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82" r:id="rId2"/>
    <p:sldId id="310" r:id="rId3"/>
    <p:sldId id="312" r:id="rId4"/>
    <p:sldId id="295" r:id="rId5"/>
    <p:sldId id="297" r:id="rId6"/>
    <p:sldId id="314" r:id="rId7"/>
    <p:sldId id="315" r:id="rId8"/>
    <p:sldId id="317" r:id="rId9"/>
    <p:sldId id="316" r:id="rId10"/>
    <p:sldId id="318" r:id="rId11"/>
    <p:sldId id="304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EBE3"/>
    <a:srgbClr val="DC6E5E"/>
    <a:srgbClr val="777776"/>
    <a:srgbClr val="E9A29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65"/>
    <p:restoredTop sz="94868"/>
  </p:normalViewPr>
  <p:slideViewPr>
    <p:cSldViewPr snapToGrid="0" snapToObjects="1">
      <p:cViewPr varScale="1">
        <p:scale>
          <a:sx n="101" d="100"/>
          <a:sy n="101" d="100"/>
        </p:scale>
        <p:origin x="224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A84F2-287B-E345-AFB5-4F4B73AEC54A}" type="datetimeFigureOut">
              <a:rPr lang="de-DE" smtClean="0"/>
              <a:t>06.10.21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276A5-2B82-D443-B40F-E2DDF7A8CD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311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276A5-2B82-D443-B40F-E2DDF7A8CD4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4401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276A5-2B82-D443-B40F-E2DDF7A8CD4F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46237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276A5-2B82-D443-B40F-E2DDF7A8CD4F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9925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276A5-2B82-D443-B40F-E2DDF7A8CD4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9598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276A5-2B82-D443-B40F-E2DDF7A8CD4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101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276A5-2B82-D443-B40F-E2DDF7A8CD4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6710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276A5-2B82-D443-B40F-E2DDF7A8CD4F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4237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276A5-2B82-D443-B40F-E2DDF7A8CD4F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4052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276A5-2B82-D443-B40F-E2DDF7A8CD4F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2595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276A5-2B82-D443-B40F-E2DDF7A8CD4F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5320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276A5-2B82-D443-B40F-E2DDF7A8CD4F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1926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FRONTPAGE_bottom_left">
    <p:bg>
      <p:bgPr>
        <a:gradFill flip="none" rotWithShape="1">
          <a:gsLst>
            <a:gs pos="32000">
              <a:srgbClr val="F9EBE3"/>
            </a:gs>
            <a:gs pos="32000">
              <a:schemeClr val="bg2"/>
            </a:gs>
            <a:gs pos="83000">
              <a:schemeClr val="bg2"/>
            </a:gs>
            <a:gs pos="99000">
              <a:schemeClr val="bg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893245" y="6536531"/>
            <a:ext cx="400750" cy="31354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B1A1B3A-1532-E54D-9554-D53433C424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2160" y="4249913"/>
            <a:ext cx="2624167" cy="2286618"/>
          </a:xfrm>
          <a:prstGeom prst="rect">
            <a:avLst/>
          </a:prstGeom>
        </p:spPr>
      </p:pic>
      <p:sp>
        <p:nvSpPr>
          <p:cNvPr id="8" name="Titeltext">
            <a:extLst>
              <a:ext uri="{FF2B5EF4-FFF2-40B4-BE49-F238E27FC236}">
                <a16:creationId xmlns:a16="http://schemas.microsoft.com/office/drawing/2014/main" id="{10C660BB-5D69-0B4B-9702-2067EDD4A95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02160" y="2229102"/>
            <a:ext cx="11768167" cy="87638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r">
              <a:defRPr sz="4800" b="0" i="0" u="none" strike="noStrike" cap="none" spc="0" baseline="0" dirty="0">
                <a:ln>
                  <a:noFill/>
                </a:ln>
                <a:solidFill>
                  <a:srgbClr val="CD6758"/>
                </a:solidFill>
                <a:uFillTx/>
                <a:latin typeface="Work Sans Light" pitchFamily="2" charset="77"/>
                <a:ea typeface="+mn-ea"/>
                <a:cs typeface="+mn-cs"/>
                <a:sym typeface="Helvetica Light"/>
              </a:defRPr>
            </a:lvl1pPr>
          </a:lstStyle>
          <a:p>
            <a:pPr marL="0" marR="0" lvl="0" indent="0" algn="r" defTabSz="32146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/>
              <a:t>MASTER HEADLINE FRONTPAGE</a:t>
            </a:r>
            <a:endParaRPr dirty="0"/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63AED65B-8133-9E48-BC19-C467F606F4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26113" y="3144865"/>
            <a:ext cx="6244214" cy="635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0" i="0">
                <a:latin typeface="Work Sans Medium" pitchFamily="2" charset="77"/>
              </a:defRPr>
            </a:lvl1pPr>
          </a:lstStyle>
          <a:p>
            <a:r>
              <a:rPr lang="de-DE" dirty="0"/>
              <a:t>MASTER SUBTITLE FRONTPAGE</a:t>
            </a:r>
          </a:p>
        </p:txBody>
      </p:sp>
    </p:spTree>
    <p:extLst>
      <p:ext uri="{BB962C8B-B14F-4D97-AF65-F5344CB8AC3E}">
        <p14:creationId xmlns:p14="http://schemas.microsoft.com/office/powerpoint/2010/main" val="3632625703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IMAGES_bottom_left">
    <p:bg>
      <p:bgPr>
        <a:gradFill flip="none" rotWithShape="1">
          <a:gsLst>
            <a:gs pos="25000">
              <a:srgbClr val="F9EBE3"/>
            </a:gs>
            <a:gs pos="25000">
              <a:schemeClr val="bg2"/>
            </a:gs>
            <a:gs pos="82000">
              <a:schemeClr val="bg2"/>
            </a:gs>
            <a:gs pos="99000">
              <a:schemeClr val="bg2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893245" y="6536531"/>
            <a:ext cx="400750" cy="31354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8" name="Titeltext">
            <a:extLst>
              <a:ext uri="{FF2B5EF4-FFF2-40B4-BE49-F238E27FC236}">
                <a16:creationId xmlns:a16="http://schemas.microsoft.com/office/drawing/2014/main" id="{D9F635EA-D883-0C4A-BD5E-379044F2729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268540" y="446210"/>
            <a:ext cx="9014024" cy="973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noAutofit/>
          </a:bodyPr>
          <a:lstStyle>
            <a:lvl1pPr>
              <a:defRPr sz="4800"/>
            </a:lvl1pPr>
          </a:lstStyle>
          <a:p>
            <a:r>
              <a:rPr lang="de-DE" dirty="0"/>
              <a:t>TITELTEXT</a:t>
            </a:r>
            <a:endParaRPr dirty="0"/>
          </a:p>
        </p:txBody>
      </p:sp>
      <p:sp>
        <p:nvSpPr>
          <p:cNvPr id="9" name="Textebene 1…">
            <a:extLst>
              <a:ext uri="{FF2B5EF4-FFF2-40B4-BE49-F238E27FC236}">
                <a16:creationId xmlns:a16="http://schemas.microsoft.com/office/drawing/2014/main" id="{242495D9-6F94-9149-B027-7D6FD08B57B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270000" y="1702676"/>
            <a:ext cx="9012564" cy="4711258"/>
          </a:xfrm>
          <a:prstGeom prst="rect">
            <a:avLst/>
          </a:prstGeom>
        </p:spPr>
        <p:txBody>
          <a:bodyPr lIns="71436" tIns="71436" rIns="71436" bIns="71436"/>
          <a:lstStyle>
            <a:lvl1pPr marL="195942" indent="-195942" defTabSz="410765">
              <a:buClr>
                <a:schemeClr val="tx1"/>
              </a:buClr>
              <a:buSzPct val="65000"/>
              <a:buFont typeface="Arial" panose="020B0604020202020204" pitchFamily="34" charset="0"/>
              <a:buChar char="•"/>
              <a:defRPr b="0" i="0">
                <a:solidFill>
                  <a:srgbClr val="777776"/>
                </a:solidFill>
                <a:latin typeface="Work Sans Medium" pitchFamily="2" charset="77"/>
              </a:defRPr>
            </a:lvl1pPr>
            <a:lvl2pPr marL="367392" indent="-195942" defTabSz="410765">
              <a:buClr>
                <a:schemeClr val="tx1"/>
              </a:buClr>
              <a:buSzPct val="65000"/>
              <a:buFont typeface="Arial" panose="020B0604020202020204" pitchFamily="34" charset="0"/>
              <a:buChar char="•"/>
              <a:defRPr b="0" i="0">
                <a:solidFill>
                  <a:srgbClr val="777776"/>
                </a:solidFill>
                <a:latin typeface="Work Sans Medium" pitchFamily="2" charset="77"/>
              </a:defRPr>
            </a:lvl2pPr>
            <a:lvl3pPr marL="538842" indent="-195942" defTabSz="410765">
              <a:buClr>
                <a:schemeClr val="tx1"/>
              </a:buClr>
              <a:buSzPct val="65000"/>
              <a:buFont typeface="Arial" panose="020B0604020202020204" pitchFamily="34" charset="0"/>
              <a:buChar char="•"/>
              <a:defRPr b="0" i="0">
                <a:solidFill>
                  <a:srgbClr val="777776"/>
                </a:solidFill>
                <a:latin typeface="Work Sans Medium" pitchFamily="2" charset="77"/>
              </a:defRPr>
            </a:lvl3pPr>
            <a:lvl4pPr marL="710292" indent="-195942" defTabSz="410765">
              <a:buClr>
                <a:schemeClr val="tx1"/>
              </a:buClr>
              <a:buSzPct val="65000"/>
              <a:buFont typeface="Arial" panose="020B0604020202020204" pitchFamily="34" charset="0"/>
              <a:buChar char="•"/>
              <a:defRPr b="0" i="0">
                <a:solidFill>
                  <a:srgbClr val="777776"/>
                </a:solidFill>
                <a:latin typeface="Work Sans Medium" pitchFamily="2" charset="77"/>
              </a:defRPr>
            </a:lvl4pPr>
            <a:lvl5pPr marL="881742" indent="-195942" defTabSz="410765">
              <a:buClr>
                <a:schemeClr val="tx1"/>
              </a:buClr>
              <a:buSzPct val="65000"/>
              <a:buFont typeface="Arial" panose="020B0604020202020204" pitchFamily="34" charset="0"/>
              <a:buChar char="•"/>
              <a:defRPr b="0" i="0">
                <a:solidFill>
                  <a:srgbClr val="777776"/>
                </a:solidFill>
                <a:latin typeface="Work Sans Medium" pitchFamily="2" charset="77"/>
              </a:defRPr>
            </a:lvl5pPr>
          </a:lstStyle>
          <a:p>
            <a:r>
              <a:rPr dirty="0" err="1"/>
              <a:t>Textebene</a:t>
            </a:r>
            <a:r>
              <a:rPr dirty="0"/>
              <a:t> 1</a:t>
            </a:r>
          </a:p>
          <a:p>
            <a:pPr lvl="1"/>
            <a:r>
              <a:rPr dirty="0" err="1"/>
              <a:t>Textebene</a:t>
            </a:r>
            <a:r>
              <a:rPr dirty="0"/>
              <a:t> 2</a:t>
            </a:r>
          </a:p>
          <a:p>
            <a:pPr lvl="2"/>
            <a:r>
              <a:rPr dirty="0" err="1"/>
              <a:t>Textebene</a:t>
            </a:r>
            <a:r>
              <a:rPr dirty="0"/>
              <a:t> 3</a:t>
            </a:r>
          </a:p>
          <a:p>
            <a:pPr lvl="3"/>
            <a:r>
              <a:rPr dirty="0" err="1"/>
              <a:t>Textebene</a:t>
            </a:r>
            <a:r>
              <a:rPr dirty="0"/>
              <a:t> 4</a:t>
            </a:r>
          </a:p>
          <a:p>
            <a:pPr lvl="4"/>
            <a:r>
              <a:rPr dirty="0" err="1"/>
              <a:t>Textebene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98889563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FRONTPAGE_center_vertical">
    <p:bg>
      <p:bgPr>
        <a:gradFill flip="none" rotWithShape="1">
          <a:gsLst>
            <a:gs pos="45000">
              <a:srgbClr val="F9EBE3"/>
            </a:gs>
            <a:gs pos="45000">
              <a:schemeClr val="bg2"/>
            </a:gs>
            <a:gs pos="83000">
              <a:schemeClr val="bg2"/>
            </a:gs>
            <a:gs pos="100000">
              <a:schemeClr val="bg2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893245" y="6536531"/>
            <a:ext cx="400750" cy="31354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B8D5CDC-52B8-B94E-9B9F-6216C0DCB5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2160" y="196794"/>
            <a:ext cx="2624167" cy="2286618"/>
          </a:xfrm>
          <a:prstGeom prst="rect">
            <a:avLst/>
          </a:prstGeom>
        </p:spPr>
      </p:pic>
      <p:sp>
        <p:nvSpPr>
          <p:cNvPr id="13" name="Titeltext">
            <a:extLst>
              <a:ext uri="{FF2B5EF4-FFF2-40B4-BE49-F238E27FC236}">
                <a16:creationId xmlns:a16="http://schemas.microsoft.com/office/drawing/2014/main" id="{3F65B0C4-362E-EA49-8659-3323F6991635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02160" y="3157790"/>
            <a:ext cx="11768167" cy="87638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r" defTabSz="32146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 dirty="0">
                <a:ln>
                  <a:noFill/>
                </a:ln>
                <a:solidFill>
                  <a:srgbClr val="CD6758"/>
                </a:solidFill>
                <a:uFillTx/>
                <a:latin typeface="Work Sans Light" pitchFamily="2" charset="77"/>
                <a:ea typeface="+mn-ea"/>
                <a:cs typeface="+mn-cs"/>
                <a:sym typeface="Helvetica Light"/>
              </a:defRPr>
            </a:lvl1pPr>
          </a:lstStyle>
          <a:p>
            <a:pPr marL="0" marR="0" lvl="0" indent="0" algn="r" defTabSz="32146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/>
              <a:t>MASTER HEADLINE FRONTPAGE</a:t>
            </a:r>
            <a:endParaRPr dirty="0"/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708552DD-886C-5944-B143-EABE8D4096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26113" y="4073553"/>
            <a:ext cx="6244214" cy="635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0" i="0">
                <a:latin typeface="Work Sans Medium" pitchFamily="2" charset="77"/>
              </a:defRPr>
            </a:lvl1pPr>
          </a:lstStyle>
          <a:p>
            <a:r>
              <a:rPr lang="de-DE" dirty="0"/>
              <a:t>MASTER SUBTITLE FRONTPAGE</a:t>
            </a:r>
          </a:p>
        </p:txBody>
      </p:sp>
    </p:spTree>
    <p:extLst>
      <p:ext uri="{BB962C8B-B14F-4D97-AF65-F5344CB8AC3E}">
        <p14:creationId xmlns:p14="http://schemas.microsoft.com/office/powerpoint/2010/main" val="2624086585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CHAPTER_center_vertical">
    <p:bg>
      <p:bgPr>
        <a:gradFill flip="none" rotWithShape="1">
          <a:gsLst>
            <a:gs pos="45000">
              <a:srgbClr val="F9EBE3"/>
            </a:gs>
            <a:gs pos="45000">
              <a:schemeClr val="bg2"/>
            </a:gs>
            <a:gs pos="83000">
              <a:schemeClr val="bg2"/>
            </a:gs>
            <a:gs pos="100000">
              <a:schemeClr val="bg2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893245" y="6536531"/>
            <a:ext cx="400750" cy="31354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B8D5CDC-52B8-B94E-9B9F-6216C0DCB5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2160" y="196794"/>
            <a:ext cx="2624167" cy="2286618"/>
          </a:xfrm>
          <a:prstGeom prst="rect">
            <a:avLst/>
          </a:prstGeom>
        </p:spPr>
      </p:pic>
      <p:sp>
        <p:nvSpPr>
          <p:cNvPr id="6" name="Titeltext">
            <a:extLst>
              <a:ext uri="{FF2B5EF4-FFF2-40B4-BE49-F238E27FC236}">
                <a16:creationId xmlns:a16="http://schemas.microsoft.com/office/drawing/2014/main" id="{1035DA13-A6FD-2749-A18E-DBDE93178DE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02160" y="3157790"/>
            <a:ext cx="11768167" cy="87638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r">
              <a:defRPr sz="4800" b="0" i="0" u="none" strike="noStrike" cap="none" spc="0" baseline="0" dirty="0">
                <a:ln>
                  <a:noFill/>
                </a:ln>
                <a:solidFill>
                  <a:srgbClr val="CD6758"/>
                </a:solidFill>
                <a:uFillTx/>
                <a:latin typeface="Work Sans Light" pitchFamily="2" charset="77"/>
                <a:ea typeface="+mn-ea"/>
                <a:cs typeface="+mn-cs"/>
                <a:sym typeface="Helvetica Light"/>
              </a:defRPr>
            </a:lvl1pPr>
          </a:lstStyle>
          <a:p>
            <a:pPr marL="0" marR="0" lvl="0" indent="0" algn="r" defTabSz="32146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/>
              <a:t>CHAPTER  </a:t>
            </a:r>
            <a:endParaRPr dirty="0"/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02903D30-35B9-0F40-9450-3F7282F403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26113" y="4073553"/>
            <a:ext cx="6244214" cy="635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0" i="0">
                <a:latin typeface="Work Sans Medium" pitchFamily="2" charset="77"/>
              </a:defRPr>
            </a:lvl1pPr>
          </a:lstStyle>
          <a:p>
            <a:r>
              <a:rPr lang="de-DE" dirty="0"/>
              <a:t>CHAPTER SUBTITLE</a:t>
            </a:r>
          </a:p>
        </p:txBody>
      </p:sp>
    </p:spTree>
    <p:extLst>
      <p:ext uri="{BB962C8B-B14F-4D97-AF65-F5344CB8AC3E}">
        <p14:creationId xmlns:p14="http://schemas.microsoft.com/office/powerpoint/2010/main" val="336057660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TEXTBODY_BULLETLIST_center_vertical">
    <p:bg>
      <p:bgPr>
        <a:gradFill flip="none" rotWithShape="1">
          <a:gsLst>
            <a:gs pos="45000">
              <a:srgbClr val="F9EBE3"/>
            </a:gs>
            <a:gs pos="45000">
              <a:schemeClr val="bg2"/>
            </a:gs>
            <a:gs pos="83000">
              <a:schemeClr val="bg2"/>
            </a:gs>
            <a:gs pos="100000">
              <a:schemeClr val="bg2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893245" y="6536531"/>
            <a:ext cx="400750" cy="31354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6" name="Titeltext">
            <a:extLst>
              <a:ext uri="{FF2B5EF4-FFF2-40B4-BE49-F238E27FC236}">
                <a16:creationId xmlns:a16="http://schemas.microsoft.com/office/drawing/2014/main" id="{7765F627-F8E0-6D45-8A31-753D050E757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268540" y="446210"/>
            <a:ext cx="9014024" cy="973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noAutofit/>
          </a:bodyPr>
          <a:lstStyle>
            <a:lvl1pPr>
              <a:defRPr sz="4800"/>
            </a:lvl1pPr>
          </a:lstStyle>
          <a:p>
            <a:r>
              <a:rPr lang="de-DE" dirty="0"/>
              <a:t>TITELTEXT</a:t>
            </a:r>
            <a:endParaRPr dirty="0"/>
          </a:p>
        </p:txBody>
      </p:sp>
      <p:sp>
        <p:nvSpPr>
          <p:cNvPr id="8" name="Body text for short paragraphs or captions by images.…">
            <a:extLst>
              <a:ext uri="{FF2B5EF4-FFF2-40B4-BE49-F238E27FC236}">
                <a16:creationId xmlns:a16="http://schemas.microsoft.com/office/drawing/2014/main" id="{4ECCE2F4-6610-A442-A33F-143E539932C7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270000" y="1702676"/>
            <a:ext cx="3977014" cy="471126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410766" rtl="0" eaLnBrk="1" fontAlgn="auto" latinLnBrk="0" hangingPunct="1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tx2"/>
                </a:solidFill>
                <a:latin typeface="Work Sans Medium" pitchFamily="2" charset="77"/>
              </a:defRPr>
            </a:lvl1pPr>
          </a:lstStyle>
          <a:p>
            <a:pPr marL="0" indent="0">
              <a:buClrTx/>
              <a:buSzTx/>
              <a:buNone/>
            </a:pPr>
            <a:r>
              <a:rPr dirty="0"/>
              <a:t>Body text for short paragraphs or captions by images.</a:t>
            </a:r>
            <a:endParaRPr lang="de-DE" dirty="0"/>
          </a:p>
          <a:p>
            <a:pPr marL="0" indent="0">
              <a:buClrTx/>
              <a:buSzTx/>
              <a:buNone/>
            </a:pPr>
            <a:endParaRPr dirty="0"/>
          </a:p>
        </p:txBody>
      </p:sp>
      <p:sp>
        <p:nvSpPr>
          <p:cNvPr id="9" name="A bullet list…">
            <a:extLst>
              <a:ext uri="{FF2B5EF4-FFF2-40B4-BE49-F238E27FC236}">
                <a16:creationId xmlns:a16="http://schemas.microsoft.com/office/drawing/2014/main" id="{8FB16C44-F481-A84D-996B-7F8DBC7046D4}"/>
              </a:ext>
            </a:extLst>
          </p:cNvPr>
          <p:cNvSpPr txBox="1">
            <a:spLocks noGrp="1"/>
          </p:cNvSpPr>
          <p:nvPr>
            <p:ph type="body" sz="half" idx="15"/>
          </p:nvPr>
        </p:nvSpPr>
        <p:spPr>
          <a:xfrm>
            <a:off x="5614988" y="1702676"/>
            <a:ext cx="4667576" cy="4711259"/>
          </a:xfrm>
          <a:prstGeom prst="rect">
            <a:avLst/>
          </a:prstGeom>
        </p:spPr>
        <p:txBody>
          <a:bodyPr anchor="t">
            <a:noAutofit/>
          </a:bodyPr>
          <a:lstStyle>
            <a:lvl1pPr marL="237067" indent="-237067">
              <a:buClrTx/>
              <a:buSzTx/>
              <a:buNone/>
              <a:defRPr sz="1600" b="0" i="0">
                <a:solidFill>
                  <a:schemeClr val="tx2"/>
                </a:solidFill>
                <a:latin typeface="Work Sans Medium" pitchFamily="2" charset="77"/>
              </a:defRPr>
            </a:lvl1pPr>
          </a:lstStyle>
          <a:p>
            <a:pPr marL="0" indent="0">
              <a:buClrTx/>
              <a:buSzTx/>
              <a:buNone/>
            </a:pPr>
            <a:r>
              <a:rPr dirty="0"/>
              <a:t>A bullet list</a:t>
            </a:r>
          </a:p>
          <a:p>
            <a:pPr marL="474133" indent="-474133"/>
            <a:r>
              <a:rPr dirty="0"/>
              <a:t>bullet 1</a:t>
            </a:r>
          </a:p>
          <a:p>
            <a:pPr marL="474133" indent="-474133"/>
            <a:r>
              <a:rPr dirty="0"/>
              <a:t>bullet 2</a:t>
            </a:r>
          </a:p>
          <a:p>
            <a:pPr marL="474133" indent="-474133"/>
            <a:r>
              <a:rPr dirty="0"/>
              <a:t>bullet 3</a:t>
            </a:r>
          </a:p>
        </p:txBody>
      </p:sp>
    </p:spTree>
    <p:extLst>
      <p:ext uri="{BB962C8B-B14F-4D97-AF65-F5344CB8AC3E}">
        <p14:creationId xmlns:p14="http://schemas.microsoft.com/office/powerpoint/2010/main" val="396560449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TEXTBODY_2IMAGES_center_vertical">
    <p:bg>
      <p:bgPr>
        <a:gradFill flip="none" rotWithShape="1">
          <a:gsLst>
            <a:gs pos="45000">
              <a:srgbClr val="F9EBE3"/>
            </a:gs>
            <a:gs pos="45000">
              <a:schemeClr val="bg2"/>
            </a:gs>
            <a:gs pos="83000">
              <a:schemeClr val="bg2"/>
            </a:gs>
            <a:gs pos="99000">
              <a:schemeClr val="bg2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893245" y="6536531"/>
            <a:ext cx="400750" cy="31354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6" name="Titeltext">
            <a:extLst>
              <a:ext uri="{FF2B5EF4-FFF2-40B4-BE49-F238E27FC236}">
                <a16:creationId xmlns:a16="http://schemas.microsoft.com/office/drawing/2014/main" id="{7765F627-F8E0-6D45-8A31-753D050E757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268540" y="446210"/>
            <a:ext cx="9014024" cy="973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noAutofit/>
          </a:bodyPr>
          <a:lstStyle>
            <a:lvl1pPr>
              <a:defRPr sz="4800"/>
            </a:lvl1pPr>
          </a:lstStyle>
          <a:p>
            <a:r>
              <a:rPr lang="de-DE" dirty="0"/>
              <a:t>TITELTEXT</a:t>
            </a:r>
            <a:endParaRPr dirty="0"/>
          </a:p>
        </p:txBody>
      </p:sp>
      <p:sp>
        <p:nvSpPr>
          <p:cNvPr id="10" name="Body text for short paragraphs or captions by images.…">
            <a:extLst>
              <a:ext uri="{FF2B5EF4-FFF2-40B4-BE49-F238E27FC236}">
                <a16:creationId xmlns:a16="http://schemas.microsoft.com/office/drawing/2014/main" id="{BB6D5BA9-13C3-034E-B355-7F277F3A55E6}"/>
              </a:ext>
            </a:extLst>
          </p:cNvPr>
          <p:cNvSpPr txBox="1">
            <a:spLocks noGrp="1"/>
          </p:cNvSpPr>
          <p:nvPr>
            <p:ph type="body" sz="half" idx="15" hasCustomPrompt="1"/>
          </p:nvPr>
        </p:nvSpPr>
        <p:spPr>
          <a:xfrm>
            <a:off x="1270000" y="1702676"/>
            <a:ext cx="3977014" cy="471126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410766" rtl="0" eaLnBrk="1" fontAlgn="auto" latinLnBrk="0" hangingPunct="1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rgbClr val="777776"/>
                </a:solidFill>
                <a:latin typeface="Work Sans Medium" pitchFamily="2" charset="77"/>
              </a:defRPr>
            </a:lvl1pPr>
          </a:lstStyle>
          <a:p>
            <a:pPr marL="0" indent="0">
              <a:buClrTx/>
              <a:buSzTx/>
              <a:buNone/>
            </a:pPr>
            <a:r>
              <a:rPr dirty="0"/>
              <a:t>Body text for short paragraphs or captions by images.</a:t>
            </a:r>
            <a:endParaRPr lang="de-DE" dirty="0"/>
          </a:p>
          <a:p>
            <a:pPr marL="0" indent="0">
              <a:buClrTx/>
              <a:buSzTx/>
              <a:buNone/>
            </a:pPr>
            <a:endParaRPr dirty="0"/>
          </a:p>
        </p:txBody>
      </p:sp>
      <p:sp>
        <p:nvSpPr>
          <p:cNvPr id="11" name="background-grey.jpg">
            <a:extLst>
              <a:ext uri="{FF2B5EF4-FFF2-40B4-BE49-F238E27FC236}">
                <a16:creationId xmlns:a16="http://schemas.microsoft.com/office/drawing/2014/main" id="{A00561C1-AF14-6D43-AA90-BD770CF17B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14988" y="3642075"/>
            <a:ext cx="4669036" cy="277186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" name="background-grey.jpg">
            <a:extLst>
              <a:ext uri="{FF2B5EF4-FFF2-40B4-BE49-F238E27FC236}">
                <a16:creationId xmlns:a16="http://schemas.microsoft.com/office/drawing/2014/main" id="{692A00F1-C1E3-1644-BB82-77DC68F9452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14988" y="1702676"/>
            <a:ext cx="4668306" cy="181680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33767705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BULLETLIST_center_vertical">
    <p:bg>
      <p:bgPr>
        <a:gradFill flip="none" rotWithShape="1">
          <a:gsLst>
            <a:gs pos="45000">
              <a:srgbClr val="F9EBE3"/>
            </a:gs>
            <a:gs pos="45000">
              <a:schemeClr val="bg2"/>
            </a:gs>
            <a:gs pos="82000">
              <a:schemeClr val="bg2"/>
            </a:gs>
            <a:gs pos="100000">
              <a:schemeClr val="bg2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893245" y="6536531"/>
            <a:ext cx="400750" cy="31354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6" name="Titeltext">
            <a:extLst>
              <a:ext uri="{FF2B5EF4-FFF2-40B4-BE49-F238E27FC236}">
                <a16:creationId xmlns:a16="http://schemas.microsoft.com/office/drawing/2014/main" id="{7765F627-F8E0-6D45-8A31-753D050E757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268540" y="446210"/>
            <a:ext cx="9014024" cy="973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noAutofit/>
          </a:bodyPr>
          <a:lstStyle>
            <a:lvl1pPr>
              <a:defRPr sz="4800"/>
            </a:lvl1pPr>
          </a:lstStyle>
          <a:p>
            <a:r>
              <a:rPr lang="de-DE" dirty="0"/>
              <a:t>TITELTEXT</a:t>
            </a:r>
            <a:endParaRPr dirty="0"/>
          </a:p>
        </p:txBody>
      </p:sp>
      <p:sp>
        <p:nvSpPr>
          <p:cNvPr id="10" name="Textebene 1…">
            <a:extLst>
              <a:ext uri="{FF2B5EF4-FFF2-40B4-BE49-F238E27FC236}">
                <a16:creationId xmlns:a16="http://schemas.microsoft.com/office/drawing/2014/main" id="{61524D59-897A-954C-8B64-35E2C27A971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270000" y="1702676"/>
            <a:ext cx="4190405" cy="4711258"/>
          </a:xfrm>
          <a:prstGeom prst="rect">
            <a:avLst/>
          </a:prstGeom>
        </p:spPr>
        <p:txBody>
          <a:bodyPr lIns="71436" tIns="71436" rIns="71436" bIns="71436"/>
          <a:lstStyle>
            <a:lvl1pPr marL="195942" indent="-195942" defTabSz="410765">
              <a:buClr>
                <a:schemeClr val="tx1"/>
              </a:buClr>
              <a:buSzPct val="65000"/>
              <a:buFont typeface="Arial" panose="020B0604020202020204" pitchFamily="34" charset="0"/>
              <a:buChar char="•"/>
              <a:defRPr b="0" i="0">
                <a:solidFill>
                  <a:schemeClr val="tx2"/>
                </a:solidFill>
                <a:latin typeface="Work Sans Medium" pitchFamily="2" charset="77"/>
              </a:defRPr>
            </a:lvl1pPr>
            <a:lvl2pPr marL="367392" indent="-195942" defTabSz="410765">
              <a:buClr>
                <a:schemeClr val="tx1"/>
              </a:buClr>
              <a:buSzPct val="65000"/>
              <a:buFont typeface="Arial" panose="020B0604020202020204" pitchFamily="34" charset="0"/>
              <a:buChar char="•"/>
              <a:defRPr b="0" i="0">
                <a:solidFill>
                  <a:schemeClr val="tx2"/>
                </a:solidFill>
                <a:latin typeface="Work Sans Medium" pitchFamily="2" charset="77"/>
              </a:defRPr>
            </a:lvl2pPr>
            <a:lvl3pPr marL="538842" indent="-195942" defTabSz="410765">
              <a:buClr>
                <a:schemeClr val="tx1"/>
              </a:buClr>
              <a:buSzPct val="65000"/>
              <a:buFont typeface="Arial" panose="020B0604020202020204" pitchFamily="34" charset="0"/>
              <a:buChar char="•"/>
              <a:defRPr b="0" i="0">
                <a:solidFill>
                  <a:schemeClr val="tx2"/>
                </a:solidFill>
                <a:latin typeface="Work Sans Medium" pitchFamily="2" charset="77"/>
              </a:defRPr>
            </a:lvl3pPr>
            <a:lvl4pPr marL="710292" indent="-195942" defTabSz="410765">
              <a:buClr>
                <a:schemeClr val="tx1"/>
              </a:buClr>
              <a:buSzPct val="65000"/>
              <a:buFont typeface="Arial" panose="020B0604020202020204" pitchFamily="34" charset="0"/>
              <a:buChar char="•"/>
              <a:defRPr b="0" i="0">
                <a:solidFill>
                  <a:schemeClr val="tx2"/>
                </a:solidFill>
                <a:latin typeface="Work Sans Medium" pitchFamily="2" charset="77"/>
              </a:defRPr>
            </a:lvl4pPr>
            <a:lvl5pPr marL="881742" indent="-195942" defTabSz="410765">
              <a:buClr>
                <a:schemeClr val="tx1"/>
              </a:buClr>
              <a:buSzPct val="65000"/>
              <a:buFont typeface="Arial" panose="020B0604020202020204" pitchFamily="34" charset="0"/>
              <a:buChar char="•"/>
              <a:defRPr b="0" i="0">
                <a:solidFill>
                  <a:schemeClr val="tx2"/>
                </a:solidFill>
                <a:latin typeface="Work Sans Medium" pitchFamily="2" charset="77"/>
              </a:defRPr>
            </a:lvl5pPr>
          </a:lstStyle>
          <a:p>
            <a:r>
              <a:rPr dirty="0" err="1"/>
              <a:t>Textebene</a:t>
            </a:r>
            <a:r>
              <a:rPr dirty="0"/>
              <a:t> 1</a:t>
            </a:r>
          </a:p>
          <a:p>
            <a:pPr lvl="1"/>
            <a:r>
              <a:rPr dirty="0" err="1"/>
              <a:t>Textebene</a:t>
            </a:r>
            <a:r>
              <a:rPr dirty="0"/>
              <a:t> 2</a:t>
            </a:r>
          </a:p>
          <a:p>
            <a:pPr lvl="2"/>
            <a:r>
              <a:rPr dirty="0" err="1"/>
              <a:t>Textebene</a:t>
            </a:r>
            <a:r>
              <a:rPr dirty="0"/>
              <a:t> 3</a:t>
            </a:r>
          </a:p>
          <a:p>
            <a:pPr lvl="3"/>
            <a:r>
              <a:rPr dirty="0" err="1"/>
              <a:t>Textebene</a:t>
            </a:r>
            <a:r>
              <a:rPr dirty="0"/>
              <a:t> 4</a:t>
            </a:r>
          </a:p>
          <a:p>
            <a:pPr lvl="4"/>
            <a:r>
              <a:rPr dirty="0" err="1"/>
              <a:t>Textebene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150476092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FRONTPAGE_top_left">
    <p:bg>
      <p:bgPr>
        <a:gradFill flip="none" rotWithShape="1">
          <a:gsLst>
            <a:gs pos="45000">
              <a:srgbClr val="F9EBE3"/>
            </a:gs>
            <a:gs pos="45000">
              <a:schemeClr val="bg2"/>
            </a:gs>
            <a:gs pos="82000">
              <a:schemeClr val="bg2"/>
            </a:gs>
            <a:gs pos="99000">
              <a:schemeClr val="bg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893245" y="6536531"/>
            <a:ext cx="400750" cy="31354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CCE8FF3-32C5-8648-A4FF-DAD7F395D2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2160" y="196794"/>
            <a:ext cx="2624167" cy="2286618"/>
          </a:xfrm>
          <a:prstGeom prst="rect">
            <a:avLst/>
          </a:prstGeom>
        </p:spPr>
      </p:pic>
      <p:sp>
        <p:nvSpPr>
          <p:cNvPr id="11" name="Titeltext">
            <a:extLst>
              <a:ext uri="{FF2B5EF4-FFF2-40B4-BE49-F238E27FC236}">
                <a16:creationId xmlns:a16="http://schemas.microsoft.com/office/drawing/2014/main" id="{4B74E9A1-1CD2-7D4F-829A-DAB1C750E7EA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02160" y="3157790"/>
            <a:ext cx="11768167" cy="87638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r" defTabSz="32146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 dirty="0">
                <a:ln>
                  <a:noFill/>
                </a:ln>
                <a:solidFill>
                  <a:srgbClr val="CD6758"/>
                </a:solidFill>
                <a:uFillTx/>
                <a:latin typeface="Work Sans Light" pitchFamily="2" charset="77"/>
                <a:ea typeface="+mn-ea"/>
                <a:cs typeface="+mn-cs"/>
                <a:sym typeface="Helvetica Light"/>
              </a:defRPr>
            </a:lvl1pPr>
          </a:lstStyle>
          <a:p>
            <a:pPr marL="0" marR="0" lvl="0" indent="0" algn="r" defTabSz="32146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/>
              <a:t>MASTER HEADLINE FRONTPAGE</a:t>
            </a:r>
            <a:endParaRPr dirty="0"/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07FB6D1E-33E6-8541-AC14-996B38F71A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26113" y="4073553"/>
            <a:ext cx="6244214" cy="635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0" i="0">
                <a:latin typeface="Work Sans Medium" pitchFamily="2" charset="77"/>
              </a:defRPr>
            </a:lvl1pPr>
          </a:lstStyle>
          <a:p>
            <a:r>
              <a:rPr lang="de-DE" dirty="0"/>
              <a:t>MASTER SUBTITLE FRONTPAGE</a:t>
            </a:r>
          </a:p>
        </p:txBody>
      </p:sp>
    </p:spTree>
    <p:extLst>
      <p:ext uri="{BB962C8B-B14F-4D97-AF65-F5344CB8AC3E}">
        <p14:creationId xmlns:p14="http://schemas.microsoft.com/office/powerpoint/2010/main" val="2504266045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CHAPTER_top_left">
    <p:bg>
      <p:bgPr>
        <a:gradFill flip="none" rotWithShape="1">
          <a:gsLst>
            <a:gs pos="45000">
              <a:srgbClr val="F9EBE3"/>
            </a:gs>
            <a:gs pos="45000">
              <a:schemeClr val="bg2"/>
            </a:gs>
            <a:gs pos="82000">
              <a:schemeClr val="bg2"/>
            </a:gs>
            <a:gs pos="99000">
              <a:schemeClr val="bg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893245" y="6536531"/>
            <a:ext cx="400750" cy="31354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CCE8FF3-32C5-8648-A4FF-DAD7F395D2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2160" y="196794"/>
            <a:ext cx="2624167" cy="2286618"/>
          </a:xfrm>
          <a:prstGeom prst="rect">
            <a:avLst/>
          </a:prstGeom>
        </p:spPr>
      </p:pic>
      <p:sp>
        <p:nvSpPr>
          <p:cNvPr id="6" name="Titeltext">
            <a:extLst>
              <a:ext uri="{FF2B5EF4-FFF2-40B4-BE49-F238E27FC236}">
                <a16:creationId xmlns:a16="http://schemas.microsoft.com/office/drawing/2014/main" id="{13BD45D5-0B9D-4A43-95B5-1AD6A343E64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02160" y="3157790"/>
            <a:ext cx="11768167" cy="87638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r">
              <a:defRPr sz="4800" b="0" i="0" u="none" strike="noStrike" cap="none" spc="0" baseline="0" dirty="0">
                <a:ln>
                  <a:noFill/>
                </a:ln>
                <a:solidFill>
                  <a:srgbClr val="CD6758"/>
                </a:solidFill>
                <a:uFillTx/>
                <a:latin typeface="Work Sans Light" pitchFamily="2" charset="77"/>
                <a:ea typeface="+mn-ea"/>
                <a:cs typeface="+mn-cs"/>
                <a:sym typeface="Helvetica Light"/>
              </a:defRPr>
            </a:lvl1pPr>
          </a:lstStyle>
          <a:p>
            <a:pPr marL="0" marR="0" lvl="0" indent="0" algn="r" defTabSz="32146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/>
              <a:t>CHAPTER  </a:t>
            </a:r>
            <a:endParaRPr dirty="0"/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8C8E51BD-B2D7-8C48-9F6E-CAC2F7AE3A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26113" y="4073553"/>
            <a:ext cx="6244214" cy="635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0" i="0">
                <a:latin typeface="Work Sans Medium" pitchFamily="2" charset="77"/>
              </a:defRPr>
            </a:lvl1pPr>
          </a:lstStyle>
          <a:p>
            <a:r>
              <a:rPr lang="de-DE" dirty="0"/>
              <a:t>CHAPTER SUBTITLE</a:t>
            </a:r>
          </a:p>
        </p:txBody>
      </p:sp>
    </p:spTree>
    <p:extLst>
      <p:ext uri="{BB962C8B-B14F-4D97-AF65-F5344CB8AC3E}">
        <p14:creationId xmlns:p14="http://schemas.microsoft.com/office/powerpoint/2010/main" val="2218214359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TEXTBODY_2IMAGES_top_left">
    <p:bg>
      <p:bgPr>
        <a:gradFill flip="none" rotWithShape="1">
          <a:gsLst>
            <a:gs pos="45000">
              <a:srgbClr val="F9EBE3"/>
            </a:gs>
            <a:gs pos="45000">
              <a:schemeClr val="bg2"/>
            </a:gs>
            <a:gs pos="83000">
              <a:schemeClr val="bg2"/>
            </a:gs>
            <a:gs pos="100000">
              <a:schemeClr val="bg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893245" y="6536531"/>
            <a:ext cx="400750" cy="31354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6" name="Titeltext">
            <a:extLst>
              <a:ext uri="{FF2B5EF4-FFF2-40B4-BE49-F238E27FC236}">
                <a16:creationId xmlns:a16="http://schemas.microsoft.com/office/drawing/2014/main" id="{7765F627-F8E0-6D45-8A31-753D050E757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268540" y="446210"/>
            <a:ext cx="9014024" cy="973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noAutofit/>
          </a:bodyPr>
          <a:lstStyle>
            <a:lvl1pPr>
              <a:defRPr sz="4800"/>
            </a:lvl1pPr>
          </a:lstStyle>
          <a:p>
            <a:r>
              <a:rPr lang="de-DE" dirty="0"/>
              <a:t>TITELTEXT</a:t>
            </a:r>
            <a:endParaRPr dirty="0"/>
          </a:p>
        </p:txBody>
      </p:sp>
      <p:sp>
        <p:nvSpPr>
          <p:cNvPr id="10" name="Body text for short paragraphs or captions by images.…">
            <a:extLst>
              <a:ext uri="{FF2B5EF4-FFF2-40B4-BE49-F238E27FC236}">
                <a16:creationId xmlns:a16="http://schemas.microsoft.com/office/drawing/2014/main" id="{BB6D5BA9-13C3-034E-B355-7F277F3A55E6}"/>
              </a:ext>
            </a:extLst>
          </p:cNvPr>
          <p:cNvSpPr txBox="1">
            <a:spLocks noGrp="1"/>
          </p:cNvSpPr>
          <p:nvPr>
            <p:ph type="body" sz="half" idx="15" hasCustomPrompt="1"/>
          </p:nvPr>
        </p:nvSpPr>
        <p:spPr>
          <a:xfrm>
            <a:off x="1270000" y="1702676"/>
            <a:ext cx="3977014" cy="471126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410766" rtl="0" eaLnBrk="1" fontAlgn="auto" latinLnBrk="0" hangingPunct="1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rgbClr val="777776"/>
                </a:solidFill>
                <a:latin typeface="Work Sans Medium" pitchFamily="2" charset="77"/>
              </a:defRPr>
            </a:lvl1pPr>
          </a:lstStyle>
          <a:p>
            <a:pPr marL="0" indent="0">
              <a:buClrTx/>
              <a:buSzTx/>
              <a:buNone/>
            </a:pPr>
            <a:r>
              <a:rPr dirty="0"/>
              <a:t>Body text for short paragraphs or captions by images.</a:t>
            </a:r>
            <a:endParaRPr lang="de-DE" dirty="0"/>
          </a:p>
          <a:p>
            <a:pPr marL="0" indent="0">
              <a:buClrTx/>
              <a:buSzTx/>
              <a:buNone/>
            </a:pPr>
            <a:endParaRPr dirty="0"/>
          </a:p>
        </p:txBody>
      </p:sp>
      <p:sp>
        <p:nvSpPr>
          <p:cNvPr id="11" name="background-grey.jpg">
            <a:extLst>
              <a:ext uri="{FF2B5EF4-FFF2-40B4-BE49-F238E27FC236}">
                <a16:creationId xmlns:a16="http://schemas.microsoft.com/office/drawing/2014/main" id="{A00561C1-AF14-6D43-AA90-BD770CF17B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14988" y="3642075"/>
            <a:ext cx="4669036" cy="277186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" name="background-grey.jpg">
            <a:extLst>
              <a:ext uri="{FF2B5EF4-FFF2-40B4-BE49-F238E27FC236}">
                <a16:creationId xmlns:a16="http://schemas.microsoft.com/office/drawing/2014/main" id="{692A00F1-C1E3-1644-BB82-77DC68F9452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14988" y="1702676"/>
            <a:ext cx="4668306" cy="181680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6941776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3IMAGES_top_left">
    <p:bg>
      <p:bgPr>
        <a:gradFill flip="none" rotWithShape="1">
          <a:gsLst>
            <a:gs pos="45000">
              <a:srgbClr val="F9EBE3"/>
            </a:gs>
            <a:gs pos="45000">
              <a:schemeClr val="bg2"/>
            </a:gs>
            <a:gs pos="83000">
              <a:schemeClr val="bg2"/>
            </a:gs>
            <a:gs pos="100000">
              <a:schemeClr val="bg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893245" y="6536531"/>
            <a:ext cx="400750" cy="31354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8" name="Titeltext">
            <a:extLst>
              <a:ext uri="{FF2B5EF4-FFF2-40B4-BE49-F238E27FC236}">
                <a16:creationId xmlns:a16="http://schemas.microsoft.com/office/drawing/2014/main" id="{CF6B6619-5005-EE49-8217-89D50C912BD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268540" y="446210"/>
            <a:ext cx="9014024" cy="973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noAutofit/>
          </a:bodyPr>
          <a:lstStyle>
            <a:lvl1pPr>
              <a:defRPr sz="4800"/>
            </a:lvl1pPr>
          </a:lstStyle>
          <a:p>
            <a:r>
              <a:rPr lang="de-DE" dirty="0"/>
              <a:t>TITELTEXT</a:t>
            </a:r>
            <a:endParaRPr dirty="0"/>
          </a:p>
        </p:txBody>
      </p:sp>
      <p:sp>
        <p:nvSpPr>
          <p:cNvPr id="13" name="background-grey.jpg">
            <a:extLst>
              <a:ext uri="{FF2B5EF4-FFF2-40B4-BE49-F238E27FC236}">
                <a16:creationId xmlns:a16="http://schemas.microsoft.com/office/drawing/2014/main" id="{DFBCDE29-56FF-6E4A-AC07-667E3456CD94}"/>
              </a:ext>
            </a:extLst>
          </p:cNvPr>
          <p:cNvSpPr>
            <a:spLocks noGrp="1"/>
          </p:cNvSpPr>
          <p:nvPr>
            <p:ph type="pic" sz="half" idx="15"/>
          </p:nvPr>
        </p:nvSpPr>
        <p:spPr>
          <a:xfrm>
            <a:off x="1269999" y="1702676"/>
            <a:ext cx="3977015" cy="471125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4" name="background-grey.jpg">
            <a:extLst>
              <a:ext uri="{FF2B5EF4-FFF2-40B4-BE49-F238E27FC236}">
                <a16:creationId xmlns:a16="http://schemas.microsoft.com/office/drawing/2014/main" id="{0F55A531-6B0A-4049-A0B4-B84B84D56B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14988" y="3642075"/>
            <a:ext cx="4669036" cy="277186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5" name="background-grey.jpg">
            <a:extLst>
              <a:ext uri="{FF2B5EF4-FFF2-40B4-BE49-F238E27FC236}">
                <a16:creationId xmlns:a16="http://schemas.microsoft.com/office/drawing/2014/main" id="{4794ADDA-A73E-3C48-9A9B-319057137D8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14988" y="1702676"/>
            <a:ext cx="4668306" cy="181680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801027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CHAPTER_bottom_left">
    <p:bg>
      <p:bgPr>
        <a:gradFill flip="none" rotWithShape="1">
          <a:gsLst>
            <a:gs pos="32000">
              <a:srgbClr val="F9EBE3"/>
            </a:gs>
            <a:gs pos="32000">
              <a:schemeClr val="bg2"/>
            </a:gs>
            <a:gs pos="83000">
              <a:schemeClr val="bg2"/>
            </a:gs>
            <a:gs pos="99000">
              <a:schemeClr val="bg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893245" y="6536531"/>
            <a:ext cx="400750" cy="31354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B1A1B3A-1532-E54D-9554-D53433C424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2160" y="4249913"/>
            <a:ext cx="2624167" cy="2286618"/>
          </a:xfrm>
          <a:prstGeom prst="rect">
            <a:avLst/>
          </a:prstGeom>
        </p:spPr>
      </p:pic>
      <p:sp>
        <p:nvSpPr>
          <p:cNvPr id="8" name="Titeltext">
            <a:extLst>
              <a:ext uri="{FF2B5EF4-FFF2-40B4-BE49-F238E27FC236}">
                <a16:creationId xmlns:a16="http://schemas.microsoft.com/office/drawing/2014/main" id="{10C660BB-5D69-0B4B-9702-2067EDD4A95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02160" y="2229102"/>
            <a:ext cx="11768167" cy="87638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r" defTabSz="32146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 dirty="0">
                <a:ln>
                  <a:noFill/>
                </a:ln>
                <a:solidFill>
                  <a:srgbClr val="CD6758"/>
                </a:solidFill>
                <a:uFillTx/>
                <a:latin typeface="Work Sans Light" pitchFamily="2" charset="77"/>
                <a:ea typeface="+mn-ea"/>
                <a:cs typeface="+mn-cs"/>
                <a:sym typeface="Helvetica Light"/>
              </a:defRPr>
            </a:lvl1pPr>
          </a:lstStyle>
          <a:p>
            <a:pPr marL="0" marR="0" lvl="0" indent="0" algn="r" defTabSz="32146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/>
              <a:t>CHAPTER</a:t>
            </a:r>
            <a:endParaRPr dirty="0"/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63AED65B-8133-9E48-BC19-C467F606F4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26113" y="3144865"/>
            <a:ext cx="6244214" cy="635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0" i="0">
                <a:latin typeface="Work Sans Medium" pitchFamily="2" charset="77"/>
              </a:defRPr>
            </a:lvl1pPr>
          </a:lstStyle>
          <a:p>
            <a:r>
              <a:rPr lang="de-DE" dirty="0"/>
              <a:t>CHAPTER SUBTITLE FRONTPAGE</a:t>
            </a:r>
          </a:p>
        </p:txBody>
      </p:sp>
    </p:spTree>
    <p:extLst>
      <p:ext uri="{BB962C8B-B14F-4D97-AF65-F5344CB8AC3E}">
        <p14:creationId xmlns:p14="http://schemas.microsoft.com/office/powerpoint/2010/main" val="139060180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BULLETLIST_top_left">
    <p:bg>
      <p:bgPr>
        <a:gradFill flip="none" rotWithShape="1">
          <a:gsLst>
            <a:gs pos="45000">
              <a:srgbClr val="F9EBE3"/>
            </a:gs>
            <a:gs pos="45000">
              <a:schemeClr val="bg2"/>
            </a:gs>
            <a:gs pos="83000">
              <a:schemeClr val="bg2"/>
            </a:gs>
            <a:gs pos="99000">
              <a:schemeClr val="bg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893245" y="6536531"/>
            <a:ext cx="400750" cy="31354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8" name="Titeltext">
            <a:extLst>
              <a:ext uri="{FF2B5EF4-FFF2-40B4-BE49-F238E27FC236}">
                <a16:creationId xmlns:a16="http://schemas.microsoft.com/office/drawing/2014/main" id="{4A56A813-2E09-614A-BE30-234984C34A8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268540" y="446210"/>
            <a:ext cx="9014024" cy="973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noAutofit/>
          </a:bodyPr>
          <a:lstStyle>
            <a:lvl1pPr>
              <a:defRPr sz="4800"/>
            </a:lvl1pPr>
          </a:lstStyle>
          <a:p>
            <a:r>
              <a:rPr lang="de-DE" dirty="0"/>
              <a:t>TITELTEXT</a:t>
            </a:r>
            <a:endParaRPr dirty="0"/>
          </a:p>
        </p:txBody>
      </p:sp>
      <p:sp>
        <p:nvSpPr>
          <p:cNvPr id="9" name="Textebene 1…">
            <a:extLst>
              <a:ext uri="{FF2B5EF4-FFF2-40B4-BE49-F238E27FC236}">
                <a16:creationId xmlns:a16="http://schemas.microsoft.com/office/drawing/2014/main" id="{198C2903-F28B-5C49-B432-CD45ACCE521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270000" y="1702676"/>
            <a:ext cx="9012564" cy="4711258"/>
          </a:xfrm>
          <a:prstGeom prst="rect">
            <a:avLst/>
          </a:prstGeom>
        </p:spPr>
        <p:txBody>
          <a:bodyPr lIns="71436" tIns="71436" rIns="71436" bIns="71436"/>
          <a:lstStyle>
            <a:lvl1pPr marL="195942" indent="-195942" defTabSz="410765">
              <a:buClr>
                <a:schemeClr val="tx1"/>
              </a:buClr>
              <a:buSzPct val="65000"/>
              <a:buFont typeface="Arial" panose="020B0604020202020204" pitchFamily="34" charset="0"/>
              <a:buChar char="•"/>
              <a:defRPr b="0" i="0">
                <a:solidFill>
                  <a:srgbClr val="777776"/>
                </a:solidFill>
                <a:latin typeface="Work Sans Medium" pitchFamily="2" charset="77"/>
              </a:defRPr>
            </a:lvl1pPr>
            <a:lvl2pPr marL="367392" indent="-195942" defTabSz="410765">
              <a:buClr>
                <a:schemeClr val="tx1"/>
              </a:buClr>
              <a:buSzPct val="65000"/>
              <a:buFont typeface="Arial" panose="020B0604020202020204" pitchFamily="34" charset="0"/>
              <a:buChar char="•"/>
              <a:defRPr b="0" i="0">
                <a:solidFill>
                  <a:srgbClr val="777776"/>
                </a:solidFill>
                <a:latin typeface="Work Sans Medium" pitchFamily="2" charset="77"/>
              </a:defRPr>
            </a:lvl2pPr>
            <a:lvl3pPr marL="538842" indent="-195942" defTabSz="410765">
              <a:buClr>
                <a:schemeClr val="tx1"/>
              </a:buClr>
              <a:buSzPct val="65000"/>
              <a:buFont typeface="Arial" panose="020B0604020202020204" pitchFamily="34" charset="0"/>
              <a:buChar char="•"/>
              <a:defRPr b="0" i="0">
                <a:solidFill>
                  <a:srgbClr val="777776"/>
                </a:solidFill>
                <a:latin typeface="Work Sans Medium" pitchFamily="2" charset="77"/>
              </a:defRPr>
            </a:lvl3pPr>
            <a:lvl4pPr marL="710292" indent="-195942" defTabSz="410765">
              <a:buClr>
                <a:schemeClr val="tx1"/>
              </a:buClr>
              <a:buSzPct val="65000"/>
              <a:buFont typeface="Arial" panose="020B0604020202020204" pitchFamily="34" charset="0"/>
              <a:buChar char="•"/>
              <a:defRPr b="0" i="0">
                <a:solidFill>
                  <a:srgbClr val="777776"/>
                </a:solidFill>
                <a:latin typeface="Work Sans Medium" pitchFamily="2" charset="77"/>
              </a:defRPr>
            </a:lvl4pPr>
            <a:lvl5pPr marL="881742" indent="-195942" defTabSz="410765">
              <a:buClr>
                <a:schemeClr val="tx1"/>
              </a:buClr>
              <a:buSzPct val="65000"/>
              <a:buFont typeface="Arial" panose="020B0604020202020204" pitchFamily="34" charset="0"/>
              <a:buChar char="•"/>
              <a:defRPr b="0" i="0">
                <a:solidFill>
                  <a:srgbClr val="777776"/>
                </a:solidFill>
                <a:latin typeface="Work Sans Medium" pitchFamily="2" charset="77"/>
              </a:defRPr>
            </a:lvl5pPr>
          </a:lstStyle>
          <a:p>
            <a:r>
              <a:rPr dirty="0" err="1"/>
              <a:t>Textebene</a:t>
            </a:r>
            <a:r>
              <a:rPr dirty="0"/>
              <a:t> 1</a:t>
            </a:r>
          </a:p>
          <a:p>
            <a:pPr lvl="1"/>
            <a:r>
              <a:rPr dirty="0" err="1"/>
              <a:t>Textebene</a:t>
            </a:r>
            <a:r>
              <a:rPr dirty="0"/>
              <a:t> 2</a:t>
            </a:r>
          </a:p>
          <a:p>
            <a:pPr lvl="2"/>
            <a:r>
              <a:rPr dirty="0" err="1"/>
              <a:t>Textebene</a:t>
            </a:r>
            <a:r>
              <a:rPr dirty="0"/>
              <a:t> 3</a:t>
            </a:r>
          </a:p>
          <a:p>
            <a:pPr lvl="3"/>
            <a:r>
              <a:rPr dirty="0" err="1"/>
              <a:t>Textebene</a:t>
            </a:r>
            <a:r>
              <a:rPr dirty="0"/>
              <a:t> 4</a:t>
            </a:r>
          </a:p>
          <a:p>
            <a:pPr lvl="4"/>
            <a:r>
              <a:rPr dirty="0" err="1"/>
              <a:t>Textebene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1554811247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FRONTPAGE_center_horizontal">
    <p:bg>
      <p:bgPr>
        <a:gradFill>
          <a:gsLst>
            <a:gs pos="58000">
              <a:srgbClr val="E6E6E6"/>
            </a:gs>
            <a:gs pos="42000">
              <a:srgbClr val="F9EBE3"/>
            </a:gs>
            <a:gs pos="42000">
              <a:srgbClr val="E6E6E6"/>
            </a:gs>
            <a:gs pos="83000">
              <a:schemeClr val="bg2"/>
            </a:gs>
            <a:gs pos="99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893245" y="6536531"/>
            <a:ext cx="400750" cy="31354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B1A1B3A-1532-E54D-9554-D53433C424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2160" y="196794"/>
            <a:ext cx="2624167" cy="2286618"/>
          </a:xfrm>
          <a:prstGeom prst="rect">
            <a:avLst/>
          </a:prstGeom>
        </p:spPr>
      </p:pic>
      <p:sp>
        <p:nvSpPr>
          <p:cNvPr id="8" name="Titeltext">
            <a:extLst>
              <a:ext uri="{FF2B5EF4-FFF2-40B4-BE49-F238E27FC236}">
                <a16:creationId xmlns:a16="http://schemas.microsoft.com/office/drawing/2014/main" id="{10C660BB-5D69-0B4B-9702-2067EDD4A95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02160" y="3157790"/>
            <a:ext cx="11768167" cy="87638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r">
              <a:defRPr sz="4800" b="0" i="0" u="none" strike="noStrike" cap="none" spc="0" baseline="0" dirty="0">
                <a:ln>
                  <a:noFill/>
                </a:ln>
                <a:solidFill>
                  <a:srgbClr val="CD6758"/>
                </a:solidFill>
                <a:uFillTx/>
                <a:latin typeface="Work Sans Light" pitchFamily="2" charset="77"/>
                <a:ea typeface="+mn-ea"/>
                <a:cs typeface="+mn-cs"/>
                <a:sym typeface="Helvetica Light"/>
              </a:defRPr>
            </a:lvl1pPr>
          </a:lstStyle>
          <a:p>
            <a:pPr marL="0" marR="0" lvl="0" indent="0" algn="r" defTabSz="32146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/>
              <a:t>MASTER HEADLINE FRONTPAGE</a:t>
            </a:r>
            <a:endParaRPr dirty="0"/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63AED65B-8133-9E48-BC19-C467F606F4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26113" y="4073553"/>
            <a:ext cx="6244214" cy="635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0" i="0">
                <a:latin typeface="Work Sans Medium" pitchFamily="2" charset="77"/>
              </a:defRPr>
            </a:lvl1pPr>
          </a:lstStyle>
          <a:p>
            <a:r>
              <a:rPr lang="de-DE" dirty="0"/>
              <a:t>MASTER SUBTITLE FRONTPAGE</a:t>
            </a:r>
          </a:p>
        </p:txBody>
      </p:sp>
    </p:spTree>
    <p:extLst>
      <p:ext uri="{BB962C8B-B14F-4D97-AF65-F5344CB8AC3E}">
        <p14:creationId xmlns:p14="http://schemas.microsoft.com/office/powerpoint/2010/main" val="3040892817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CHAPTER_center_horizontal">
    <p:bg>
      <p:bgPr>
        <a:gradFill>
          <a:gsLst>
            <a:gs pos="58000">
              <a:srgbClr val="E6E6E6"/>
            </a:gs>
            <a:gs pos="42000">
              <a:srgbClr val="F9EBE3"/>
            </a:gs>
            <a:gs pos="42000">
              <a:srgbClr val="E6E6E6"/>
            </a:gs>
            <a:gs pos="83000">
              <a:schemeClr val="bg2"/>
            </a:gs>
            <a:gs pos="99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893245" y="6536531"/>
            <a:ext cx="400750" cy="31354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B1A1B3A-1532-E54D-9554-D53433C424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2160" y="196794"/>
            <a:ext cx="2624167" cy="2286618"/>
          </a:xfrm>
          <a:prstGeom prst="rect">
            <a:avLst/>
          </a:prstGeom>
        </p:spPr>
      </p:pic>
      <p:sp>
        <p:nvSpPr>
          <p:cNvPr id="6" name="Titeltext">
            <a:extLst>
              <a:ext uri="{FF2B5EF4-FFF2-40B4-BE49-F238E27FC236}">
                <a16:creationId xmlns:a16="http://schemas.microsoft.com/office/drawing/2014/main" id="{2398DEA8-E910-9A40-AB17-B164B3FCBBA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02160" y="3157790"/>
            <a:ext cx="11768167" cy="87638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r">
              <a:defRPr sz="4800" b="0" i="0" u="none" strike="noStrike" cap="none" spc="0" baseline="0" dirty="0">
                <a:ln>
                  <a:noFill/>
                </a:ln>
                <a:solidFill>
                  <a:srgbClr val="CD6758"/>
                </a:solidFill>
                <a:uFillTx/>
                <a:latin typeface="Work Sans Light" pitchFamily="2" charset="77"/>
                <a:ea typeface="+mn-ea"/>
                <a:cs typeface="+mn-cs"/>
                <a:sym typeface="Helvetica Light"/>
              </a:defRPr>
            </a:lvl1pPr>
          </a:lstStyle>
          <a:p>
            <a:pPr marL="0" marR="0" lvl="0" indent="0" algn="r" defTabSz="32146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/>
              <a:t>CHAPTER  </a:t>
            </a:r>
            <a:endParaRPr dirty="0"/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1E3A74CF-8719-E741-B025-D756DAE46F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26113" y="4073553"/>
            <a:ext cx="6244214" cy="635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0" i="0">
                <a:latin typeface="Work Sans Medium" pitchFamily="2" charset="77"/>
              </a:defRPr>
            </a:lvl1pPr>
          </a:lstStyle>
          <a:p>
            <a:r>
              <a:rPr lang="de-DE" dirty="0"/>
              <a:t>CHAPTER SUBTITLE</a:t>
            </a:r>
          </a:p>
        </p:txBody>
      </p:sp>
    </p:spTree>
    <p:extLst>
      <p:ext uri="{BB962C8B-B14F-4D97-AF65-F5344CB8AC3E}">
        <p14:creationId xmlns:p14="http://schemas.microsoft.com/office/powerpoint/2010/main" val="1902069715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TEXTBODY_BULLETLIST_center_horizontal">
    <p:bg>
      <p:bgPr>
        <a:gradFill flip="none" rotWithShape="1">
          <a:gsLst>
            <a:gs pos="45000">
              <a:srgbClr val="F9EBE3"/>
            </a:gs>
            <a:gs pos="45000">
              <a:schemeClr val="bg2"/>
            </a:gs>
            <a:gs pos="83000">
              <a:schemeClr val="bg2"/>
            </a:gs>
            <a:gs pos="99000">
              <a:schemeClr val="bg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893245" y="6536531"/>
            <a:ext cx="400750" cy="31354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12" name="Titeltext">
            <a:extLst>
              <a:ext uri="{FF2B5EF4-FFF2-40B4-BE49-F238E27FC236}">
                <a16:creationId xmlns:a16="http://schemas.microsoft.com/office/drawing/2014/main" id="{ADD6C3A8-660F-934C-9178-EE050E1AC145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268540" y="446210"/>
            <a:ext cx="9014024" cy="973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noAutofit/>
          </a:bodyPr>
          <a:lstStyle>
            <a:lvl1pPr>
              <a:defRPr sz="4800"/>
            </a:lvl1pPr>
          </a:lstStyle>
          <a:p>
            <a:r>
              <a:rPr lang="de-DE" dirty="0"/>
              <a:t>TITELTEXT</a:t>
            </a:r>
            <a:endParaRPr dirty="0"/>
          </a:p>
        </p:txBody>
      </p:sp>
      <p:sp>
        <p:nvSpPr>
          <p:cNvPr id="8" name="Body text for short paragraphs or captions by images.…">
            <a:extLst>
              <a:ext uri="{FF2B5EF4-FFF2-40B4-BE49-F238E27FC236}">
                <a16:creationId xmlns:a16="http://schemas.microsoft.com/office/drawing/2014/main" id="{B49CCDAA-713C-0A4E-930B-0732C61AF0B0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270000" y="1702676"/>
            <a:ext cx="3977014" cy="471126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410766" rtl="0" eaLnBrk="1" fontAlgn="auto" latinLnBrk="0" hangingPunct="1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tx2"/>
                </a:solidFill>
                <a:latin typeface="Work Sans Medium" pitchFamily="2" charset="77"/>
              </a:defRPr>
            </a:lvl1pPr>
          </a:lstStyle>
          <a:p>
            <a:pPr marL="0" indent="0">
              <a:buClrTx/>
              <a:buSzTx/>
              <a:buNone/>
            </a:pPr>
            <a:r>
              <a:rPr dirty="0"/>
              <a:t>Body text for short paragraphs or captions by images.</a:t>
            </a:r>
            <a:endParaRPr lang="de-DE" dirty="0"/>
          </a:p>
          <a:p>
            <a:pPr marL="0" indent="0">
              <a:buClrTx/>
              <a:buSzTx/>
              <a:buNone/>
            </a:pPr>
            <a:endParaRPr dirty="0"/>
          </a:p>
        </p:txBody>
      </p:sp>
      <p:sp>
        <p:nvSpPr>
          <p:cNvPr id="9" name="A bullet list…">
            <a:extLst>
              <a:ext uri="{FF2B5EF4-FFF2-40B4-BE49-F238E27FC236}">
                <a16:creationId xmlns:a16="http://schemas.microsoft.com/office/drawing/2014/main" id="{8447059D-0CA7-4349-85BC-BC39E425725E}"/>
              </a:ext>
            </a:extLst>
          </p:cNvPr>
          <p:cNvSpPr txBox="1">
            <a:spLocks noGrp="1"/>
          </p:cNvSpPr>
          <p:nvPr>
            <p:ph type="body" sz="half" idx="15"/>
          </p:nvPr>
        </p:nvSpPr>
        <p:spPr>
          <a:xfrm>
            <a:off x="5614988" y="1702676"/>
            <a:ext cx="4667576" cy="4711259"/>
          </a:xfrm>
          <a:prstGeom prst="rect">
            <a:avLst/>
          </a:prstGeom>
        </p:spPr>
        <p:txBody>
          <a:bodyPr anchor="t">
            <a:noAutofit/>
          </a:bodyPr>
          <a:lstStyle>
            <a:lvl1pPr marL="237067" indent="-237067">
              <a:buClrTx/>
              <a:buSzTx/>
              <a:buNone/>
              <a:defRPr sz="1600" b="0" i="0">
                <a:solidFill>
                  <a:schemeClr val="tx2"/>
                </a:solidFill>
                <a:latin typeface="Work Sans Medium" pitchFamily="2" charset="77"/>
              </a:defRPr>
            </a:lvl1pPr>
          </a:lstStyle>
          <a:p>
            <a:pPr marL="0" indent="0">
              <a:buClrTx/>
              <a:buSzTx/>
              <a:buNone/>
            </a:pPr>
            <a:r>
              <a:rPr dirty="0"/>
              <a:t>A bullet list</a:t>
            </a:r>
          </a:p>
          <a:p>
            <a:pPr marL="474133" indent="-474133"/>
            <a:r>
              <a:rPr dirty="0"/>
              <a:t>bullet 1</a:t>
            </a:r>
          </a:p>
          <a:p>
            <a:pPr marL="474133" indent="-474133"/>
            <a:r>
              <a:rPr dirty="0"/>
              <a:t>bullet 2</a:t>
            </a:r>
          </a:p>
          <a:p>
            <a:pPr marL="474133" indent="-474133"/>
            <a:r>
              <a:rPr dirty="0"/>
              <a:t>bullet 3</a:t>
            </a:r>
          </a:p>
        </p:txBody>
      </p:sp>
    </p:spTree>
    <p:extLst>
      <p:ext uri="{BB962C8B-B14F-4D97-AF65-F5344CB8AC3E}">
        <p14:creationId xmlns:p14="http://schemas.microsoft.com/office/powerpoint/2010/main" val="3080706061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3IMAGES_center_horizontal">
    <p:bg>
      <p:bgPr>
        <a:gradFill flip="none" rotWithShape="1">
          <a:gsLst>
            <a:gs pos="45000">
              <a:srgbClr val="F9EBE3"/>
            </a:gs>
            <a:gs pos="45000">
              <a:schemeClr val="bg2"/>
            </a:gs>
            <a:gs pos="83000">
              <a:schemeClr val="bg2"/>
            </a:gs>
            <a:gs pos="99000">
              <a:schemeClr val="bg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893245" y="6536531"/>
            <a:ext cx="400750" cy="31354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7" name="background-grey.jpg">
            <a:extLst>
              <a:ext uri="{FF2B5EF4-FFF2-40B4-BE49-F238E27FC236}">
                <a16:creationId xmlns:a16="http://schemas.microsoft.com/office/drawing/2014/main" id="{06E7808D-DCCF-6648-8F88-646039E1FD46}"/>
              </a:ext>
            </a:extLst>
          </p:cNvPr>
          <p:cNvSpPr>
            <a:spLocks noGrp="1"/>
          </p:cNvSpPr>
          <p:nvPr>
            <p:ph type="pic" sz="half" idx="15"/>
          </p:nvPr>
        </p:nvSpPr>
        <p:spPr>
          <a:xfrm>
            <a:off x="1269999" y="1702676"/>
            <a:ext cx="3977015" cy="471125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" name="background-grey.jpg">
            <a:extLst>
              <a:ext uri="{FF2B5EF4-FFF2-40B4-BE49-F238E27FC236}">
                <a16:creationId xmlns:a16="http://schemas.microsoft.com/office/drawing/2014/main" id="{73C857B0-BBF7-4042-B693-B880159A1A2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14988" y="3642075"/>
            <a:ext cx="4669036" cy="277186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" name="background-grey.jpg">
            <a:extLst>
              <a:ext uri="{FF2B5EF4-FFF2-40B4-BE49-F238E27FC236}">
                <a16:creationId xmlns:a16="http://schemas.microsoft.com/office/drawing/2014/main" id="{45A8EB5F-3069-E245-9351-B57A46F43E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14988" y="1702676"/>
            <a:ext cx="4668306" cy="181680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12" name="Titeltext">
            <a:extLst>
              <a:ext uri="{FF2B5EF4-FFF2-40B4-BE49-F238E27FC236}">
                <a16:creationId xmlns:a16="http://schemas.microsoft.com/office/drawing/2014/main" id="{ADD6C3A8-660F-934C-9178-EE050E1AC145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268540" y="446210"/>
            <a:ext cx="9014024" cy="973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noAutofit/>
          </a:bodyPr>
          <a:lstStyle>
            <a:lvl1pPr>
              <a:defRPr sz="4800"/>
            </a:lvl1pPr>
          </a:lstStyle>
          <a:p>
            <a:r>
              <a:rPr lang="de-DE" dirty="0"/>
              <a:t>TITELTEXT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7593601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TEXTBODY_2IMAGES_center_horizontal">
    <p:bg>
      <p:bgPr>
        <a:gradFill flip="none" rotWithShape="1">
          <a:gsLst>
            <a:gs pos="45000">
              <a:srgbClr val="F9EBE3"/>
            </a:gs>
            <a:gs pos="45000">
              <a:schemeClr val="bg2"/>
            </a:gs>
            <a:gs pos="83000">
              <a:schemeClr val="bg2"/>
            </a:gs>
            <a:gs pos="99000">
              <a:schemeClr val="bg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893245" y="6536531"/>
            <a:ext cx="400750" cy="31354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6" name="Titeltext">
            <a:extLst>
              <a:ext uri="{FF2B5EF4-FFF2-40B4-BE49-F238E27FC236}">
                <a16:creationId xmlns:a16="http://schemas.microsoft.com/office/drawing/2014/main" id="{7765F627-F8E0-6D45-8A31-753D050E757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268540" y="446210"/>
            <a:ext cx="9014024" cy="973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noAutofit/>
          </a:bodyPr>
          <a:lstStyle>
            <a:lvl1pPr>
              <a:defRPr sz="4800"/>
            </a:lvl1pPr>
          </a:lstStyle>
          <a:p>
            <a:r>
              <a:rPr lang="de-DE" dirty="0"/>
              <a:t>TITELTEXT</a:t>
            </a:r>
            <a:endParaRPr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9215F89-8C22-C549-99B0-00691F28D4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573" y="53918"/>
            <a:ext cx="1008993" cy="879205"/>
          </a:xfrm>
          <a:prstGeom prst="rect">
            <a:avLst/>
          </a:prstGeom>
        </p:spPr>
      </p:pic>
      <p:sp>
        <p:nvSpPr>
          <p:cNvPr id="11" name="background-grey.jpg">
            <a:extLst>
              <a:ext uri="{FF2B5EF4-FFF2-40B4-BE49-F238E27FC236}">
                <a16:creationId xmlns:a16="http://schemas.microsoft.com/office/drawing/2014/main" id="{A00561C1-AF14-6D43-AA90-BD770CF17B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14988" y="3642075"/>
            <a:ext cx="4669036" cy="277186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" name="background-grey.jpg">
            <a:extLst>
              <a:ext uri="{FF2B5EF4-FFF2-40B4-BE49-F238E27FC236}">
                <a16:creationId xmlns:a16="http://schemas.microsoft.com/office/drawing/2014/main" id="{692A00F1-C1E3-1644-BB82-77DC68F9452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14988" y="1702676"/>
            <a:ext cx="4668306" cy="181680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" name="Body text for short paragraphs or captions by images.…">
            <a:extLst>
              <a:ext uri="{FF2B5EF4-FFF2-40B4-BE49-F238E27FC236}">
                <a16:creationId xmlns:a16="http://schemas.microsoft.com/office/drawing/2014/main" id="{6C2E9B95-C558-344B-8603-12EA37010C61}"/>
              </a:ext>
            </a:extLst>
          </p:cNvPr>
          <p:cNvSpPr txBox="1">
            <a:spLocks noGrp="1"/>
          </p:cNvSpPr>
          <p:nvPr>
            <p:ph type="body" sz="half" idx="15" hasCustomPrompt="1"/>
          </p:nvPr>
        </p:nvSpPr>
        <p:spPr>
          <a:xfrm>
            <a:off x="1270000" y="1702676"/>
            <a:ext cx="3977014" cy="471126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410766" rtl="0" eaLnBrk="1" fontAlgn="auto" latinLnBrk="0" hangingPunct="1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rgbClr val="777776"/>
                </a:solidFill>
                <a:latin typeface="Work Sans Medium" pitchFamily="2" charset="77"/>
              </a:defRPr>
            </a:lvl1pPr>
          </a:lstStyle>
          <a:p>
            <a:pPr marL="0" indent="0">
              <a:buClrTx/>
              <a:buSzTx/>
              <a:buNone/>
            </a:pPr>
            <a:r>
              <a:rPr dirty="0"/>
              <a:t>Body text for short paragraphs or captions by images.</a:t>
            </a:r>
            <a:endParaRPr lang="de-DE" dirty="0"/>
          </a:p>
          <a:p>
            <a:pPr marL="0" indent="0">
              <a:buClrTx/>
              <a:buSzTx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8488801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BULLETLIST_center_horizontal">
    <p:bg>
      <p:bgPr>
        <a:gradFill flip="none" rotWithShape="1">
          <a:gsLst>
            <a:gs pos="45000">
              <a:srgbClr val="F9EBE3"/>
            </a:gs>
            <a:gs pos="45000">
              <a:schemeClr val="bg2"/>
            </a:gs>
            <a:gs pos="83000">
              <a:schemeClr val="bg2"/>
            </a:gs>
            <a:gs pos="99000">
              <a:schemeClr val="bg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893245" y="6536531"/>
            <a:ext cx="400750" cy="31354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6" name="Titeltext">
            <a:extLst>
              <a:ext uri="{FF2B5EF4-FFF2-40B4-BE49-F238E27FC236}">
                <a16:creationId xmlns:a16="http://schemas.microsoft.com/office/drawing/2014/main" id="{7765F627-F8E0-6D45-8A31-753D050E757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268540" y="446210"/>
            <a:ext cx="9014024" cy="973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noAutofit/>
          </a:bodyPr>
          <a:lstStyle>
            <a:lvl1pPr>
              <a:defRPr sz="4800"/>
            </a:lvl1pPr>
          </a:lstStyle>
          <a:p>
            <a:r>
              <a:rPr lang="de-DE" dirty="0"/>
              <a:t>TITELTEXT</a:t>
            </a:r>
            <a:endParaRPr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2AF63D2-9AF9-1C4B-AC2F-0AC1C55E48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573" y="53918"/>
            <a:ext cx="1008993" cy="879205"/>
          </a:xfrm>
          <a:prstGeom prst="rect">
            <a:avLst/>
          </a:prstGeom>
        </p:spPr>
      </p:pic>
      <p:sp>
        <p:nvSpPr>
          <p:cNvPr id="8" name="Textebene 1…">
            <a:extLst>
              <a:ext uri="{FF2B5EF4-FFF2-40B4-BE49-F238E27FC236}">
                <a16:creationId xmlns:a16="http://schemas.microsoft.com/office/drawing/2014/main" id="{B5151F46-D5E2-D64A-A526-143947A512C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270000" y="1702676"/>
            <a:ext cx="9012564" cy="4711258"/>
          </a:xfrm>
          <a:prstGeom prst="rect">
            <a:avLst/>
          </a:prstGeom>
        </p:spPr>
        <p:txBody>
          <a:bodyPr lIns="71436" tIns="71436" rIns="71436" bIns="71436"/>
          <a:lstStyle>
            <a:lvl1pPr marL="195942" indent="-195942" defTabSz="410765">
              <a:buClr>
                <a:schemeClr val="tx1"/>
              </a:buClr>
              <a:buSzPct val="65000"/>
              <a:buFont typeface="Arial" panose="020B0604020202020204" pitchFamily="34" charset="0"/>
              <a:buChar char="•"/>
              <a:defRPr b="0" i="0">
                <a:solidFill>
                  <a:srgbClr val="777776"/>
                </a:solidFill>
                <a:latin typeface="Work Sans Medium" pitchFamily="2" charset="77"/>
              </a:defRPr>
            </a:lvl1pPr>
            <a:lvl2pPr marL="367392" indent="-195942" defTabSz="410765">
              <a:buClr>
                <a:schemeClr val="tx1"/>
              </a:buClr>
              <a:buSzPct val="65000"/>
              <a:buFont typeface="Arial" panose="020B0604020202020204" pitchFamily="34" charset="0"/>
              <a:buChar char="•"/>
              <a:defRPr b="0" i="0">
                <a:solidFill>
                  <a:srgbClr val="777776"/>
                </a:solidFill>
                <a:latin typeface="Work Sans Medium" pitchFamily="2" charset="77"/>
              </a:defRPr>
            </a:lvl2pPr>
            <a:lvl3pPr marL="538842" indent="-195942" defTabSz="410765">
              <a:buClr>
                <a:schemeClr val="tx1"/>
              </a:buClr>
              <a:buSzPct val="65000"/>
              <a:buFont typeface="Arial" panose="020B0604020202020204" pitchFamily="34" charset="0"/>
              <a:buChar char="•"/>
              <a:defRPr b="0" i="0">
                <a:solidFill>
                  <a:srgbClr val="777776"/>
                </a:solidFill>
                <a:latin typeface="Work Sans Medium" pitchFamily="2" charset="77"/>
              </a:defRPr>
            </a:lvl3pPr>
            <a:lvl4pPr marL="710292" indent="-195942" defTabSz="410765">
              <a:buClr>
                <a:schemeClr val="tx1"/>
              </a:buClr>
              <a:buSzPct val="65000"/>
              <a:buFont typeface="Arial" panose="020B0604020202020204" pitchFamily="34" charset="0"/>
              <a:buChar char="•"/>
              <a:defRPr b="0" i="0">
                <a:solidFill>
                  <a:srgbClr val="777776"/>
                </a:solidFill>
                <a:latin typeface="Work Sans Medium" pitchFamily="2" charset="77"/>
              </a:defRPr>
            </a:lvl4pPr>
            <a:lvl5pPr marL="881742" indent="-195942" defTabSz="410765">
              <a:buClr>
                <a:schemeClr val="tx1"/>
              </a:buClr>
              <a:buSzPct val="65000"/>
              <a:buFont typeface="Arial" panose="020B0604020202020204" pitchFamily="34" charset="0"/>
              <a:buChar char="•"/>
              <a:defRPr b="0" i="0">
                <a:solidFill>
                  <a:srgbClr val="777776"/>
                </a:solidFill>
                <a:latin typeface="Work Sans Medium" pitchFamily="2" charset="77"/>
              </a:defRPr>
            </a:lvl5pPr>
          </a:lstStyle>
          <a:p>
            <a:r>
              <a:rPr dirty="0" err="1"/>
              <a:t>Textebene</a:t>
            </a:r>
            <a:r>
              <a:rPr dirty="0"/>
              <a:t> 1</a:t>
            </a:r>
          </a:p>
          <a:p>
            <a:pPr lvl="1"/>
            <a:r>
              <a:rPr dirty="0" err="1"/>
              <a:t>Textebene</a:t>
            </a:r>
            <a:r>
              <a:rPr dirty="0"/>
              <a:t> 2</a:t>
            </a:r>
          </a:p>
          <a:p>
            <a:pPr lvl="2"/>
            <a:r>
              <a:rPr dirty="0" err="1"/>
              <a:t>Textebene</a:t>
            </a:r>
            <a:r>
              <a:rPr dirty="0"/>
              <a:t> 3</a:t>
            </a:r>
          </a:p>
          <a:p>
            <a:pPr lvl="3"/>
            <a:r>
              <a:rPr dirty="0" err="1"/>
              <a:t>Textebene</a:t>
            </a:r>
            <a:r>
              <a:rPr dirty="0"/>
              <a:t> 4</a:t>
            </a:r>
          </a:p>
          <a:p>
            <a:pPr lvl="4"/>
            <a:r>
              <a:rPr dirty="0" err="1"/>
              <a:t>Textebene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25817319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TEXTBODY_BULLETLIST_bottom_left">
    <p:bg>
      <p:bgPr>
        <a:gradFill flip="none" rotWithShape="1">
          <a:gsLst>
            <a:gs pos="32000">
              <a:srgbClr val="F9EBE3"/>
            </a:gs>
            <a:gs pos="32000">
              <a:schemeClr val="bg2"/>
            </a:gs>
            <a:gs pos="83000">
              <a:schemeClr val="bg2"/>
            </a:gs>
            <a:gs pos="99000">
              <a:schemeClr val="bg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893245" y="6536531"/>
            <a:ext cx="400750" cy="31354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9" name="Titeltext">
            <a:extLst>
              <a:ext uri="{FF2B5EF4-FFF2-40B4-BE49-F238E27FC236}">
                <a16:creationId xmlns:a16="http://schemas.microsoft.com/office/drawing/2014/main" id="{DDB5C08D-46B1-B142-8A0A-F25E01F543A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268540" y="446210"/>
            <a:ext cx="9014024" cy="973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noAutofit/>
          </a:bodyPr>
          <a:lstStyle>
            <a:lvl1pPr>
              <a:defRPr sz="4800"/>
            </a:lvl1pPr>
          </a:lstStyle>
          <a:p>
            <a:r>
              <a:rPr lang="de-DE" dirty="0"/>
              <a:t>TITELTEXT</a:t>
            </a:r>
            <a:endParaRPr dirty="0"/>
          </a:p>
        </p:txBody>
      </p:sp>
      <p:sp>
        <p:nvSpPr>
          <p:cNvPr id="11" name="Body text for short paragraphs or captions by images.…">
            <a:extLst>
              <a:ext uri="{FF2B5EF4-FFF2-40B4-BE49-F238E27FC236}">
                <a16:creationId xmlns:a16="http://schemas.microsoft.com/office/drawing/2014/main" id="{2DD33466-C63C-3E49-A5B2-B9F9165C947A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270000" y="1702676"/>
            <a:ext cx="3977014" cy="471126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410766" rtl="0" eaLnBrk="1" fontAlgn="auto" latinLnBrk="0" hangingPunct="1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tx2"/>
                </a:solidFill>
                <a:latin typeface="Work Sans Medium" pitchFamily="2" charset="77"/>
              </a:defRPr>
            </a:lvl1pPr>
          </a:lstStyle>
          <a:p>
            <a:pPr marL="0" indent="0">
              <a:buClrTx/>
              <a:buSzTx/>
              <a:buNone/>
            </a:pPr>
            <a:r>
              <a:rPr dirty="0"/>
              <a:t>Body text for short paragraphs or captions by images.</a:t>
            </a:r>
            <a:endParaRPr lang="de-DE" dirty="0"/>
          </a:p>
          <a:p>
            <a:pPr marL="0" indent="0">
              <a:buClrTx/>
              <a:buSzTx/>
              <a:buNone/>
            </a:pPr>
            <a:endParaRPr dirty="0"/>
          </a:p>
        </p:txBody>
      </p:sp>
      <p:sp>
        <p:nvSpPr>
          <p:cNvPr id="12" name="A bullet list…">
            <a:extLst>
              <a:ext uri="{FF2B5EF4-FFF2-40B4-BE49-F238E27FC236}">
                <a16:creationId xmlns:a16="http://schemas.microsoft.com/office/drawing/2014/main" id="{F23CAE71-E8E7-8C48-B348-8E7858C47443}"/>
              </a:ext>
            </a:extLst>
          </p:cNvPr>
          <p:cNvSpPr txBox="1">
            <a:spLocks noGrp="1"/>
          </p:cNvSpPr>
          <p:nvPr>
            <p:ph type="body" sz="half" idx="15"/>
          </p:nvPr>
        </p:nvSpPr>
        <p:spPr>
          <a:xfrm>
            <a:off x="5614988" y="1702676"/>
            <a:ext cx="4667576" cy="4711259"/>
          </a:xfrm>
          <a:prstGeom prst="rect">
            <a:avLst/>
          </a:prstGeom>
        </p:spPr>
        <p:txBody>
          <a:bodyPr anchor="t">
            <a:noAutofit/>
          </a:bodyPr>
          <a:lstStyle>
            <a:lvl1pPr marL="237067" indent="-237067">
              <a:buClrTx/>
              <a:buSzTx/>
              <a:buNone/>
              <a:defRPr sz="1600" b="0" i="0">
                <a:solidFill>
                  <a:schemeClr val="tx2"/>
                </a:solidFill>
                <a:latin typeface="Work Sans Medium" pitchFamily="2" charset="77"/>
              </a:defRPr>
            </a:lvl1pPr>
          </a:lstStyle>
          <a:p>
            <a:pPr marL="0" indent="0">
              <a:buClrTx/>
              <a:buSzTx/>
              <a:buNone/>
            </a:pPr>
            <a:r>
              <a:rPr dirty="0"/>
              <a:t>A bullet list</a:t>
            </a:r>
          </a:p>
          <a:p>
            <a:pPr marL="474133" indent="-474133"/>
            <a:r>
              <a:rPr dirty="0"/>
              <a:t>bullet 1</a:t>
            </a:r>
          </a:p>
          <a:p>
            <a:pPr marL="474133" indent="-474133"/>
            <a:r>
              <a:rPr dirty="0"/>
              <a:t>bullet 2</a:t>
            </a:r>
          </a:p>
          <a:p>
            <a:pPr marL="474133" indent="-474133"/>
            <a:r>
              <a:rPr dirty="0"/>
              <a:t>bullet 3</a:t>
            </a:r>
          </a:p>
        </p:txBody>
      </p:sp>
    </p:spTree>
    <p:extLst>
      <p:ext uri="{BB962C8B-B14F-4D97-AF65-F5344CB8AC3E}">
        <p14:creationId xmlns:p14="http://schemas.microsoft.com/office/powerpoint/2010/main" val="126446818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TEXTBODY_2IMAGES_bottom_left">
    <p:bg>
      <p:bgPr>
        <a:gradFill flip="none" rotWithShape="1">
          <a:gsLst>
            <a:gs pos="32000">
              <a:srgbClr val="F9EBE3"/>
            </a:gs>
            <a:gs pos="32000">
              <a:schemeClr val="bg2"/>
            </a:gs>
            <a:gs pos="83000">
              <a:schemeClr val="bg2"/>
            </a:gs>
            <a:gs pos="99000">
              <a:schemeClr val="bg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893245" y="6536531"/>
            <a:ext cx="400750" cy="31354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9" name="Titeltext">
            <a:extLst>
              <a:ext uri="{FF2B5EF4-FFF2-40B4-BE49-F238E27FC236}">
                <a16:creationId xmlns:a16="http://schemas.microsoft.com/office/drawing/2014/main" id="{DDB5C08D-46B1-B142-8A0A-F25E01F543A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268540" y="446210"/>
            <a:ext cx="9014024" cy="973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noAutofit/>
          </a:bodyPr>
          <a:lstStyle>
            <a:lvl1pPr>
              <a:defRPr sz="4800"/>
            </a:lvl1pPr>
          </a:lstStyle>
          <a:p>
            <a:r>
              <a:rPr lang="de-DE" dirty="0"/>
              <a:t>TITELTEXT</a:t>
            </a:r>
            <a:endParaRPr dirty="0"/>
          </a:p>
        </p:txBody>
      </p:sp>
      <p:sp>
        <p:nvSpPr>
          <p:cNvPr id="7" name="background-grey.jpg">
            <a:extLst>
              <a:ext uri="{FF2B5EF4-FFF2-40B4-BE49-F238E27FC236}">
                <a16:creationId xmlns:a16="http://schemas.microsoft.com/office/drawing/2014/main" id="{2E1BB779-D284-374C-9DCA-0573ADE878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14988" y="3642075"/>
            <a:ext cx="4669036" cy="277186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" name="background-grey.jpg">
            <a:extLst>
              <a:ext uri="{FF2B5EF4-FFF2-40B4-BE49-F238E27FC236}">
                <a16:creationId xmlns:a16="http://schemas.microsoft.com/office/drawing/2014/main" id="{03A7159E-630D-8345-93B3-1C407416F83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14988" y="1702676"/>
            <a:ext cx="4668306" cy="181680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10" name="Body text for short paragraphs or captions by images.…">
            <a:extLst>
              <a:ext uri="{FF2B5EF4-FFF2-40B4-BE49-F238E27FC236}">
                <a16:creationId xmlns:a16="http://schemas.microsoft.com/office/drawing/2014/main" id="{CEF46682-7384-EC49-9B5F-AEC70A7FC138}"/>
              </a:ext>
            </a:extLst>
          </p:cNvPr>
          <p:cNvSpPr txBox="1">
            <a:spLocks noGrp="1"/>
          </p:cNvSpPr>
          <p:nvPr>
            <p:ph type="body" sz="half" idx="15" hasCustomPrompt="1"/>
          </p:nvPr>
        </p:nvSpPr>
        <p:spPr>
          <a:xfrm>
            <a:off x="1270000" y="1702676"/>
            <a:ext cx="3977014" cy="471126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410766" rtl="0" eaLnBrk="1" fontAlgn="auto" latinLnBrk="0" hangingPunct="1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tx2"/>
                </a:solidFill>
                <a:latin typeface="Work Sans Medium" pitchFamily="2" charset="77"/>
              </a:defRPr>
            </a:lvl1pPr>
          </a:lstStyle>
          <a:p>
            <a:pPr marL="0" indent="0">
              <a:buClrTx/>
              <a:buSzTx/>
              <a:buNone/>
            </a:pPr>
            <a:r>
              <a:rPr dirty="0"/>
              <a:t>Body text for short paragraphs or captions by images.</a:t>
            </a:r>
            <a:endParaRPr lang="de-DE" dirty="0"/>
          </a:p>
          <a:p>
            <a:pPr marL="0" indent="0">
              <a:buClrTx/>
              <a:buSzTx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4232108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BULLETPOINTS_bottom_left">
    <p:bg>
      <p:bgPr>
        <a:gradFill flip="none" rotWithShape="1">
          <a:gsLst>
            <a:gs pos="32000">
              <a:srgbClr val="F9EBE3"/>
            </a:gs>
            <a:gs pos="32000">
              <a:schemeClr val="bg2"/>
            </a:gs>
            <a:gs pos="83000">
              <a:schemeClr val="bg2"/>
            </a:gs>
            <a:gs pos="99000">
              <a:schemeClr val="bg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893245" y="6536531"/>
            <a:ext cx="400750" cy="31354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9" name="Titeltext">
            <a:extLst>
              <a:ext uri="{FF2B5EF4-FFF2-40B4-BE49-F238E27FC236}">
                <a16:creationId xmlns:a16="http://schemas.microsoft.com/office/drawing/2014/main" id="{DDB5C08D-46B1-B142-8A0A-F25E01F543A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268540" y="446210"/>
            <a:ext cx="9014024" cy="973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noAutofit/>
          </a:bodyPr>
          <a:lstStyle>
            <a:lvl1pPr>
              <a:defRPr sz="4800"/>
            </a:lvl1pPr>
          </a:lstStyle>
          <a:p>
            <a:r>
              <a:rPr lang="de-DE" dirty="0"/>
              <a:t>TITELTEXT</a:t>
            </a:r>
            <a:endParaRPr dirty="0"/>
          </a:p>
        </p:txBody>
      </p:sp>
      <p:sp>
        <p:nvSpPr>
          <p:cNvPr id="11" name="Textebene 1…">
            <a:extLst>
              <a:ext uri="{FF2B5EF4-FFF2-40B4-BE49-F238E27FC236}">
                <a16:creationId xmlns:a16="http://schemas.microsoft.com/office/drawing/2014/main" id="{002DBE44-9A7D-7044-AB80-B37251E5257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270000" y="1702676"/>
            <a:ext cx="9012564" cy="4711258"/>
          </a:xfrm>
          <a:prstGeom prst="rect">
            <a:avLst/>
          </a:prstGeom>
        </p:spPr>
        <p:txBody>
          <a:bodyPr lIns="71436" tIns="71436" rIns="71436" bIns="71436"/>
          <a:lstStyle>
            <a:lvl1pPr marL="195942" indent="-195942" defTabSz="410765">
              <a:buClr>
                <a:schemeClr val="tx1"/>
              </a:buClr>
              <a:buSzPct val="65000"/>
              <a:buFont typeface="Arial" panose="020B0604020202020204" pitchFamily="34" charset="0"/>
              <a:buChar char="•"/>
              <a:defRPr b="0" i="0">
                <a:solidFill>
                  <a:srgbClr val="777776"/>
                </a:solidFill>
                <a:latin typeface="Work Sans Medium" pitchFamily="2" charset="77"/>
              </a:defRPr>
            </a:lvl1pPr>
            <a:lvl2pPr marL="367392" indent="-195942" defTabSz="410765">
              <a:buClr>
                <a:schemeClr val="tx1"/>
              </a:buClr>
              <a:buSzPct val="65000"/>
              <a:buFont typeface="Arial" panose="020B0604020202020204" pitchFamily="34" charset="0"/>
              <a:buChar char="•"/>
              <a:defRPr b="0" i="0">
                <a:solidFill>
                  <a:srgbClr val="777776"/>
                </a:solidFill>
                <a:latin typeface="Work Sans Medium" pitchFamily="2" charset="77"/>
              </a:defRPr>
            </a:lvl2pPr>
            <a:lvl3pPr marL="538842" indent="-195942" defTabSz="410765">
              <a:buClr>
                <a:schemeClr val="tx1"/>
              </a:buClr>
              <a:buSzPct val="65000"/>
              <a:buFont typeface="Arial" panose="020B0604020202020204" pitchFamily="34" charset="0"/>
              <a:buChar char="•"/>
              <a:defRPr b="0" i="0">
                <a:solidFill>
                  <a:srgbClr val="777776"/>
                </a:solidFill>
                <a:latin typeface="Work Sans Medium" pitchFamily="2" charset="77"/>
              </a:defRPr>
            </a:lvl3pPr>
            <a:lvl4pPr marL="710292" indent="-195942" defTabSz="410765">
              <a:buClr>
                <a:schemeClr val="tx1"/>
              </a:buClr>
              <a:buSzPct val="65000"/>
              <a:buFont typeface="Arial" panose="020B0604020202020204" pitchFamily="34" charset="0"/>
              <a:buChar char="•"/>
              <a:defRPr b="0" i="0">
                <a:solidFill>
                  <a:srgbClr val="777776"/>
                </a:solidFill>
                <a:latin typeface="Work Sans Medium" pitchFamily="2" charset="77"/>
              </a:defRPr>
            </a:lvl4pPr>
            <a:lvl5pPr marL="881742" indent="-195942" defTabSz="410765">
              <a:buClr>
                <a:schemeClr val="tx1"/>
              </a:buClr>
              <a:buSzPct val="65000"/>
              <a:buFont typeface="Arial" panose="020B0604020202020204" pitchFamily="34" charset="0"/>
              <a:buChar char="•"/>
              <a:defRPr b="0" i="0">
                <a:solidFill>
                  <a:srgbClr val="777776"/>
                </a:solidFill>
                <a:latin typeface="Work Sans Medium" pitchFamily="2" charset="77"/>
              </a:defRPr>
            </a:lvl5pPr>
          </a:lstStyle>
          <a:p>
            <a:r>
              <a:rPr dirty="0" err="1"/>
              <a:t>Textebene</a:t>
            </a:r>
            <a:r>
              <a:rPr dirty="0"/>
              <a:t> 1</a:t>
            </a:r>
          </a:p>
          <a:p>
            <a:pPr lvl="1"/>
            <a:r>
              <a:rPr dirty="0" err="1"/>
              <a:t>Textebene</a:t>
            </a:r>
            <a:r>
              <a:rPr dirty="0"/>
              <a:t> 2</a:t>
            </a:r>
          </a:p>
          <a:p>
            <a:pPr lvl="2"/>
            <a:r>
              <a:rPr dirty="0" err="1"/>
              <a:t>Textebene</a:t>
            </a:r>
            <a:r>
              <a:rPr dirty="0"/>
              <a:t> 3</a:t>
            </a:r>
          </a:p>
          <a:p>
            <a:pPr lvl="3"/>
            <a:r>
              <a:rPr dirty="0" err="1"/>
              <a:t>Textebene</a:t>
            </a:r>
            <a:r>
              <a:rPr dirty="0"/>
              <a:t> 4</a:t>
            </a:r>
          </a:p>
          <a:p>
            <a:pPr lvl="4"/>
            <a:r>
              <a:rPr dirty="0" err="1"/>
              <a:t>Textebene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17383315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FRONTPAGE_left">
    <p:bg>
      <p:bgPr>
        <a:gradFill flip="none" rotWithShape="1">
          <a:gsLst>
            <a:gs pos="25000">
              <a:srgbClr val="F9EBE3"/>
            </a:gs>
            <a:gs pos="25000">
              <a:schemeClr val="bg2"/>
            </a:gs>
            <a:gs pos="82000">
              <a:schemeClr val="bg2"/>
            </a:gs>
            <a:gs pos="99000">
              <a:schemeClr val="bg2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893245" y="6536531"/>
            <a:ext cx="400750" cy="31354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B1A1B3A-1532-E54D-9554-D53433C424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2160" y="196794"/>
            <a:ext cx="2624167" cy="2286618"/>
          </a:xfrm>
          <a:prstGeom prst="rect">
            <a:avLst/>
          </a:prstGeom>
        </p:spPr>
      </p:pic>
      <p:sp>
        <p:nvSpPr>
          <p:cNvPr id="8" name="Titeltext">
            <a:extLst>
              <a:ext uri="{FF2B5EF4-FFF2-40B4-BE49-F238E27FC236}">
                <a16:creationId xmlns:a16="http://schemas.microsoft.com/office/drawing/2014/main" id="{10C660BB-5D69-0B4B-9702-2067EDD4A95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02160" y="3157790"/>
            <a:ext cx="11768167" cy="87638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r">
              <a:defRPr sz="4800" b="0" i="0" u="none" strike="noStrike" cap="none" spc="0" baseline="0" dirty="0">
                <a:ln>
                  <a:noFill/>
                </a:ln>
                <a:solidFill>
                  <a:srgbClr val="CD6758"/>
                </a:solidFill>
                <a:uFillTx/>
                <a:latin typeface="Work Sans Light" pitchFamily="2" charset="77"/>
                <a:ea typeface="+mn-ea"/>
                <a:cs typeface="+mn-cs"/>
                <a:sym typeface="Helvetica Light"/>
              </a:defRPr>
            </a:lvl1pPr>
          </a:lstStyle>
          <a:p>
            <a:pPr marL="0" marR="0" lvl="0" indent="0" algn="r" defTabSz="32146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/>
              <a:t>MASTER HEADLINE FRONTPAGE</a:t>
            </a:r>
            <a:endParaRPr dirty="0"/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63AED65B-8133-9E48-BC19-C467F606F4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26113" y="4073553"/>
            <a:ext cx="6244214" cy="635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0" i="0">
                <a:latin typeface="Work Sans Medium" pitchFamily="2" charset="77"/>
              </a:defRPr>
            </a:lvl1pPr>
          </a:lstStyle>
          <a:p>
            <a:r>
              <a:rPr lang="de-DE" dirty="0"/>
              <a:t>MASTER SUBTITLE FRONTPAGE</a:t>
            </a:r>
          </a:p>
        </p:txBody>
      </p:sp>
    </p:spTree>
    <p:extLst>
      <p:ext uri="{BB962C8B-B14F-4D97-AF65-F5344CB8AC3E}">
        <p14:creationId xmlns:p14="http://schemas.microsoft.com/office/powerpoint/2010/main" val="316997843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CHAPTER_left">
    <p:bg>
      <p:bgPr>
        <a:gradFill flip="none" rotWithShape="1">
          <a:gsLst>
            <a:gs pos="25000">
              <a:srgbClr val="F9EBE3"/>
            </a:gs>
            <a:gs pos="25000">
              <a:schemeClr val="bg2"/>
            </a:gs>
            <a:gs pos="82000">
              <a:schemeClr val="bg2"/>
            </a:gs>
            <a:gs pos="99000">
              <a:schemeClr val="bg2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893245" y="6536531"/>
            <a:ext cx="400750" cy="31354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B1A1B3A-1532-E54D-9554-D53433C424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2160" y="196794"/>
            <a:ext cx="2624167" cy="2286618"/>
          </a:xfrm>
          <a:prstGeom prst="rect">
            <a:avLst/>
          </a:prstGeom>
        </p:spPr>
      </p:pic>
      <p:sp>
        <p:nvSpPr>
          <p:cNvPr id="6" name="Titeltext">
            <a:extLst>
              <a:ext uri="{FF2B5EF4-FFF2-40B4-BE49-F238E27FC236}">
                <a16:creationId xmlns:a16="http://schemas.microsoft.com/office/drawing/2014/main" id="{6ED18D77-A906-6348-9402-DC67D23423D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02160" y="3157790"/>
            <a:ext cx="11768167" cy="87638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r">
              <a:defRPr sz="4800" b="0" i="0" u="none" strike="noStrike" cap="none" spc="0" baseline="0" dirty="0">
                <a:ln>
                  <a:noFill/>
                </a:ln>
                <a:solidFill>
                  <a:srgbClr val="CD6758"/>
                </a:solidFill>
                <a:uFillTx/>
                <a:latin typeface="Work Sans Light" pitchFamily="2" charset="77"/>
                <a:ea typeface="+mn-ea"/>
                <a:cs typeface="+mn-cs"/>
                <a:sym typeface="Helvetica Light"/>
              </a:defRPr>
            </a:lvl1pPr>
          </a:lstStyle>
          <a:p>
            <a:pPr marL="0" marR="0" lvl="0" indent="0" algn="r" defTabSz="32146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/>
              <a:t>CHAPTER  </a:t>
            </a:r>
            <a:endParaRPr dirty="0"/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783E8D8D-97F6-184E-A116-453240C50E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26113" y="4073553"/>
            <a:ext cx="6244214" cy="635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0" i="0">
                <a:latin typeface="Work Sans Medium" pitchFamily="2" charset="77"/>
              </a:defRPr>
            </a:lvl1pPr>
          </a:lstStyle>
          <a:p>
            <a:r>
              <a:rPr lang="de-DE" dirty="0"/>
              <a:t>CHAPTER SUBTITLE</a:t>
            </a:r>
          </a:p>
        </p:txBody>
      </p:sp>
    </p:spTree>
    <p:extLst>
      <p:ext uri="{BB962C8B-B14F-4D97-AF65-F5344CB8AC3E}">
        <p14:creationId xmlns:p14="http://schemas.microsoft.com/office/powerpoint/2010/main" val="113614549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TEXTBODY_2IMAGES_left">
    <p:bg>
      <p:bgPr>
        <a:gradFill flip="none" rotWithShape="1">
          <a:gsLst>
            <a:gs pos="25000">
              <a:srgbClr val="F9EBE3"/>
            </a:gs>
            <a:gs pos="25000">
              <a:schemeClr val="bg2"/>
            </a:gs>
            <a:gs pos="82000">
              <a:schemeClr val="bg2"/>
            </a:gs>
            <a:gs pos="99000">
              <a:schemeClr val="bg2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893245" y="6536531"/>
            <a:ext cx="400750" cy="31354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8" name="Titeltext">
            <a:extLst>
              <a:ext uri="{FF2B5EF4-FFF2-40B4-BE49-F238E27FC236}">
                <a16:creationId xmlns:a16="http://schemas.microsoft.com/office/drawing/2014/main" id="{D9F635EA-D883-0C4A-BD5E-379044F2729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268540" y="446210"/>
            <a:ext cx="9014024" cy="973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noAutofit/>
          </a:bodyPr>
          <a:lstStyle>
            <a:lvl1pPr>
              <a:defRPr sz="4800"/>
            </a:lvl1pPr>
          </a:lstStyle>
          <a:p>
            <a:r>
              <a:rPr lang="de-DE" dirty="0"/>
              <a:t>TITELTEXT</a:t>
            </a:r>
            <a:endParaRPr dirty="0"/>
          </a:p>
        </p:txBody>
      </p:sp>
      <p:sp>
        <p:nvSpPr>
          <p:cNvPr id="14" name="background-grey.jpg">
            <a:extLst>
              <a:ext uri="{FF2B5EF4-FFF2-40B4-BE49-F238E27FC236}">
                <a16:creationId xmlns:a16="http://schemas.microsoft.com/office/drawing/2014/main" id="{7BF4496C-6718-F44E-A091-4AD28C4BDA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14988" y="3642075"/>
            <a:ext cx="4669036" cy="277186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5" name="background-grey.jpg">
            <a:extLst>
              <a:ext uri="{FF2B5EF4-FFF2-40B4-BE49-F238E27FC236}">
                <a16:creationId xmlns:a16="http://schemas.microsoft.com/office/drawing/2014/main" id="{DAB6F524-9A87-EF47-90EF-0C3D97CA50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14988" y="1702676"/>
            <a:ext cx="4668306" cy="181680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9" name="Body text for short paragraphs or captions by images.…">
            <a:extLst>
              <a:ext uri="{FF2B5EF4-FFF2-40B4-BE49-F238E27FC236}">
                <a16:creationId xmlns:a16="http://schemas.microsoft.com/office/drawing/2014/main" id="{1B01AEFA-E31C-BD42-BEF5-8C9B3BC4F9A9}"/>
              </a:ext>
            </a:extLst>
          </p:cNvPr>
          <p:cNvSpPr txBox="1">
            <a:spLocks noGrp="1"/>
          </p:cNvSpPr>
          <p:nvPr>
            <p:ph type="body" sz="half" idx="15" hasCustomPrompt="1"/>
          </p:nvPr>
        </p:nvSpPr>
        <p:spPr>
          <a:xfrm>
            <a:off x="1270000" y="1702676"/>
            <a:ext cx="3977014" cy="471126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410766" rtl="0" eaLnBrk="1" fontAlgn="auto" latinLnBrk="0" hangingPunct="1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tx2"/>
                </a:solidFill>
                <a:latin typeface="Work Sans Medium" pitchFamily="2" charset="77"/>
              </a:defRPr>
            </a:lvl1pPr>
          </a:lstStyle>
          <a:p>
            <a:pPr marL="0" indent="0">
              <a:buClrTx/>
              <a:buSzTx/>
              <a:buNone/>
            </a:pPr>
            <a:r>
              <a:rPr dirty="0"/>
              <a:t>Body text for short paragraphs or captions by images.</a:t>
            </a:r>
            <a:endParaRPr lang="de-DE" dirty="0"/>
          </a:p>
          <a:p>
            <a:pPr marL="0" indent="0">
              <a:buClrTx/>
              <a:buSzTx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195664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3IMAGES_bottom_left">
    <p:bg>
      <p:bgPr>
        <a:gradFill flip="none" rotWithShape="1">
          <a:gsLst>
            <a:gs pos="25000">
              <a:srgbClr val="F9EBE3"/>
            </a:gs>
            <a:gs pos="25000">
              <a:schemeClr val="bg2"/>
            </a:gs>
            <a:gs pos="82000">
              <a:schemeClr val="bg2"/>
            </a:gs>
            <a:gs pos="99000">
              <a:schemeClr val="bg2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893245" y="6536531"/>
            <a:ext cx="400750" cy="31354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8" name="Titeltext">
            <a:extLst>
              <a:ext uri="{FF2B5EF4-FFF2-40B4-BE49-F238E27FC236}">
                <a16:creationId xmlns:a16="http://schemas.microsoft.com/office/drawing/2014/main" id="{D9F635EA-D883-0C4A-BD5E-379044F2729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268540" y="446210"/>
            <a:ext cx="9014024" cy="973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noAutofit/>
          </a:bodyPr>
          <a:lstStyle>
            <a:lvl1pPr>
              <a:defRPr sz="4800"/>
            </a:lvl1pPr>
          </a:lstStyle>
          <a:p>
            <a:r>
              <a:rPr lang="de-DE" dirty="0"/>
              <a:t>TITELTEXT</a:t>
            </a:r>
            <a:endParaRPr dirty="0"/>
          </a:p>
        </p:txBody>
      </p:sp>
      <p:sp>
        <p:nvSpPr>
          <p:cNvPr id="13" name="background-grey.jpg">
            <a:extLst>
              <a:ext uri="{FF2B5EF4-FFF2-40B4-BE49-F238E27FC236}">
                <a16:creationId xmlns:a16="http://schemas.microsoft.com/office/drawing/2014/main" id="{B1F43514-F692-FF4D-A58C-2BD77BA110D5}"/>
              </a:ext>
            </a:extLst>
          </p:cNvPr>
          <p:cNvSpPr>
            <a:spLocks noGrp="1"/>
          </p:cNvSpPr>
          <p:nvPr>
            <p:ph type="pic" sz="half" idx="15"/>
          </p:nvPr>
        </p:nvSpPr>
        <p:spPr>
          <a:xfrm>
            <a:off x="1269999" y="1702676"/>
            <a:ext cx="3977015" cy="471125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4" name="background-grey.jpg">
            <a:extLst>
              <a:ext uri="{FF2B5EF4-FFF2-40B4-BE49-F238E27FC236}">
                <a16:creationId xmlns:a16="http://schemas.microsoft.com/office/drawing/2014/main" id="{7BF4496C-6718-F44E-A091-4AD28C4BDA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14988" y="3642075"/>
            <a:ext cx="4669036" cy="277186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5" name="background-grey.jpg">
            <a:extLst>
              <a:ext uri="{FF2B5EF4-FFF2-40B4-BE49-F238E27FC236}">
                <a16:creationId xmlns:a16="http://schemas.microsoft.com/office/drawing/2014/main" id="{DAB6F524-9A87-EF47-90EF-0C3D97CA50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14988" y="1702676"/>
            <a:ext cx="4668306" cy="181680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413611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9EB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873207" y="6536531"/>
            <a:ext cx="440825" cy="31354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 algn="ctr">
              <a:spcBef>
                <a:spcPts val="0"/>
              </a:spcBef>
              <a:defRPr sz="11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1884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5" r:id="rId2"/>
    <p:sldLayoutId id="2147483693" r:id="rId3"/>
    <p:sldLayoutId id="2147483697" r:id="rId4"/>
    <p:sldLayoutId id="2147483701" r:id="rId5"/>
    <p:sldLayoutId id="2147483683" r:id="rId6"/>
    <p:sldLayoutId id="2147483688" r:id="rId7"/>
    <p:sldLayoutId id="2147483698" r:id="rId8"/>
    <p:sldLayoutId id="2147483699" r:id="rId9"/>
    <p:sldLayoutId id="2147483704" r:id="rId10"/>
    <p:sldLayoutId id="2147483668" r:id="rId11"/>
    <p:sldLayoutId id="2147483692" r:id="rId12"/>
    <p:sldLayoutId id="2147483691" r:id="rId13"/>
    <p:sldLayoutId id="2147483671" r:id="rId14"/>
    <p:sldLayoutId id="2147483672" r:id="rId15"/>
    <p:sldLayoutId id="2147483702" r:id="rId16"/>
    <p:sldLayoutId id="2147483703" r:id="rId17"/>
    <p:sldLayoutId id="2147483675" r:id="rId18"/>
    <p:sldLayoutId id="2147483686" r:id="rId19"/>
    <p:sldLayoutId id="2147483676" r:id="rId20"/>
    <p:sldLayoutId id="2147483667" r:id="rId21"/>
    <p:sldLayoutId id="2147483687" r:id="rId22"/>
    <p:sldLayoutId id="2147483678" r:id="rId23"/>
    <p:sldLayoutId id="2147483700" r:id="rId24"/>
    <p:sldLayoutId id="2147483679" r:id="rId25"/>
    <p:sldLayoutId id="2147483680" r:id="rId26"/>
  </p:sldLayoutIdLst>
  <p:transition spd="med"/>
  <p:txStyles>
    <p:titleStyle>
      <a:lvl1pPr marL="0" marR="0" indent="0" algn="l" defTabSz="321469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CD6758"/>
          </a:solidFill>
          <a:uFillTx/>
          <a:latin typeface="Work Sans Light" pitchFamily="2" charset="77"/>
          <a:ea typeface="+mn-ea"/>
          <a:cs typeface="+mn-cs"/>
          <a:sym typeface="Helvetica Light"/>
        </a:defRPr>
      </a:lvl1pPr>
      <a:lvl2pPr marL="0" marR="0" indent="114300" algn="l" defTabSz="321469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rgbClr val="CD6758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28600" algn="l" defTabSz="321469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rgbClr val="CD6758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342900" algn="l" defTabSz="321469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rgbClr val="CD6758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457200" algn="l" defTabSz="321469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rgbClr val="CD6758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571500" algn="l" defTabSz="321469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rgbClr val="CD6758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685800" algn="l" defTabSz="321469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rgbClr val="CD6758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800100" algn="l" defTabSz="321469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rgbClr val="CD6758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914400" algn="l" defTabSz="321469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rgbClr val="CD6758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195943" marR="0" indent="-195943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>
          <a:srgbClr val="E58370"/>
        </a:buClr>
        <a:buSzPct val="145000"/>
        <a:buFontTx/>
        <a:buChar char="‣"/>
        <a:tabLst/>
        <a:defRPr sz="1600" b="0" i="0" u="none" strike="noStrike" cap="none" spc="0" baseline="0">
          <a:ln>
            <a:noFill/>
          </a:ln>
          <a:solidFill>
            <a:srgbClr val="777776"/>
          </a:solidFill>
          <a:uFillTx/>
          <a:latin typeface="Work Sans" pitchFamily="2" charset="77"/>
          <a:ea typeface="+mj-ea"/>
          <a:cs typeface="+mj-cs"/>
          <a:sym typeface="Work Sans Light"/>
        </a:defRPr>
      </a:lvl1pPr>
      <a:lvl2pPr marL="367393" marR="0" indent="-195943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>
          <a:srgbClr val="E58370"/>
        </a:buClr>
        <a:buSzPct val="145000"/>
        <a:buFontTx/>
        <a:buChar char="•"/>
        <a:tabLst/>
        <a:defRPr sz="1600" b="0" i="0" u="none" strike="noStrike" cap="none" spc="0" baseline="0">
          <a:ln>
            <a:noFill/>
          </a:ln>
          <a:solidFill>
            <a:srgbClr val="777776"/>
          </a:solidFill>
          <a:uFillTx/>
          <a:latin typeface="Work Sans" pitchFamily="2" charset="77"/>
          <a:ea typeface="+mj-ea"/>
          <a:cs typeface="+mj-cs"/>
          <a:sym typeface="Work Sans Light"/>
        </a:defRPr>
      </a:lvl2pPr>
      <a:lvl3pPr marL="538843" marR="0" indent="-195943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>
          <a:srgbClr val="E58370"/>
        </a:buClr>
        <a:buSzPct val="145000"/>
        <a:buFontTx/>
        <a:buChar char="•"/>
        <a:tabLst/>
        <a:defRPr sz="1600" b="0" i="0" u="none" strike="noStrike" cap="none" spc="0" baseline="0">
          <a:ln>
            <a:noFill/>
          </a:ln>
          <a:solidFill>
            <a:srgbClr val="777776"/>
          </a:solidFill>
          <a:uFillTx/>
          <a:latin typeface="Work Sans" pitchFamily="2" charset="77"/>
          <a:ea typeface="+mj-ea"/>
          <a:cs typeface="+mj-cs"/>
          <a:sym typeface="Work Sans Light"/>
        </a:defRPr>
      </a:lvl3pPr>
      <a:lvl4pPr marL="710293" marR="0" indent="-195943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>
          <a:srgbClr val="E58370"/>
        </a:buClr>
        <a:buSzPct val="145000"/>
        <a:buFontTx/>
        <a:buChar char="•"/>
        <a:tabLst/>
        <a:defRPr sz="1600" b="0" i="0" u="none" strike="noStrike" cap="none" spc="0" baseline="0">
          <a:ln>
            <a:noFill/>
          </a:ln>
          <a:solidFill>
            <a:srgbClr val="777776"/>
          </a:solidFill>
          <a:uFillTx/>
          <a:latin typeface="Work Sans" pitchFamily="2" charset="77"/>
          <a:ea typeface="+mj-ea"/>
          <a:cs typeface="+mj-cs"/>
          <a:sym typeface="Work Sans Light"/>
        </a:defRPr>
      </a:lvl4pPr>
      <a:lvl5pPr marL="881743" marR="0" indent="-195943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>
          <a:srgbClr val="E58370"/>
        </a:buClr>
        <a:buSzPct val="145000"/>
        <a:buFontTx/>
        <a:buChar char="•"/>
        <a:tabLst/>
        <a:defRPr sz="1600" b="0" i="0" u="none" strike="noStrike" cap="none" spc="0" baseline="0">
          <a:ln>
            <a:noFill/>
          </a:ln>
          <a:solidFill>
            <a:srgbClr val="777776"/>
          </a:solidFill>
          <a:uFillTx/>
          <a:latin typeface="Work Sans" pitchFamily="2" charset="77"/>
          <a:ea typeface="+mj-ea"/>
          <a:cs typeface="+mj-cs"/>
          <a:sym typeface="Work Sans Light"/>
        </a:defRPr>
      </a:lvl5pPr>
      <a:lvl6pPr marL="1053193" marR="0" indent="-195943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>
          <a:srgbClr val="E58370"/>
        </a:buClr>
        <a:buSzPct val="145000"/>
        <a:buFontTx/>
        <a:buChar char="•"/>
        <a:tabLst/>
        <a:defRPr sz="1600" b="0" i="0" u="none" strike="noStrike" cap="none" spc="0" baseline="0">
          <a:ln>
            <a:noFill/>
          </a:ln>
          <a:solidFill>
            <a:srgbClr val="000000">
              <a:alpha val="60000"/>
            </a:srgbClr>
          </a:solidFill>
          <a:uFillTx/>
          <a:latin typeface="+mj-lt"/>
          <a:ea typeface="+mj-ea"/>
          <a:cs typeface="+mj-cs"/>
          <a:sym typeface="Work Sans Light"/>
        </a:defRPr>
      </a:lvl6pPr>
      <a:lvl7pPr marL="1224643" marR="0" indent="-195943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>
          <a:srgbClr val="E58370"/>
        </a:buClr>
        <a:buSzPct val="145000"/>
        <a:buFontTx/>
        <a:buChar char="•"/>
        <a:tabLst/>
        <a:defRPr sz="1600" b="0" i="0" u="none" strike="noStrike" cap="none" spc="0" baseline="0">
          <a:ln>
            <a:noFill/>
          </a:ln>
          <a:solidFill>
            <a:srgbClr val="000000">
              <a:alpha val="60000"/>
            </a:srgbClr>
          </a:solidFill>
          <a:uFillTx/>
          <a:latin typeface="+mj-lt"/>
          <a:ea typeface="+mj-ea"/>
          <a:cs typeface="+mj-cs"/>
          <a:sym typeface="Work Sans Light"/>
        </a:defRPr>
      </a:lvl7pPr>
      <a:lvl8pPr marL="1396093" marR="0" indent="-195943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>
          <a:srgbClr val="E58370"/>
        </a:buClr>
        <a:buSzPct val="145000"/>
        <a:buFontTx/>
        <a:buChar char="•"/>
        <a:tabLst/>
        <a:defRPr sz="1600" b="0" i="0" u="none" strike="noStrike" cap="none" spc="0" baseline="0">
          <a:ln>
            <a:noFill/>
          </a:ln>
          <a:solidFill>
            <a:srgbClr val="000000">
              <a:alpha val="60000"/>
            </a:srgbClr>
          </a:solidFill>
          <a:uFillTx/>
          <a:latin typeface="+mj-lt"/>
          <a:ea typeface="+mj-ea"/>
          <a:cs typeface="+mj-cs"/>
          <a:sym typeface="Work Sans Light"/>
        </a:defRPr>
      </a:lvl8pPr>
      <a:lvl9pPr marL="1567543" marR="0" indent="-195943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>
          <a:srgbClr val="E58370"/>
        </a:buClr>
        <a:buSzPct val="145000"/>
        <a:buFontTx/>
        <a:buChar char="•"/>
        <a:tabLst/>
        <a:defRPr sz="1600" b="0" i="0" u="none" strike="noStrike" cap="none" spc="0" baseline="0">
          <a:ln>
            <a:noFill/>
          </a:ln>
          <a:solidFill>
            <a:srgbClr val="000000">
              <a:alpha val="60000"/>
            </a:srgbClr>
          </a:solidFill>
          <a:uFillTx/>
          <a:latin typeface="+mj-lt"/>
          <a:ea typeface="+mj-ea"/>
          <a:cs typeface="+mj-cs"/>
          <a:sym typeface="Work Sans Light"/>
        </a:defRPr>
      </a:lvl9pPr>
    </p:bodyStyle>
    <p:otherStyle>
      <a:lvl1pPr marL="0" marR="0" indent="0" algn="ctr" defTabSz="4107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14300" algn="ctr" defTabSz="4107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28600" algn="ctr" defTabSz="4107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342900" algn="ctr" defTabSz="4107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457200" algn="ctr" defTabSz="4107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571500" algn="ctr" defTabSz="4107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685800" algn="ctr" defTabSz="4107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800100" algn="ctr" defTabSz="4107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914400" algn="ctr" defTabSz="4107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lectra.d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matthias.zeller@aelectra.d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emf"/><Relationship Id="rId5" Type="http://schemas.openxmlformats.org/officeDocument/2006/relationships/hyperlink" Target="http://www.aelectra.de/" TargetMode="External"/><Relationship Id="rId4" Type="http://schemas.openxmlformats.org/officeDocument/2006/relationships/hyperlink" Target="mailto:info@aelectra.d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png"/><Relationship Id="rId11" Type="http://schemas.openxmlformats.org/officeDocument/2006/relationships/image" Target="../media/image15.emf"/><Relationship Id="rId5" Type="http://schemas.openxmlformats.org/officeDocument/2006/relationships/image" Target="../media/image10.emf"/><Relationship Id="rId10" Type="http://schemas.openxmlformats.org/officeDocument/2006/relationships/image" Target="../media/image14.emf"/><Relationship Id="rId4" Type="http://schemas.openxmlformats.org/officeDocument/2006/relationships/image" Target="../media/image9.png"/><Relationship Id="rId9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rgbClr val="F9EBE3"/>
            </a:gs>
            <a:gs pos="30000">
              <a:schemeClr val="bg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009A1A-B279-5844-BFA0-C14E2D667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674374"/>
          </a:xfrm>
        </p:spPr>
        <p:txBody>
          <a:bodyPr/>
          <a:lstStyle/>
          <a:p>
            <a:r>
              <a:rPr lang="de-DE" sz="4400" dirty="0">
                <a:solidFill>
                  <a:srgbClr val="DC6E5E"/>
                </a:solidFill>
                <a:latin typeface="+mj-ea"/>
                <a:ea typeface="+mj-ea"/>
                <a:cs typeface="+mj-cs"/>
                <a:sym typeface="Work Sans Light"/>
              </a:rPr>
              <a:t>SMART HEATING SOLUTIONS FOR ELECTRIFIED HEAT SUPPLY</a:t>
            </a:r>
            <a:br>
              <a:rPr lang="de-DE" sz="5400" dirty="0"/>
            </a:br>
            <a:br>
              <a:rPr lang="de-DE" sz="4400" dirty="0">
                <a:latin typeface="+mj-ea"/>
                <a:ea typeface="+mj-ea"/>
              </a:rPr>
            </a:br>
            <a:endParaRPr lang="de-DE" sz="4400" dirty="0">
              <a:latin typeface="+mj-ea"/>
              <a:ea typeface="+mj-ea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78A1603-22EF-7443-8CCE-265ECAD98D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47786" y="5771107"/>
            <a:ext cx="6244214" cy="1086893"/>
          </a:xfrm>
        </p:spPr>
        <p:txBody>
          <a:bodyPr/>
          <a:lstStyle/>
          <a:p>
            <a:r>
              <a:rPr lang="de-DE" sz="2200" dirty="0">
                <a:latin typeface="Work Sans" pitchFamily="2" charset="77"/>
              </a:rPr>
              <a:t>D.En.S. Deutsche Energiesysteme GmbH</a:t>
            </a:r>
          </a:p>
          <a:p>
            <a:r>
              <a:rPr lang="de-DE" sz="2200" dirty="0">
                <a:solidFill>
                  <a:srgbClr val="DC6E5E"/>
                </a:solidFill>
                <a:latin typeface="Work Sans" pitchFamily="2" charset="77"/>
                <a:sym typeface="Helvetica 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www.aelectra.de</a:t>
            </a:r>
            <a:endParaRPr lang="de-DE" sz="2200" dirty="0">
              <a:solidFill>
                <a:srgbClr val="DC6E5E"/>
              </a:solidFill>
              <a:latin typeface="Work Sans" pitchFamily="2" charset="77"/>
              <a:sym typeface="Helvetica Light"/>
            </a:endParaRPr>
          </a:p>
          <a:p>
            <a:endParaRPr lang="de-DE" dirty="0">
              <a:solidFill>
                <a:schemeClr val="accent4"/>
              </a:solidFill>
              <a:latin typeface="Work Sans" pitchFamily="2" charset="77"/>
            </a:endParaRPr>
          </a:p>
          <a:p>
            <a:endParaRPr lang="de-DE" dirty="0">
              <a:latin typeface="Work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4229996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000">
              <a:srgbClr val="F9EBE3"/>
            </a:gs>
            <a:gs pos="71000">
              <a:schemeClr val="bg2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92AE5AC-FED1-1B4B-81FD-F643BCCC9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185" y="0"/>
            <a:ext cx="12064408" cy="973826"/>
          </a:xfrm>
        </p:spPr>
        <p:txBody>
          <a:bodyPr/>
          <a:lstStyle/>
          <a:p>
            <a:pPr>
              <a:lnSpc>
                <a:spcPct val="100000"/>
              </a:lnSpc>
            </a:pPr>
            <a:br>
              <a:rPr lang="de-DE" sz="4400" dirty="0">
                <a:latin typeface="+mj-ea"/>
                <a:ea typeface="+mj-ea"/>
              </a:rPr>
            </a:br>
            <a:endParaRPr lang="de-DE" sz="4400" dirty="0">
              <a:latin typeface="+mj-ea"/>
              <a:ea typeface="+mj-ea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7C5DB41-5218-6A44-B5DC-D504BF691C89}"/>
              </a:ext>
            </a:extLst>
          </p:cNvPr>
          <p:cNvSpPr/>
          <p:nvPr/>
        </p:nvSpPr>
        <p:spPr>
          <a:xfrm>
            <a:off x="2690037" y="2339786"/>
            <a:ext cx="5613991" cy="23921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rmAutofit/>
          </a:bodyPr>
          <a:lstStyle/>
          <a:p>
            <a:pPr marL="391885" marR="0" indent="-391885" algn="l" defTabSz="821531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E58370"/>
              </a:buClr>
              <a:buSzPct val="145000"/>
              <a:buFontTx/>
              <a:buChar char="‣"/>
              <a:tabLst/>
            </a:pPr>
            <a:endParaRPr kumimoji="0" lang="de-DE" sz="3200" b="0" i="0" u="none" strike="noStrike" cap="none" spc="0" normalizeH="0" baseline="0">
              <a:ln>
                <a:noFill/>
              </a:ln>
              <a:solidFill>
                <a:srgbClr val="000000">
                  <a:alpha val="60000"/>
                </a:srgbClr>
              </a:solidFill>
              <a:effectLst/>
              <a:uFillTx/>
              <a:latin typeface="+mj-lt"/>
              <a:ea typeface="+mj-ea"/>
              <a:cs typeface="+mj-cs"/>
              <a:sym typeface="Work Sans Light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68899E79-C295-184A-9A3C-913F724197AC}"/>
              </a:ext>
            </a:extLst>
          </p:cNvPr>
          <p:cNvSpPr txBox="1">
            <a:spLocks/>
          </p:cNvSpPr>
          <p:nvPr/>
        </p:nvSpPr>
        <p:spPr>
          <a:xfrm>
            <a:off x="0" y="-19665"/>
            <a:ext cx="12192000" cy="909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>
            <a:noAutofit/>
          </a:bodyPr>
          <a:lstStyle>
            <a:lvl1pPr marL="0" marR="0" indent="0" algn="l" defTabSz="32146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CD6758"/>
                </a:solidFill>
                <a:uFillTx/>
                <a:latin typeface="Work Sans Light" pitchFamily="2" charset="77"/>
                <a:ea typeface="+mn-ea"/>
                <a:cs typeface="+mn-cs"/>
                <a:sym typeface="Helvetica Light"/>
              </a:defRPr>
            </a:lvl1pPr>
            <a:lvl2pPr marL="0" marR="0" indent="114300" algn="l" defTabSz="32146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ln>
                  <a:noFill/>
                </a:ln>
                <a:solidFill>
                  <a:srgbClr val="CD6758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228600" algn="l" defTabSz="32146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ln>
                  <a:noFill/>
                </a:ln>
                <a:solidFill>
                  <a:srgbClr val="CD6758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342900" algn="l" defTabSz="32146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ln>
                  <a:noFill/>
                </a:ln>
                <a:solidFill>
                  <a:srgbClr val="CD6758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457200" algn="l" defTabSz="32146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ln>
                  <a:noFill/>
                </a:ln>
                <a:solidFill>
                  <a:srgbClr val="CD6758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571500" algn="l" defTabSz="32146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ln>
                  <a:noFill/>
                </a:ln>
                <a:solidFill>
                  <a:srgbClr val="CD6758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685800" algn="l" defTabSz="32146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ln>
                  <a:noFill/>
                </a:ln>
                <a:solidFill>
                  <a:srgbClr val="CD6758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800100" algn="l" defTabSz="32146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ln>
                  <a:noFill/>
                </a:ln>
                <a:solidFill>
                  <a:srgbClr val="CD6758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914400" algn="l" defTabSz="32146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ln>
                  <a:noFill/>
                </a:ln>
                <a:solidFill>
                  <a:srgbClr val="CD6758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de-DE" sz="4400" dirty="0">
                <a:solidFill>
                  <a:schemeClr val="tx1"/>
                </a:solidFill>
              </a:rPr>
              <a:t>FUTURE IN BALTIC REGION</a:t>
            </a:r>
            <a:endParaRPr lang="de-DE" sz="4400" kern="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3AA37A0A-920F-3546-B453-FE78C93A0412}"/>
              </a:ext>
            </a:extLst>
          </p:cNvPr>
          <p:cNvSpPr txBox="1"/>
          <p:nvPr/>
        </p:nvSpPr>
        <p:spPr>
          <a:xfrm>
            <a:off x="0" y="5615772"/>
            <a:ext cx="12192000" cy="4828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 defTabSz="410766">
              <a:buClr>
                <a:srgbClr val="E58370"/>
              </a:buClr>
              <a:buSzPct val="145000"/>
            </a:pPr>
            <a:endParaRPr lang="de-DE" sz="2200" kern="0" dirty="0">
              <a:solidFill>
                <a:srgbClr val="777776"/>
              </a:solidFill>
              <a:latin typeface="Work Sans" pitchFamily="2" charset="77"/>
              <a:ea typeface="+mj-ea"/>
              <a:cs typeface="+mj-cs"/>
              <a:sym typeface="Work Sans Light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6EAE6B14-0401-9B46-8615-87EE482DC4CF}"/>
              </a:ext>
            </a:extLst>
          </p:cNvPr>
          <p:cNvSpPr txBox="1"/>
          <p:nvPr/>
        </p:nvSpPr>
        <p:spPr>
          <a:xfrm>
            <a:off x="0" y="2278779"/>
            <a:ext cx="8676167" cy="25141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r"/>
            <a:r>
              <a:rPr lang="en-GB" altLang="ja-JP" sz="2200" dirty="0">
                <a:solidFill>
                  <a:srgbClr val="DC6E5E"/>
                </a:solidFill>
                <a:latin typeface="Work Sans Light" pitchFamily="2" charset="77"/>
              </a:rPr>
              <a:t>Replacement of oil and gas heating </a:t>
            </a:r>
            <a:r>
              <a:rPr lang="en-GB" altLang="ja-JP" sz="2200" dirty="0">
                <a:solidFill>
                  <a:schemeClr val="tx2"/>
                </a:solidFill>
                <a:latin typeface="Work Sans Light" pitchFamily="2" charset="77"/>
              </a:rPr>
              <a:t>in existing buildings</a:t>
            </a:r>
          </a:p>
          <a:p>
            <a:pPr algn="r"/>
            <a:endParaRPr lang="en-GB" sz="2200" dirty="0">
              <a:solidFill>
                <a:schemeClr val="tx2"/>
              </a:solidFill>
              <a:latin typeface="Work Sans Light" pitchFamily="2" charset="77"/>
            </a:endParaRPr>
          </a:p>
          <a:p>
            <a:pPr algn="r"/>
            <a:r>
              <a:rPr lang="en-GB" sz="2200" dirty="0">
                <a:solidFill>
                  <a:schemeClr val="tx2"/>
                </a:solidFill>
                <a:latin typeface="Work Sans Light" pitchFamily="2" charset="77"/>
              </a:rPr>
              <a:t>CO2-free heating by</a:t>
            </a:r>
            <a:r>
              <a:rPr lang="en-GB" sz="2200" dirty="0">
                <a:solidFill>
                  <a:srgbClr val="DC6E5E"/>
                </a:solidFill>
                <a:latin typeface="Work Sans Light" pitchFamily="2" charset="77"/>
              </a:rPr>
              <a:t> usage of wind energy</a:t>
            </a:r>
          </a:p>
          <a:p>
            <a:pPr algn="r"/>
            <a:endParaRPr lang="en-GB" altLang="ja-JP" sz="2200" dirty="0">
              <a:solidFill>
                <a:schemeClr val="tx2"/>
              </a:solidFill>
              <a:latin typeface="Work Sans Light" pitchFamily="2" charset="77"/>
            </a:endParaRPr>
          </a:p>
          <a:p>
            <a:pPr algn="r"/>
            <a:r>
              <a:rPr lang="en-GB" altLang="ja-JP" sz="2200" dirty="0">
                <a:solidFill>
                  <a:srgbClr val="DC6E5E"/>
                </a:solidFill>
                <a:latin typeface="Work Sans Light" pitchFamily="2" charset="77"/>
              </a:rPr>
              <a:t>Heating of new, low-energy buildings </a:t>
            </a:r>
            <a:r>
              <a:rPr lang="en-GB" altLang="ja-JP" sz="2200" dirty="0">
                <a:solidFill>
                  <a:schemeClr val="tx2"/>
                </a:solidFill>
                <a:latin typeface="Work Sans Light" pitchFamily="2" charset="77"/>
              </a:rPr>
              <a:t>with low technical impact</a:t>
            </a:r>
          </a:p>
          <a:p>
            <a:pPr algn="r"/>
            <a:endParaRPr lang="en-GB" sz="2200" dirty="0">
              <a:solidFill>
                <a:schemeClr val="tx2"/>
              </a:solidFill>
              <a:latin typeface="Work Sans Light" pitchFamily="2" charset="77"/>
            </a:endParaRPr>
          </a:p>
          <a:p>
            <a:pPr algn="r"/>
            <a:r>
              <a:rPr lang="en-GB" sz="2200" dirty="0">
                <a:solidFill>
                  <a:schemeClr val="tx2"/>
                </a:solidFill>
                <a:latin typeface="Work Sans Light" pitchFamily="2" charset="77"/>
              </a:rPr>
              <a:t>Heating-on-demand in </a:t>
            </a:r>
            <a:r>
              <a:rPr lang="en-GB" sz="2200" dirty="0">
                <a:solidFill>
                  <a:srgbClr val="DC6E5E"/>
                </a:solidFill>
                <a:latin typeface="Work Sans Light" pitchFamily="2" charset="77"/>
              </a:rPr>
              <a:t>public</a:t>
            </a:r>
            <a:r>
              <a:rPr lang="en-GB" sz="2200" dirty="0">
                <a:solidFill>
                  <a:schemeClr val="tx2"/>
                </a:solidFill>
                <a:latin typeface="Work Sans Light" pitchFamily="2" charset="77"/>
              </a:rPr>
              <a:t> </a:t>
            </a:r>
            <a:r>
              <a:rPr lang="en-GB" sz="2200" dirty="0">
                <a:solidFill>
                  <a:srgbClr val="DC6E5E"/>
                </a:solidFill>
                <a:latin typeface="Work Sans Light" pitchFamily="2" charset="77"/>
              </a:rPr>
              <a:t>buildings and for commercial use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E9E646C-FA24-6249-91A2-673137F56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6167" y="1796670"/>
            <a:ext cx="3469589" cy="346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49806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F9EBE3"/>
            </a:gs>
            <a:gs pos="51000">
              <a:schemeClr val="bg2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69E327-4C6E-2842-BCCD-DFB174C6D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665"/>
            <a:ext cx="12192000" cy="909842"/>
          </a:xfrm>
        </p:spPr>
        <p:txBody>
          <a:bodyPr/>
          <a:lstStyle/>
          <a:p>
            <a:r>
              <a:rPr lang="de-DE" sz="4400" dirty="0">
                <a:solidFill>
                  <a:schemeClr val="tx1"/>
                </a:solidFill>
              </a:rPr>
              <a:t>CONTACT</a:t>
            </a:r>
            <a:endParaRPr lang="de-DE" sz="44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D54FE105-1A92-0D41-B906-A778FDB678CE}"/>
              </a:ext>
            </a:extLst>
          </p:cNvPr>
          <p:cNvSpPr txBox="1">
            <a:spLocks/>
          </p:cNvSpPr>
          <p:nvPr/>
        </p:nvSpPr>
        <p:spPr>
          <a:xfrm>
            <a:off x="7233192" y="5166228"/>
            <a:ext cx="4105322" cy="718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>
            <a:noAutofit/>
          </a:bodyPr>
          <a:lstStyle>
            <a:lvl1pPr marL="0" marR="0" indent="0" algn="l" defTabSz="32146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CD6758"/>
                </a:solidFill>
                <a:uFillTx/>
                <a:latin typeface="Work Sans Light" pitchFamily="2" charset="77"/>
                <a:ea typeface="+mn-ea"/>
                <a:cs typeface="+mn-cs"/>
                <a:sym typeface="Helvetica Light"/>
              </a:defRPr>
            </a:lvl1pPr>
            <a:lvl2pPr marL="0" marR="0" indent="114300" algn="l" defTabSz="32146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ln>
                  <a:noFill/>
                </a:ln>
                <a:solidFill>
                  <a:srgbClr val="CD6758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228600" algn="l" defTabSz="32146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ln>
                  <a:noFill/>
                </a:ln>
                <a:solidFill>
                  <a:srgbClr val="CD6758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342900" algn="l" defTabSz="32146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ln>
                  <a:noFill/>
                </a:ln>
                <a:solidFill>
                  <a:srgbClr val="CD6758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457200" algn="l" defTabSz="32146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ln>
                  <a:noFill/>
                </a:ln>
                <a:solidFill>
                  <a:srgbClr val="CD6758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571500" algn="l" defTabSz="32146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ln>
                  <a:noFill/>
                </a:ln>
                <a:solidFill>
                  <a:srgbClr val="CD6758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685800" algn="l" defTabSz="32146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ln>
                  <a:noFill/>
                </a:ln>
                <a:solidFill>
                  <a:srgbClr val="CD6758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800100" algn="l" defTabSz="32146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ln>
                  <a:noFill/>
                </a:ln>
                <a:solidFill>
                  <a:srgbClr val="CD6758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914400" algn="l" defTabSz="32146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ln>
                  <a:noFill/>
                </a:ln>
                <a:solidFill>
                  <a:srgbClr val="CD6758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de-DE" sz="2200" kern="0" dirty="0">
                <a:solidFill>
                  <a:srgbClr val="828282"/>
                </a:solidFill>
              </a:rPr>
              <a:t>Matthias Zeller, Head of Sales</a:t>
            </a:r>
          </a:p>
          <a:p>
            <a:pPr algn="ctr">
              <a:lnSpc>
                <a:spcPct val="100000"/>
              </a:lnSpc>
            </a:pPr>
            <a:r>
              <a:rPr lang="de-DE" sz="2200" dirty="0">
                <a:solidFill>
                  <a:srgbClr val="DC6E5E"/>
                </a:solidFill>
                <a:latin typeface="Work Sans" pitchFamily="2" charset="77"/>
                <a:ea typeface="+mj-ea"/>
                <a:cs typeface="+mj-cs"/>
                <a:sym typeface="Work Sans 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matthias.zeller@aelectra.de</a:t>
            </a:r>
            <a:endParaRPr lang="de-DE" sz="2200" dirty="0">
              <a:solidFill>
                <a:srgbClr val="DC6E5E"/>
              </a:solidFill>
              <a:latin typeface="Work Sans" pitchFamily="2" charset="77"/>
              <a:ea typeface="+mj-ea"/>
              <a:cs typeface="+mj-cs"/>
              <a:sym typeface="Work Sans Light"/>
            </a:endParaRPr>
          </a:p>
          <a:p>
            <a:pPr algn="ctr"/>
            <a:endParaRPr lang="de-DE" sz="1600" kern="0" dirty="0">
              <a:solidFill>
                <a:srgbClr val="828282"/>
              </a:solidFill>
              <a:latin typeface="+mj-ea"/>
              <a:ea typeface="+mj-ea"/>
            </a:endParaRPr>
          </a:p>
          <a:p>
            <a:pPr algn="r"/>
            <a:endParaRPr lang="de-DE" sz="1600" kern="0" dirty="0">
              <a:solidFill>
                <a:srgbClr val="828282"/>
              </a:solidFill>
              <a:latin typeface="+mj-ea"/>
              <a:ea typeface="+mj-ea"/>
            </a:endParaRP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3CD3CB4C-F48F-B446-A95F-A0D15347A825}"/>
              </a:ext>
            </a:extLst>
          </p:cNvPr>
          <p:cNvSpPr txBox="1">
            <a:spLocks/>
          </p:cNvSpPr>
          <p:nvPr/>
        </p:nvSpPr>
        <p:spPr>
          <a:xfrm>
            <a:off x="725150" y="5182939"/>
            <a:ext cx="5511921" cy="718749"/>
          </a:xfrm>
          <a:prstGeom prst="rect">
            <a:avLst/>
          </a:prstGeom>
        </p:spPr>
        <p:txBody>
          <a:bodyPr/>
          <a:lstStyle>
            <a:lvl1pPr marL="195943" marR="0" indent="-195943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E58370"/>
              </a:buClr>
              <a:buSzPct val="145000"/>
              <a:buFontTx/>
              <a:buChar char="‣"/>
              <a:tabLst/>
              <a:defRPr sz="1600" b="0" i="0" u="none" strike="noStrike" cap="none" spc="0" baseline="0">
                <a:ln>
                  <a:noFill/>
                </a:ln>
                <a:solidFill>
                  <a:srgbClr val="777776"/>
                </a:solidFill>
                <a:uFillTx/>
                <a:latin typeface="Work Sans" pitchFamily="2" charset="77"/>
                <a:ea typeface="+mj-ea"/>
                <a:cs typeface="+mj-cs"/>
                <a:sym typeface="Work Sans Light"/>
              </a:defRPr>
            </a:lvl1pPr>
            <a:lvl2pPr marL="367393" marR="0" indent="-195943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E58370"/>
              </a:buClr>
              <a:buSzPct val="145000"/>
              <a:buFontTx/>
              <a:buChar char="•"/>
              <a:tabLst/>
              <a:defRPr sz="1600" b="0" i="0" u="none" strike="noStrike" cap="none" spc="0" baseline="0">
                <a:ln>
                  <a:noFill/>
                </a:ln>
                <a:solidFill>
                  <a:srgbClr val="777776"/>
                </a:solidFill>
                <a:uFillTx/>
                <a:latin typeface="Work Sans" pitchFamily="2" charset="77"/>
                <a:ea typeface="+mj-ea"/>
                <a:cs typeface="+mj-cs"/>
                <a:sym typeface="Work Sans Light"/>
              </a:defRPr>
            </a:lvl2pPr>
            <a:lvl3pPr marL="538843" marR="0" indent="-195943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E58370"/>
              </a:buClr>
              <a:buSzPct val="145000"/>
              <a:buFontTx/>
              <a:buChar char="•"/>
              <a:tabLst/>
              <a:defRPr sz="1600" b="0" i="0" u="none" strike="noStrike" cap="none" spc="0" baseline="0">
                <a:ln>
                  <a:noFill/>
                </a:ln>
                <a:solidFill>
                  <a:srgbClr val="777776"/>
                </a:solidFill>
                <a:uFillTx/>
                <a:latin typeface="Work Sans" pitchFamily="2" charset="77"/>
                <a:ea typeface="+mj-ea"/>
                <a:cs typeface="+mj-cs"/>
                <a:sym typeface="Work Sans Light"/>
              </a:defRPr>
            </a:lvl3pPr>
            <a:lvl4pPr marL="710293" marR="0" indent="-195943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E58370"/>
              </a:buClr>
              <a:buSzPct val="145000"/>
              <a:buFontTx/>
              <a:buChar char="•"/>
              <a:tabLst/>
              <a:defRPr sz="1600" b="0" i="0" u="none" strike="noStrike" cap="none" spc="0" baseline="0">
                <a:ln>
                  <a:noFill/>
                </a:ln>
                <a:solidFill>
                  <a:srgbClr val="777776"/>
                </a:solidFill>
                <a:uFillTx/>
                <a:latin typeface="Work Sans" pitchFamily="2" charset="77"/>
                <a:ea typeface="+mj-ea"/>
                <a:cs typeface="+mj-cs"/>
                <a:sym typeface="Work Sans Light"/>
              </a:defRPr>
            </a:lvl4pPr>
            <a:lvl5pPr marL="881743" marR="0" indent="-195943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E58370"/>
              </a:buClr>
              <a:buSzPct val="145000"/>
              <a:buFontTx/>
              <a:buChar char="•"/>
              <a:tabLst/>
              <a:defRPr sz="1600" b="0" i="0" u="none" strike="noStrike" cap="none" spc="0" baseline="0">
                <a:ln>
                  <a:noFill/>
                </a:ln>
                <a:solidFill>
                  <a:srgbClr val="777776"/>
                </a:solidFill>
                <a:uFillTx/>
                <a:latin typeface="Work Sans" pitchFamily="2" charset="77"/>
                <a:ea typeface="+mj-ea"/>
                <a:cs typeface="+mj-cs"/>
                <a:sym typeface="Work Sans Light"/>
              </a:defRPr>
            </a:lvl5pPr>
            <a:lvl6pPr marL="1053193" marR="0" indent="-195943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E58370"/>
              </a:buClr>
              <a:buSzPct val="145000"/>
              <a:buFontTx/>
              <a:buChar char="•"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>
                    <a:alpha val="60000"/>
                  </a:srgbClr>
                </a:solidFill>
                <a:uFillTx/>
                <a:latin typeface="+mj-lt"/>
                <a:ea typeface="+mj-ea"/>
                <a:cs typeface="+mj-cs"/>
                <a:sym typeface="Work Sans Light"/>
              </a:defRPr>
            </a:lvl6pPr>
            <a:lvl7pPr marL="1224643" marR="0" indent="-195943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E58370"/>
              </a:buClr>
              <a:buSzPct val="145000"/>
              <a:buFontTx/>
              <a:buChar char="•"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>
                    <a:alpha val="60000"/>
                  </a:srgbClr>
                </a:solidFill>
                <a:uFillTx/>
                <a:latin typeface="+mj-lt"/>
                <a:ea typeface="+mj-ea"/>
                <a:cs typeface="+mj-cs"/>
                <a:sym typeface="Work Sans Light"/>
              </a:defRPr>
            </a:lvl7pPr>
            <a:lvl8pPr marL="1396093" marR="0" indent="-195943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E58370"/>
              </a:buClr>
              <a:buSzPct val="145000"/>
              <a:buFontTx/>
              <a:buChar char="•"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>
                    <a:alpha val="60000"/>
                  </a:srgbClr>
                </a:solidFill>
                <a:uFillTx/>
                <a:latin typeface="+mj-lt"/>
                <a:ea typeface="+mj-ea"/>
                <a:cs typeface="+mj-cs"/>
                <a:sym typeface="Work Sans Light"/>
              </a:defRPr>
            </a:lvl8pPr>
            <a:lvl9pPr marL="1567543" marR="0" indent="-195943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E58370"/>
              </a:buClr>
              <a:buSzPct val="145000"/>
              <a:buFontTx/>
              <a:buChar char="•"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>
                    <a:alpha val="60000"/>
                  </a:srgbClr>
                </a:solidFill>
                <a:uFillTx/>
                <a:latin typeface="+mj-lt"/>
                <a:ea typeface="+mj-ea"/>
                <a:cs typeface="+mj-cs"/>
                <a:sym typeface="Work Sans Light"/>
              </a:defRPr>
            </a:lvl9pPr>
          </a:lstStyle>
          <a:p>
            <a:pPr marL="0" indent="0" algn="ctr" defTabSz="321469">
              <a:spcBef>
                <a:spcPts val="0"/>
              </a:spcBef>
              <a:buClrTx/>
              <a:buSzTx/>
              <a:buNone/>
            </a:pPr>
            <a:r>
              <a:rPr lang="de-DE" sz="2200" kern="0" dirty="0">
                <a:solidFill>
                  <a:srgbClr val="828282"/>
                </a:solidFill>
                <a:latin typeface="Work Sans Light" pitchFamily="2" charset="77"/>
                <a:ea typeface="+mn-ea"/>
                <a:cs typeface="+mn-cs"/>
                <a:sym typeface="Helvetica Light"/>
              </a:rPr>
              <a:t>D.En.S. Deutsche Energiesysteme GmbH</a:t>
            </a:r>
          </a:p>
          <a:p>
            <a:pPr marL="0" indent="0" algn="ctr" defTabSz="321469">
              <a:spcBef>
                <a:spcPts val="0"/>
              </a:spcBef>
              <a:buClrTx/>
              <a:buSzTx/>
              <a:buNone/>
            </a:pPr>
            <a:r>
              <a:rPr lang="de-DE" sz="2200" dirty="0">
                <a:solidFill>
                  <a:srgbClr val="DC6E5E"/>
                </a:solidFill>
                <a:sym typeface="Helvetica Ligh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info@aelectra.de</a:t>
            </a:r>
            <a:endParaRPr lang="de-DE" sz="2200" dirty="0">
              <a:solidFill>
                <a:srgbClr val="DC6E5E"/>
              </a:solidFill>
              <a:sym typeface="Helvetica Light"/>
            </a:endParaRPr>
          </a:p>
          <a:p>
            <a:pPr marL="0" indent="0" algn="ctr" defTabSz="321469">
              <a:spcBef>
                <a:spcPts val="0"/>
              </a:spcBef>
              <a:buClrTx/>
              <a:buSzTx/>
              <a:buNone/>
            </a:pPr>
            <a:r>
              <a:rPr lang="de-DE" sz="2200" dirty="0">
                <a:solidFill>
                  <a:srgbClr val="DC6E5E"/>
                </a:solidFill>
                <a:sym typeface="Helvetica Ligh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www.aelectra.de</a:t>
            </a:r>
            <a:endParaRPr lang="de-DE" sz="2200" dirty="0">
              <a:solidFill>
                <a:srgbClr val="DC6E5E"/>
              </a:solidFill>
              <a:sym typeface="Helvetica Light"/>
            </a:endParaRPr>
          </a:p>
          <a:p>
            <a:pPr marL="0" indent="0" algn="ctr" defTabSz="321469">
              <a:spcBef>
                <a:spcPts val="0"/>
              </a:spcBef>
              <a:buClrTx/>
              <a:buSzTx/>
              <a:buNone/>
            </a:pPr>
            <a:endParaRPr lang="de-DE" sz="2200" dirty="0">
              <a:solidFill>
                <a:srgbClr val="DC6E5E"/>
              </a:solidFill>
              <a:sym typeface="Helvetica Light"/>
            </a:endParaRPr>
          </a:p>
          <a:p>
            <a:pPr marL="0" indent="0" algn="ctr" defTabSz="321469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endParaRPr lang="de-DE" sz="2200" kern="0" dirty="0">
              <a:solidFill>
                <a:srgbClr val="828282"/>
              </a:solidFill>
              <a:latin typeface="Work Sans Light" pitchFamily="2" charset="77"/>
              <a:ea typeface="+mn-ea"/>
              <a:cs typeface="+mn-cs"/>
              <a:sym typeface="Helvetica Light"/>
            </a:endParaRPr>
          </a:p>
          <a:p>
            <a:pPr marL="0" indent="0">
              <a:lnSpc>
                <a:spcPct val="150000"/>
              </a:lnSpc>
              <a:buNone/>
            </a:pPr>
            <a:endParaRPr lang="de-DE" kern="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F0C321C-F82B-CF4C-888A-AADCAB70C7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6759" y="1755940"/>
            <a:ext cx="3260623" cy="284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6270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rgbClr val="F9EBE3"/>
            </a:gs>
            <a:gs pos="35000">
              <a:schemeClr val="bg2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D45B425-3C7C-DA4F-8086-0DDEFEB046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7012"/>
          <a:stretch/>
        </p:blipFill>
        <p:spPr>
          <a:xfrm>
            <a:off x="0" y="0"/>
            <a:ext cx="4315326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2A33457-1126-364B-BB3D-C858497EB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5326" y="0"/>
            <a:ext cx="7876674" cy="973826"/>
          </a:xfrm>
        </p:spPr>
        <p:txBody>
          <a:bodyPr/>
          <a:lstStyle/>
          <a:p>
            <a:r>
              <a:rPr lang="de-DE" sz="4400" dirty="0">
                <a:solidFill>
                  <a:srgbClr val="DC6E5E"/>
                </a:solidFill>
                <a:latin typeface="+mj-ea"/>
                <a:ea typeface="+mj-ea"/>
                <a:cs typeface="+mj-cs"/>
                <a:sym typeface="Work Sans Light"/>
              </a:rPr>
              <a:t>MISSION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207049C2-D4AD-F845-AD3B-7AAD063EDFB1}"/>
              </a:ext>
            </a:extLst>
          </p:cNvPr>
          <p:cNvSpPr txBox="1">
            <a:spLocks/>
          </p:cNvSpPr>
          <p:nvPr/>
        </p:nvSpPr>
        <p:spPr>
          <a:xfrm>
            <a:off x="4315326" y="1485900"/>
            <a:ext cx="7876674" cy="5372100"/>
          </a:xfrm>
          <a:prstGeom prst="rect">
            <a:avLst/>
          </a:prstGeom>
        </p:spPr>
        <p:txBody>
          <a:bodyPr lIns="71436" tIns="71436" rIns="71436" bIns="71436" anchor="ctr"/>
          <a:lstStyle>
            <a:lvl1pPr marL="195942" marR="0" indent="-195942" algn="l" defTabSz="410765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chemeClr val="tx1"/>
              </a:buClr>
              <a:buSzPct val="65000"/>
              <a:buFont typeface="Arial" panose="020B0604020202020204" pitchFamily="34" charset="0"/>
              <a:buChar char="•"/>
              <a:tabLst/>
              <a:defRPr sz="1600" b="0" i="0" u="none" strike="noStrike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Work Sans Medium" pitchFamily="2" charset="77"/>
                <a:ea typeface="+mj-ea"/>
                <a:cs typeface="+mj-cs"/>
                <a:sym typeface="Work Sans Light"/>
              </a:defRPr>
            </a:lvl1pPr>
            <a:lvl2pPr marL="367392" marR="0" indent="-195942" algn="l" defTabSz="410765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chemeClr val="tx1"/>
              </a:buClr>
              <a:buSzPct val="65000"/>
              <a:buFont typeface="Arial" panose="020B0604020202020204" pitchFamily="34" charset="0"/>
              <a:buChar char="•"/>
              <a:tabLst/>
              <a:defRPr sz="1600" b="0" i="0" u="none" strike="noStrike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Work Sans Medium" pitchFamily="2" charset="77"/>
                <a:ea typeface="+mj-ea"/>
                <a:cs typeface="+mj-cs"/>
                <a:sym typeface="Work Sans Light"/>
              </a:defRPr>
            </a:lvl2pPr>
            <a:lvl3pPr marL="538842" marR="0" indent="-195942" algn="l" defTabSz="410765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chemeClr val="tx1"/>
              </a:buClr>
              <a:buSzPct val="65000"/>
              <a:buFont typeface="Arial" panose="020B0604020202020204" pitchFamily="34" charset="0"/>
              <a:buChar char="•"/>
              <a:tabLst/>
              <a:defRPr sz="1600" b="0" i="0" u="none" strike="noStrike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Work Sans Medium" pitchFamily="2" charset="77"/>
                <a:ea typeface="+mj-ea"/>
                <a:cs typeface="+mj-cs"/>
                <a:sym typeface="Work Sans Light"/>
              </a:defRPr>
            </a:lvl3pPr>
            <a:lvl4pPr marL="710292" marR="0" indent="-195942" algn="l" defTabSz="410765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chemeClr val="tx1"/>
              </a:buClr>
              <a:buSzPct val="65000"/>
              <a:buFont typeface="Arial" panose="020B0604020202020204" pitchFamily="34" charset="0"/>
              <a:buChar char="•"/>
              <a:tabLst/>
              <a:defRPr sz="1600" b="0" i="0" u="none" strike="noStrike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Work Sans Medium" pitchFamily="2" charset="77"/>
                <a:ea typeface="+mj-ea"/>
                <a:cs typeface="+mj-cs"/>
                <a:sym typeface="Work Sans Light"/>
              </a:defRPr>
            </a:lvl4pPr>
            <a:lvl5pPr marL="881742" marR="0" indent="-195942" algn="l" defTabSz="410765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chemeClr val="tx1"/>
              </a:buClr>
              <a:buSzPct val="65000"/>
              <a:buFont typeface="Arial" panose="020B0604020202020204" pitchFamily="34" charset="0"/>
              <a:buChar char="•"/>
              <a:tabLst/>
              <a:defRPr sz="1600" b="0" i="0" u="none" strike="noStrike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Work Sans Medium" pitchFamily="2" charset="77"/>
                <a:ea typeface="+mj-ea"/>
                <a:cs typeface="+mj-cs"/>
                <a:sym typeface="Work Sans Light"/>
              </a:defRPr>
            </a:lvl5pPr>
            <a:lvl6pPr marL="1053193" marR="0" indent="-195943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E58370"/>
              </a:buClr>
              <a:buSzPct val="145000"/>
              <a:buFontTx/>
              <a:buChar char="•"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>
                    <a:alpha val="60000"/>
                  </a:srgbClr>
                </a:solidFill>
                <a:uFillTx/>
                <a:latin typeface="+mj-lt"/>
                <a:ea typeface="+mj-ea"/>
                <a:cs typeface="+mj-cs"/>
                <a:sym typeface="Work Sans Light"/>
              </a:defRPr>
            </a:lvl6pPr>
            <a:lvl7pPr marL="1224643" marR="0" indent="-195943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E58370"/>
              </a:buClr>
              <a:buSzPct val="145000"/>
              <a:buFontTx/>
              <a:buChar char="•"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>
                    <a:alpha val="60000"/>
                  </a:srgbClr>
                </a:solidFill>
                <a:uFillTx/>
                <a:latin typeface="+mj-lt"/>
                <a:ea typeface="+mj-ea"/>
                <a:cs typeface="+mj-cs"/>
                <a:sym typeface="Work Sans Light"/>
              </a:defRPr>
            </a:lvl7pPr>
            <a:lvl8pPr marL="1396093" marR="0" indent="-195943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E58370"/>
              </a:buClr>
              <a:buSzPct val="145000"/>
              <a:buFontTx/>
              <a:buChar char="•"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>
                    <a:alpha val="60000"/>
                  </a:srgbClr>
                </a:solidFill>
                <a:uFillTx/>
                <a:latin typeface="+mj-lt"/>
                <a:ea typeface="+mj-ea"/>
                <a:cs typeface="+mj-cs"/>
                <a:sym typeface="Work Sans Light"/>
              </a:defRPr>
            </a:lvl8pPr>
            <a:lvl9pPr marL="1567543" marR="0" indent="-195943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E58370"/>
              </a:buClr>
              <a:buSzPct val="145000"/>
              <a:buFontTx/>
              <a:buChar char="•"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>
                    <a:alpha val="60000"/>
                  </a:srgbClr>
                </a:solidFill>
                <a:uFillTx/>
                <a:latin typeface="+mj-lt"/>
                <a:ea typeface="+mj-ea"/>
                <a:cs typeface="+mj-cs"/>
                <a:sym typeface="Work Sans Light"/>
              </a:defRPr>
            </a:lvl9pPr>
          </a:lstStyle>
          <a:p>
            <a:pPr marL="0" indent="0"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200" kern="0" dirty="0">
                <a:solidFill>
                  <a:srgbClr val="DC6E5E"/>
                </a:solidFill>
                <a:latin typeface="Work Sans" pitchFamily="2" charset="77"/>
              </a:rPr>
              <a:t>Integration</a:t>
            </a:r>
            <a:r>
              <a:rPr lang="en-GB" sz="2200" kern="0" dirty="0">
                <a:solidFill>
                  <a:srgbClr val="C00000"/>
                </a:solidFill>
                <a:latin typeface="Work Sans" pitchFamily="2" charset="77"/>
              </a:rPr>
              <a:t> </a:t>
            </a:r>
            <a:r>
              <a:rPr lang="en-GB" sz="2200" kern="0" dirty="0">
                <a:solidFill>
                  <a:srgbClr val="DC6E5E"/>
                </a:solidFill>
                <a:latin typeface="Work Sans" pitchFamily="2" charset="77"/>
              </a:rPr>
              <a:t>of</a:t>
            </a:r>
            <a:r>
              <a:rPr lang="en-GB" sz="2200" kern="0" dirty="0">
                <a:latin typeface="Work Sans" pitchFamily="2" charset="77"/>
              </a:rPr>
              <a:t> the heating &amp; renewable electricity </a:t>
            </a:r>
            <a:r>
              <a:rPr lang="en-GB" sz="2200" kern="0" dirty="0">
                <a:solidFill>
                  <a:srgbClr val="DC6E5E"/>
                </a:solidFill>
                <a:latin typeface="Work Sans" pitchFamily="2" charset="77"/>
              </a:rPr>
              <a:t>sectors</a:t>
            </a:r>
          </a:p>
          <a:p>
            <a:pPr marL="0" indent="0" algn="r">
              <a:lnSpc>
                <a:spcPct val="150000"/>
              </a:lnSpc>
              <a:spcBef>
                <a:spcPts val="0"/>
              </a:spcBef>
              <a:buNone/>
            </a:pPr>
            <a:endParaRPr lang="en-GB" sz="2200" kern="0" dirty="0">
              <a:solidFill>
                <a:srgbClr val="DC6E5E"/>
              </a:solidFill>
              <a:latin typeface="Work Sans" pitchFamily="2" charset="77"/>
            </a:endParaRPr>
          </a:p>
          <a:p>
            <a:pPr marL="0" indent="0"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200" kern="0" dirty="0">
                <a:solidFill>
                  <a:srgbClr val="DC6E5E"/>
                </a:solidFill>
                <a:latin typeface="Work Sans" pitchFamily="2" charset="77"/>
              </a:rPr>
              <a:t>Decarbonisation</a:t>
            </a:r>
            <a:r>
              <a:rPr lang="en-GB" sz="2200" kern="0" dirty="0">
                <a:latin typeface="Work Sans" pitchFamily="2" charset="77"/>
              </a:rPr>
              <a:t> of heat generation</a:t>
            </a:r>
          </a:p>
          <a:p>
            <a:pPr marL="0" indent="0" algn="r">
              <a:lnSpc>
                <a:spcPct val="150000"/>
              </a:lnSpc>
              <a:spcBef>
                <a:spcPts val="0"/>
              </a:spcBef>
              <a:buNone/>
            </a:pPr>
            <a:endParaRPr lang="en-GB" sz="2200" kern="0" dirty="0">
              <a:latin typeface="Work Sans" pitchFamily="2" charset="77"/>
            </a:endParaRPr>
          </a:p>
          <a:p>
            <a:pPr marL="0" indent="0"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200" kern="0" dirty="0">
                <a:solidFill>
                  <a:srgbClr val="DC6E5E"/>
                </a:solidFill>
                <a:latin typeface="Work Sans" pitchFamily="2" charset="77"/>
              </a:rPr>
              <a:t>Technical added value </a:t>
            </a:r>
            <a:r>
              <a:rPr lang="en-GB" sz="2200" kern="0" dirty="0">
                <a:latin typeface="Work Sans" pitchFamily="2" charset="77"/>
              </a:rPr>
              <a:t>for the energy transition</a:t>
            </a:r>
          </a:p>
          <a:p>
            <a:pPr marL="0" indent="0" algn="r">
              <a:lnSpc>
                <a:spcPct val="150000"/>
              </a:lnSpc>
              <a:spcBef>
                <a:spcPts val="0"/>
              </a:spcBef>
              <a:buNone/>
            </a:pPr>
            <a:endParaRPr lang="en-GB" sz="2200" kern="0" dirty="0">
              <a:solidFill>
                <a:srgbClr val="DC6E5E"/>
              </a:solidFill>
              <a:latin typeface="Work Sans" pitchFamily="2" charset="77"/>
            </a:endParaRPr>
          </a:p>
          <a:p>
            <a:pPr marL="0" indent="0"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200" kern="0" dirty="0">
                <a:solidFill>
                  <a:srgbClr val="DC6E5E"/>
                </a:solidFill>
                <a:latin typeface="Work Sans" pitchFamily="2" charset="77"/>
              </a:rPr>
              <a:t>Economic benefits </a:t>
            </a:r>
            <a:r>
              <a:rPr lang="en-GB" sz="2200" kern="0" dirty="0">
                <a:latin typeface="Work Sans" pitchFamily="2" charset="77"/>
              </a:rPr>
              <a:t>for the real estate market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de-DE" sz="2000" kern="0" dirty="0">
                <a:latin typeface="Work Sans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428588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rgbClr val="E6E6E6"/>
            </a:gs>
            <a:gs pos="81000">
              <a:schemeClr val="accent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A33457-1126-364B-BB3D-C858497EB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3826"/>
          </a:xfrm>
        </p:spPr>
        <p:txBody>
          <a:bodyPr/>
          <a:lstStyle/>
          <a:p>
            <a:r>
              <a:rPr lang="de-DE" sz="4400" dirty="0">
                <a:solidFill>
                  <a:srgbClr val="DC6E5E"/>
                </a:solidFill>
                <a:latin typeface="+mj-ea"/>
                <a:ea typeface="+mj-ea"/>
                <a:cs typeface="+mj-cs"/>
              </a:rPr>
              <a:t>SYSTEM COMPONENTS</a:t>
            </a:r>
          </a:p>
        </p:txBody>
      </p:sp>
      <p:pic>
        <p:nvPicPr>
          <p:cNvPr id="5" name="Grafik 4" descr="Ein Bild, das drinnen enthält.&#10;&#10;Automatisch generierte Beschreibung">
            <a:extLst>
              <a:ext uri="{FF2B5EF4-FFF2-40B4-BE49-F238E27FC236}">
                <a16:creationId xmlns:a16="http://schemas.microsoft.com/office/drawing/2014/main" id="{7121F6D6-E533-874B-9EDA-51759714A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5365"/>
            <a:ext cx="4235702" cy="2823801"/>
          </a:xfrm>
          <a:prstGeom prst="rect">
            <a:avLst/>
          </a:prstGeom>
          <a:ln>
            <a:noFill/>
          </a:ln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D4316B2-F3CF-1746-B8E5-1B1BB0407400}"/>
              </a:ext>
            </a:extLst>
          </p:cNvPr>
          <p:cNvSpPr txBox="1"/>
          <p:nvPr/>
        </p:nvSpPr>
        <p:spPr>
          <a:xfrm>
            <a:off x="24162" y="4316943"/>
            <a:ext cx="4211540" cy="4828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/>
            <a:r>
              <a:rPr lang="de-DE" sz="2200" kern="0" dirty="0">
                <a:solidFill>
                  <a:srgbClr val="777776"/>
                </a:solidFill>
                <a:latin typeface="Work Sans Light" pitchFamily="2" charset="77"/>
                <a:ea typeface="+mj-ea"/>
                <a:cs typeface="+mj-cs"/>
                <a:sym typeface="Work Sans Light"/>
              </a:rPr>
              <a:t>Carbon + PET </a:t>
            </a:r>
            <a:r>
              <a:rPr lang="de-DE" sz="2200" kern="0" dirty="0">
                <a:solidFill>
                  <a:srgbClr val="DC6E5E"/>
                </a:solidFill>
                <a:latin typeface="Work Sans Light" pitchFamily="2" charset="77"/>
                <a:ea typeface="+mj-ea"/>
                <a:cs typeface="+mj-cs"/>
                <a:sym typeface="Work Sans Light"/>
              </a:rPr>
              <a:t>Membrane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FFD346F-BCB7-CC45-BCF3-6EB461F3BD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6092" y="1355365"/>
            <a:ext cx="1131314" cy="2823801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0515177E-0574-4E47-AED2-EBAA95471192}"/>
              </a:ext>
            </a:extLst>
          </p:cNvPr>
          <p:cNvSpPr txBox="1"/>
          <p:nvPr/>
        </p:nvSpPr>
        <p:spPr>
          <a:xfrm>
            <a:off x="4165979" y="4316942"/>
            <a:ext cx="4211540" cy="1731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/>
            <a:r>
              <a:rPr lang="de-DE" sz="2200" kern="0" dirty="0">
                <a:solidFill>
                  <a:srgbClr val="DC6E5E"/>
                </a:solidFill>
                <a:latin typeface="Work Sans Light" pitchFamily="2" charset="77"/>
                <a:ea typeface="+mj-ea"/>
                <a:cs typeface="+mj-cs"/>
              </a:rPr>
              <a:t>Power Supply </a:t>
            </a:r>
            <a:r>
              <a:rPr lang="de-DE" sz="2200" kern="0" dirty="0">
                <a:solidFill>
                  <a:srgbClr val="777776"/>
                </a:solidFill>
                <a:latin typeface="Work Sans Light" pitchFamily="2" charset="77"/>
                <a:ea typeface="+mj-ea"/>
                <a:cs typeface="+mj-cs"/>
              </a:rPr>
              <a:t>36 V</a:t>
            </a:r>
          </a:p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baseline="0" dirty="0">
              <a:ln>
                <a:noFill/>
              </a:ln>
              <a:solidFill>
                <a:srgbClr val="000000">
                  <a:alpha val="60000"/>
                </a:srgbClr>
              </a:solidFill>
              <a:effectLst/>
              <a:uFillTx/>
              <a:latin typeface="+mj-lt"/>
              <a:ea typeface="+mj-ea"/>
              <a:cs typeface="+mj-cs"/>
              <a:sym typeface="Work Sans Light"/>
            </a:endParaRP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7E0A37D9-7477-C040-B1D4-C16CD1E24653}"/>
              </a:ext>
            </a:extLst>
          </p:cNvPr>
          <p:cNvSpPr txBox="1">
            <a:spLocks/>
          </p:cNvSpPr>
          <p:nvPr/>
        </p:nvSpPr>
        <p:spPr>
          <a:xfrm>
            <a:off x="8307796" y="2345291"/>
            <a:ext cx="3452404" cy="1407353"/>
          </a:xfrm>
          <a:prstGeom prst="rect">
            <a:avLst/>
          </a:prstGeom>
        </p:spPr>
        <p:txBody>
          <a:bodyPr/>
          <a:lstStyle>
            <a:lvl1pPr marL="195943" marR="0" indent="-195943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E58370"/>
              </a:buClr>
              <a:buSzPct val="145000"/>
              <a:buFontTx/>
              <a:buChar char="‣"/>
              <a:tabLst/>
              <a:defRPr sz="1600" b="0" i="0" u="none" strike="noStrike" cap="none" spc="0" baseline="0">
                <a:ln>
                  <a:noFill/>
                </a:ln>
                <a:solidFill>
                  <a:srgbClr val="777776"/>
                </a:solidFill>
                <a:uFillTx/>
                <a:latin typeface="Work Sans" pitchFamily="2" charset="77"/>
                <a:ea typeface="+mj-ea"/>
                <a:cs typeface="+mj-cs"/>
                <a:sym typeface="Work Sans Light"/>
              </a:defRPr>
            </a:lvl1pPr>
            <a:lvl2pPr marL="367393" marR="0" indent="-195943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E58370"/>
              </a:buClr>
              <a:buSzPct val="145000"/>
              <a:buFontTx/>
              <a:buChar char="•"/>
              <a:tabLst/>
              <a:defRPr sz="1600" b="0" i="0" u="none" strike="noStrike" cap="none" spc="0" baseline="0">
                <a:ln>
                  <a:noFill/>
                </a:ln>
                <a:solidFill>
                  <a:srgbClr val="777776"/>
                </a:solidFill>
                <a:uFillTx/>
                <a:latin typeface="Work Sans" pitchFamily="2" charset="77"/>
                <a:ea typeface="+mj-ea"/>
                <a:cs typeface="+mj-cs"/>
                <a:sym typeface="Work Sans Light"/>
              </a:defRPr>
            </a:lvl2pPr>
            <a:lvl3pPr marL="538843" marR="0" indent="-195943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E58370"/>
              </a:buClr>
              <a:buSzPct val="145000"/>
              <a:buFontTx/>
              <a:buChar char="•"/>
              <a:tabLst/>
              <a:defRPr sz="1600" b="0" i="0" u="none" strike="noStrike" cap="none" spc="0" baseline="0">
                <a:ln>
                  <a:noFill/>
                </a:ln>
                <a:solidFill>
                  <a:srgbClr val="777776"/>
                </a:solidFill>
                <a:uFillTx/>
                <a:latin typeface="Work Sans" pitchFamily="2" charset="77"/>
                <a:ea typeface="+mj-ea"/>
                <a:cs typeface="+mj-cs"/>
                <a:sym typeface="Work Sans Light"/>
              </a:defRPr>
            </a:lvl3pPr>
            <a:lvl4pPr marL="710293" marR="0" indent="-195943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E58370"/>
              </a:buClr>
              <a:buSzPct val="145000"/>
              <a:buFontTx/>
              <a:buChar char="•"/>
              <a:tabLst/>
              <a:defRPr sz="1600" b="0" i="0" u="none" strike="noStrike" cap="none" spc="0" baseline="0">
                <a:ln>
                  <a:noFill/>
                </a:ln>
                <a:solidFill>
                  <a:srgbClr val="777776"/>
                </a:solidFill>
                <a:uFillTx/>
                <a:latin typeface="Work Sans" pitchFamily="2" charset="77"/>
                <a:ea typeface="+mj-ea"/>
                <a:cs typeface="+mj-cs"/>
                <a:sym typeface="Work Sans Light"/>
              </a:defRPr>
            </a:lvl4pPr>
            <a:lvl5pPr marL="881743" marR="0" indent="-195943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E58370"/>
              </a:buClr>
              <a:buSzPct val="145000"/>
              <a:buFontTx/>
              <a:buChar char="•"/>
              <a:tabLst/>
              <a:defRPr sz="1600" b="0" i="0" u="none" strike="noStrike" cap="none" spc="0" baseline="0">
                <a:ln>
                  <a:noFill/>
                </a:ln>
                <a:solidFill>
                  <a:srgbClr val="777776"/>
                </a:solidFill>
                <a:uFillTx/>
                <a:latin typeface="Work Sans" pitchFamily="2" charset="77"/>
                <a:ea typeface="+mj-ea"/>
                <a:cs typeface="+mj-cs"/>
                <a:sym typeface="Work Sans Light"/>
              </a:defRPr>
            </a:lvl5pPr>
            <a:lvl6pPr marL="1053193" marR="0" indent="-195943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E58370"/>
              </a:buClr>
              <a:buSzPct val="145000"/>
              <a:buFontTx/>
              <a:buChar char="•"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>
                    <a:alpha val="60000"/>
                  </a:srgbClr>
                </a:solidFill>
                <a:uFillTx/>
                <a:latin typeface="+mj-lt"/>
                <a:ea typeface="+mj-ea"/>
                <a:cs typeface="+mj-cs"/>
                <a:sym typeface="Work Sans Light"/>
              </a:defRPr>
            </a:lvl6pPr>
            <a:lvl7pPr marL="1224643" marR="0" indent="-195943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E58370"/>
              </a:buClr>
              <a:buSzPct val="145000"/>
              <a:buFontTx/>
              <a:buChar char="•"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>
                    <a:alpha val="60000"/>
                  </a:srgbClr>
                </a:solidFill>
                <a:uFillTx/>
                <a:latin typeface="+mj-lt"/>
                <a:ea typeface="+mj-ea"/>
                <a:cs typeface="+mj-cs"/>
                <a:sym typeface="Work Sans Light"/>
              </a:defRPr>
            </a:lvl7pPr>
            <a:lvl8pPr marL="1396093" marR="0" indent="-195943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E58370"/>
              </a:buClr>
              <a:buSzPct val="145000"/>
              <a:buFontTx/>
              <a:buChar char="•"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>
                    <a:alpha val="60000"/>
                  </a:srgbClr>
                </a:solidFill>
                <a:uFillTx/>
                <a:latin typeface="+mj-lt"/>
                <a:ea typeface="+mj-ea"/>
                <a:cs typeface="+mj-cs"/>
                <a:sym typeface="Work Sans Light"/>
              </a:defRPr>
            </a:lvl8pPr>
            <a:lvl9pPr marL="1567543" marR="0" indent="-195943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E58370"/>
              </a:buClr>
              <a:buSzPct val="145000"/>
              <a:buFontTx/>
              <a:buChar char="•"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>
                    <a:alpha val="60000"/>
                  </a:srgbClr>
                </a:solidFill>
                <a:uFillTx/>
                <a:latin typeface="+mj-lt"/>
                <a:ea typeface="+mj-ea"/>
                <a:cs typeface="+mj-cs"/>
                <a:sym typeface="Work Sans Light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de-DE" sz="2200" kern="0" dirty="0">
                <a:solidFill>
                  <a:srgbClr val="DC6E5E"/>
                </a:solidFill>
                <a:latin typeface="Work Sans Light" pitchFamily="2" charset="77"/>
              </a:rPr>
              <a:t>Open Interface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GB" sz="2200" kern="0" dirty="0">
                <a:latin typeface="Work Sans Light" pitchFamily="2" charset="77"/>
              </a:rPr>
              <a:t>for control </a:t>
            </a:r>
            <a:r>
              <a:rPr lang="en-GB" sz="2400" dirty="0"/>
              <a:t>engineering</a:t>
            </a:r>
            <a:endParaRPr lang="en-GB" sz="2200" kern="0" dirty="0">
              <a:latin typeface="Work Sans Light" pitchFamily="2" charset="77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DEE736C6-8C1C-CD4D-BD27-E91C7B39324F}"/>
              </a:ext>
            </a:extLst>
          </p:cNvPr>
          <p:cNvSpPr txBox="1"/>
          <p:nvPr/>
        </p:nvSpPr>
        <p:spPr>
          <a:xfrm>
            <a:off x="0" y="5992679"/>
            <a:ext cx="12192000" cy="4828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r" defTabSz="410766" fontAlgn="auto">
              <a:buClr>
                <a:srgbClr val="E58370"/>
              </a:buClr>
              <a:buSzPct val="145000"/>
            </a:pPr>
            <a:r>
              <a:rPr lang="en-GB" sz="2200" kern="0" dirty="0">
                <a:solidFill>
                  <a:srgbClr val="DC6E5E"/>
                </a:solidFill>
                <a:latin typeface="Work Sans Light" pitchFamily="2" charset="77"/>
                <a:ea typeface="+mj-ea"/>
                <a:cs typeface="+mj-cs"/>
                <a:sym typeface="Work Sans Light"/>
              </a:rPr>
              <a:t>Problem-free integration of the ælectra system into a technical environment</a:t>
            </a:r>
            <a:endParaRPr lang="en-GB" sz="2200" kern="0" dirty="0">
              <a:solidFill>
                <a:srgbClr val="777776"/>
              </a:solidFill>
              <a:latin typeface="Work Sans Light" pitchFamily="2" charset="77"/>
              <a:ea typeface="+mj-ea"/>
              <a:cs typeface="+mj-cs"/>
              <a:sym typeface="Work Sans Light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F752245-536D-1341-99A8-8D8B49D3CEF2}"/>
              </a:ext>
            </a:extLst>
          </p:cNvPr>
          <p:cNvSpPr txBox="1"/>
          <p:nvPr/>
        </p:nvSpPr>
        <p:spPr>
          <a:xfrm>
            <a:off x="4770071" y="1610351"/>
            <a:ext cx="401652" cy="1577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4400" kern="0" dirty="0">
                <a:solidFill>
                  <a:srgbClr val="DC6E5E"/>
                </a:solidFill>
                <a:latin typeface="Work Sans" pitchFamily="2" charset="77"/>
                <a:ea typeface="+mj-ea"/>
                <a:cs typeface="+mj-cs"/>
                <a:sym typeface="Work Sans Light"/>
              </a:rPr>
              <a:t>+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9CC984C-42C8-FE4A-9180-B31FBC70FB38}"/>
              </a:ext>
            </a:extLst>
          </p:cNvPr>
          <p:cNvSpPr txBox="1"/>
          <p:nvPr/>
        </p:nvSpPr>
        <p:spPr>
          <a:xfrm>
            <a:off x="7371775" y="1574368"/>
            <a:ext cx="401652" cy="1577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4400" kern="0" dirty="0">
                <a:solidFill>
                  <a:srgbClr val="DC6E5E"/>
                </a:solidFill>
                <a:latin typeface="Work Sans" pitchFamily="2" charset="77"/>
                <a:ea typeface="+mj-ea"/>
                <a:cs typeface="+mj-cs"/>
                <a:sym typeface="Work Sans Light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64568056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3000">
              <a:srgbClr val="E6E6E6"/>
            </a:gs>
            <a:gs pos="44000">
              <a:schemeClr val="accent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A33457-1126-364B-BB3D-C858497EB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782" y="0"/>
            <a:ext cx="12209782" cy="973826"/>
          </a:xfrm>
        </p:spPr>
        <p:txBody>
          <a:bodyPr/>
          <a:lstStyle/>
          <a:p>
            <a:r>
              <a:rPr lang="de-DE" sz="4400" dirty="0">
                <a:solidFill>
                  <a:srgbClr val="DC6E5E"/>
                </a:solidFill>
              </a:rPr>
              <a:t>ælectra </a:t>
            </a:r>
            <a:r>
              <a:rPr lang="de-DE" sz="4400" dirty="0">
                <a:solidFill>
                  <a:srgbClr val="DC6E5E"/>
                </a:solidFill>
                <a:latin typeface="+mj-ea"/>
                <a:ea typeface="+mj-ea"/>
                <a:cs typeface="+mj-cs"/>
              </a:rPr>
              <a:t>AT A GLANCE</a:t>
            </a:r>
            <a:br>
              <a:rPr lang="de-DE" sz="4400" dirty="0">
                <a:solidFill>
                  <a:srgbClr val="DC6E5E"/>
                </a:solidFill>
                <a:latin typeface="+mj-ea"/>
                <a:ea typeface="+mj-ea"/>
                <a:cs typeface="+mj-cs"/>
              </a:rPr>
            </a:br>
            <a:endParaRPr lang="de-DE" sz="4400" dirty="0">
              <a:solidFill>
                <a:srgbClr val="DC6E5E"/>
              </a:solidFill>
              <a:latin typeface="+mj-ea"/>
              <a:ea typeface="+mj-ea"/>
              <a:cs typeface="+mj-cs"/>
            </a:endParaRP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207049C2-D4AD-F845-AD3B-7AAD063EDFB1}"/>
              </a:ext>
            </a:extLst>
          </p:cNvPr>
          <p:cNvSpPr txBox="1">
            <a:spLocks/>
          </p:cNvSpPr>
          <p:nvPr/>
        </p:nvSpPr>
        <p:spPr>
          <a:xfrm>
            <a:off x="5272755" y="1654996"/>
            <a:ext cx="6919245" cy="4509170"/>
          </a:xfrm>
          <a:prstGeom prst="rect">
            <a:avLst/>
          </a:prstGeom>
        </p:spPr>
        <p:txBody>
          <a:bodyPr lIns="71436" tIns="71436" rIns="71436" bIns="71436"/>
          <a:lstStyle>
            <a:lvl1pPr marL="195942" marR="0" indent="-195942" algn="l" defTabSz="410765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chemeClr val="tx1"/>
              </a:buClr>
              <a:buSzPct val="65000"/>
              <a:buFont typeface="Arial" panose="020B0604020202020204" pitchFamily="34" charset="0"/>
              <a:buChar char="•"/>
              <a:tabLst/>
              <a:defRPr sz="1600" b="0" i="0" u="none" strike="noStrike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Work Sans Medium" pitchFamily="2" charset="77"/>
                <a:ea typeface="+mj-ea"/>
                <a:cs typeface="+mj-cs"/>
                <a:sym typeface="Work Sans Light"/>
              </a:defRPr>
            </a:lvl1pPr>
            <a:lvl2pPr marL="367392" marR="0" indent="-195942" algn="l" defTabSz="410765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chemeClr val="tx1"/>
              </a:buClr>
              <a:buSzPct val="65000"/>
              <a:buFont typeface="Arial" panose="020B0604020202020204" pitchFamily="34" charset="0"/>
              <a:buChar char="•"/>
              <a:tabLst/>
              <a:defRPr sz="1600" b="0" i="0" u="none" strike="noStrike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Work Sans Medium" pitchFamily="2" charset="77"/>
                <a:ea typeface="+mj-ea"/>
                <a:cs typeface="+mj-cs"/>
                <a:sym typeface="Work Sans Light"/>
              </a:defRPr>
            </a:lvl2pPr>
            <a:lvl3pPr marL="538842" marR="0" indent="-195942" algn="l" defTabSz="410765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chemeClr val="tx1"/>
              </a:buClr>
              <a:buSzPct val="65000"/>
              <a:buFont typeface="Arial" panose="020B0604020202020204" pitchFamily="34" charset="0"/>
              <a:buChar char="•"/>
              <a:tabLst/>
              <a:defRPr sz="1600" b="0" i="0" u="none" strike="noStrike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Work Sans Medium" pitchFamily="2" charset="77"/>
                <a:ea typeface="+mj-ea"/>
                <a:cs typeface="+mj-cs"/>
                <a:sym typeface="Work Sans Light"/>
              </a:defRPr>
            </a:lvl3pPr>
            <a:lvl4pPr marL="710292" marR="0" indent="-195942" algn="l" defTabSz="410765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chemeClr val="tx1"/>
              </a:buClr>
              <a:buSzPct val="65000"/>
              <a:buFont typeface="Arial" panose="020B0604020202020204" pitchFamily="34" charset="0"/>
              <a:buChar char="•"/>
              <a:tabLst/>
              <a:defRPr sz="1600" b="0" i="0" u="none" strike="noStrike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Work Sans Medium" pitchFamily="2" charset="77"/>
                <a:ea typeface="+mj-ea"/>
                <a:cs typeface="+mj-cs"/>
                <a:sym typeface="Work Sans Light"/>
              </a:defRPr>
            </a:lvl4pPr>
            <a:lvl5pPr marL="881742" marR="0" indent="-195942" algn="l" defTabSz="410765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chemeClr val="tx1"/>
              </a:buClr>
              <a:buSzPct val="65000"/>
              <a:buFont typeface="Arial" panose="020B0604020202020204" pitchFamily="34" charset="0"/>
              <a:buChar char="•"/>
              <a:tabLst/>
              <a:defRPr sz="1600" b="0" i="0" u="none" strike="noStrike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Work Sans Medium" pitchFamily="2" charset="77"/>
                <a:ea typeface="+mj-ea"/>
                <a:cs typeface="+mj-cs"/>
                <a:sym typeface="Work Sans Light"/>
              </a:defRPr>
            </a:lvl5pPr>
            <a:lvl6pPr marL="1053193" marR="0" indent="-195943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E58370"/>
              </a:buClr>
              <a:buSzPct val="145000"/>
              <a:buFontTx/>
              <a:buChar char="•"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>
                    <a:alpha val="60000"/>
                  </a:srgbClr>
                </a:solidFill>
                <a:uFillTx/>
                <a:latin typeface="+mj-lt"/>
                <a:ea typeface="+mj-ea"/>
                <a:cs typeface="+mj-cs"/>
                <a:sym typeface="Work Sans Light"/>
              </a:defRPr>
            </a:lvl6pPr>
            <a:lvl7pPr marL="1224643" marR="0" indent="-195943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E58370"/>
              </a:buClr>
              <a:buSzPct val="145000"/>
              <a:buFontTx/>
              <a:buChar char="•"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>
                    <a:alpha val="60000"/>
                  </a:srgbClr>
                </a:solidFill>
                <a:uFillTx/>
                <a:latin typeface="+mj-lt"/>
                <a:ea typeface="+mj-ea"/>
                <a:cs typeface="+mj-cs"/>
                <a:sym typeface="Work Sans Light"/>
              </a:defRPr>
            </a:lvl7pPr>
            <a:lvl8pPr marL="1396093" marR="0" indent="-195943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E58370"/>
              </a:buClr>
              <a:buSzPct val="145000"/>
              <a:buFontTx/>
              <a:buChar char="•"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>
                    <a:alpha val="60000"/>
                  </a:srgbClr>
                </a:solidFill>
                <a:uFillTx/>
                <a:latin typeface="+mj-lt"/>
                <a:ea typeface="+mj-ea"/>
                <a:cs typeface="+mj-cs"/>
                <a:sym typeface="Work Sans Light"/>
              </a:defRPr>
            </a:lvl8pPr>
            <a:lvl9pPr marL="1567543" marR="0" indent="-195943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E58370"/>
              </a:buClr>
              <a:buSzPct val="145000"/>
              <a:buFontTx/>
              <a:buChar char="•"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>
                    <a:alpha val="60000"/>
                  </a:srgbClr>
                </a:solidFill>
                <a:uFillTx/>
                <a:latin typeface="+mj-lt"/>
                <a:ea typeface="+mj-ea"/>
                <a:cs typeface="+mj-cs"/>
                <a:sym typeface="Work Sans Light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GB" sz="2200" dirty="0">
              <a:solidFill>
                <a:srgbClr val="DC6E5E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200" dirty="0">
                <a:solidFill>
                  <a:srgbClr val="DC6E5E"/>
                </a:solidFill>
              </a:rPr>
              <a:t>Carbon + PET </a:t>
            </a:r>
            <a:r>
              <a:rPr lang="en-GB" sz="2200" dirty="0"/>
              <a:t>= electrical resistance</a:t>
            </a:r>
          </a:p>
          <a:p>
            <a:pPr marL="0" indent="0">
              <a:spcBef>
                <a:spcPts val="0"/>
              </a:spcBef>
              <a:buNone/>
            </a:pPr>
            <a:endParaRPr lang="en-GB" sz="2200" dirty="0"/>
          </a:p>
          <a:p>
            <a:pPr marL="0" indent="0">
              <a:spcBef>
                <a:spcPts val="0"/>
              </a:spcBef>
              <a:buNone/>
            </a:pPr>
            <a:r>
              <a:rPr lang="en-GB" sz="2200" dirty="0"/>
              <a:t>Conversion of electrical energy into </a:t>
            </a:r>
            <a:r>
              <a:rPr lang="en-GB" sz="2200" dirty="0">
                <a:solidFill>
                  <a:srgbClr val="DC6E5E"/>
                </a:solidFill>
              </a:rPr>
              <a:t>100% heat</a:t>
            </a:r>
          </a:p>
          <a:p>
            <a:pPr marL="0" indent="0">
              <a:spcBef>
                <a:spcPts val="0"/>
              </a:spcBef>
              <a:buNone/>
            </a:pPr>
            <a:endParaRPr lang="en-GB" sz="2200" dirty="0"/>
          </a:p>
          <a:p>
            <a:pPr marL="0" indent="0">
              <a:spcBef>
                <a:spcPts val="0"/>
              </a:spcBef>
              <a:buNone/>
            </a:pPr>
            <a:r>
              <a:rPr lang="en-GB" sz="2200" dirty="0"/>
              <a:t>100% adaptable to the property through </a:t>
            </a:r>
            <a:r>
              <a:rPr lang="en-GB" sz="2200" dirty="0">
                <a:solidFill>
                  <a:srgbClr val="DC6E5E"/>
                </a:solidFill>
              </a:rPr>
              <a:t>different performance variants</a:t>
            </a:r>
          </a:p>
          <a:p>
            <a:pPr marL="0" indent="0">
              <a:spcBef>
                <a:spcPts val="0"/>
              </a:spcBef>
              <a:buNone/>
            </a:pPr>
            <a:endParaRPr lang="en-GB" sz="2200" dirty="0">
              <a:highlight>
                <a:srgbClr val="FFFF00"/>
              </a:highlight>
            </a:endParaRPr>
          </a:p>
          <a:p>
            <a:pPr marL="0" lvl="1" indent="0">
              <a:spcBef>
                <a:spcPts val="0"/>
              </a:spcBef>
              <a:buClr>
                <a:srgbClr val="DC6E5E"/>
              </a:buClr>
              <a:buNone/>
            </a:pPr>
            <a:r>
              <a:rPr lang="en-GB" sz="2200" dirty="0"/>
              <a:t>Radiant heat for the </a:t>
            </a:r>
            <a:r>
              <a:rPr lang="en-GB" sz="2200" dirty="0">
                <a:solidFill>
                  <a:srgbClr val="DC6E5E"/>
                </a:solidFill>
              </a:rPr>
              <a:t>best feel-good climate</a:t>
            </a:r>
          </a:p>
          <a:p>
            <a:pPr marL="0" indent="0">
              <a:spcBef>
                <a:spcPts val="0"/>
              </a:spcBef>
              <a:buClr>
                <a:srgbClr val="DC6E5E"/>
              </a:buClr>
              <a:buNone/>
            </a:pPr>
            <a:endParaRPr lang="en-GB" sz="2200" dirty="0"/>
          </a:p>
          <a:p>
            <a:pPr marL="0" indent="0">
              <a:spcBef>
                <a:spcPts val="0"/>
              </a:spcBef>
              <a:buClr>
                <a:srgbClr val="DC6E5E"/>
              </a:buClr>
              <a:buNone/>
            </a:pPr>
            <a:r>
              <a:rPr lang="en-GB" sz="2200" dirty="0"/>
              <a:t>Long service life + </a:t>
            </a:r>
            <a:r>
              <a:rPr lang="en-GB" sz="2200" dirty="0">
                <a:solidFill>
                  <a:srgbClr val="DC6E5E"/>
                </a:solidFill>
              </a:rPr>
              <a:t>maintenance-free</a:t>
            </a:r>
          </a:p>
          <a:p>
            <a:pPr marL="0" lvl="1" indent="0">
              <a:spcBef>
                <a:spcPts val="0"/>
              </a:spcBef>
              <a:buClr>
                <a:srgbClr val="DC6E5E"/>
              </a:buClr>
              <a:buNone/>
            </a:pPr>
            <a:endParaRPr lang="de-DE" sz="2200" dirty="0"/>
          </a:p>
          <a:p>
            <a:pPr marL="0" indent="0">
              <a:spcBef>
                <a:spcPts val="0"/>
              </a:spcBef>
              <a:buNone/>
            </a:pPr>
            <a:endParaRPr lang="de-DE" sz="2200" dirty="0">
              <a:highlight>
                <a:srgbClr val="FFFF00"/>
              </a:highlight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1EE547C-38D1-C94D-8834-BBFBEFDA36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927"/>
          <a:stretch/>
        </p:blipFill>
        <p:spPr>
          <a:xfrm>
            <a:off x="0" y="1151434"/>
            <a:ext cx="5272755" cy="513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54370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000">
              <a:srgbClr val="F9EBE3"/>
            </a:gs>
            <a:gs pos="71000">
              <a:schemeClr val="bg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47C5DB41-5218-6A44-B5DC-D504BF691C89}"/>
              </a:ext>
            </a:extLst>
          </p:cNvPr>
          <p:cNvSpPr/>
          <p:nvPr/>
        </p:nvSpPr>
        <p:spPr>
          <a:xfrm>
            <a:off x="2690037" y="2339786"/>
            <a:ext cx="5613991" cy="23921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rmAutofit/>
          </a:bodyPr>
          <a:lstStyle/>
          <a:p>
            <a:pPr marL="391885" marR="0" indent="-391885" algn="l" defTabSz="821531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E58370"/>
              </a:buClr>
              <a:buSzPct val="145000"/>
              <a:buFontTx/>
              <a:buChar char="‣"/>
              <a:tabLst/>
            </a:pPr>
            <a:endParaRPr kumimoji="0" lang="de-DE" sz="3200" b="0" i="0" u="none" strike="noStrike" cap="none" spc="0" normalizeH="0" baseline="0">
              <a:ln>
                <a:noFill/>
              </a:ln>
              <a:solidFill>
                <a:srgbClr val="000000">
                  <a:alpha val="60000"/>
                </a:srgbClr>
              </a:solidFill>
              <a:effectLst/>
              <a:uFillTx/>
              <a:latin typeface="+mj-lt"/>
              <a:ea typeface="+mj-ea"/>
              <a:cs typeface="+mj-cs"/>
              <a:sym typeface="Work Sans Light"/>
            </a:endParaRP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C204AB13-BE96-D842-B875-A47A2F08F412}"/>
              </a:ext>
            </a:extLst>
          </p:cNvPr>
          <p:cNvSpPr txBox="1">
            <a:spLocks/>
          </p:cNvSpPr>
          <p:nvPr/>
        </p:nvSpPr>
        <p:spPr>
          <a:xfrm>
            <a:off x="-17782" y="1766390"/>
            <a:ext cx="8728645" cy="3538934"/>
          </a:xfrm>
          <a:prstGeom prst="rect">
            <a:avLst/>
          </a:prstGeom>
        </p:spPr>
        <p:txBody>
          <a:bodyPr/>
          <a:lstStyle>
            <a:lvl1pPr marL="195943" marR="0" indent="-195943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E58370"/>
              </a:buClr>
              <a:buSzPct val="145000"/>
              <a:buFontTx/>
              <a:buChar char="‣"/>
              <a:tabLst/>
              <a:defRPr sz="1600" b="0" i="0" u="none" strike="noStrike" cap="none" spc="0" baseline="0">
                <a:ln>
                  <a:noFill/>
                </a:ln>
                <a:solidFill>
                  <a:srgbClr val="777776"/>
                </a:solidFill>
                <a:uFillTx/>
                <a:latin typeface="Work Sans" pitchFamily="2" charset="77"/>
                <a:ea typeface="+mj-ea"/>
                <a:cs typeface="+mj-cs"/>
                <a:sym typeface="Work Sans Light"/>
              </a:defRPr>
            </a:lvl1pPr>
            <a:lvl2pPr marL="367393" marR="0" indent="-195943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E58370"/>
              </a:buClr>
              <a:buSzPct val="145000"/>
              <a:buFontTx/>
              <a:buChar char="•"/>
              <a:tabLst/>
              <a:defRPr sz="1600" b="0" i="0" u="none" strike="noStrike" cap="none" spc="0" baseline="0">
                <a:ln>
                  <a:noFill/>
                </a:ln>
                <a:solidFill>
                  <a:srgbClr val="777776"/>
                </a:solidFill>
                <a:uFillTx/>
                <a:latin typeface="Work Sans" pitchFamily="2" charset="77"/>
                <a:ea typeface="+mj-ea"/>
                <a:cs typeface="+mj-cs"/>
                <a:sym typeface="Work Sans Light"/>
              </a:defRPr>
            </a:lvl2pPr>
            <a:lvl3pPr marL="538843" marR="0" indent="-195943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E58370"/>
              </a:buClr>
              <a:buSzPct val="145000"/>
              <a:buFontTx/>
              <a:buChar char="•"/>
              <a:tabLst/>
              <a:defRPr sz="1600" b="0" i="0" u="none" strike="noStrike" cap="none" spc="0" baseline="0">
                <a:ln>
                  <a:noFill/>
                </a:ln>
                <a:solidFill>
                  <a:srgbClr val="777776"/>
                </a:solidFill>
                <a:uFillTx/>
                <a:latin typeface="Work Sans" pitchFamily="2" charset="77"/>
                <a:ea typeface="+mj-ea"/>
                <a:cs typeface="+mj-cs"/>
                <a:sym typeface="Work Sans Light"/>
              </a:defRPr>
            </a:lvl3pPr>
            <a:lvl4pPr marL="710293" marR="0" indent="-195943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E58370"/>
              </a:buClr>
              <a:buSzPct val="145000"/>
              <a:buFontTx/>
              <a:buChar char="•"/>
              <a:tabLst/>
              <a:defRPr sz="1600" b="0" i="0" u="none" strike="noStrike" cap="none" spc="0" baseline="0">
                <a:ln>
                  <a:noFill/>
                </a:ln>
                <a:solidFill>
                  <a:srgbClr val="777776"/>
                </a:solidFill>
                <a:uFillTx/>
                <a:latin typeface="Work Sans" pitchFamily="2" charset="77"/>
                <a:ea typeface="+mj-ea"/>
                <a:cs typeface="+mj-cs"/>
                <a:sym typeface="Work Sans Light"/>
              </a:defRPr>
            </a:lvl4pPr>
            <a:lvl5pPr marL="881743" marR="0" indent="-195943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E58370"/>
              </a:buClr>
              <a:buSzPct val="145000"/>
              <a:buFontTx/>
              <a:buChar char="•"/>
              <a:tabLst/>
              <a:defRPr sz="1600" b="0" i="0" u="none" strike="noStrike" cap="none" spc="0" baseline="0">
                <a:ln>
                  <a:noFill/>
                </a:ln>
                <a:solidFill>
                  <a:srgbClr val="777776"/>
                </a:solidFill>
                <a:uFillTx/>
                <a:latin typeface="Work Sans" pitchFamily="2" charset="77"/>
                <a:ea typeface="+mj-ea"/>
                <a:cs typeface="+mj-cs"/>
                <a:sym typeface="Work Sans Light"/>
              </a:defRPr>
            </a:lvl5pPr>
            <a:lvl6pPr marL="1053193" marR="0" indent="-195943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E58370"/>
              </a:buClr>
              <a:buSzPct val="145000"/>
              <a:buFontTx/>
              <a:buChar char="•"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>
                    <a:alpha val="60000"/>
                  </a:srgbClr>
                </a:solidFill>
                <a:uFillTx/>
                <a:latin typeface="+mj-lt"/>
                <a:ea typeface="+mj-ea"/>
                <a:cs typeface="+mj-cs"/>
                <a:sym typeface="Work Sans Light"/>
              </a:defRPr>
            </a:lvl6pPr>
            <a:lvl7pPr marL="1224643" marR="0" indent="-195943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E58370"/>
              </a:buClr>
              <a:buSzPct val="145000"/>
              <a:buFontTx/>
              <a:buChar char="•"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>
                    <a:alpha val="60000"/>
                  </a:srgbClr>
                </a:solidFill>
                <a:uFillTx/>
                <a:latin typeface="+mj-lt"/>
                <a:ea typeface="+mj-ea"/>
                <a:cs typeface="+mj-cs"/>
                <a:sym typeface="Work Sans Light"/>
              </a:defRPr>
            </a:lvl7pPr>
            <a:lvl8pPr marL="1396093" marR="0" indent="-195943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E58370"/>
              </a:buClr>
              <a:buSzPct val="145000"/>
              <a:buFontTx/>
              <a:buChar char="•"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>
                    <a:alpha val="60000"/>
                  </a:srgbClr>
                </a:solidFill>
                <a:uFillTx/>
                <a:latin typeface="+mj-lt"/>
                <a:ea typeface="+mj-ea"/>
                <a:cs typeface="+mj-cs"/>
                <a:sym typeface="Work Sans Light"/>
              </a:defRPr>
            </a:lvl8pPr>
            <a:lvl9pPr marL="1567543" marR="0" indent="-195943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E58370"/>
              </a:buClr>
              <a:buSzPct val="145000"/>
              <a:buFontTx/>
              <a:buChar char="•"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>
                    <a:alpha val="60000"/>
                  </a:srgbClr>
                </a:solidFill>
                <a:uFillTx/>
                <a:latin typeface="+mj-lt"/>
                <a:ea typeface="+mj-ea"/>
                <a:cs typeface="+mj-cs"/>
                <a:sym typeface="Work Sans Light"/>
              </a:defRPr>
            </a:lvl9pPr>
          </a:lstStyle>
          <a:p>
            <a:pPr marL="0" indent="0">
              <a:spcBef>
                <a:spcPts val="0"/>
              </a:spcBef>
              <a:buClr>
                <a:srgbClr val="DC6E5E"/>
              </a:buClr>
              <a:buNone/>
            </a:pPr>
            <a:r>
              <a:rPr lang="en-GB" sz="2200" dirty="0"/>
              <a:t>Modular &amp; precise control for </a:t>
            </a:r>
            <a:r>
              <a:rPr lang="en-GB" sz="2200" dirty="0">
                <a:solidFill>
                  <a:srgbClr val="DC6E5E"/>
                </a:solidFill>
              </a:rPr>
              <a:t>heating-on-demand</a:t>
            </a:r>
          </a:p>
          <a:p>
            <a:pPr marL="0" indent="0">
              <a:spcBef>
                <a:spcPts val="0"/>
              </a:spcBef>
              <a:buClr>
                <a:srgbClr val="DC6E5E"/>
              </a:buClr>
              <a:buNone/>
            </a:pPr>
            <a:endParaRPr lang="en-GB" sz="2200" dirty="0">
              <a:solidFill>
                <a:srgbClr val="DC6E5E"/>
              </a:solidFill>
            </a:endParaRPr>
          </a:p>
          <a:p>
            <a:pPr marL="0" indent="0">
              <a:spcBef>
                <a:spcPts val="0"/>
              </a:spcBef>
              <a:buClr>
                <a:srgbClr val="DC6E5E"/>
              </a:buClr>
              <a:buNone/>
            </a:pPr>
            <a:endParaRPr lang="en-GB" sz="2200" dirty="0">
              <a:solidFill>
                <a:srgbClr val="DC6E5E"/>
              </a:solidFill>
            </a:endParaRPr>
          </a:p>
          <a:p>
            <a:pPr marL="0" indent="0">
              <a:spcBef>
                <a:spcPts val="0"/>
              </a:spcBef>
              <a:buClr>
                <a:srgbClr val="DC6E5E"/>
              </a:buClr>
              <a:buNone/>
            </a:pPr>
            <a:r>
              <a:rPr lang="en-GB" sz="2200" dirty="0">
                <a:solidFill>
                  <a:srgbClr val="DC6E5E"/>
                </a:solidFill>
              </a:rPr>
              <a:t>Maximum accuracy of fit </a:t>
            </a:r>
            <a:r>
              <a:rPr lang="en-GB" sz="2200" dirty="0"/>
              <a:t>between heat demand and installed power</a:t>
            </a:r>
            <a:endParaRPr lang="en-GB" altLang="ja-JP" sz="2200" dirty="0"/>
          </a:p>
          <a:p>
            <a:pPr marL="0" indent="0">
              <a:spcBef>
                <a:spcPts val="0"/>
              </a:spcBef>
              <a:buClr>
                <a:srgbClr val="DC6E5E"/>
              </a:buClr>
              <a:buNone/>
            </a:pPr>
            <a:endParaRPr lang="en-GB" sz="2200" dirty="0"/>
          </a:p>
          <a:p>
            <a:pPr marL="0" indent="0">
              <a:spcBef>
                <a:spcPts val="0"/>
              </a:spcBef>
              <a:buClr>
                <a:srgbClr val="DC6E5E"/>
              </a:buClr>
              <a:buNone/>
            </a:pPr>
            <a:endParaRPr lang="en-GB" sz="2200" dirty="0"/>
          </a:p>
          <a:p>
            <a:pPr marL="0" indent="0">
              <a:spcBef>
                <a:spcPts val="0"/>
              </a:spcBef>
              <a:buClr>
                <a:srgbClr val="DC6E5E"/>
              </a:buClr>
              <a:buNone/>
            </a:pPr>
            <a:r>
              <a:rPr lang="en-GB" sz="2200" dirty="0"/>
              <a:t>Thin and flexible structure for </a:t>
            </a:r>
            <a:r>
              <a:rPr lang="en-GB" sz="2200" dirty="0">
                <a:solidFill>
                  <a:srgbClr val="DC6E5E"/>
                </a:solidFill>
              </a:rPr>
              <a:t>easy installation </a:t>
            </a:r>
            <a:r>
              <a:rPr lang="en-GB" sz="2200" dirty="0"/>
              <a:t>on walls, ceilings and under the floor</a:t>
            </a:r>
            <a:endParaRPr lang="en-GB" altLang="ja-JP" sz="2200" dirty="0">
              <a:solidFill>
                <a:schemeClr val="tx2"/>
              </a:solidFill>
              <a:highlight>
                <a:srgbClr val="FFFF00"/>
              </a:highlight>
            </a:endParaRPr>
          </a:p>
          <a:p>
            <a:pPr marL="171450" lvl="1" indent="0">
              <a:spcBef>
                <a:spcPts val="0"/>
              </a:spcBef>
              <a:buClr>
                <a:srgbClr val="DC6E5E"/>
              </a:buClr>
              <a:buNone/>
            </a:pPr>
            <a:endParaRPr lang="de-DE" altLang="ja-JP" sz="2200" dirty="0">
              <a:solidFill>
                <a:schemeClr val="tx2"/>
              </a:solidFill>
              <a:highlight>
                <a:srgbClr val="FFFF00"/>
              </a:highlight>
            </a:endParaRPr>
          </a:p>
          <a:p>
            <a:pPr marL="89809" indent="0" defTabSz="410765">
              <a:spcBef>
                <a:spcPts val="0"/>
              </a:spcBef>
              <a:buClr>
                <a:schemeClr val="tx1"/>
              </a:buClr>
              <a:buSzPct val="65000"/>
              <a:buNone/>
            </a:pPr>
            <a:endParaRPr lang="de-DE" sz="2200" dirty="0">
              <a:solidFill>
                <a:schemeClr val="tx2"/>
              </a:solidFill>
            </a:endParaRPr>
          </a:p>
          <a:p>
            <a:pPr marL="89809" indent="0" algn="r" defTabSz="410765">
              <a:spcBef>
                <a:spcPts val="0"/>
              </a:spcBef>
              <a:buClr>
                <a:schemeClr val="tx1"/>
              </a:buClr>
              <a:buSzPct val="65000"/>
              <a:buNone/>
            </a:pPr>
            <a:r>
              <a:rPr lang="en-GB" sz="2200" dirty="0">
                <a:solidFill>
                  <a:srgbClr val="DC6E5E"/>
                </a:solidFill>
              </a:rPr>
              <a:t>ælectra adapts to requirements - not the other way around</a:t>
            </a:r>
            <a:endParaRPr lang="en-GB" altLang="ja-JP" sz="2200" dirty="0">
              <a:solidFill>
                <a:schemeClr val="tx2"/>
              </a:solidFill>
            </a:endParaRPr>
          </a:p>
          <a:p>
            <a:pPr marL="89809" indent="0" defTabSz="410765">
              <a:spcBef>
                <a:spcPts val="0"/>
              </a:spcBef>
              <a:buClr>
                <a:schemeClr val="tx1"/>
              </a:buClr>
              <a:buSzPct val="65000"/>
              <a:buNone/>
            </a:pPr>
            <a:endParaRPr lang="de-DE" sz="2200" dirty="0">
              <a:solidFill>
                <a:schemeClr val="tx2"/>
              </a:solidFill>
            </a:endParaRPr>
          </a:p>
          <a:p>
            <a:pPr marL="89809" indent="0" algn="r" defTabSz="410765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  <a:buSzPct val="65000"/>
              <a:buNone/>
            </a:pPr>
            <a:endParaRPr lang="de-DE" sz="3200" dirty="0">
              <a:solidFill>
                <a:schemeClr val="tx2"/>
              </a:solidFill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3DC5E424-9DEE-6A49-99AE-37A05A67D2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832"/>
          <a:stretch/>
        </p:blipFill>
        <p:spPr>
          <a:xfrm rot="16200000">
            <a:off x="7431952" y="2097951"/>
            <a:ext cx="6038960" cy="3481137"/>
          </a:xfrm>
          <a:prstGeom prst="rect">
            <a:avLst/>
          </a:prstGeom>
        </p:spPr>
      </p:pic>
      <p:sp>
        <p:nvSpPr>
          <p:cNvPr id="2" name="Pfeil nach rechts 1">
            <a:extLst>
              <a:ext uri="{FF2B5EF4-FFF2-40B4-BE49-F238E27FC236}">
                <a16:creationId xmlns:a16="http://schemas.microsoft.com/office/drawing/2014/main" id="{355E9C5D-7518-8343-B1AA-2C86CC83F35A}"/>
              </a:ext>
            </a:extLst>
          </p:cNvPr>
          <p:cNvSpPr/>
          <p:nvPr/>
        </p:nvSpPr>
        <p:spPr>
          <a:xfrm>
            <a:off x="9625914" y="3929449"/>
            <a:ext cx="978408" cy="484632"/>
          </a:xfrm>
          <a:prstGeom prst="rightArrow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rmAutofit fontScale="25000" lnSpcReduction="20000"/>
          </a:bodyPr>
          <a:lstStyle/>
          <a:p>
            <a:pPr marL="391885" marR="0" indent="-391885" algn="l" defTabSz="821531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E58370"/>
              </a:buClr>
              <a:buSzPct val="145000"/>
              <a:buFontTx/>
              <a:buChar char="‣"/>
              <a:tabLst/>
            </a:pPr>
            <a:endParaRPr kumimoji="0" lang="de-DE" sz="3200" b="0" i="0" u="none" strike="noStrike" cap="none" spc="0" normalizeH="0" baseline="0">
              <a:ln>
                <a:noFill/>
              </a:ln>
              <a:solidFill>
                <a:srgbClr val="000000">
                  <a:alpha val="60000"/>
                </a:srgbClr>
              </a:solidFill>
              <a:effectLst/>
              <a:uFillTx/>
              <a:latin typeface="+mj-lt"/>
              <a:ea typeface="+mj-ea"/>
              <a:cs typeface="+mj-cs"/>
              <a:sym typeface="Work Sans Light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62C4DB6-62BC-6F4C-B433-13E78143B69C}"/>
              </a:ext>
            </a:extLst>
          </p:cNvPr>
          <p:cNvSpPr txBox="1">
            <a:spLocks/>
          </p:cNvSpPr>
          <p:nvPr/>
        </p:nvSpPr>
        <p:spPr>
          <a:xfrm>
            <a:off x="-17782" y="0"/>
            <a:ext cx="12209782" cy="973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noAutofit/>
          </a:bodyPr>
          <a:lstStyle>
            <a:lvl1pPr marL="0" marR="0" indent="0" algn="l" defTabSz="32146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CD6758"/>
                </a:solidFill>
                <a:uFillTx/>
                <a:latin typeface="Work Sans Light" pitchFamily="2" charset="77"/>
                <a:ea typeface="+mn-ea"/>
                <a:cs typeface="+mn-cs"/>
                <a:sym typeface="Helvetica Light"/>
              </a:defRPr>
            </a:lvl1pPr>
            <a:lvl2pPr marL="0" marR="0" indent="114300" algn="l" defTabSz="32146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ln>
                  <a:noFill/>
                </a:ln>
                <a:solidFill>
                  <a:srgbClr val="CD6758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228600" algn="l" defTabSz="32146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ln>
                  <a:noFill/>
                </a:ln>
                <a:solidFill>
                  <a:srgbClr val="CD6758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342900" algn="l" defTabSz="32146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ln>
                  <a:noFill/>
                </a:ln>
                <a:solidFill>
                  <a:srgbClr val="CD6758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457200" algn="l" defTabSz="32146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ln>
                  <a:noFill/>
                </a:ln>
                <a:solidFill>
                  <a:srgbClr val="CD6758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571500" algn="l" defTabSz="32146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ln>
                  <a:noFill/>
                </a:ln>
                <a:solidFill>
                  <a:srgbClr val="CD6758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685800" algn="l" defTabSz="32146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ln>
                  <a:noFill/>
                </a:ln>
                <a:solidFill>
                  <a:srgbClr val="CD6758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800100" algn="l" defTabSz="32146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ln>
                  <a:noFill/>
                </a:ln>
                <a:solidFill>
                  <a:srgbClr val="CD6758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914400" algn="l" defTabSz="32146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ln>
                  <a:noFill/>
                </a:ln>
                <a:solidFill>
                  <a:srgbClr val="CD6758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de-DE" sz="4400" kern="0" dirty="0">
                <a:solidFill>
                  <a:srgbClr val="DC6E5E"/>
                </a:solidFill>
              </a:rPr>
              <a:t>ADAPTABLE</a:t>
            </a:r>
            <a:br>
              <a:rPr lang="de-DE" sz="4400" kern="0" dirty="0">
                <a:solidFill>
                  <a:srgbClr val="DC6E5E"/>
                </a:solidFill>
                <a:latin typeface="+mj-ea"/>
                <a:ea typeface="+mj-ea"/>
                <a:cs typeface="+mj-cs"/>
              </a:rPr>
            </a:br>
            <a:endParaRPr lang="de-DE" sz="4400" kern="0" dirty="0">
              <a:solidFill>
                <a:srgbClr val="DC6E5E"/>
              </a:solidFill>
              <a:latin typeface="+mj-e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5763051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000">
              <a:srgbClr val="F9EBE3"/>
            </a:gs>
            <a:gs pos="82000">
              <a:schemeClr val="bg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92AE5AC-FED1-1B4B-81FD-F643BCCC9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185" y="0"/>
            <a:ext cx="12064408" cy="973826"/>
          </a:xfrm>
        </p:spPr>
        <p:txBody>
          <a:bodyPr/>
          <a:lstStyle/>
          <a:p>
            <a:pPr>
              <a:lnSpc>
                <a:spcPct val="100000"/>
              </a:lnSpc>
            </a:pPr>
            <a:br>
              <a:rPr lang="de-DE" sz="4400" dirty="0">
                <a:latin typeface="+mj-ea"/>
                <a:ea typeface="+mj-ea"/>
              </a:rPr>
            </a:br>
            <a:endParaRPr lang="de-DE" sz="4400" dirty="0">
              <a:latin typeface="+mj-ea"/>
              <a:ea typeface="+mj-ea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7C5DB41-5218-6A44-B5DC-D504BF691C89}"/>
              </a:ext>
            </a:extLst>
          </p:cNvPr>
          <p:cNvSpPr/>
          <p:nvPr/>
        </p:nvSpPr>
        <p:spPr>
          <a:xfrm>
            <a:off x="2690037" y="2339786"/>
            <a:ext cx="5613991" cy="23921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rmAutofit/>
          </a:bodyPr>
          <a:lstStyle/>
          <a:p>
            <a:pPr marL="391885" marR="0" indent="-391885" algn="l" defTabSz="821531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E58370"/>
              </a:buClr>
              <a:buSzPct val="145000"/>
              <a:buFontTx/>
              <a:buChar char="‣"/>
              <a:tabLst/>
            </a:pPr>
            <a:endParaRPr kumimoji="0" lang="de-DE" sz="3200" b="0" i="0" u="none" strike="noStrike" cap="none" spc="0" normalizeH="0" baseline="0">
              <a:ln>
                <a:noFill/>
              </a:ln>
              <a:solidFill>
                <a:srgbClr val="000000">
                  <a:alpha val="60000"/>
                </a:srgbClr>
              </a:solidFill>
              <a:effectLst/>
              <a:uFillTx/>
              <a:latin typeface="+mj-lt"/>
              <a:ea typeface="+mj-ea"/>
              <a:cs typeface="+mj-cs"/>
              <a:sym typeface="Work Sans Light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68899E79-C295-184A-9A3C-913F724197AC}"/>
              </a:ext>
            </a:extLst>
          </p:cNvPr>
          <p:cNvSpPr txBox="1">
            <a:spLocks/>
          </p:cNvSpPr>
          <p:nvPr/>
        </p:nvSpPr>
        <p:spPr>
          <a:xfrm>
            <a:off x="0" y="-19665"/>
            <a:ext cx="12192000" cy="909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noAutofit/>
          </a:bodyPr>
          <a:lstStyle>
            <a:lvl1pPr marL="0" marR="0" indent="0" algn="l" defTabSz="32146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CD6758"/>
                </a:solidFill>
                <a:uFillTx/>
                <a:latin typeface="Work Sans Light" pitchFamily="2" charset="77"/>
                <a:ea typeface="+mn-ea"/>
                <a:cs typeface="+mn-cs"/>
                <a:sym typeface="Helvetica Light"/>
              </a:defRPr>
            </a:lvl1pPr>
            <a:lvl2pPr marL="0" marR="0" indent="114300" algn="l" defTabSz="32146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ln>
                  <a:noFill/>
                </a:ln>
                <a:solidFill>
                  <a:srgbClr val="CD6758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228600" algn="l" defTabSz="32146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ln>
                  <a:noFill/>
                </a:ln>
                <a:solidFill>
                  <a:srgbClr val="CD6758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342900" algn="l" defTabSz="32146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ln>
                  <a:noFill/>
                </a:ln>
                <a:solidFill>
                  <a:srgbClr val="CD6758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457200" algn="l" defTabSz="32146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ln>
                  <a:noFill/>
                </a:ln>
                <a:solidFill>
                  <a:srgbClr val="CD6758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571500" algn="l" defTabSz="32146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ln>
                  <a:noFill/>
                </a:ln>
                <a:solidFill>
                  <a:srgbClr val="CD6758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685800" algn="l" defTabSz="32146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ln>
                  <a:noFill/>
                </a:ln>
                <a:solidFill>
                  <a:srgbClr val="CD6758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800100" algn="l" defTabSz="32146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ln>
                  <a:noFill/>
                </a:ln>
                <a:solidFill>
                  <a:srgbClr val="CD6758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914400" algn="l" defTabSz="32146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ln>
                  <a:noFill/>
                </a:ln>
                <a:solidFill>
                  <a:srgbClr val="CD6758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de-DE" sz="4400" kern="0" dirty="0">
                <a:solidFill>
                  <a:srgbClr val="DC6E5E"/>
                </a:solidFill>
              </a:rPr>
              <a:t>COMPATIBLE</a:t>
            </a:r>
            <a:endParaRPr lang="de-DE" sz="4400" kern="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DC4B567F-0A6B-4A4E-A0BE-F497FCDA8878}"/>
              </a:ext>
            </a:extLst>
          </p:cNvPr>
          <p:cNvSpPr txBox="1">
            <a:spLocks/>
          </p:cNvSpPr>
          <p:nvPr/>
        </p:nvSpPr>
        <p:spPr>
          <a:xfrm>
            <a:off x="0" y="1646187"/>
            <a:ext cx="6293299" cy="67358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defTabSz="410765">
              <a:buClr>
                <a:schemeClr val="tx1"/>
              </a:buClr>
              <a:buSzPct val="65000"/>
            </a:pPr>
            <a:r>
              <a:rPr lang="en-GB" sz="2200" kern="0" dirty="0">
                <a:solidFill>
                  <a:srgbClr val="DC6E5E"/>
                </a:solidFill>
                <a:latin typeface="Work Sans" pitchFamily="2" charset="77"/>
                <a:ea typeface="+mj-ea"/>
                <a:cs typeface="+mj-cs"/>
                <a:sym typeface="Work Sans Light"/>
              </a:rPr>
              <a:t>100% compatible </a:t>
            </a:r>
            <a:r>
              <a:rPr lang="en-GB" sz="2200" kern="0" dirty="0">
                <a:solidFill>
                  <a:schemeClr val="tx2"/>
                </a:solidFill>
                <a:latin typeface="Work Sans" pitchFamily="2" charset="77"/>
                <a:ea typeface="+mj-ea"/>
                <a:cs typeface="+mj-cs"/>
                <a:sym typeface="Work Sans Light"/>
              </a:rPr>
              <a:t>with all stakeholders in the energy transition</a:t>
            </a:r>
          </a:p>
          <a:p>
            <a:pPr defTabSz="410765">
              <a:buClr>
                <a:schemeClr val="tx1"/>
              </a:buClr>
              <a:buSzPct val="65000"/>
            </a:pPr>
            <a:endParaRPr lang="en-GB" sz="2200" kern="0" dirty="0">
              <a:solidFill>
                <a:schemeClr val="tx2"/>
              </a:solidFill>
              <a:latin typeface="Work Sans" pitchFamily="2" charset="77"/>
              <a:sym typeface="Work Sans Light"/>
            </a:endParaRPr>
          </a:p>
          <a:p>
            <a:pPr defTabSz="410765">
              <a:buClr>
                <a:schemeClr val="tx1"/>
              </a:buClr>
              <a:buSzPct val="65000"/>
            </a:pPr>
            <a:r>
              <a:rPr lang="en-GB" sz="2200" kern="0" dirty="0">
                <a:solidFill>
                  <a:srgbClr val="DC6E5E"/>
                </a:solidFill>
                <a:latin typeface="Work Sans" pitchFamily="2" charset="77"/>
                <a:sym typeface="Work Sans Light"/>
              </a:rPr>
              <a:t>100% open </a:t>
            </a:r>
            <a:r>
              <a:rPr lang="en-GB" sz="2200" kern="0" dirty="0">
                <a:solidFill>
                  <a:schemeClr val="tx2"/>
                </a:solidFill>
                <a:latin typeface="Work Sans" pitchFamily="2" charset="77"/>
                <a:ea typeface="+mj-ea"/>
                <a:cs typeface="+mj-cs"/>
                <a:sym typeface="Work Sans Light"/>
              </a:rPr>
              <a:t>to all future developments</a:t>
            </a:r>
          </a:p>
          <a:p>
            <a:pPr defTabSz="410765">
              <a:buClr>
                <a:schemeClr val="tx1"/>
              </a:buClr>
              <a:buSzPct val="65000"/>
            </a:pPr>
            <a:endParaRPr lang="en-GB" sz="2200" kern="0" dirty="0">
              <a:solidFill>
                <a:schemeClr val="tx2"/>
              </a:solidFill>
              <a:latin typeface="Work Sans" pitchFamily="2" charset="77"/>
              <a:ea typeface="+mj-ea"/>
              <a:cs typeface="+mj-cs"/>
              <a:sym typeface="Work Sans Light"/>
            </a:endParaRPr>
          </a:p>
          <a:p>
            <a:pPr defTabSz="410765">
              <a:buClr>
                <a:schemeClr val="tx1"/>
              </a:buClr>
              <a:buSzPct val="65000"/>
            </a:pPr>
            <a:r>
              <a:rPr lang="en-GB" sz="2200" kern="0" dirty="0">
                <a:solidFill>
                  <a:srgbClr val="DC6E5E"/>
                </a:solidFill>
                <a:latin typeface="Work Sans" pitchFamily="2" charset="77"/>
                <a:ea typeface="+mj-ea"/>
                <a:cs typeface="+mj-cs"/>
                <a:sym typeface="Work Sans Light"/>
              </a:rPr>
              <a:t>100 % digital </a:t>
            </a:r>
            <a:r>
              <a:rPr lang="en-GB" sz="2200" kern="0" dirty="0">
                <a:solidFill>
                  <a:schemeClr val="tx2"/>
                </a:solidFill>
                <a:latin typeface="Work Sans" pitchFamily="2" charset="77"/>
                <a:ea typeface="+mj-ea"/>
                <a:cs typeface="+mj-cs"/>
                <a:sym typeface="Work Sans Light"/>
              </a:rPr>
              <a:t>and Smart-Home-Ready</a:t>
            </a:r>
          </a:p>
          <a:p>
            <a:pPr defTabSz="410765">
              <a:buClr>
                <a:schemeClr val="tx1"/>
              </a:buClr>
              <a:buSzPct val="65000"/>
            </a:pPr>
            <a:endParaRPr lang="en-GB" sz="2200" kern="0" dirty="0">
              <a:solidFill>
                <a:schemeClr val="tx2"/>
              </a:solidFill>
              <a:highlight>
                <a:srgbClr val="FFFF00"/>
              </a:highlight>
              <a:latin typeface="Work Sans" pitchFamily="2" charset="77"/>
              <a:ea typeface="+mj-ea"/>
              <a:cs typeface="+mj-cs"/>
              <a:sym typeface="Work Sans Light"/>
            </a:endParaRPr>
          </a:p>
          <a:p>
            <a:pPr defTabSz="410765">
              <a:buClr>
                <a:schemeClr val="tx1"/>
              </a:buClr>
              <a:buSzPct val="65000"/>
            </a:pPr>
            <a:r>
              <a:rPr lang="en-GB" sz="2200" kern="0" dirty="0">
                <a:solidFill>
                  <a:srgbClr val="DC6E5E"/>
                </a:solidFill>
                <a:latin typeface="Work Sans" pitchFamily="2" charset="77"/>
                <a:ea typeface="+mj-ea"/>
                <a:cs typeface="+mj-cs"/>
              </a:rPr>
              <a:t>100% emission-free </a:t>
            </a:r>
            <a:r>
              <a:rPr lang="en-GB" sz="2200" kern="0" dirty="0">
                <a:solidFill>
                  <a:schemeClr val="tx2"/>
                </a:solidFill>
                <a:latin typeface="Work Sans" pitchFamily="2" charset="77"/>
                <a:ea typeface="+mj-ea"/>
                <a:cs typeface="+mj-cs"/>
              </a:rPr>
              <a:t>in operation with renewable energies</a:t>
            </a:r>
            <a:endParaRPr lang="en-GB" sz="2200" kern="0" dirty="0">
              <a:solidFill>
                <a:schemeClr val="tx2"/>
              </a:solidFill>
              <a:latin typeface="Work Sans" pitchFamily="2" charset="77"/>
              <a:ea typeface="+mj-ea"/>
              <a:cs typeface="+mj-cs"/>
              <a:sym typeface="Work Sans Light"/>
            </a:endParaRPr>
          </a:p>
          <a:p>
            <a:pPr defTabSz="410765">
              <a:buClr>
                <a:schemeClr val="tx1"/>
              </a:buClr>
              <a:buSzPct val="65000"/>
            </a:pPr>
            <a:endParaRPr lang="de-DE" sz="2000" kern="0" dirty="0">
              <a:solidFill>
                <a:schemeClr val="tx2"/>
              </a:solidFill>
              <a:latin typeface="Work Sans" pitchFamily="2" charset="77"/>
              <a:ea typeface="+mj-ea"/>
              <a:cs typeface="+mj-cs"/>
              <a:sym typeface="Work Sans Light"/>
            </a:endParaRPr>
          </a:p>
          <a:p>
            <a:pPr defTabSz="410765">
              <a:buClr>
                <a:schemeClr val="tx1"/>
              </a:buClr>
              <a:buSzPct val="65000"/>
            </a:pPr>
            <a:endParaRPr lang="de-DE" sz="2000" kern="0" dirty="0">
              <a:solidFill>
                <a:schemeClr val="tx2"/>
              </a:solidFill>
              <a:latin typeface="Work Sans" pitchFamily="2" charset="77"/>
              <a:ea typeface="+mj-ea"/>
              <a:cs typeface="+mj-cs"/>
              <a:sym typeface="Work Sans Light"/>
            </a:endParaRPr>
          </a:p>
          <a:p>
            <a:pPr defTabSz="410765">
              <a:buClr>
                <a:schemeClr val="tx1"/>
              </a:buClr>
              <a:buSzPct val="65000"/>
            </a:pPr>
            <a:endParaRPr lang="de-DE" sz="2000" kern="0" dirty="0">
              <a:solidFill>
                <a:schemeClr val="tx2"/>
              </a:solidFill>
              <a:latin typeface="Work Sans" pitchFamily="2" charset="77"/>
              <a:ea typeface="+mj-ea"/>
              <a:cs typeface="+mj-cs"/>
              <a:sym typeface="Work Sans Light"/>
            </a:endParaRPr>
          </a:p>
          <a:p>
            <a:pPr defTabSz="410765">
              <a:buClr>
                <a:schemeClr val="tx1"/>
              </a:buClr>
              <a:buSzPct val="65000"/>
            </a:pPr>
            <a:endParaRPr lang="de-DE" sz="2000" kern="0" dirty="0">
              <a:solidFill>
                <a:schemeClr val="tx2"/>
              </a:solidFill>
              <a:latin typeface="Work Sans" pitchFamily="2" charset="77"/>
              <a:ea typeface="+mj-ea"/>
              <a:cs typeface="+mj-cs"/>
              <a:sym typeface="Work Sans Light"/>
            </a:endParaRPr>
          </a:p>
          <a:p>
            <a:pPr defTabSz="821531" hangingPunct="0">
              <a:spcBef>
                <a:spcPts val="5900"/>
              </a:spcBef>
            </a:pPr>
            <a:r>
              <a:rPr lang="de-DE" sz="2000" dirty="0">
                <a:solidFill>
                  <a:srgbClr val="000000">
                    <a:alpha val="60000"/>
                  </a:srgbClr>
                </a:solidFill>
                <a:latin typeface="+mj-lt"/>
                <a:ea typeface="+mj-ea"/>
                <a:cs typeface="+mj-cs"/>
                <a:sym typeface="Work Sans Light"/>
              </a:rPr>
              <a:t> </a:t>
            </a:r>
          </a:p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baseline="0" dirty="0">
              <a:ln>
                <a:noFill/>
              </a:ln>
              <a:solidFill>
                <a:srgbClr val="000000">
                  <a:alpha val="60000"/>
                </a:srgbClr>
              </a:solidFill>
              <a:effectLst/>
              <a:uFillTx/>
              <a:latin typeface="+mj-lt"/>
              <a:ea typeface="+mj-ea"/>
              <a:cs typeface="+mj-cs"/>
              <a:sym typeface="Work Sans Light"/>
            </a:endParaRP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3AA37A0A-920F-3546-B453-FE78C93A0412}"/>
              </a:ext>
            </a:extLst>
          </p:cNvPr>
          <p:cNvSpPr txBox="1"/>
          <p:nvPr/>
        </p:nvSpPr>
        <p:spPr>
          <a:xfrm>
            <a:off x="0" y="5950429"/>
            <a:ext cx="12192000" cy="4828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 defTabSz="410766">
              <a:buClr>
                <a:srgbClr val="E58370"/>
              </a:buClr>
              <a:buSzPct val="145000"/>
            </a:pPr>
            <a:endParaRPr lang="de-DE" sz="2200" kern="0" dirty="0">
              <a:solidFill>
                <a:srgbClr val="777776"/>
              </a:solidFill>
              <a:latin typeface="Work Sans" pitchFamily="2" charset="77"/>
              <a:ea typeface="+mj-ea"/>
              <a:cs typeface="+mj-cs"/>
              <a:sym typeface="Work Sans Light"/>
            </a:endParaRP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26821C7A-F7DD-B14B-833F-51A914BA7FCB}"/>
              </a:ext>
            </a:extLst>
          </p:cNvPr>
          <p:cNvSpPr txBox="1"/>
          <p:nvPr/>
        </p:nvSpPr>
        <p:spPr>
          <a:xfrm>
            <a:off x="0" y="5998565"/>
            <a:ext cx="12192000" cy="4828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r" defTabSz="410766" fontAlgn="auto">
              <a:buClr>
                <a:srgbClr val="E58370"/>
              </a:buClr>
              <a:buSzPct val="145000"/>
            </a:pPr>
            <a:r>
              <a:rPr lang="en-GB" sz="2200" kern="0" dirty="0">
                <a:solidFill>
                  <a:srgbClr val="DC6E5E"/>
                </a:solidFill>
                <a:latin typeface="Work Sans" pitchFamily="2" charset="77"/>
                <a:ea typeface="+mj-ea"/>
                <a:cs typeface="+mj-cs"/>
                <a:sym typeface="Work Sans Light"/>
              </a:rPr>
              <a:t>ælectra is the technical answer to the challenge of sector coupling</a:t>
            </a:r>
            <a:endParaRPr lang="en-GB" sz="2200" kern="0" dirty="0">
              <a:solidFill>
                <a:schemeClr val="tx2"/>
              </a:solidFill>
              <a:latin typeface="Work Sans" pitchFamily="2" charset="77"/>
              <a:ea typeface="+mj-ea"/>
              <a:cs typeface="+mj-cs"/>
              <a:sym typeface="Work Sans Light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18F256B8-4A26-5B41-8E86-B7F20BFB9D83}"/>
              </a:ext>
            </a:extLst>
          </p:cNvPr>
          <p:cNvGrpSpPr/>
          <p:nvPr/>
        </p:nvGrpSpPr>
        <p:grpSpPr>
          <a:xfrm>
            <a:off x="5051084" y="890177"/>
            <a:ext cx="6703231" cy="4459161"/>
            <a:chOff x="5051084" y="890177"/>
            <a:chExt cx="6703231" cy="4459161"/>
          </a:xfrm>
        </p:grpSpPr>
        <p:sp>
          <p:nvSpPr>
            <p:cNvPr id="2" name="Pfeil nach rechts 1">
              <a:extLst>
                <a:ext uri="{FF2B5EF4-FFF2-40B4-BE49-F238E27FC236}">
                  <a16:creationId xmlns:a16="http://schemas.microsoft.com/office/drawing/2014/main" id="{355E9C5D-7518-8343-B1AA-2C86CC83F35A}"/>
                </a:ext>
              </a:extLst>
            </p:cNvPr>
            <p:cNvSpPr/>
            <p:nvPr/>
          </p:nvSpPr>
          <p:spPr>
            <a:xfrm>
              <a:off x="9830331" y="3979138"/>
              <a:ext cx="884439" cy="467672"/>
            </a:xfrm>
            <a:prstGeom prst="rightArrow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normAutofit fontScale="25000" lnSpcReduction="20000"/>
            </a:bodyPr>
            <a:lstStyle/>
            <a:p>
              <a:pPr marL="391885" marR="0" indent="-391885" algn="l" defTabSz="821531" rtl="0" fontAlgn="auto" latinLnBrk="0" hangingPunct="0">
                <a:lnSpc>
                  <a:spcPct val="100000"/>
                </a:lnSpc>
                <a:spcBef>
                  <a:spcPts val="5900"/>
                </a:spcBef>
                <a:spcAft>
                  <a:spcPts val="0"/>
                </a:spcAft>
                <a:buClr>
                  <a:srgbClr val="E58370"/>
                </a:buClr>
                <a:buSzPct val="145000"/>
                <a:buFontTx/>
                <a:buChar char="‣"/>
                <a:tabLst/>
              </a:pPr>
              <a:endParaRPr kumimoji="0" lang="de-DE" sz="3200" b="0" i="0" u="none" strike="noStrike" cap="none" spc="0" normalizeH="0" baseline="0">
                <a:ln>
                  <a:noFill/>
                </a:ln>
                <a:solidFill>
                  <a:srgbClr val="000000">
                    <a:alpha val="60000"/>
                  </a:srgbClr>
                </a:solidFill>
                <a:effectLst/>
                <a:uFillTx/>
                <a:latin typeface="+mj-lt"/>
                <a:ea typeface="+mj-ea"/>
                <a:cs typeface="+mj-cs"/>
                <a:sym typeface="Work Sans Light"/>
              </a:endParaRPr>
            </a:p>
          </p:txBody>
        </p:sp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F0430159-C4E8-FF41-A066-AFCB5C0EB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65369" y="938805"/>
              <a:ext cx="4188946" cy="4410533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AA638D32-ACEE-9F42-BD62-61F874A4C6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41839" y="1358715"/>
              <a:ext cx="613940" cy="457019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DD6ACFA8-9578-714E-AE58-AF2D040C7E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87751" y="1828202"/>
              <a:ext cx="613940" cy="457019"/>
            </a:xfrm>
            <a:prstGeom prst="rect">
              <a:avLst/>
            </a:prstGeom>
          </p:spPr>
        </p:pic>
        <p:sp>
          <p:nvSpPr>
            <p:cNvPr id="15" name="Textplatzhalter 2">
              <a:extLst>
                <a:ext uri="{FF2B5EF4-FFF2-40B4-BE49-F238E27FC236}">
                  <a16:creationId xmlns:a16="http://schemas.microsoft.com/office/drawing/2014/main" id="{2C0CE054-3DE9-8E47-A294-CD3D806652B1}"/>
                </a:ext>
              </a:extLst>
            </p:cNvPr>
            <p:cNvSpPr txBox="1">
              <a:spLocks/>
            </p:cNvSpPr>
            <p:nvPr/>
          </p:nvSpPr>
          <p:spPr>
            <a:xfrm>
              <a:off x="7145647" y="1345378"/>
              <a:ext cx="1223472" cy="355041"/>
            </a:xfrm>
            <a:prstGeom prst="rect">
              <a:avLst/>
            </a:prstGeom>
          </p:spPr>
          <p:txBody>
            <a:bodyPr/>
            <a:lstStyle>
              <a:lvl1pPr marL="195943" marR="0" indent="-195943" algn="l" defTabSz="410766" rtl="0" latinLnBrk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>
                  <a:srgbClr val="E58370"/>
                </a:buClr>
                <a:buSzPct val="145000"/>
                <a:buFontTx/>
                <a:buChar char="‣"/>
                <a:tabLst/>
                <a:defRPr sz="1600" b="0" i="0" u="none" strike="noStrike" cap="none" spc="0" baseline="0">
                  <a:ln>
                    <a:noFill/>
                  </a:ln>
                  <a:solidFill>
                    <a:srgbClr val="777776"/>
                  </a:solidFill>
                  <a:uFillTx/>
                  <a:latin typeface="Work Sans" pitchFamily="2" charset="77"/>
                  <a:ea typeface="+mj-ea"/>
                  <a:cs typeface="+mj-cs"/>
                  <a:sym typeface="Work Sans Light"/>
                </a:defRPr>
              </a:lvl1pPr>
              <a:lvl2pPr marL="367393" marR="0" indent="-195943" algn="l" defTabSz="410766" rtl="0" latinLnBrk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>
                  <a:srgbClr val="E58370"/>
                </a:buClr>
                <a:buSzPct val="145000"/>
                <a:buFontTx/>
                <a:buChar char="•"/>
                <a:tabLst/>
                <a:defRPr sz="1600" b="0" i="0" u="none" strike="noStrike" cap="none" spc="0" baseline="0">
                  <a:ln>
                    <a:noFill/>
                  </a:ln>
                  <a:solidFill>
                    <a:srgbClr val="777776"/>
                  </a:solidFill>
                  <a:uFillTx/>
                  <a:latin typeface="Work Sans" pitchFamily="2" charset="77"/>
                  <a:ea typeface="+mj-ea"/>
                  <a:cs typeface="+mj-cs"/>
                  <a:sym typeface="Work Sans Light"/>
                </a:defRPr>
              </a:lvl2pPr>
              <a:lvl3pPr marL="538843" marR="0" indent="-195943" algn="l" defTabSz="410766" rtl="0" latinLnBrk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>
                  <a:srgbClr val="E58370"/>
                </a:buClr>
                <a:buSzPct val="145000"/>
                <a:buFontTx/>
                <a:buChar char="•"/>
                <a:tabLst/>
                <a:defRPr sz="1600" b="0" i="0" u="none" strike="noStrike" cap="none" spc="0" baseline="0">
                  <a:ln>
                    <a:noFill/>
                  </a:ln>
                  <a:solidFill>
                    <a:srgbClr val="777776"/>
                  </a:solidFill>
                  <a:uFillTx/>
                  <a:latin typeface="Work Sans" pitchFamily="2" charset="77"/>
                  <a:ea typeface="+mj-ea"/>
                  <a:cs typeface="+mj-cs"/>
                  <a:sym typeface="Work Sans Light"/>
                </a:defRPr>
              </a:lvl3pPr>
              <a:lvl4pPr marL="710293" marR="0" indent="-195943" algn="l" defTabSz="410766" rtl="0" latinLnBrk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>
                  <a:srgbClr val="E58370"/>
                </a:buClr>
                <a:buSzPct val="145000"/>
                <a:buFontTx/>
                <a:buChar char="•"/>
                <a:tabLst/>
                <a:defRPr sz="1600" b="0" i="0" u="none" strike="noStrike" cap="none" spc="0" baseline="0">
                  <a:ln>
                    <a:noFill/>
                  </a:ln>
                  <a:solidFill>
                    <a:srgbClr val="777776"/>
                  </a:solidFill>
                  <a:uFillTx/>
                  <a:latin typeface="Work Sans" pitchFamily="2" charset="77"/>
                  <a:ea typeface="+mj-ea"/>
                  <a:cs typeface="+mj-cs"/>
                  <a:sym typeface="Work Sans Light"/>
                </a:defRPr>
              </a:lvl4pPr>
              <a:lvl5pPr marL="881743" marR="0" indent="-195943" algn="l" defTabSz="410766" rtl="0" latinLnBrk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>
                  <a:srgbClr val="E58370"/>
                </a:buClr>
                <a:buSzPct val="145000"/>
                <a:buFontTx/>
                <a:buChar char="•"/>
                <a:tabLst/>
                <a:defRPr sz="1600" b="0" i="0" u="none" strike="noStrike" cap="none" spc="0" baseline="0">
                  <a:ln>
                    <a:noFill/>
                  </a:ln>
                  <a:solidFill>
                    <a:srgbClr val="777776"/>
                  </a:solidFill>
                  <a:uFillTx/>
                  <a:latin typeface="Work Sans" pitchFamily="2" charset="77"/>
                  <a:ea typeface="+mj-ea"/>
                  <a:cs typeface="+mj-cs"/>
                  <a:sym typeface="Work Sans Light"/>
                </a:defRPr>
              </a:lvl5pPr>
              <a:lvl6pPr marL="1053193" marR="0" indent="-195943" algn="l" defTabSz="410766" rtl="0" latinLnBrk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>
                  <a:srgbClr val="E58370"/>
                </a:buClr>
                <a:buSzPct val="145000"/>
                <a:buFontTx/>
                <a:buChar char="•"/>
                <a:tabLst/>
                <a:defRPr sz="1600" b="0" i="0" u="none" strike="noStrike" cap="none" spc="0" baseline="0">
                  <a:ln>
                    <a:noFill/>
                  </a:ln>
                  <a:solidFill>
                    <a:srgbClr val="000000">
                      <a:alpha val="60000"/>
                    </a:srgbClr>
                  </a:solidFill>
                  <a:uFillTx/>
                  <a:latin typeface="+mj-lt"/>
                  <a:ea typeface="+mj-ea"/>
                  <a:cs typeface="+mj-cs"/>
                  <a:sym typeface="Work Sans Light"/>
                </a:defRPr>
              </a:lvl6pPr>
              <a:lvl7pPr marL="1224643" marR="0" indent="-195943" algn="l" defTabSz="410766" rtl="0" latinLnBrk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>
                  <a:srgbClr val="E58370"/>
                </a:buClr>
                <a:buSzPct val="145000"/>
                <a:buFontTx/>
                <a:buChar char="•"/>
                <a:tabLst/>
                <a:defRPr sz="1600" b="0" i="0" u="none" strike="noStrike" cap="none" spc="0" baseline="0">
                  <a:ln>
                    <a:noFill/>
                  </a:ln>
                  <a:solidFill>
                    <a:srgbClr val="000000">
                      <a:alpha val="60000"/>
                    </a:srgbClr>
                  </a:solidFill>
                  <a:uFillTx/>
                  <a:latin typeface="+mj-lt"/>
                  <a:ea typeface="+mj-ea"/>
                  <a:cs typeface="+mj-cs"/>
                  <a:sym typeface="Work Sans Light"/>
                </a:defRPr>
              </a:lvl7pPr>
              <a:lvl8pPr marL="1396093" marR="0" indent="-195943" algn="l" defTabSz="410766" rtl="0" latinLnBrk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>
                  <a:srgbClr val="E58370"/>
                </a:buClr>
                <a:buSzPct val="145000"/>
                <a:buFontTx/>
                <a:buChar char="•"/>
                <a:tabLst/>
                <a:defRPr sz="1600" b="0" i="0" u="none" strike="noStrike" cap="none" spc="0" baseline="0">
                  <a:ln>
                    <a:noFill/>
                  </a:ln>
                  <a:solidFill>
                    <a:srgbClr val="000000">
                      <a:alpha val="60000"/>
                    </a:srgbClr>
                  </a:solidFill>
                  <a:uFillTx/>
                  <a:latin typeface="+mj-lt"/>
                  <a:ea typeface="+mj-ea"/>
                  <a:cs typeface="+mj-cs"/>
                  <a:sym typeface="Work Sans Light"/>
                </a:defRPr>
              </a:lvl8pPr>
              <a:lvl9pPr marL="1567543" marR="0" indent="-195943" algn="l" defTabSz="410766" rtl="0" latinLnBrk="0">
                <a:lnSpc>
                  <a:spcPct val="100000"/>
                </a:lnSpc>
                <a:spcBef>
                  <a:spcPts val="2950"/>
                </a:spcBef>
                <a:spcAft>
                  <a:spcPts val="0"/>
                </a:spcAft>
                <a:buClr>
                  <a:srgbClr val="E58370"/>
                </a:buClr>
                <a:buSzPct val="145000"/>
                <a:buFontTx/>
                <a:buChar char="•"/>
                <a:tabLst/>
                <a:defRPr sz="1600" b="0" i="0" u="none" strike="noStrike" cap="none" spc="0" baseline="0">
                  <a:ln>
                    <a:noFill/>
                  </a:ln>
                  <a:solidFill>
                    <a:srgbClr val="000000">
                      <a:alpha val="60000"/>
                    </a:srgbClr>
                  </a:solidFill>
                  <a:uFillTx/>
                  <a:latin typeface="+mj-lt"/>
                  <a:ea typeface="+mj-ea"/>
                  <a:cs typeface="+mj-cs"/>
                  <a:sym typeface="Work Sans Light"/>
                </a:defRPr>
              </a:lvl9pPr>
            </a:lstStyle>
            <a:p>
              <a:pPr marL="0" indent="0" algn="ctr" defTabSz="321469">
                <a:lnSpc>
                  <a:spcPct val="120000"/>
                </a:lnSpc>
                <a:spcBef>
                  <a:spcPts val="0"/>
                </a:spcBef>
                <a:buClrTx/>
                <a:buSzTx/>
                <a:buNone/>
              </a:pPr>
              <a:r>
                <a:rPr lang="de-DE" sz="1400" dirty="0">
                  <a:solidFill>
                    <a:schemeClr val="tx2"/>
                  </a:solidFill>
                  <a:latin typeface="Work Sans Light" pitchFamily="2" charset="77"/>
                  <a:ea typeface="+mn-ea"/>
                  <a:cs typeface="+mn-cs"/>
                  <a:sym typeface="Helvetica Light"/>
                </a:rPr>
                <a:t>Photovoltaic</a:t>
              </a:r>
            </a:p>
            <a:p>
              <a:pPr marL="0" indent="0" algn="ctr" defTabSz="321469">
                <a:lnSpc>
                  <a:spcPct val="120000"/>
                </a:lnSpc>
                <a:spcBef>
                  <a:spcPts val="0"/>
                </a:spcBef>
                <a:buClrTx/>
                <a:buSzTx/>
                <a:buNone/>
              </a:pPr>
              <a:endParaRPr lang="de-DE" dirty="0">
                <a:solidFill>
                  <a:schemeClr val="tx2"/>
                </a:solidFill>
                <a:latin typeface="Work Sans Light" pitchFamily="2" charset="77"/>
                <a:ea typeface="+mn-ea"/>
                <a:cs typeface="+mn-cs"/>
                <a:sym typeface="Helvetica Light"/>
              </a:endParaRPr>
            </a:p>
          </p:txBody>
        </p:sp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433A162A-5C19-3643-893D-0DBA04F50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69379" y="2597850"/>
              <a:ext cx="566235" cy="644171"/>
            </a:xfrm>
            <a:prstGeom prst="rect">
              <a:avLst/>
            </a:prstGeom>
          </p:spPr>
        </p:pic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3348BE1F-F888-FD42-A897-DC157C7C3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286993" y="2602354"/>
              <a:ext cx="566235" cy="644171"/>
            </a:xfrm>
            <a:prstGeom prst="rect">
              <a:avLst/>
            </a:prstGeom>
          </p:spPr>
        </p:pic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919D65B6-DF70-8F49-9982-C7573CBCDF9A}"/>
                </a:ext>
              </a:extLst>
            </p:cNvPr>
            <p:cNvSpPr/>
            <p:nvPr/>
          </p:nvSpPr>
          <p:spPr>
            <a:xfrm>
              <a:off x="9966598" y="3195873"/>
              <a:ext cx="1306846" cy="5735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21469">
                <a:lnSpc>
                  <a:spcPct val="120000"/>
                </a:lnSpc>
              </a:pPr>
              <a:r>
                <a:rPr lang="de-DE" sz="1400" dirty="0">
                  <a:solidFill>
                    <a:schemeClr val="tx2"/>
                  </a:solidFill>
                  <a:latin typeface="Work Sans Light" pitchFamily="2" charset="77"/>
                  <a:sym typeface="Helvetica Light"/>
                </a:rPr>
                <a:t>ælectra</a:t>
              </a:r>
              <a:r>
                <a:rPr lang="de-DE" sz="1400" baseline="30000" dirty="0">
                  <a:solidFill>
                    <a:schemeClr val="tx2"/>
                  </a:solidFill>
                  <a:latin typeface="Work Sans Light" pitchFamily="2" charset="77"/>
                  <a:sym typeface="Helvetica Light"/>
                </a:rPr>
                <a:t>® </a:t>
              </a:r>
              <a:r>
                <a:rPr lang="de-DE" sz="1400" dirty="0">
                  <a:solidFill>
                    <a:schemeClr val="tx2"/>
                  </a:solidFill>
                  <a:latin typeface="Work Sans Light" pitchFamily="2" charset="77"/>
                  <a:sym typeface="Helvetica Light"/>
                </a:rPr>
                <a:t>Membrane</a:t>
              </a:r>
            </a:p>
            <a:p>
              <a:pPr algn="ctr" defTabSz="321469">
                <a:lnSpc>
                  <a:spcPct val="120000"/>
                </a:lnSpc>
              </a:pPr>
              <a:endParaRPr lang="de-DE" sz="1400" dirty="0">
                <a:solidFill>
                  <a:schemeClr val="tx2"/>
                </a:solidFill>
                <a:latin typeface="Work Sans Light" pitchFamily="2" charset="77"/>
              </a:endParaRPr>
            </a:p>
            <a:p>
              <a:pPr algn="ctr" defTabSz="321469">
                <a:lnSpc>
                  <a:spcPct val="120000"/>
                </a:lnSpc>
              </a:pPr>
              <a:endParaRPr lang="de-DE" sz="1400" baseline="30000" dirty="0">
                <a:latin typeface="Work Sans Light" pitchFamily="2" charset="77"/>
                <a:sym typeface="Helvetica Light"/>
              </a:endParaRPr>
            </a:p>
          </p:txBody>
        </p:sp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7252CFC2-7A65-674F-A086-B3C450878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77711" y="4052740"/>
              <a:ext cx="307572" cy="951374"/>
            </a:xfrm>
            <a:prstGeom prst="rect">
              <a:avLst/>
            </a:prstGeom>
          </p:spPr>
        </p:pic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8CE25399-8BB6-9048-90EB-53E803804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93507" y="890177"/>
              <a:ext cx="613940" cy="457019"/>
            </a:xfrm>
            <a:prstGeom prst="rect">
              <a:avLst/>
            </a:prstGeom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AD77D3BE-B226-5A44-AE4B-43327264EB46}"/>
                </a:ext>
              </a:extLst>
            </p:cNvPr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 rot="5400000">
              <a:off x="7997510" y="3954231"/>
              <a:ext cx="44119" cy="564243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B41EAB0A-96F5-124F-B2EA-891D1D799F3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01691" y="4068952"/>
              <a:ext cx="370201" cy="29068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F8708EAA-6766-5C41-97BA-D926DD8ED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057721" y="4067425"/>
              <a:ext cx="365776" cy="293733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C3E807F8-67CE-9347-AB06-9BE98B4E5504}"/>
                </a:ext>
              </a:extLst>
            </p:cNvPr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 rot="5400000">
              <a:off x="8836308" y="4026794"/>
              <a:ext cx="33916" cy="408912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73CB5177-B2FC-534D-82A9-9B041B41EC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764384" y="4114428"/>
              <a:ext cx="202213" cy="123722"/>
            </a:xfrm>
            <a:prstGeom prst="rect">
              <a:avLst/>
            </a:prstGeom>
          </p:spPr>
        </p:pic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B393DCC9-BF2D-EE44-9878-C4A57ECADAC6}"/>
                </a:ext>
              </a:extLst>
            </p:cNvPr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 rot="5400000">
              <a:off x="10100496" y="3538362"/>
              <a:ext cx="33916" cy="1385777"/>
            </a:xfrm>
            <a:prstGeom prst="rect">
              <a:avLst/>
            </a:prstGeom>
          </p:spPr>
        </p:pic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480F1489-38DE-2F41-A979-C89137CC0F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316005" y="4115693"/>
              <a:ext cx="202213" cy="123722"/>
            </a:xfrm>
            <a:prstGeom prst="rect">
              <a:avLst/>
            </a:prstGeom>
          </p:spPr>
        </p:pic>
        <p:pic>
          <p:nvPicPr>
            <p:cNvPr id="28" name="Grafik 27">
              <a:extLst>
                <a:ext uri="{FF2B5EF4-FFF2-40B4-BE49-F238E27FC236}">
                  <a16:creationId xmlns:a16="http://schemas.microsoft.com/office/drawing/2014/main" id="{A9045B9E-AA5E-8C46-BE57-EA0F9B978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214657" y="2446720"/>
              <a:ext cx="915285" cy="1313419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CD0F1928-F333-E84C-986D-7354DB4846FF}"/>
                </a:ext>
              </a:extLst>
            </p:cNvPr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 rot="5400000" flipH="1">
              <a:off x="9674410" y="2672050"/>
              <a:ext cx="33916" cy="1162364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E1CFDD4C-5E6D-5C46-8CAE-2CB9B5879FA5}"/>
                </a:ext>
              </a:extLst>
            </p:cNvPr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 rot="5400000" flipH="1">
              <a:off x="10297346" y="3189300"/>
              <a:ext cx="44119" cy="1247755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8A28C935-3DC6-934E-A670-C5F75A9A7AF3}"/>
                </a:ext>
              </a:extLst>
            </p:cNvPr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10911607" y="3810033"/>
              <a:ext cx="31676" cy="190423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46F5BAD4-80DE-CA48-A6AD-DEC746964A20}"/>
                </a:ext>
              </a:extLst>
            </p:cNvPr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6682558" y="4359632"/>
              <a:ext cx="62073" cy="483817"/>
            </a:xfrm>
            <a:prstGeom prst="rect">
              <a:avLst/>
            </a:prstGeom>
          </p:spPr>
        </p:pic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EA882E20-0B02-B042-8136-4CAC2038AA93}"/>
                </a:ext>
              </a:extLst>
            </p:cNvPr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7711959" y="2262471"/>
              <a:ext cx="41328" cy="1975680"/>
            </a:xfrm>
            <a:prstGeom prst="rect">
              <a:avLst/>
            </a:prstGeom>
          </p:spPr>
        </p:pic>
        <p:sp>
          <p:nvSpPr>
            <p:cNvPr id="34" name="Rechteck 33">
              <a:extLst>
                <a:ext uri="{FF2B5EF4-FFF2-40B4-BE49-F238E27FC236}">
                  <a16:creationId xmlns:a16="http://schemas.microsoft.com/office/drawing/2014/main" id="{764AE426-7902-9C45-A9A2-2A424FD7D4C1}"/>
                </a:ext>
              </a:extLst>
            </p:cNvPr>
            <p:cNvSpPr/>
            <p:nvPr/>
          </p:nvSpPr>
          <p:spPr>
            <a:xfrm>
              <a:off x="10126493" y="4987482"/>
              <a:ext cx="1472862" cy="2506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21469">
                <a:lnSpc>
                  <a:spcPct val="120000"/>
                </a:lnSpc>
              </a:pPr>
              <a:r>
                <a:rPr lang="de-DE" sz="1400" dirty="0">
                  <a:solidFill>
                    <a:schemeClr val="tx2"/>
                  </a:solidFill>
                  <a:latin typeface="Work Sans Light" pitchFamily="2" charset="77"/>
                  <a:sym typeface="Helvetica Light"/>
                </a:rPr>
                <a:t>Power Supply</a:t>
              </a:r>
            </a:p>
          </p:txBody>
        </p:sp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F7486CFE-7D27-8A4C-B098-4DFF68D5009A}"/>
                </a:ext>
              </a:extLst>
            </p:cNvPr>
            <p:cNvSpPr/>
            <p:nvPr/>
          </p:nvSpPr>
          <p:spPr>
            <a:xfrm>
              <a:off x="9486438" y="4200529"/>
              <a:ext cx="1306846" cy="2506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21469">
                <a:lnSpc>
                  <a:spcPct val="120000"/>
                </a:lnSpc>
              </a:pPr>
              <a:r>
                <a:rPr lang="de-DE" sz="1400" dirty="0">
                  <a:solidFill>
                    <a:schemeClr val="tx2"/>
                  </a:solidFill>
                  <a:latin typeface="Work Sans Light" pitchFamily="2" charset="77"/>
                  <a:sym typeface="Helvetica Light"/>
                </a:rPr>
                <a:t>Smart Meter</a:t>
              </a:r>
            </a:p>
          </p:txBody>
        </p:sp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5A773FEA-04F2-E940-87DB-B0BAEDEBF3BF}"/>
                </a:ext>
              </a:extLst>
            </p:cNvPr>
            <p:cNvSpPr/>
            <p:nvPr/>
          </p:nvSpPr>
          <p:spPr>
            <a:xfrm>
              <a:off x="8587187" y="4327868"/>
              <a:ext cx="1306846" cy="2506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21469">
                <a:lnSpc>
                  <a:spcPct val="120000"/>
                </a:lnSpc>
              </a:pPr>
              <a:r>
                <a:rPr lang="de-DE" sz="1400" dirty="0">
                  <a:solidFill>
                    <a:schemeClr val="tx2"/>
                  </a:solidFill>
                  <a:latin typeface="Work Sans Light" pitchFamily="2" charset="77"/>
                  <a:sym typeface="Helvetica Light"/>
                </a:rPr>
                <a:t>Inverter</a:t>
              </a:r>
            </a:p>
          </p:txBody>
        </p:sp>
        <p:sp>
          <p:nvSpPr>
            <p:cNvPr id="37" name="Rechteck 36">
              <a:extLst>
                <a:ext uri="{FF2B5EF4-FFF2-40B4-BE49-F238E27FC236}">
                  <a16:creationId xmlns:a16="http://schemas.microsoft.com/office/drawing/2014/main" id="{352EEDF1-AD78-F24A-95B6-B517A05AF07C}"/>
                </a:ext>
              </a:extLst>
            </p:cNvPr>
            <p:cNvSpPr/>
            <p:nvPr/>
          </p:nvSpPr>
          <p:spPr>
            <a:xfrm>
              <a:off x="7831368" y="4321335"/>
              <a:ext cx="1306846" cy="2506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21469">
                <a:lnSpc>
                  <a:spcPct val="120000"/>
                </a:lnSpc>
              </a:pPr>
              <a:r>
                <a:rPr lang="de-DE" sz="1400" dirty="0">
                  <a:solidFill>
                    <a:schemeClr val="tx2"/>
                  </a:solidFill>
                  <a:latin typeface="Work Sans Light" pitchFamily="2" charset="77"/>
                  <a:sym typeface="Helvetica Light"/>
                </a:rPr>
                <a:t>Battery</a:t>
              </a:r>
            </a:p>
          </p:txBody>
        </p:sp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69744DB1-9798-5F4A-806B-7BF338C9A999}"/>
                </a:ext>
              </a:extLst>
            </p:cNvPr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10126493" y="4578801"/>
              <a:ext cx="31676" cy="307383"/>
            </a:xfrm>
            <a:prstGeom prst="rect">
              <a:avLst/>
            </a:prstGeom>
          </p:spPr>
        </p:pic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12CC2F32-EE80-4D46-8061-FD4AE31C5DBF}"/>
                </a:ext>
              </a:extLst>
            </p:cNvPr>
            <p:cNvSpPr/>
            <p:nvPr/>
          </p:nvSpPr>
          <p:spPr>
            <a:xfrm>
              <a:off x="8109292" y="3192334"/>
              <a:ext cx="1306846" cy="3817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21469">
                <a:lnSpc>
                  <a:spcPct val="120000"/>
                </a:lnSpc>
              </a:pPr>
              <a:r>
                <a:rPr lang="de-DE" sz="1400" dirty="0">
                  <a:solidFill>
                    <a:schemeClr val="tx2"/>
                  </a:solidFill>
                  <a:latin typeface="Work Sans Light" pitchFamily="2" charset="77"/>
                  <a:sym typeface="Helvetica Light"/>
                </a:rPr>
                <a:t>ælectra</a:t>
              </a:r>
              <a:r>
                <a:rPr lang="de-DE" sz="1400" baseline="30000" dirty="0">
                  <a:solidFill>
                    <a:schemeClr val="tx2"/>
                  </a:solidFill>
                  <a:latin typeface="Work Sans Light" pitchFamily="2" charset="77"/>
                  <a:sym typeface="Helvetica Light"/>
                </a:rPr>
                <a:t>® </a:t>
              </a:r>
              <a:r>
                <a:rPr lang="de-DE" sz="1400" dirty="0">
                  <a:solidFill>
                    <a:schemeClr val="tx2"/>
                  </a:solidFill>
                  <a:latin typeface="Work Sans Light" pitchFamily="2" charset="77"/>
                  <a:sym typeface="Helvetica Light"/>
                </a:rPr>
                <a:t>Membrane</a:t>
              </a:r>
              <a:endParaRPr lang="de-DE" sz="1400" dirty="0">
                <a:solidFill>
                  <a:schemeClr val="tx2"/>
                </a:solidFill>
                <a:latin typeface="Work Sans Light" pitchFamily="2" charset="77"/>
              </a:endParaRPr>
            </a:p>
            <a:p>
              <a:pPr algn="ctr" defTabSz="321469">
                <a:lnSpc>
                  <a:spcPct val="120000"/>
                </a:lnSpc>
              </a:pPr>
              <a:endParaRPr lang="de-DE" sz="1400" baseline="30000" dirty="0">
                <a:latin typeface="Work Sans Light" pitchFamily="2" charset="77"/>
                <a:sym typeface="Helvetica Light"/>
              </a:endParaRPr>
            </a:p>
          </p:txBody>
        </p:sp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D2A258E3-9B36-C748-B202-5835151ECFF3}"/>
                </a:ext>
              </a:extLst>
            </p:cNvPr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 rot="5400000" flipH="1">
              <a:off x="7787533" y="2540840"/>
              <a:ext cx="44119" cy="4697152"/>
            </a:xfrm>
            <a:prstGeom prst="rect">
              <a:avLst/>
            </a:prstGeom>
          </p:spPr>
        </p:pic>
        <p:sp>
          <p:nvSpPr>
            <p:cNvPr id="41" name="Rechteck 40">
              <a:extLst>
                <a:ext uri="{FF2B5EF4-FFF2-40B4-BE49-F238E27FC236}">
                  <a16:creationId xmlns:a16="http://schemas.microsoft.com/office/drawing/2014/main" id="{6F136C0B-F724-1247-952B-C4A68A04F309}"/>
                </a:ext>
              </a:extLst>
            </p:cNvPr>
            <p:cNvSpPr/>
            <p:nvPr/>
          </p:nvSpPr>
          <p:spPr>
            <a:xfrm>
              <a:off x="5051084" y="3808767"/>
              <a:ext cx="3269513" cy="5964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21469">
                <a:lnSpc>
                  <a:spcPct val="120000"/>
                </a:lnSpc>
              </a:pPr>
              <a:r>
                <a:rPr lang="en-GB" sz="1400" dirty="0">
                  <a:solidFill>
                    <a:schemeClr val="tx2"/>
                  </a:solidFill>
                  <a:latin typeface="Work Sans Light" pitchFamily="2" charset="77"/>
                  <a:sym typeface="Helvetica Light"/>
                </a:rPr>
                <a:t>Electricity from </a:t>
              </a:r>
            </a:p>
            <a:p>
              <a:pPr algn="ctr" defTabSz="321469">
                <a:lnSpc>
                  <a:spcPct val="120000"/>
                </a:lnSpc>
              </a:pPr>
              <a:r>
                <a:rPr lang="en-GB" sz="1400" dirty="0">
                  <a:solidFill>
                    <a:schemeClr val="tx2"/>
                  </a:solidFill>
                  <a:latin typeface="Work Sans Light" pitchFamily="2" charset="77"/>
                  <a:sym typeface="Helvetica Light"/>
                </a:rPr>
                <a:t>Renewables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058779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6000">
              <a:srgbClr val="F9EBE3"/>
            </a:gs>
            <a:gs pos="55000">
              <a:schemeClr val="bg2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92AE5AC-FED1-1B4B-81FD-F643BCCC9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185" y="0"/>
            <a:ext cx="12064408" cy="973826"/>
          </a:xfrm>
        </p:spPr>
        <p:txBody>
          <a:bodyPr/>
          <a:lstStyle/>
          <a:p>
            <a:pPr>
              <a:lnSpc>
                <a:spcPct val="100000"/>
              </a:lnSpc>
            </a:pPr>
            <a:br>
              <a:rPr lang="de-DE" sz="4400" dirty="0">
                <a:latin typeface="+mj-ea"/>
                <a:ea typeface="+mj-ea"/>
              </a:rPr>
            </a:br>
            <a:endParaRPr lang="de-DE" sz="4400" dirty="0">
              <a:latin typeface="+mj-ea"/>
              <a:ea typeface="+mj-ea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7C5DB41-5218-6A44-B5DC-D504BF691C89}"/>
              </a:ext>
            </a:extLst>
          </p:cNvPr>
          <p:cNvSpPr/>
          <p:nvPr/>
        </p:nvSpPr>
        <p:spPr>
          <a:xfrm>
            <a:off x="2690037" y="2339786"/>
            <a:ext cx="5613991" cy="23921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rmAutofit/>
          </a:bodyPr>
          <a:lstStyle/>
          <a:p>
            <a:pPr marL="391885" marR="0" indent="-391885" algn="l" defTabSz="821531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E58370"/>
              </a:buClr>
              <a:buSzPct val="145000"/>
              <a:buFontTx/>
              <a:buChar char="‣"/>
              <a:tabLst/>
            </a:pPr>
            <a:endParaRPr kumimoji="0" lang="de-DE" sz="3200" b="0" i="0" u="none" strike="noStrike" cap="none" spc="0" normalizeH="0" baseline="0">
              <a:ln>
                <a:noFill/>
              </a:ln>
              <a:solidFill>
                <a:srgbClr val="000000">
                  <a:alpha val="60000"/>
                </a:srgbClr>
              </a:solidFill>
              <a:effectLst/>
              <a:uFillTx/>
              <a:latin typeface="+mj-lt"/>
              <a:ea typeface="+mj-ea"/>
              <a:cs typeface="+mj-cs"/>
              <a:sym typeface="Work Sans Light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68899E79-C295-184A-9A3C-913F724197AC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401341" cy="909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>
            <a:noAutofit/>
          </a:bodyPr>
          <a:lstStyle>
            <a:lvl1pPr marL="0" marR="0" indent="0" algn="l" defTabSz="32146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CD6758"/>
                </a:solidFill>
                <a:uFillTx/>
                <a:latin typeface="Work Sans Light" pitchFamily="2" charset="77"/>
                <a:ea typeface="+mn-ea"/>
                <a:cs typeface="+mn-cs"/>
                <a:sym typeface="Helvetica Light"/>
              </a:defRPr>
            </a:lvl1pPr>
            <a:lvl2pPr marL="0" marR="0" indent="114300" algn="l" defTabSz="32146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ln>
                  <a:noFill/>
                </a:ln>
                <a:solidFill>
                  <a:srgbClr val="CD6758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228600" algn="l" defTabSz="32146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ln>
                  <a:noFill/>
                </a:ln>
                <a:solidFill>
                  <a:srgbClr val="CD6758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342900" algn="l" defTabSz="32146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ln>
                  <a:noFill/>
                </a:ln>
                <a:solidFill>
                  <a:srgbClr val="CD6758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457200" algn="l" defTabSz="32146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ln>
                  <a:noFill/>
                </a:ln>
                <a:solidFill>
                  <a:srgbClr val="CD6758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571500" algn="l" defTabSz="32146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ln>
                  <a:noFill/>
                </a:ln>
                <a:solidFill>
                  <a:srgbClr val="CD6758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685800" algn="l" defTabSz="32146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ln>
                  <a:noFill/>
                </a:ln>
                <a:solidFill>
                  <a:srgbClr val="CD6758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800100" algn="l" defTabSz="32146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ln>
                  <a:noFill/>
                </a:ln>
                <a:solidFill>
                  <a:srgbClr val="CD6758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914400" algn="l" defTabSz="32146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ln>
                  <a:noFill/>
                </a:ln>
                <a:solidFill>
                  <a:srgbClr val="CD6758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de-DE" sz="4400" kern="0" dirty="0">
                <a:solidFill>
                  <a:srgbClr val="DC6E5E"/>
                </a:solidFill>
              </a:rPr>
              <a:t>SCALABLE</a:t>
            </a:r>
            <a:endParaRPr lang="de-DE" sz="4400" kern="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3AA37A0A-920F-3546-B453-FE78C93A0412}"/>
              </a:ext>
            </a:extLst>
          </p:cNvPr>
          <p:cNvSpPr txBox="1"/>
          <p:nvPr/>
        </p:nvSpPr>
        <p:spPr>
          <a:xfrm>
            <a:off x="0" y="5950429"/>
            <a:ext cx="12192000" cy="4828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 defTabSz="410766">
              <a:buClr>
                <a:srgbClr val="E58370"/>
              </a:buClr>
              <a:buSzPct val="145000"/>
            </a:pPr>
            <a:endParaRPr lang="de-DE" sz="2200" kern="0" dirty="0">
              <a:solidFill>
                <a:srgbClr val="777776"/>
              </a:solidFill>
              <a:latin typeface="Work Sans" pitchFamily="2" charset="77"/>
              <a:ea typeface="+mj-ea"/>
              <a:cs typeface="+mj-cs"/>
              <a:sym typeface="Work Sans Light"/>
            </a:endParaRP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26821C7A-F7DD-B14B-833F-51A914BA7FCB}"/>
              </a:ext>
            </a:extLst>
          </p:cNvPr>
          <p:cNvSpPr txBox="1"/>
          <p:nvPr/>
        </p:nvSpPr>
        <p:spPr>
          <a:xfrm>
            <a:off x="-288758" y="6119706"/>
            <a:ext cx="12192000" cy="4828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r" defTabSz="410766">
              <a:buClr>
                <a:srgbClr val="E58370"/>
              </a:buClr>
              <a:buSzPct val="145000"/>
            </a:pPr>
            <a:r>
              <a:rPr lang="en-GB" sz="2200" kern="0" dirty="0">
                <a:solidFill>
                  <a:srgbClr val="DC6E5E"/>
                </a:solidFill>
                <a:latin typeface="Work Sans" pitchFamily="2" charset="77"/>
                <a:ea typeface="+mj-ea"/>
                <a:cs typeface="+mj-cs"/>
                <a:sym typeface="Work Sans Light"/>
              </a:rPr>
              <a:t>ælectra enables sustainable solutions for neighbourhoods and power grids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D7FBA05C-872A-1A42-B717-E25C4821A0EB}"/>
              </a:ext>
            </a:extLst>
          </p:cNvPr>
          <p:cNvSpPr/>
          <p:nvPr/>
        </p:nvSpPr>
        <p:spPr>
          <a:xfrm>
            <a:off x="0" y="2077925"/>
            <a:ext cx="6930187" cy="2915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21469">
              <a:lnSpc>
                <a:spcPct val="120000"/>
              </a:lnSpc>
            </a:pPr>
            <a:r>
              <a:rPr lang="en-GB" sz="2200" dirty="0">
                <a:solidFill>
                  <a:srgbClr val="DC6E5E"/>
                </a:solidFill>
                <a:latin typeface="Work Sans Light" pitchFamily="2" charset="77"/>
                <a:sym typeface="Helvetica Light"/>
              </a:rPr>
              <a:t>Demand-Side-Management </a:t>
            </a:r>
          </a:p>
          <a:p>
            <a:pPr defTabSz="321469">
              <a:lnSpc>
                <a:spcPct val="120000"/>
              </a:lnSpc>
            </a:pPr>
            <a:endParaRPr lang="en-GB" sz="2200" dirty="0">
              <a:solidFill>
                <a:schemeClr val="tx2"/>
              </a:solidFill>
              <a:latin typeface="Work Sans Light" pitchFamily="2" charset="77"/>
              <a:sym typeface="Helvetica Light"/>
            </a:endParaRPr>
          </a:p>
          <a:p>
            <a:pPr defTabSz="321469">
              <a:lnSpc>
                <a:spcPct val="120000"/>
              </a:lnSpc>
            </a:pPr>
            <a:r>
              <a:rPr lang="en-GB" sz="2200" dirty="0">
                <a:solidFill>
                  <a:schemeClr val="tx2"/>
                </a:solidFill>
                <a:latin typeface="Work Sans Light" pitchFamily="2" charset="77"/>
                <a:sym typeface="Helvetica Light"/>
              </a:rPr>
              <a:t>Contribution to </a:t>
            </a:r>
            <a:r>
              <a:rPr lang="en-GB" sz="2200" dirty="0">
                <a:solidFill>
                  <a:srgbClr val="DC6E5E"/>
                </a:solidFill>
                <a:latin typeface="Work Sans Light" pitchFamily="2" charset="77"/>
                <a:sym typeface="Helvetica Light"/>
              </a:rPr>
              <a:t>grid stabilization</a:t>
            </a:r>
            <a:endParaRPr lang="en-GB" altLang="ja-JP" sz="2200" dirty="0">
              <a:solidFill>
                <a:srgbClr val="DC6E5E"/>
              </a:solidFill>
              <a:latin typeface="Work Sans Light" pitchFamily="2" charset="77"/>
              <a:sym typeface="Helvetica Light"/>
            </a:endParaRPr>
          </a:p>
          <a:p>
            <a:pPr defTabSz="321469">
              <a:lnSpc>
                <a:spcPct val="120000"/>
              </a:lnSpc>
            </a:pPr>
            <a:endParaRPr lang="en-GB" sz="2200" dirty="0">
              <a:solidFill>
                <a:srgbClr val="DC6E5E"/>
              </a:solidFill>
              <a:latin typeface="Work Sans Light" pitchFamily="2" charset="77"/>
              <a:sym typeface="Helvetica Light"/>
            </a:endParaRPr>
          </a:p>
          <a:p>
            <a:pPr defTabSz="321469">
              <a:lnSpc>
                <a:spcPct val="120000"/>
              </a:lnSpc>
            </a:pPr>
            <a:r>
              <a:rPr lang="en-GB" sz="2200" dirty="0">
                <a:solidFill>
                  <a:schemeClr val="tx2"/>
                </a:solidFill>
                <a:latin typeface="Work Sans Light" pitchFamily="2" charset="77"/>
                <a:sym typeface="Helvetica Light"/>
              </a:rPr>
              <a:t>New, </a:t>
            </a:r>
            <a:r>
              <a:rPr lang="en-GB" sz="2200" dirty="0">
                <a:solidFill>
                  <a:srgbClr val="DC6E5E"/>
                </a:solidFill>
                <a:latin typeface="Work Sans Light" pitchFamily="2" charset="77"/>
                <a:sym typeface="Helvetica Light"/>
              </a:rPr>
              <a:t>CO2-free district heating</a:t>
            </a:r>
          </a:p>
          <a:p>
            <a:pPr defTabSz="321469">
              <a:lnSpc>
                <a:spcPct val="120000"/>
              </a:lnSpc>
            </a:pPr>
            <a:endParaRPr lang="en-GB" sz="2200" dirty="0">
              <a:solidFill>
                <a:srgbClr val="DC6E5E"/>
              </a:solidFill>
              <a:latin typeface="Work Sans Light" pitchFamily="2" charset="77"/>
              <a:sym typeface="Helvetica Light"/>
            </a:endParaRPr>
          </a:p>
          <a:p>
            <a:pPr defTabSz="321469">
              <a:lnSpc>
                <a:spcPct val="120000"/>
              </a:lnSpc>
            </a:pPr>
            <a:r>
              <a:rPr lang="en-GB" sz="2200" dirty="0">
                <a:solidFill>
                  <a:srgbClr val="DC6E5E"/>
                </a:solidFill>
                <a:latin typeface="Work Sans Light" pitchFamily="2" charset="77"/>
                <a:sym typeface="Helvetica Light"/>
              </a:rPr>
              <a:t>Smart Neighbourhood / Smart City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7989458-8DFA-054E-963A-DE35321A11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041"/>
          <a:stretch/>
        </p:blipFill>
        <p:spPr>
          <a:xfrm>
            <a:off x="5401341" y="-1"/>
            <a:ext cx="6790659" cy="583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93384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6000">
              <a:srgbClr val="F9EBE3"/>
            </a:gs>
            <a:gs pos="84000">
              <a:schemeClr val="bg2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92AE5AC-FED1-1B4B-81FD-F643BCCC9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185" y="0"/>
            <a:ext cx="12064408" cy="973826"/>
          </a:xfrm>
        </p:spPr>
        <p:txBody>
          <a:bodyPr/>
          <a:lstStyle/>
          <a:p>
            <a:pPr>
              <a:lnSpc>
                <a:spcPct val="100000"/>
              </a:lnSpc>
            </a:pPr>
            <a:br>
              <a:rPr lang="de-DE" sz="4400" dirty="0">
                <a:latin typeface="+mj-ea"/>
                <a:ea typeface="+mj-ea"/>
              </a:rPr>
            </a:br>
            <a:endParaRPr lang="de-DE" sz="4400" dirty="0">
              <a:latin typeface="+mj-ea"/>
              <a:ea typeface="+mj-ea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7C5DB41-5218-6A44-B5DC-D504BF691C89}"/>
              </a:ext>
            </a:extLst>
          </p:cNvPr>
          <p:cNvSpPr/>
          <p:nvPr/>
        </p:nvSpPr>
        <p:spPr>
          <a:xfrm>
            <a:off x="2690037" y="2339786"/>
            <a:ext cx="5613991" cy="23921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rmAutofit/>
          </a:bodyPr>
          <a:lstStyle/>
          <a:p>
            <a:pPr marL="391885" marR="0" indent="-391885" algn="l" defTabSz="821531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E58370"/>
              </a:buClr>
              <a:buSzPct val="145000"/>
              <a:buFontTx/>
              <a:buChar char="‣"/>
              <a:tabLst/>
            </a:pPr>
            <a:endParaRPr kumimoji="0" lang="de-DE" sz="3200" b="0" i="0" u="none" strike="noStrike" cap="none" spc="0" normalizeH="0" baseline="0">
              <a:ln>
                <a:noFill/>
              </a:ln>
              <a:solidFill>
                <a:srgbClr val="000000">
                  <a:alpha val="60000"/>
                </a:srgbClr>
              </a:solidFill>
              <a:effectLst/>
              <a:uFillTx/>
              <a:latin typeface="+mj-lt"/>
              <a:ea typeface="+mj-ea"/>
              <a:cs typeface="+mj-cs"/>
              <a:sym typeface="Work Sans Light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68899E79-C295-184A-9A3C-913F724197AC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8098971" cy="909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noAutofit/>
          </a:bodyPr>
          <a:lstStyle>
            <a:lvl1pPr marL="0" marR="0" indent="0" algn="l" defTabSz="32146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CD6758"/>
                </a:solidFill>
                <a:uFillTx/>
                <a:latin typeface="Work Sans Light" pitchFamily="2" charset="77"/>
                <a:ea typeface="+mn-ea"/>
                <a:cs typeface="+mn-cs"/>
                <a:sym typeface="Helvetica Light"/>
              </a:defRPr>
            </a:lvl1pPr>
            <a:lvl2pPr marL="0" marR="0" indent="114300" algn="l" defTabSz="32146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ln>
                  <a:noFill/>
                </a:ln>
                <a:solidFill>
                  <a:srgbClr val="CD6758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228600" algn="l" defTabSz="32146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ln>
                  <a:noFill/>
                </a:ln>
                <a:solidFill>
                  <a:srgbClr val="CD6758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342900" algn="l" defTabSz="32146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ln>
                  <a:noFill/>
                </a:ln>
                <a:solidFill>
                  <a:srgbClr val="CD6758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457200" algn="l" defTabSz="32146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ln>
                  <a:noFill/>
                </a:ln>
                <a:solidFill>
                  <a:srgbClr val="CD6758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571500" algn="l" defTabSz="32146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ln>
                  <a:noFill/>
                </a:ln>
                <a:solidFill>
                  <a:srgbClr val="CD6758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685800" algn="l" defTabSz="32146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ln>
                  <a:noFill/>
                </a:ln>
                <a:solidFill>
                  <a:srgbClr val="CD6758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800100" algn="l" defTabSz="32146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ln>
                  <a:noFill/>
                </a:ln>
                <a:solidFill>
                  <a:srgbClr val="CD6758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914400" algn="l" defTabSz="32146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ln>
                  <a:noFill/>
                </a:ln>
                <a:solidFill>
                  <a:srgbClr val="CD6758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de-DE" sz="4400" kern="0" dirty="0">
                <a:solidFill>
                  <a:srgbClr val="DC6E5E"/>
                </a:solidFill>
              </a:rPr>
              <a:t>ENTITLED FOR FUNDING</a:t>
            </a:r>
            <a:endParaRPr lang="de-DE" sz="4400" kern="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3AA37A0A-920F-3546-B453-FE78C93A0412}"/>
              </a:ext>
            </a:extLst>
          </p:cNvPr>
          <p:cNvSpPr txBox="1"/>
          <p:nvPr/>
        </p:nvSpPr>
        <p:spPr>
          <a:xfrm>
            <a:off x="0" y="5950429"/>
            <a:ext cx="12192000" cy="4828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 defTabSz="410766">
              <a:buClr>
                <a:srgbClr val="E58370"/>
              </a:buClr>
              <a:buSzPct val="145000"/>
            </a:pPr>
            <a:endParaRPr lang="de-DE" sz="2200" kern="0" dirty="0">
              <a:solidFill>
                <a:srgbClr val="777776"/>
              </a:solidFill>
              <a:latin typeface="Work Sans" pitchFamily="2" charset="77"/>
              <a:ea typeface="+mj-ea"/>
              <a:cs typeface="+mj-cs"/>
              <a:sym typeface="Work Sans Light"/>
            </a:endParaRP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26821C7A-F7DD-B14B-833F-51A914BA7FCB}"/>
              </a:ext>
            </a:extLst>
          </p:cNvPr>
          <p:cNvSpPr txBox="1"/>
          <p:nvPr/>
        </p:nvSpPr>
        <p:spPr>
          <a:xfrm>
            <a:off x="-1" y="6150535"/>
            <a:ext cx="12192000" cy="4828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r" defTabSz="410766">
              <a:buClr>
                <a:srgbClr val="E58370"/>
              </a:buClr>
              <a:buSzPct val="145000"/>
            </a:pPr>
            <a:r>
              <a:rPr lang="en-GB" sz="2200" kern="0" dirty="0">
                <a:solidFill>
                  <a:srgbClr val="DC6E5E"/>
                </a:solidFill>
                <a:latin typeface="Work Sans" pitchFamily="2" charset="77"/>
                <a:ea typeface="+mj-ea"/>
                <a:cs typeface="+mj-cs"/>
                <a:sym typeface="Work Sans Light"/>
              </a:rPr>
              <a:t>ælectra fits into EU/German efficiency standards and funding programmes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D7FBA05C-872A-1A42-B717-E25C4821A0EB}"/>
              </a:ext>
            </a:extLst>
          </p:cNvPr>
          <p:cNvSpPr/>
          <p:nvPr/>
        </p:nvSpPr>
        <p:spPr>
          <a:xfrm>
            <a:off x="0" y="1671659"/>
            <a:ext cx="4887685" cy="3728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21469">
              <a:lnSpc>
                <a:spcPct val="120000"/>
              </a:lnSpc>
            </a:pPr>
            <a:r>
              <a:rPr lang="en-GB" sz="2200" dirty="0">
                <a:solidFill>
                  <a:schemeClr val="tx2"/>
                </a:solidFill>
                <a:latin typeface="Work Sans Light" pitchFamily="2" charset="77"/>
                <a:sym typeface="Helvetica Light"/>
              </a:rPr>
              <a:t>Conformity with </a:t>
            </a:r>
            <a:r>
              <a:rPr lang="de-DE" sz="2200" dirty="0">
                <a:solidFill>
                  <a:schemeClr val="tx2"/>
                </a:solidFill>
                <a:latin typeface="Work Sans Light" pitchFamily="2" charset="77"/>
              </a:rPr>
              <a:t>Directive 2010/31/EU on the</a:t>
            </a:r>
            <a:r>
              <a:rPr lang="de-DE" sz="2200" dirty="0">
                <a:solidFill>
                  <a:srgbClr val="DC6E5E"/>
                </a:solidFill>
                <a:latin typeface="Work Sans Light" pitchFamily="2" charset="77"/>
              </a:rPr>
              <a:t> </a:t>
            </a:r>
            <a:r>
              <a:rPr lang="en-GB" sz="2200" dirty="0">
                <a:solidFill>
                  <a:srgbClr val="DC6E5E"/>
                </a:solidFill>
                <a:latin typeface="Work Sans Light" pitchFamily="2" charset="77"/>
              </a:rPr>
              <a:t>energy performance of buildings</a:t>
            </a:r>
          </a:p>
          <a:p>
            <a:pPr defTabSz="321469">
              <a:lnSpc>
                <a:spcPct val="120000"/>
              </a:lnSpc>
            </a:pPr>
            <a:endParaRPr lang="en-GB" sz="2200" dirty="0">
              <a:solidFill>
                <a:schemeClr val="tx2"/>
              </a:solidFill>
              <a:latin typeface="Work Sans Light" pitchFamily="2" charset="77"/>
              <a:sym typeface="Helvetica Light"/>
            </a:endParaRPr>
          </a:p>
          <a:p>
            <a:pPr defTabSz="321469">
              <a:lnSpc>
                <a:spcPct val="120000"/>
              </a:lnSpc>
            </a:pPr>
            <a:r>
              <a:rPr lang="en-GB" sz="2200" dirty="0">
                <a:solidFill>
                  <a:schemeClr val="tx2"/>
                </a:solidFill>
                <a:latin typeface="Work Sans Light" pitchFamily="2" charset="77"/>
                <a:sym typeface="Helvetica Light"/>
              </a:rPr>
              <a:t>German </a:t>
            </a:r>
            <a:r>
              <a:rPr lang="en-GB" sz="2200" dirty="0">
                <a:solidFill>
                  <a:srgbClr val="DC6E5E"/>
                </a:solidFill>
                <a:latin typeface="Work Sans Light" pitchFamily="2" charset="77"/>
                <a:sym typeface="Helvetica Light"/>
              </a:rPr>
              <a:t>efficiency standards (GEG) </a:t>
            </a:r>
            <a:r>
              <a:rPr lang="en-GB" sz="2200" dirty="0">
                <a:solidFill>
                  <a:schemeClr val="tx2"/>
                </a:solidFill>
                <a:latin typeface="Work Sans Light" pitchFamily="2" charset="77"/>
                <a:sym typeface="Helvetica Light"/>
              </a:rPr>
              <a:t>are achieved</a:t>
            </a:r>
          </a:p>
          <a:p>
            <a:pPr defTabSz="321469">
              <a:lnSpc>
                <a:spcPct val="120000"/>
              </a:lnSpc>
            </a:pPr>
            <a:endParaRPr lang="en-GB" sz="2200" dirty="0">
              <a:solidFill>
                <a:schemeClr val="tx2"/>
              </a:solidFill>
              <a:latin typeface="Work Sans Light" pitchFamily="2" charset="77"/>
              <a:sym typeface="Helvetica Light"/>
            </a:endParaRPr>
          </a:p>
          <a:p>
            <a:pPr defTabSz="321469">
              <a:lnSpc>
                <a:spcPct val="120000"/>
              </a:lnSpc>
            </a:pPr>
            <a:r>
              <a:rPr lang="en-GB" sz="2200" dirty="0">
                <a:solidFill>
                  <a:srgbClr val="DC6E5E"/>
                </a:solidFill>
                <a:latin typeface="Work Sans Light" pitchFamily="2" charset="77"/>
                <a:sym typeface="Helvetica Light"/>
              </a:rPr>
              <a:t>Funding is possible </a:t>
            </a:r>
            <a:r>
              <a:rPr lang="en-GB" sz="2200" dirty="0">
                <a:solidFill>
                  <a:schemeClr val="tx2"/>
                </a:solidFill>
                <a:latin typeface="Work Sans Light" pitchFamily="2" charset="77"/>
                <a:sym typeface="Helvetica Light"/>
              </a:rPr>
              <a:t>by German development bank KfW</a:t>
            </a:r>
          </a:p>
        </p:txBody>
      </p: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688ECED8-3E09-3147-87A4-3BA1369226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425887"/>
              </p:ext>
            </p:extLst>
          </p:nvPr>
        </p:nvGraphicFramePr>
        <p:xfrm>
          <a:off x="4887685" y="1589303"/>
          <a:ext cx="7304315" cy="3893107"/>
        </p:xfrm>
        <a:graphic>
          <a:graphicData uri="http://schemas.openxmlformats.org/drawingml/2006/table">
            <a:tbl>
              <a:tblPr firstRow="1" bandRow="1"/>
              <a:tblGrid>
                <a:gridCol w="1099456">
                  <a:extLst>
                    <a:ext uri="{9D8B030D-6E8A-4147-A177-3AD203B41FA5}">
                      <a16:colId xmlns:a16="http://schemas.microsoft.com/office/drawing/2014/main" val="2920000187"/>
                    </a:ext>
                  </a:extLst>
                </a:gridCol>
                <a:gridCol w="1487715">
                  <a:extLst>
                    <a:ext uri="{9D8B030D-6E8A-4147-A177-3AD203B41FA5}">
                      <a16:colId xmlns:a16="http://schemas.microsoft.com/office/drawing/2014/main" val="1687299074"/>
                    </a:ext>
                  </a:extLst>
                </a:gridCol>
                <a:gridCol w="1935844">
                  <a:extLst>
                    <a:ext uri="{9D8B030D-6E8A-4147-A177-3AD203B41FA5}">
                      <a16:colId xmlns:a16="http://schemas.microsoft.com/office/drawing/2014/main" val="354197109"/>
                    </a:ext>
                  </a:extLst>
                </a:gridCol>
                <a:gridCol w="2781300">
                  <a:extLst>
                    <a:ext uri="{9D8B030D-6E8A-4147-A177-3AD203B41FA5}">
                      <a16:colId xmlns:a16="http://schemas.microsoft.com/office/drawing/2014/main" val="2699627772"/>
                    </a:ext>
                  </a:extLst>
                </a:gridCol>
              </a:tblGrid>
              <a:tr h="800641">
                <a:tc>
                  <a:txBody>
                    <a:bodyPr/>
                    <a:lstStyle>
                      <a:lvl1pPr marL="0" marR="0" indent="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1pPr>
                      <a:lvl2pPr marL="0" marR="0" indent="1143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2pPr>
                      <a:lvl3pPr marL="0" marR="0" indent="2286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3pPr>
                      <a:lvl4pPr marL="0" marR="0" indent="3429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4pPr>
                      <a:lvl5pPr marL="0" marR="0" indent="4572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5pPr>
                      <a:lvl6pPr marL="0" marR="0" indent="5715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6pPr>
                      <a:lvl7pPr marL="0" marR="0" indent="6858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7pPr>
                      <a:lvl8pPr marL="0" marR="0" indent="8001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8pPr>
                      <a:lvl9pPr marL="0" marR="0" indent="9144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9pPr>
                    </a:lstStyle>
                    <a:p>
                      <a:pPr marL="0" marR="0" lvl="0" indent="0" algn="ctr" defTabSz="82153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de-DE" sz="12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777776"/>
                          </a:solidFill>
                          <a:effectLst/>
                          <a:uLnTx/>
                          <a:uFillTx/>
                          <a:latin typeface="Work Sans" pitchFamily="2" charset="77"/>
                          <a:ea typeface="+mn-ea"/>
                          <a:cs typeface="+mn-cs"/>
                          <a:sym typeface="Helvetica Light"/>
                        </a:rPr>
                        <a:t>STANDARD </a:t>
                      </a:r>
                      <a:r>
                        <a:rPr kumimoji="0" lang="de-DE" sz="12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777776"/>
                          </a:solidFill>
                          <a:effectLst/>
                          <a:uLnTx/>
                          <a:uFillTx/>
                          <a:latin typeface="Work Sans" pitchFamily="2" charset="77"/>
                          <a:ea typeface="Work Sans Light"/>
                          <a:cs typeface="Work Sans Light"/>
                          <a:sym typeface="Helvetica Light"/>
                        </a:rPr>
                        <a:t>BUILDING</a:t>
                      </a:r>
                    </a:p>
                    <a:p>
                      <a:pPr marL="0" marR="0" lvl="0" indent="0" algn="ctr" defTabSz="82153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de-DE" sz="12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777776"/>
                          </a:solidFill>
                          <a:effectLst/>
                          <a:uLnTx/>
                          <a:uFillTx/>
                          <a:latin typeface="Work Sans" pitchFamily="2" charset="77"/>
                          <a:ea typeface="+mn-ea"/>
                          <a:cs typeface="+mn-cs"/>
                          <a:sym typeface="Helvetica Light"/>
                        </a:rPr>
                        <a:t>INSULATION</a:t>
                      </a:r>
                    </a:p>
                  </a:txBody>
                  <a:tcPr marL="45000" marR="45720" marT="22860" marB="22860" anchor="ctr">
                    <a:lnL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1pPr>
                      <a:lvl2pPr marL="0" marR="0" indent="1143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2pPr>
                      <a:lvl3pPr marL="0" marR="0" indent="2286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3pPr>
                      <a:lvl4pPr marL="0" marR="0" indent="3429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4pPr>
                      <a:lvl5pPr marL="0" marR="0" indent="4572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5pPr>
                      <a:lvl6pPr marL="0" marR="0" indent="5715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6pPr>
                      <a:lvl7pPr marL="0" marR="0" indent="6858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7pPr>
                      <a:lvl8pPr marL="0" marR="0" indent="8001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8pPr>
                      <a:lvl9pPr marL="0" marR="0" indent="9144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9pPr>
                    </a:lstStyle>
                    <a:p>
                      <a:pPr marL="0" marR="0" lvl="0" indent="0" algn="ctr" defTabSz="82153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de-DE" sz="12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777776"/>
                          </a:solidFill>
                          <a:effectLst/>
                          <a:uLnTx/>
                          <a:uFillTx/>
                          <a:latin typeface="Work Sans" pitchFamily="2" charset="77"/>
                          <a:ea typeface="+mn-ea"/>
                          <a:cs typeface="+mn-cs"/>
                          <a:sym typeface="Helvetica Light"/>
                        </a:rPr>
                        <a:t>STANDARD</a:t>
                      </a:r>
                    </a:p>
                    <a:p>
                      <a:pPr marL="0" marR="0" lvl="0" indent="0" algn="ctr" defTabSz="82153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de-DE" sz="12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777776"/>
                          </a:solidFill>
                          <a:effectLst/>
                          <a:uLnTx/>
                          <a:uFillTx/>
                          <a:latin typeface="Work Sans" pitchFamily="2" charset="77"/>
                          <a:ea typeface="+mn-ea"/>
                          <a:cs typeface="+mn-cs"/>
                          <a:sym typeface="Helvetica Light"/>
                        </a:rPr>
                        <a:t>BUILDING TECHNOLOGY</a:t>
                      </a:r>
                    </a:p>
                  </a:txBody>
                  <a:tcPr marL="45000" marR="45720" marT="22860" marB="22860" anchor="ctr">
                    <a:lnL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1pPr>
                      <a:lvl2pPr marL="0" marR="0" indent="1143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2pPr>
                      <a:lvl3pPr marL="0" marR="0" indent="2286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3pPr>
                      <a:lvl4pPr marL="0" marR="0" indent="3429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4pPr>
                      <a:lvl5pPr marL="0" marR="0" indent="4572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5pPr>
                      <a:lvl6pPr marL="0" marR="0" indent="5715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6pPr>
                      <a:lvl7pPr marL="0" marR="0" indent="6858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7pPr>
                      <a:lvl8pPr marL="0" marR="0" indent="8001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8pPr>
                      <a:lvl9pPr marL="0" marR="0" indent="9144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9pPr>
                    </a:lstStyle>
                    <a:p>
                      <a:pPr marL="0" marR="0" lvl="0" indent="0" algn="ctr" defTabSz="82153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de-DE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77776"/>
                          </a:solidFill>
                          <a:effectLst/>
                          <a:uLnTx/>
                          <a:uFillTx/>
                          <a:latin typeface="Work Sans" pitchFamily="2" charset="77"/>
                          <a:ea typeface="+mn-ea"/>
                          <a:cs typeface="+mn-cs"/>
                          <a:sym typeface="Helvetica Light"/>
                        </a:rPr>
                        <a:t>ALTERNATIVES</a:t>
                      </a:r>
                    </a:p>
                    <a:p>
                      <a:pPr marL="0" marR="0" lvl="0" indent="0" algn="ctr" defTabSz="82153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de-DE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77776"/>
                          </a:solidFill>
                          <a:effectLst/>
                          <a:uLnTx/>
                          <a:uFillTx/>
                          <a:latin typeface="Work Sans" pitchFamily="2" charset="77"/>
                          <a:ea typeface="+mn-ea"/>
                          <a:cs typeface="+mn-cs"/>
                          <a:sym typeface="Helvetica Light"/>
                        </a:rPr>
                        <a:t>HOT WATER SYSTEM</a:t>
                      </a:r>
                    </a:p>
                  </a:txBody>
                  <a:tcPr marL="45000" marR="45720" marT="22860" marB="22860" anchor="ctr">
                    <a:lnL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1pPr>
                      <a:lvl2pPr marL="0" marR="0" indent="1143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2pPr>
                      <a:lvl3pPr marL="0" marR="0" indent="2286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3pPr>
                      <a:lvl4pPr marL="0" marR="0" indent="3429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4pPr>
                      <a:lvl5pPr marL="0" marR="0" indent="4572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5pPr>
                      <a:lvl6pPr marL="0" marR="0" indent="5715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6pPr>
                      <a:lvl7pPr marL="0" marR="0" indent="6858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7pPr>
                      <a:lvl8pPr marL="0" marR="0" indent="8001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8pPr>
                      <a:lvl9pPr marL="0" marR="0" indent="9144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9pPr>
                    </a:lstStyle>
                    <a:p>
                      <a:pPr marL="0" marR="0" lvl="0" indent="0" algn="ctr" defTabSz="82153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de-DE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77776"/>
                          </a:solidFill>
                          <a:effectLst/>
                          <a:uLnTx/>
                          <a:uFillTx/>
                          <a:latin typeface="Work Sans" pitchFamily="2" charset="77"/>
                          <a:ea typeface="+mn-ea"/>
                          <a:cs typeface="+mn-cs"/>
                          <a:sym typeface="Helvetica Light"/>
                        </a:rPr>
                        <a:t>ACHIEVABLE EFFICIENCY STANDARD</a:t>
                      </a:r>
                    </a:p>
                  </a:txBody>
                  <a:tcPr marL="45000" marR="45720" marT="22860" marB="22860" anchor="ctr">
                    <a:lnL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3227"/>
                  </a:ext>
                </a:extLst>
              </a:tr>
              <a:tr h="264884">
                <a:tc rowSpan="3">
                  <a:txBody>
                    <a:bodyPr/>
                    <a:lstStyle>
                      <a:lvl1pPr marL="0" marR="0" indent="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1pPr>
                      <a:lvl2pPr marL="0" marR="0" indent="1143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2pPr>
                      <a:lvl3pPr marL="0" marR="0" indent="2286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3pPr>
                      <a:lvl4pPr marL="0" marR="0" indent="3429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4pPr>
                      <a:lvl5pPr marL="0" marR="0" indent="4572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5pPr>
                      <a:lvl6pPr marL="0" marR="0" indent="5715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6pPr>
                      <a:lvl7pPr marL="0" marR="0" indent="6858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7pPr>
                      <a:lvl8pPr marL="0" marR="0" indent="8001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8pPr>
                      <a:lvl9pPr marL="0" marR="0" indent="9144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9pPr>
                    </a:lstStyle>
                    <a:p>
                      <a:pPr marL="0" marR="0" lvl="0" indent="0" algn="ctr" defTabSz="82153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777776"/>
                          </a:solidFill>
                          <a:effectLst/>
                          <a:uLnTx/>
                          <a:uFillTx/>
                          <a:latin typeface="Work Sans" pitchFamily="2" charset="77"/>
                          <a:ea typeface="+mn-ea"/>
                          <a:cs typeface="+mn-cs"/>
                          <a:sym typeface="Helvetica Light"/>
                        </a:rPr>
                        <a:t>KFW 55</a:t>
                      </a:r>
                    </a:p>
                  </a:txBody>
                  <a:tcPr marL="45000" marR="45720" marT="22860" marB="22860" anchor="ctr">
                    <a:lnL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BE3"/>
                    </a:solidFill>
                  </a:tcPr>
                </a:tc>
                <a:tc rowSpan="3">
                  <a:txBody>
                    <a:bodyPr/>
                    <a:lstStyle>
                      <a:lvl1pPr marL="0" marR="0" indent="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1pPr>
                      <a:lvl2pPr marL="0" marR="0" indent="1143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2pPr>
                      <a:lvl3pPr marL="0" marR="0" indent="2286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3pPr>
                      <a:lvl4pPr marL="0" marR="0" indent="3429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4pPr>
                      <a:lvl5pPr marL="0" marR="0" indent="4572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5pPr>
                      <a:lvl6pPr marL="0" marR="0" indent="5715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6pPr>
                      <a:lvl7pPr marL="0" marR="0" indent="6858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7pPr>
                      <a:lvl8pPr marL="0" marR="0" indent="8001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8pPr>
                      <a:lvl9pPr marL="0" marR="0" indent="9144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9pPr>
                    </a:lstStyle>
                    <a:p>
                      <a:pPr marL="0" marR="0" lvl="0" indent="0" algn="ctr" defTabSz="82153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77776"/>
                          </a:solidFill>
                          <a:effectLst/>
                          <a:uLnTx/>
                          <a:uFillTx/>
                          <a:latin typeface="Work Sans" pitchFamily="2" charset="77"/>
                          <a:ea typeface="+mn-ea"/>
                          <a:cs typeface="+mn-cs"/>
                          <a:sym typeface="Helvetica Light"/>
                        </a:rPr>
                        <a:t>ælectra heating </a:t>
                      </a:r>
                    </a:p>
                    <a:p>
                      <a:pPr marL="0" marR="0" lvl="0" indent="0" algn="ctr" defTabSz="82153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77776"/>
                          </a:solidFill>
                          <a:effectLst/>
                          <a:uLnTx/>
                          <a:uFillTx/>
                          <a:latin typeface="Work Sans" pitchFamily="2" charset="77"/>
                          <a:ea typeface="+mn-ea"/>
                          <a:cs typeface="+mn-cs"/>
                          <a:sym typeface="Helvetica Light"/>
                        </a:rPr>
                        <a:t>photovoltaic</a:t>
                      </a:r>
                    </a:p>
                    <a:p>
                      <a:pPr marL="0" marR="0" lvl="0" indent="0" algn="ctr" defTabSz="82153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77776"/>
                          </a:solidFill>
                          <a:effectLst/>
                          <a:uLnTx/>
                          <a:uFillTx/>
                          <a:latin typeface="Work Sans" pitchFamily="2" charset="77"/>
                          <a:ea typeface="+mn-ea"/>
                          <a:cs typeface="+mn-cs"/>
                          <a:sym typeface="Helvetica Light"/>
                        </a:rPr>
                        <a:t>heat recovery</a:t>
                      </a:r>
                    </a:p>
                  </a:txBody>
                  <a:tcPr marL="45000" marR="45720" marT="22860" marB="22860" anchor="ctr">
                    <a:lnL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BE3"/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1pPr>
                      <a:lvl2pPr marL="0" marR="0" indent="1143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2pPr>
                      <a:lvl3pPr marL="0" marR="0" indent="2286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3pPr>
                      <a:lvl4pPr marL="0" marR="0" indent="3429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4pPr>
                      <a:lvl5pPr marL="0" marR="0" indent="4572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5pPr>
                      <a:lvl6pPr marL="0" marR="0" indent="5715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6pPr>
                      <a:lvl7pPr marL="0" marR="0" indent="6858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7pPr>
                      <a:lvl8pPr marL="0" marR="0" indent="8001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8pPr>
                      <a:lvl9pPr marL="0" marR="0" indent="9144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9pPr>
                    </a:lstStyle>
                    <a:p>
                      <a:pPr marL="0" marR="0" lvl="0" indent="0" algn="ctr" defTabSz="821531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77776"/>
                          </a:solidFill>
                          <a:effectLst/>
                          <a:uLnTx/>
                          <a:uFillTx/>
                          <a:latin typeface="Work Sans" pitchFamily="2" charset="77"/>
                          <a:ea typeface="+mn-ea"/>
                          <a:cs typeface="+mn-cs"/>
                          <a:sym typeface="Helvetica Light"/>
                        </a:rPr>
                        <a:t>hot water heat pump</a:t>
                      </a:r>
                    </a:p>
                  </a:txBody>
                  <a:tcPr marL="45000" marR="45720" marT="22860" marB="22860" anchor="ctr">
                    <a:lnL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BE3"/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1pPr>
                      <a:lvl2pPr marL="0" marR="0" indent="1143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2pPr>
                      <a:lvl3pPr marL="0" marR="0" indent="2286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3pPr>
                      <a:lvl4pPr marL="0" marR="0" indent="3429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4pPr>
                      <a:lvl5pPr marL="0" marR="0" indent="4572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5pPr>
                      <a:lvl6pPr marL="0" marR="0" indent="5715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6pPr>
                      <a:lvl7pPr marL="0" marR="0" indent="6858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7pPr>
                      <a:lvl8pPr marL="0" marR="0" indent="8001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8pPr>
                      <a:lvl9pPr marL="0" marR="0" indent="9144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9pPr>
                    </a:lstStyle>
                    <a:p>
                      <a:pPr marL="0" marR="0" lvl="0" indent="0" algn="ctr" defTabSz="821531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77776"/>
                          </a:solidFill>
                          <a:effectLst/>
                          <a:uLnTx/>
                          <a:uFillTx/>
                          <a:latin typeface="Work Sans" pitchFamily="2" charset="77"/>
                          <a:ea typeface="+mn-ea"/>
                          <a:cs typeface="+mn-cs"/>
                          <a:sym typeface="Helvetica Light"/>
                        </a:rPr>
                        <a:t>KFW 55</a:t>
                      </a:r>
                    </a:p>
                  </a:txBody>
                  <a:tcPr marL="45000" marR="45720" marT="22860" marB="22860" anchor="ctr">
                    <a:lnL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B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872894"/>
                  </a:ext>
                </a:extLst>
              </a:tr>
              <a:tr h="25618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marR="0" indent="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1pPr>
                      <a:lvl2pPr marL="0" marR="0" indent="1143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2pPr>
                      <a:lvl3pPr marL="0" marR="0" indent="2286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3pPr>
                      <a:lvl4pPr marL="0" marR="0" indent="3429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4pPr>
                      <a:lvl5pPr marL="0" marR="0" indent="4572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5pPr>
                      <a:lvl6pPr marL="0" marR="0" indent="5715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6pPr>
                      <a:lvl7pPr marL="0" marR="0" indent="6858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7pPr>
                      <a:lvl8pPr marL="0" marR="0" indent="8001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8pPr>
                      <a:lvl9pPr marL="0" marR="0" indent="9144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9pPr>
                    </a:lstStyle>
                    <a:p>
                      <a:pPr marL="0" marR="0" lvl="0" indent="0" algn="ctr" defTabSz="821531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77776"/>
                          </a:solidFill>
                          <a:effectLst/>
                          <a:uLnTx/>
                          <a:uFillTx/>
                          <a:latin typeface="Work Sans" pitchFamily="2" charset="77"/>
                          <a:ea typeface="+mn-ea"/>
                          <a:cs typeface="+mn-cs"/>
                          <a:sym typeface="Helvetica Light"/>
                        </a:rPr>
                        <a:t>heating rod</a:t>
                      </a:r>
                    </a:p>
                  </a:txBody>
                  <a:tcPr marL="45000" marR="45720" marT="22860" marB="22860" anchor="ctr">
                    <a:lnL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BE3"/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1pPr>
                      <a:lvl2pPr marL="0" marR="0" indent="1143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2pPr>
                      <a:lvl3pPr marL="0" marR="0" indent="2286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3pPr>
                      <a:lvl4pPr marL="0" marR="0" indent="3429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4pPr>
                      <a:lvl5pPr marL="0" marR="0" indent="4572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5pPr>
                      <a:lvl6pPr marL="0" marR="0" indent="5715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6pPr>
                      <a:lvl7pPr marL="0" marR="0" indent="6858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7pPr>
                      <a:lvl8pPr marL="0" marR="0" indent="8001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8pPr>
                      <a:lvl9pPr marL="0" marR="0" indent="9144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9pPr>
                    </a:lstStyle>
                    <a:p>
                      <a:pPr marL="0" marR="0" lvl="0" indent="0" algn="ctr" defTabSz="821531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77776"/>
                          </a:solidFill>
                          <a:effectLst/>
                          <a:uLnTx/>
                          <a:uFillTx/>
                          <a:latin typeface="Work Sans" pitchFamily="2" charset="77"/>
                          <a:ea typeface="+mn-ea"/>
                          <a:cs typeface="+mn-cs"/>
                          <a:sym typeface="Helvetica Light"/>
                        </a:rPr>
                        <a:t>GEG</a:t>
                      </a:r>
                    </a:p>
                  </a:txBody>
                  <a:tcPr marL="45000" marR="45720" marT="22860" marB="22860" anchor="ctr">
                    <a:lnL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B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750097"/>
                  </a:ext>
                </a:extLst>
              </a:tr>
              <a:tr h="264317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82153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de-DE" sz="1400" b="0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Work Sans" pitchFamily="2" charset="77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 marL="45000" marR="45720" marT="22860" marB="228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1pPr>
                      <a:lvl2pPr marL="0" marR="0" indent="1143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2pPr>
                      <a:lvl3pPr marL="0" marR="0" indent="2286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3pPr>
                      <a:lvl4pPr marL="0" marR="0" indent="3429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4pPr>
                      <a:lvl5pPr marL="0" marR="0" indent="4572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5pPr>
                      <a:lvl6pPr marL="0" marR="0" indent="5715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6pPr>
                      <a:lvl7pPr marL="0" marR="0" indent="6858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7pPr>
                      <a:lvl8pPr marL="0" marR="0" indent="8001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8pPr>
                      <a:lvl9pPr marL="0" marR="0" indent="9144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9pPr>
                    </a:lstStyle>
                    <a:p>
                      <a:pPr marL="0" marR="0" lvl="0" indent="0" algn="ctr" defTabSz="821531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77776"/>
                          </a:solidFill>
                          <a:effectLst/>
                          <a:uLnTx/>
                          <a:uFillTx/>
                          <a:latin typeface="Work Sans" pitchFamily="2" charset="77"/>
                          <a:ea typeface="+mn-ea"/>
                          <a:cs typeface="+mn-cs"/>
                          <a:sym typeface="Helvetica Light"/>
                        </a:rPr>
                        <a:t>continuous-flow water heater</a:t>
                      </a:r>
                    </a:p>
                  </a:txBody>
                  <a:tcPr marL="45000" marR="45720" marT="22860" marB="22860" anchor="ctr">
                    <a:lnL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BE3"/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1pPr>
                      <a:lvl2pPr marL="0" marR="0" indent="1143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2pPr>
                      <a:lvl3pPr marL="0" marR="0" indent="2286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3pPr>
                      <a:lvl4pPr marL="0" marR="0" indent="3429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4pPr>
                      <a:lvl5pPr marL="0" marR="0" indent="4572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5pPr>
                      <a:lvl6pPr marL="0" marR="0" indent="5715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6pPr>
                      <a:lvl7pPr marL="0" marR="0" indent="6858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7pPr>
                      <a:lvl8pPr marL="0" marR="0" indent="8001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8pPr>
                      <a:lvl9pPr marL="0" marR="0" indent="9144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9pPr>
                    </a:lstStyle>
                    <a:p>
                      <a:pPr marL="0" marR="0" lvl="0" indent="0" algn="ctr" defTabSz="821531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77776"/>
                          </a:solidFill>
                          <a:effectLst/>
                          <a:uLnTx/>
                          <a:uFillTx/>
                          <a:latin typeface="Work Sans" pitchFamily="2" charset="77"/>
                          <a:ea typeface="+mn-ea"/>
                          <a:cs typeface="+mn-cs"/>
                          <a:sym typeface="Helvetica Light"/>
                        </a:rPr>
                        <a:t>GEG</a:t>
                      </a:r>
                    </a:p>
                  </a:txBody>
                  <a:tcPr marL="45000" marR="45720" marT="22860" marB="22860" anchor="ctr">
                    <a:lnL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B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0342545"/>
                  </a:ext>
                </a:extLst>
              </a:tr>
              <a:tr h="309490">
                <a:tc rowSpan="3">
                  <a:txBody>
                    <a:bodyPr/>
                    <a:lstStyle>
                      <a:lvl1pPr marL="0" marR="0" indent="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1pPr>
                      <a:lvl2pPr marL="0" marR="0" indent="1143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2pPr>
                      <a:lvl3pPr marL="0" marR="0" indent="2286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3pPr>
                      <a:lvl4pPr marL="0" marR="0" indent="3429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4pPr>
                      <a:lvl5pPr marL="0" marR="0" indent="4572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5pPr>
                      <a:lvl6pPr marL="0" marR="0" indent="5715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6pPr>
                      <a:lvl7pPr marL="0" marR="0" indent="6858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7pPr>
                      <a:lvl8pPr marL="0" marR="0" indent="8001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8pPr>
                      <a:lvl9pPr marL="0" marR="0" indent="9144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9pPr>
                    </a:lstStyle>
                    <a:p>
                      <a:pPr marL="0" marR="0" lvl="0" indent="0" algn="ctr" defTabSz="82153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777776"/>
                          </a:solidFill>
                          <a:effectLst/>
                          <a:uLnTx/>
                          <a:uFillTx/>
                          <a:latin typeface="Work Sans" pitchFamily="2" charset="77"/>
                          <a:ea typeface="+mn-ea"/>
                          <a:cs typeface="+mn-cs"/>
                          <a:sym typeface="Helvetica Light"/>
                        </a:rPr>
                        <a:t>KFW 40</a:t>
                      </a:r>
                    </a:p>
                  </a:txBody>
                  <a:tcPr marL="45000" marR="45720" marT="22860" marB="22860" anchor="ctr">
                    <a:lnL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lvl1pPr marL="0" marR="0" indent="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1pPr>
                      <a:lvl2pPr marL="0" marR="0" indent="1143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2pPr>
                      <a:lvl3pPr marL="0" marR="0" indent="2286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3pPr>
                      <a:lvl4pPr marL="0" marR="0" indent="3429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4pPr>
                      <a:lvl5pPr marL="0" marR="0" indent="4572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5pPr>
                      <a:lvl6pPr marL="0" marR="0" indent="5715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6pPr>
                      <a:lvl7pPr marL="0" marR="0" indent="6858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7pPr>
                      <a:lvl8pPr marL="0" marR="0" indent="8001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8pPr>
                      <a:lvl9pPr marL="0" marR="0" indent="9144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9pPr>
                    </a:lstStyle>
                    <a:p>
                      <a:pPr marL="0" marR="0" lvl="0" indent="0" algn="ctr" defTabSz="82153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77776"/>
                          </a:solidFill>
                          <a:effectLst/>
                          <a:uLnTx/>
                          <a:uFillTx/>
                          <a:latin typeface="Work Sans" pitchFamily="2" charset="77"/>
                          <a:ea typeface="Work Sans Light"/>
                          <a:cs typeface="Work Sans Light"/>
                          <a:sym typeface="Helvetica Light"/>
                        </a:rPr>
                        <a:t>ælectra heating</a:t>
                      </a:r>
                      <a:endPara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777776"/>
                        </a:solidFill>
                        <a:effectLst/>
                        <a:uLnTx/>
                        <a:uFillTx/>
                        <a:latin typeface="Work Sans" pitchFamily="2" charset="77"/>
                        <a:ea typeface="+mn-ea"/>
                        <a:cs typeface="+mn-cs"/>
                        <a:sym typeface="Helvetica Light"/>
                      </a:endParaRPr>
                    </a:p>
                    <a:p>
                      <a:pPr marL="0" marR="0" lvl="0" indent="0" algn="ctr" defTabSz="82153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77776"/>
                          </a:solidFill>
                          <a:effectLst/>
                          <a:uLnTx/>
                          <a:uFillTx/>
                          <a:latin typeface="Work Sans" pitchFamily="2" charset="77"/>
                          <a:ea typeface="+mn-ea"/>
                          <a:cs typeface="+mn-cs"/>
                          <a:sym typeface="Helvetica Light"/>
                        </a:rPr>
                        <a:t>photovoltaic</a:t>
                      </a:r>
                    </a:p>
                    <a:p>
                      <a:pPr marL="0" marR="0" lvl="0" indent="0" algn="ctr" defTabSz="82153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77776"/>
                          </a:solidFill>
                          <a:effectLst/>
                          <a:uLnTx/>
                          <a:uFillTx/>
                          <a:latin typeface="Work Sans" pitchFamily="2" charset="77"/>
                          <a:ea typeface="+mn-ea"/>
                          <a:cs typeface="+mn-cs"/>
                          <a:sym typeface="Helvetica Light"/>
                        </a:rPr>
                        <a:t>heat recovery</a:t>
                      </a:r>
                    </a:p>
                  </a:txBody>
                  <a:tcPr marL="45000" marR="45720" marT="22860" marB="22860" anchor="ctr">
                    <a:lnL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1pPr>
                      <a:lvl2pPr marL="0" marR="0" indent="1143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2pPr>
                      <a:lvl3pPr marL="0" marR="0" indent="2286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3pPr>
                      <a:lvl4pPr marL="0" marR="0" indent="3429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4pPr>
                      <a:lvl5pPr marL="0" marR="0" indent="4572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5pPr>
                      <a:lvl6pPr marL="0" marR="0" indent="5715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6pPr>
                      <a:lvl7pPr marL="0" marR="0" indent="6858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7pPr>
                      <a:lvl8pPr marL="0" marR="0" indent="8001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8pPr>
                      <a:lvl9pPr marL="0" marR="0" indent="9144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9pPr>
                    </a:lstStyle>
                    <a:p>
                      <a:pPr marL="0" marR="0" lvl="0" indent="0" algn="ctr" defTabSz="821531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77776"/>
                          </a:solidFill>
                          <a:effectLst/>
                          <a:uLnTx/>
                          <a:uFillTx/>
                          <a:latin typeface="Work Sans" pitchFamily="2" charset="77"/>
                          <a:ea typeface="+mn-ea"/>
                          <a:cs typeface="+mn-cs"/>
                          <a:sym typeface="Helvetica Light"/>
                        </a:rPr>
                        <a:t>hot water heat pump</a:t>
                      </a:r>
                    </a:p>
                  </a:txBody>
                  <a:tcPr marL="45000" marR="45720" marT="22860" marB="22860" anchor="ctr">
                    <a:lnL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1pPr>
                      <a:lvl2pPr marL="0" marR="0" indent="1143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2pPr>
                      <a:lvl3pPr marL="0" marR="0" indent="2286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3pPr>
                      <a:lvl4pPr marL="0" marR="0" indent="3429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4pPr>
                      <a:lvl5pPr marL="0" marR="0" indent="4572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5pPr>
                      <a:lvl6pPr marL="0" marR="0" indent="5715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6pPr>
                      <a:lvl7pPr marL="0" marR="0" indent="6858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7pPr>
                      <a:lvl8pPr marL="0" marR="0" indent="8001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8pPr>
                      <a:lvl9pPr marL="0" marR="0" indent="9144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9pPr>
                    </a:lstStyle>
                    <a:p>
                      <a:pPr marL="0" marR="0" lvl="0" indent="0" algn="ctr" defTabSz="821531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77776"/>
                          </a:solidFill>
                          <a:effectLst/>
                          <a:uLnTx/>
                          <a:uFillTx/>
                          <a:latin typeface="Work Sans" pitchFamily="2" charset="77"/>
                          <a:ea typeface="+mn-ea"/>
                          <a:cs typeface="+mn-cs"/>
                          <a:sym typeface="Helvetica Light"/>
                        </a:rPr>
                        <a:t>KFW 40</a:t>
                      </a:r>
                    </a:p>
                  </a:txBody>
                  <a:tcPr marL="45000" marR="45720" marT="22860" marB="22860" anchor="ctr">
                    <a:lnL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381986"/>
                  </a:ext>
                </a:extLst>
              </a:tr>
              <a:tr h="25618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82153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Work Sans" pitchFamily="2" charset="77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 marL="45000" marR="45720" marT="22860" marB="228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1pPr>
                      <a:lvl2pPr marL="0" marR="0" indent="1143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2pPr>
                      <a:lvl3pPr marL="0" marR="0" indent="2286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3pPr>
                      <a:lvl4pPr marL="0" marR="0" indent="3429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4pPr>
                      <a:lvl5pPr marL="0" marR="0" indent="4572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5pPr>
                      <a:lvl6pPr marL="0" marR="0" indent="5715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6pPr>
                      <a:lvl7pPr marL="0" marR="0" indent="6858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7pPr>
                      <a:lvl8pPr marL="0" marR="0" indent="8001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8pPr>
                      <a:lvl9pPr marL="0" marR="0" indent="9144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9pPr>
                    </a:lstStyle>
                    <a:p>
                      <a:pPr marL="0" marR="0" lvl="0" indent="0" algn="ctr" defTabSz="821531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77776"/>
                          </a:solidFill>
                          <a:effectLst/>
                          <a:uLnTx/>
                          <a:uFillTx/>
                          <a:latin typeface="Work Sans" pitchFamily="2" charset="77"/>
                          <a:ea typeface="Work Sans Light"/>
                          <a:cs typeface="Work Sans Light"/>
                          <a:sym typeface="Helvetica Light"/>
                        </a:rPr>
                        <a:t>heating rod</a:t>
                      </a:r>
                    </a:p>
                  </a:txBody>
                  <a:tcPr marL="45000" marR="45720" marT="22860" marB="22860" anchor="ctr">
                    <a:lnL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1pPr>
                      <a:lvl2pPr marL="0" marR="0" indent="1143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2pPr>
                      <a:lvl3pPr marL="0" marR="0" indent="2286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3pPr>
                      <a:lvl4pPr marL="0" marR="0" indent="3429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4pPr>
                      <a:lvl5pPr marL="0" marR="0" indent="4572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5pPr>
                      <a:lvl6pPr marL="0" marR="0" indent="5715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6pPr>
                      <a:lvl7pPr marL="0" marR="0" indent="6858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7pPr>
                      <a:lvl8pPr marL="0" marR="0" indent="8001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8pPr>
                      <a:lvl9pPr marL="0" marR="0" indent="9144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9pPr>
                    </a:lstStyle>
                    <a:p>
                      <a:pPr marL="0" marR="0" lvl="0" indent="0" algn="ctr" defTabSz="821531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77776"/>
                          </a:solidFill>
                          <a:effectLst/>
                          <a:uLnTx/>
                          <a:uFillTx/>
                          <a:latin typeface="Work Sans" pitchFamily="2" charset="77"/>
                          <a:ea typeface="+mn-ea"/>
                          <a:cs typeface="+mn-cs"/>
                          <a:sym typeface="Helvetica Light"/>
                        </a:rPr>
                        <a:t>KFW 55</a:t>
                      </a:r>
                    </a:p>
                  </a:txBody>
                  <a:tcPr marL="45000" marR="45720" marT="22860" marB="22860" anchor="ctr">
                    <a:lnL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027629"/>
                  </a:ext>
                </a:extLst>
              </a:tr>
              <a:tr h="2668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82153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Work Sans" pitchFamily="2" charset="77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 marL="45000" marR="45720" marT="22860" marB="228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1pPr>
                      <a:lvl2pPr marL="0" marR="0" indent="1143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2pPr>
                      <a:lvl3pPr marL="0" marR="0" indent="2286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3pPr>
                      <a:lvl4pPr marL="0" marR="0" indent="3429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4pPr>
                      <a:lvl5pPr marL="0" marR="0" indent="4572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5pPr>
                      <a:lvl6pPr marL="0" marR="0" indent="5715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6pPr>
                      <a:lvl7pPr marL="0" marR="0" indent="6858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7pPr>
                      <a:lvl8pPr marL="0" marR="0" indent="8001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8pPr>
                      <a:lvl9pPr marL="0" marR="0" indent="9144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9pPr>
                    </a:lstStyle>
                    <a:p>
                      <a:pPr marL="0" marR="0" lvl="0" indent="0" algn="ctr" defTabSz="821531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77776"/>
                          </a:solidFill>
                          <a:effectLst/>
                          <a:uLnTx/>
                          <a:uFillTx/>
                          <a:latin typeface="Work Sans" pitchFamily="2" charset="77"/>
                          <a:ea typeface="+mn-ea"/>
                          <a:cs typeface="+mn-cs"/>
                          <a:sym typeface="Helvetica Light"/>
                        </a:rPr>
                        <a:t>continuous-flow water heater</a:t>
                      </a:r>
                    </a:p>
                  </a:txBody>
                  <a:tcPr marL="45000" marR="45720" marT="22860" marB="22860" anchor="ctr">
                    <a:lnL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1pPr>
                      <a:lvl2pPr marL="0" marR="0" indent="1143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2pPr>
                      <a:lvl3pPr marL="0" marR="0" indent="2286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3pPr>
                      <a:lvl4pPr marL="0" marR="0" indent="3429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4pPr>
                      <a:lvl5pPr marL="0" marR="0" indent="4572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5pPr>
                      <a:lvl6pPr marL="0" marR="0" indent="5715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6pPr>
                      <a:lvl7pPr marL="0" marR="0" indent="6858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7pPr>
                      <a:lvl8pPr marL="0" marR="0" indent="8001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8pPr>
                      <a:lvl9pPr marL="0" marR="0" indent="9144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9pPr>
                    </a:lstStyle>
                    <a:p>
                      <a:pPr marL="0" marR="0" lvl="0" indent="0" algn="ctr" defTabSz="82153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77776"/>
                          </a:solidFill>
                          <a:effectLst/>
                          <a:uLnTx/>
                          <a:uFillTx/>
                          <a:latin typeface="Work Sans" pitchFamily="2" charset="77"/>
                          <a:ea typeface="+mn-ea"/>
                          <a:cs typeface="+mn-cs"/>
                          <a:sym typeface="Helvetica Light"/>
                        </a:rPr>
                        <a:t>KFW 55</a:t>
                      </a:r>
                    </a:p>
                  </a:txBody>
                  <a:tcPr marL="45000" marR="45720" marT="22860" marB="22860" anchor="ctr">
                    <a:lnL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19870"/>
                  </a:ext>
                </a:extLst>
              </a:tr>
              <a:tr h="310585">
                <a:tc rowSpan="3">
                  <a:txBody>
                    <a:bodyPr/>
                    <a:lstStyle>
                      <a:lvl1pPr marL="0" marR="0" indent="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1pPr>
                      <a:lvl2pPr marL="0" marR="0" indent="1143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2pPr>
                      <a:lvl3pPr marL="0" marR="0" indent="2286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3pPr>
                      <a:lvl4pPr marL="0" marR="0" indent="3429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4pPr>
                      <a:lvl5pPr marL="0" marR="0" indent="4572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5pPr>
                      <a:lvl6pPr marL="0" marR="0" indent="5715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6pPr>
                      <a:lvl7pPr marL="0" marR="0" indent="6858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7pPr>
                      <a:lvl8pPr marL="0" marR="0" indent="8001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8pPr>
                      <a:lvl9pPr marL="0" marR="0" indent="9144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9pPr>
                    </a:lstStyle>
                    <a:p>
                      <a:pPr marL="0" marR="0" lvl="0" indent="0" algn="ctr" defTabSz="82153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777776"/>
                          </a:solidFill>
                          <a:effectLst/>
                          <a:uLnTx/>
                          <a:uFillTx/>
                          <a:latin typeface="Work Sans" pitchFamily="2" charset="77"/>
                          <a:ea typeface="+mn-ea"/>
                          <a:cs typeface="+mn-cs"/>
                          <a:sym typeface="Helvetica Light"/>
                        </a:rPr>
                        <a:t>KFW 40plus</a:t>
                      </a:r>
                    </a:p>
                  </a:txBody>
                  <a:tcPr marL="45000" marR="45720" marT="22860" marB="22860" anchor="ctr">
                    <a:lnL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BE3"/>
                    </a:solidFill>
                  </a:tcPr>
                </a:tc>
                <a:tc rowSpan="3">
                  <a:txBody>
                    <a:bodyPr/>
                    <a:lstStyle>
                      <a:lvl1pPr marL="0" marR="0" indent="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1pPr>
                      <a:lvl2pPr marL="0" marR="0" indent="1143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2pPr>
                      <a:lvl3pPr marL="0" marR="0" indent="2286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3pPr>
                      <a:lvl4pPr marL="0" marR="0" indent="3429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4pPr>
                      <a:lvl5pPr marL="0" marR="0" indent="4572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5pPr>
                      <a:lvl6pPr marL="0" marR="0" indent="5715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6pPr>
                      <a:lvl7pPr marL="0" marR="0" indent="6858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7pPr>
                      <a:lvl8pPr marL="0" marR="0" indent="8001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8pPr>
                      <a:lvl9pPr marL="0" marR="0" indent="9144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9pPr>
                    </a:lstStyle>
                    <a:p>
                      <a:pPr marL="0" marR="0" lvl="0" indent="0" algn="ctr" defTabSz="82153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77776"/>
                          </a:solidFill>
                          <a:effectLst/>
                          <a:uLnTx/>
                          <a:uFillTx/>
                          <a:latin typeface="Work Sans" pitchFamily="2" charset="77"/>
                          <a:ea typeface="Work Sans Light"/>
                          <a:cs typeface="Work Sans Light"/>
                          <a:sym typeface="Helvetica Light"/>
                        </a:rPr>
                        <a:t>ælectra heating</a:t>
                      </a:r>
                      <a:endPara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777776"/>
                        </a:solidFill>
                        <a:effectLst/>
                        <a:uLnTx/>
                        <a:uFillTx/>
                        <a:latin typeface="Work Sans" pitchFamily="2" charset="77"/>
                        <a:ea typeface="+mn-ea"/>
                        <a:cs typeface="+mn-cs"/>
                        <a:sym typeface="Helvetica Light"/>
                      </a:endParaRPr>
                    </a:p>
                    <a:p>
                      <a:pPr marL="0" marR="0" lvl="0" indent="0" algn="ctr" defTabSz="82153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77776"/>
                          </a:solidFill>
                          <a:effectLst/>
                          <a:uLnTx/>
                          <a:uFillTx/>
                          <a:latin typeface="Work Sans" pitchFamily="2" charset="77"/>
                          <a:ea typeface="Work Sans Light"/>
                          <a:cs typeface="Work Sans Light"/>
                          <a:sym typeface="Helvetica Light"/>
                        </a:rPr>
                        <a:t>photovoltaic</a:t>
                      </a:r>
                    </a:p>
                    <a:p>
                      <a:pPr marL="0" marR="0" lvl="0" indent="0" algn="ctr" defTabSz="82153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77776"/>
                          </a:solidFill>
                          <a:effectLst/>
                          <a:uLnTx/>
                          <a:uFillTx/>
                          <a:latin typeface="Work Sans" pitchFamily="2" charset="77"/>
                          <a:ea typeface="+mn-ea"/>
                          <a:cs typeface="+mn-cs"/>
                          <a:sym typeface="Helvetica Light"/>
                        </a:rPr>
                        <a:t>heat recovery</a:t>
                      </a:r>
                    </a:p>
                    <a:p>
                      <a:pPr marL="0" marR="0" lvl="0" indent="0" algn="ctr" defTabSz="82153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77776"/>
                          </a:solidFill>
                          <a:effectLst/>
                          <a:uLnTx/>
                          <a:uFillTx/>
                          <a:latin typeface="Work Sans" pitchFamily="2" charset="77"/>
                          <a:ea typeface="Work Sans Light"/>
                          <a:cs typeface="Work Sans Light"/>
                          <a:sym typeface="Helvetica Light"/>
                        </a:rPr>
                        <a:t>battery</a:t>
                      </a:r>
                    </a:p>
                  </a:txBody>
                  <a:tcPr marL="45000" marR="45720" marT="22860" marB="22860" anchor="ctr">
                    <a:lnL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BE3"/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1pPr>
                      <a:lvl2pPr marL="0" marR="0" indent="1143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2pPr>
                      <a:lvl3pPr marL="0" marR="0" indent="2286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3pPr>
                      <a:lvl4pPr marL="0" marR="0" indent="3429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4pPr>
                      <a:lvl5pPr marL="0" marR="0" indent="4572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5pPr>
                      <a:lvl6pPr marL="0" marR="0" indent="5715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6pPr>
                      <a:lvl7pPr marL="0" marR="0" indent="6858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7pPr>
                      <a:lvl8pPr marL="0" marR="0" indent="8001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8pPr>
                      <a:lvl9pPr marL="0" marR="0" indent="9144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9pPr>
                    </a:lstStyle>
                    <a:p>
                      <a:pPr marL="0" marR="0" lvl="0" indent="0" algn="ctr" defTabSz="821531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77776"/>
                          </a:solidFill>
                          <a:effectLst/>
                          <a:uLnTx/>
                          <a:uFillTx/>
                          <a:latin typeface="Work Sans" pitchFamily="2" charset="77"/>
                          <a:ea typeface="+mn-ea"/>
                          <a:cs typeface="+mn-cs"/>
                          <a:sym typeface="Helvetica Light"/>
                        </a:rPr>
                        <a:t>hot water heat pump</a:t>
                      </a:r>
                    </a:p>
                  </a:txBody>
                  <a:tcPr marL="45000" marR="45720" marT="22860" marB="22860" anchor="ctr">
                    <a:lnL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BE3"/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1pPr>
                      <a:lvl2pPr marL="0" marR="0" indent="1143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2pPr>
                      <a:lvl3pPr marL="0" marR="0" indent="2286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3pPr>
                      <a:lvl4pPr marL="0" marR="0" indent="3429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4pPr>
                      <a:lvl5pPr marL="0" marR="0" indent="4572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5pPr>
                      <a:lvl6pPr marL="0" marR="0" indent="5715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6pPr>
                      <a:lvl7pPr marL="0" marR="0" indent="6858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7pPr>
                      <a:lvl8pPr marL="0" marR="0" indent="8001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8pPr>
                      <a:lvl9pPr marL="0" marR="0" indent="9144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9pPr>
                    </a:lstStyle>
                    <a:p>
                      <a:pPr marL="0" marR="0" lvl="0" indent="0" algn="ctr" defTabSz="821531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77776"/>
                          </a:solidFill>
                          <a:effectLst/>
                          <a:uLnTx/>
                          <a:uFillTx/>
                          <a:latin typeface="Work Sans" pitchFamily="2" charset="77"/>
                          <a:ea typeface="+mn-ea"/>
                          <a:cs typeface="+mn-cs"/>
                          <a:sym typeface="Helvetica Light"/>
                        </a:rPr>
                        <a:t>KFW 40plus</a:t>
                      </a:r>
                    </a:p>
                  </a:txBody>
                  <a:tcPr marL="45000" marR="45720" marT="22860" marB="22860" anchor="ctr">
                    <a:lnL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B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281254"/>
                  </a:ext>
                </a:extLst>
              </a:tr>
              <a:tr h="27202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82153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Work Sans" pitchFamily="2" charset="77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 marL="45000" marR="45720" marT="22860" marB="228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1pPr>
                      <a:lvl2pPr marL="0" marR="0" indent="1143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2pPr>
                      <a:lvl3pPr marL="0" marR="0" indent="2286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3pPr>
                      <a:lvl4pPr marL="0" marR="0" indent="3429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4pPr>
                      <a:lvl5pPr marL="0" marR="0" indent="4572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5pPr>
                      <a:lvl6pPr marL="0" marR="0" indent="5715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6pPr>
                      <a:lvl7pPr marL="0" marR="0" indent="6858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7pPr>
                      <a:lvl8pPr marL="0" marR="0" indent="8001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8pPr>
                      <a:lvl9pPr marL="0" marR="0" indent="9144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9pPr>
                    </a:lstStyle>
                    <a:p>
                      <a:pPr marL="0" marR="0" lvl="0" indent="0" algn="ctr" defTabSz="821531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77776"/>
                          </a:solidFill>
                          <a:effectLst/>
                          <a:uLnTx/>
                          <a:uFillTx/>
                          <a:latin typeface="Work Sans" pitchFamily="2" charset="77"/>
                          <a:ea typeface="Work Sans Light"/>
                          <a:cs typeface="Work Sans Light"/>
                          <a:sym typeface="Helvetica Light"/>
                        </a:rPr>
                        <a:t>heating rod</a:t>
                      </a:r>
                    </a:p>
                  </a:txBody>
                  <a:tcPr marL="45000" marR="45720" marT="22860" marB="22860" anchor="ctr">
                    <a:lnL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BE3"/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1pPr>
                      <a:lvl2pPr marL="0" marR="0" indent="1143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2pPr>
                      <a:lvl3pPr marL="0" marR="0" indent="2286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3pPr>
                      <a:lvl4pPr marL="0" marR="0" indent="3429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4pPr>
                      <a:lvl5pPr marL="0" marR="0" indent="4572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5pPr>
                      <a:lvl6pPr marL="0" marR="0" indent="5715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6pPr>
                      <a:lvl7pPr marL="0" marR="0" indent="6858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7pPr>
                      <a:lvl8pPr marL="0" marR="0" indent="8001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8pPr>
                      <a:lvl9pPr marL="0" marR="0" indent="9144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9pPr>
                    </a:lstStyle>
                    <a:p>
                      <a:pPr marL="0" marR="0" lvl="0" indent="0" algn="ctr" defTabSz="821531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77776"/>
                          </a:solidFill>
                          <a:effectLst/>
                          <a:uLnTx/>
                          <a:uFillTx/>
                          <a:latin typeface="Work Sans" pitchFamily="2" charset="77"/>
                          <a:ea typeface="+mn-ea"/>
                          <a:cs typeface="+mn-cs"/>
                          <a:sym typeface="Helvetica Light"/>
                        </a:rPr>
                        <a:t>KFW 55</a:t>
                      </a:r>
                    </a:p>
                  </a:txBody>
                  <a:tcPr marL="45000" marR="45720" marT="22860" marB="22860" anchor="ctr">
                    <a:lnL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B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78979"/>
                  </a:ext>
                </a:extLst>
              </a:tr>
              <a:tr h="45976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82153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de-DE" sz="1400" b="0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Work Sans" pitchFamily="2" charset="77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 marL="45000" marR="45720" marT="22860" marB="228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1pPr>
                      <a:lvl2pPr marL="0" marR="0" indent="1143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2pPr>
                      <a:lvl3pPr marL="0" marR="0" indent="2286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3pPr>
                      <a:lvl4pPr marL="0" marR="0" indent="3429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4pPr>
                      <a:lvl5pPr marL="0" marR="0" indent="4572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5pPr>
                      <a:lvl6pPr marL="0" marR="0" indent="5715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6pPr>
                      <a:lvl7pPr marL="0" marR="0" indent="6858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7pPr>
                      <a:lvl8pPr marL="0" marR="0" indent="8001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8pPr>
                      <a:lvl9pPr marL="0" marR="0" indent="9144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9pPr>
                    </a:lstStyle>
                    <a:p>
                      <a:pPr marL="0" marR="0" lvl="0" indent="0" algn="ctr" defTabSz="821531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77776"/>
                          </a:solidFill>
                          <a:effectLst/>
                          <a:uLnTx/>
                          <a:uFillTx/>
                          <a:latin typeface="Work Sans" pitchFamily="2" charset="77"/>
                          <a:ea typeface="+mn-ea"/>
                          <a:cs typeface="+mn-cs"/>
                          <a:sym typeface="Helvetica Light"/>
                        </a:rPr>
                        <a:t>continuous-flow water heater</a:t>
                      </a:r>
                    </a:p>
                  </a:txBody>
                  <a:tcPr marL="45000" marR="45720" marT="22860" marB="22860" anchor="ctr">
                    <a:lnL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BE3"/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1pPr>
                      <a:lvl2pPr marL="0" marR="0" indent="1143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2pPr>
                      <a:lvl3pPr marL="0" marR="0" indent="2286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3pPr>
                      <a:lvl4pPr marL="0" marR="0" indent="3429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4pPr>
                      <a:lvl5pPr marL="0" marR="0" indent="4572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5pPr>
                      <a:lvl6pPr marL="0" marR="0" indent="5715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6pPr>
                      <a:lvl7pPr marL="0" marR="0" indent="6858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7pPr>
                      <a:lvl8pPr marL="0" marR="0" indent="8001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8pPr>
                      <a:lvl9pPr marL="0" marR="0" indent="914400" algn="ctr" defTabSz="410766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Work Sans Light"/>
                          <a:ea typeface="Work Sans Light"/>
                          <a:cs typeface="Work Sans Light"/>
                          <a:sym typeface="Helvetica Light"/>
                        </a:defRPr>
                      </a:lvl9pPr>
                    </a:lstStyle>
                    <a:p>
                      <a:pPr marL="0" marR="0" lvl="0" indent="0" algn="ctr" defTabSz="821531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77776"/>
                          </a:solidFill>
                          <a:effectLst/>
                          <a:uLnTx/>
                          <a:uFillTx/>
                          <a:latin typeface="Work Sans" pitchFamily="2" charset="77"/>
                          <a:ea typeface="+mn-ea"/>
                          <a:cs typeface="+mn-cs"/>
                          <a:sym typeface="Helvetica Light"/>
                        </a:rPr>
                        <a:t>KFW 55</a:t>
                      </a:r>
                    </a:p>
                  </a:txBody>
                  <a:tcPr marL="45000" marR="45720" marT="22860" marB="22860" anchor="ctr">
                    <a:lnL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B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2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060098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000">
              <a:srgbClr val="F9EBE3"/>
            </a:gs>
            <a:gs pos="71000">
              <a:schemeClr val="bg2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92AE5AC-FED1-1B4B-81FD-F643BCCC9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185" y="0"/>
            <a:ext cx="12064408" cy="973826"/>
          </a:xfrm>
        </p:spPr>
        <p:txBody>
          <a:bodyPr/>
          <a:lstStyle/>
          <a:p>
            <a:pPr>
              <a:lnSpc>
                <a:spcPct val="100000"/>
              </a:lnSpc>
            </a:pPr>
            <a:br>
              <a:rPr lang="de-DE" sz="4400" dirty="0">
                <a:latin typeface="+mj-ea"/>
                <a:ea typeface="+mj-ea"/>
              </a:rPr>
            </a:br>
            <a:endParaRPr lang="de-DE" sz="4400" dirty="0">
              <a:latin typeface="+mj-ea"/>
              <a:ea typeface="+mj-ea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7C5DB41-5218-6A44-B5DC-D504BF691C89}"/>
              </a:ext>
            </a:extLst>
          </p:cNvPr>
          <p:cNvSpPr/>
          <p:nvPr/>
        </p:nvSpPr>
        <p:spPr>
          <a:xfrm>
            <a:off x="2690037" y="2339786"/>
            <a:ext cx="5613991" cy="23921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rmAutofit/>
          </a:bodyPr>
          <a:lstStyle/>
          <a:p>
            <a:pPr marL="391885" marR="0" indent="-391885" algn="l" defTabSz="821531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E58370"/>
              </a:buClr>
              <a:buSzPct val="145000"/>
              <a:buFontTx/>
              <a:buChar char="‣"/>
              <a:tabLst/>
            </a:pPr>
            <a:endParaRPr kumimoji="0" lang="de-DE" sz="3200" b="0" i="0" u="none" strike="noStrike" cap="none" spc="0" normalizeH="0" baseline="0">
              <a:ln>
                <a:noFill/>
              </a:ln>
              <a:solidFill>
                <a:srgbClr val="000000">
                  <a:alpha val="60000"/>
                </a:srgbClr>
              </a:solidFill>
              <a:effectLst/>
              <a:uFillTx/>
              <a:latin typeface="+mj-lt"/>
              <a:ea typeface="+mj-ea"/>
              <a:cs typeface="+mj-cs"/>
              <a:sym typeface="Work Sans Light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68899E79-C295-184A-9A3C-913F724197AC}"/>
              </a:ext>
            </a:extLst>
          </p:cNvPr>
          <p:cNvSpPr txBox="1">
            <a:spLocks/>
          </p:cNvSpPr>
          <p:nvPr/>
        </p:nvSpPr>
        <p:spPr>
          <a:xfrm>
            <a:off x="0" y="-19665"/>
            <a:ext cx="12192000" cy="909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noAutofit/>
          </a:bodyPr>
          <a:lstStyle>
            <a:lvl1pPr marL="0" marR="0" indent="0" algn="l" defTabSz="32146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CD6758"/>
                </a:solidFill>
                <a:uFillTx/>
                <a:latin typeface="Work Sans Light" pitchFamily="2" charset="77"/>
                <a:ea typeface="+mn-ea"/>
                <a:cs typeface="+mn-cs"/>
                <a:sym typeface="Helvetica Light"/>
              </a:defRPr>
            </a:lvl1pPr>
            <a:lvl2pPr marL="0" marR="0" indent="114300" algn="l" defTabSz="32146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ln>
                  <a:noFill/>
                </a:ln>
                <a:solidFill>
                  <a:srgbClr val="CD6758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228600" algn="l" defTabSz="32146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ln>
                  <a:noFill/>
                </a:ln>
                <a:solidFill>
                  <a:srgbClr val="CD6758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342900" algn="l" defTabSz="32146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ln>
                  <a:noFill/>
                </a:ln>
                <a:solidFill>
                  <a:srgbClr val="CD6758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457200" algn="l" defTabSz="32146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ln>
                  <a:noFill/>
                </a:ln>
                <a:solidFill>
                  <a:srgbClr val="CD6758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571500" algn="l" defTabSz="32146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ln>
                  <a:noFill/>
                </a:ln>
                <a:solidFill>
                  <a:srgbClr val="CD6758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685800" algn="l" defTabSz="32146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ln>
                  <a:noFill/>
                </a:ln>
                <a:solidFill>
                  <a:srgbClr val="CD6758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800100" algn="l" defTabSz="32146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ln>
                  <a:noFill/>
                </a:ln>
                <a:solidFill>
                  <a:srgbClr val="CD6758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914400" algn="l" defTabSz="321469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ln>
                  <a:noFill/>
                </a:ln>
                <a:solidFill>
                  <a:srgbClr val="CD6758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de-DE" sz="4400" dirty="0">
                <a:solidFill>
                  <a:schemeClr val="tx1"/>
                </a:solidFill>
              </a:rPr>
              <a:t>REFERENCES IN BALTIC REGION</a:t>
            </a:r>
            <a:endParaRPr lang="de-DE" sz="4400" kern="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3AA37A0A-920F-3546-B453-FE78C93A0412}"/>
              </a:ext>
            </a:extLst>
          </p:cNvPr>
          <p:cNvSpPr txBox="1"/>
          <p:nvPr/>
        </p:nvSpPr>
        <p:spPr>
          <a:xfrm>
            <a:off x="0" y="5958672"/>
            <a:ext cx="12192000" cy="4828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 defTabSz="410766">
              <a:buClr>
                <a:srgbClr val="E58370"/>
              </a:buClr>
              <a:buSzPct val="145000"/>
            </a:pPr>
            <a:endParaRPr lang="de-DE" sz="2200" kern="0" dirty="0">
              <a:solidFill>
                <a:srgbClr val="777776"/>
              </a:solidFill>
              <a:latin typeface="Work Sans" pitchFamily="2" charset="77"/>
              <a:ea typeface="+mj-ea"/>
              <a:cs typeface="+mj-cs"/>
              <a:sym typeface="Work Sans Light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5DCF77A-427D-124B-BDF6-A06AFEAE3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6167" y="1801058"/>
            <a:ext cx="3469589" cy="3469589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D42951C4-510C-C04C-819F-2EA51149F8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25081" y="1028551"/>
            <a:ext cx="2679700" cy="295797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BBEF123-86A4-D941-ABC1-B4FE647012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942" y="4005450"/>
            <a:ext cx="3939629" cy="2679700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8E919B43-32DA-6948-8AB8-A27C6D88C7D6}"/>
              </a:ext>
            </a:extLst>
          </p:cNvPr>
          <p:cNvSpPr/>
          <p:nvPr/>
        </p:nvSpPr>
        <p:spPr>
          <a:xfrm>
            <a:off x="3143920" y="1131886"/>
            <a:ext cx="4887685" cy="2103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21469">
              <a:lnSpc>
                <a:spcPct val="120000"/>
              </a:lnSpc>
            </a:pPr>
            <a:r>
              <a:rPr lang="de-DE" sz="2200" dirty="0">
                <a:solidFill>
                  <a:schemeClr val="tx2"/>
                </a:solidFill>
                <a:latin typeface="Work Sans Light" pitchFamily="2" charset="77"/>
                <a:sym typeface="Helvetica Light"/>
              </a:rPr>
              <a:t>Installation in </a:t>
            </a:r>
            <a:r>
              <a:rPr lang="de-DE" sz="2200" dirty="0" err="1">
                <a:solidFill>
                  <a:schemeClr val="tx2"/>
                </a:solidFill>
                <a:latin typeface="Work Sans Light" pitchFamily="2" charset="77"/>
                <a:sym typeface="Helvetica Light"/>
              </a:rPr>
              <a:t>existing</a:t>
            </a:r>
            <a:r>
              <a:rPr lang="de-DE" sz="2200" dirty="0">
                <a:solidFill>
                  <a:schemeClr val="tx2"/>
                </a:solidFill>
                <a:latin typeface="Work Sans Light" pitchFamily="2" charset="77"/>
                <a:sym typeface="Helvetica Light"/>
              </a:rPr>
              <a:t> </a:t>
            </a:r>
            <a:r>
              <a:rPr lang="de-DE" sz="2200" dirty="0" err="1">
                <a:solidFill>
                  <a:schemeClr val="tx2"/>
                </a:solidFill>
                <a:latin typeface="Work Sans Light" pitchFamily="2" charset="77"/>
                <a:sym typeface="Helvetica Light"/>
              </a:rPr>
              <a:t>building</a:t>
            </a:r>
            <a:endParaRPr lang="de-DE" sz="2200" dirty="0">
              <a:solidFill>
                <a:schemeClr val="tx2"/>
              </a:solidFill>
              <a:latin typeface="Work Sans Light" pitchFamily="2" charset="77"/>
              <a:sym typeface="Helvetica Light"/>
            </a:endParaRPr>
          </a:p>
          <a:p>
            <a:pPr defTabSz="321469">
              <a:lnSpc>
                <a:spcPct val="120000"/>
              </a:lnSpc>
            </a:pPr>
            <a:r>
              <a:rPr lang="de-DE" sz="2200" dirty="0">
                <a:solidFill>
                  <a:schemeClr val="tx2"/>
                </a:solidFill>
                <a:latin typeface="Work Sans Light" pitchFamily="2" charset="77"/>
                <a:sym typeface="Helvetica Light"/>
              </a:rPr>
              <a:t>B2C </a:t>
            </a:r>
            <a:r>
              <a:rPr lang="de-DE" sz="2200" dirty="0" err="1">
                <a:solidFill>
                  <a:schemeClr val="tx2"/>
                </a:solidFill>
                <a:latin typeface="Work Sans Light" pitchFamily="2" charset="77"/>
                <a:sym typeface="Helvetica Light"/>
              </a:rPr>
              <a:t>project</a:t>
            </a:r>
            <a:endParaRPr lang="de-DE" sz="2200" dirty="0">
              <a:solidFill>
                <a:schemeClr val="tx2"/>
              </a:solidFill>
              <a:latin typeface="Work Sans Light" pitchFamily="2" charset="77"/>
              <a:sym typeface="Helvetica Light"/>
            </a:endParaRPr>
          </a:p>
          <a:p>
            <a:pPr defTabSz="321469">
              <a:lnSpc>
                <a:spcPct val="120000"/>
              </a:lnSpc>
            </a:pPr>
            <a:r>
              <a:rPr lang="de-DE" sz="2200" dirty="0" err="1">
                <a:solidFill>
                  <a:schemeClr val="tx2"/>
                </a:solidFill>
                <a:latin typeface="Work Sans Light" pitchFamily="2" charset="77"/>
                <a:sym typeface="Helvetica Light"/>
              </a:rPr>
              <a:t>Ceiling</a:t>
            </a:r>
            <a:r>
              <a:rPr lang="de-DE" sz="2200" dirty="0">
                <a:solidFill>
                  <a:schemeClr val="tx2"/>
                </a:solidFill>
                <a:latin typeface="Work Sans Light" pitchFamily="2" charset="77"/>
                <a:sym typeface="Helvetica Light"/>
              </a:rPr>
              <a:t> heating</a:t>
            </a:r>
          </a:p>
          <a:p>
            <a:pPr defTabSz="321469">
              <a:lnSpc>
                <a:spcPct val="120000"/>
              </a:lnSpc>
            </a:pPr>
            <a:r>
              <a:rPr lang="de-DE" sz="2200" dirty="0">
                <a:solidFill>
                  <a:schemeClr val="tx2"/>
                </a:solidFill>
                <a:latin typeface="Work Sans Light" pitchFamily="2" charset="77"/>
                <a:sym typeface="Helvetica Light"/>
              </a:rPr>
              <a:t>2018</a:t>
            </a:r>
          </a:p>
          <a:p>
            <a:pPr defTabSz="321469">
              <a:lnSpc>
                <a:spcPct val="120000"/>
              </a:lnSpc>
            </a:pPr>
            <a:r>
              <a:rPr lang="de-DE" sz="2200" dirty="0" err="1">
                <a:solidFill>
                  <a:schemeClr val="tx2"/>
                </a:solidFill>
                <a:latin typeface="Work Sans Light" pitchFamily="2" charset="77"/>
                <a:sym typeface="Helvetica Light"/>
              </a:rPr>
              <a:t>Pūre</a:t>
            </a:r>
            <a:r>
              <a:rPr lang="de-DE" sz="2200" dirty="0">
                <a:solidFill>
                  <a:schemeClr val="tx2"/>
                </a:solidFill>
                <a:latin typeface="Work Sans Light" pitchFamily="2" charset="77"/>
                <a:sym typeface="Helvetica Light"/>
              </a:rPr>
              <a:t>, </a:t>
            </a:r>
            <a:r>
              <a:rPr lang="de-DE" sz="2200" dirty="0" err="1">
                <a:solidFill>
                  <a:schemeClr val="tx2"/>
                </a:solidFill>
                <a:latin typeface="Work Sans Light" pitchFamily="2" charset="77"/>
                <a:sym typeface="Helvetica Light"/>
              </a:rPr>
              <a:t>Tukums</a:t>
            </a:r>
            <a:r>
              <a:rPr lang="de-DE" sz="2200" dirty="0">
                <a:solidFill>
                  <a:schemeClr val="tx2"/>
                </a:solidFill>
                <a:latin typeface="Work Sans Light" pitchFamily="2" charset="77"/>
                <a:sym typeface="Helvetica Light"/>
              </a:rPr>
              <a:t>, </a:t>
            </a:r>
            <a:r>
              <a:rPr lang="de-DE" sz="2200" dirty="0" err="1">
                <a:solidFill>
                  <a:schemeClr val="tx2"/>
                </a:solidFill>
                <a:latin typeface="Work Sans Light" pitchFamily="2" charset="77"/>
                <a:sym typeface="Helvetica Light"/>
              </a:rPr>
              <a:t>Latvia</a:t>
            </a:r>
            <a:endParaRPr lang="de-DE" sz="2200" dirty="0">
              <a:solidFill>
                <a:schemeClr val="tx2"/>
              </a:solidFill>
              <a:latin typeface="Work Sans Light" pitchFamily="2" charset="77"/>
              <a:sym typeface="Helvetica Light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1FD7689D-8C77-5843-908D-B356AD6F7B00}"/>
              </a:ext>
            </a:extLst>
          </p:cNvPr>
          <p:cNvSpPr/>
          <p:nvPr/>
        </p:nvSpPr>
        <p:spPr>
          <a:xfrm>
            <a:off x="4125571" y="4010922"/>
            <a:ext cx="4887685" cy="2103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21469">
              <a:lnSpc>
                <a:spcPct val="120000"/>
              </a:lnSpc>
            </a:pPr>
            <a:r>
              <a:rPr lang="de-DE" sz="2200" dirty="0">
                <a:solidFill>
                  <a:schemeClr val="tx2"/>
                </a:solidFill>
                <a:latin typeface="Work Sans Light" pitchFamily="2" charset="77"/>
                <a:sym typeface="Helvetica Light"/>
              </a:rPr>
              <a:t>Installation in </a:t>
            </a:r>
            <a:r>
              <a:rPr lang="de-DE" sz="2200" dirty="0" err="1">
                <a:solidFill>
                  <a:schemeClr val="tx2"/>
                </a:solidFill>
                <a:latin typeface="Work Sans Light" pitchFamily="2" charset="77"/>
                <a:sym typeface="Helvetica Light"/>
              </a:rPr>
              <a:t>new</a:t>
            </a:r>
            <a:r>
              <a:rPr lang="de-DE" sz="2200" dirty="0">
                <a:solidFill>
                  <a:schemeClr val="tx2"/>
                </a:solidFill>
                <a:latin typeface="Work Sans Light" pitchFamily="2" charset="77"/>
                <a:sym typeface="Helvetica Light"/>
              </a:rPr>
              <a:t> </a:t>
            </a:r>
            <a:r>
              <a:rPr lang="de-DE" sz="2200" dirty="0" err="1">
                <a:solidFill>
                  <a:schemeClr val="tx2"/>
                </a:solidFill>
                <a:latin typeface="Work Sans Light" pitchFamily="2" charset="77"/>
                <a:sym typeface="Helvetica Light"/>
              </a:rPr>
              <a:t>building</a:t>
            </a:r>
            <a:endParaRPr lang="de-DE" sz="2200" dirty="0">
              <a:solidFill>
                <a:schemeClr val="tx2"/>
              </a:solidFill>
              <a:latin typeface="Work Sans Light" pitchFamily="2" charset="77"/>
              <a:sym typeface="Helvetica Light"/>
            </a:endParaRPr>
          </a:p>
          <a:p>
            <a:pPr defTabSz="321469">
              <a:lnSpc>
                <a:spcPct val="120000"/>
              </a:lnSpc>
            </a:pPr>
            <a:r>
              <a:rPr lang="de-DE" sz="2200" dirty="0">
                <a:solidFill>
                  <a:schemeClr val="tx2"/>
                </a:solidFill>
                <a:latin typeface="Work Sans Light" pitchFamily="2" charset="77"/>
                <a:sym typeface="Helvetica Light"/>
              </a:rPr>
              <a:t>B2C </a:t>
            </a:r>
            <a:r>
              <a:rPr lang="de-DE" sz="2200" dirty="0" err="1">
                <a:solidFill>
                  <a:schemeClr val="tx2"/>
                </a:solidFill>
                <a:latin typeface="Work Sans Light" pitchFamily="2" charset="77"/>
                <a:sym typeface="Helvetica Light"/>
              </a:rPr>
              <a:t>project</a:t>
            </a:r>
            <a:endParaRPr lang="de-DE" sz="2200" dirty="0">
              <a:solidFill>
                <a:schemeClr val="tx2"/>
              </a:solidFill>
              <a:latin typeface="Work Sans Light" pitchFamily="2" charset="77"/>
              <a:sym typeface="Helvetica Light"/>
            </a:endParaRPr>
          </a:p>
          <a:p>
            <a:pPr defTabSz="321469">
              <a:lnSpc>
                <a:spcPct val="120000"/>
              </a:lnSpc>
            </a:pPr>
            <a:r>
              <a:rPr lang="de-DE" sz="2200" dirty="0">
                <a:solidFill>
                  <a:schemeClr val="tx2"/>
                </a:solidFill>
                <a:latin typeface="Work Sans Light" pitchFamily="2" charset="77"/>
                <a:sym typeface="Helvetica Light"/>
              </a:rPr>
              <a:t>Floor/Wall heating</a:t>
            </a:r>
          </a:p>
          <a:p>
            <a:pPr defTabSz="321469">
              <a:lnSpc>
                <a:spcPct val="120000"/>
              </a:lnSpc>
            </a:pPr>
            <a:r>
              <a:rPr lang="de-DE" sz="2200" dirty="0">
                <a:solidFill>
                  <a:schemeClr val="tx2"/>
                </a:solidFill>
                <a:latin typeface="Work Sans Light" pitchFamily="2" charset="77"/>
                <a:sym typeface="Helvetica Light"/>
              </a:rPr>
              <a:t>2021</a:t>
            </a:r>
          </a:p>
          <a:p>
            <a:pPr defTabSz="321469">
              <a:lnSpc>
                <a:spcPct val="120000"/>
              </a:lnSpc>
            </a:pPr>
            <a:r>
              <a:rPr lang="de-DE" sz="2200" dirty="0" err="1">
                <a:solidFill>
                  <a:schemeClr val="tx2"/>
                </a:solidFill>
                <a:latin typeface="Work Sans Light" pitchFamily="2" charset="77"/>
                <a:sym typeface="Helvetica Light"/>
              </a:rPr>
              <a:t>Ventspils</a:t>
            </a:r>
            <a:r>
              <a:rPr lang="de-DE" sz="2200" dirty="0">
                <a:solidFill>
                  <a:schemeClr val="tx2"/>
                </a:solidFill>
                <a:latin typeface="Work Sans Light" pitchFamily="2" charset="77"/>
                <a:sym typeface="Helvetica Light"/>
              </a:rPr>
              <a:t>, </a:t>
            </a:r>
            <a:r>
              <a:rPr lang="de-DE" sz="2200" dirty="0" err="1">
                <a:solidFill>
                  <a:schemeClr val="tx2"/>
                </a:solidFill>
                <a:latin typeface="Work Sans Light" pitchFamily="2" charset="77"/>
                <a:sym typeface="Helvetica Light"/>
              </a:rPr>
              <a:t>Latvia</a:t>
            </a:r>
            <a:endParaRPr lang="de-DE" sz="2200" dirty="0">
              <a:solidFill>
                <a:schemeClr val="tx2"/>
              </a:solidFill>
              <a:latin typeface="Work Sans Light" pitchFamily="2" charset="77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9273567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ælectra 2021">
      <a:dk1>
        <a:srgbClr val="DD6D5D"/>
      </a:dk1>
      <a:lt1>
        <a:srgbClr val="E9A290"/>
      </a:lt1>
      <a:dk2>
        <a:srgbClr val="828283"/>
      </a:dk2>
      <a:lt2>
        <a:srgbClr val="E6E6E6"/>
      </a:lt2>
      <a:accent1>
        <a:srgbClr val="F8EAE3"/>
      </a:accent1>
      <a:accent2>
        <a:srgbClr val="464646"/>
      </a:accent2>
      <a:accent3>
        <a:srgbClr val="B3281E"/>
      </a:accent3>
      <a:accent4>
        <a:srgbClr val="94CBA3"/>
      </a:accent4>
      <a:accent5>
        <a:srgbClr val="CFE6CF"/>
      </a:accent5>
      <a:accent6>
        <a:srgbClr val="FFFEFE"/>
      </a:accent6>
      <a:hlink>
        <a:srgbClr val="0000FF"/>
      </a:hlink>
      <a:folHlink>
        <a:srgbClr val="FF00FF"/>
      </a:folHlink>
    </a:clrScheme>
    <a:fontScheme name="White">
      <a:majorFont>
        <a:latin typeface="Work Sans Light"/>
        <a:ea typeface="Work Sans Light"/>
        <a:cs typeface="Work Sans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normAutofit/>
      </a:bodyPr>
      <a:lstStyle>
        <a:defPPr marL="391885" marR="0" indent="-391885" algn="l" defTabSz="821531" rtl="0" fontAlgn="auto" latinLnBrk="0" hangingPunct="0">
          <a:lnSpc>
            <a:spcPct val="100000"/>
          </a:lnSpc>
          <a:spcBef>
            <a:spcPts val="5900"/>
          </a:spcBef>
          <a:spcAft>
            <a:spcPts val="0"/>
          </a:spcAft>
          <a:buClr>
            <a:srgbClr val="E58370"/>
          </a:buClr>
          <a:buSzPct val="145000"/>
          <a:buFontTx/>
          <a:buChar char="‣"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>
                <a:alpha val="60000"/>
              </a:srgbClr>
            </a:solidFill>
            <a:effectLst/>
            <a:uFillTx/>
            <a:latin typeface="+mj-lt"/>
            <a:ea typeface="+mj-ea"/>
            <a:cs typeface="+mj-cs"/>
            <a:sym typeface="Work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E5837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l" defTabSz="821531" rtl="0" fontAlgn="auto" latinLnBrk="0" hangingPunct="0">
          <a:lnSpc>
            <a:spcPct val="100000"/>
          </a:lnSpc>
          <a:spcBef>
            <a:spcPts val="590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>
                <a:alpha val="60000"/>
              </a:srgbClr>
            </a:solidFill>
            <a:effectLst/>
            <a:uFillTx/>
            <a:latin typeface="+mj-lt"/>
            <a:ea typeface="+mj-ea"/>
            <a:cs typeface="+mj-cs"/>
            <a:sym typeface="Work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485</Words>
  <Application>Microsoft Macintosh PowerPoint</Application>
  <PresentationFormat>Breitbild</PresentationFormat>
  <Paragraphs>161</Paragraphs>
  <Slides>11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9" baseType="lpstr">
      <vt:lpstr>Arial</vt:lpstr>
      <vt:lpstr>Calibri</vt:lpstr>
      <vt:lpstr>Helvetica Light</vt:lpstr>
      <vt:lpstr>Helvetica Neue Light</vt:lpstr>
      <vt:lpstr>Work Sans</vt:lpstr>
      <vt:lpstr>Work Sans Light</vt:lpstr>
      <vt:lpstr>Work Sans Medium</vt:lpstr>
      <vt:lpstr>White</vt:lpstr>
      <vt:lpstr>SMART HEATING SOLUTIONS FOR ELECTRIFIED HEAT SUPPLY  </vt:lpstr>
      <vt:lpstr>MISSION</vt:lpstr>
      <vt:lpstr>SYSTEM COMPONENTS</vt:lpstr>
      <vt:lpstr>ælectra AT A GLANCE </vt:lpstr>
      <vt:lpstr>PowerPoint-Präsentation</vt:lpstr>
      <vt:lpstr> </vt:lpstr>
      <vt:lpstr> </vt:lpstr>
      <vt:lpstr> </vt:lpstr>
      <vt:lpstr> </vt:lpstr>
      <vt:lpstr> </vt:lpstr>
      <vt:lpstr>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Leo Docter</dc:creator>
  <cp:lastModifiedBy>Zeller Consultant</cp:lastModifiedBy>
  <cp:revision>108</cp:revision>
  <cp:lastPrinted>2021-09-27T07:40:03Z</cp:lastPrinted>
  <dcterms:created xsi:type="dcterms:W3CDTF">2021-06-24T13:02:07Z</dcterms:created>
  <dcterms:modified xsi:type="dcterms:W3CDTF">2021-10-06T11:09:24Z</dcterms:modified>
</cp:coreProperties>
</file>