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792" r:id="rId2"/>
    <p:sldMasterId id="2147483820" r:id="rId3"/>
  </p:sldMasterIdLst>
  <p:notesMasterIdLst>
    <p:notesMasterId r:id="rId36"/>
  </p:notesMasterIdLst>
  <p:handoutMasterIdLst>
    <p:handoutMasterId r:id="rId37"/>
  </p:handoutMasterIdLst>
  <p:sldIdLst>
    <p:sldId id="676" r:id="rId4"/>
    <p:sldId id="776" r:id="rId5"/>
    <p:sldId id="742" r:id="rId6"/>
    <p:sldId id="754" r:id="rId7"/>
    <p:sldId id="781" r:id="rId8"/>
    <p:sldId id="755" r:id="rId9"/>
    <p:sldId id="785" r:id="rId10"/>
    <p:sldId id="786" r:id="rId11"/>
    <p:sldId id="757" r:id="rId12"/>
    <p:sldId id="787" r:id="rId13"/>
    <p:sldId id="788" r:id="rId14"/>
    <p:sldId id="756" r:id="rId15"/>
    <p:sldId id="758" r:id="rId16"/>
    <p:sldId id="759" r:id="rId17"/>
    <p:sldId id="760" r:id="rId18"/>
    <p:sldId id="761" r:id="rId19"/>
    <p:sldId id="762" r:id="rId20"/>
    <p:sldId id="763" r:id="rId21"/>
    <p:sldId id="791" r:id="rId22"/>
    <p:sldId id="789" r:id="rId23"/>
    <p:sldId id="792" r:id="rId24"/>
    <p:sldId id="793" r:id="rId25"/>
    <p:sldId id="794" r:id="rId26"/>
    <p:sldId id="790" r:id="rId27"/>
    <p:sldId id="795" r:id="rId28"/>
    <p:sldId id="802" r:id="rId29"/>
    <p:sldId id="803" r:id="rId30"/>
    <p:sldId id="804" r:id="rId31"/>
    <p:sldId id="805" r:id="rId32"/>
    <p:sldId id="801" r:id="rId33"/>
    <p:sldId id="764" r:id="rId34"/>
    <p:sldId id="739" r:id="rId35"/>
  </p:sldIdLst>
  <p:sldSz cx="9144000" cy="6858000" type="screen4x3"/>
  <p:notesSz cx="6797675" cy="9926638"/>
  <p:defaultTextStyle>
    <a:defPPr>
      <a:defRPr lang="de-DE"/>
    </a:defPPr>
    <a:lvl1pPr algn="l" rtl="0" eaLnBrk="0" fontAlgn="base" hangingPunct="0">
      <a:spcBef>
        <a:spcPct val="0"/>
      </a:spcBef>
      <a:spcAft>
        <a:spcPct val="0"/>
      </a:spcAft>
      <a:defRPr sz="2400" kern="1200">
        <a:solidFill>
          <a:schemeClr val="tx1"/>
        </a:solidFill>
        <a:latin typeface="Interstate-Regular" pitchFamily="2"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Interstate-Regular" pitchFamily="2"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Interstate-Regular" pitchFamily="2"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Interstate-Regular" pitchFamily="2"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Interstate-Regular" pitchFamily="2" charset="0"/>
        <a:ea typeface="MS PGothic" pitchFamily="34" charset="-128"/>
        <a:cs typeface="+mn-cs"/>
      </a:defRPr>
    </a:lvl5pPr>
    <a:lvl6pPr marL="2286000" algn="l" defTabSz="914400" rtl="0" eaLnBrk="1" latinLnBrk="0" hangingPunct="1">
      <a:defRPr sz="2400" kern="1200">
        <a:solidFill>
          <a:schemeClr val="tx1"/>
        </a:solidFill>
        <a:latin typeface="Interstate-Regular" pitchFamily="2" charset="0"/>
        <a:ea typeface="MS PGothic" pitchFamily="34" charset="-128"/>
        <a:cs typeface="+mn-cs"/>
      </a:defRPr>
    </a:lvl6pPr>
    <a:lvl7pPr marL="2743200" algn="l" defTabSz="914400" rtl="0" eaLnBrk="1" latinLnBrk="0" hangingPunct="1">
      <a:defRPr sz="2400" kern="1200">
        <a:solidFill>
          <a:schemeClr val="tx1"/>
        </a:solidFill>
        <a:latin typeface="Interstate-Regular" pitchFamily="2" charset="0"/>
        <a:ea typeface="MS PGothic" pitchFamily="34" charset="-128"/>
        <a:cs typeface="+mn-cs"/>
      </a:defRPr>
    </a:lvl7pPr>
    <a:lvl8pPr marL="3200400" algn="l" defTabSz="914400" rtl="0" eaLnBrk="1" latinLnBrk="0" hangingPunct="1">
      <a:defRPr sz="2400" kern="1200">
        <a:solidFill>
          <a:schemeClr val="tx1"/>
        </a:solidFill>
        <a:latin typeface="Interstate-Regular" pitchFamily="2" charset="0"/>
        <a:ea typeface="MS PGothic" pitchFamily="34" charset="-128"/>
        <a:cs typeface="+mn-cs"/>
      </a:defRPr>
    </a:lvl8pPr>
    <a:lvl9pPr marL="3657600" algn="l" defTabSz="914400" rtl="0" eaLnBrk="1" latinLnBrk="0" hangingPunct="1">
      <a:defRPr sz="2400" kern="1200">
        <a:solidFill>
          <a:schemeClr val="tx1"/>
        </a:solidFill>
        <a:latin typeface="Interstate-Regular" pitchFamily="2" charset="0"/>
        <a:ea typeface="MS PGothic" pitchFamily="34" charset="-128"/>
        <a:cs typeface="+mn-cs"/>
      </a:defRPr>
    </a:lvl9pPr>
  </p:defaultTextStyle>
  <p:extLst>
    <p:ext uri="{EFAFB233-063F-42B5-8137-9DF3F51BA10A}">
      <p15:sldGuideLst xmlns:p15="http://schemas.microsoft.com/office/powerpoint/2012/main">
        <p15:guide id="1" orient="horz" pos="856">
          <p15:clr>
            <a:srgbClr val="A4A3A4"/>
          </p15:clr>
        </p15:guide>
        <p15:guide id="2" orient="horz" pos="4070">
          <p15:clr>
            <a:srgbClr val="A4A3A4"/>
          </p15:clr>
        </p15:guide>
        <p15:guide id="3" orient="horz" pos="1224">
          <p15:clr>
            <a:srgbClr val="A4A3A4"/>
          </p15:clr>
        </p15:guide>
        <p15:guide id="4" orient="horz" pos="1071">
          <p15:clr>
            <a:srgbClr val="A4A3A4"/>
          </p15:clr>
        </p15:guide>
        <p15:guide id="5" orient="horz" pos="225">
          <p15:clr>
            <a:srgbClr val="A4A3A4"/>
          </p15:clr>
        </p15:guide>
        <p15:guide id="6" pos="8">
          <p15:clr>
            <a:srgbClr val="A4A3A4"/>
          </p15:clr>
        </p15:guide>
        <p15:guide id="7" pos="4995">
          <p15:clr>
            <a:srgbClr val="A4A3A4"/>
          </p15:clr>
        </p15:guide>
        <p15:guide id="8" pos="4945">
          <p15:clr>
            <a:srgbClr val="A4A3A4"/>
          </p15:clr>
        </p15:guide>
        <p15:guide id="9" pos="563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Rigney" initials="P" lastIdx="1" clrIdx="0"/>
  <p:cmAuthor id="1" name="David Wedepohl" initials="DW"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F00"/>
    <a:srgbClr val="002857"/>
    <a:srgbClr val="0F2850"/>
    <a:srgbClr val="F37116"/>
    <a:srgbClr val="EF7D00"/>
    <a:srgbClr val="DF6421"/>
    <a:srgbClr val="011631"/>
    <a:srgbClr val="FF8100"/>
    <a:srgbClr val="E57600"/>
    <a:srgbClr val="FF8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97" autoAdjust="0"/>
    <p:restoredTop sz="96448" autoAdjust="0"/>
  </p:normalViewPr>
  <p:slideViewPr>
    <p:cSldViewPr snapToGrid="0" snapToObjects="1">
      <p:cViewPr varScale="1">
        <p:scale>
          <a:sx n="62" d="100"/>
          <a:sy n="62" d="100"/>
        </p:scale>
        <p:origin x="1620" y="44"/>
      </p:cViewPr>
      <p:guideLst>
        <p:guide orient="horz" pos="856"/>
        <p:guide orient="horz" pos="4070"/>
        <p:guide orient="horz" pos="1224"/>
        <p:guide orient="horz" pos="1071"/>
        <p:guide orient="horz" pos="225"/>
        <p:guide pos="8"/>
        <p:guide pos="4995"/>
        <p:guide pos="4945"/>
        <p:guide pos="56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0" d="100"/>
        <a:sy n="180" d="100"/>
      </p:scale>
      <p:origin x="0" y="1617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rehan\Desktop\Hintergrund\Industriestrom-Debatte\Strompreis_Best.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0113700907748392"/>
          <c:y val="0.17114681742339355"/>
          <c:w val="0.47418620028716169"/>
          <c:h val="0.66664767922096047"/>
        </c:manualLayout>
      </c:layout>
      <c:pieChart>
        <c:varyColors val="1"/>
        <c:ser>
          <c:idx val="0"/>
          <c:order val="0"/>
          <c:dLbls>
            <c:spPr>
              <a:noFill/>
              <a:ln>
                <a:noFill/>
              </a:ln>
              <a:effectLst/>
            </c:spPr>
            <c:txPr>
              <a:bodyPr/>
              <a:lstStyle/>
              <a:p>
                <a:pPr>
                  <a:defRPr sz="1200" b="1">
                    <a:latin typeface="Arial" panose="020B0604020202020204" pitchFamily="34" charset="0"/>
                    <a:cs typeface="Arial" panose="020B0604020202020204" pitchFamily="34" charset="0"/>
                  </a:defRPr>
                </a:pPr>
                <a:endParaRPr lang="sr-Latn-RS"/>
              </a:p>
            </c:txPr>
            <c:showLegendKey val="0"/>
            <c:showVal val="1"/>
            <c:showCatName val="0"/>
            <c:showSerName val="0"/>
            <c:showPercent val="0"/>
            <c:showBubbleSize val="0"/>
            <c:showLeaderLines val="1"/>
            <c:extLst>
              <c:ext xmlns:c15="http://schemas.microsoft.com/office/drawing/2012/chart" uri="{CE6537A1-D6FC-4f65-9D91-7224C49458BB}"/>
            </c:extLst>
          </c:dLbls>
          <c:cat>
            <c:strRef>
              <c:f>Indus!$A$7:$A$14</c:f>
              <c:strCache>
                <c:ptCount val="8"/>
                <c:pt idx="0">
                  <c:v>Procurement, network charges, distribution</c:v>
                </c:pt>
                <c:pt idx="1">
                  <c:v>concession levy</c:v>
                </c:pt>
                <c:pt idx="2">
                  <c:v>EEG levy</c:v>
                </c:pt>
                <c:pt idx="3">
                  <c:v>KWKG levy</c:v>
                </c:pt>
                <c:pt idx="4">
                  <c:v>ยง19 StromNEV levy</c:v>
                </c:pt>
                <c:pt idx="5">
                  <c:v>offshore liability allocation</c:v>
                </c:pt>
                <c:pt idx="6">
                  <c:v>Allocation for switchable loads</c:v>
                </c:pt>
                <c:pt idx="7">
                  <c:v>electricity tax</c:v>
                </c:pt>
              </c:strCache>
            </c:strRef>
          </c:cat>
          <c:val>
            <c:numRef>
              <c:f>Indus!$U$7:$U$14</c:f>
              <c:numCache>
                <c:formatCode>0.00</c:formatCode>
                <c:ptCount val="8"/>
                <c:pt idx="0">
                  <c:v>8.02</c:v>
                </c:pt>
                <c:pt idx="1">
                  <c:v>0.11</c:v>
                </c:pt>
                <c:pt idx="2">
                  <c:v>6.88</c:v>
                </c:pt>
                <c:pt idx="3">
                  <c:v>0.28999999999999998</c:v>
                </c:pt>
                <c:pt idx="4">
                  <c:v>0.25</c:v>
                </c:pt>
                <c:pt idx="5">
                  <c:v>-2E-3</c:v>
                </c:pt>
                <c:pt idx="6">
                  <c:v>6.0000000000000001E-3</c:v>
                </c:pt>
                <c:pt idx="7">
                  <c:v>1.5369999999999999</c:v>
                </c:pt>
              </c:numCache>
            </c:numRef>
          </c:val>
          <c:extLst>
            <c:ext xmlns:c16="http://schemas.microsoft.com/office/drawing/2014/chart" uri="{C3380CC4-5D6E-409C-BE32-E72D297353CC}">
              <c16:uniqueId val="{00000000-BB0A-43FD-9CA5-71ECAEAF3A34}"/>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9999305270648728"/>
          <c:y val="0.15821344584715857"/>
          <c:w val="0.3961880012730446"/>
          <c:h val="0.7579911298720402"/>
        </c:manualLayout>
      </c:layout>
      <c:overlay val="0"/>
      <c:txPr>
        <a:bodyPr/>
        <a:lstStyle/>
        <a:p>
          <a:pPr>
            <a:defRPr sz="1400">
              <a:latin typeface="Arial" panose="020B0604020202020204" pitchFamily="34" charset="0"/>
              <a:cs typeface="Arial" panose="020B0604020202020204" pitchFamily="34" charset="0"/>
            </a:defRPr>
          </a:pPr>
          <a:endParaRPr lang="sr-Latn-RS"/>
        </a:p>
      </c:txPr>
    </c:legend>
    <c:plotVisOnly val="1"/>
    <c:dispBlanksAs val="gap"/>
    <c:showDLblsOverMax val="0"/>
  </c:chart>
  <c:txPr>
    <a:bodyPr/>
    <a:lstStyle/>
    <a:p>
      <a:pPr>
        <a:defRPr sz="1800"/>
      </a:pPr>
      <a:endParaRPr lang="sr-Latn-R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Arial"/>
                <a:ea typeface="Arial"/>
                <a:cs typeface="Arial"/>
              </a:defRPr>
            </a:pPr>
            <a:r>
              <a:rPr lang="de-DE" sz="1600" dirty="0" err="1"/>
              <a:t>Autarchy</a:t>
            </a:r>
            <a:r>
              <a:rPr lang="de-DE" sz="1600" dirty="0"/>
              <a:t> </a:t>
            </a:r>
            <a:r>
              <a:rPr lang="de-DE" sz="1600" dirty="0" err="1"/>
              <a:t>quotas</a:t>
            </a:r>
            <a:r>
              <a:rPr lang="de-DE" sz="1600" dirty="0"/>
              <a:t> </a:t>
            </a:r>
            <a:r>
              <a:rPr lang="de-DE" sz="1600" dirty="0" err="1"/>
              <a:t>for</a:t>
            </a:r>
            <a:r>
              <a:rPr lang="de-DE" sz="1600" dirty="0"/>
              <a:t> </a:t>
            </a:r>
            <a:r>
              <a:rPr lang="de-DE" sz="1600" dirty="0" err="1"/>
              <a:t>commercial</a:t>
            </a:r>
            <a:r>
              <a:rPr lang="de-DE" sz="1600" dirty="0"/>
              <a:t> </a:t>
            </a:r>
            <a:r>
              <a:rPr lang="de-DE" sz="1600" dirty="0" err="1"/>
              <a:t>consumers</a:t>
            </a:r>
            <a:endParaRPr lang="de-DE" sz="1600" dirty="0"/>
          </a:p>
        </c:rich>
      </c:tx>
      <c:layout>
        <c:manualLayout>
          <c:xMode val="edge"/>
          <c:yMode val="edge"/>
          <c:x val="0.18147697745541508"/>
          <c:y val="3.3405954974582423E-2"/>
        </c:manualLayout>
      </c:layout>
      <c:overlay val="0"/>
      <c:spPr>
        <a:noFill/>
        <a:ln w="25393">
          <a:noFill/>
        </a:ln>
      </c:spPr>
    </c:title>
    <c:autoTitleDeleted val="0"/>
    <c:plotArea>
      <c:layout>
        <c:manualLayout>
          <c:layoutTarget val="inner"/>
          <c:xMode val="edge"/>
          <c:yMode val="edge"/>
          <c:x val="9.38673915315235E-2"/>
          <c:y val="0.14596980947416571"/>
          <c:w val="0.68854544630731529"/>
          <c:h val="0.71677712413433614"/>
        </c:manualLayout>
      </c:layout>
      <c:lineChart>
        <c:grouping val="standard"/>
        <c:varyColors val="0"/>
        <c:ser>
          <c:idx val="0"/>
          <c:order val="0"/>
          <c:tx>
            <c:strRef>
              <c:f>Table1!$O$7</c:f>
              <c:strCache>
                <c:ptCount val="1"/>
                <c:pt idx="0">
                  <c:v>20,000 kWh /a</c:v>
                </c:pt>
              </c:strCache>
            </c:strRef>
          </c:tx>
          <c:spPr>
            <a:ln w="25393">
              <a:solidFill>
                <a:srgbClr val="FF0000"/>
              </a:solidFill>
              <a:prstDash val="solid"/>
            </a:ln>
          </c:spPr>
          <c:marker>
            <c:symbol val="square"/>
            <c:size val="4"/>
            <c:spPr>
              <a:solidFill>
                <a:srgbClr val="FF0000"/>
              </a:solidFill>
              <a:ln>
                <a:solidFill>
                  <a:srgbClr val="FF0000"/>
                </a:solidFill>
                <a:prstDash val="solid"/>
              </a:ln>
            </c:spPr>
          </c:marker>
          <c:cat>
            <c:numRef>
              <c:f>Table1!$N$8:$N$18</c:f>
              <c:numCache>
                <c:formatCode>General</c:formatCode>
                <c:ptCount val="11"/>
                <c:pt idx="0">
                  <c:v>20</c:v>
                </c:pt>
                <c:pt idx="1">
                  <c:v>50</c:v>
                </c:pt>
                <c:pt idx="2">
                  <c:v>100</c:v>
                </c:pt>
                <c:pt idx="3">
                  <c:v>150</c:v>
                </c:pt>
                <c:pt idx="4">
                  <c:v>200</c:v>
                </c:pt>
                <c:pt idx="5">
                  <c:v>250</c:v>
                </c:pt>
                <c:pt idx="6">
                  <c:v>300</c:v>
                </c:pt>
                <c:pt idx="7">
                  <c:v>350</c:v>
                </c:pt>
                <c:pt idx="8">
                  <c:v>400</c:v>
                </c:pt>
                <c:pt idx="9">
                  <c:v>450</c:v>
                </c:pt>
                <c:pt idx="10">
                  <c:v>500</c:v>
                </c:pt>
              </c:numCache>
            </c:numRef>
          </c:cat>
          <c:val>
            <c:numRef>
              <c:f>Table1!$O$8:$O$18</c:f>
              <c:numCache>
                <c:formatCode>0%</c:formatCode>
                <c:ptCount val="11"/>
                <c:pt idx="0">
                  <c:v>0.5</c:v>
                </c:pt>
                <c:pt idx="1">
                  <c:v>0.63</c:v>
                </c:pt>
                <c:pt idx="2">
                  <c:v>0.79</c:v>
                </c:pt>
                <c:pt idx="3">
                  <c:v>0.84</c:v>
                </c:pt>
                <c:pt idx="4">
                  <c:v>0.88</c:v>
                </c:pt>
                <c:pt idx="5">
                  <c:v>0.92</c:v>
                </c:pt>
                <c:pt idx="6">
                  <c:v>0.96</c:v>
                </c:pt>
                <c:pt idx="7">
                  <c:v>0.97</c:v>
                </c:pt>
                <c:pt idx="8">
                  <c:v>0.98</c:v>
                </c:pt>
                <c:pt idx="9">
                  <c:v>0.99</c:v>
                </c:pt>
                <c:pt idx="10">
                  <c:v>1</c:v>
                </c:pt>
              </c:numCache>
            </c:numRef>
          </c:val>
          <c:smooth val="0"/>
          <c:extLst>
            <c:ext xmlns:c16="http://schemas.microsoft.com/office/drawing/2014/chart" uri="{C3380CC4-5D6E-409C-BE32-E72D297353CC}">
              <c16:uniqueId val="{00000000-5E1D-4C3E-A2AD-F4C109429DC7}"/>
            </c:ext>
          </c:extLst>
        </c:ser>
        <c:ser>
          <c:idx val="1"/>
          <c:order val="1"/>
          <c:tx>
            <c:strRef>
              <c:f>Table1!$P$7</c:f>
              <c:strCache>
                <c:ptCount val="1"/>
                <c:pt idx="0">
                  <c:v>50,000 kWh/a</c:v>
                </c:pt>
              </c:strCache>
            </c:strRef>
          </c:tx>
          <c:spPr>
            <a:ln w="25393">
              <a:solidFill>
                <a:srgbClr val="FF6600"/>
              </a:solidFill>
              <a:prstDash val="solid"/>
            </a:ln>
          </c:spPr>
          <c:marker>
            <c:symbol val="square"/>
            <c:size val="4"/>
            <c:spPr>
              <a:solidFill>
                <a:srgbClr val="FF6600"/>
              </a:solidFill>
              <a:ln>
                <a:solidFill>
                  <a:srgbClr val="FF6600"/>
                </a:solidFill>
                <a:prstDash val="solid"/>
              </a:ln>
            </c:spPr>
          </c:marker>
          <c:cat>
            <c:numRef>
              <c:f>Table1!$N$8:$N$18</c:f>
              <c:numCache>
                <c:formatCode>General</c:formatCode>
                <c:ptCount val="11"/>
                <c:pt idx="0">
                  <c:v>20</c:v>
                </c:pt>
                <c:pt idx="1">
                  <c:v>50</c:v>
                </c:pt>
                <c:pt idx="2">
                  <c:v>100</c:v>
                </c:pt>
                <c:pt idx="3">
                  <c:v>150</c:v>
                </c:pt>
                <c:pt idx="4">
                  <c:v>200</c:v>
                </c:pt>
                <c:pt idx="5">
                  <c:v>250</c:v>
                </c:pt>
                <c:pt idx="6">
                  <c:v>300</c:v>
                </c:pt>
                <c:pt idx="7">
                  <c:v>350</c:v>
                </c:pt>
                <c:pt idx="8">
                  <c:v>400</c:v>
                </c:pt>
                <c:pt idx="9">
                  <c:v>450</c:v>
                </c:pt>
                <c:pt idx="10">
                  <c:v>500</c:v>
                </c:pt>
              </c:numCache>
            </c:numRef>
          </c:cat>
          <c:val>
            <c:numRef>
              <c:f>Table1!$P$8:$P$18</c:f>
              <c:numCache>
                <c:formatCode>0%</c:formatCode>
                <c:ptCount val="11"/>
                <c:pt idx="0">
                  <c:v>0.32</c:v>
                </c:pt>
                <c:pt idx="1">
                  <c:v>0.5</c:v>
                </c:pt>
                <c:pt idx="2">
                  <c:v>0.63</c:v>
                </c:pt>
                <c:pt idx="3">
                  <c:v>0.7</c:v>
                </c:pt>
                <c:pt idx="4">
                  <c:v>0.75</c:v>
                </c:pt>
                <c:pt idx="5">
                  <c:v>0.79</c:v>
                </c:pt>
                <c:pt idx="6">
                  <c:v>0.81</c:v>
                </c:pt>
                <c:pt idx="7">
                  <c:v>0.82</c:v>
                </c:pt>
                <c:pt idx="8">
                  <c:v>0.83</c:v>
                </c:pt>
                <c:pt idx="9">
                  <c:v>0.84</c:v>
                </c:pt>
                <c:pt idx="10">
                  <c:v>0.85</c:v>
                </c:pt>
              </c:numCache>
            </c:numRef>
          </c:val>
          <c:smooth val="0"/>
          <c:extLst>
            <c:ext xmlns:c16="http://schemas.microsoft.com/office/drawing/2014/chart" uri="{C3380CC4-5D6E-409C-BE32-E72D297353CC}">
              <c16:uniqueId val="{00000001-5E1D-4C3E-A2AD-F4C109429DC7}"/>
            </c:ext>
          </c:extLst>
        </c:ser>
        <c:ser>
          <c:idx val="2"/>
          <c:order val="2"/>
          <c:tx>
            <c:strRef>
              <c:f>Table1!$Q$7</c:f>
              <c:strCache>
                <c:ptCount val="1"/>
                <c:pt idx="0">
                  <c:v>100,000 kWh/a</c:v>
                </c:pt>
              </c:strCache>
            </c:strRef>
          </c:tx>
          <c:spPr>
            <a:ln w="25393">
              <a:solidFill>
                <a:srgbClr val="333399"/>
              </a:solidFill>
              <a:prstDash val="solid"/>
            </a:ln>
          </c:spPr>
          <c:marker>
            <c:symbol val="square"/>
            <c:size val="4"/>
            <c:spPr>
              <a:solidFill>
                <a:srgbClr val="333399"/>
              </a:solidFill>
              <a:ln>
                <a:solidFill>
                  <a:srgbClr val="333399"/>
                </a:solidFill>
                <a:prstDash val="solid"/>
              </a:ln>
            </c:spPr>
          </c:marker>
          <c:cat>
            <c:numRef>
              <c:f>Table1!$N$8:$N$18</c:f>
              <c:numCache>
                <c:formatCode>General</c:formatCode>
                <c:ptCount val="11"/>
                <c:pt idx="0">
                  <c:v>20</c:v>
                </c:pt>
                <c:pt idx="1">
                  <c:v>50</c:v>
                </c:pt>
                <c:pt idx="2">
                  <c:v>100</c:v>
                </c:pt>
                <c:pt idx="3">
                  <c:v>150</c:v>
                </c:pt>
                <c:pt idx="4">
                  <c:v>200</c:v>
                </c:pt>
                <c:pt idx="5">
                  <c:v>250</c:v>
                </c:pt>
                <c:pt idx="6">
                  <c:v>300</c:v>
                </c:pt>
                <c:pt idx="7">
                  <c:v>350</c:v>
                </c:pt>
                <c:pt idx="8">
                  <c:v>400</c:v>
                </c:pt>
                <c:pt idx="9">
                  <c:v>450</c:v>
                </c:pt>
                <c:pt idx="10">
                  <c:v>500</c:v>
                </c:pt>
              </c:numCache>
            </c:numRef>
          </c:cat>
          <c:val>
            <c:numRef>
              <c:f>Table1!$Q$8:$Q$18</c:f>
              <c:numCache>
                <c:formatCode>0%</c:formatCode>
                <c:ptCount val="11"/>
                <c:pt idx="0">
                  <c:v>0.18</c:v>
                </c:pt>
                <c:pt idx="1">
                  <c:v>0.36</c:v>
                </c:pt>
                <c:pt idx="2">
                  <c:v>0.52</c:v>
                </c:pt>
                <c:pt idx="3">
                  <c:v>0.6</c:v>
                </c:pt>
                <c:pt idx="4">
                  <c:v>0.65</c:v>
                </c:pt>
                <c:pt idx="5">
                  <c:v>0.69</c:v>
                </c:pt>
                <c:pt idx="6">
                  <c:v>0.71</c:v>
                </c:pt>
                <c:pt idx="7">
                  <c:v>0.73</c:v>
                </c:pt>
                <c:pt idx="8">
                  <c:v>0.75</c:v>
                </c:pt>
                <c:pt idx="9">
                  <c:v>0.77</c:v>
                </c:pt>
                <c:pt idx="10">
                  <c:v>0.78</c:v>
                </c:pt>
              </c:numCache>
            </c:numRef>
          </c:val>
          <c:smooth val="0"/>
          <c:extLst>
            <c:ext xmlns:c16="http://schemas.microsoft.com/office/drawing/2014/chart" uri="{C3380CC4-5D6E-409C-BE32-E72D297353CC}">
              <c16:uniqueId val="{00000002-5E1D-4C3E-A2AD-F4C109429DC7}"/>
            </c:ext>
          </c:extLst>
        </c:ser>
        <c:ser>
          <c:idx val="3"/>
          <c:order val="3"/>
          <c:tx>
            <c:strRef>
              <c:f>Table1!$R$7</c:f>
              <c:strCache>
                <c:ptCount val="1"/>
                <c:pt idx="0">
                  <c:v>200,000 kWh/a</c:v>
                </c:pt>
              </c:strCache>
            </c:strRef>
          </c:tx>
          <c:spPr>
            <a:ln w="25393">
              <a:solidFill>
                <a:srgbClr val="0066CC"/>
              </a:solidFill>
              <a:prstDash val="solid"/>
            </a:ln>
          </c:spPr>
          <c:marker>
            <c:symbol val="square"/>
            <c:size val="4"/>
            <c:spPr>
              <a:solidFill>
                <a:srgbClr val="0066CC"/>
              </a:solidFill>
              <a:ln>
                <a:solidFill>
                  <a:srgbClr val="0066CC"/>
                </a:solidFill>
                <a:prstDash val="solid"/>
              </a:ln>
            </c:spPr>
          </c:marker>
          <c:cat>
            <c:numRef>
              <c:f>Table1!$N$8:$N$18</c:f>
              <c:numCache>
                <c:formatCode>General</c:formatCode>
                <c:ptCount val="11"/>
                <c:pt idx="0">
                  <c:v>20</c:v>
                </c:pt>
                <c:pt idx="1">
                  <c:v>50</c:v>
                </c:pt>
                <c:pt idx="2">
                  <c:v>100</c:v>
                </c:pt>
                <c:pt idx="3">
                  <c:v>150</c:v>
                </c:pt>
                <c:pt idx="4">
                  <c:v>200</c:v>
                </c:pt>
                <c:pt idx="5">
                  <c:v>250</c:v>
                </c:pt>
                <c:pt idx="6">
                  <c:v>300</c:v>
                </c:pt>
                <c:pt idx="7">
                  <c:v>350</c:v>
                </c:pt>
                <c:pt idx="8">
                  <c:v>400</c:v>
                </c:pt>
                <c:pt idx="9">
                  <c:v>450</c:v>
                </c:pt>
                <c:pt idx="10">
                  <c:v>500</c:v>
                </c:pt>
              </c:numCache>
            </c:numRef>
          </c:cat>
          <c:val>
            <c:numRef>
              <c:f>Table1!$R$8:$R$18</c:f>
              <c:numCache>
                <c:formatCode>0%</c:formatCode>
                <c:ptCount val="11"/>
                <c:pt idx="0">
                  <c:v>9.5000000000000001E-2</c:v>
                </c:pt>
                <c:pt idx="1">
                  <c:v>0.2</c:v>
                </c:pt>
                <c:pt idx="2">
                  <c:v>0.35</c:v>
                </c:pt>
                <c:pt idx="3">
                  <c:v>0.45</c:v>
                </c:pt>
                <c:pt idx="4">
                  <c:v>0.5</c:v>
                </c:pt>
                <c:pt idx="5">
                  <c:v>0.54</c:v>
                </c:pt>
                <c:pt idx="6">
                  <c:v>0.57999999999999996</c:v>
                </c:pt>
                <c:pt idx="7">
                  <c:v>0.61</c:v>
                </c:pt>
                <c:pt idx="8">
                  <c:v>0.63</c:v>
                </c:pt>
                <c:pt idx="9">
                  <c:v>0.65</c:v>
                </c:pt>
                <c:pt idx="10">
                  <c:v>0.67</c:v>
                </c:pt>
              </c:numCache>
            </c:numRef>
          </c:val>
          <c:smooth val="0"/>
          <c:extLst>
            <c:ext xmlns:c16="http://schemas.microsoft.com/office/drawing/2014/chart" uri="{C3380CC4-5D6E-409C-BE32-E72D297353CC}">
              <c16:uniqueId val="{00000003-5E1D-4C3E-A2AD-F4C109429DC7}"/>
            </c:ext>
          </c:extLst>
        </c:ser>
        <c:ser>
          <c:idx val="4"/>
          <c:order val="4"/>
          <c:tx>
            <c:strRef>
              <c:f>Table1!$S$7</c:f>
              <c:strCache>
                <c:ptCount val="1"/>
                <c:pt idx="0">
                  <c:v>500,000 kWh/a</c:v>
                </c:pt>
              </c:strCache>
            </c:strRef>
          </c:tx>
          <c:spPr>
            <a:ln w="25393">
              <a:solidFill>
                <a:srgbClr val="333333"/>
              </a:solidFill>
              <a:prstDash val="solid"/>
            </a:ln>
          </c:spPr>
          <c:marker>
            <c:symbol val="square"/>
            <c:size val="4"/>
            <c:spPr>
              <a:solidFill>
                <a:srgbClr val="333333"/>
              </a:solidFill>
              <a:ln>
                <a:solidFill>
                  <a:srgbClr val="333333"/>
                </a:solidFill>
                <a:prstDash val="solid"/>
              </a:ln>
            </c:spPr>
          </c:marker>
          <c:cat>
            <c:numRef>
              <c:f>Table1!$N$8:$N$18</c:f>
              <c:numCache>
                <c:formatCode>General</c:formatCode>
                <c:ptCount val="11"/>
                <c:pt idx="0">
                  <c:v>20</c:v>
                </c:pt>
                <c:pt idx="1">
                  <c:v>50</c:v>
                </c:pt>
                <c:pt idx="2">
                  <c:v>100</c:v>
                </c:pt>
                <c:pt idx="3">
                  <c:v>150</c:v>
                </c:pt>
                <c:pt idx="4">
                  <c:v>200</c:v>
                </c:pt>
                <c:pt idx="5">
                  <c:v>250</c:v>
                </c:pt>
                <c:pt idx="6">
                  <c:v>300</c:v>
                </c:pt>
                <c:pt idx="7">
                  <c:v>350</c:v>
                </c:pt>
                <c:pt idx="8">
                  <c:v>400</c:v>
                </c:pt>
                <c:pt idx="9">
                  <c:v>450</c:v>
                </c:pt>
                <c:pt idx="10">
                  <c:v>500</c:v>
                </c:pt>
              </c:numCache>
            </c:numRef>
          </c:cat>
          <c:val>
            <c:numRef>
              <c:f>Table1!$S$8:$S$18</c:f>
              <c:numCache>
                <c:formatCode>0%</c:formatCode>
                <c:ptCount val="11"/>
                <c:pt idx="0">
                  <c:v>0.04</c:v>
                </c:pt>
                <c:pt idx="1">
                  <c:v>0.09</c:v>
                </c:pt>
                <c:pt idx="2">
                  <c:v>0.16</c:v>
                </c:pt>
                <c:pt idx="3">
                  <c:v>0.23</c:v>
                </c:pt>
                <c:pt idx="4">
                  <c:v>0.28999999999999998</c:v>
                </c:pt>
                <c:pt idx="5">
                  <c:v>0.35</c:v>
                </c:pt>
                <c:pt idx="6">
                  <c:v>0.4</c:v>
                </c:pt>
                <c:pt idx="7">
                  <c:v>0.43</c:v>
                </c:pt>
                <c:pt idx="8">
                  <c:v>0.46</c:v>
                </c:pt>
                <c:pt idx="9">
                  <c:v>0.48</c:v>
                </c:pt>
                <c:pt idx="10">
                  <c:v>0.5</c:v>
                </c:pt>
              </c:numCache>
            </c:numRef>
          </c:val>
          <c:smooth val="0"/>
          <c:extLst>
            <c:ext xmlns:c16="http://schemas.microsoft.com/office/drawing/2014/chart" uri="{C3380CC4-5D6E-409C-BE32-E72D297353CC}">
              <c16:uniqueId val="{00000004-5E1D-4C3E-A2AD-F4C109429DC7}"/>
            </c:ext>
          </c:extLst>
        </c:ser>
        <c:ser>
          <c:idx val="5"/>
          <c:order val="5"/>
          <c:tx>
            <c:strRef>
              <c:f>Table1!$T$7</c:f>
              <c:strCache>
                <c:ptCount val="1"/>
                <c:pt idx="0">
                  <c:v>1,000,000 kWh/a</c:v>
                </c:pt>
              </c:strCache>
            </c:strRef>
          </c:tx>
          <c:spPr>
            <a:ln w="25393">
              <a:solidFill>
                <a:srgbClr val="808080"/>
              </a:solidFill>
              <a:prstDash val="solid"/>
            </a:ln>
          </c:spPr>
          <c:marker>
            <c:symbol val="square"/>
            <c:size val="4"/>
            <c:spPr>
              <a:solidFill>
                <a:srgbClr val="808080"/>
              </a:solidFill>
              <a:ln>
                <a:solidFill>
                  <a:srgbClr val="808080"/>
                </a:solidFill>
                <a:prstDash val="solid"/>
              </a:ln>
            </c:spPr>
          </c:marker>
          <c:cat>
            <c:numRef>
              <c:f>Table1!$N$8:$N$18</c:f>
              <c:numCache>
                <c:formatCode>General</c:formatCode>
                <c:ptCount val="11"/>
                <c:pt idx="0">
                  <c:v>20</c:v>
                </c:pt>
                <c:pt idx="1">
                  <c:v>50</c:v>
                </c:pt>
                <c:pt idx="2">
                  <c:v>100</c:v>
                </c:pt>
                <c:pt idx="3">
                  <c:v>150</c:v>
                </c:pt>
                <c:pt idx="4">
                  <c:v>200</c:v>
                </c:pt>
                <c:pt idx="5">
                  <c:v>250</c:v>
                </c:pt>
                <c:pt idx="6">
                  <c:v>300</c:v>
                </c:pt>
                <c:pt idx="7">
                  <c:v>350</c:v>
                </c:pt>
                <c:pt idx="8">
                  <c:v>400</c:v>
                </c:pt>
                <c:pt idx="9">
                  <c:v>450</c:v>
                </c:pt>
                <c:pt idx="10">
                  <c:v>500</c:v>
                </c:pt>
              </c:numCache>
            </c:numRef>
          </c:cat>
          <c:val>
            <c:numRef>
              <c:f>Table1!$T$8:$T$18</c:f>
              <c:numCache>
                <c:formatCode>0%</c:formatCode>
                <c:ptCount val="11"/>
                <c:pt idx="0">
                  <c:v>0.02</c:v>
                </c:pt>
                <c:pt idx="1">
                  <c:v>0.05</c:v>
                </c:pt>
                <c:pt idx="2">
                  <c:v>0.09</c:v>
                </c:pt>
                <c:pt idx="3">
                  <c:v>0.13</c:v>
                </c:pt>
                <c:pt idx="4">
                  <c:v>0.16</c:v>
                </c:pt>
                <c:pt idx="5">
                  <c:v>0.19</c:v>
                </c:pt>
                <c:pt idx="6">
                  <c:v>0.22</c:v>
                </c:pt>
                <c:pt idx="7">
                  <c:v>0.25</c:v>
                </c:pt>
                <c:pt idx="8">
                  <c:v>0.28000000000000003</c:v>
                </c:pt>
                <c:pt idx="9">
                  <c:v>0.31</c:v>
                </c:pt>
                <c:pt idx="10">
                  <c:v>0.34</c:v>
                </c:pt>
              </c:numCache>
            </c:numRef>
          </c:val>
          <c:smooth val="0"/>
          <c:extLst>
            <c:ext xmlns:c16="http://schemas.microsoft.com/office/drawing/2014/chart" uri="{C3380CC4-5D6E-409C-BE32-E72D297353CC}">
              <c16:uniqueId val="{00000005-5E1D-4C3E-A2AD-F4C109429DC7}"/>
            </c:ext>
          </c:extLst>
        </c:ser>
        <c:dLbls>
          <c:showLegendKey val="0"/>
          <c:showVal val="0"/>
          <c:showCatName val="0"/>
          <c:showSerName val="0"/>
          <c:showPercent val="0"/>
          <c:showBubbleSize val="0"/>
        </c:dLbls>
        <c:marker val="1"/>
        <c:smooth val="0"/>
        <c:axId val="149106048"/>
        <c:axId val="149112320"/>
      </c:lineChart>
      <c:catAx>
        <c:axId val="149106048"/>
        <c:scaling>
          <c:orientation val="minMax"/>
        </c:scaling>
        <c:delete val="0"/>
        <c:axPos val="b"/>
        <c:title>
          <c:tx>
            <c:rich>
              <a:bodyPr/>
              <a:lstStyle/>
              <a:p>
                <a:pPr>
                  <a:defRPr sz="1100" b="1" i="0" u="none" strike="noStrike" baseline="0">
                    <a:solidFill>
                      <a:srgbClr val="000000"/>
                    </a:solidFill>
                    <a:latin typeface="Arial"/>
                    <a:ea typeface="Arial"/>
                    <a:cs typeface="Arial"/>
                  </a:defRPr>
                </a:pPr>
                <a:r>
                  <a:rPr lang="de-DE" sz="1100"/>
                  <a:t>Output of the PV system in kWp</a:t>
                </a:r>
              </a:p>
            </c:rich>
          </c:tx>
          <c:layout>
            <c:manualLayout>
              <c:xMode val="edge"/>
              <c:yMode val="edge"/>
              <c:x val="0.34418044619422572"/>
              <c:y val="0.92157069496747679"/>
            </c:manualLayout>
          </c:layout>
          <c:overlay val="0"/>
          <c:spPr>
            <a:noFill/>
            <a:ln w="25393">
              <a:noFill/>
            </a:ln>
          </c:spPr>
        </c:title>
        <c:numFmt formatCode="General" sourceLinked="1"/>
        <c:majorTickMark val="out"/>
        <c:minorTickMark val="none"/>
        <c:tickLblPos val="nextTo"/>
        <c:spPr>
          <a:ln w="3174">
            <a:solidFill>
              <a:srgbClr val="000000"/>
            </a:solidFill>
            <a:prstDash val="solid"/>
          </a:ln>
        </c:spPr>
        <c:txPr>
          <a:bodyPr rot="0" vert="horz"/>
          <a:lstStyle/>
          <a:p>
            <a:pPr>
              <a:defRPr sz="850" b="0" i="0" u="none" strike="noStrike" baseline="0">
                <a:solidFill>
                  <a:srgbClr val="000000"/>
                </a:solidFill>
                <a:latin typeface="Arial"/>
                <a:ea typeface="Arial"/>
                <a:cs typeface="Arial"/>
              </a:defRPr>
            </a:pPr>
            <a:endParaRPr lang="sr-Latn-RS"/>
          </a:p>
        </c:txPr>
        <c:crossAx val="149112320"/>
        <c:crosses val="autoZero"/>
        <c:auto val="1"/>
        <c:lblAlgn val="ctr"/>
        <c:lblOffset val="100"/>
        <c:tickLblSkip val="1"/>
        <c:tickMarkSkip val="1"/>
        <c:noMultiLvlLbl val="0"/>
      </c:catAx>
      <c:valAx>
        <c:axId val="149112320"/>
        <c:scaling>
          <c:orientation val="minMax"/>
          <c:max val="1"/>
        </c:scaling>
        <c:delete val="0"/>
        <c:axPos val="l"/>
        <c:majorGridlines>
          <c:spPr>
            <a:ln w="3174">
              <a:solidFill>
                <a:srgbClr val="000000"/>
              </a:solidFill>
              <a:prstDash val="solid"/>
            </a:ln>
          </c:spPr>
        </c:majorGridlines>
        <c:title>
          <c:tx>
            <c:rich>
              <a:bodyPr/>
              <a:lstStyle/>
              <a:p>
                <a:pPr>
                  <a:defRPr sz="850" b="1" i="0" u="none" strike="noStrike" baseline="0">
                    <a:solidFill>
                      <a:srgbClr val="000000"/>
                    </a:solidFill>
                    <a:latin typeface="Arial"/>
                    <a:ea typeface="Arial"/>
                    <a:cs typeface="Arial"/>
                  </a:defRPr>
                </a:pPr>
                <a:r>
                  <a:rPr lang="de-DE"/>
                  <a:t>Degree of self-sufficiency in %</a:t>
                </a:r>
              </a:p>
            </c:rich>
          </c:tx>
          <c:layout>
            <c:manualLayout>
              <c:xMode val="edge"/>
              <c:yMode val="edge"/>
              <c:x val="2.0025065616797903E-2"/>
              <c:y val="0.39433641446993045"/>
            </c:manualLayout>
          </c:layout>
          <c:overlay val="0"/>
          <c:spPr>
            <a:noFill/>
            <a:ln w="25393">
              <a:noFill/>
            </a:ln>
          </c:spPr>
        </c:title>
        <c:numFmt formatCode="0%" sourceLinked="0"/>
        <c:majorTickMark val="out"/>
        <c:minorTickMark val="none"/>
        <c:tickLblPos val="nextTo"/>
        <c:spPr>
          <a:ln w="3174">
            <a:solidFill>
              <a:srgbClr val="000000"/>
            </a:solidFill>
            <a:prstDash val="solid"/>
          </a:ln>
        </c:spPr>
        <c:txPr>
          <a:bodyPr rot="0" vert="horz"/>
          <a:lstStyle/>
          <a:p>
            <a:pPr>
              <a:defRPr sz="850" b="0" i="0" u="none" strike="noStrike" baseline="0">
                <a:solidFill>
                  <a:srgbClr val="000000"/>
                </a:solidFill>
                <a:latin typeface="Arial"/>
                <a:ea typeface="Arial"/>
                <a:cs typeface="Arial"/>
              </a:defRPr>
            </a:pPr>
            <a:endParaRPr lang="sr-Latn-RS"/>
          </a:p>
        </c:txPr>
        <c:crossAx val="149106048"/>
        <c:crosses val="autoZero"/>
        <c:crossBetween val="midCat"/>
      </c:valAx>
      <c:spPr>
        <a:noFill/>
        <a:ln w="12696">
          <a:solidFill>
            <a:srgbClr val="C0C0C0"/>
          </a:solidFill>
          <a:prstDash val="solid"/>
        </a:ln>
      </c:spPr>
    </c:plotArea>
    <c:legend>
      <c:legendPos val="r"/>
      <c:layout>
        <c:manualLayout>
          <c:xMode val="edge"/>
          <c:yMode val="edge"/>
          <c:x val="0.81616823883389811"/>
          <c:y val="0.32098834050972386"/>
          <c:w val="0.1738198949058353"/>
          <c:h val="0.4306470187958531"/>
        </c:manualLayout>
      </c:layout>
      <c:overlay val="0"/>
      <c:spPr>
        <a:solidFill>
          <a:srgbClr val="FFFFFF"/>
        </a:solidFill>
        <a:ln w="3174">
          <a:solidFill>
            <a:srgbClr val="000000"/>
          </a:solidFill>
          <a:prstDash val="solid"/>
        </a:ln>
      </c:spPr>
      <c:txPr>
        <a:bodyPr/>
        <a:lstStyle/>
        <a:p>
          <a:pPr>
            <a:defRPr sz="1100" b="0" i="0" u="none" strike="noStrike" baseline="0">
              <a:solidFill>
                <a:srgbClr val="000000"/>
              </a:solidFill>
              <a:latin typeface="Arial"/>
              <a:ea typeface="Arial"/>
              <a:cs typeface="Arial"/>
            </a:defRPr>
          </a:pPr>
          <a:endParaRPr lang="sr-Latn-RS"/>
        </a:p>
      </c:txPr>
    </c:legend>
    <c:plotVisOnly val="1"/>
    <c:dispBlanksAs val="gap"/>
    <c:showDLblsOverMax val="0"/>
  </c:chart>
  <c:spPr>
    <a:solidFill>
      <a:srgbClr val="FFFFFF"/>
    </a:solidFill>
    <a:ln w="3174">
      <a:solidFill>
        <a:srgbClr val="000000"/>
      </a:solidFill>
      <a:prstDash val="solid"/>
    </a:ln>
  </c:spPr>
  <c:txPr>
    <a:bodyPr/>
    <a:lstStyle/>
    <a:p>
      <a:pPr>
        <a:defRPr sz="850" b="0" i="0" u="none" strike="noStrike" baseline="0">
          <a:solidFill>
            <a:srgbClr val="000000"/>
          </a:solidFill>
          <a:latin typeface="Arial"/>
          <a:ea typeface="Arial"/>
          <a:cs typeface="Arial"/>
        </a:defRPr>
      </a:pPr>
      <a:endParaRPr lang="sr-Latn-R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4BAD3E-94C5-460F-B3D5-CF085974E528}" type="doc">
      <dgm:prSet loTypeId="urn:microsoft.com/office/officeart/2005/8/layout/hChevron3" loCatId="process" qsTypeId="urn:microsoft.com/office/officeart/2005/8/quickstyle/simple1" qsCatId="simple" csTypeId="urn:microsoft.com/office/officeart/2005/8/colors/accent1_2" csCatId="accent1" phldr="1"/>
      <dgm:spPr/>
    </dgm:pt>
    <dgm:pt modelId="{C7DC718C-70F3-474B-B508-8F33247EA4FF}">
      <dgm:prSet phldrT="[Text]" custT="1"/>
      <dgm:spPr/>
      <dgm:t>
        <a:bodyPr/>
        <a:lstStyle/>
        <a:p>
          <a:r>
            <a:rPr lang="de-DE" sz="1200" dirty="0">
              <a:latin typeface="Arial" panose="020B0604020202020204" pitchFamily="34" charset="0"/>
              <a:cs typeface="Arial" panose="020B0604020202020204" pitchFamily="34" charset="0"/>
            </a:rPr>
            <a:t>Materials</a:t>
          </a:r>
        </a:p>
      </dgm:t>
    </dgm:pt>
    <dgm:pt modelId="{667CEAD4-E540-4870-A282-C90779140712}" type="parTrans" cxnId="{6158F181-C5DD-4F93-BB1C-1B47472F63C1}">
      <dgm:prSet/>
      <dgm:spPr/>
      <dgm:t>
        <a:bodyPr/>
        <a:lstStyle/>
        <a:p>
          <a:endParaRPr lang="de-DE" sz="1200"/>
        </a:p>
      </dgm:t>
    </dgm:pt>
    <dgm:pt modelId="{9CDCEA32-0E4E-4107-B3BA-603B568C8A20}" type="sibTrans" cxnId="{6158F181-C5DD-4F93-BB1C-1B47472F63C1}">
      <dgm:prSet/>
      <dgm:spPr/>
      <dgm:t>
        <a:bodyPr/>
        <a:lstStyle/>
        <a:p>
          <a:endParaRPr lang="de-DE" sz="1200"/>
        </a:p>
      </dgm:t>
    </dgm:pt>
    <dgm:pt modelId="{B83A4CA7-B37D-46C3-BCF5-4DCF1D86CDE3}">
      <dgm:prSet custT="1"/>
      <dgm:spPr/>
      <dgm:t>
        <a:bodyPr/>
        <a:lstStyle/>
        <a:p>
          <a:r>
            <a:rPr lang="de-DE" sz="1200" dirty="0">
              <a:latin typeface="Arial" panose="020B0604020202020204" pitchFamily="34" charset="0"/>
              <a:cs typeface="Arial" panose="020B0604020202020204" pitchFamily="34" charset="0"/>
            </a:rPr>
            <a:t>System  </a:t>
          </a:r>
          <a:r>
            <a:rPr lang="en-US" sz="1200" noProof="0" dirty="0">
              <a:latin typeface="Arial" panose="020B0604020202020204" pitchFamily="34" charset="0"/>
              <a:cs typeface="Arial" panose="020B0604020202020204" pitchFamily="34" charset="0"/>
            </a:rPr>
            <a:t>components</a:t>
          </a:r>
        </a:p>
      </dgm:t>
    </dgm:pt>
    <dgm:pt modelId="{367C113D-B6A9-4AB6-8D46-C4F00F8555D8}" type="parTrans" cxnId="{EBAB71D6-5C41-44B9-97E8-2169AE5F0A1C}">
      <dgm:prSet/>
      <dgm:spPr/>
      <dgm:t>
        <a:bodyPr/>
        <a:lstStyle/>
        <a:p>
          <a:endParaRPr lang="de-DE" sz="1200"/>
        </a:p>
      </dgm:t>
    </dgm:pt>
    <dgm:pt modelId="{3D89CFDE-3BB2-4B43-ABA5-0E4154B54DA7}" type="sibTrans" cxnId="{EBAB71D6-5C41-44B9-97E8-2169AE5F0A1C}">
      <dgm:prSet/>
      <dgm:spPr/>
      <dgm:t>
        <a:bodyPr/>
        <a:lstStyle/>
        <a:p>
          <a:endParaRPr lang="de-DE" sz="1200"/>
        </a:p>
      </dgm:t>
    </dgm:pt>
    <dgm:pt modelId="{9E684E50-FF52-4C0F-9D20-6500EB7093E4}">
      <dgm:prSet custT="1"/>
      <dgm:spPr>
        <a:solidFill>
          <a:schemeClr val="accent2"/>
        </a:solidFill>
      </dgm:spPr>
      <dgm:t>
        <a:bodyPr/>
        <a:lstStyle/>
        <a:p>
          <a:r>
            <a:rPr lang="de-DE" sz="1200" dirty="0" err="1">
              <a:latin typeface="Arial" panose="020B0604020202020204" pitchFamily="34" charset="0"/>
              <a:cs typeface="Arial" panose="020B0604020202020204" pitchFamily="34" charset="0"/>
            </a:rPr>
            <a:t>Wholesale</a:t>
          </a:r>
          <a:r>
            <a:rPr lang="de-DE" sz="1200" dirty="0">
              <a:latin typeface="Arial" panose="020B0604020202020204" pitchFamily="34" charset="0"/>
              <a:cs typeface="Arial" panose="020B0604020202020204" pitchFamily="34" charset="0"/>
            </a:rPr>
            <a:t> &amp; </a:t>
          </a:r>
          <a:r>
            <a:rPr lang="de-DE" sz="1200" dirty="0" err="1">
              <a:latin typeface="Arial" panose="020B0604020202020204" pitchFamily="34" charset="0"/>
              <a:cs typeface="Arial" panose="020B0604020202020204" pitchFamily="34" charset="0"/>
            </a:rPr>
            <a:t>Distri-bution</a:t>
          </a:r>
          <a:endParaRPr lang="de-DE" sz="1200" dirty="0">
            <a:latin typeface="Arial" panose="020B0604020202020204" pitchFamily="34" charset="0"/>
            <a:cs typeface="Arial" panose="020B0604020202020204" pitchFamily="34" charset="0"/>
          </a:endParaRPr>
        </a:p>
      </dgm:t>
    </dgm:pt>
    <dgm:pt modelId="{D5BEEB13-7D0F-4BAD-AB03-851E13CA9160}" type="parTrans" cxnId="{641DAF5A-FD35-4FA8-9E3A-0F86FA80FFA0}">
      <dgm:prSet/>
      <dgm:spPr/>
      <dgm:t>
        <a:bodyPr/>
        <a:lstStyle/>
        <a:p>
          <a:endParaRPr lang="de-DE" sz="1200"/>
        </a:p>
      </dgm:t>
    </dgm:pt>
    <dgm:pt modelId="{1C7B8BE5-1391-4FCB-B0B6-3E534D657A2D}" type="sibTrans" cxnId="{641DAF5A-FD35-4FA8-9E3A-0F86FA80FFA0}">
      <dgm:prSet/>
      <dgm:spPr/>
      <dgm:t>
        <a:bodyPr/>
        <a:lstStyle/>
        <a:p>
          <a:endParaRPr lang="de-DE" sz="1200"/>
        </a:p>
      </dgm:t>
    </dgm:pt>
    <dgm:pt modelId="{50E9C936-DA6C-45F8-9836-D1328243A47A}">
      <dgm:prSet custT="1"/>
      <dgm:spPr>
        <a:solidFill>
          <a:schemeClr val="accent2"/>
        </a:solidFill>
      </dgm:spPr>
      <dgm:t>
        <a:bodyPr/>
        <a:lstStyle/>
        <a:p>
          <a:r>
            <a:rPr lang="de-DE" sz="1200" dirty="0">
              <a:latin typeface="Arial" panose="020B0604020202020204" pitchFamily="34" charset="0"/>
              <a:cs typeface="Arial" panose="020B0604020202020204" pitchFamily="34" charset="0"/>
            </a:rPr>
            <a:t>Project </a:t>
          </a:r>
          <a:r>
            <a:rPr lang="de-DE" sz="1200" dirty="0" err="1">
              <a:latin typeface="Arial" panose="020B0604020202020204" pitchFamily="34" charset="0"/>
              <a:cs typeface="Arial" panose="020B0604020202020204" pitchFamily="34" charset="0"/>
            </a:rPr>
            <a:t>Develop-ment</a:t>
          </a:r>
          <a:endParaRPr lang="de-DE" sz="1200" dirty="0">
            <a:latin typeface="Arial" panose="020B0604020202020204" pitchFamily="34" charset="0"/>
            <a:cs typeface="Arial" panose="020B0604020202020204" pitchFamily="34" charset="0"/>
          </a:endParaRPr>
        </a:p>
      </dgm:t>
    </dgm:pt>
    <dgm:pt modelId="{790DFB4B-CA0E-4868-B909-9CFE343D581F}" type="parTrans" cxnId="{28BB4F0C-C7E4-4754-870B-532561BE231E}">
      <dgm:prSet/>
      <dgm:spPr/>
      <dgm:t>
        <a:bodyPr/>
        <a:lstStyle/>
        <a:p>
          <a:endParaRPr lang="de-DE" sz="1200"/>
        </a:p>
      </dgm:t>
    </dgm:pt>
    <dgm:pt modelId="{06DD909A-B045-4BBF-881D-ADA208BFF7E5}" type="sibTrans" cxnId="{28BB4F0C-C7E4-4754-870B-532561BE231E}">
      <dgm:prSet/>
      <dgm:spPr/>
      <dgm:t>
        <a:bodyPr/>
        <a:lstStyle/>
        <a:p>
          <a:endParaRPr lang="de-DE" sz="1200"/>
        </a:p>
      </dgm:t>
    </dgm:pt>
    <dgm:pt modelId="{0E130F79-B4FD-4ED4-9F4C-AC02D0DC5F9E}">
      <dgm:prSet custT="1"/>
      <dgm:spPr>
        <a:solidFill>
          <a:schemeClr val="accent2"/>
        </a:solidFill>
      </dgm:spPr>
      <dgm:t>
        <a:bodyPr/>
        <a:lstStyle/>
        <a:p>
          <a:r>
            <a:rPr lang="de-DE" sz="1200" dirty="0" err="1">
              <a:latin typeface="Arial" panose="020B0604020202020204" pitchFamily="34" charset="0"/>
              <a:cs typeface="Arial" panose="020B0604020202020204" pitchFamily="34" charset="0"/>
            </a:rPr>
            <a:t>Con-struction</a:t>
          </a:r>
          <a:endParaRPr lang="de-DE" sz="1200" dirty="0">
            <a:latin typeface="Arial" panose="020B0604020202020204" pitchFamily="34" charset="0"/>
            <a:cs typeface="Arial" panose="020B0604020202020204" pitchFamily="34" charset="0"/>
          </a:endParaRPr>
        </a:p>
      </dgm:t>
    </dgm:pt>
    <dgm:pt modelId="{43817FA4-8E76-473C-8111-9D8D61A8238C}" type="parTrans" cxnId="{62647E68-A123-4600-885E-E4FD59194770}">
      <dgm:prSet/>
      <dgm:spPr/>
      <dgm:t>
        <a:bodyPr/>
        <a:lstStyle/>
        <a:p>
          <a:endParaRPr lang="de-DE" sz="1200"/>
        </a:p>
      </dgm:t>
    </dgm:pt>
    <dgm:pt modelId="{2CC60DF2-7C0F-4103-BDD5-A1CBB03B2A59}" type="sibTrans" cxnId="{62647E68-A123-4600-885E-E4FD59194770}">
      <dgm:prSet/>
      <dgm:spPr/>
      <dgm:t>
        <a:bodyPr/>
        <a:lstStyle/>
        <a:p>
          <a:endParaRPr lang="de-DE" sz="1200"/>
        </a:p>
      </dgm:t>
    </dgm:pt>
    <dgm:pt modelId="{F42EFBFB-2BAF-42C1-B9FB-21D4BE2D1262}">
      <dgm:prSet custT="1"/>
      <dgm:spPr>
        <a:solidFill>
          <a:schemeClr val="accent2"/>
        </a:solidFill>
      </dgm:spPr>
      <dgm:t>
        <a:bodyPr/>
        <a:lstStyle/>
        <a:p>
          <a:r>
            <a:rPr lang="de-DE" sz="1200" dirty="0">
              <a:latin typeface="Arial" panose="020B0604020202020204" pitchFamily="34" charset="0"/>
              <a:cs typeface="Arial" panose="020B0604020202020204" pitchFamily="34" charset="0"/>
            </a:rPr>
            <a:t>O&amp;M</a:t>
          </a:r>
        </a:p>
      </dgm:t>
    </dgm:pt>
    <dgm:pt modelId="{2D6F885A-2217-47EE-9479-261CD10E3251}" type="parTrans" cxnId="{E6E3CD83-664E-41D4-A036-2E12AA45214C}">
      <dgm:prSet/>
      <dgm:spPr/>
      <dgm:t>
        <a:bodyPr/>
        <a:lstStyle/>
        <a:p>
          <a:endParaRPr lang="de-DE" sz="1200"/>
        </a:p>
      </dgm:t>
    </dgm:pt>
    <dgm:pt modelId="{B0701082-8059-4A6B-A7EC-ABE65DF86F90}" type="sibTrans" cxnId="{E6E3CD83-664E-41D4-A036-2E12AA45214C}">
      <dgm:prSet/>
      <dgm:spPr/>
      <dgm:t>
        <a:bodyPr/>
        <a:lstStyle/>
        <a:p>
          <a:endParaRPr lang="de-DE" sz="1200"/>
        </a:p>
      </dgm:t>
    </dgm:pt>
    <dgm:pt modelId="{86C6D19F-89A4-42B6-AD3C-7CE39C507F23}">
      <dgm:prSet phldrT="[Text]" custT="1"/>
      <dgm:spPr/>
      <dgm:t>
        <a:bodyPr/>
        <a:lstStyle/>
        <a:p>
          <a:r>
            <a:rPr lang="de-DE" sz="1200" dirty="0">
              <a:latin typeface="Arial" panose="020B0604020202020204" pitchFamily="34" charset="0"/>
              <a:cs typeface="Arial" panose="020B0604020202020204" pitchFamily="34" charset="0"/>
            </a:rPr>
            <a:t>Equipment</a:t>
          </a:r>
        </a:p>
      </dgm:t>
    </dgm:pt>
    <dgm:pt modelId="{44017087-AD85-4DCE-BA14-D6E82A3A11BC}" type="sibTrans" cxnId="{10947D6A-5C0F-489E-8D3E-7A8ED83E9E77}">
      <dgm:prSet/>
      <dgm:spPr/>
      <dgm:t>
        <a:bodyPr/>
        <a:lstStyle/>
        <a:p>
          <a:endParaRPr lang="de-DE" sz="1200"/>
        </a:p>
      </dgm:t>
    </dgm:pt>
    <dgm:pt modelId="{C9CC5C80-7F8F-41CF-AE0B-93E357B59BCD}" type="parTrans" cxnId="{10947D6A-5C0F-489E-8D3E-7A8ED83E9E77}">
      <dgm:prSet/>
      <dgm:spPr/>
      <dgm:t>
        <a:bodyPr/>
        <a:lstStyle/>
        <a:p>
          <a:endParaRPr lang="de-DE" sz="1200"/>
        </a:p>
      </dgm:t>
    </dgm:pt>
    <dgm:pt modelId="{59385BEC-7609-44FF-9159-1273EFED6381}" type="pres">
      <dgm:prSet presAssocID="{624BAD3E-94C5-460F-B3D5-CF085974E528}" presName="Name0" presStyleCnt="0">
        <dgm:presLayoutVars>
          <dgm:dir/>
          <dgm:resizeHandles val="exact"/>
        </dgm:presLayoutVars>
      </dgm:prSet>
      <dgm:spPr/>
    </dgm:pt>
    <dgm:pt modelId="{47BCCE3F-A1A8-4FA2-ABB6-F90A1D21639D}" type="pres">
      <dgm:prSet presAssocID="{86C6D19F-89A4-42B6-AD3C-7CE39C507F23}" presName="parTxOnly" presStyleLbl="node1" presStyleIdx="0" presStyleCnt="7" custScaleY="146261" custLinFactNeighborX="53015">
        <dgm:presLayoutVars>
          <dgm:bulletEnabled val="1"/>
        </dgm:presLayoutVars>
      </dgm:prSet>
      <dgm:spPr/>
    </dgm:pt>
    <dgm:pt modelId="{DC52F547-F397-47B5-A9A1-64AE71F40BDC}" type="pres">
      <dgm:prSet presAssocID="{44017087-AD85-4DCE-BA14-D6E82A3A11BC}" presName="parSpace" presStyleCnt="0"/>
      <dgm:spPr/>
    </dgm:pt>
    <dgm:pt modelId="{A780F2AD-26DC-4596-99AB-7CB0B83D12CD}" type="pres">
      <dgm:prSet presAssocID="{C7DC718C-70F3-474B-B508-8F33247EA4FF}" presName="parTxOnly" presStyleLbl="node1" presStyleIdx="1" presStyleCnt="7" custScaleX="118200" custScaleY="146261" custLinFactNeighborX="13982">
        <dgm:presLayoutVars>
          <dgm:bulletEnabled val="1"/>
        </dgm:presLayoutVars>
      </dgm:prSet>
      <dgm:spPr/>
    </dgm:pt>
    <dgm:pt modelId="{B6D4DCF2-04E6-48E6-A593-B71153665741}" type="pres">
      <dgm:prSet presAssocID="{9CDCEA32-0E4E-4107-B3BA-603B568C8A20}" presName="parSpace" presStyleCnt="0"/>
      <dgm:spPr/>
    </dgm:pt>
    <dgm:pt modelId="{1BE268DC-4A4C-4E0D-A3CB-5FB6AA3A7DBC}" type="pres">
      <dgm:prSet presAssocID="{B83A4CA7-B37D-46C3-BCF5-4DCF1D86CDE3}" presName="parTxOnly" presStyleLbl="node1" presStyleIdx="2" presStyleCnt="7" custScaleX="132777" custScaleY="146261" custLinFactNeighborX="-16280">
        <dgm:presLayoutVars>
          <dgm:bulletEnabled val="1"/>
        </dgm:presLayoutVars>
      </dgm:prSet>
      <dgm:spPr/>
    </dgm:pt>
    <dgm:pt modelId="{5E7E77CA-DE9A-442A-A83B-E844B8272AA9}" type="pres">
      <dgm:prSet presAssocID="{3D89CFDE-3BB2-4B43-ABA5-0E4154B54DA7}" presName="parSpace" presStyleCnt="0"/>
      <dgm:spPr/>
    </dgm:pt>
    <dgm:pt modelId="{9B1E0532-E58A-4FA0-81D1-8BF7152EED69}" type="pres">
      <dgm:prSet presAssocID="{9E684E50-FF52-4C0F-9D20-6500EB7093E4}" presName="parTxOnly" presStyleLbl="node1" presStyleIdx="3" presStyleCnt="7" custScaleX="128284" custScaleY="146261" custLinFactNeighborX="-56154">
        <dgm:presLayoutVars>
          <dgm:bulletEnabled val="1"/>
        </dgm:presLayoutVars>
      </dgm:prSet>
      <dgm:spPr/>
    </dgm:pt>
    <dgm:pt modelId="{18FA2DD9-75C5-48D9-892D-8072FAB19272}" type="pres">
      <dgm:prSet presAssocID="{1C7B8BE5-1391-4FCB-B0B6-3E534D657A2D}" presName="parSpace" presStyleCnt="0"/>
      <dgm:spPr/>
    </dgm:pt>
    <dgm:pt modelId="{303C22F8-2D8C-46B9-996E-0D80E7002A06}" type="pres">
      <dgm:prSet presAssocID="{50E9C936-DA6C-45F8-9836-D1328243A47A}" presName="parTxOnly" presStyleLbl="node1" presStyleIdx="4" presStyleCnt="7" custScaleX="118397" custScaleY="146261" custLinFactNeighborX="-96206">
        <dgm:presLayoutVars>
          <dgm:bulletEnabled val="1"/>
        </dgm:presLayoutVars>
      </dgm:prSet>
      <dgm:spPr/>
    </dgm:pt>
    <dgm:pt modelId="{8CBC6F2B-F722-48DF-ADC2-754B0CA774A5}" type="pres">
      <dgm:prSet presAssocID="{06DD909A-B045-4BBF-881D-ADA208BFF7E5}" presName="parSpace" presStyleCnt="0"/>
      <dgm:spPr/>
    </dgm:pt>
    <dgm:pt modelId="{FA03C727-E579-45BE-8E11-5708004AC2D3}" type="pres">
      <dgm:prSet presAssocID="{0E130F79-B4FD-4ED4-9F4C-AC02D0DC5F9E}" presName="parTxOnly" presStyleLbl="node1" presStyleIdx="5" presStyleCnt="7" custScaleY="146261" custLinFactX="-2148" custLinFactNeighborX="-100000">
        <dgm:presLayoutVars>
          <dgm:bulletEnabled val="1"/>
        </dgm:presLayoutVars>
      </dgm:prSet>
      <dgm:spPr/>
    </dgm:pt>
    <dgm:pt modelId="{85DB41B2-569A-41E6-A8BF-8587627FCDF3}" type="pres">
      <dgm:prSet presAssocID="{2CC60DF2-7C0F-4103-BDD5-A1CBB03B2A59}" presName="parSpace" presStyleCnt="0"/>
      <dgm:spPr/>
    </dgm:pt>
    <dgm:pt modelId="{A6EC8AB6-78C1-4DD5-809A-127354D43E9F}" type="pres">
      <dgm:prSet presAssocID="{F42EFBFB-2BAF-42C1-B9FB-21D4BE2D1262}" presName="parTxOnly" presStyleLbl="node1" presStyleIdx="6" presStyleCnt="7" custScaleY="146261" custLinFactX="-7322" custLinFactNeighborX="-100000">
        <dgm:presLayoutVars>
          <dgm:bulletEnabled val="1"/>
        </dgm:presLayoutVars>
      </dgm:prSet>
      <dgm:spPr/>
    </dgm:pt>
  </dgm:ptLst>
  <dgm:cxnLst>
    <dgm:cxn modelId="{28BB4F0C-C7E4-4754-870B-532561BE231E}" srcId="{624BAD3E-94C5-460F-B3D5-CF085974E528}" destId="{50E9C936-DA6C-45F8-9836-D1328243A47A}" srcOrd="4" destOrd="0" parTransId="{790DFB4B-CA0E-4868-B909-9CFE343D581F}" sibTransId="{06DD909A-B045-4BBF-881D-ADA208BFF7E5}"/>
    <dgm:cxn modelId="{92ED1813-6195-475E-A922-7BCB9AD5AAC6}" type="presOf" srcId="{0E130F79-B4FD-4ED4-9F4C-AC02D0DC5F9E}" destId="{FA03C727-E579-45BE-8E11-5708004AC2D3}" srcOrd="0" destOrd="0" presId="urn:microsoft.com/office/officeart/2005/8/layout/hChevron3"/>
    <dgm:cxn modelId="{E006AE43-2D81-4B5C-90FB-94BE5512280F}" type="presOf" srcId="{86C6D19F-89A4-42B6-AD3C-7CE39C507F23}" destId="{47BCCE3F-A1A8-4FA2-ABB6-F90A1D21639D}" srcOrd="0" destOrd="0" presId="urn:microsoft.com/office/officeart/2005/8/layout/hChevron3"/>
    <dgm:cxn modelId="{62647E68-A123-4600-885E-E4FD59194770}" srcId="{624BAD3E-94C5-460F-B3D5-CF085974E528}" destId="{0E130F79-B4FD-4ED4-9F4C-AC02D0DC5F9E}" srcOrd="5" destOrd="0" parTransId="{43817FA4-8E76-473C-8111-9D8D61A8238C}" sibTransId="{2CC60DF2-7C0F-4103-BDD5-A1CBB03B2A59}"/>
    <dgm:cxn modelId="{10947D6A-5C0F-489E-8D3E-7A8ED83E9E77}" srcId="{624BAD3E-94C5-460F-B3D5-CF085974E528}" destId="{86C6D19F-89A4-42B6-AD3C-7CE39C507F23}" srcOrd="0" destOrd="0" parTransId="{C9CC5C80-7F8F-41CF-AE0B-93E357B59BCD}" sibTransId="{44017087-AD85-4DCE-BA14-D6E82A3A11BC}"/>
    <dgm:cxn modelId="{E38F1774-3804-4732-82F0-F5885EDA22B4}" type="presOf" srcId="{624BAD3E-94C5-460F-B3D5-CF085974E528}" destId="{59385BEC-7609-44FF-9159-1273EFED6381}" srcOrd="0" destOrd="0" presId="urn:microsoft.com/office/officeart/2005/8/layout/hChevron3"/>
    <dgm:cxn modelId="{E7BFDE75-24EF-41F9-8704-2E837E93EAFE}" type="presOf" srcId="{50E9C936-DA6C-45F8-9836-D1328243A47A}" destId="{303C22F8-2D8C-46B9-996E-0D80E7002A06}" srcOrd="0" destOrd="0" presId="urn:microsoft.com/office/officeart/2005/8/layout/hChevron3"/>
    <dgm:cxn modelId="{641DAF5A-FD35-4FA8-9E3A-0F86FA80FFA0}" srcId="{624BAD3E-94C5-460F-B3D5-CF085974E528}" destId="{9E684E50-FF52-4C0F-9D20-6500EB7093E4}" srcOrd="3" destOrd="0" parTransId="{D5BEEB13-7D0F-4BAD-AB03-851E13CA9160}" sibTransId="{1C7B8BE5-1391-4FCB-B0B6-3E534D657A2D}"/>
    <dgm:cxn modelId="{6158F181-C5DD-4F93-BB1C-1B47472F63C1}" srcId="{624BAD3E-94C5-460F-B3D5-CF085974E528}" destId="{C7DC718C-70F3-474B-B508-8F33247EA4FF}" srcOrd="1" destOrd="0" parTransId="{667CEAD4-E540-4870-A282-C90779140712}" sibTransId="{9CDCEA32-0E4E-4107-B3BA-603B568C8A20}"/>
    <dgm:cxn modelId="{E6E3CD83-664E-41D4-A036-2E12AA45214C}" srcId="{624BAD3E-94C5-460F-B3D5-CF085974E528}" destId="{F42EFBFB-2BAF-42C1-B9FB-21D4BE2D1262}" srcOrd="6" destOrd="0" parTransId="{2D6F885A-2217-47EE-9479-261CD10E3251}" sibTransId="{B0701082-8059-4A6B-A7EC-ABE65DF86F90}"/>
    <dgm:cxn modelId="{C4B55B85-18CE-43D3-A4B9-35C54918A089}" type="presOf" srcId="{C7DC718C-70F3-474B-B508-8F33247EA4FF}" destId="{A780F2AD-26DC-4596-99AB-7CB0B83D12CD}" srcOrd="0" destOrd="0" presId="urn:microsoft.com/office/officeart/2005/8/layout/hChevron3"/>
    <dgm:cxn modelId="{EBAB71D6-5C41-44B9-97E8-2169AE5F0A1C}" srcId="{624BAD3E-94C5-460F-B3D5-CF085974E528}" destId="{B83A4CA7-B37D-46C3-BCF5-4DCF1D86CDE3}" srcOrd="2" destOrd="0" parTransId="{367C113D-B6A9-4AB6-8D46-C4F00F8555D8}" sibTransId="{3D89CFDE-3BB2-4B43-ABA5-0E4154B54DA7}"/>
    <dgm:cxn modelId="{DFD36CE0-CE68-4F64-808C-F0AF076547C1}" type="presOf" srcId="{F42EFBFB-2BAF-42C1-B9FB-21D4BE2D1262}" destId="{A6EC8AB6-78C1-4DD5-809A-127354D43E9F}" srcOrd="0" destOrd="0" presId="urn:microsoft.com/office/officeart/2005/8/layout/hChevron3"/>
    <dgm:cxn modelId="{8BDD2BE4-65EB-46AA-B29F-8F41E42A3750}" type="presOf" srcId="{9E684E50-FF52-4C0F-9D20-6500EB7093E4}" destId="{9B1E0532-E58A-4FA0-81D1-8BF7152EED69}" srcOrd="0" destOrd="0" presId="urn:microsoft.com/office/officeart/2005/8/layout/hChevron3"/>
    <dgm:cxn modelId="{C85787E8-B79B-4CC6-9E4C-A1220A0FD2A1}" type="presOf" srcId="{B83A4CA7-B37D-46C3-BCF5-4DCF1D86CDE3}" destId="{1BE268DC-4A4C-4E0D-A3CB-5FB6AA3A7DBC}" srcOrd="0" destOrd="0" presId="urn:microsoft.com/office/officeart/2005/8/layout/hChevron3"/>
    <dgm:cxn modelId="{1417C7A5-9012-4802-A1C3-512C706EDDC9}" type="presParOf" srcId="{59385BEC-7609-44FF-9159-1273EFED6381}" destId="{47BCCE3F-A1A8-4FA2-ABB6-F90A1D21639D}" srcOrd="0" destOrd="0" presId="urn:microsoft.com/office/officeart/2005/8/layout/hChevron3"/>
    <dgm:cxn modelId="{E98ACC3C-9540-4663-8A28-329254AD29EE}" type="presParOf" srcId="{59385BEC-7609-44FF-9159-1273EFED6381}" destId="{DC52F547-F397-47B5-A9A1-64AE71F40BDC}" srcOrd="1" destOrd="0" presId="urn:microsoft.com/office/officeart/2005/8/layout/hChevron3"/>
    <dgm:cxn modelId="{28CC35BE-AFCA-40EB-AF4B-54408E11DAD5}" type="presParOf" srcId="{59385BEC-7609-44FF-9159-1273EFED6381}" destId="{A780F2AD-26DC-4596-99AB-7CB0B83D12CD}" srcOrd="2" destOrd="0" presId="urn:microsoft.com/office/officeart/2005/8/layout/hChevron3"/>
    <dgm:cxn modelId="{9A1DC1C4-D2B2-4572-B86F-7C6BDFAF5E2F}" type="presParOf" srcId="{59385BEC-7609-44FF-9159-1273EFED6381}" destId="{B6D4DCF2-04E6-48E6-A593-B71153665741}" srcOrd="3" destOrd="0" presId="urn:microsoft.com/office/officeart/2005/8/layout/hChevron3"/>
    <dgm:cxn modelId="{B43F3475-38EC-4CAF-8EE2-3F6082EFDBBA}" type="presParOf" srcId="{59385BEC-7609-44FF-9159-1273EFED6381}" destId="{1BE268DC-4A4C-4E0D-A3CB-5FB6AA3A7DBC}" srcOrd="4" destOrd="0" presId="urn:microsoft.com/office/officeart/2005/8/layout/hChevron3"/>
    <dgm:cxn modelId="{7E1CFC49-24AB-4C09-B7E4-8B748DF0849C}" type="presParOf" srcId="{59385BEC-7609-44FF-9159-1273EFED6381}" destId="{5E7E77CA-DE9A-442A-A83B-E844B8272AA9}" srcOrd="5" destOrd="0" presId="urn:microsoft.com/office/officeart/2005/8/layout/hChevron3"/>
    <dgm:cxn modelId="{0A8BABCE-7AC0-47E2-8482-F385FC7AE8CF}" type="presParOf" srcId="{59385BEC-7609-44FF-9159-1273EFED6381}" destId="{9B1E0532-E58A-4FA0-81D1-8BF7152EED69}" srcOrd="6" destOrd="0" presId="urn:microsoft.com/office/officeart/2005/8/layout/hChevron3"/>
    <dgm:cxn modelId="{0C4F2823-B45E-4BD0-8AB4-24AC357F3945}" type="presParOf" srcId="{59385BEC-7609-44FF-9159-1273EFED6381}" destId="{18FA2DD9-75C5-48D9-892D-8072FAB19272}" srcOrd="7" destOrd="0" presId="urn:microsoft.com/office/officeart/2005/8/layout/hChevron3"/>
    <dgm:cxn modelId="{2E6A37F9-B6E0-4D38-9B10-518F65C88D4A}" type="presParOf" srcId="{59385BEC-7609-44FF-9159-1273EFED6381}" destId="{303C22F8-2D8C-46B9-996E-0D80E7002A06}" srcOrd="8" destOrd="0" presId="urn:microsoft.com/office/officeart/2005/8/layout/hChevron3"/>
    <dgm:cxn modelId="{3921FF59-6659-4B6F-B4F9-51025AB68555}" type="presParOf" srcId="{59385BEC-7609-44FF-9159-1273EFED6381}" destId="{8CBC6F2B-F722-48DF-ADC2-754B0CA774A5}" srcOrd="9" destOrd="0" presId="urn:microsoft.com/office/officeart/2005/8/layout/hChevron3"/>
    <dgm:cxn modelId="{41652B85-26FF-4BFE-9883-BE6F4FB19B24}" type="presParOf" srcId="{59385BEC-7609-44FF-9159-1273EFED6381}" destId="{FA03C727-E579-45BE-8E11-5708004AC2D3}" srcOrd="10" destOrd="0" presId="urn:microsoft.com/office/officeart/2005/8/layout/hChevron3"/>
    <dgm:cxn modelId="{CE040EB9-C06C-4DF1-9E30-105A985B39D9}" type="presParOf" srcId="{59385BEC-7609-44FF-9159-1273EFED6381}" destId="{85DB41B2-569A-41E6-A8BF-8587627FCDF3}" srcOrd="11" destOrd="0" presId="urn:microsoft.com/office/officeart/2005/8/layout/hChevron3"/>
    <dgm:cxn modelId="{D106DAEE-CD25-46B8-AF6C-F3DEF073EC57}" type="presParOf" srcId="{59385BEC-7609-44FF-9159-1273EFED6381}" destId="{A6EC8AB6-78C1-4DD5-809A-127354D43E9F}" srcOrd="1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CCE3F-A1A8-4FA2-ABB6-F90A1D21639D}">
      <dsp:nvSpPr>
        <dsp:cNvPr id="0" name=""/>
        <dsp:cNvSpPr/>
      </dsp:nvSpPr>
      <dsp:spPr>
        <a:xfrm>
          <a:off x="137059" y="62421"/>
          <a:ext cx="1263585" cy="73925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de-DE" sz="1200" kern="1200" dirty="0">
              <a:latin typeface="Arial" panose="020B0604020202020204" pitchFamily="34" charset="0"/>
              <a:cs typeface="Arial" panose="020B0604020202020204" pitchFamily="34" charset="0"/>
            </a:rPr>
            <a:t>Equipment</a:t>
          </a:r>
        </a:p>
      </dsp:txBody>
      <dsp:txXfrm>
        <a:off x="137059" y="62421"/>
        <a:ext cx="1078772" cy="739253"/>
      </dsp:txXfrm>
    </dsp:sp>
    <dsp:sp modelId="{A780F2AD-26DC-4596-99AB-7CB0B83D12CD}">
      <dsp:nvSpPr>
        <dsp:cNvPr id="0" name=""/>
        <dsp:cNvSpPr/>
      </dsp:nvSpPr>
      <dsp:spPr>
        <a:xfrm>
          <a:off x="1049284" y="62421"/>
          <a:ext cx="1493558" cy="73925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de-DE" sz="1200" kern="1200" dirty="0">
              <a:latin typeface="Arial" panose="020B0604020202020204" pitchFamily="34" charset="0"/>
              <a:cs typeface="Arial" panose="020B0604020202020204" pitchFamily="34" charset="0"/>
            </a:rPr>
            <a:t>Materials</a:t>
          </a:r>
        </a:p>
      </dsp:txBody>
      <dsp:txXfrm>
        <a:off x="1418911" y="62421"/>
        <a:ext cx="754305" cy="739253"/>
      </dsp:txXfrm>
    </dsp:sp>
    <dsp:sp modelId="{1BE268DC-4A4C-4E0D-A3CB-5FB6AA3A7DBC}">
      <dsp:nvSpPr>
        <dsp:cNvPr id="0" name=""/>
        <dsp:cNvSpPr/>
      </dsp:nvSpPr>
      <dsp:spPr>
        <a:xfrm>
          <a:off x="2213648" y="62421"/>
          <a:ext cx="1677751" cy="73925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de-DE" sz="1200" kern="1200" dirty="0">
              <a:latin typeface="Arial" panose="020B0604020202020204" pitchFamily="34" charset="0"/>
              <a:cs typeface="Arial" panose="020B0604020202020204" pitchFamily="34" charset="0"/>
            </a:rPr>
            <a:t>System  </a:t>
          </a:r>
          <a:r>
            <a:rPr lang="en-US" sz="1200" kern="1200" noProof="0" dirty="0">
              <a:latin typeface="Arial" panose="020B0604020202020204" pitchFamily="34" charset="0"/>
              <a:cs typeface="Arial" panose="020B0604020202020204" pitchFamily="34" charset="0"/>
            </a:rPr>
            <a:t>components</a:t>
          </a:r>
        </a:p>
      </dsp:txBody>
      <dsp:txXfrm>
        <a:off x="2583275" y="62421"/>
        <a:ext cx="938498" cy="739253"/>
      </dsp:txXfrm>
    </dsp:sp>
    <dsp:sp modelId="{9B1E0532-E58A-4FA0-81D1-8BF7152EED69}">
      <dsp:nvSpPr>
        <dsp:cNvPr id="0" name=""/>
        <dsp:cNvSpPr/>
      </dsp:nvSpPr>
      <dsp:spPr>
        <a:xfrm>
          <a:off x="3537914" y="62421"/>
          <a:ext cx="1620978" cy="739253"/>
        </a:xfrm>
        <a:prstGeom prst="chevr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de-DE" sz="1200" kern="1200" dirty="0" err="1">
              <a:latin typeface="Arial" panose="020B0604020202020204" pitchFamily="34" charset="0"/>
              <a:cs typeface="Arial" panose="020B0604020202020204" pitchFamily="34" charset="0"/>
            </a:rPr>
            <a:t>Wholesale</a:t>
          </a:r>
          <a:r>
            <a:rPr lang="de-DE" sz="1200" kern="1200" dirty="0">
              <a:latin typeface="Arial" panose="020B0604020202020204" pitchFamily="34" charset="0"/>
              <a:cs typeface="Arial" panose="020B0604020202020204" pitchFamily="34" charset="0"/>
            </a:rPr>
            <a:t> &amp; </a:t>
          </a:r>
          <a:r>
            <a:rPr lang="de-DE" sz="1200" kern="1200" dirty="0" err="1">
              <a:latin typeface="Arial" panose="020B0604020202020204" pitchFamily="34" charset="0"/>
              <a:cs typeface="Arial" panose="020B0604020202020204" pitchFamily="34" charset="0"/>
            </a:rPr>
            <a:t>Distri-bution</a:t>
          </a:r>
          <a:endParaRPr lang="de-DE" sz="1200" kern="1200" dirty="0">
            <a:latin typeface="Arial" panose="020B0604020202020204" pitchFamily="34" charset="0"/>
            <a:cs typeface="Arial" panose="020B0604020202020204" pitchFamily="34" charset="0"/>
          </a:endParaRPr>
        </a:p>
      </dsp:txBody>
      <dsp:txXfrm>
        <a:off x="3907541" y="62421"/>
        <a:ext cx="881725" cy="739253"/>
      </dsp:txXfrm>
    </dsp:sp>
    <dsp:sp modelId="{303C22F8-2D8C-46B9-996E-0D80E7002A06}">
      <dsp:nvSpPr>
        <dsp:cNvPr id="0" name=""/>
        <dsp:cNvSpPr/>
      </dsp:nvSpPr>
      <dsp:spPr>
        <a:xfrm>
          <a:off x="4804957" y="62421"/>
          <a:ext cx="1496047" cy="739253"/>
        </a:xfrm>
        <a:prstGeom prst="chevr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de-DE" sz="1200" kern="1200" dirty="0">
              <a:latin typeface="Arial" panose="020B0604020202020204" pitchFamily="34" charset="0"/>
              <a:cs typeface="Arial" panose="020B0604020202020204" pitchFamily="34" charset="0"/>
            </a:rPr>
            <a:t>Project </a:t>
          </a:r>
          <a:r>
            <a:rPr lang="de-DE" sz="1200" kern="1200" dirty="0" err="1">
              <a:latin typeface="Arial" panose="020B0604020202020204" pitchFamily="34" charset="0"/>
              <a:cs typeface="Arial" panose="020B0604020202020204" pitchFamily="34" charset="0"/>
            </a:rPr>
            <a:t>Develop-ment</a:t>
          </a:r>
          <a:endParaRPr lang="de-DE" sz="1200" kern="1200" dirty="0">
            <a:latin typeface="Arial" panose="020B0604020202020204" pitchFamily="34" charset="0"/>
            <a:cs typeface="Arial" panose="020B0604020202020204" pitchFamily="34" charset="0"/>
          </a:endParaRPr>
        </a:p>
      </dsp:txBody>
      <dsp:txXfrm>
        <a:off x="5174584" y="62421"/>
        <a:ext cx="756794" cy="739253"/>
      </dsp:txXfrm>
    </dsp:sp>
    <dsp:sp modelId="{FA03C727-E579-45BE-8E11-5708004AC2D3}">
      <dsp:nvSpPr>
        <dsp:cNvPr id="0" name=""/>
        <dsp:cNvSpPr/>
      </dsp:nvSpPr>
      <dsp:spPr>
        <a:xfrm>
          <a:off x="6011557" y="62421"/>
          <a:ext cx="1263585" cy="739253"/>
        </a:xfrm>
        <a:prstGeom prst="chevr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de-DE" sz="1200" kern="1200" dirty="0" err="1">
              <a:latin typeface="Arial" panose="020B0604020202020204" pitchFamily="34" charset="0"/>
              <a:cs typeface="Arial" panose="020B0604020202020204" pitchFamily="34" charset="0"/>
            </a:rPr>
            <a:t>Con-struction</a:t>
          </a:r>
          <a:endParaRPr lang="de-DE" sz="1200" kern="1200" dirty="0">
            <a:latin typeface="Arial" panose="020B0604020202020204" pitchFamily="34" charset="0"/>
            <a:cs typeface="Arial" panose="020B0604020202020204" pitchFamily="34" charset="0"/>
          </a:endParaRPr>
        </a:p>
      </dsp:txBody>
      <dsp:txXfrm>
        <a:off x="6381184" y="62421"/>
        <a:ext cx="524332" cy="739253"/>
      </dsp:txXfrm>
    </dsp:sp>
    <dsp:sp modelId="{A6EC8AB6-78C1-4DD5-809A-127354D43E9F}">
      <dsp:nvSpPr>
        <dsp:cNvPr id="0" name=""/>
        <dsp:cNvSpPr/>
      </dsp:nvSpPr>
      <dsp:spPr>
        <a:xfrm>
          <a:off x="6957048" y="62421"/>
          <a:ext cx="1263585" cy="739253"/>
        </a:xfrm>
        <a:prstGeom prst="chevron">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de-DE" sz="1200" kern="1200" dirty="0">
              <a:latin typeface="Arial" panose="020B0604020202020204" pitchFamily="34" charset="0"/>
              <a:cs typeface="Arial" panose="020B0604020202020204" pitchFamily="34" charset="0"/>
            </a:rPr>
            <a:t>O&amp;M</a:t>
          </a:r>
        </a:p>
      </dsp:txBody>
      <dsp:txXfrm>
        <a:off x="7326675" y="62421"/>
        <a:ext cx="524332" cy="73925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3985F96-12B7-4001-8E70-EA2597652E80}" type="datetimeFigureOut">
              <a:rPr lang="de-DE" smtClean="0"/>
              <a:t>10.10.2019</a:t>
            </a:fld>
            <a:endParaRPr lang="de-DE"/>
          </a:p>
        </p:txBody>
      </p:sp>
      <p:sp>
        <p:nvSpPr>
          <p:cNvPr id="4" name="Fußzeilenplatzhalt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79673DC3-4B3A-4377-87A6-C846FA04AE9A}" type="slidenum">
              <a:rPr lang="de-DE" smtClean="0"/>
              <a:t>‹#›</a:t>
            </a:fld>
            <a:endParaRPr lang="de-DE"/>
          </a:p>
        </p:txBody>
      </p:sp>
    </p:spTree>
    <p:extLst>
      <p:ext uri="{BB962C8B-B14F-4D97-AF65-F5344CB8AC3E}">
        <p14:creationId xmlns:p14="http://schemas.microsoft.com/office/powerpoint/2010/main" val="328340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1"/>
            <a:ext cx="2945659" cy="496332"/>
          </a:xfrm>
          <a:prstGeom prst="rect">
            <a:avLst/>
          </a:prstGeom>
          <a:noFill/>
          <a:ln>
            <a:noFill/>
          </a:ln>
          <a:extLst>
            <a:ext uri="{FAA26D3D-D897-4be2-8F04-BA451C77F1D7}"/>
          </a:extLst>
        </p:spPr>
        <p:txBody>
          <a:bodyPr vert="horz" wrap="square" lIns="91432" tIns="45716" rIns="91432" bIns="45716" numCol="1" anchor="t" anchorCtr="0" compatLnSpc="1">
            <a:prstTxWarp prst="textNoShape">
              <a:avLst/>
            </a:prstTxWarp>
          </a:bodyPr>
          <a:lstStyle>
            <a:lvl1pPr>
              <a:defRPr sz="1200">
                <a:latin typeface="Arial"/>
                <a:ea typeface="ＭＳ Ｐゴシック" charset="0"/>
                <a:cs typeface="Arial Unicode MS" charset="0"/>
              </a:defRPr>
            </a:lvl1pPr>
          </a:lstStyle>
          <a:p>
            <a:pPr>
              <a:defRPr/>
            </a:pPr>
            <a:endParaRPr lang="de-DE"/>
          </a:p>
        </p:txBody>
      </p:sp>
      <p:sp>
        <p:nvSpPr>
          <p:cNvPr id="5123" name="Rectangle 3"/>
          <p:cNvSpPr>
            <a:spLocks noGrp="1" noChangeArrowheads="1"/>
          </p:cNvSpPr>
          <p:nvPr>
            <p:ph type="dt" idx="1"/>
          </p:nvPr>
        </p:nvSpPr>
        <p:spPr bwMode="auto">
          <a:xfrm>
            <a:off x="3852017" y="1"/>
            <a:ext cx="2945659" cy="496332"/>
          </a:xfrm>
          <a:prstGeom prst="rect">
            <a:avLst/>
          </a:prstGeom>
          <a:noFill/>
          <a:ln>
            <a:noFill/>
          </a:ln>
          <a:extLst>
            <a:ext uri="{FAA26D3D-D897-4be2-8F04-BA451C77F1D7}"/>
          </a:extLst>
        </p:spPr>
        <p:txBody>
          <a:bodyPr vert="horz" wrap="square" lIns="91432" tIns="45716" rIns="91432" bIns="45716" numCol="1" anchor="t" anchorCtr="0" compatLnSpc="1">
            <a:prstTxWarp prst="textNoShape">
              <a:avLst/>
            </a:prstTxWarp>
          </a:bodyPr>
          <a:lstStyle>
            <a:lvl1pPr algn="r">
              <a:defRPr sz="1200">
                <a:latin typeface="Arial"/>
                <a:ea typeface="ＭＳ Ｐゴシック" charset="0"/>
                <a:cs typeface="Arial Unicode MS" charset="0"/>
              </a:defRPr>
            </a:lvl1pPr>
          </a:lstStyle>
          <a:p>
            <a:pPr>
              <a:defRPr/>
            </a:pPr>
            <a:endParaRPr lang="de-DE"/>
          </a:p>
        </p:txBody>
      </p:sp>
      <p:sp>
        <p:nvSpPr>
          <p:cNvPr id="1946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06357" y="4715154"/>
            <a:ext cx="4984962" cy="4466987"/>
          </a:xfrm>
          <a:prstGeom prst="rect">
            <a:avLst/>
          </a:prstGeom>
          <a:noFill/>
          <a:ln>
            <a:noFill/>
          </a:ln>
          <a:extLst>
            <a:ext uri="{FAA26D3D-D897-4be2-8F04-BA451C77F1D7}"/>
          </a:extLst>
        </p:spPr>
        <p:txBody>
          <a:bodyPr vert="horz" wrap="square" lIns="91432" tIns="45716" rIns="91432" bIns="45716" numCol="1" anchor="t" anchorCtr="0" compatLnSpc="1">
            <a:prstTxWarp prst="textNoShape">
              <a:avLst/>
            </a:prstTxWarp>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5126" name="Rectangle 6"/>
          <p:cNvSpPr>
            <a:spLocks noGrp="1" noChangeArrowheads="1"/>
          </p:cNvSpPr>
          <p:nvPr>
            <p:ph type="ftr" sz="quarter" idx="4"/>
          </p:nvPr>
        </p:nvSpPr>
        <p:spPr bwMode="auto">
          <a:xfrm>
            <a:off x="1" y="9430306"/>
            <a:ext cx="2945659" cy="496332"/>
          </a:xfrm>
          <a:prstGeom prst="rect">
            <a:avLst/>
          </a:prstGeom>
          <a:noFill/>
          <a:ln>
            <a:noFill/>
          </a:ln>
          <a:extLst>
            <a:ext uri="{FAA26D3D-D897-4be2-8F04-BA451C77F1D7}"/>
          </a:extLst>
        </p:spPr>
        <p:txBody>
          <a:bodyPr vert="horz" wrap="square" lIns="91432" tIns="45716" rIns="91432" bIns="45716" numCol="1" anchor="b" anchorCtr="0" compatLnSpc="1">
            <a:prstTxWarp prst="textNoShape">
              <a:avLst/>
            </a:prstTxWarp>
          </a:bodyPr>
          <a:lstStyle>
            <a:lvl1pPr>
              <a:defRPr sz="1200">
                <a:latin typeface="Arial"/>
                <a:ea typeface="ＭＳ Ｐゴシック" charset="0"/>
                <a:cs typeface="Arial Unicode MS" charset="0"/>
              </a:defRPr>
            </a:lvl1pPr>
          </a:lstStyle>
          <a:p>
            <a:pPr>
              <a:defRPr/>
            </a:pPr>
            <a:endParaRPr lang="de-DE"/>
          </a:p>
        </p:txBody>
      </p:sp>
      <p:sp>
        <p:nvSpPr>
          <p:cNvPr id="5127" name="Rectangle 7"/>
          <p:cNvSpPr>
            <a:spLocks noGrp="1" noChangeArrowheads="1"/>
          </p:cNvSpPr>
          <p:nvPr>
            <p:ph type="sldNum" sz="quarter" idx="5"/>
          </p:nvPr>
        </p:nvSpPr>
        <p:spPr bwMode="auto">
          <a:xfrm>
            <a:off x="3852017" y="9430306"/>
            <a:ext cx="2945659" cy="496332"/>
          </a:xfrm>
          <a:prstGeom prst="rect">
            <a:avLst/>
          </a:prstGeom>
          <a:noFill/>
          <a:ln>
            <a:noFill/>
          </a:ln>
          <a:extLst>
            <a:ext uri="{FAA26D3D-D897-4be2-8F04-BA451C77F1D7}"/>
          </a:extLst>
        </p:spPr>
        <p:txBody>
          <a:bodyPr vert="horz" wrap="square" lIns="91432" tIns="45716" rIns="91432" bIns="45716" numCol="1" anchor="b" anchorCtr="0" compatLnSpc="1">
            <a:prstTxWarp prst="textNoShape">
              <a:avLst/>
            </a:prstTxWarp>
          </a:bodyPr>
          <a:lstStyle>
            <a:lvl1pPr algn="r">
              <a:defRPr sz="1200">
                <a:latin typeface="Arial" pitchFamily="34" charset="0"/>
                <a:ea typeface="Arial Unicode MS" pitchFamily="34" charset="-128"/>
                <a:cs typeface="Arial Unicode MS" pitchFamily="34" charset="-128"/>
              </a:defRPr>
            </a:lvl1pPr>
          </a:lstStyle>
          <a:p>
            <a:pPr>
              <a:defRPr/>
            </a:pPr>
            <a:fld id="{4BEA9F1A-EE53-4CF1-B3B3-01EA903D1729}" type="slidenum">
              <a:rPr lang="de-DE"/>
              <a:pPr>
                <a:defRPr/>
              </a:pPr>
              <a:t>‹#›</a:t>
            </a:fld>
            <a:endParaRPr lang="de-DE"/>
          </a:p>
        </p:txBody>
      </p:sp>
    </p:spTree>
    <p:extLst>
      <p:ext uri="{BB962C8B-B14F-4D97-AF65-F5344CB8AC3E}">
        <p14:creationId xmlns:p14="http://schemas.microsoft.com/office/powerpoint/2010/main" val="5585957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MS PGothic" pitchFamily="34" charset="-128"/>
        <a:cs typeface="Arial Unicode MS" charset="0"/>
      </a:defRPr>
    </a:lvl1pPr>
    <a:lvl2pPr marL="457200" algn="l" rtl="0" eaLnBrk="0" fontAlgn="base" hangingPunct="0">
      <a:spcBef>
        <a:spcPct val="30000"/>
      </a:spcBef>
      <a:spcAft>
        <a:spcPct val="0"/>
      </a:spcAft>
      <a:defRPr sz="1200" kern="1200">
        <a:solidFill>
          <a:schemeClr val="tx1"/>
        </a:solidFill>
        <a:latin typeface="Arial"/>
        <a:ea typeface="Arial Unicode MS" charset="0"/>
        <a:cs typeface="Arial Unicode MS" charset="0"/>
      </a:defRPr>
    </a:lvl2pPr>
    <a:lvl3pPr marL="914400" algn="l" rtl="0" eaLnBrk="0" fontAlgn="base" hangingPunct="0">
      <a:spcBef>
        <a:spcPct val="30000"/>
      </a:spcBef>
      <a:spcAft>
        <a:spcPct val="0"/>
      </a:spcAft>
      <a:defRPr sz="1200" kern="1200">
        <a:solidFill>
          <a:schemeClr val="tx1"/>
        </a:solidFill>
        <a:latin typeface="Arial"/>
        <a:ea typeface="Arial Unicode MS" charset="0"/>
        <a:cs typeface="Arial Unicode MS" charset="0"/>
      </a:defRPr>
    </a:lvl3pPr>
    <a:lvl4pPr marL="1371600" algn="l" rtl="0" eaLnBrk="0" fontAlgn="base" hangingPunct="0">
      <a:spcBef>
        <a:spcPct val="30000"/>
      </a:spcBef>
      <a:spcAft>
        <a:spcPct val="0"/>
      </a:spcAft>
      <a:defRPr sz="1200" kern="1200">
        <a:solidFill>
          <a:schemeClr val="tx1"/>
        </a:solidFill>
        <a:latin typeface="Arial"/>
        <a:ea typeface="Arial Unicode MS" charset="0"/>
        <a:cs typeface="Arial Unicode MS" charset="0"/>
      </a:defRPr>
    </a:lvl4pPr>
    <a:lvl5pPr marL="1828800" algn="l" rtl="0" eaLnBrk="0" fontAlgn="base" hangingPunct="0">
      <a:spcBef>
        <a:spcPct val="30000"/>
      </a:spcBef>
      <a:spcAft>
        <a:spcPct val="0"/>
      </a:spcAft>
      <a:defRPr sz="1200" kern="1200">
        <a:solidFill>
          <a:schemeClr val="tx1"/>
        </a:solidFill>
        <a:latin typeface="Arial"/>
        <a:ea typeface="Arial Unicode MS" charset="0"/>
        <a:cs typeface="Arial Unicode MS"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2C33A539-5202-4970-93AD-ED07899B02E9}" type="slidenum">
              <a:rPr lang="de-DE" smtClean="0"/>
              <a:pPr/>
              <a:t>3</a:t>
            </a:fld>
            <a:endParaRPr lang="de-DE"/>
          </a:p>
        </p:txBody>
      </p:sp>
    </p:spTree>
    <p:extLst>
      <p:ext uri="{BB962C8B-B14F-4D97-AF65-F5344CB8AC3E}">
        <p14:creationId xmlns:p14="http://schemas.microsoft.com/office/powerpoint/2010/main" val="1643170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pPr>
              <a:defRPr/>
            </a:pPr>
            <a:fld id="{4BEA9F1A-EE53-4CF1-B3B3-01EA903D1729}" type="slidenum">
              <a:rPr lang="de-DE" smtClean="0">
                <a:solidFill>
                  <a:prstClr val="black"/>
                </a:solidFill>
              </a:rPr>
              <a:pPr>
                <a:defRPr/>
              </a:pPr>
              <a:t>4</a:t>
            </a:fld>
            <a:endParaRPr lang="de-DE">
              <a:solidFill>
                <a:prstClr val="black"/>
              </a:solidFill>
            </a:endParaRPr>
          </a:p>
        </p:txBody>
      </p:sp>
    </p:spTree>
    <p:extLst>
      <p:ext uri="{BB962C8B-B14F-4D97-AF65-F5344CB8AC3E}">
        <p14:creationId xmlns:p14="http://schemas.microsoft.com/office/powerpoint/2010/main" val="3911395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EU</a:t>
            </a:r>
            <a:r>
              <a:rPr lang="de-DE" dirty="0"/>
              <a:t> Winter Package</a:t>
            </a:r>
            <a:r>
              <a:rPr lang="de-DE" baseline="0" dirty="0"/>
              <a:t> - Three legal principles continue to exist</a:t>
            </a:r>
            <a:endParaRPr lang="de-DE" dirty="0"/>
          </a:p>
        </p:txBody>
      </p:sp>
      <p:sp>
        <p:nvSpPr>
          <p:cNvPr id="4" name="Foliennummernplatzhalter 3"/>
          <p:cNvSpPr>
            <a:spLocks noGrp="1"/>
          </p:cNvSpPr>
          <p:nvPr>
            <p:ph type="sldNum" sz="quarter" idx="10"/>
          </p:nvPr>
        </p:nvSpPr>
        <p:spPr/>
        <p:txBody>
          <a:bodyPr/>
          <a:lstStyle/>
          <a:p>
            <a:pPr>
              <a:defRPr/>
            </a:pPr>
            <a:fld id="{4BEA9F1A-EE53-4CF1-B3B3-01EA903D1729}" type="slidenum">
              <a:rPr lang="de-DE" smtClean="0">
                <a:solidFill>
                  <a:prstClr val="black"/>
                </a:solidFill>
              </a:rPr>
              <a:pPr>
                <a:defRPr/>
              </a:pPr>
              <a:t>7</a:t>
            </a:fld>
            <a:endParaRPr lang="de-DE">
              <a:solidFill>
                <a:prstClr val="black"/>
              </a:solidFill>
            </a:endParaRPr>
          </a:p>
        </p:txBody>
      </p:sp>
    </p:spTree>
    <p:extLst>
      <p:ext uri="{BB962C8B-B14F-4D97-AF65-F5344CB8AC3E}">
        <p14:creationId xmlns:p14="http://schemas.microsoft.com/office/powerpoint/2010/main" val="2653495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Expansion path = desirable</a:t>
            </a:r>
            <a:r>
              <a:rPr lang="de-DE" baseline="0" dirty="0"/>
              <a:t> target quantity PV - energy policy target triangle</a:t>
            </a:r>
            <a:endParaRPr lang="de-DE" dirty="0"/>
          </a:p>
        </p:txBody>
      </p:sp>
      <p:sp>
        <p:nvSpPr>
          <p:cNvPr id="4" name="Foliennummernplatzhalter 3"/>
          <p:cNvSpPr>
            <a:spLocks noGrp="1"/>
          </p:cNvSpPr>
          <p:nvPr>
            <p:ph type="sldNum" sz="quarter" idx="10"/>
          </p:nvPr>
        </p:nvSpPr>
        <p:spPr/>
        <p:txBody>
          <a:bodyPr/>
          <a:lstStyle/>
          <a:p>
            <a:pPr>
              <a:defRPr/>
            </a:pPr>
            <a:fld id="{4BEA9F1A-EE53-4CF1-B3B3-01EA903D1729}" type="slidenum">
              <a:rPr lang="de-DE" smtClean="0">
                <a:solidFill>
                  <a:prstClr val="black"/>
                </a:solidFill>
              </a:rPr>
              <a:pPr>
                <a:defRPr/>
              </a:pPr>
              <a:t>8</a:t>
            </a:fld>
            <a:endParaRPr lang="de-DE">
              <a:solidFill>
                <a:prstClr val="black"/>
              </a:solidFill>
            </a:endParaRPr>
          </a:p>
        </p:txBody>
      </p:sp>
    </p:spTree>
    <p:extLst>
      <p:ext uri="{BB962C8B-B14F-4D97-AF65-F5344CB8AC3E}">
        <p14:creationId xmlns:p14="http://schemas.microsoft.com/office/powerpoint/2010/main" val="2129179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Structural facilities:</a:t>
            </a:r>
          </a:p>
          <a:p>
            <a:r>
              <a:rPr lang="de-DE" dirty="0"/>
              <a:t>landfills,</a:t>
            </a:r>
            <a:r>
              <a:rPr lang="de-DE" baseline="0" dirty="0"/>
              <a:t> sewage treatment plants, waste dumps</a:t>
            </a:r>
            <a:endParaRPr lang="de-DE" dirty="0"/>
          </a:p>
        </p:txBody>
      </p:sp>
      <p:sp>
        <p:nvSpPr>
          <p:cNvPr id="4" name="Foliennummernplatzhalter 3"/>
          <p:cNvSpPr>
            <a:spLocks noGrp="1"/>
          </p:cNvSpPr>
          <p:nvPr>
            <p:ph type="sldNum" sz="quarter" idx="10"/>
          </p:nvPr>
        </p:nvSpPr>
        <p:spPr/>
        <p:txBody>
          <a:bodyPr/>
          <a:lstStyle/>
          <a:p>
            <a:pPr>
              <a:defRPr/>
            </a:pPr>
            <a:fld id="{4BEA9F1A-EE53-4CF1-B3B3-01EA903D1729}" type="slidenum">
              <a:rPr lang="de-DE" smtClean="0">
                <a:solidFill>
                  <a:prstClr val="black"/>
                </a:solidFill>
              </a:rPr>
              <a:pPr>
                <a:defRPr/>
              </a:pPr>
              <a:t>10</a:t>
            </a:fld>
            <a:endParaRPr lang="de-DE">
              <a:solidFill>
                <a:prstClr val="black"/>
              </a:solidFill>
            </a:endParaRPr>
          </a:p>
        </p:txBody>
      </p:sp>
    </p:spTree>
    <p:extLst>
      <p:ext uri="{BB962C8B-B14F-4D97-AF65-F5344CB8AC3E}">
        <p14:creationId xmlns:p14="http://schemas.microsoft.com/office/powerpoint/2010/main" val="1063792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4BEA9F1A-EE53-4CF1-B3B3-01EA903D1729}" type="slidenum">
              <a:rPr lang="de-DE" smtClean="0">
                <a:solidFill>
                  <a:prstClr val="black"/>
                </a:solidFill>
              </a:rPr>
              <a:pPr>
                <a:defRPr/>
              </a:pPr>
              <a:t>11</a:t>
            </a:fld>
            <a:endParaRPr lang="de-DE">
              <a:solidFill>
                <a:prstClr val="black"/>
              </a:solidFill>
            </a:endParaRPr>
          </a:p>
        </p:txBody>
      </p:sp>
    </p:spTree>
    <p:extLst>
      <p:ext uri="{BB962C8B-B14F-4D97-AF65-F5344CB8AC3E}">
        <p14:creationId xmlns:p14="http://schemas.microsoft.com/office/powerpoint/2010/main" val="1063792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fontAlgn="base"/>
            <a:r>
              <a:rPr lang="en-US" sz="1200" b="0" i="0" kern="1200" dirty="0">
                <a:solidFill>
                  <a:schemeClr val="tx1"/>
                </a:solidFill>
                <a:effectLst/>
                <a:latin typeface="Arial"/>
                <a:ea typeface="MS PGothic" pitchFamily="34" charset="-128"/>
                <a:cs typeface="Arial Unicode MS" charset="0"/>
              </a:rPr>
              <a:t>Power generation accounts for a significant share – 37% – of Germany’s greenhouse gas emissions. Lignite and coal-fired power plants account for around 80% of this sector’s emissions, yet they produced only 35% of Germany’s electricity in 2017. Shutting down these power plants therefore holds the key to protecting the climate.</a:t>
            </a:r>
          </a:p>
          <a:p>
            <a:pPr fontAlgn="base"/>
            <a:r>
              <a:rPr lang="en-US" sz="1200" b="0" i="0" kern="1200" dirty="0">
                <a:solidFill>
                  <a:schemeClr val="tx1"/>
                </a:solidFill>
                <a:effectLst/>
                <a:latin typeface="Arial"/>
                <a:ea typeface="MS PGothic" pitchFamily="34" charset="-128"/>
                <a:cs typeface="Arial Unicode MS" charset="0"/>
              </a:rPr>
              <a:t>The electricity mix has a considerable impact on the climate footprint of the transport and buildings sectors as well: the amount of green energy in the grid determines the environmental performance of electric cars and heat pumps.</a:t>
            </a:r>
          </a:p>
          <a:p>
            <a:pPr fontAlgn="base"/>
            <a:r>
              <a:rPr lang="en-US" sz="1200" b="0" i="0" kern="1200" dirty="0">
                <a:solidFill>
                  <a:schemeClr val="tx1"/>
                </a:solidFill>
                <a:effectLst/>
                <a:latin typeface="Arial"/>
                <a:ea typeface="MS PGothic" pitchFamily="34" charset="-128"/>
                <a:cs typeface="Arial Unicode MS" charset="0"/>
              </a:rPr>
              <a:t>Germany is still operating many coal-fired power plants that date back to the 1960s, 1970s and 1980s. Besides being extremely inefficient and releasing carbon dioxide into the atmosphere, they emit fine particulate matter and other substances which are harmful to the health of local communities. Even so, in lignite regions in particular, communities feel a strong connection to the familiar structures and fears of job losses run high.</a:t>
            </a:r>
          </a:p>
          <a:p>
            <a:pPr fontAlgn="base"/>
            <a:endParaRPr lang="de-DE" sz="1200" b="0" i="0" kern="1200" dirty="0">
              <a:solidFill>
                <a:schemeClr val="tx1"/>
              </a:solidFill>
              <a:effectLst/>
              <a:latin typeface="Arial"/>
              <a:ea typeface="MS PGothic" pitchFamily="34" charset="-128"/>
              <a:cs typeface="Arial Unicode MS" charset="0"/>
            </a:endParaRPr>
          </a:p>
          <a:p>
            <a:pPr fontAlgn="base"/>
            <a:r>
              <a:rPr lang="en-US" sz="1200" b="0" i="0" kern="1200" dirty="0">
                <a:solidFill>
                  <a:schemeClr val="tx1"/>
                </a:solidFill>
                <a:effectLst/>
                <a:latin typeface="Arial"/>
                <a:ea typeface="MS PGothic" pitchFamily="34" charset="-128"/>
                <a:cs typeface="Arial Unicode MS" charset="0"/>
              </a:rPr>
              <a:t>In June 2018, the German government established the Commission on Growth, Structural Change and Employment (also known as the Coal Commission), tasked with preparing a roadmap for phasing out coal. The Commission concluded its work in late January 2019. Its 28 voting members from politics, academia, industry, trade unions and environmental groups included an </a:t>
            </a:r>
            <a:r>
              <a:rPr lang="en-US" sz="1200" b="0" i="0" kern="1200" dirty="0" err="1">
                <a:solidFill>
                  <a:schemeClr val="tx1"/>
                </a:solidFill>
                <a:effectLst/>
                <a:latin typeface="Arial"/>
                <a:ea typeface="MS PGothic" pitchFamily="34" charset="-128"/>
                <a:cs typeface="Arial Unicode MS" charset="0"/>
              </a:rPr>
              <a:t>Oeko-Institut</a:t>
            </a:r>
            <a:r>
              <a:rPr lang="en-US" sz="1200" b="0" i="0" kern="1200" dirty="0">
                <a:solidFill>
                  <a:schemeClr val="tx1"/>
                </a:solidFill>
                <a:effectLst/>
                <a:latin typeface="Arial"/>
                <a:ea typeface="MS PGothic" pitchFamily="34" charset="-128"/>
                <a:cs typeface="Arial Unicode MS" charset="0"/>
              </a:rPr>
              <a:t> expert, Dr Felix Matthes. The Commission was mandated to look at all the environmental, economic and social implications of the exit from coal and, as far as possible, facilitate a consensus.</a:t>
            </a:r>
          </a:p>
          <a:p>
            <a:pPr fontAlgn="base"/>
            <a:r>
              <a:rPr lang="en-US" sz="1200" b="0" i="0" kern="1200" dirty="0">
                <a:solidFill>
                  <a:schemeClr val="tx1"/>
                </a:solidFill>
                <a:effectLst/>
                <a:latin typeface="Arial"/>
                <a:ea typeface="MS PGothic" pitchFamily="34" charset="-128"/>
                <a:cs typeface="Arial Unicode MS" charset="0"/>
              </a:rPr>
              <a:t>According to the Commission, Germany should complete its exit from coal no later than 2038 and allocate 40 billion euros in structural support to mitigate the social impacts of the transition in mining regions. From a climate perspective, the priority is to make fast progress with the exit early on and thus avoid substantial carbon emissions: Germany should therefore shut down 12.5 gigawatts of coal-fired power plant capacity by 2022.</a:t>
            </a:r>
          </a:p>
          <a:p>
            <a:pPr fontAlgn="base"/>
            <a:r>
              <a:rPr lang="en-US" sz="1200" b="0" i="0" kern="1200" dirty="0">
                <a:solidFill>
                  <a:schemeClr val="tx1"/>
                </a:solidFill>
                <a:effectLst/>
                <a:latin typeface="Arial"/>
                <a:ea typeface="MS PGothic" pitchFamily="34" charset="-128"/>
                <a:cs typeface="Arial Unicode MS" charset="0"/>
              </a:rPr>
              <a:t>In addition, installed capacity at coal-fired power plants should be cut by 60% to 2030 against the 2017 baseline. As far as possible, emissions should be steadily reduced from 2023 to 2030. A review should be conducted in 2032 to assess whether the phase-out of coal-fired electricity generation could be completed as early as 2035, with Germany’s last coal-fired power plant going offline no later than 2038.</a:t>
            </a:r>
          </a:p>
          <a:p>
            <a:pPr fontAlgn="base"/>
            <a:endParaRPr lang="en-US" sz="1200" b="0" i="0" kern="1200" dirty="0">
              <a:solidFill>
                <a:schemeClr val="tx1"/>
              </a:solidFill>
              <a:effectLst/>
              <a:latin typeface="Arial"/>
              <a:ea typeface="MS PGothic" pitchFamily="34" charset="-128"/>
              <a:cs typeface="Arial Unicode MS" charset="0"/>
            </a:endParaRPr>
          </a:p>
          <a:p>
            <a:endParaRPr lang="en-US" dirty="0"/>
          </a:p>
        </p:txBody>
      </p:sp>
      <p:sp>
        <p:nvSpPr>
          <p:cNvPr id="4" name="Foliennummernplatzhalter 3"/>
          <p:cNvSpPr>
            <a:spLocks noGrp="1"/>
          </p:cNvSpPr>
          <p:nvPr>
            <p:ph type="sldNum" sz="quarter" idx="10"/>
          </p:nvPr>
        </p:nvSpPr>
        <p:spPr/>
        <p:txBody>
          <a:bodyPr/>
          <a:lstStyle/>
          <a:p>
            <a:pPr>
              <a:defRPr/>
            </a:pPr>
            <a:fld id="{4BEA9F1A-EE53-4CF1-B3B3-01EA903D1729}" type="slidenum">
              <a:rPr lang="de-DE" smtClean="0"/>
              <a:pPr>
                <a:defRPr/>
              </a:pPr>
              <a:t>13</a:t>
            </a:fld>
            <a:endParaRPr lang="de-DE"/>
          </a:p>
        </p:txBody>
      </p:sp>
    </p:spTree>
    <p:extLst>
      <p:ext uri="{BB962C8B-B14F-4D97-AF65-F5344CB8AC3E}">
        <p14:creationId xmlns:p14="http://schemas.microsoft.com/office/powerpoint/2010/main" val="2052255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Energy Collective Law passed at the end of 2018:Reductions in remuneration for PV systems 40-750 </a:t>
            </a:r>
            <a:r>
              <a:rPr lang="en-US" dirty="0" err="1"/>
              <a:t>kWp</a:t>
            </a:r>
            <a:r>
              <a:rPr lang="en-US" dirty="0"/>
              <a:t> and adjustment of calculation of tenant electricity </a:t>
            </a:r>
            <a:r>
              <a:rPr lang="en-US" dirty="0" err="1"/>
              <a:t>surchargeSpecial</a:t>
            </a:r>
            <a:r>
              <a:rPr lang="en-US" dirty="0"/>
              <a:t> tenders for PV systems &gt;750kWpInnovation tenders (Regulation expected shortly)Changes to the </a:t>
            </a:r>
            <a:r>
              <a:rPr lang="en-US" dirty="0" err="1"/>
              <a:t>degression</a:t>
            </a:r>
            <a:r>
              <a:rPr lang="en-US" dirty="0"/>
              <a:t> mechanism according to § 49 EEG (2019 52 GW calculated without FF tenders)52 GW </a:t>
            </a:r>
            <a:r>
              <a:rPr lang="en-US" dirty="0" err="1"/>
              <a:t>coverExpected</a:t>
            </a:r>
            <a:r>
              <a:rPr lang="en-US" dirty="0"/>
              <a:t> end of 2020; 47.2 GW installed so far  5 GW open, final spurt </a:t>
            </a:r>
            <a:r>
              <a:rPr lang="en-US" dirty="0" err="1"/>
              <a:t>possibleCurrently</a:t>
            </a:r>
            <a:r>
              <a:rPr lang="en-US" dirty="0"/>
              <a:t> political negotiation</a:t>
            </a:r>
          </a:p>
        </p:txBody>
      </p:sp>
      <p:sp>
        <p:nvSpPr>
          <p:cNvPr id="4" name="Foliennummernplatzhalter 3"/>
          <p:cNvSpPr>
            <a:spLocks noGrp="1"/>
          </p:cNvSpPr>
          <p:nvPr>
            <p:ph type="sldNum" sz="quarter" idx="10"/>
          </p:nvPr>
        </p:nvSpPr>
        <p:spPr/>
        <p:txBody>
          <a:bodyPr/>
          <a:lstStyle/>
          <a:p>
            <a:pPr>
              <a:defRPr/>
            </a:pPr>
            <a:fld id="{4BEA9F1A-EE53-4CF1-B3B3-01EA903D1729}" type="slidenum">
              <a:rPr lang="de-DE" smtClean="0"/>
              <a:pPr>
                <a:defRPr/>
              </a:pPr>
              <a:t>14</a:t>
            </a:fld>
            <a:endParaRPr lang="de-DE"/>
          </a:p>
        </p:txBody>
      </p:sp>
    </p:spTree>
    <p:extLst>
      <p:ext uri="{BB962C8B-B14F-4D97-AF65-F5344CB8AC3E}">
        <p14:creationId xmlns:p14="http://schemas.microsoft.com/office/powerpoint/2010/main" val="3357309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a:p>
        </p:txBody>
      </p:sp>
      <p:sp>
        <p:nvSpPr>
          <p:cNvPr id="6963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828" indent="-285702" eaLnBrk="0" hangingPunct="0">
              <a:defRPr>
                <a:solidFill>
                  <a:schemeClr val="tx1"/>
                </a:solidFill>
                <a:latin typeface="Calibri" pitchFamily="34" charset="0"/>
                <a:ea typeface="MS PGothic" pitchFamily="34" charset="-128"/>
              </a:defRPr>
            </a:lvl2pPr>
            <a:lvl3pPr marL="1142814" indent="-228562" eaLnBrk="0" hangingPunct="0">
              <a:defRPr>
                <a:solidFill>
                  <a:schemeClr val="tx1"/>
                </a:solidFill>
                <a:latin typeface="Calibri" pitchFamily="34" charset="0"/>
                <a:ea typeface="MS PGothic" pitchFamily="34" charset="-128"/>
              </a:defRPr>
            </a:lvl3pPr>
            <a:lvl4pPr marL="1599940" indent="-228562" eaLnBrk="0" hangingPunct="0">
              <a:defRPr>
                <a:solidFill>
                  <a:schemeClr val="tx1"/>
                </a:solidFill>
                <a:latin typeface="Calibri" pitchFamily="34" charset="0"/>
                <a:ea typeface="MS PGothic" pitchFamily="34" charset="-128"/>
              </a:defRPr>
            </a:lvl4pPr>
            <a:lvl5pPr marL="2057065" indent="-228562" eaLnBrk="0" hangingPunct="0">
              <a:defRPr>
                <a:solidFill>
                  <a:schemeClr val="tx1"/>
                </a:solidFill>
                <a:latin typeface="Calibri" pitchFamily="34" charset="0"/>
                <a:ea typeface="MS PGothic" pitchFamily="34" charset="-128"/>
              </a:defRPr>
            </a:lvl5pPr>
            <a:lvl6pPr marL="2514191" indent="-228562" eaLnBrk="0" fontAlgn="base" hangingPunct="0">
              <a:spcBef>
                <a:spcPct val="0"/>
              </a:spcBef>
              <a:spcAft>
                <a:spcPct val="0"/>
              </a:spcAft>
              <a:defRPr>
                <a:solidFill>
                  <a:schemeClr val="tx1"/>
                </a:solidFill>
                <a:latin typeface="Calibri" pitchFamily="34" charset="0"/>
                <a:ea typeface="MS PGothic" pitchFamily="34" charset="-128"/>
              </a:defRPr>
            </a:lvl6pPr>
            <a:lvl7pPr marL="2971318" indent="-228562" eaLnBrk="0" fontAlgn="base" hangingPunct="0">
              <a:spcBef>
                <a:spcPct val="0"/>
              </a:spcBef>
              <a:spcAft>
                <a:spcPct val="0"/>
              </a:spcAft>
              <a:defRPr>
                <a:solidFill>
                  <a:schemeClr val="tx1"/>
                </a:solidFill>
                <a:latin typeface="Calibri" pitchFamily="34" charset="0"/>
                <a:ea typeface="MS PGothic" pitchFamily="34" charset="-128"/>
              </a:defRPr>
            </a:lvl7pPr>
            <a:lvl8pPr marL="3428443" indent="-228562" eaLnBrk="0" fontAlgn="base" hangingPunct="0">
              <a:spcBef>
                <a:spcPct val="0"/>
              </a:spcBef>
              <a:spcAft>
                <a:spcPct val="0"/>
              </a:spcAft>
              <a:defRPr>
                <a:solidFill>
                  <a:schemeClr val="tx1"/>
                </a:solidFill>
                <a:latin typeface="Calibri" pitchFamily="34" charset="0"/>
                <a:ea typeface="MS PGothic" pitchFamily="34" charset="-128"/>
              </a:defRPr>
            </a:lvl8pPr>
            <a:lvl9pPr marL="3885568" indent="-228562"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FFCA30BE-3CAE-4A0E-A070-6E1CA7BE8680}" type="slidenum">
              <a:rPr lang="de-DE" altLang="de-DE">
                <a:solidFill>
                  <a:srgbClr val="000000"/>
                </a:solidFill>
              </a:rPr>
              <a:pPr eaLnBrk="1" hangingPunct="1"/>
              <a:t>32</a:t>
            </a:fld>
            <a:endParaRPr lang="de-DE" altLang="de-DE">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emf"/></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3.xml"/><Relationship Id="rId5" Type="http://schemas.microsoft.com/office/2007/relationships/hdphoto" Target="../media/hdphoto2.wdp"/><Relationship Id="rId4" Type="http://schemas.openxmlformats.org/officeDocument/2006/relationships/image" Target="../media/image2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Master" Target="../slideMasters/slideMaster3.xml"/><Relationship Id="rId5" Type="http://schemas.microsoft.com/office/2007/relationships/hdphoto" Target="../media/hdphoto2.wdp"/><Relationship Id="rId4" Type="http://schemas.openxmlformats.org/officeDocument/2006/relationships/image" Target="../media/image2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jpeg"/><Relationship Id="rId2" Type="http://schemas.openxmlformats.org/officeDocument/2006/relationships/image" Target="../media/image22.png"/><Relationship Id="rId1" Type="http://schemas.openxmlformats.org/officeDocument/2006/relationships/slideMaster" Target="../slideMasters/slideMaster3.xml"/><Relationship Id="rId6" Type="http://schemas.openxmlformats.org/officeDocument/2006/relationships/image" Target="../media/image24.png"/><Relationship Id="rId5" Type="http://schemas.microsoft.com/office/2007/relationships/hdphoto" Target="../media/hdphoto2.wdp"/><Relationship Id="rId4" Type="http://schemas.openxmlformats.org/officeDocument/2006/relationships/image" Target="../media/image20.png"/></Relationships>
</file>

<file path=ppt/slideLayouts/_rels/slideLayout29.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Master" Target="../slideMasters/slideMaster3.xml"/><Relationship Id="rId6" Type="http://schemas.openxmlformats.org/officeDocument/2006/relationships/image" Target="../media/image22.png"/><Relationship Id="rId5" Type="http://schemas.openxmlformats.org/officeDocument/2006/relationships/image" Target="../media/image25.jpeg"/><Relationship Id="rId4" Type="http://schemas.openxmlformats.org/officeDocument/2006/relationships/image" Target="../media/image2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Master" Target="../slideMasters/slideMaster3.xml"/><Relationship Id="rId4" Type="http://schemas.openxmlformats.org/officeDocument/2006/relationships/image" Target="../media/image27.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9.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Master" Target="../slideMasters/slideMaster3.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Master" Target="../slideMasters/slideMaster3.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jpeg"/><Relationship Id="rId1" Type="http://schemas.openxmlformats.org/officeDocument/2006/relationships/slideMaster" Target="../slideMasters/slideMaster3.xml"/><Relationship Id="rId4" Type="http://schemas.openxmlformats.org/officeDocument/2006/relationships/image" Target="../media/image33.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jpeg"/><Relationship Id="rId1" Type="http://schemas.openxmlformats.org/officeDocument/2006/relationships/slideMaster" Target="../slideMasters/slideMaster3.xml"/><Relationship Id="rId4" Type="http://schemas.openxmlformats.org/officeDocument/2006/relationships/image" Target="../media/image33.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jpeg"/><Relationship Id="rId1" Type="http://schemas.openxmlformats.org/officeDocument/2006/relationships/slideMaster" Target="../slideMasters/slideMaster3.xml"/><Relationship Id="rId4" Type="http://schemas.openxmlformats.org/officeDocument/2006/relationships/image" Target="../media/image33.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4.jpeg"/><Relationship Id="rId1" Type="http://schemas.openxmlformats.org/officeDocument/2006/relationships/slideMaster" Target="../slideMasters/slideMaster3.xml"/><Relationship Id="rId5" Type="http://schemas.microsoft.com/office/2007/relationships/hdphoto" Target="../media/hdphoto3.wdp"/><Relationship Id="rId4" Type="http://schemas.openxmlformats.org/officeDocument/2006/relationships/image" Target="../media/image3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4" name="Text Box 9"/>
          <p:cNvSpPr txBox="1">
            <a:spLocks noChangeArrowheads="1"/>
          </p:cNvSpPr>
          <p:nvPr userDrawn="1"/>
        </p:nvSpPr>
        <p:spPr bwMode="auto">
          <a:xfrm>
            <a:off x="5095875" y="6478588"/>
            <a:ext cx="3276600" cy="168275"/>
          </a:xfrm>
          <a:prstGeom prst="rect">
            <a:avLst/>
          </a:prstGeom>
          <a:noFill/>
          <a:ln>
            <a:noFill/>
          </a:ln>
        </p:spPr>
        <p:txBody>
          <a:bodyPr lIns="0" tIns="0" rIns="0" bIns="0" anchor="b">
            <a:spAutoFit/>
          </a:bodyPr>
          <a:lstStyle>
            <a:lvl1pPr>
              <a:defRPr sz="2400">
                <a:solidFill>
                  <a:schemeClr val="tx1"/>
                </a:solidFill>
                <a:latin typeface="Interstate-Regular" charset="0"/>
                <a:ea typeface="ＭＳ Ｐゴシック" charset="0"/>
                <a:cs typeface="ＭＳ Ｐゴシック" charset="0"/>
              </a:defRPr>
            </a:lvl1pPr>
            <a:lvl2pPr marL="742950" indent="-285750">
              <a:defRPr sz="2400">
                <a:solidFill>
                  <a:schemeClr val="tx1"/>
                </a:solidFill>
                <a:latin typeface="Interstate-Regular" charset="0"/>
                <a:ea typeface="ＭＳ Ｐゴシック" charset="0"/>
              </a:defRPr>
            </a:lvl2pPr>
            <a:lvl3pPr marL="1143000" indent="-228600">
              <a:defRPr sz="2400">
                <a:solidFill>
                  <a:schemeClr val="tx1"/>
                </a:solidFill>
                <a:latin typeface="Interstate-Regular" charset="0"/>
                <a:ea typeface="ＭＳ Ｐゴシック" charset="0"/>
              </a:defRPr>
            </a:lvl3pPr>
            <a:lvl4pPr marL="1600200" indent="-228600">
              <a:defRPr sz="2400">
                <a:solidFill>
                  <a:schemeClr val="tx1"/>
                </a:solidFill>
                <a:latin typeface="Interstate-Regular" charset="0"/>
                <a:ea typeface="ＭＳ Ｐゴシック" charset="0"/>
              </a:defRPr>
            </a:lvl4pPr>
            <a:lvl5pPr marL="2057400" indent="-228600">
              <a:defRPr sz="2400">
                <a:solidFill>
                  <a:schemeClr val="tx1"/>
                </a:solidFill>
                <a:latin typeface="Interstate-Regular" charset="0"/>
                <a:ea typeface="ＭＳ Ｐゴシック" charset="0"/>
              </a:defRPr>
            </a:lvl5pPr>
            <a:lvl6pPr marL="2514600" indent="-228600" eaLnBrk="0" fontAlgn="base" hangingPunct="0">
              <a:spcBef>
                <a:spcPct val="0"/>
              </a:spcBef>
              <a:spcAft>
                <a:spcPct val="0"/>
              </a:spcAft>
              <a:defRPr sz="2400">
                <a:solidFill>
                  <a:schemeClr val="tx1"/>
                </a:solidFill>
                <a:latin typeface="Interstate-Regular" charset="0"/>
                <a:ea typeface="ＭＳ Ｐゴシック" charset="0"/>
              </a:defRPr>
            </a:lvl6pPr>
            <a:lvl7pPr marL="2971800" indent="-228600" eaLnBrk="0" fontAlgn="base" hangingPunct="0">
              <a:spcBef>
                <a:spcPct val="0"/>
              </a:spcBef>
              <a:spcAft>
                <a:spcPct val="0"/>
              </a:spcAft>
              <a:defRPr sz="2400">
                <a:solidFill>
                  <a:schemeClr val="tx1"/>
                </a:solidFill>
                <a:latin typeface="Interstate-Regular" charset="0"/>
                <a:ea typeface="ＭＳ Ｐゴシック" charset="0"/>
              </a:defRPr>
            </a:lvl7pPr>
            <a:lvl8pPr marL="3429000" indent="-228600" eaLnBrk="0" fontAlgn="base" hangingPunct="0">
              <a:spcBef>
                <a:spcPct val="0"/>
              </a:spcBef>
              <a:spcAft>
                <a:spcPct val="0"/>
              </a:spcAft>
              <a:defRPr sz="2400">
                <a:solidFill>
                  <a:schemeClr val="tx1"/>
                </a:solidFill>
                <a:latin typeface="Interstate-Regular" charset="0"/>
                <a:ea typeface="ＭＳ Ｐゴシック" charset="0"/>
              </a:defRPr>
            </a:lvl8pPr>
            <a:lvl9pPr marL="3886200" indent="-228600" eaLnBrk="0" fontAlgn="base" hangingPunct="0">
              <a:spcBef>
                <a:spcPct val="0"/>
              </a:spcBef>
              <a:spcAft>
                <a:spcPct val="0"/>
              </a:spcAft>
              <a:defRPr sz="2400">
                <a:solidFill>
                  <a:schemeClr val="tx1"/>
                </a:solidFill>
                <a:latin typeface="Interstate-Regular" charset="0"/>
                <a:ea typeface="ＭＳ Ｐゴシック" charset="0"/>
              </a:defRPr>
            </a:lvl9pPr>
          </a:lstStyle>
          <a:p>
            <a:pPr algn="r">
              <a:spcBef>
                <a:spcPct val="50000"/>
              </a:spcBef>
              <a:defRPr/>
            </a:pPr>
            <a:r>
              <a:rPr lang="de-DE" sz="1100" dirty="0">
                <a:solidFill>
                  <a:srgbClr val="0F2850"/>
                </a:solidFill>
                <a:latin typeface="Arial" charset="0"/>
              </a:rPr>
              <a:t>Bundesverband Solarwirtschaft e.V. (BSW-Solar)</a:t>
            </a:r>
          </a:p>
        </p:txBody>
      </p:sp>
      <p:pic>
        <p:nvPicPr>
          <p:cNvPr id="5" name="Bild 9"/>
          <p:cNvPicPr>
            <a:picLocks noChangeAspect="1"/>
          </p:cNvPicPr>
          <p:nvPr userDrawn="1"/>
        </p:nvPicPr>
        <p:blipFill>
          <a:blip r:embed="rId2" cstate="screen">
            <a:extLst>
              <a:ext uri="{28A0092B-C50C-407E-A947-70E740481C1C}">
                <a14:useLocalDpi xmlns:a14="http://schemas.microsoft.com/office/drawing/2010/main"/>
              </a:ext>
            </a:extLst>
          </a:blip>
          <a:srcRect l="-12978" t="-8597" r="-6927" b="-7895"/>
          <a:stretch>
            <a:fillRect/>
          </a:stretch>
        </p:blipFill>
        <p:spPr bwMode="auto">
          <a:xfrm>
            <a:off x="7164388" y="4016375"/>
            <a:ext cx="1322387"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d 10"/>
          <p:cNvPicPr>
            <a:picLocks noChangeAspect="1"/>
          </p:cNvPicPr>
          <p:nvPr userDrawn="1"/>
        </p:nvPicPr>
        <p:blipFill>
          <a:blip r:embed="rId3" cstate="screen">
            <a:extLst>
              <a:ext uri="{28A0092B-C50C-407E-A947-70E740481C1C}">
                <a14:useLocalDpi xmlns:a14="http://schemas.microsoft.com/office/drawing/2010/main"/>
              </a:ext>
            </a:extLst>
          </a:blip>
          <a:srcRect l="36272" t="-4497" r="-2721" b="6216"/>
          <a:stretch>
            <a:fillRect/>
          </a:stretch>
        </p:blipFill>
        <p:spPr bwMode="auto">
          <a:xfrm>
            <a:off x="0" y="2690813"/>
            <a:ext cx="5313363" cy="416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419100" y="1"/>
            <a:ext cx="8067675" cy="1893888"/>
          </a:xfrm>
        </p:spPr>
        <p:txBody>
          <a:bodyPr/>
          <a:lstStyle>
            <a:lvl1pPr>
              <a:defRPr sz="2800">
                <a:solidFill>
                  <a:srgbClr val="0F2850"/>
                </a:solidFill>
              </a:defRPr>
            </a:lvl1pPr>
          </a:lstStyle>
          <a:p>
            <a:pPr lvl="0"/>
            <a:r>
              <a:rPr lang="de-DE" noProof="0" dirty="0"/>
              <a:t>Mastertitelformat bearbeiten</a:t>
            </a:r>
          </a:p>
        </p:txBody>
      </p:sp>
      <p:sp>
        <p:nvSpPr>
          <p:cNvPr id="7" name="Rectangle 276"/>
          <p:cNvSpPr>
            <a:spLocks noGrp="1" noChangeArrowheads="1"/>
          </p:cNvSpPr>
          <p:nvPr>
            <p:ph idx="1"/>
          </p:nvPr>
        </p:nvSpPr>
        <p:spPr bwMode="auto">
          <a:xfrm>
            <a:off x="419100" y="2098376"/>
            <a:ext cx="7534275" cy="408976"/>
          </a:xfrm>
          <a:prstGeom prst="rect">
            <a:avLst/>
          </a:prstGeom>
          <a:noFill/>
          <a:ln>
            <a:noFill/>
          </a:ln>
          <a:effectLst/>
          <a:extLst>
            <a:ext uri="{FAA26D3D-D897-4be2-8F04-BA451C77F1D7}"/>
          </a:extLst>
        </p:spPr>
        <p:txBody>
          <a:bodyPr/>
          <a:lstStyle>
            <a:lvl1pPr marL="0" indent="0">
              <a:buNone/>
              <a:defRPr>
                <a:solidFill>
                  <a:srgbClr val="ED8C00"/>
                </a:solidFill>
              </a:defRPr>
            </a:lvl1pPr>
            <a:lvl3pPr marL="0" indent="0">
              <a:buFont typeface="Arial"/>
              <a:buNone/>
              <a:defRPr>
                <a:solidFill>
                  <a:schemeClr val="accent2"/>
                </a:solidFill>
              </a:defRPr>
            </a:lvl3pPr>
            <a:lvl4pPr marL="719138" indent="0">
              <a:buNone/>
              <a:defRPr>
                <a:solidFill>
                  <a:srgbClr val="ED8C00"/>
                </a:solidFill>
              </a:defRPr>
            </a:lvl4pPr>
            <a:lvl5pPr marL="1074737" indent="0">
              <a:buNone/>
              <a:defRPr>
                <a:solidFill>
                  <a:srgbClr val="ED8C00"/>
                </a:solidFill>
              </a:defRPr>
            </a:lvl5pPr>
          </a:lstStyle>
          <a:p>
            <a:pPr lvl="2"/>
            <a:endParaRPr lang="de-DE" noProof="0" dirty="0"/>
          </a:p>
        </p:txBody>
      </p:sp>
    </p:spTree>
    <p:extLst>
      <p:ext uri="{BB962C8B-B14F-4D97-AF65-F5344CB8AC3E}">
        <p14:creationId xmlns:p14="http://schemas.microsoft.com/office/powerpoint/2010/main" val="1801699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ext und Aufzählung">
    <p:spTree>
      <p:nvGrpSpPr>
        <p:cNvPr id="1" name=""/>
        <p:cNvGrpSpPr/>
        <p:nvPr/>
      </p:nvGrpSpPr>
      <p:grpSpPr>
        <a:xfrm>
          <a:off x="0" y="0"/>
          <a:ext cx="0" cy="0"/>
          <a:chOff x="0" y="0"/>
          <a:chExt cx="0" cy="0"/>
        </a:xfrm>
      </p:grpSpPr>
      <p:sp>
        <p:nvSpPr>
          <p:cNvPr id="4114" name="Rectangle 18"/>
          <p:cNvSpPr>
            <a:spLocks noGrp="1" noChangeArrowheads="1"/>
          </p:cNvSpPr>
          <p:nvPr>
            <p:ph type="ctrTitle" hasCustomPrompt="1"/>
          </p:nvPr>
        </p:nvSpPr>
        <p:spPr>
          <a:xfrm>
            <a:off x="467543" y="476672"/>
            <a:ext cx="8156339" cy="980728"/>
          </a:xfrm>
          <a:prstGeom prst="rect">
            <a:avLst/>
          </a:prstGeom>
        </p:spPr>
        <p:txBody>
          <a:bodyPr/>
          <a:lstStyle>
            <a:lvl1pPr>
              <a:lnSpc>
                <a:spcPts val="3500"/>
              </a:lnSpc>
              <a:defRPr sz="3000" b="0">
                <a:solidFill>
                  <a:srgbClr val="004F80"/>
                </a:solidFill>
                <a:latin typeface="Times"/>
                <a:ea typeface="Times"/>
                <a:cs typeface="Times"/>
              </a:defRPr>
            </a:lvl1pPr>
          </a:lstStyle>
          <a:p>
            <a:r>
              <a:rPr lang="de-DE" dirty="0"/>
              <a:t>Headline Times 30 </a:t>
            </a:r>
            <a:r>
              <a:rPr lang="de-DE" dirty="0" err="1"/>
              <a:t>pt</a:t>
            </a:r>
            <a:r>
              <a:rPr lang="de-DE" dirty="0"/>
              <a:t>;</a:t>
            </a:r>
            <a:br>
              <a:rPr lang="de-DE" dirty="0"/>
            </a:br>
            <a:r>
              <a:rPr lang="de-DE" dirty="0"/>
              <a:t>max. zweizeilig</a:t>
            </a:r>
            <a:br>
              <a:rPr lang="en-US" dirty="0"/>
            </a:br>
            <a:br>
              <a:rPr lang="en-US" dirty="0"/>
            </a:br>
            <a:br>
              <a:rPr lang="de-DE" dirty="0"/>
            </a:br>
            <a:br>
              <a:rPr lang="de-DE" dirty="0"/>
            </a:br>
            <a:endParaRPr lang="de-DE" dirty="0"/>
          </a:p>
        </p:txBody>
      </p:sp>
      <p:sp>
        <p:nvSpPr>
          <p:cNvPr id="8" name="Textplatzhalter 7"/>
          <p:cNvSpPr>
            <a:spLocks noGrp="1"/>
          </p:cNvSpPr>
          <p:nvPr>
            <p:ph type="body" sz="quarter" idx="11" hasCustomPrompt="1"/>
          </p:nvPr>
        </p:nvSpPr>
        <p:spPr>
          <a:xfrm>
            <a:off x="468313" y="1628800"/>
            <a:ext cx="8172000" cy="4103688"/>
          </a:xfrm>
          <a:prstGeom prst="rect">
            <a:avLst/>
          </a:prstGeom>
        </p:spPr>
        <p:txBody>
          <a:bodyPr/>
          <a:lstStyle>
            <a:lvl1pPr marL="0" marR="0" indent="0" algn="l" defTabSz="914400" rtl="0" eaLnBrk="0" fontAlgn="base" latinLnBrk="0" hangingPunct="0">
              <a:lnSpc>
                <a:spcPct val="100000"/>
              </a:lnSpc>
              <a:spcBef>
                <a:spcPct val="20000"/>
              </a:spcBef>
              <a:spcAft>
                <a:spcPct val="0"/>
              </a:spcAft>
              <a:buClr>
                <a:srgbClr val="004F80"/>
              </a:buClr>
              <a:buSzPct val="80000"/>
              <a:buFont typeface="Wingdings" pitchFamily="2" charset="2"/>
              <a:buNone/>
              <a:tabLst/>
              <a:defRPr sz="2000">
                <a:latin typeface="Arial"/>
                <a:ea typeface="Times"/>
                <a:cs typeface="Arial"/>
              </a:defRPr>
            </a:lvl1pPr>
            <a:lvl2pPr marL="361950" indent="-192088" algn="l">
              <a:buFont typeface="Arial" pitchFamily="34" charset="0"/>
              <a:buChar char="•"/>
              <a:defRPr sz="1800">
                <a:latin typeface="Arial"/>
                <a:ea typeface="Times"/>
                <a:cs typeface="Arial"/>
              </a:defRPr>
            </a:lvl2pPr>
            <a:lvl3pPr marL="711200" indent="-284163" algn="l">
              <a:buFont typeface="Arial" pitchFamily="34" charset="0"/>
              <a:buChar char="•"/>
              <a:tabLst/>
              <a:defRPr sz="1800">
                <a:latin typeface="Arial"/>
                <a:ea typeface="Times"/>
                <a:cs typeface="Arial"/>
              </a:defRPr>
            </a:lvl3pPr>
            <a:lvl4pPr marL="714375" indent="131763" algn="l">
              <a:buFont typeface="Arial" pitchFamily="34" charset="0"/>
              <a:buChar char="•"/>
              <a:defRPr>
                <a:latin typeface="Arial"/>
                <a:ea typeface="Times"/>
                <a:cs typeface="Arial"/>
              </a:defRPr>
            </a:lvl4pPr>
            <a:lvl5pPr marL="1160463" indent="-228600" algn="l">
              <a:buFont typeface="Arial" pitchFamily="34" charset="0"/>
              <a:buChar char="•"/>
              <a:defRPr baseline="0">
                <a:latin typeface="Arial"/>
                <a:ea typeface="Times"/>
                <a:cs typeface="Arial"/>
              </a:defRPr>
            </a:lvl5pPr>
            <a:lvl6pPr marL="1436688" indent="-228600" algn="l">
              <a:buFont typeface="Arial" pitchFamily="34" charset="0"/>
              <a:buChar char="•"/>
              <a:defRPr>
                <a:solidFill>
                  <a:srgbClr val="004F80"/>
                </a:solidFill>
                <a:latin typeface="Arial"/>
                <a:ea typeface="Times"/>
                <a:cs typeface="Arial"/>
              </a:defRPr>
            </a:lvl6pPr>
            <a:lvl7pPr marL="1704975" indent="-171450" algn="l">
              <a:defRPr baseline="0">
                <a:solidFill>
                  <a:srgbClr val="004F80"/>
                </a:solidFill>
                <a:latin typeface="Arial"/>
                <a:ea typeface="Times"/>
                <a:cs typeface="Arial"/>
              </a:defRPr>
            </a:lvl7pPr>
          </a:lstStyle>
          <a:p>
            <a:r>
              <a:rPr lang="de-DE" dirty="0"/>
              <a:t>Standard-Fließtext: Arial 20 </a:t>
            </a:r>
            <a:r>
              <a:rPr lang="de-DE" dirty="0" err="1"/>
              <a:t>pt</a:t>
            </a:r>
            <a:r>
              <a:rPr lang="de-DE" dirty="0"/>
              <a:t> (wenn nötig: bis min. 16 </a:t>
            </a:r>
            <a:r>
              <a:rPr lang="de-DE" dirty="0" err="1"/>
              <a:t>pt</a:t>
            </a:r>
            <a:r>
              <a:rPr lang="de-DE" dirty="0"/>
              <a:t> verkleinern); Aufzählungen über Menüleiste starten</a:t>
            </a:r>
          </a:p>
          <a:p>
            <a:pPr lvl="1"/>
            <a:r>
              <a:rPr lang="de-DE" dirty="0"/>
              <a:t>Erste Ebene</a:t>
            </a:r>
          </a:p>
          <a:p>
            <a:pPr lvl="2"/>
            <a:r>
              <a:rPr lang="de-DE" dirty="0"/>
              <a:t>Zweite Ebene</a:t>
            </a:r>
          </a:p>
          <a:p>
            <a:pPr lvl="3"/>
            <a:r>
              <a:rPr lang="de-DE" dirty="0"/>
              <a:t>Dritte Ebene</a:t>
            </a:r>
          </a:p>
          <a:p>
            <a:pPr lvl="4"/>
            <a:r>
              <a:rPr lang="de-DE" dirty="0"/>
              <a:t>Vierte Ebene</a:t>
            </a:r>
          </a:p>
          <a:p>
            <a:pPr lvl="5"/>
            <a:r>
              <a:rPr lang="de-DE" dirty="0"/>
              <a:t>Fünfte Ebene</a:t>
            </a:r>
          </a:p>
          <a:p>
            <a:pPr lvl="6"/>
            <a:r>
              <a:rPr lang="de-DE" dirty="0"/>
              <a:t>Sechste Ebene</a:t>
            </a:r>
          </a:p>
        </p:txBody>
      </p:sp>
      <p:sp>
        <p:nvSpPr>
          <p:cNvPr id="12" name="Textfeld 11"/>
          <p:cNvSpPr txBox="1"/>
          <p:nvPr userDrawn="1"/>
        </p:nvSpPr>
        <p:spPr>
          <a:xfrm>
            <a:off x="3642287" y="5866411"/>
            <a:ext cx="548714" cy="92333"/>
          </a:xfrm>
          <a:prstGeom prst="rect">
            <a:avLst/>
          </a:prstGeom>
        </p:spPr>
        <p:txBody>
          <a:bodyPr wrap="square" lIns="0" tIns="0" rIns="0" bIns="0" rtlCol="0">
            <a:spAutoFit/>
          </a:bodyPr>
          <a:lstStyle/>
          <a:p>
            <a:pPr marL="474663" marR="0" indent="-474663" algn="l" defTabSz="914400" rtl="0" eaLnBrk="0" fontAlgn="base" latinLnBrk="0" hangingPunct="0">
              <a:lnSpc>
                <a:spcPct val="100000"/>
              </a:lnSpc>
              <a:spcBef>
                <a:spcPct val="20000"/>
              </a:spcBef>
              <a:spcAft>
                <a:spcPct val="0"/>
              </a:spcAft>
              <a:buClr>
                <a:srgbClr val="004F80"/>
              </a:buClr>
              <a:buSzPct val="80000"/>
              <a:buFont typeface="Wingdings" pitchFamily="2" charset="2"/>
              <a:buNone/>
              <a:tabLst/>
            </a:pPr>
            <a:r>
              <a:rPr kumimoji="0" lang="de-DE" sz="600" b="0" i="0" u="none" strike="noStrike" kern="0" cap="none" spc="0" normalizeH="0" baseline="0" noProof="0" dirty="0" err="1">
                <a:ln>
                  <a:noFill/>
                </a:ln>
                <a:solidFill>
                  <a:schemeClr val="tx1"/>
                </a:solidFill>
                <a:effectLst/>
                <a:uLnTx/>
                <a:uFillTx/>
                <a:latin typeface="Times"/>
                <a:ea typeface="Times"/>
                <a:cs typeface="Times"/>
              </a:rPr>
              <a:t>Facilitator</a:t>
            </a:r>
            <a:endParaRPr kumimoji="0" lang="de-DE" sz="600" b="0" i="0" u="none" strike="noStrike" kern="0" cap="none" spc="0" normalizeH="0" baseline="0" noProof="0" dirty="0">
              <a:ln>
                <a:noFill/>
              </a:ln>
              <a:solidFill>
                <a:schemeClr val="tx1"/>
              </a:solidFill>
              <a:effectLst/>
              <a:uLnTx/>
              <a:uFillTx/>
              <a:latin typeface="Times"/>
              <a:ea typeface="Times"/>
              <a:cs typeface="Times"/>
            </a:endParaRPr>
          </a:p>
        </p:txBody>
      </p:sp>
      <p:pic>
        <p:nvPicPr>
          <p:cNvPr id="9"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360000" y="5958744"/>
            <a:ext cx="1386850" cy="806578"/>
          </a:xfrm>
          <a:prstGeom prst="rect">
            <a:avLst/>
          </a:prstGeom>
          <a:noFill/>
        </p:spPr>
      </p:pic>
      <p:pic>
        <p:nvPicPr>
          <p:cNvPr id="11" name="Bild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88949" y="6101377"/>
            <a:ext cx="1024152" cy="397554"/>
          </a:xfrm>
          <a:prstGeom prst="rect">
            <a:avLst/>
          </a:prstGeom>
        </p:spPr>
      </p:pic>
      <p:pic>
        <p:nvPicPr>
          <p:cNvPr id="10" name="Grafik 9"/>
          <p:cNvPicPr/>
          <p:nvPr userDrawn="1"/>
        </p:nvPicPr>
        <p:blipFill>
          <a:blip r:embed="rId4">
            <a:extLst>
              <a:ext uri="{28A0092B-C50C-407E-A947-70E740481C1C}">
                <a14:useLocalDpi xmlns:a14="http://schemas.microsoft.com/office/drawing/2010/main"/>
              </a:ext>
            </a:extLst>
          </a:blip>
          <a:srcRect/>
          <a:stretch>
            <a:fillRect/>
          </a:stretch>
        </p:blipFill>
        <p:spPr bwMode="auto">
          <a:xfrm>
            <a:off x="3642287" y="6470142"/>
            <a:ext cx="1891030" cy="344170"/>
          </a:xfrm>
          <a:prstGeom prst="rect">
            <a:avLst/>
          </a:prstGeom>
          <a:noFill/>
          <a:ln>
            <a:noFill/>
          </a:ln>
        </p:spPr>
      </p:pic>
      <p:pic>
        <p:nvPicPr>
          <p:cNvPr id="14" name="Grafik 13"/>
          <p:cNvPicPr/>
          <p:nvPr userDrawn="1"/>
        </p:nvPicPr>
        <p:blipFill>
          <a:blip r:embed="rId5" cstate="screen">
            <a:extLst>
              <a:ext uri="{28A0092B-C50C-407E-A947-70E740481C1C}">
                <a14:useLocalDpi xmlns:a14="http://schemas.microsoft.com/office/drawing/2010/main"/>
              </a:ext>
            </a:extLst>
          </a:blip>
          <a:stretch>
            <a:fillRect/>
          </a:stretch>
        </p:blipFill>
        <p:spPr>
          <a:xfrm>
            <a:off x="3642287" y="6074252"/>
            <a:ext cx="1631950" cy="354965"/>
          </a:xfrm>
          <a:prstGeom prst="rect">
            <a:avLst/>
          </a:prstGeom>
        </p:spPr>
      </p:pic>
      <p:pic>
        <p:nvPicPr>
          <p:cNvPr id="13" name="Picture 2" descr="https://www.solarwirtschaft.de/fileadmin/_processed_/csm_BSW_Logo_EN_final_d5d7f02b45.jpg">
            <a:extLst>
              <a:ext uri="{FF2B5EF4-FFF2-40B4-BE49-F238E27FC236}">
                <a16:creationId xmlns:a16="http://schemas.microsoft.com/office/drawing/2014/main" id="{9CE78BAB-9135-4FB3-9B09-736A1E5D9D8A}"/>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5760000" y="5913064"/>
            <a:ext cx="864095" cy="852258"/>
          </a:xfrm>
          <a:prstGeom prst="rect">
            <a:avLst/>
          </a:prstGeom>
          <a:noFill/>
          <a:extLst>
            <a:ext uri="{909E8E84-426E-40DD-AFC4-6F175D3DCCD1}">
              <a14:hiddenFill xmlns:a14="http://schemas.microsoft.com/office/drawing/2010/main">
                <a:solidFill>
                  <a:srgbClr val="FFFFFF"/>
                </a:solidFill>
              </a14:hiddenFill>
            </a:ext>
          </a:extLst>
        </p:spPr>
      </p:pic>
      <p:sp>
        <p:nvSpPr>
          <p:cNvPr id="15" name="Fußzeilenplatzhalter 5">
            <a:extLst>
              <a:ext uri="{FF2B5EF4-FFF2-40B4-BE49-F238E27FC236}">
                <a16:creationId xmlns:a16="http://schemas.microsoft.com/office/drawing/2014/main" id="{ABAEB407-65F4-474A-B36F-DE59B7B24709}"/>
              </a:ext>
            </a:extLst>
          </p:cNvPr>
          <p:cNvSpPr txBox="1">
            <a:spLocks/>
          </p:cNvSpPr>
          <p:nvPr userDrawn="1"/>
        </p:nvSpPr>
        <p:spPr>
          <a:xfrm>
            <a:off x="5888400" y="6400197"/>
            <a:ext cx="2895600" cy="365125"/>
          </a:xfrm>
          <a:prstGeom prst="rect">
            <a:avLst/>
          </a:prstGeom>
        </p:spPr>
        <p:txBody>
          <a:bodyPr/>
          <a:lstStyle>
            <a:defPPr>
              <a:defRPr lang="de-DE"/>
            </a:defPPr>
            <a:lvl1pPr algn="r" rtl="0" eaLnBrk="0" fontAlgn="base" hangingPunct="0">
              <a:spcBef>
                <a:spcPct val="0"/>
              </a:spcBef>
              <a:spcAft>
                <a:spcPct val="0"/>
              </a:spcAft>
              <a:defRPr sz="700" kern="1200">
                <a:solidFill>
                  <a:schemeClr val="bg1">
                    <a:lumMod val="50000"/>
                  </a:schemeClr>
                </a:solidFill>
                <a:latin typeface="Arial"/>
                <a:ea typeface="ＭＳ Ｐゴシック" pitchFamily="34" charset="-128"/>
                <a:cs typeface="Arial"/>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r>
              <a:rPr lang="de-DE" dirty="0"/>
              <a:t>© BSW | </a:t>
            </a:r>
            <a:r>
              <a:rPr lang="de-DE" sz="800" dirty="0"/>
              <a:t>German solar PV Market</a:t>
            </a:r>
          </a:p>
          <a:p>
            <a:r>
              <a:rPr lang="de-DE" dirty="0"/>
              <a:t> | 09.10.2018 | Seite </a:t>
            </a:r>
            <a:fld id="{8CAB733D-9E84-9F44-9136-8F006C5FEB75}" type="slidenum">
              <a:rPr lang="de-DE" smtClean="0"/>
              <a:pPr/>
              <a:t>‹#›</a:t>
            </a:fld>
            <a:endParaRPr lang="de-DE" dirty="0"/>
          </a:p>
        </p:txBody>
      </p:sp>
    </p:spTree>
    <p:extLst>
      <p:ext uri="{BB962C8B-B14F-4D97-AF65-F5344CB8AC3E}">
        <p14:creationId xmlns:p14="http://schemas.microsoft.com/office/powerpoint/2010/main" val="289769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Aufzählung">
    <p:spTree>
      <p:nvGrpSpPr>
        <p:cNvPr id="1" name=""/>
        <p:cNvGrpSpPr/>
        <p:nvPr/>
      </p:nvGrpSpPr>
      <p:grpSpPr>
        <a:xfrm>
          <a:off x="0" y="0"/>
          <a:ext cx="0" cy="0"/>
          <a:chOff x="0" y="0"/>
          <a:chExt cx="0" cy="0"/>
        </a:xfrm>
      </p:grpSpPr>
      <p:sp>
        <p:nvSpPr>
          <p:cNvPr id="4114" name="Rectangle 18"/>
          <p:cNvSpPr>
            <a:spLocks noGrp="1" noChangeArrowheads="1"/>
          </p:cNvSpPr>
          <p:nvPr>
            <p:ph type="ctrTitle" hasCustomPrompt="1"/>
          </p:nvPr>
        </p:nvSpPr>
        <p:spPr>
          <a:xfrm>
            <a:off x="467544" y="476672"/>
            <a:ext cx="8114394" cy="980728"/>
          </a:xfrm>
          <a:prstGeom prst="rect">
            <a:avLst/>
          </a:prstGeom>
        </p:spPr>
        <p:txBody>
          <a:bodyPr/>
          <a:lstStyle>
            <a:lvl1pPr>
              <a:lnSpc>
                <a:spcPts val="3500"/>
              </a:lnSpc>
              <a:defRPr sz="3000" b="0">
                <a:solidFill>
                  <a:srgbClr val="004F80"/>
                </a:solidFill>
                <a:latin typeface="Times"/>
                <a:ea typeface="Times"/>
                <a:cs typeface="Times"/>
              </a:defRPr>
            </a:lvl1pPr>
          </a:lstStyle>
          <a:p>
            <a:r>
              <a:rPr lang="de-DE" dirty="0"/>
              <a:t>Headline Times 30 </a:t>
            </a:r>
            <a:r>
              <a:rPr lang="de-DE" dirty="0" err="1"/>
              <a:t>pt</a:t>
            </a:r>
            <a:r>
              <a:rPr lang="de-DE" dirty="0"/>
              <a:t>;</a:t>
            </a:r>
            <a:br>
              <a:rPr lang="de-DE" dirty="0"/>
            </a:br>
            <a:r>
              <a:rPr lang="de-DE" dirty="0"/>
              <a:t>max. zweizeilig</a:t>
            </a:r>
            <a:br>
              <a:rPr lang="en-US" dirty="0"/>
            </a:br>
            <a:br>
              <a:rPr lang="de-DE" dirty="0"/>
            </a:br>
            <a:br>
              <a:rPr lang="de-DE" dirty="0"/>
            </a:br>
            <a:endParaRPr lang="de-DE" dirty="0"/>
          </a:p>
        </p:txBody>
      </p:sp>
      <p:sp>
        <p:nvSpPr>
          <p:cNvPr id="8" name="Textplatzhalter 7"/>
          <p:cNvSpPr>
            <a:spLocks noGrp="1"/>
          </p:cNvSpPr>
          <p:nvPr>
            <p:ph idx="1" hasCustomPrompt="1"/>
          </p:nvPr>
        </p:nvSpPr>
        <p:spPr bwMode="auto">
          <a:xfrm>
            <a:off x="467544" y="1628800"/>
            <a:ext cx="8172000" cy="4248472"/>
          </a:xfrm>
          <a:prstGeom prst="rect">
            <a:avLst/>
          </a:prstGeom>
          <a:noFill/>
          <a:ln>
            <a:noFill/>
          </a:ln>
        </p:spPr>
        <p:txBody>
          <a:bodyPr/>
          <a:lstStyle>
            <a:lvl1pPr marL="180975" indent="-180975">
              <a:buFont typeface="Arial" pitchFamily="34" charset="0"/>
              <a:buChar char="•"/>
              <a:defRPr sz="2000" baseline="0">
                <a:solidFill>
                  <a:srgbClr val="004F80"/>
                </a:solidFill>
                <a:latin typeface="Arial"/>
                <a:ea typeface="Times"/>
                <a:cs typeface="Arial"/>
              </a:defRPr>
            </a:lvl1pPr>
            <a:lvl2pPr marL="539750" indent="-284163">
              <a:buFont typeface="Arial" pitchFamily="34" charset="0"/>
              <a:buChar char="•"/>
              <a:defRPr sz="1800" baseline="0">
                <a:solidFill>
                  <a:srgbClr val="004F80"/>
                </a:solidFill>
                <a:latin typeface="Arial"/>
                <a:ea typeface="Times"/>
                <a:cs typeface="Arial"/>
              </a:defRPr>
            </a:lvl2pPr>
            <a:lvl3pPr marL="892175" indent="-284163">
              <a:buFont typeface="Arial" pitchFamily="34" charset="0"/>
              <a:buChar char="•"/>
              <a:defRPr sz="1800">
                <a:solidFill>
                  <a:srgbClr val="004F80"/>
                </a:solidFill>
                <a:latin typeface="Arial"/>
                <a:ea typeface="Times"/>
                <a:cs typeface="Arial"/>
              </a:defRPr>
            </a:lvl3pPr>
            <a:lvl4pPr marL="1160463" indent="-228600">
              <a:buFont typeface="Arial" pitchFamily="34" charset="0"/>
              <a:buChar char="•"/>
              <a:defRPr sz="1600">
                <a:solidFill>
                  <a:srgbClr val="004F80"/>
                </a:solidFill>
                <a:latin typeface="Arial"/>
                <a:ea typeface="Times"/>
                <a:cs typeface="Arial"/>
              </a:defRPr>
            </a:lvl4pPr>
            <a:lvl5pPr marL="1436688" indent="-228600">
              <a:buFont typeface="Arial" pitchFamily="34" charset="0"/>
              <a:buChar char="•"/>
              <a:defRPr sz="1600">
                <a:solidFill>
                  <a:srgbClr val="004F80"/>
                </a:solidFill>
                <a:latin typeface="Arial"/>
                <a:ea typeface="Times"/>
                <a:cs typeface="Arial"/>
              </a:defRPr>
            </a:lvl5pPr>
            <a:lvl6pPr marL="1703388" indent="-228600">
              <a:defRPr>
                <a:solidFill>
                  <a:srgbClr val="004F80"/>
                </a:solidFill>
                <a:latin typeface="Arial"/>
                <a:ea typeface="Times"/>
                <a:cs typeface="Arial"/>
              </a:defRPr>
            </a:lvl6pPr>
            <a:lvl7pPr marL="1970088" indent="-228600">
              <a:defRPr sz="1400">
                <a:solidFill>
                  <a:srgbClr val="004F80"/>
                </a:solidFill>
                <a:latin typeface="Times"/>
                <a:ea typeface="Times"/>
                <a:cs typeface="Arial"/>
              </a:defRPr>
            </a:lvl7pPr>
          </a:lstStyle>
          <a:p>
            <a:pPr lvl="0"/>
            <a:r>
              <a:rPr lang="de-DE" noProof="0" dirty="0"/>
              <a:t>Aufzählungen Arial; beginnend bei 20 </a:t>
            </a:r>
            <a:r>
              <a:rPr lang="de-DE" noProof="0" dirty="0" err="1"/>
              <a:t>pt</a:t>
            </a:r>
            <a:endParaRPr lang="de-DE" noProof="0" dirty="0"/>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5"/>
            <a:r>
              <a:rPr lang="de-DE" noProof="0" dirty="0">
                <a:latin typeface="BundesSans Office"/>
              </a:rPr>
              <a:t>Sechste Ebene</a:t>
            </a:r>
          </a:p>
          <a:p>
            <a:pPr lvl="6"/>
            <a:r>
              <a:rPr lang="de-DE" sz="1400" noProof="0" dirty="0">
                <a:latin typeface="BundesSans Office"/>
              </a:rPr>
              <a:t>Siebte Ebene</a:t>
            </a:r>
            <a:endParaRPr lang="de-DE" noProof="0" dirty="0"/>
          </a:p>
        </p:txBody>
      </p:sp>
      <p:sp>
        <p:nvSpPr>
          <p:cNvPr id="12" name="Textfeld 11"/>
          <p:cNvSpPr txBox="1"/>
          <p:nvPr userDrawn="1"/>
        </p:nvSpPr>
        <p:spPr>
          <a:xfrm>
            <a:off x="3542594" y="5958744"/>
            <a:ext cx="320601" cy="92333"/>
          </a:xfrm>
          <a:prstGeom prst="rect">
            <a:avLst/>
          </a:prstGeom>
        </p:spPr>
        <p:txBody>
          <a:bodyPr wrap="none" lIns="0" tIns="0" rIns="0" bIns="0" rtlCol="0">
            <a:spAutoFit/>
          </a:bodyPr>
          <a:lstStyle/>
          <a:p>
            <a:pPr marL="474663" marR="0" indent="-474663" algn="l" defTabSz="914400" rtl="0" eaLnBrk="0" fontAlgn="base" latinLnBrk="0" hangingPunct="0">
              <a:lnSpc>
                <a:spcPct val="100000"/>
              </a:lnSpc>
              <a:spcBef>
                <a:spcPct val="20000"/>
              </a:spcBef>
              <a:spcAft>
                <a:spcPct val="0"/>
              </a:spcAft>
              <a:buClr>
                <a:srgbClr val="004F80"/>
              </a:buClr>
              <a:buSzPct val="80000"/>
              <a:buFont typeface="Wingdings" pitchFamily="2" charset="2"/>
              <a:buNone/>
              <a:tabLst/>
            </a:pPr>
            <a:r>
              <a:rPr kumimoji="0" lang="de-DE" sz="600" b="0" i="0" u="none" strike="noStrike" kern="0" cap="none" spc="0" normalizeH="0" baseline="0" noProof="0" dirty="0" err="1">
                <a:ln>
                  <a:noFill/>
                </a:ln>
                <a:solidFill>
                  <a:schemeClr val="tx1"/>
                </a:solidFill>
                <a:effectLst/>
                <a:uLnTx/>
                <a:uFillTx/>
                <a:latin typeface="Times"/>
                <a:ea typeface="Times"/>
                <a:cs typeface="Times"/>
              </a:rPr>
              <a:t>Facilitator</a:t>
            </a:r>
            <a:endParaRPr kumimoji="0" lang="de-DE" sz="600" b="0" i="0" u="none" strike="noStrike" kern="0" cap="none" spc="0" normalizeH="0" baseline="0" noProof="0" dirty="0">
              <a:ln>
                <a:noFill/>
              </a:ln>
              <a:solidFill>
                <a:schemeClr val="tx1"/>
              </a:solidFill>
              <a:effectLst/>
              <a:uLnTx/>
              <a:uFillTx/>
              <a:latin typeface="Times"/>
              <a:ea typeface="Times"/>
              <a:cs typeface="Times"/>
            </a:endParaRPr>
          </a:p>
        </p:txBody>
      </p:sp>
      <p:pic>
        <p:nvPicPr>
          <p:cNvPr id="10"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360000" y="5958744"/>
            <a:ext cx="1386850" cy="806578"/>
          </a:xfrm>
          <a:prstGeom prst="rect">
            <a:avLst/>
          </a:prstGeom>
          <a:noFill/>
        </p:spPr>
      </p:pic>
      <p:pic>
        <p:nvPicPr>
          <p:cNvPr id="11" name="Bild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88949" y="6101377"/>
            <a:ext cx="1024152" cy="397554"/>
          </a:xfrm>
          <a:prstGeom prst="rect">
            <a:avLst/>
          </a:prstGeom>
        </p:spPr>
      </p:pic>
      <p:pic>
        <p:nvPicPr>
          <p:cNvPr id="9" name="Grafik 8"/>
          <p:cNvPicPr/>
          <p:nvPr userDrawn="1"/>
        </p:nvPicPr>
        <p:blipFill>
          <a:blip r:embed="rId4">
            <a:extLst>
              <a:ext uri="{28A0092B-C50C-407E-A947-70E740481C1C}">
                <a14:useLocalDpi xmlns:a14="http://schemas.microsoft.com/office/drawing/2010/main"/>
              </a:ext>
            </a:extLst>
          </a:blip>
          <a:srcRect/>
          <a:stretch>
            <a:fillRect/>
          </a:stretch>
        </p:blipFill>
        <p:spPr bwMode="auto">
          <a:xfrm>
            <a:off x="3542594" y="6497533"/>
            <a:ext cx="1891030" cy="344170"/>
          </a:xfrm>
          <a:prstGeom prst="rect">
            <a:avLst/>
          </a:prstGeom>
          <a:noFill/>
          <a:ln>
            <a:noFill/>
          </a:ln>
        </p:spPr>
      </p:pic>
      <p:pic>
        <p:nvPicPr>
          <p:cNvPr id="14" name="Grafik 13"/>
          <p:cNvPicPr/>
          <p:nvPr userDrawn="1"/>
        </p:nvPicPr>
        <p:blipFill>
          <a:blip r:embed="rId5" cstate="screen">
            <a:extLst>
              <a:ext uri="{28A0092B-C50C-407E-A947-70E740481C1C}">
                <a14:useLocalDpi xmlns:a14="http://schemas.microsoft.com/office/drawing/2010/main"/>
              </a:ext>
            </a:extLst>
          </a:blip>
          <a:stretch>
            <a:fillRect/>
          </a:stretch>
        </p:blipFill>
        <p:spPr>
          <a:xfrm>
            <a:off x="3542594" y="6101377"/>
            <a:ext cx="1631950" cy="354965"/>
          </a:xfrm>
          <a:prstGeom prst="rect">
            <a:avLst/>
          </a:prstGeom>
        </p:spPr>
      </p:pic>
      <p:pic>
        <p:nvPicPr>
          <p:cNvPr id="13" name="Picture 2" descr="https://www.solarwirtschaft.de/fileadmin/_processed_/csm_BSW_Logo_EN_final_d5d7f02b45.jpg">
            <a:extLst>
              <a:ext uri="{FF2B5EF4-FFF2-40B4-BE49-F238E27FC236}">
                <a16:creationId xmlns:a16="http://schemas.microsoft.com/office/drawing/2014/main" id="{ED53E6BB-94C2-48FD-A03E-1892D3C4971D}"/>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5760000" y="5913064"/>
            <a:ext cx="864095" cy="852258"/>
          </a:xfrm>
          <a:prstGeom prst="rect">
            <a:avLst/>
          </a:prstGeom>
          <a:noFill/>
          <a:extLst>
            <a:ext uri="{909E8E84-426E-40DD-AFC4-6F175D3DCCD1}">
              <a14:hiddenFill xmlns:a14="http://schemas.microsoft.com/office/drawing/2010/main">
                <a:solidFill>
                  <a:srgbClr val="FFFFFF"/>
                </a:solidFill>
              </a14:hiddenFill>
            </a:ext>
          </a:extLst>
        </p:spPr>
      </p:pic>
      <p:sp>
        <p:nvSpPr>
          <p:cNvPr id="15" name="Fußzeilenplatzhalter 5">
            <a:extLst>
              <a:ext uri="{FF2B5EF4-FFF2-40B4-BE49-F238E27FC236}">
                <a16:creationId xmlns:a16="http://schemas.microsoft.com/office/drawing/2014/main" id="{7A82FCA6-3679-45F9-93C6-E15B377479B3}"/>
              </a:ext>
            </a:extLst>
          </p:cNvPr>
          <p:cNvSpPr txBox="1">
            <a:spLocks/>
          </p:cNvSpPr>
          <p:nvPr userDrawn="1"/>
        </p:nvSpPr>
        <p:spPr>
          <a:xfrm>
            <a:off x="5888400" y="6400197"/>
            <a:ext cx="2895600" cy="365125"/>
          </a:xfrm>
          <a:prstGeom prst="rect">
            <a:avLst/>
          </a:prstGeom>
        </p:spPr>
        <p:txBody>
          <a:bodyPr/>
          <a:lstStyle>
            <a:defPPr>
              <a:defRPr lang="de-DE"/>
            </a:defPPr>
            <a:lvl1pPr algn="r" rtl="0" eaLnBrk="0" fontAlgn="base" hangingPunct="0">
              <a:spcBef>
                <a:spcPct val="0"/>
              </a:spcBef>
              <a:spcAft>
                <a:spcPct val="0"/>
              </a:spcAft>
              <a:defRPr sz="700" kern="1200">
                <a:solidFill>
                  <a:schemeClr val="bg1">
                    <a:lumMod val="50000"/>
                  </a:schemeClr>
                </a:solidFill>
                <a:latin typeface="Arial"/>
                <a:ea typeface="ＭＳ Ｐゴシック" pitchFamily="34" charset="-128"/>
                <a:cs typeface="Arial"/>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r>
              <a:rPr lang="de-DE" dirty="0"/>
              <a:t>© BSW | </a:t>
            </a:r>
            <a:r>
              <a:rPr lang="de-DE" sz="800" dirty="0"/>
              <a:t>German solar PV Market</a:t>
            </a:r>
          </a:p>
          <a:p>
            <a:r>
              <a:rPr lang="de-DE" dirty="0"/>
              <a:t> | 09.10.2018 | Seite </a:t>
            </a:r>
            <a:fld id="{8CAB733D-9E84-9F44-9136-8F006C5FEB75}" type="slidenum">
              <a:rPr lang="de-DE" smtClean="0"/>
              <a:pPr/>
              <a:t>‹#›</a:t>
            </a:fld>
            <a:endParaRPr lang="de-DE" dirty="0"/>
          </a:p>
        </p:txBody>
      </p:sp>
    </p:spTree>
    <p:extLst>
      <p:ext uri="{BB962C8B-B14F-4D97-AF65-F5344CB8AC3E}">
        <p14:creationId xmlns:p14="http://schemas.microsoft.com/office/powerpoint/2010/main" val="1156011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Zwischenübersicht 3 Felder (vBVH)">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274639"/>
            <a:ext cx="6923112" cy="1143000"/>
          </a:xfrm>
          <a:prstGeom prst="rect">
            <a:avLst/>
          </a:prstGeom>
        </p:spPr>
        <p:txBody>
          <a:bodyPr/>
          <a:lstStyle>
            <a:lvl1pPr>
              <a:defRPr sz="3200">
                <a:latin typeface="TriplexSansBoldLin" panose="02000806050000020004" pitchFamily="2" charset="0"/>
              </a:defRPr>
            </a:lvl1pPr>
          </a:lstStyle>
          <a:p>
            <a:r>
              <a:rPr lang="de-DE" dirty="0"/>
              <a:t>Übersicht – Themen…</a:t>
            </a:r>
          </a:p>
        </p:txBody>
      </p:sp>
      <p:sp>
        <p:nvSpPr>
          <p:cNvPr id="4" name="Fußzeilenplatzhalter 3"/>
          <p:cNvSpPr>
            <a:spLocks noGrp="1"/>
          </p:cNvSpPr>
          <p:nvPr>
            <p:ph type="ftr" sz="quarter" idx="11"/>
          </p:nvPr>
        </p:nvSpPr>
        <p:spPr/>
        <p:txBody>
          <a:bodyPr/>
          <a:lstStyle/>
          <a:p>
            <a:r>
              <a:rPr lang="de-DE"/>
              <a:t>Dr. Hartwig von Bredow – Intersolar Europe Webinar - 13 February 2019</a:t>
            </a:r>
          </a:p>
        </p:txBody>
      </p:sp>
      <p:cxnSp>
        <p:nvCxnSpPr>
          <p:cNvPr id="7" name="Gerade Verbindung 6"/>
          <p:cNvCxnSpPr/>
          <p:nvPr userDrawn="1"/>
        </p:nvCxnSpPr>
        <p:spPr>
          <a:xfrm>
            <a:off x="251520" y="2204864"/>
            <a:ext cx="8640960" cy="0"/>
          </a:xfrm>
          <a:prstGeom prst="line">
            <a:avLst/>
          </a:prstGeom>
          <a:ln w="63500">
            <a:solidFill>
              <a:schemeClr val="tx1">
                <a:lumMod val="65000"/>
                <a:lumOff val="3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6" name="Inhaltsplatzhalter 15"/>
          <p:cNvSpPr>
            <a:spLocks noGrp="1"/>
          </p:cNvSpPr>
          <p:nvPr>
            <p:ph sz="quarter" idx="13"/>
          </p:nvPr>
        </p:nvSpPr>
        <p:spPr>
          <a:xfrm>
            <a:off x="251520" y="2708920"/>
            <a:ext cx="2160240" cy="2880320"/>
          </a:xfrm>
          <a:prstGeom prst="rect">
            <a:avLst/>
          </a:prstGeom>
        </p:spPr>
        <p:txBody>
          <a:bodyPr/>
          <a:lstStyle>
            <a:lvl1pPr marL="0" indent="0">
              <a:buNone/>
              <a:defRPr sz="2000">
                <a:solidFill>
                  <a:srgbClr val="00A03C"/>
                </a:solidFill>
                <a:latin typeface="TriplexSansBoldLin" panose="02000806050000020004" pitchFamily="2" charset="0"/>
              </a:defRPr>
            </a:lvl1pPr>
            <a:lvl2pPr marL="0" indent="-504000">
              <a:spcBef>
                <a:spcPts val="0"/>
              </a:spcBef>
              <a:spcAft>
                <a:spcPts val="600"/>
              </a:spcAft>
              <a:buSzPct val="80000"/>
              <a:buFontTx/>
              <a:buBlip>
                <a:blip r:embed="rId2"/>
              </a:buBlip>
              <a:defRPr lang="de-DE" sz="1800" kern="1200" dirty="0" smtClean="0">
                <a:solidFill>
                  <a:schemeClr val="tx1">
                    <a:lumMod val="65000"/>
                    <a:lumOff val="35000"/>
                  </a:schemeClr>
                </a:solidFill>
                <a:latin typeface="TriplexSansLightLin" panose="02000606030000020004" pitchFamily="2" charset="0"/>
                <a:ea typeface="+mn-ea"/>
                <a:cs typeface="+mn-cs"/>
              </a:defRPr>
            </a:lvl2pPr>
          </a:lstStyle>
          <a:p>
            <a:pPr lvl="0"/>
            <a:r>
              <a:rPr lang="de-DE" dirty="0"/>
              <a:t>Textmasterformat bearbeiten</a:t>
            </a:r>
          </a:p>
          <a:p>
            <a:pPr lvl="1"/>
            <a:r>
              <a:rPr lang="de-DE" dirty="0"/>
              <a:t>Zweite Ebene</a:t>
            </a:r>
          </a:p>
          <a:p>
            <a:pPr lvl="1"/>
            <a:endParaRPr lang="de-DE" dirty="0"/>
          </a:p>
        </p:txBody>
      </p:sp>
      <p:sp>
        <p:nvSpPr>
          <p:cNvPr id="19" name="Inhaltsplatzhalter 15"/>
          <p:cNvSpPr>
            <a:spLocks noGrp="1"/>
          </p:cNvSpPr>
          <p:nvPr>
            <p:ph sz="quarter" idx="16"/>
          </p:nvPr>
        </p:nvSpPr>
        <p:spPr>
          <a:xfrm>
            <a:off x="3131840" y="2708920"/>
            <a:ext cx="2160240" cy="2880320"/>
          </a:xfrm>
          <a:prstGeom prst="rect">
            <a:avLst/>
          </a:prstGeom>
        </p:spPr>
        <p:txBody>
          <a:bodyPr/>
          <a:lstStyle>
            <a:lvl1pPr marL="0" indent="0">
              <a:buNone/>
              <a:defRPr sz="2000">
                <a:solidFill>
                  <a:srgbClr val="00A03C"/>
                </a:solidFill>
                <a:latin typeface="TriplexSansBoldLin" panose="02000806050000020004" pitchFamily="2" charset="0"/>
              </a:defRPr>
            </a:lvl1pPr>
            <a:lvl2pPr marL="0" indent="-504000">
              <a:spcBef>
                <a:spcPts val="0"/>
              </a:spcBef>
              <a:spcAft>
                <a:spcPts val="600"/>
              </a:spcAft>
              <a:buSzPct val="80000"/>
              <a:buFontTx/>
              <a:buBlip>
                <a:blip r:embed="rId2"/>
              </a:buBlip>
              <a:defRPr lang="de-DE" sz="1800" kern="1200" dirty="0" smtClean="0">
                <a:solidFill>
                  <a:schemeClr val="tx1">
                    <a:lumMod val="65000"/>
                    <a:lumOff val="35000"/>
                  </a:schemeClr>
                </a:solidFill>
                <a:latin typeface="TriplexSansLightLin" panose="02000606030000020004" pitchFamily="2" charset="0"/>
                <a:ea typeface="+mn-ea"/>
                <a:cs typeface="+mn-cs"/>
              </a:defRPr>
            </a:lvl2pPr>
          </a:lstStyle>
          <a:p>
            <a:pPr lvl="0"/>
            <a:r>
              <a:rPr lang="de-DE" dirty="0"/>
              <a:t>Textmasterformat bearbeiten</a:t>
            </a:r>
          </a:p>
          <a:p>
            <a:pPr lvl="1"/>
            <a:r>
              <a:rPr lang="de-DE" dirty="0"/>
              <a:t>Zweite Ebene</a:t>
            </a:r>
          </a:p>
          <a:p>
            <a:pPr lvl="1"/>
            <a:endParaRPr lang="de-DE" dirty="0"/>
          </a:p>
        </p:txBody>
      </p:sp>
      <p:sp>
        <p:nvSpPr>
          <p:cNvPr id="20" name="Inhaltsplatzhalter 15"/>
          <p:cNvSpPr>
            <a:spLocks noGrp="1"/>
          </p:cNvSpPr>
          <p:nvPr>
            <p:ph sz="quarter" idx="17"/>
          </p:nvPr>
        </p:nvSpPr>
        <p:spPr>
          <a:xfrm>
            <a:off x="6012160" y="2708920"/>
            <a:ext cx="2160240" cy="2880320"/>
          </a:xfrm>
          <a:prstGeom prst="rect">
            <a:avLst/>
          </a:prstGeom>
        </p:spPr>
        <p:txBody>
          <a:bodyPr/>
          <a:lstStyle>
            <a:lvl1pPr marL="0" indent="0">
              <a:buNone/>
              <a:defRPr sz="2000">
                <a:solidFill>
                  <a:srgbClr val="00A03C"/>
                </a:solidFill>
                <a:latin typeface="TriplexSansBoldLin" panose="02000806050000020004" pitchFamily="2" charset="0"/>
              </a:defRPr>
            </a:lvl1pPr>
            <a:lvl2pPr marL="0" indent="-504000">
              <a:spcBef>
                <a:spcPts val="0"/>
              </a:spcBef>
              <a:spcAft>
                <a:spcPts val="600"/>
              </a:spcAft>
              <a:buSzPct val="80000"/>
              <a:buFontTx/>
              <a:buBlip>
                <a:blip r:embed="rId2"/>
              </a:buBlip>
              <a:defRPr lang="de-DE" sz="1800" kern="1200" dirty="0" smtClean="0">
                <a:solidFill>
                  <a:schemeClr val="tx1">
                    <a:lumMod val="65000"/>
                    <a:lumOff val="35000"/>
                  </a:schemeClr>
                </a:solidFill>
                <a:latin typeface="TriplexSansLightLin" panose="02000606030000020004" pitchFamily="2" charset="0"/>
                <a:ea typeface="+mn-ea"/>
                <a:cs typeface="+mn-cs"/>
              </a:defRPr>
            </a:lvl2pPr>
          </a:lstStyle>
          <a:p>
            <a:pPr lvl="0"/>
            <a:r>
              <a:rPr lang="de-DE" dirty="0"/>
              <a:t>Textmasterformat bearbeiten</a:t>
            </a:r>
          </a:p>
          <a:p>
            <a:pPr lvl="1"/>
            <a:r>
              <a:rPr lang="de-DE" dirty="0"/>
              <a:t>Zweite Ebene</a:t>
            </a:r>
          </a:p>
          <a:p>
            <a:pPr lvl="1"/>
            <a:endParaRPr lang="de-DE" dirty="0"/>
          </a:p>
        </p:txBody>
      </p:sp>
      <p:sp>
        <p:nvSpPr>
          <p:cNvPr id="10" name="Oval 10"/>
          <p:cNvSpPr/>
          <p:nvPr userDrawn="1"/>
        </p:nvSpPr>
        <p:spPr>
          <a:xfrm>
            <a:off x="683568" y="2069384"/>
            <a:ext cx="288032" cy="348347"/>
          </a:xfrm>
          <a:prstGeom prst="ellipse">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00A03C"/>
              </a:solidFill>
            </a:endParaRPr>
          </a:p>
        </p:txBody>
      </p:sp>
    </p:spTree>
    <p:extLst>
      <p:ext uri="{BB962C8B-B14F-4D97-AF65-F5344CB8AC3E}">
        <p14:creationId xmlns:p14="http://schemas.microsoft.com/office/powerpoint/2010/main" val="1495534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folie_3_PV (VBV)">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467544" y="1412777"/>
            <a:ext cx="8229600" cy="4813995"/>
          </a:xfrm>
          <a:prstGeom prst="rect">
            <a:avLst/>
          </a:prstGeom>
        </p:spPr>
        <p:txBody>
          <a:bodyPr/>
          <a:lstStyle>
            <a:lvl1pPr marL="358775" indent="-358775">
              <a:lnSpc>
                <a:spcPct val="150000"/>
              </a:lnSpc>
              <a:spcBef>
                <a:spcPts val="600"/>
              </a:spcBef>
              <a:spcAft>
                <a:spcPts val="600"/>
              </a:spcAft>
              <a:buSzPct val="110000"/>
              <a:buFontTx/>
              <a:buBlip>
                <a:blip r:embed="rId2"/>
              </a:buBlip>
              <a:defRPr sz="2000" baseline="0">
                <a:latin typeface="TriplexSansLightLin" panose="02000606030000020004" pitchFamily="2" charset="0"/>
              </a:defRPr>
            </a:lvl1pPr>
            <a:lvl2pPr marL="828000" indent="-360000">
              <a:lnSpc>
                <a:spcPct val="130000"/>
              </a:lnSpc>
              <a:spcBef>
                <a:spcPts val="0"/>
              </a:spcBef>
              <a:spcAft>
                <a:spcPts val="600"/>
              </a:spcAft>
              <a:buSzPct val="90000"/>
              <a:buFont typeface="Wingdings" panose="05000000000000000000" pitchFamily="2" charset="2"/>
              <a:buChar char="R"/>
              <a:defRPr sz="1800">
                <a:solidFill>
                  <a:schemeClr val="tx1">
                    <a:lumMod val="75000"/>
                    <a:lumOff val="25000"/>
                  </a:schemeClr>
                </a:solidFill>
                <a:latin typeface="TriplexSansLightLin" panose="02000606030000020004" pitchFamily="2" charset="0"/>
              </a:defRPr>
            </a:lvl2pPr>
            <a:lvl3pPr marL="1188000" indent="-504000">
              <a:lnSpc>
                <a:spcPct val="130000"/>
              </a:lnSpc>
              <a:spcBef>
                <a:spcPts val="0"/>
              </a:spcBef>
              <a:spcAft>
                <a:spcPts val="600"/>
              </a:spcAft>
              <a:buSzPct val="80000"/>
              <a:buFontTx/>
              <a:buBlip>
                <a:blip r:embed="rId3"/>
              </a:buBlip>
              <a:defRPr sz="1800">
                <a:solidFill>
                  <a:schemeClr val="tx1">
                    <a:lumMod val="75000"/>
                    <a:lumOff val="25000"/>
                  </a:schemeClr>
                </a:solidFill>
                <a:latin typeface="TriplexSansLightLin" panose="02000606030000020004" pitchFamily="2" charset="0"/>
              </a:defRPr>
            </a:lvl3pPr>
            <a:lvl4pPr marL="1600200" indent="-228600">
              <a:buSzPct val="180000"/>
              <a:buFontTx/>
              <a:buBlip>
                <a:blip r:embed="rId4"/>
              </a:buBlip>
              <a:defRPr/>
            </a:lvl4pPr>
          </a:lstStyle>
          <a:p>
            <a:pPr lvl="0"/>
            <a:r>
              <a:rPr lang="de-DE" dirty="0"/>
              <a:t>Überschrift 1</a:t>
            </a:r>
          </a:p>
          <a:p>
            <a:pPr lvl="1"/>
            <a:r>
              <a:rPr lang="de-DE" dirty="0"/>
              <a:t>Zweite Ebene</a:t>
            </a:r>
          </a:p>
          <a:p>
            <a:pPr lvl="2"/>
            <a:r>
              <a:rPr lang="de-DE" dirty="0"/>
              <a:t>Dritte Ebene</a:t>
            </a:r>
          </a:p>
          <a:p>
            <a:pPr lvl="2"/>
            <a:endParaRPr lang="de-DE" dirty="0"/>
          </a:p>
          <a:p>
            <a:pPr lvl="0"/>
            <a:r>
              <a:rPr lang="de-DE" dirty="0"/>
              <a:t>Überschrift 2</a:t>
            </a:r>
          </a:p>
          <a:p>
            <a:pPr lvl="1"/>
            <a:r>
              <a:rPr lang="de-DE" dirty="0"/>
              <a:t>Zweite Ebene</a:t>
            </a:r>
          </a:p>
          <a:p>
            <a:pPr lvl="2"/>
            <a:r>
              <a:rPr lang="de-DE" dirty="0"/>
              <a:t>Dritte Ebene</a:t>
            </a:r>
          </a:p>
          <a:p>
            <a:pPr lvl="2"/>
            <a:endParaRPr lang="de-DE" dirty="0"/>
          </a:p>
          <a:p>
            <a:pPr lvl="2"/>
            <a:endParaRPr lang="de-DE" dirty="0"/>
          </a:p>
        </p:txBody>
      </p:sp>
      <p:sp>
        <p:nvSpPr>
          <p:cNvPr id="5" name="Fußzeilenplatzhalter 4"/>
          <p:cNvSpPr>
            <a:spLocks noGrp="1"/>
          </p:cNvSpPr>
          <p:nvPr>
            <p:ph type="ftr" sz="quarter" idx="11"/>
          </p:nvPr>
        </p:nvSpPr>
        <p:spPr/>
        <p:txBody>
          <a:bodyPr/>
          <a:lstStyle/>
          <a:p>
            <a:r>
              <a:rPr lang="de-DE"/>
              <a:t>Dr. Hartwig von Bredow – Intersolar Europe Webinar - 13 February 2019</a:t>
            </a:r>
          </a:p>
        </p:txBody>
      </p:sp>
      <p:sp>
        <p:nvSpPr>
          <p:cNvPr id="6" name="Foliennummernplatzhalter 5"/>
          <p:cNvSpPr>
            <a:spLocks noGrp="1"/>
          </p:cNvSpPr>
          <p:nvPr>
            <p:ph type="sldNum" sz="quarter" idx="12"/>
          </p:nvPr>
        </p:nvSpPr>
        <p:spPr/>
        <p:txBody>
          <a:bodyPr/>
          <a:lstStyle/>
          <a:p>
            <a:fld id="{0CA43C6B-E915-4985-B1C0-421F25E0F1F1}" type="slidenum">
              <a:rPr lang="de-DE" smtClean="0"/>
              <a:t>‹#›</a:t>
            </a:fld>
            <a:endParaRPr lang="de-DE"/>
          </a:p>
        </p:txBody>
      </p:sp>
      <p:sp>
        <p:nvSpPr>
          <p:cNvPr id="8" name="Titel 1"/>
          <p:cNvSpPr>
            <a:spLocks noGrp="1"/>
          </p:cNvSpPr>
          <p:nvPr>
            <p:ph type="title"/>
          </p:nvPr>
        </p:nvSpPr>
        <p:spPr>
          <a:xfrm>
            <a:off x="251520" y="332656"/>
            <a:ext cx="6851104" cy="562075"/>
          </a:xfrm>
          <a:prstGeom prst="rect">
            <a:avLst/>
          </a:prstGeom>
        </p:spPr>
        <p:txBody>
          <a:bodyPr/>
          <a:lstStyle>
            <a:lvl1pPr algn="l">
              <a:defRPr sz="2700">
                <a:latin typeface="TriplexSansBoldLin" panose="02000806050000020004" pitchFamily="2" charset="0"/>
              </a:defRPr>
            </a:lvl1pPr>
          </a:lstStyle>
          <a:p>
            <a:r>
              <a:rPr lang="de-DE" dirty="0"/>
              <a:t>Titelmasterformat durch Klicken bearbeiten</a:t>
            </a:r>
          </a:p>
        </p:txBody>
      </p:sp>
      <p:sp>
        <p:nvSpPr>
          <p:cNvPr id="2" name="Textfeld 1"/>
          <p:cNvSpPr txBox="1"/>
          <p:nvPr userDrawn="1"/>
        </p:nvSpPr>
        <p:spPr>
          <a:xfrm>
            <a:off x="8172400" y="404664"/>
            <a:ext cx="914400" cy="914400"/>
          </a:xfrm>
          <a:prstGeom prst="rect">
            <a:avLst/>
          </a:prstGeom>
        </p:spPr>
        <p:txBody>
          <a:bodyPr wrap="none" rtlCol="0">
            <a:normAutofit/>
          </a:bodyPr>
          <a:lstStyle/>
          <a:p>
            <a:endParaRPr lang="de-DE" sz="1600" dirty="0">
              <a:solidFill>
                <a:srgbClr val="008000"/>
              </a:solidFill>
              <a:latin typeface="TriplexSansBoldLin" pitchFamily="2" charset="0"/>
              <a:cs typeface="Triplex-Bold"/>
            </a:endParaRPr>
          </a:p>
        </p:txBody>
      </p:sp>
    </p:spTree>
    <p:extLst>
      <p:ext uri="{BB962C8B-B14F-4D97-AF65-F5344CB8AC3E}">
        <p14:creationId xmlns:p14="http://schemas.microsoft.com/office/powerpoint/2010/main" val="3111094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folie_4_BM (VBV)">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251520" y="1268760"/>
            <a:ext cx="8640960" cy="5040560"/>
          </a:xfrm>
          <a:prstGeom prst="rect">
            <a:avLst/>
          </a:prstGeom>
        </p:spPr>
        <p:txBody>
          <a:bodyPr/>
          <a:lstStyle>
            <a:lvl1pPr marL="358775" indent="-358775">
              <a:lnSpc>
                <a:spcPct val="150000"/>
              </a:lnSpc>
              <a:spcBef>
                <a:spcPts val="600"/>
              </a:spcBef>
              <a:spcAft>
                <a:spcPts val="600"/>
              </a:spcAft>
              <a:buFontTx/>
              <a:buBlip>
                <a:blip r:embed="rId2"/>
              </a:buBlip>
              <a:defRPr sz="2000" baseline="0">
                <a:latin typeface="TriplexSansLightLin" panose="02000606030000020004" pitchFamily="2" charset="0"/>
              </a:defRPr>
            </a:lvl1pPr>
            <a:lvl2pPr marL="828000" indent="-360000">
              <a:lnSpc>
                <a:spcPct val="130000"/>
              </a:lnSpc>
              <a:spcBef>
                <a:spcPts val="0"/>
              </a:spcBef>
              <a:spcAft>
                <a:spcPts val="600"/>
              </a:spcAft>
              <a:buSzPct val="100000"/>
              <a:buFontTx/>
              <a:buBlip>
                <a:blip r:embed="rId3"/>
              </a:buBlip>
              <a:defRPr sz="1800">
                <a:solidFill>
                  <a:schemeClr val="tx1">
                    <a:lumMod val="75000"/>
                    <a:lumOff val="25000"/>
                  </a:schemeClr>
                </a:solidFill>
                <a:latin typeface="TriplexSansLightLin" panose="02000606030000020004" pitchFamily="2" charset="0"/>
              </a:defRPr>
            </a:lvl2pPr>
            <a:lvl3pPr marL="1188000" indent="-504000">
              <a:lnSpc>
                <a:spcPct val="130000"/>
              </a:lnSpc>
              <a:spcBef>
                <a:spcPts val="0"/>
              </a:spcBef>
              <a:spcAft>
                <a:spcPts val="600"/>
              </a:spcAft>
              <a:buSzPct val="80000"/>
              <a:buFontTx/>
              <a:buBlip>
                <a:blip r:embed="rId4"/>
              </a:buBlip>
              <a:defRPr sz="1800">
                <a:solidFill>
                  <a:schemeClr val="tx1">
                    <a:lumMod val="75000"/>
                    <a:lumOff val="25000"/>
                  </a:schemeClr>
                </a:solidFill>
                <a:latin typeface="TriplexSansLightLin" panose="02000606030000020004" pitchFamily="2" charset="0"/>
              </a:defRPr>
            </a:lvl3pPr>
            <a:lvl4pPr marL="1600200" indent="-228600">
              <a:buSzPct val="180000"/>
              <a:buFontTx/>
              <a:buBlip>
                <a:blip r:embed="rId5"/>
              </a:buBlip>
              <a:defRPr/>
            </a:lvl4pPr>
          </a:lstStyle>
          <a:p>
            <a:pPr lvl="0"/>
            <a:r>
              <a:rPr lang="de-DE" dirty="0"/>
              <a:t>Überschrift 1</a:t>
            </a:r>
          </a:p>
          <a:p>
            <a:pPr lvl="1"/>
            <a:r>
              <a:rPr lang="de-DE" dirty="0"/>
              <a:t>Zweite Ebene</a:t>
            </a:r>
          </a:p>
          <a:p>
            <a:pPr lvl="2"/>
            <a:r>
              <a:rPr lang="de-DE" dirty="0"/>
              <a:t>Dritte Ebene</a:t>
            </a:r>
          </a:p>
          <a:p>
            <a:pPr lvl="2"/>
            <a:endParaRPr lang="de-DE" dirty="0"/>
          </a:p>
          <a:p>
            <a:pPr lvl="0"/>
            <a:r>
              <a:rPr lang="de-DE" dirty="0"/>
              <a:t>Überschrift 2</a:t>
            </a:r>
          </a:p>
          <a:p>
            <a:pPr lvl="1"/>
            <a:r>
              <a:rPr lang="de-DE" dirty="0"/>
              <a:t>Zweite Ebene</a:t>
            </a:r>
          </a:p>
          <a:p>
            <a:pPr lvl="2"/>
            <a:r>
              <a:rPr lang="de-DE" dirty="0"/>
              <a:t>Dritte Ebene</a:t>
            </a:r>
          </a:p>
          <a:p>
            <a:pPr lvl="2"/>
            <a:endParaRPr lang="de-DE" dirty="0"/>
          </a:p>
          <a:p>
            <a:pPr lvl="2"/>
            <a:endParaRPr lang="de-DE" dirty="0"/>
          </a:p>
        </p:txBody>
      </p:sp>
      <p:sp>
        <p:nvSpPr>
          <p:cNvPr id="5" name="Fußzeilenplatzhalter 4"/>
          <p:cNvSpPr>
            <a:spLocks noGrp="1"/>
          </p:cNvSpPr>
          <p:nvPr>
            <p:ph type="ftr" sz="quarter" idx="11"/>
          </p:nvPr>
        </p:nvSpPr>
        <p:spPr/>
        <p:txBody>
          <a:bodyPr/>
          <a:lstStyle/>
          <a:p>
            <a:r>
              <a:rPr lang="de-DE"/>
              <a:t>Dr. Hartwig von Bredow – Intersolar Europe Webinar - 13 February 2019</a:t>
            </a:r>
          </a:p>
        </p:txBody>
      </p:sp>
      <p:sp>
        <p:nvSpPr>
          <p:cNvPr id="6" name="Foliennummernplatzhalter 5"/>
          <p:cNvSpPr>
            <a:spLocks noGrp="1"/>
          </p:cNvSpPr>
          <p:nvPr>
            <p:ph type="sldNum" sz="quarter" idx="12"/>
          </p:nvPr>
        </p:nvSpPr>
        <p:spPr/>
        <p:txBody>
          <a:bodyPr/>
          <a:lstStyle/>
          <a:p>
            <a:fld id="{0CA43C6B-E915-4985-B1C0-421F25E0F1F1}" type="slidenum">
              <a:rPr lang="de-DE" smtClean="0"/>
              <a:t>‹#›</a:t>
            </a:fld>
            <a:endParaRPr lang="de-DE"/>
          </a:p>
        </p:txBody>
      </p:sp>
      <p:sp>
        <p:nvSpPr>
          <p:cNvPr id="9" name="Titel 1"/>
          <p:cNvSpPr>
            <a:spLocks noGrp="1"/>
          </p:cNvSpPr>
          <p:nvPr>
            <p:ph type="title"/>
          </p:nvPr>
        </p:nvSpPr>
        <p:spPr>
          <a:xfrm>
            <a:off x="251520" y="332656"/>
            <a:ext cx="6851104" cy="562075"/>
          </a:xfrm>
          <a:prstGeom prst="rect">
            <a:avLst/>
          </a:prstGeom>
        </p:spPr>
        <p:txBody>
          <a:bodyPr/>
          <a:lstStyle>
            <a:lvl1pPr algn="l">
              <a:defRPr sz="2700">
                <a:latin typeface="TriplexSansBoldLin" panose="02000806050000020004" pitchFamily="2" charset="0"/>
              </a:defRPr>
            </a:lvl1pPr>
          </a:lstStyle>
          <a:p>
            <a:r>
              <a:rPr lang="de-DE" dirty="0"/>
              <a:t>Titelmasterformat durch Klicken bearbeiten</a:t>
            </a:r>
          </a:p>
        </p:txBody>
      </p:sp>
    </p:spTree>
    <p:extLst>
      <p:ext uri="{BB962C8B-B14F-4D97-AF65-F5344CB8AC3E}">
        <p14:creationId xmlns:p14="http://schemas.microsoft.com/office/powerpoint/2010/main" val="1282491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 Zwischenübersicht drei Felder (vBVH)">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274639"/>
            <a:ext cx="6923112" cy="1143000"/>
          </a:xfrm>
          <a:prstGeom prst="rect">
            <a:avLst/>
          </a:prstGeom>
        </p:spPr>
        <p:txBody>
          <a:bodyPr/>
          <a:lstStyle>
            <a:lvl1pPr>
              <a:defRPr sz="3200">
                <a:latin typeface="TriplexSansBoldLin" panose="02000806050000020004" pitchFamily="2" charset="0"/>
              </a:defRPr>
            </a:lvl1pPr>
          </a:lstStyle>
          <a:p>
            <a:r>
              <a:rPr lang="de-DE" dirty="0"/>
              <a:t>Übersicht – Themen…</a:t>
            </a:r>
          </a:p>
        </p:txBody>
      </p:sp>
      <p:sp>
        <p:nvSpPr>
          <p:cNvPr id="4" name="Fußzeilenplatzhalter 3"/>
          <p:cNvSpPr>
            <a:spLocks noGrp="1"/>
          </p:cNvSpPr>
          <p:nvPr>
            <p:ph type="ftr" sz="quarter" idx="11"/>
          </p:nvPr>
        </p:nvSpPr>
        <p:spPr/>
        <p:txBody>
          <a:bodyPr/>
          <a:lstStyle/>
          <a:p>
            <a:r>
              <a:rPr lang="de-DE"/>
              <a:t>Dr. Hartwig von Bredow – Intersolar Europe Webinar - 13 February 2019</a:t>
            </a:r>
          </a:p>
        </p:txBody>
      </p:sp>
      <p:sp>
        <p:nvSpPr>
          <p:cNvPr id="5" name="Foliennummernplatzhalter 4"/>
          <p:cNvSpPr>
            <a:spLocks noGrp="1"/>
          </p:cNvSpPr>
          <p:nvPr>
            <p:ph type="sldNum" sz="quarter" idx="12"/>
          </p:nvPr>
        </p:nvSpPr>
        <p:spPr/>
        <p:txBody>
          <a:bodyPr/>
          <a:lstStyle/>
          <a:p>
            <a:fld id="{0CA43C6B-E915-4985-B1C0-421F25E0F1F1}" type="slidenum">
              <a:rPr lang="de-DE" smtClean="0"/>
              <a:t>‹#›</a:t>
            </a:fld>
            <a:endParaRPr lang="de-DE"/>
          </a:p>
        </p:txBody>
      </p:sp>
      <p:cxnSp>
        <p:nvCxnSpPr>
          <p:cNvPr id="7" name="Gerade Verbindung 6"/>
          <p:cNvCxnSpPr/>
          <p:nvPr userDrawn="1"/>
        </p:nvCxnSpPr>
        <p:spPr>
          <a:xfrm>
            <a:off x="251520" y="2204864"/>
            <a:ext cx="8640960" cy="0"/>
          </a:xfrm>
          <a:prstGeom prst="line">
            <a:avLst/>
          </a:prstGeom>
          <a:ln w="63500">
            <a:solidFill>
              <a:schemeClr val="tx1">
                <a:lumMod val="65000"/>
                <a:lumOff val="3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6" name="Inhaltsplatzhalter 15"/>
          <p:cNvSpPr>
            <a:spLocks noGrp="1"/>
          </p:cNvSpPr>
          <p:nvPr>
            <p:ph sz="quarter" idx="13"/>
          </p:nvPr>
        </p:nvSpPr>
        <p:spPr>
          <a:xfrm>
            <a:off x="251520" y="2708920"/>
            <a:ext cx="2160240" cy="2880320"/>
          </a:xfrm>
          <a:prstGeom prst="rect">
            <a:avLst/>
          </a:prstGeom>
        </p:spPr>
        <p:txBody>
          <a:bodyPr/>
          <a:lstStyle>
            <a:lvl1pPr marL="0" indent="0">
              <a:buNone/>
              <a:defRPr sz="2000">
                <a:solidFill>
                  <a:srgbClr val="00A03C"/>
                </a:solidFill>
                <a:latin typeface="TriplexSansBoldLin" panose="02000806050000020004" pitchFamily="2" charset="0"/>
              </a:defRPr>
            </a:lvl1pPr>
            <a:lvl2pPr marL="0" indent="-504000">
              <a:spcBef>
                <a:spcPts val="0"/>
              </a:spcBef>
              <a:spcAft>
                <a:spcPts val="600"/>
              </a:spcAft>
              <a:buSzPct val="80000"/>
              <a:buFontTx/>
              <a:buBlip>
                <a:blip r:embed="rId2"/>
              </a:buBlip>
              <a:defRPr lang="de-DE" sz="1800" kern="1200" dirty="0" smtClean="0">
                <a:solidFill>
                  <a:schemeClr val="tx1"/>
                </a:solidFill>
                <a:latin typeface="TriplexSansLightLin" panose="02000606030000020004" pitchFamily="2" charset="0"/>
                <a:ea typeface="+mn-ea"/>
                <a:cs typeface="+mn-cs"/>
              </a:defRPr>
            </a:lvl2pPr>
          </a:lstStyle>
          <a:p>
            <a:pPr lvl="0"/>
            <a:r>
              <a:rPr lang="de-DE" dirty="0"/>
              <a:t>Textmasterformat bearbeiten</a:t>
            </a:r>
          </a:p>
          <a:p>
            <a:pPr lvl="1"/>
            <a:r>
              <a:rPr lang="de-DE" dirty="0"/>
              <a:t>Zweite Ebene</a:t>
            </a:r>
          </a:p>
          <a:p>
            <a:pPr lvl="1"/>
            <a:endParaRPr lang="de-DE" dirty="0"/>
          </a:p>
        </p:txBody>
      </p:sp>
      <p:sp>
        <p:nvSpPr>
          <p:cNvPr id="12" name="Oval 10"/>
          <p:cNvSpPr/>
          <p:nvPr userDrawn="1"/>
        </p:nvSpPr>
        <p:spPr>
          <a:xfrm>
            <a:off x="6372200" y="2030690"/>
            <a:ext cx="288032" cy="348347"/>
          </a:xfrm>
          <a:prstGeom prst="ellipse">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00A03C"/>
              </a:solidFill>
            </a:endParaRPr>
          </a:p>
        </p:txBody>
      </p:sp>
      <p:sp>
        <p:nvSpPr>
          <p:cNvPr id="19" name="Inhaltsplatzhalter 15"/>
          <p:cNvSpPr>
            <a:spLocks noGrp="1"/>
          </p:cNvSpPr>
          <p:nvPr>
            <p:ph sz="quarter" idx="16"/>
          </p:nvPr>
        </p:nvSpPr>
        <p:spPr>
          <a:xfrm>
            <a:off x="3131840" y="2708920"/>
            <a:ext cx="2160240" cy="2880320"/>
          </a:xfrm>
          <a:prstGeom prst="rect">
            <a:avLst/>
          </a:prstGeom>
        </p:spPr>
        <p:txBody>
          <a:bodyPr/>
          <a:lstStyle>
            <a:lvl1pPr marL="0" indent="0">
              <a:buNone/>
              <a:defRPr sz="2000">
                <a:solidFill>
                  <a:srgbClr val="00A03C"/>
                </a:solidFill>
                <a:latin typeface="TriplexSansBoldLin" panose="02000806050000020004" pitchFamily="2" charset="0"/>
              </a:defRPr>
            </a:lvl1pPr>
            <a:lvl2pPr marL="0" indent="-504000">
              <a:spcBef>
                <a:spcPts val="0"/>
              </a:spcBef>
              <a:spcAft>
                <a:spcPts val="600"/>
              </a:spcAft>
              <a:buSzPct val="80000"/>
              <a:buFontTx/>
              <a:buBlip>
                <a:blip r:embed="rId2"/>
              </a:buBlip>
              <a:defRPr lang="de-DE" sz="1800" kern="1200" dirty="0" smtClean="0">
                <a:solidFill>
                  <a:schemeClr val="tx1"/>
                </a:solidFill>
                <a:latin typeface="TriplexSansLightLin" panose="02000606030000020004" pitchFamily="2" charset="0"/>
                <a:ea typeface="+mn-ea"/>
                <a:cs typeface="+mn-cs"/>
              </a:defRPr>
            </a:lvl2pPr>
          </a:lstStyle>
          <a:p>
            <a:pPr lvl="0"/>
            <a:r>
              <a:rPr lang="de-DE" dirty="0"/>
              <a:t>Textmasterformat bearbeiten</a:t>
            </a:r>
          </a:p>
          <a:p>
            <a:pPr lvl="1"/>
            <a:r>
              <a:rPr lang="de-DE" dirty="0"/>
              <a:t>Zweite Ebene</a:t>
            </a:r>
          </a:p>
          <a:p>
            <a:pPr lvl="1"/>
            <a:endParaRPr lang="de-DE" dirty="0"/>
          </a:p>
        </p:txBody>
      </p:sp>
      <p:sp>
        <p:nvSpPr>
          <p:cNvPr id="20" name="Inhaltsplatzhalter 15"/>
          <p:cNvSpPr>
            <a:spLocks noGrp="1"/>
          </p:cNvSpPr>
          <p:nvPr>
            <p:ph sz="quarter" idx="17"/>
          </p:nvPr>
        </p:nvSpPr>
        <p:spPr>
          <a:xfrm>
            <a:off x="6012160" y="2708920"/>
            <a:ext cx="2160240" cy="2880320"/>
          </a:xfrm>
          <a:prstGeom prst="rect">
            <a:avLst/>
          </a:prstGeom>
        </p:spPr>
        <p:txBody>
          <a:bodyPr/>
          <a:lstStyle>
            <a:lvl1pPr marL="0" indent="0">
              <a:buNone/>
              <a:defRPr sz="2000">
                <a:solidFill>
                  <a:srgbClr val="00A03C"/>
                </a:solidFill>
                <a:latin typeface="TriplexSansBoldLin" panose="02000806050000020004" pitchFamily="2" charset="0"/>
              </a:defRPr>
            </a:lvl1pPr>
            <a:lvl2pPr marL="0" indent="-504000">
              <a:spcBef>
                <a:spcPts val="0"/>
              </a:spcBef>
              <a:spcAft>
                <a:spcPts val="600"/>
              </a:spcAft>
              <a:buSzPct val="80000"/>
              <a:buFontTx/>
              <a:buBlip>
                <a:blip r:embed="rId2"/>
              </a:buBlip>
              <a:defRPr lang="de-DE" sz="1800" kern="1200" dirty="0" smtClean="0">
                <a:solidFill>
                  <a:schemeClr val="tx1"/>
                </a:solidFill>
                <a:latin typeface="TriplexSansLightLin" panose="02000606030000020004" pitchFamily="2" charset="0"/>
                <a:ea typeface="+mn-ea"/>
                <a:cs typeface="+mn-cs"/>
              </a:defRPr>
            </a:lvl2pPr>
          </a:lstStyle>
          <a:p>
            <a:pPr lvl="0"/>
            <a:r>
              <a:rPr lang="de-DE" dirty="0"/>
              <a:t>Textmasterformat bearbeiten</a:t>
            </a:r>
          </a:p>
          <a:p>
            <a:pPr lvl="1"/>
            <a:r>
              <a:rPr lang="de-DE" dirty="0"/>
              <a:t>Zweite Ebene</a:t>
            </a:r>
          </a:p>
          <a:p>
            <a:pPr lvl="1"/>
            <a:endParaRPr lang="de-DE" dirty="0"/>
          </a:p>
        </p:txBody>
      </p:sp>
    </p:spTree>
    <p:extLst>
      <p:ext uri="{BB962C8B-B14F-4D97-AF65-F5344CB8AC3E}">
        <p14:creationId xmlns:p14="http://schemas.microsoft.com/office/powerpoint/2010/main" val="3677439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Important notices">
    <p:spTree>
      <p:nvGrpSpPr>
        <p:cNvPr id="1" name=""/>
        <p:cNvGrpSpPr/>
        <p:nvPr/>
      </p:nvGrpSpPr>
      <p:grpSpPr>
        <a:xfrm>
          <a:off x="0" y="0"/>
          <a:ext cx="0" cy="0"/>
          <a:chOff x="0" y="0"/>
          <a:chExt cx="0" cy="0"/>
        </a:xfrm>
      </p:grpSpPr>
      <p:sp>
        <p:nvSpPr>
          <p:cNvPr id="8" name="Rechteck 7"/>
          <p:cNvSpPr/>
          <p:nvPr userDrawn="1"/>
        </p:nvSpPr>
        <p:spPr bwMode="gray">
          <a:xfrm>
            <a:off x="3" y="0"/>
            <a:ext cx="9143999" cy="835200"/>
          </a:xfrm>
          <a:prstGeom prst="rect">
            <a:avLst/>
          </a:prstGeom>
        </p:spPr>
        <p:txBody>
          <a:bodyPr vert="horz" lIns="255537" tIns="467884" rIns="255537" bIns="0" rtlCol="0" anchor="t">
            <a:noAutofit/>
          </a:bodyPr>
          <a:lstStyle/>
          <a:p>
            <a:pPr lvl="0">
              <a:lnSpc>
                <a:spcPct val="90000"/>
              </a:lnSpc>
              <a:spcBef>
                <a:spcPct val="0"/>
              </a:spcBef>
              <a:buNone/>
            </a:pPr>
            <a:endParaRPr lang="en-US" sz="2800" noProof="0">
              <a:solidFill>
                <a:schemeClr val="tx2"/>
              </a:solidFill>
              <a:latin typeface="+mj-lt"/>
              <a:ea typeface="+mj-ea"/>
              <a:cs typeface="+mj-cs"/>
            </a:endParaRPr>
          </a:p>
        </p:txBody>
      </p:sp>
      <p:sp>
        <p:nvSpPr>
          <p:cNvPr id="7" name="Textplatzhalter 6"/>
          <p:cNvSpPr>
            <a:spLocks noGrp="1"/>
          </p:cNvSpPr>
          <p:nvPr>
            <p:ph type="body" sz="quarter" idx="13" hasCustomPrompt="1"/>
          </p:nvPr>
        </p:nvSpPr>
        <p:spPr bwMode="gray">
          <a:xfrm>
            <a:off x="226010" y="1599667"/>
            <a:ext cx="8712000" cy="4608000"/>
          </a:xfrm>
          <a:noFill/>
          <a:ln>
            <a:noFill/>
          </a:ln>
          <a:effectLst/>
        </p:spPr>
        <p:txBody>
          <a:bodyPr lIns="107973" tIns="107973"/>
          <a:lstStyle>
            <a:lvl1pPr>
              <a:defRPr sz="1400" baseline="0"/>
            </a:lvl1pPr>
          </a:lstStyle>
          <a:p>
            <a:r>
              <a:rPr lang="en-US" dirty="0"/>
              <a:t>Please insert the current Important Notices (Safe Harbor statement) text here</a:t>
            </a:r>
          </a:p>
        </p:txBody>
      </p:sp>
      <p:sp>
        <p:nvSpPr>
          <p:cNvPr id="14" name="Titel 1"/>
          <p:cNvSpPr txBox="1">
            <a:spLocks/>
          </p:cNvSpPr>
          <p:nvPr userDrawn="1"/>
        </p:nvSpPr>
        <p:spPr bwMode="gray">
          <a:xfrm>
            <a:off x="1" y="0"/>
            <a:ext cx="9144000" cy="691200"/>
          </a:xfrm>
          <a:prstGeom prst="rect">
            <a:avLst/>
          </a:prstGeom>
        </p:spPr>
        <p:txBody>
          <a:bodyPr vert="horz" lIns="197952" tIns="323920" rIns="215946" bIns="0" rtlCol="0" anchor="t">
            <a:noAutofit/>
          </a:bodyPr>
          <a:lstStyle>
            <a:lvl1pPr algn="l" defTabSz="914400" rtl="0" eaLnBrk="1" latinLnBrk="0" hangingPunct="1">
              <a:lnSpc>
                <a:spcPct val="90000"/>
              </a:lnSpc>
              <a:spcBef>
                <a:spcPct val="0"/>
              </a:spcBef>
              <a:buNone/>
              <a:defRPr sz="2800" kern="1200">
                <a:solidFill>
                  <a:schemeClr val="tx2"/>
                </a:solidFill>
                <a:latin typeface="+mj-lt"/>
                <a:ea typeface="+mj-ea"/>
                <a:cs typeface="+mj-cs"/>
              </a:defRPr>
            </a:lvl1pPr>
          </a:lstStyle>
          <a:p>
            <a:r>
              <a:rPr lang="en-US" dirty="0"/>
              <a:t>Important notices</a:t>
            </a:r>
          </a:p>
        </p:txBody>
      </p:sp>
      <p:sp>
        <p:nvSpPr>
          <p:cNvPr id="5" name="Date Placeholder 4"/>
          <p:cNvSpPr>
            <a:spLocks noGrp="1"/>
          </p:cNvSpPr>
          <p:nvPr>
            <p:ph type="dt" sz="half" idx="14"/>
          </p:nvPr>
        </p:nvSpPr>
        <p:spPr>
          <a:xfrm>
            <a:off x="208758" y="6566831"/>
            <a:ext cx="728621" cy="97200"/>
          </a:xfrm>
          <a:prstGeom prst="rect">
            <a:avLst/>
          </a:prstGeom>
        </p:spPr>
        <p:txBody>
          <a:bodyPr lIns="80165" tIns="40083" rIns="80165" bIns="40083"/>
          <a:lstStyle/>
          <a:p>
            <a:fld id="{AA573DF6-BA16-458D-9FFA-707D011EB0F1}" type="datetime4">
              <a:rPr lang="en-US" smtClean="0"/>
              <a:t>October 10, 2019</a:t>
            </a:fld>
            <a:endParaRPr lang="en-US"/>
          </a:p>
        </p:txBody>
      </p:sp>
      <p:sp>
        <p:nvSpPr>
          <p:cNvPr id="6" name="Footer Placeholder 5"/>
          <p:cNvSpPr>
            <a:spLocks noGrp="1"/>
          </p:cNvSpPr>
          <p:nvPr>
            <p:ph type="ftr" sz="quarter" idx="15"/>
          </p:nvPr>
        </p:nvSpPr>
        <p:spPr/>
        <p:txBody>
          <a:bodyPr/>
          <a:lstStyle/>
          <a:p>
            <a:endParaRPr lang="en-US" noProof="0"/>
          </a:p>
        </p:txBody>
      </p:sp>
      <p:sp>
        <p:nvSpPr>
          <p:cNvPr id="25" name="TextBox 37"/>
          <p:cNvSpPr txBox="1"/>
          <p:nvPr userDrawn="1"/>
        </p:nvSpPr>
        <p:spPr bwMode="gray">
          <a:xfrm>
            <a:off x="992465" y="6520164"/>
            <a:ext cx="610118" cy="154800"/>
          </a:xfrm>
          <a:prstGeom prst="rect">
            <a:avLst/>
          </a:prstGeom>
          <a:noFill/>
        </p:spPr>
        <p:txBody>
          <a:bodyPr wrap="square" lIns="0" tIns="0" rIns="0" bIns="0" rtlCol="0" anchor="ctr" anchorCtr="0">
            <a:noAutofit/>
          </a:bodyPr>
          <a:lstStyle/>
          <a:p>
            <a:pPr>
              <a:buNone/>
            </a:pPr>
            <a:r>
              <a:rPr lang="en-US" sz="1000" noProof="0" dirty="0">
                <a:solidFill>
                  <a:schemeClr val="accent5"/>
                </a:solidFill>
              </a:rPr>
              <a:t>Slide </a:t>
            </a:r>
            <a:fld id="{14AEC320-A186-439B-8B2C-D2DB8CEDAEBD}" type="slidenum">
              <a:rPr lang="en-US" sz="1000" noProof="0" smtClean="0">
                <a:solidFill>
                  <a:schemeClr val="accent5"/>
                </a:solidFill>
              </a:rPr>
              <a:t>‹#›</a:t>
            </a:fld>
            <a:endParaRPr lang="en-US" sz="1000" noProof="0" dirty="0">
              <a:solidFill>
                <a:schemeClr val="accent5"/>
              </a:solidFill>
            </a:endParaRPr>
          </a:p>
        </p:txBody>
      </p:sp>
      <p:sp>
        <p:nvSpPr>
          <p:cNvPr id="26" name="Fußzeilenplatzhalter 5"/>
          <p:cNvSpPr txBox="1">
            <a:spLocks/>
          </p:cNvSpPr>
          <p:nvPr userDrawn="1"/>
        </p:nvSpPr>
        <p:spPr bwMode="gray">
          <a:xfrm>
            <a:off x="215903" y="6477437"/>
            <a:ext cx="1112838" cy="89394"/>
          </a:xfrm>
          <a:prstGeom prst="rect">
            <a:avLst/>
          </a:prstGeom>
        </p:spPr>
        <p:txBody>
          <a:bodyPr vert="horz" wrap="none" lIns="0" tIns="0" rIns="0" bIns="0" rtlCol="0" anchor="t" anchorCtr="0">
            <a:noAutofit/>
          </a:bodyPr>
          <a:lstStyle>
            <a:lvl1pPr marL="0" algn="l" defTabSz="914400" rtl="0" eaLnBrk="1" fontAlgn="auto" latinLnBrk="0" hangingPunct="1">
              <a:spcBef>
                <a:spcPts val="0"/>
              </a:spcBef>
              <a:spcAft>
                <a:spcPts val="0"/>
              </a:spcAft>
              <a:defRPr lang="en-US" sz="600" kern="1200" dirty="0" smtClean="0">
                <a:solidFill>
                  <a:schemeClr val="tx1"/>
                </a:solidFill>
                <a:latin typeface="Arial" pitchFamily="34" charset="0"/>
                <a:ea typeface="+mn-ea"/>
                <a:cs typeface="Arial" pitchFamily="34" charset="0"/>
              </a:defRPr>
            </a:lvl1pPr>
          </a:lstStyle>
          <a:p>
            <a:pPr defTabSz="913954">
              <a:defRPr/>
            </a:pPr>
            <a:r>
              <a:rPr lang="en-US" noProof="0" dirty="0">
                <a:solidFill>
                  <a:schemeClr val="accent5"/>
                </a:solidFill>
              </a:rPr>
              <a:t>© ABB</a:t>
            </a:r>
          </a:p>
        </p:txBody>
      </p:sp>
      <p:pic>
        <p:nvPicPr>
          <p:cNvPr id="11" name="Grafik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7251870" y="6385337"/>
            <a:ext cx="1678611" cy="252000"/>
          </a:xfrm>
          <a:prstGeom prst="rect">
            <a:avLst/>
          </a:prstGeom>
        </p:spPr>
      </p:pic>
    </p:spTree>
    <p:extLst>
      <p:ext uri="{BB962C8B-B14F-4D97-AF65-F5344CB8AC3E}">
        <p14:creationId xmlns:p14="http://schemas.microsoft.com/office/powerpoint/2010/main" val="51309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3" name="Picture 11" descr="Z:\BSW\BSW_Powerpoint-Master\BSW_Powerpoint_Master_01-1.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2673350"/>
            <a:ext cx="8439150" cy="4184650"/>
          </a:xfrm>
          <a:prstGeom prst="rect">
            <a:avLst/>
          </a:prstGeom>
          <a:noFill/>
          <a:ln w="9525">
            <a:noFill/>
            <a:miter lim="800000"/>
            <a:headEnd/>
            <a:tailEnd/>
          </a:ln>
        </p:spPr>
      </p:pic>
      <p:sp>
        <p:nvSpPr>
          <p:cNvPr id="4" name="Text Box 9"/>
          <p:cNvSpPr txBox="1">
            <a:spLocks noChangeArrowheads="1"/>
          </p:cNvSpPr>
          <p:nvPr userDrawn="1"/>
        </p:nvSpPr>
        <p:spPr bwMode="auto">
          <a:xfrm>
            <a:off x="5095875" y="6478588"/>
            <a:ext cx="3276600" cy="168275"/>
          </a:xfrm>
          <a:prstGeom prst="rect">
            <a:avLst/>
          </a:prstGeom>
          <a:noFill/>
          <a:ln w="9525">
            <a:noFill/>
            <a:miter lim="800000"/>
            <a:headEnd/>
            <a:tailEnd/>
          </a:ln>
        </p:spPr>
        <p:txBody>
          <a:bodyPr lIns="0" tIns="0" rIns="0" bIns="0" anchor="b">
            <a:spAutoFit/>
          </a:bodyPr>
          <a:lstStyle/>
          <a:p>
            <a:pPr algn="r" fontAlgn="auto">
              <a:spcBef>
                <a:spcPct val="50000"/>
              </a:spcBef>
              <a:spcAft>
                <a:spcPts val="0"/>
              </a:spcAft>
              <a:defRPr/>
            </a:pPr>
            <a:r>
              <a:rPr lang="de-DE" sz="1100">
                <a:solidFill>
                  <a:srgbClr val="001A47"/>
                </a:solidFill>
                <a:latin typeface="Arial" pitchFamily="34" charset="0"/>
                <a:ea typeface="+mn-ea"/>
                <a:cs typeface="Arial Unicode MS"/>
              </a:rPr>
              <a:t>Bundesverband Solarwirtschaft e.V. (BSW-Solar)</a:t>
            </a:r>
          </a:p>
        </p:txBody>
      </p:sp>
      <p:sp>
        <p:nvSpPr>
          <p:cNvPr id="3074" name="Rectangle 2"/>
          <p:cNvSpPr>
            <a:spLocks noGrp="1" noChangeArrowheads="1"/>
          </p:cNvSpPr>
          <p:nvPr>
            <p:ph type="ctrTitle"/>
          </p:nvPr>
        </p:nvSpPr>
        <p:spPr>
          <a:xfrm>
            <a:off x="419100" y="0"/>
            <a:ext cx="8067675" cy="2409825"/>
          </a:xfrm>
        </p:spPr>
        <p:txBody>
          <a:bodyPr/>
          <a:lstStyle>
            <a:lvl1pPr>
              <a:defRPr kern="1200" baseline="0">
                <a:latin typeface="Arial" pitchFamily="34" charset="0"/>
                <a:cs typeface="Arial" pitchFamily="34" charset="0"/>
              </a:defRPr>
            </a:lvl1pPr>
          </a:lstStyle>
          <a:p>
            <a:r>
              <a:rPr lang="de-DE" dirty="0"/>
              <a:t>Titelmasterformat durch Klicken bearbeiten</a:t>
            </a:r>
          </a:p>
        </p:txBody>
      </p:sp>
    </p:spTree>
    <p:extLst>
      <p:ext uri="{BB962C8B-B14F-4D97-AF65-F5344CB8AC3E}">
        <p14:creationId xmlns:p14="http://schemas.microsoft.com/office/powerpoint/2010/main" val="713461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19099" y="0"/>
            <a:ext cx="7534275" cy="1133475"/>
          </a:xfrm>
        </p:spPr>
        <p:txBody>
          <a:bodyPr/>
          <a:lstStyle/>
          <a:p>
            <a:r>
              <a:rPr lang="de-DE"/>
              <a:t>Titelmasterformat durch Klicken bearbeiten</a:t>
            </a:r>
          </a:p>
        </p:txBody>
      </p:sp>
      <p:sp>
        <p:nvSpPr>
          <p:cNvPr id="3" name="Inhaltsplatzhalter 2"/>
          <p:cNvSpPr>
            <a:spLocks noGrp="1"/>
          </p:cNvSpPr>
          <p:nvPr>
            <p:ph idx="1"/>
          </p:nvPr>
        </p:nvSpPr>
        <p:spPr/>
        <p:txBody>
          <a:bodyPr/>
          <a:lstStyle>
            <a:lvl2pPr>
              <a:defRPr>
                <a:latin typeface="Arial" pitchFamily="34" charset="0"/>
                <a:cs typeface="Arial" pitchFamily="34" charset="0"/>
              </a:defRPr>
            </a:lvl2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277"/>
          <p:cNvSpPr>
            <a:spLocks noGrp="1" noChangeArrowheads="1"/>
          </p:cNvSpPr>
          <p:nvPr>
            <p:ph type="ftr" sz="quarter" idx="10"/>
          </p:nvPr>
        </p:nvSpPr>
        <p:spPr>
          <a:ln/>
        </p:spPr>
        <p:txBody>
          <a:bodyPr/>
          <a:lstStyle>
            <a:lvl1pPr>
              <a:defRPr/>
            </a:lvl1pPr>
          </a:lstStyle>
          <a:p>
            <a:pPr>
              <a:defRPr/>
            </a:pPr>
            <a:r>
              <a:rPr lang="de-DE"/>
              <a:t>© BSW-Solar</a:t>
            </a:r>
          </a:p>
        </p:txBody>
      </p:sp>
      <p:sp>
        <p:nvSpPr>
          <p:cNvPr id="5" name="Rectangle 278"/>
          <p:cNvSpPr>
            <a:spLocks noGrp="1" noChangeArrowheads="1"/>
          </p:cNvSpPr>
          <p:nvPr>
            <p:ph type="sldNum" sz="quarter" idx="11"/>
          </p:nvPr>
        </p:nvSpPr>
        <p:spPr>
          <a:ln/>
        </p:spPr>
        <p:txBody>
          <a:bodyPr/>
          <a:lstStyle>
            <a:lvl1pPr>
              <a:defRPr/>
            </a:lvl1pPr>
          </a:lstStyle>
          <a:p>
            <a:pPr>
              <a:defRPr/>
            </a:pPr>
            <a:fld id="{AA8CB389-5813-4496-B387-1EA71AA2833D}"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1560944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dirty="0"/>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a:t>Textmasterformate durch Klicken bearbeiten</a:t>
            </a:r>
          </a:p>
        </p:txBody>
      </p:sp>
      <p:sp>
        <p:nvSpPr>
          <p:cNvPr id="4" name="Rectangle 277"/>
          <p:cNvSpPr>
            <a:spLocks noGrp="1" noChangeArrowheads="1"/>
          </p:cNvSpPr>
          <p:nvPr>
            <p:ph type="ftr" sz="quarter" idx="10"/>
          </p:nvPr>
        </p:nvSpPr>
        <p:spPr>
          <a:ln/>
        </p:spPr>
        <p:txBody>
          <a:bodyPr/>
          <a:lstStyle>
            <a:lvl1pPr>
              <a:defRPr/>
            </a:lvl1pPr>
          </a:lstStyle>
          <a:p>
            <a:pPr>
              <a:defRPr/>
            </a:pPr>
            <a:r>
              <a:rPr lang="de-DE"/>
              <a:t>© BSW-Solar</a:t>
            </a:r>
          </a:p>
        </p:txBody>
      </p:sp>
      <p:sp>
        <p:nvSpPr>
          <p:cNvPr id="5" name="Rectangle 278"/>
          <p:cNvSpPr>
            <a:spLocks noGrp="1" noChangeArrowheads="1"/>
          </p:cNvSpPr>
          <p:nvPr>
            <p:ph type="sldNum" sz="quarter" idx="11"/>
          </p:nvPr>
        </p:nvSpPr>
        <p:spPr>
          <a:ln/>
        </p:spPr>
        <p:txBody>
          <a:bodyPr/>
          <a:lstStyle>
            <a:lvl1pPr>
              <a:defRPr/>
            </a:lvl1pPr>
          </a:lstStyle>
          <a:p>
            <a:pPr>
              <a:defRPr/>
            </a:pPr>
            <a:fld id="{2ECF7051-8891-4113-A4F2-51D5DA16566B}"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3003363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4" name="Rechteck 13"/>
          <p:cNvSpPr>
            <a:spLocks noChangeArrowheads="1"/>
          </p:cNvSpPr>
          <p:nvPr userDrawn="1"/>
        </p:nvSpPr>
        <p:spPr bwMode="auto">
          <a:xfrm>
            <a:off x="8753475" y="1738313"/>
            <a:ext cx="390525" cy="5119687"/>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Interstate-Regular" pitchFamily="2" charset="0"/>
                <a:ea typeface="MS PGothic" pitchFamily="34" charset="-128"/>
              </a:defRPr>
            </a:lvl1pPr>
            <a:lvl2pPr marL="742950" indent="-285750">
              <a:defRPr sz="2400">
                <a:solidFill>
                  <a:schemeClr val="tx1"/>
                </a:solidFill>
                <a:latin typeface="Interstate-Regular" pitchFamily="2" charset="0"/>
                <a:ea typeface="MS PGothic" pitchFamily="34" charset="-128"/>
              </a:defRPr>
            </a:lvl2pPr>
            <a:lvl3pPr marL="1143000" indent="-228600">
              <a:defRPr sz="2400">
                <a:solidFill>
                  <a:schemeClr val="tx1"/>
                </a:solidFill>
                <a:latin typeface="Interstate-Regular" pitchFamily="2" charset="0"/>
                <a:ea typeface="MS PGothic" pitchFamily="34" charset="-128"/>
              </a:defRPr>
            </a:lvl3pPr>
            <a:lvl4pPr marL="1600200" indent="-228600">
              <a:defRPr sz="2400">
                <a:solidFill>
                  <a:schemeClr val="tx1"/>
                </a:solidFill>
                <a:latin typeface="Interstate-Regular" pitchFamily="2" charset="0"/>
                <a:ea typeface="MS PGothic" pitchFamily="34" charset="-128"/>
              </a:defRPr>
            </a:lvl4pPr>
            <a:lvl5pPr marL="2057400" indent="-228600">
              <a:defRPr sz="2400">
                <a:solidFill>
                  <a:schemeClr val="tx1"/>
                </a:solidFill>
                <a:latin typeface="Interstate-Regular"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Interstate-Regular"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Interstate-Regular"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Interstate-Regular"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Interstate-Regular" pitchFamily="2" charset="0"/>
                <a:ea typeface="MS PGothic" pitchFamily="34" charset="-128"/>
              </a:defRPr>
            </a:lvl9pPr>
          </a:lstStyle>
          <a:p>
            <a:pPr>
              <a:defRPr/>
            </a:pPr>
            <a:endParaRPr lang="de-DE" altLang="de-DE">
              <a:solidFill>
                <a:srgbClr val="000000"/>
              </a:solidFill>
              <a:ea typeface="Arial Unicode MS" pitchFamily="34" charset="-128"/>
            </a:endParaRPr>
          </a:p>
        </p:txBody>
      </p:sp>
      <p:pic>
        <p:nvPicPr>
          <p:cNvPr id="5" name="Bild 10"/>
          <p:cNvPicPr>
            <a:picLocks noChangeAspect="1"/>
          </p:cNvPicPr>
          <p:nvPr userDrawn="1"/>
        </p:nvPicPr>
        <p:blipFill>
          <a:blip r:embed="rId2" cstate="screen">
            <a:extLst>
              <a:ext uri="{28A0092B-C50C-407E-A947-70E740481C1C}">
                <a14:useLocalDpi xmlns:a14="http://schemas.microsoft.com/office/drawing/2010/main"/>
              </a:ext>
            </a:extLst>
          </a:blip>
          <a:srcRect l="-2" t="-4497" r="60831" b="6216"/>
          <a:stretch>
            <a:fillRect/>
          </a:stretch>
        </p:blipFill>
        <p:spPr bwMode="auto">
          <a:xfrm>
            <a:off x="6011863" y="2690813"/>
            <a:ext cx="3132137" cy="416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platzhalter 2"/>
          <p:cNvSpPr>
            <a:spLocks noGrp="1"/>
          </p:cNvSpPr>
          <p:nvPr>
            <p:ph type="body" idx="12"/>
          </p:nvPr>
        </p:nvSpPr>
        <p:spPr>
          <a:xfrm>
            <a:off x="425450" y="4319519"/>
            <a:ext cx="5331075" cy="2141606"/>
          </a:xfrm>
        </p:spPr>
        <p:txBody>
          <a:bodyPr/>
          <a:lstStyle>
            <a:lvl1pPr marL="0" indent="0">
              <a:buNone/>
              <a:defRPr sz="2000">
                <a:solidFill>
                  <a:schemeClr val="accent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a:t>Mastertextformat bearbeiten</a:t>
            </a:r>
          </a:p>
        </p:txBody>
      </p:sp>
      <p:sp>
        <p:nvSpPr>
          <p:cNvPr id="6" name="Fußzeilenplatzhalter 3"/>
          <p:cNvSpPr>
            <a:spLocks noGrp="1"/>
          </p:cNvSpPr>
          <p:nvPr>
            <p:ph type="ftr" sz="quarter" idx="13"/>
          </p:nvPr>
        </p:nvSpPr>
        <p:spPr/>
        <p:txBody>
          <a:bodyPr/>
          <a:lstStyle>
            <a:lvl1pPr>
              <a:defRPr/>
            </a:lvl1pPr>
          </a:lstStyle>
          <a:p>
            <a:pPr>
              <a:defRPr/>
            </a:pPr>
            <a:r>
              <a:rPr lang="de-DE"/>
              <a:t>© BSW-Solar</a:t>
            </a:r>
          </a:p>
        </p:txBody>
      </p:sp>
    </p:spTree>
    <p:extLst>
      <p:ext uri="{BB962C8B-B14F-4D97-AF65-F5344CB8AC3E}">
        <p14:creationId xmlns:p14="http://schemas.microsoft.com/office/powerpoint/2010/main" val="4080140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sz="half" idx="1"/>
          </p:nvPr>
        </p:nvSpPr>
        <p:spPr>
          <a:xfrm>
            <a:off x="419100" y="1465263"/>
            <a:ext cx="3690938" cy="5148262"/>
          </a:xfrm>
        </p:spPr>
        <p:txBody>
          <a:bodyPr/>
          <a:lstStyle>
            <a:lvl1pPr>
              <a:defRPr sz="1800"/>
            </a:lvl1pPr>
            <a:lvl2pPr>
              <a:defRPr sz="1800">
                <a:latin typeface="Arial" pitchFamily="34" charset="0"/>
                <a:cs typeface="Arial" pitchFamily="34" charset="0"/>
              </a:defRPr>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262438" y="1465263"/>
            <a:ext cx="3690937" cy="5148262"/>
          </a:xfrm>
        </p:spPr>
        <p:txBody>
          <a:bodyPr/>
          <a:lstStyle>
            <a:lvl1pPr>
              <a:defRPr sz="1800"/>
            </a:lvl1pPr>
            <a:lvl2pPr>
              <a:defRPr sz="1800">
                <a:latin typeface="Arial" pitchFamily="34" charset="0"/>
                <a:cs typeface="Arial" pitchFamily="34" charset="0"/>
              </a:defRPr>
            </a:lvl2pPr>
            <a:lvl3pPr>
              <a:defRPr sz="1800"/>
            </a:lvl3pPr>
            <a:lvl4pPr>
              <a:defRPr sz="1800"/>
            </a:lvl4pPr>
            <a:lvl5pPr>
              <a:defRPr sz="18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Rectangle 277"/>
          <p:cNvSpPr>
            <a:spLocks noGrp="1" noChangeArrowheads="1"/>
          </p:cNvSpPr>
          <p:nvPr>
            <p:ph type="ftr" sz="quarter" idx="10"/>
          </p:nvPr>
        </p:nvSpPr>
        <p:spPr>
          <a:ln/>
        </p:spPr>
        <p:txBody>
          <a:bodyPr/>
          <a:lstStyle>
            <a:lvl1pPr>
              <a:defRPr/>
            </a:lvl1pPr>
          </a:lstStyle>
          <a:p>
            <a:pPr>
              <a:defRPr/>
            </a:pPr>
            <a:r>
              <a:rPr lang="de-DE"/>
              <a:t>© BSW-Solar</a:t>
            </a:r>
          </a:p>
        </p:txBody>
      </p:sp>
      <p:sp>
        <p:nvSpPr>
          <p:cNvPr id="6" name="Rectangle 278"/>
          <p:cNvSpPr>
            <a:spLocks noGrp="1" noChangeArrowheads="1"/>
          </p:cNvSpPr>
          <p:nvPr>
            <p:ph type="sldNum" sz="quarter" idx="11"/>
          </p:nvPr>
        </p:nvSpPr>
        <p:spPr>
          <a:ln/>
        </p:spPr>
        <p:txBody>
          <a:bodyPr/>
          <a:lstStyle>
            <a:lvl1pPr>
              <a:defRPr/>
            </a:lvl1pPr>
          </a:lstStyle>
          <a:p>
            <a:pPr>
              <a:defRPr/>
            </a:pPr>
            <a:fld id="{1D72561A-287B-4199-8DB6-94BAF8AC24A2}"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799746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277"/>
          <p:cNvSpPr>
            <a:spLocks noGrp="1" noChangeArrowheads="1"/>
          </p:cNvSpPr>
          <p:nvPr>
            <p:ph type="ftr" sz="quarter" idx="10"/>
          </p:nvPr>
        </p:nvSpPr>
        <p:spPr>
          <a:ln/>
        </p:spPr>
        <p:txBody>
          <a:bodyPr/>
          <a:lstStyle>
            <a:lvl1pPr>
              <a:defRPr/>
            </a:lvl1pPr>
          </a:lstStyle>
          <a:p>
            <a:pPr>
              <a:defRPr/>
            </a:pPr>
            <a:r>
              <a:rPr lang="de-DE"/>
              <a:t>© BSW-Solar</a:t>
            </a:r>
          </a:p>
        </p:txBody>
      </p:sp>
      <p:sp>
        <p:nvSpPr>
          <p:cNvPr id="4" name="Rectangle 278"/>
          <p:cNvSpPr>
            <a:spLocks noGrp="1" noChangeArrowheads="1"/>
          </p:cNvSpPr>
          <p:nvPr>
            <p:ph type="sldNum" sz="quarter" idx="11"/>
          </p:nvPr>
        </p:nvSpPr>
        <p:spPr>
          <a:ln/>
        </p:spPr>
        <p:txBody>
          <a:bodyPr/>
          <a:lstStyle>
            <a:lvl1pPr>
              <a:defRPr/>
            </a:lvl1pPr>
          </a:lstStyle>
          <a:p>
            <a:pPr>
              <a:defRPr/>
            </a:pPr>
            <a:fld id="{71D72D86-7DC7-45CC-B1FE-ADD1EB0403D1}" type="slidenum">
              <a:rPr lang="de-DE">
                <a:solidFill>
                  <a:srgbClr val="FFFFFF"/>
                </a:solidFill>
              </a:rPr>
              <a:pPr>
                <a:defRPr/>
              </a:pPr>
              <a:t>‹#›</a:t>
            </a:fld>
            <a:endParaRPr lang="de-DE" dirty="0">
              <a:solidFill>
                <a:srgbClr val="FFFFFF"/>
              </a:solidFill>
            </a:endParaRPr>
          </a:p>
        </p:txBody>
      </p:sp>
    </p:spTree>
    <p:extLst>
      <p:ext uri="{BB962C8B-B14F-4D97-AF65-F5344CB8AC3E}">
        <p14:creationId xmlns:p14="http://schemas.microsoft.com/office/powerpoint/2010/main" val="2439694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77"/>
          <p:cNvSpPr>
            <a:spLocks noGrp="1" noChangeArrowheads="1"/>
          </p:cNvSpPr>
          <p:nvPr>
            <p:ph type="ftr" sz="quarter" idx="10"/>
          </p:nvPr>
        </p:nvSpPr>
        <p:spPr>
          <a:ln/>
        </p:spPr>
        <p:txBody>
          <a:bodyPr/>
          <a:lstStyle>
            <a:lvl1pPr>
              <a:defRPr/>
            </a:lvl1pPr>
          </a:lstStyle>
          <a:p>
            <a:pPr>
              <a:defRPr/>
            </a:pPr>
            <a:r>
              <a:rPr lang="de-DE"/>
              <a:t>© BSW-Solar</a:t>
            </a:r>
          </a:p>
        </p:txBody>
      </p:sp>
      <p:sp>
        <p:nvSpPr>
          <p:cNvPr id="3" name="Rectangle 278"/>
          <p:cNvSpPr>
            <a:spLocks noGrp="1" noChangeArrowheads="1"/>
          </p:cNvSpPr>
          <p:nvPr>
            <p:ph type="sldNum" sz="quarter" idx="11"/>
          </p:nvPr>
        </p:nvSpPr>
        <p:spPr>
          <a:ln/>
        </p:spPr>
        <p:txBody>
          <a:bodyPr/>
          <a:lstStyle>
            <a:lvl1pPr>
              <a:defRPr/>
            </a:lvl1pPr>
          </a:lstStyle>
          <a:p>
            <a:pPr>
              <a:defRPr/>
            </a:pPr>
            <a:fld id="{D536735E-3892-46D3-A483-4F7D47D2E1B4}"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2132836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419100" y="0"/>
            <a:ext cx="7277100" cy="1133475"/>
          </a:xfrm>
        </p:spPr>
        <p:txBody>
          <a:bodyPr/>
          <a:lstStyle/>
          <a:p>
            <a:r>
              <a:rPr lang="de-DE"/>
              <a:t>Titelmasterformat durch Klicken bearbeiten</a:t>
            </a:r>
          </a:p>
        </p:txBody>
      </p:sp>
      <p:sp>
        <p:nvSpPr>
          <p:cNvPr id="3" name="Diagrammplatzhalter 2"/>
          <p:cNvSpPr>
            <a:spLocks noGrp="1"/>
          </p:cNvSpPr>
          <p:nvPr>
            <p:ph type="chart" idx="1"/>
          </p:nvPr>
        </p:nvSpPr>
        <p:spPr>
          <a:xfrm>
            <a:off x="419100" y="1465263"/>
            <a:ext cx="7534275" cy="5148262"/>
          </a:xfrm>
        </p:spPr>
        <p:txBody>
          <a:bodyPr/>
          <a:lstStyle/>
          <a:p>
            <a:pPr lvl="0"/>
            <a:endParaRPr lang="de-DE" noProof="0"/>
          </a:p>
        </p:txBody>
      </p:sp>
      <p:sp>
        <p:nvSpPr>
          <p:cNvPr id="4" name="Rectangle 277"/>
          <p:cNvSpPr>
            <a:spLocks noGrp="1" noChangeArrowheads="1"/>
          </p:cNvSpPr>
          <p:nvPr>
            <p:ph type="ftr" sz="quarter" idx="10"/>
          </p:nvPr>
        </p:nvSpPr>
        <p:spPr>
          <a:ln/>
        </p:spPr>
        <p:txBody>
          <a:bodyPr/>
          <a:lstStyle>
            <a:lvl1pPr>
              <a:defRPr/>
            </a:lvl1pPr>
          </a:lstStyle>
          <a:p>
            <a:pPr>
              <a:defRPr/>
            </a:pPr>
            <a:r>
              <a:rPr lang="de-DE"/>
              <a:t>© BSW-Solar</a:t>
            </a:r>
          </a:p>
        </p:txBody>
      </p:sp>
      <p:sp>
        <p:nvSpPr>
          <p:cNvPr id="5" name="Rectangle 278"/>
          <p:cNvSpPr>
            <a:spLocks noGrp="1" noChangeArrowheads="1"/>
          </p:cNvSpPr>
          <p:nvPr>
            <p:ph type="sldNum" sz="quarter" idx="11"/>
          </p:nvPr>
        </p:nvSpPr>
        <p:spPr>
          <a:ln/>
        </p:spPr>
        <p:txBody>
          <a:bodyPr/>
          <a:lstStyle>
            <a:lvl1pPr>
              <a:defRPr/>
            </a:lvl1pPr>
          </a:lstStyle>
          <a:p>
            <a:pPr>
              <a:defRPr/>
            </a:pPr>
            <a:fld id="{5A49FE20-E784-4E72-BE71-D977C24BD664}"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1961557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hart" preserve="1">
  <p:cSld name="Titel, Text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419100" y="0"/>
            <a:ext cx="7277100" cy="1133475"/>
          </a:xfrm>
        </p:spPr>
        <p:txBody>
          <a:bodyPr/>
          <a:lstStyle/>
          <a:p>
            <a:r>
              <a:rPr lang="de-DE"/>
              <a:t>Titelmasterformat durch Klicken bearbeiten</a:t>
            </a:r>
          </a:p>
        </p:txBody>
      </p:sp>
      <p:sp>
        <p:nvSpPr>
          <p:cNvPr id="3" name="Textplatzhalter 2"/>
          <p:cNvSpPr>
            <a:spLocks noGrp="1"/>
          </p:cNvSpPr>
          <p:nvPr>
            <p:ph type="body" sz="half" idx="1"/>
          </p:nvPr>
        </p:nvSpPr>
        <p:spPr>
          <a:xfrm>
            <a:off x="419100" y="1465263"/>
            <a:ext cx="3690938" cy="5148262"/>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iagrammplatzhalter 3"/>
          <p:cNvSpPr>
            <a:spLocks noGrp="1"/>
          </p:cNvSpPr>
          <p:nvPr>
            <p:ph type="chart" sz="half" idx="2"/>
          </p:nvPr>
        </p:nvSpPr>
        <p:spPr>
          <a:xfrm>
            <a:off x="4262438" y="1465263"/>
            <a:ext cx="3690937" cy="5148262"/>
          </a:xfrm>
        </p:spPr>
        <p:txBody>
          <a:bodyPr/>
          <a:lstStyle/>
          <a:p>
            <a:pPr lvl="0"/>
            <a:endParaRPr lang="de-DE" noProof="0"/>
          </a:p>
        </p:txBody>
      </p:sp>
      <p:sp>
        <p:nvSpPr>
          <p:cNvPr id="5" name="Rectangle 277"/>
          <p:cNvSpPr>
            <a:spLocks noGrp="1" noChangeArrowheads="1"/>
          </p:cNvSpPr>
          <p:nvPr>
            <p:ph type="ftr" sz="quarter" idx="10"/>
          </p:nvPr>
        </p:nvSpPr>
        <p:spPr>
          <a:ln/>
        </p:spPr>
        <p:txBody>
          <a:bodyPr/>
          <a:lstStyle>
            <a:lvl1pPr>
              <a:defRPr/>
            </a:lvl1pPr>
          </a:lstStyle>
          <a:p>
            <a:pPr>
              <a:defRPr/>
            </a:pPr>
            <a:r>
              <a:rPr lang="de-DE"/>
              <a:t>© BSW-Solar</a:t>
            </a:r>
          </a:p>
        </p:txBody>
      </p:sp>
      <p:sp>
        <p:nvSpPr>
          <p:cNvPr id="6" name="Rectangle 278"/>
          <p:cNvSpPr>
            <a:spLocks noGrp="1" noChangeArrowheads="1"/>
          </p:cNvSpPr>
          <p:nvPr>
            <p:ph type="sldNum" sz="quarter" idx="11"/>
          </p:nvPr>
        </p:nvSpPr>
        <p:spPr>
          <a:ln/>
        </p:spPr>
        <p:txBody>
          <a:bodyPr/>
          <a:lstStyle>
            <a:lvl1pPr>
              <a:defRPr/>
            </a:lvl1pPr>
          </a:lstStyle>
          <a:p>
            <a:pPr>
              <a:defRPr/>
            </a:pPr>
            <a:fld id="{71792328-21C8-4F62-A3DE-B5949624C022}" type="slidenum">
              <a:rPr lang="de-DE">
                <a:solidFill>
                  <a:srgbClr val="FFFFFF"/>
                </a:solidFill>
              </a:rPr>
              <a:pPr>
                <a:defRPr/>
              </a:pPr>
              <a:t>‹#›</a:t>
            </a:fld>
            <a:endParaRPr lang="de-DE">
              <a:solidFill>
                <a:srgbClr val="FFFFFF"/>
              </a:solidFill>
            </a:endParaRPr>
          </a:p>
        </p:txBody>
      </p:sp>
    </p:spTree>
    <p:extLst>
      <p:ext uri="{BB962C8B-B14F-4D97-AF65-F5344CB8AC3E}">
        <p14:creationId xmlns:p14="http://schemas.microsoft.com/office/powerpoint/2010/main" val="18812153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pic>
        <p:nvPicPr>
          <p:cNvPr id="20" name="Picture 3" descr="Christaweg_2006_solarmarkt_1024x768"/>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6350"/>
            <a:ext cx="9188450" cy="6891338"/>
          </a:xfrm>
          <a:prstGeom prst="rect">
            <a:avLst/>
          </a:prstGeom>
          <a:noFill/>
          <a:ln w="9525">
            <a:noFill/>
            <a:miter lim="800000"/>
            <a:headEnd/>
            <a:tailEnd/>
          </a:ln>
        </p:spPr>
      </p:pic>
      <p:sp>
        <p:nvSpPr>
          <p:cNvPr id="21" name="Text Box 4"/>
          <p:cNvSpPr txBox="1">
            <a:spLocks noChangeArrowheads="1"/>
          </p:cNvSpPr>
          <p:nvPr userDrawn="1"/>
        </p:nvSpPr>
        <p:spPr bwMode="auto">
          <a:xfrm>
            <a:off x="7956551" y="6643688"/>
            <a:ext cx="1066318" cy="215444"/>
          </a:xfrm>
          <a:prstGeom prst="rect">
            <a:avLst/>
          </a:prstGeom>
          <a:noFill/>
          <a:ln w="12700" cap="sq">
            <a:noFill/>
            <a:miter lim="800000"/>
            <a:headEnd type="none" w="sm" len="sm"/>
            <a:tailEnd type="none" w="sm" len="sm"/>
          </a:ln>
          <a:effectLst/>
        </p:spPr>
        <p:txBody>
          <a:bodyPr wrap="none">
            <a:spAutoFit/>
          </a:bodyPr>
          <a:lstStyle/>
          <a:p>
            <a:pPr eaLnBrk="1" fontAlgn="auto" hangingPunct="1">
              <a:spcBef>
                <a:spcPts val="0"/>
              </a:spcBef>
              <a:spcAft>
                <a:spcPts val="0"/>
              </a:spcAft>
            </a:pPr>
            <a:r>
              <a:rPr lang="de-DE" sz="800" dirty="0">
                <a:solidFill>
                  <a:srgbClr val="FFFFFF"/>
                </a:solidFill>
                <a:latin typeface="Arial" pitchFamily="34" charset="0"/>
                <a:ea typeface="+mn-ea"/>
              </a:rPr>
              <a:t>Source: Solarmarkt</a:t>
            </a:r>
          </a:p>
        </p:txBody>
      </p:sp>
      <p:sp>
        <p:nvSpPr>
          <p:cNvPr id="22" name="AutoShape 5"/>
          <p:cNvSpPr>
            <a:spLocks noChangeArrowheads="1"/>
          </p:cNvSpPr>
          <p:nvPr userDrawn="1"/>
        </p:nvSpPr>
        <p:spPr bwMode="auto">
          <a:xfrm>
            <a:off x="395543" y="3622390"/>
            <a:ext cx="6462458" cy="2124236"/>
          </a:xfrm>
          <a:prstGeom prst="roundRect">
            <a:avLst>
              <a:gd name="adj" fmla="val 16667"/>
            </a:avLst>
          </a:prstGeom>
          <a:solidFill>
            <a:srgbClr val="FFFFFF">
              <a:alpha val="70000"/>
            </a:srgbClr>
          </a:solidFill>
          <a:ln w="12700" cap="sq">
            <a:noFill/>
            <a:round/>
            <a:headEnd type="none" w="sm" len="sm"/>
            <a:tailEnd type="none" w="sm" len="sm"/>
          </a:ln>
          <a:effectLst/>
        </p:spPr>
        <p:txBody>
          <a:bodyPr wrap="none" anchor="t" anchorCtr="0"/>
          <a:lstStyle/>
          <a:p>
            <a:pPr eaLnBrk="1" fontAlgn="auto" hangingPunct="1">
              <a:spcBef>
                <a:spcPts val="0"/>
              </a:spcBef>
              <a:spcAft>
                <a:spcPts val="0"/>
              </a:spcAft>
            </a:pPr>
            <a:r>
              <a:rPr lang="de-DE" sz="1800" b="1" dirty="0" err="1">
                <a:solidFill>
                  <a:srgbClr val="0D005E"/>
                </a:solidFill>
                <a:latin typeface="Arial" panose="020B0604020202020204" pitchFamily="34" charset="0"/>
                <a:ea typeface="+mn-ea"/>
                <a:cs typeface="Arial" panose="020B0604020202020204" pitchFamily="34" charset="0"/>
              </a:rPr>
              <a:t>Thank</a:t>
            </a:r>
            <a:r>
              <a:rPr lang="de-DE" sz="1800" b="1" dirty="0">
                <a:solidFill>
                  <a:srgbClr val="0D005E"/>
                </a:solidFill>
                <a:latin typeface="Arial" panose="020B0604020202020204" pitchFamily="34" charset="0"/>
                <a:ea typeface="+mn-ea"/>
                <a:cs typeface="Arial" panose="020B0604020202020204" pitchFamily="34" charset="0"/>
              </a:rPr>
              <a:t> </a:t>
            </a:r>
            <a:r>
              <a:rPr lang="de-DE" sz="1800" b="1" dirty="0" err="1">
                <a:solidFill>
                  <a:srgbClr val="0D005E"/>
                </a:solidFill>
                <a:latin typeface="Arial" panose="020B0604020202020204" pitchFamily="34" charset="0"/>
                <a:ea typeface="+mn-ea"/>
                <a:cs typeface="Arial" panose="020B0604020202020204" pitchFamily="34" charset="0"/>
              </a:rPr>
              <a:t>you</a:t>
            </a:r>
            <a:r>
              <a:rPr lang="de-DE" sz="1800" b="1" dirty="0">
                <a:solidFill>
                  <a:srgbClr val="0D005E"/>
                </a:solidFill>
                <a:latin typeface="Arial" panose="020B0604020202020204" pitchFamily="34" charset="0"/>
                <a:ea typeface="+mn-ea"/>
                <a:cs typeface="Arial" panose="020B0604020202020204" pitchFamily="34" charset="0"/>
              </a:rPr>
              <a:t> </a:t>
            </a:r>
            <a:r>
              <a:rPr lang="de-DE" sz="1800" b="1" dirty="0" err="1">
                <a:solidFill>
                  <a:srgbClr val="0D005E"/>
                </a:solidFill>
                <a:latin typeface="Arial" panose="020B0604020202020204" pitchFamily="34" charset="0"/>
                <a:ea typeface="+mn-ea"/>
                <a:cs typeface="Arial" panose="020B0604020202020204" pitchFamily="34" charset="0"/>
              </a:rPr>
              <a:t>for</a:t>
            </a:r>
            <a:r>
              <a:rPr lang="de-DE" sz="1800" b="1" dirty="0">
                <a:solidFill>
                  <a:srgbClr val="0D005E"/>
                </a:solidFill>
                <a:latin typeface="Arial" panose="020B0604020202020204" pitchFamily="34" charset="0"/>
                <a:ea typeface="+mn-ea"/>
                <a:cs typeface="Arial" panose="020B0604020202020204" pitchFamily="34" charset="0"/>
              </a:rPr>
              <a:t> </a:t>
            </a:r>
            <a:r>
              <a:rPr lang="de-DE" sz="1800" b="1" dirty="0" err="1">
                <a:solidFill>
                  <a:srgbClr val="0D005E"/>
                </a:solidFill>
                <a:latin typeface="Arial" panose="020B0604020202020204" pitchFamily="34" charset="0"/>
                <a:ea typeface="+mn-ea"/>
                <a:cs typeface="Arial" panose="020B0604020202020204" pitchFamily="34" charset="0"/>
              </a:rPr>
              <a:t>your</a:t>
            </a:r>
            <a:r>
              <a:rPr lang="de-DE" sz="1800" b="1" dirty="0">
                <a:solidFill>
                  <a:srgbClr val="0D005E"/>
                </a:solidFill>
                <a:latin typeface="Arial" panose="020B0604020202020204" pitchFamily="34" charset="0"/>
                <a:ea typeface="+mn-ea"/>
                <a:cs typeface="Arial" panose="020B0604020202020204" pitchFamily="34" charset="0"/>
              </a:rPr>
              <a:t> </a:t>
            </a:r>
            <a:r>
              <a:rPr lang="de-DE" sz="1800" b="1" dirty="0" err="1">
                <a:solidFill>
                  <a:srgbClr val="0D005E"/>
                </a:solidFill>
                <a:latin typeface="Arial" panose="020B0604020202020204" pitchFamily="34" charset="0"/>
                <a:ea typeface="+mn-ea"/>
                <a:cs typeface="Arial" panose="020B0604020202020204" pitchFamily="34" charset="0"/>
              </a:rPr>
              <a:t>attention</a:t>
            </a:r>
            <a:r>
              <a:rPr lang="de-DE" sz="1800" b="1" dirty="0">
                <a:solidFill>
                  <a:srgbClr val="0D005E"/>
                </a:solidFill>
                <a:latin typeface="Arial" panose="020B0604020202020204" pitchFamily="34" charset="0"/>
                <a:ea typeface="+mn-ea"/>
                <a:cs typeface="Arial" panose="020B0604020202020204" pitchFamily="34" charset="0"/>
              </a:rPr>
              <a:t>…</a:t>
            </a:r>
          </a:p>
          <a:p>
            <a:pPr eaLnBrk="1" fontAlgn="auto" hangingPunct="1">
              <a:spcBef>
                <a:spcPts val="0"/>
              </a:spcBef>
              <a:spcAft>
                <a:spcPts val="0"/>
              </a:spcAft>
            </a:pPr>
            <a:endParaRPr lang="de-DE" sz="1800" b="1" dirty="0">
              <a:solidFill>
                <a:srgbClr val="0D005E"/>
              </a:solidFill>
              <a:latin typeface="Arial" panose="020B0604020202020204" pitchFamily="34" charset="0"/>
              <a:ea typeface="+mn-ea"/>
              <a:cs typeface="Arial" panose="020B0604020202020204" pitchFamily="34" charset="0"/>
            </a:endParaRPr>
          </a:p>
          <a:p>
            <a:pPr eaLnBrk="1" fontAlgn="auto" hangingPunct="1">
              <a:spcBef>
                <a:spcPts val="0"/>
              </a:spcBef>
              <a:spcAft>
                <a:spcPts val="0"/>
              </a:spcAft>
            </a:pPr>
            <a:r>
              <a:rPr lang="en-US" sz="1600" b="1" dirty="0">
                <a:solidFill>
                  <a:srgbClr val="0D005E"/>
                </a:solidFill>
                <a:latin typeface="Arial" panose="020B0604020202020204" pitchFamily="34" charset="0"/>
                <a:ea typeface="+mn-ea"/>
                <a:cs typeface="Arial" panose="020B0604020202020204" pitchFamily="34" charset="0"/>
              </a:rPr>
              <a:t>David Krehan</a:t>
            </a:r>
          </a:p>
          <a:p>
            <a:pPr eaLnBrk="1" fontAlgn="auto" hangingPunct="1">
              <a:spcBef>
                <a:spcPts val="0"/>
              </a:spcBef>
              <a:spcAft>
                <a:spcPts val="0"/>
              </a:spcAft>
            </a:pPr>
            <a:r>
              <a:rPr lang="en-US" sz="1400" b="1" dirty="0">
                <a:solidFill>
                  <a:srgbClr val="0D005E"/>
                </a:solidFill>
                <a:latin typeface="Arial" panose="020B0604020202020204" pitchFamily="34" charset="0"/>
                <a:ea typeface="+mn-ea"/>
                <a:cs typeface="Arial" panose="020B0604020202020204" pitchFamily="34" charset="0"/>
              </a:rPr>
              <a:t>Political Advisor</a:t>
            </a:r>
            <a:endParaRPr lang="en-US" sz="1400" dirty="0">
              <a:solidFill>
                <a:srgbClr val="0D005E"/>
              </a:solidFill>
              <a:latin typeface="Arial" panose="020B0604020202020204" pitchFamily="34" charset="0"/>
              <a:ea typeface="+mn-ea"/>
              <a:cs typeface="Arial" panose="020B0604020202020204" pitchFamily="34" charset="0"/>
            </a:endParaRPr>
          </a:p>
          <a:p>
            <a:pPr eaLnBrk="1" fontAlgn="auto" hangingPunct="1">
              <a:spcBef>
                <a:spcPts val="0"/>
              </a:spcBef>
              <a:spcAft>
                <a:spcPts val="0"/>
              </a:spcAft>
            </a:pPr>
            <a:endParaRPr lang="en-US" sz="1400" i="1" dirty="0">
              <a:solidFill>
                <a:srgbClr val="0D005E"/>
              </a:solidFill>
              <a:latin typeface="Arial" panose="020B0604020202020204" pitchFamily="34" charset="0"/>
              <a:ea typeface="+mn-ea"/>
              <a:cs typeface="Arial" panose="020B0604020202020204" pitchFamily="34" charset="0"/>
              <a:hlinkClick r:id="" action="ppaction://noaction"/>
            </a:endParaRPr>
          </a:p>
          <a:p>
            <a:pPr eaLnBrk="1" fontAlgn="auto" hangingPunct="1">
              <a:spcBef>
                <a:spcPts val="0"/>
              </a:spcBef>
              <a:spcAft>
                <a:spcPts val="0"/>
              </a:spcAft>
            </a:pPr>
            <a:r>
              <a:rPr lang="en-US" sz="1400" i="1" dirty="0">
                <a:solidFill>
                  <a:srgbClr val="0D005E"/>
                </a:solidFill>
                <a:latin typeface="Arial" panose="020B0604020202020204" pitchFamily="34" charset="0"/>
                <a:ea typeface="+mn-ea"/>
                <a:cs typeface="Arial" panose="020B0604020202020204" pitchFamily="34" charset="0"/>
                <a:hlinkClick r:id="" action="ppaction://noaction"/>
              </a:rPr>
              <a:t>krehan@bsw-solar.de</a:t>
            </a:r>
            <a:endParaRPr lang="en-US" sz="1400" i="1" dirty="0">
              <a:solidFill>
                <a:srgbClr val="0D005E"/>
              </a:solidFill>
              <a:latin typeface="Arial" panose="020B0604020202020204" pitchFamily="34" charset="0"/>
              <a:ea typeface="+mn-ea"/>
              <a:cs typeface="Arial" panose="020B0604020202020204" pitchFamily="34" charset="0"/>
            </a:endParaRPr>
          </a:p>
          <a:p>
            <a:pPr eaLnBrk="1" fontAlgn="auto" hangingPunct="1">
              <a:spcBef>
                <a:spcPts val="0"/>
              </a:spcBef>
              <a:spcAft>
                <a:spcPts val="0"/>
              </a:spcAft>
            </a:pPr>
            <a:endParaRPr lang="de-DE" sz="1800" b="1" dirty="0">
              <a:solidFill>
                <a:srgbClr val="0D005E"/>
              </a:solidFill>
              <a:latin typeface="Arial" pitchFamily="34" charset="0"/>
              <a:ea typeface="+mn-ea"/>
              <a:cs typeface="Arial" panose="020B0604020202020204" pitchFamily="34" charset="0"/>
            </a:endParaRPr>
          </a:p>
        </p:txBody>
      </p:sp>
      <p:pic>
        <p:nvPicPr>
          <p:cNvPr id="23" name="Picture 2" descr="R:\BSW\7 Internationales\7.5 persönliche Ordner\Thomas Chrometzka\Präsentationen\BSW Logo\Logo_BSW\Logo_BSW\Logo_final.jpg"/>
          <p:cNvPicPr>
            <a:picLocks noChangeAspect="1" noChangeArrowheads="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019800" y="3661539"/>
            <a:ext cx="705668" cy="748008"/>
          </a:xfrm>
          <a:prstGeom prst="rect">
            <a:avLst/>
          </a:prstGeom>
          <a:noFill/>
        </p:spPr>
      </p:pic>
    </p:spTree>
    <p:extLst>
      <p:ext uri="{BB962C8B-B14F-4D97-AF65-F5344CB8AC3E}">
        <p14:creationId xmlns:p14="http://schemas.microsoft.com/office/powerpoint/2010/main" val="18941536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21" name="Grafik 20" descr="Ein Bild, das Kette enthält.&#10;&#10;Automatisch generierte Beschreibung">
            <a:extLst>
              <a:ext uri="{FF2B5EF4-FFF2-40B4-BE49-F238E27FC236}">
                <a16:creationId xmlns:a16="http://schemas.microsoft.com/office/drawing/2014/main" id="{82995FEF-F44E-4720-98FA-B2AE557B1183}"/>
              </a:ext>
            </a:extLst>
          </p:cNvPr>
          <p:cNvPicPr>
            <a:picLocks/>
          </p:cNvPicPr>
          <p:nvPr userDrawn="1"/>
        </p:nvPicPr>
        <p:blipFill rotWithShape="1">
          <a:blip r:embed="rId2">
            <a:extLst>
              <a:ext uri="{28A0092B-C50C-407E-A947-70E740481C1C}">
                <a14:useLocalDpi xmlns:a14="http://schemas.microsoft.com/office/drawing/2010/main"/>
              </a:ext>
            </a:extLst>
          </a:blip>
          <a:srcRect/>
          <a:stretch/>
        </p:blipFill>
        <p:spPr bwMode="gray">
          <a:xfrm>
            <a:off x="123136" y="165101"/>
            <a:ext cx="8893865" cy="4721860"/>
          </a:xfrm>
          <a:prstGeom prst="rect">
            <a:avLst/>
          </a:prstGeom>
        </p:spPr>
      </p:pic>
      <p:pic>
        <p:nvPicPr>
          <p:cNvPr id="18" name="Grafik 17" descr="Ein Bild, das Säge enthält.&#10;&#10;Automatisch generierte Beschreibung">
            <a:extLst>
              <a:ext uri="{FF2B5EF4-FFF2-40B4-BE49-F238E27FC236}">
                <a16:creationId xmlns:a16="http://schemas.microsoft.com/office/drawing/2014/main" id="{57A5703D-6864-419D-AAFF-48396C4B22D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bwMode="gray">
          <a:xfrm>
            <a:off x="123135" y="846875"/>
            <a:ext cx="8895600" cy="4040085"/>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9" y="2782264"/>
            <a:ext cx="7971711" cy="720197"/>
          </a:xfrm>
          <a:prstGeom prst="rect">
            <a:avLst/>
          </a:prstGeom>
        </p:spPr>
        <p:txBody>
          <a:bodyPr wrap="square">
            <a:spAutoFit/>
          </a:bodyPr>
          <a:lstStyle>
            <a:lvl1pPr>
              <a:defRPr sz="2600" b="1">
                <a:solidFill>
                  <a:schemeClr val="tx1"/>
                </a:solidFill>
              </a:defRPr>
            </a:lvl1pPr>
          </a:lstStyle>
          <a:p>
            <a:r>
              <a:rPr lang="en-GB" dirty="0"/>
              <a:t>Title slide/headline</a:t>
            </a:r>
            <a:br>
              <a:rPr lang="en-GB" dirty="0"/>
            </a:br>
            <a:r>
              <a:rPr lang="en-GB" dirty="0"/>
              <a:t>with colour GIZ key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9" y="3700611"/>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pPr lvl="0"/>
            <a:r>
              <a:rPr lang="en-GB"/>
              <a:t>This is the sub-line</a:t>
            </a:r>
          </a:p>
          <a:p>
            <a:pPr lvl="0"/>
            <a:r>
              <a:rPr lang="en-GB"/>
              <a:t>Project name | Date</a:t>
            </a:r>
            <a:endParaRPr lang="en-GB" dirty="0"/>
          </a:p>
        </p:txBody>
      </p:sp>
      <p:pic>
        <p:nvPicPr>
          <p:cNvPr id="10" name="logo">
            <a:extLst>
              <a:ext uri="{FF2B5EF4-FFF2-40B4-BE49-F238E27FC236}">
                <a16:creationId xmlns:a16="http://schemas.microsoft.com/office/drawing/2014/main" id="{BB915B2F-F90E-4740-9ADA-291A0E63BDE2}"/>
              </a:ext>
            </a:extLst>
          </p:cNvPr>
          <p:cNvPicPr>
            <a:picLocks noChangeAspect="1"/>
          </p:cNvPicPr>
          <p:nvPr userDrawn="1"/>
        </p:nvPicPr>
        <p:blipFill>
          <a:blip r:embed="rId4" cstate="screen">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a:ext>
            </a:extLst>
          </a:blip>
          <a:stretch>
            <a:fillRect/>
          </a:stretch>
        </p:blipFill>
        <p:spPr bwMode="gray">
          <a:xfrm>
            <a:off x="687149" y="5422244"/>
            <a:ext cx="2311296" cy="850557"/>
          </a:xfrm>
          <a:prstGeom prst="rect">
            <a:avLst/>
          </a:prstGeom>
        </p:spPr>
      </p:pic>
      <p:sp>
        <p:nvSpPr>
          <p:cNvPr id="13" name="Bar">
            <a:extLst>
              <a:ext uri="{FF2B5EF4-FFF2-40B4-BE49-F238E27FC236}">
                <a16:creationId xmlns:a16="http://schemas.microsoft.com/office/drawing/2014/main" id="{BD21318B-3022-42D5-AB5E-3CB62091D006}"/>
              </a:ext>
            </a:extLst>
          </p:cNvPr>
          <p:cNvSpPr/>
          <p:nvPr userDrawn="1"/>
        </p:nvSpPr>
        <p:spPr bwMode="gray">
          <a:xfrm>
            <a:off x="5369092" y="4886960"/>
            <a:ext cx="3647908" cy="297123"/>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685800"/>
            <a:endParaRPr lang="de-DE" sz="1350" dirty="0" err="1">
              <a:solidFill>
                <a:srgbClr val="6F6F6F"/>
              </a:solidFill>
              <a:latin typeface="Arial" charset="0"/>
              <a:ea typeface="+mn-ea"/>
            </a:endParaRPr>
          </a:p>
        </p:txBody>
      </p:sp>
    </p:spTree>
    <p:extLst>
      <p:ext uri="{BB962C8B-B14F-4D97-AF65-F5344CB8AC3E}">
        <p14:creationId xmlns:p14="http://schemas.microsoft.com/office/powerpoint/2010/main" val="117064321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b/w ">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F0DB5C6-9E74-4378-9827-68473EFA35F3}"/>
              </a:ext>
            </a:extLst>
          </p:cNvPr>
          <p:cNvPicPr>
            <a:picLocks/>
          </p:cNvPicPr>
          <p:nvPr userDrawn="1"/>
        </p:nvPicPr>
        <p:blipFill rotWithShape="1">
          <a:blip r:embed="rId2">
            <a:extLst>
              <a:ext uri="{28A0092B-C50C-407E-A947-70E740481C1C}">
                <a14:useLocalDpi xmlns:a14="http://schemas.microsoft.com/office/drawing/2010/main"/>
              </a:ext>
            </a:extLst>
          </a:blip>
          <a:srcRect/>
          <a:stretch/>
        </p:blipFill>
        <p:spPr bwMode="gray">
          <a:xfrm>
            <a:off x="123136" y="165100"/>
            <a:ext cx="8893865" cy="4721861"/>
          </a:xfrm>
          <a:prstGeom prst="rect">
            <a:avLst/>
          </a:prstGeom>
        </p:spPr>
      </p:pic>
      <p:pic>
        <p:nvPicPr>
          <p:cNvPr id="15" name="Grafik 14" descr="Ein Bild, das Säge enthält.&#10;&#10;Automatisch generierte Beschreibung">
            <a:extLst>
              <a:ext uri="{FF2B5EF4-FFF2-40B4-BE49-F238E27FC236}">
                <a16:creationId xmlns:a16="http://schemas.microsoft.com/office/drawing/2014/main" id="{31687CA2-4830-4EA3-B6BE-4D04E1B8363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bwMode="gray">
          <a:xfrm>
            <a:off x="123135" y="846875"/>
            <a:ext cx="8895600" cy="4040085"/>
          </a:xfrm>
          <a:prstGeom prst="rect">
            <a:avLst/>
          </a:prstGeom>
        </p:spPr>
      </p:pic>
      <p:pic>
        <p:nvPicPr>
          <p:cNvPr id="10" name="logo">
            <a:extLst>
              <a:ext uri="{FF2B5EF4-FFF2-40B4-BE49-F238E27FC236}">
                <a16:creationId xmlns:a16="http://schemas.microsoft.com/office/drawing/2014/main" id="{5020DAB1-6624-4F6F-85BE-D8BE78A1A57E}"/>
              </a:ext>
            </a:extLst>
          </p:cNvPr>
          <p:cNvPicPr>
            <a:picLocks noChangeAspect="1"/>
          </p:cNvPicPr>
          <p:nvPr userDrawn="1"/>
        </p:nvPicPr>
        <p:blipFill>
          <a:blip r:embed="rId4" cstate="screen">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a:ext>
            </a:extLst>
          </a:blip>
          <a:stretch>
            <a:fillRect/>
          </a:stretch>
        </p:blipFill>
        <p:spPr bwMode="gray">
          <a:xfrm>
            <a:off x="687149" y="5422244"/>
            <a:ext cx="2311296" cy="850557"/>
          </a:xfrm>
          <a:prstGeom prst="rect">
            <a:avLst/>
          </a:prstGeom>
        </p:spPr>
      </p:pic>
      <p:sp>
        <p:nvSpPr>
          <p:cNvPr id="13" name="Bar">
            <a:extLst>
              <a:ext uri="{FF2B5EF4-FFF2-40B4-BE49-F238E27FC236}">
                <a16:creationId xmlns:a16="http://schemas.microsoft.com/office/drawing/2014/main" id="{8C59F0BE-E094-4F6F-B663-07A571A19A62}"/>
              </a:ext>
            </a:extLst>
          </p:cNvPr>
          <p:cNvSpPr/>
          <p:nvPr userDrawn="1"/>
        </p:nvSpPr>
        <p:spPr bwMode="gray">
          <a:xfrm>
            <a:off x="5369092" y="4886960"/>
            <a:ext cx="3647908" cy="297123"/>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685800"/>
            <a:endParaRPr lang="de-DE" sz="1350" dirty="0" err="1">
              <a:solidFill>
                <a:srgbClr val="6F6F6F"/>
              </a:solidFill>
              <a:latin typeface="Arial" charset="0"/>
              <a:ea typeface="+mn-ea"/>
            </a:endParaRP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9" y="3700611"/>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r>
              <a:rPr lang="en-GB" dirty="0"/>
              <a:t>This is the sub-line</a:t>
            </a:r>
          </a:p>
          <a:p>
            <a:r>
              <a:rPr lang="en-GB" dirty="0"/>
              <a:t>Project name | Date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9" y="2782264"/>
            <a:ext cx="7971711" cy="720197"/>
          </a:xfrm>
          <a:prstGeom prst="rect">
            <a:avLst/>
          </a:prstGeom>
        </p:spPr>
        <p:txBody>
          <a:bodyPr wrap="square">
            <a:spAutoFit/>
          </a:bodyPr>
          <a:lstStyle>
            <a:lvl1pPr>
              <a:defRPr sz="2600" b="1">
                <a:solidFill>
                  <a:schemeClr val="tx1"/>
                </a:solidFill>
              </a:defRPr>
            </a:lvl1pPr>
          </a:lstStyle>
          <a:p>
            <a:r>
              <a:rPr lang="en-GB" dirty="0"/>
              <a:t>Title slide/headline</a:t>
            </a:r>
            <a:br>
              <a:rPr lang="en-GB" dirty="0"/>
            </a:br>
            <a:r>
              <a:rPr lang="en-GB" dirty="0"/>
              <a:t>with b/w GIZ key visual</a:t>
            </a:r>
          </a:p>
        </p:txBody>
      </p:sp>
    </p:spTree>
    <p:extLst>
      <p:ext uri="{BB962C8B-B14F-4D97-AF65-F5344CB8AC3E}">
        <p14:creationId xmlns:p14="http://schemas.microsoft.com/office/powerpoint/2010/main" val="422659908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hoto title">
    <p:spTree>
      <p:nvGrpSpPr>
        <p:cNvPr id="1" name=""/>
        <p:cNvGrpSpPr/>
        <p:nvPr/>
      </p:nvGrpSpPr>
      <p:grpSpPr>
        <a:xfrm>
          <a:off x="0" y="0"/>
          <a:ext cx="0" cy="0"/>
          <a:chOff x="0" y="0"/>
          <a:chExt cx="0" cy="0"/>
        </a:xfrm>
      </p:grpSpPr>
      <p:pic>
        <p:nvPicPr>
          <p:cNvPr id="8" name="Grafik 7" descr="Ein Bild, das Screenshot enthält.&#10;&#10;Automatisch generierte Beschreibung">
            <a:extLst>
              <a:ext uri="{FF2B5EF4-FFF2-40B4-BE49-F238E27FC236}">
                <a16:creationId xmlns:a16="http://schemas.microsoft.com/office/drawing/2014/main" id="{8B5BB38C-C268-430A-95D0-A4989E9A6116}"/>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7497547" y="1029491"/>
            <a:ext cx="387893" cy="787908"/>
          </a:xfrm>
          <a:prstGeom prst="rect">
            <a:avLst/>
          </a:prstGeom>
        </p:spPr>
      </p:pic>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1244600"/>
            <a:ext cx="0" cy="9144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grpSp>
        <p:nvGrpSpPr>
          <p:cNvPr id="5" name="Gruppieren 4">
            <a:extLst>
              <a:ext uri="{FF2B5EF4-FFF2-40B4-BE49-F238E27FC236}">
                <a16:creationId xmlns:a16="http://schemas.microsoft.com/office/drawing/2014/main" id="{2033EF87-771C-4B92-ADFE-7B13B36298B2}"/>
              </a:ext>
            </a:extLst>
          </p:cNvPr>
          <p:cNvGrpSpPr/>
          <p:nvPr userDrawn="1"/>
        </p:nvGrpSpPr>
        <p:grpSpPr>
          <a:xfrm>
            <a:off x="5604595" y="1034676"/>
            <a:ext cx="1588101" cy="866995"/>
            <a:chOff x="5604594" y="1459908"/>
            <a:chExt cx="1588101" cy="650246"/>
          </a:xfrm>
        </p:grpSpPr>
        <p:pic>
          <p:nvPicPr>
            <p:cNvPr id="4" name="Grafik 3" descr="Ein Bild, das Screenshot enthält.&#10;&#10;Automatisch generierte Beschreibung">
              <a:extLst>
                <a:ext uri="{FF2B5EF4-FFF2-40B4-BE49-F238E27FC236}">
                  <a16:creationId xmlns:a16="http://schemas.microsoft.com/office/drawing/2014/main" id="{819D2676-9436-4032-BE32-30435B740AE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604594" y="1459908"/>
              <a:ext cx="1588101" cy="650246"/>
            </a:xfrm>
            <a:prstGeom prst="rect">
              <a:avLst/>
            </a:prstGeom>
          </p:spPr>
        </p:pic>
        <p:sp>
          <p:nvSpPr>
            <p:cNvPr id="28" name="Rechteck 27">
              <a:extLst>
                <a:ext uri="{FF2B5EF4-FFF2-40B4-BE49-F238E27FC236}">
                  <a16:creationId xmlns:a16="http://schemas.microsoft.com/office/drawing/2014/main" id="{F4035884-6A0A-4E92-9DBD-74348932C0B3}"/>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de-DE" sz="1350">
                <a:solidFill>
                  <a:prstClr val="white"/>
                </a:solidFill>
              </a:endParaRPr>
            </a:p>
          </p:txBody>
        </p:sp>
      </p:grpSp>
      <p:sp>
        <p:nvSpPr>
          <p:cNvPr id="25" name="Rechteck">
            <a:extLst>
              <a:ext uri="{FF2B5EF4-FFF2-40B4-BE49-F238E27FC236}">
                <a16:creationId xmlns:a16="http://schemas.microsoft.com/office/drawing/2014/main" id="{F2E38B50-980D-47A1-BF50-09C022DE3178}"/>
              </a:ext>
            </a:extLst>
          </p:cNvPr>
          <p:cNvSpPr/>
          <p:nvPr userDrawn="1"/>
        </p:nvSpPr>
        <p:spPr bwMode="gray">
          <a:xfrm>
            <a:off x="7530036" y="1279678"/>
            <a:ext cx="334720" cy="450849"/>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de-DE" sz="1350">
              <a:solidFill>
                <a:prstClr val="white"/>
              </a:solidFill>
            </a:endParaRPr>
          </a:p>
        </p:txBody>
      </p: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6" y="165101"/>
            <a:ext cx="8893865" cy="4721860"/>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sp>
        <p:nvSpPr>
          <p:cNvPr id="3" name="1.">
            <a:extLst>
              <a:ext uri="{FF2B5EF4-FFF2-40B4-BE49-F238E27FC236}">
                <a16:creationId xmlns:a16="http://schemas.microsoft.com/office/drawing/2014/main" id="{6C4143CA-4DB1-41D8-8702-2CD00961FDB5}"/>
              </a:ext>
            </a:extLst>
          </p:cNvPr>
          <p:cNvSpPr/>
          <p:nvPr userDrawn="1"/>
        </p:nvSpPr>
        <p:spPr bwMode="gray">
          <a:xfrm>
            <a:off x="4092743" y="170887"/>
            <a:ext cx="1476375" cy="590931"/>
          </a:xfrm>
          <a:prstGeom prst="rect">
            <a:avLst/>
          </a:prstGeom>
        </p:spPr>
        <p:txBody>
          <a:bodyPr wrap="square">
            <a:spAutoFit/>
          </a:bodyPr>
          <a:lstStyle/>
          <a:p>
            <a:pPr defTabSz="685800" eaLnBrk="1" fontAlgn="auto" hangingPunct="1">
              <a:lnSpc>
                <a:spcPct val="90000"/>
              </a:lnSpc>
              <a:spcBef>
                <a:spcPts val="600"/>
              </a:spcBef>
              <a:spcAft>
                <a:spcPts val="0"/>
              </a:spcAft>
              <a:buFont typeface="Arial" panose="020B0604020202020204" pitchFamily="34" charset="0"/>
              <a:buNone/>
              <a:defRPr/>
            </a:pPr>
            <a:r>
              <a:rPr lang="en-GB" sz="1200" dirty="0">
                <a:solidFill>
                  <a:prstClr val="black"/>
                </a:solidFill>
                <a:latin typeface="Arial"/>
                <a:ea typeface="+mn-ea"/>
              </a:rPr>
              <a:t>1. Click on this icon to insert a new photo.</a:t>
            </a:r>
          </a:p>
        </p:txBody>
      </p:sp>
      <p:sp>
        <p:nvSpPr>
          <p:cNvPr id="16" name="2.">
            <a:extLst>
              <a:ext uri="{FF2B5EF4-FFF2-40B4-BE49-F238E27FC236}">
                <a16:creationId xmlns:a16="http://schemas.microsoft.com/office/drawing/2014/main" id="{8F222F02-A2DC-42E9-84D4-4ACEFEE70A4D}"/>
              </a:ext>
            </a:extLst>
          </p:cNvPr>
          <p:cNvSpPr/>
          <p:nvPr userDrawn="1"/>
        </p:nvSpPr>
        <p:spPr bwMode="gray">
          <a:xfrm>
            <a:off x="5501863" y="170887"/>
            <a:ext cx="1476375" cy="258532"/>
          </a:xfrm>
          <a:prstGeom prst="rect">
            <a:avLst/>
          </a:prstGeom>
        </p:spPr>
        <p:txBody>
          <a:bodyPr wrap="square">
            <a:spAutoFit/>
          </a:bodyPr>
          <a:lstStyle/>
          <a:p>
            <a:pPr defTabSz="685800" eaLnBrk="1" fontAlgn="auto" hangingPunct="1">
              <a:lnSpc>
                <a:spcPct val="90000"/>
              </a:lnSpc>
              <a:spcBef>
                <a:spcPts val="600"/>
              </a:spcBef>
              <a:spcAft>
                <a:spcPts val="0"/>
              </a:spcAft>
              <a:buFont typeface="Arial" panose="020B0604020202020204" pitchFamily="34" charset="0"/>
              <a:buNone/>
              <a:defRPr/>
            </a:pPr>
            <a:r>
              <a:rPr lang="en-GB" sz="1200" dirty="0">
                <a:solidFill>
                  <a:prstClr val="black"/>
                </a:solidFill>
                <a:latin typeface="Arial"/>
                <a:ea typeface="+mn-ea"/>
              </a:rPr>
              <a:t>2. Reset the slide.</a:t>
            </a:r>
          </a:p>
        </p:txBody>
      </p:sp>
      <p:sp>
        <p:nvSpPr>
          <p:cNvPr id="23" name="3.">
            <a:extLst>
              <a:ext uri="{FF2B5EF4-FFF2-40B4-BE49-F238E27FC236}">
                <a16:creationId xmlns:a16="http://schemas.microsoft.com/office/drawing/2014/main" id="{C15972D1-066C-49B6-94E5-4A7A0A3B2587}"/>
              </a:ext>
            </a:extLst>
          </p:cNvPr>
          <p:cNvSpPr/>
          <p:nvPr userDrawn="1"/>
        </p:nvSpPr>
        <p:spPr bwMode="gray">
          <a:xfrm>
            <a:off x="7261861" y="170887"/>
            <a:ext cx="1863194" cy="590931"/>
          </a:xfrm>
          <a:prstGeom prst="rect">
            <a:avLst/>
          </a:prstGeom>
        </p:spPr>
        <p:txBody>
          <a:bodyPr wrap="square">
            <a:spAutoFit/>
          </a:bodyPr>
          <a:lstStyle/>
          <a:p>
            <a:pPr defTabSz="685800" eaLnBrk="1" fontAlgn="auto" hangingPunct="1">
              <a:lnSpc>
                <a:spcPct val="90000"/>
              </a:lnSpc>
              <a:spcBef>
                <a:spcPts val="600"/>
              </a:spcBef>
              <a:spcAft>
                <a:spcPts val="0"/>
              </a:spcAft>
              <a:buFont typeface="Arial" panose="020B0604020202020204" pitchFamily="34" charset="0"/>
              <a:buNone/>
              <a:defRPr/>
            </a:pPr>
            <a:r>
              <a:rPr lang="en-GB" sz="1200" dirty="0">
                <a:solidFill>
                  <a:prstClr val="black"/>
                </a:solidFill>
                <a:latin typeface="Arial"/>
                <a:ea typeface="+mn-ea"/>
              </a:rPr>
              <a:t>3. Where necessary, change the section using the ‘Crop’ function.</a:t>
            </a:r>
          </a:p>
        </p:txBody>
      </p:sp>
      <p:pic>
        <p:nvPicPr>
          <p:cNvPr id="11" name="logo">
            <a:extLst>
              <a:ext uri="{FF2B5EF4-FFF2-40B4-BE49-F238E27FC236}">
                <a16:creationId xmlns:a16="http://schemas.microsoft.com/office/drawing/2014/main" id="{F8081F88-CBA8-4146-B984-924F5BAE4350}"/>
              </a:ext>
            </a:extLst>
          </p:cNvPr>
          <p:cNvPicPr>
            <a:picLocks noChangeAspect="1"/>
          </p:cNvPicPr>
          <p:nvPr userDrawn="1"/>
        </p:nvPicPr>
        <p:blipFill>
          <a:blip r:embed="rId4" cstate="screen">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a:ext>
            </a:extLst>
          </a:blip>
          <a:stretch>
            <a:fillRect/>
          </a:stretch>
        </p:blipFill>
        <p:spPr bwMode="gray">
          <a:xfrm>
            <a:off x="687149" y="5422244"/>
            <a:ext cx="2311296" cy="850557"/>
          </a:xfrm>
          <a:prstGeom prst="rect">
            <a:avLst/>
          </a:prstGeom>
        </p:spPr>
      </p:pic>
      <p:sp>
        <p:nvSpPr>
          <p:cNvPr id="17" name="Bar">
            <a:extLst>
              <a:ext uri="{FF2B5EF4-FFF2-40B4-BE49-F238E27FC236}">
                <a16:creationId xmlns:a16="http://schemas.microsoft.com/office/drawing/2014/main" id="{F01B0C4A-732E-4BC2-A2D7-A086E4E5403B}"/>
              </a:ext>
            </a:extLst>
          </p:cNvPr>
          <p:cNvSpPr/>
          <p:nvPr userDrawn="1"/>
        </p:nvSpPr>
        <p:spPr bwMode="gray">
          <a:xfrm>
            <a:off x="5369092" y="4886960"/>
            <a:ext cx="3647908" cy="297123"/>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685800"/>
            <a:endParaRPr lang="de-DE" sz="1350" dirty="0" err="1">
              <a:solidFill>
                <a:srgbClr val="6F6F6F"/>
              </a:solidFill>
              <a:latin typeface="Arial" charset="0"/>
              <a:ea typeface="+mn-ea"/>
            </a:endParaRPr>
          </a:p>
        </p:txBody>
      </p:sp>
      <p:sp>
        <p:nvSpPr>
          <p:cNvPr id="9" name="how">
            <a:extLst>
              <a:ext uri="{FF2B5EF4-FFF2-40B4-BE49-F238E27FC236}">
                <a16:creationId xmlns:a16="http://schemas.microsoft.com/office/drawing/2014/main" id="{B4432FF7-B852-4F03-B6BA-EEC7AD563D82}"/>
              </a:ext>
            </a:extLst>
          </p:cNvPr>
          <p:cNvSpPr txBox="1"/>
          <p:nvPr userDrawn="1"/>
        </p:nvSpPr>
        <p:spPr bwMode="gray">
          <a:xfrm>
            <a:off x="-2857397" y="237067"/>
            <a:ext cx="2796278" cy="923330"/>
          </a:xfrm>
          <a:prstGeom prst="rect">
            <a:avLst/>
          </a:prstGeom>
          <a:noFill/>
        </p:spPr>
        <p:txBody>
          <a:bodyPr wrap="none" rtlCol="0">
            <a:spAutoFit/>
          </a:bodyPr>
          <a:lstStyle/>
          <a:p>
            <a:pPr marL="128588" indent="-128588" algn="r" defTabSz="685800" eaLnBrk="1" fontAlgn="auto" hangingPunct="1">
              <a:spcBef>
                <a:spcPts val="0"/>
              </a:spcBef>
              <a:spcAft>
                <a:spcPts val="0"/>
              </a:spcAft>
              <a:buFontTx/>
              <a:buAutoNum type="arabicPeriod"/>
              <a:defRPr/>
            </a:pPr>
            <a:r>
              <a:rPr lang="en-GB" sz="900" dirty="0">
                <a:solidFill>
                  <a:prstClr val="white">
                    <a:lumMod val="50000"/>
                  </a:prstClr>
                </a:solidFill>
                <a:latin typeface="Arial"/>
                <a:ea typeface="+mn-ea"/>
              </a:rPr>
              <a:t>Click on image above transparent section.</a:t>
            </a:r>
          </a:p>
          <a:p>
            <a:pPr marL="128588" indent="-128588" algn="r" defTabSz="685800" eaLnBrk="1" fontAlgn="auto" hangingPunct="1">
              <a:spcBef>
                <a:spcPts val="0"/>
              </a:spcBef>
              <a:spcAft>
                <a:spcPts val="0"/>
              </a:spcAft>
              <a:buFontTx/>
              <a:buAutoNum type="arabicPeriod"/>
              <a:defRPr/>
            </a:pPr>
            <a:r>
              <a:rPr lang="en-GB" sz="900" dirty="0">
                <a:solidFill>
                  <a:prstClr val="white">
                    <a:lumMod val="50000"/>
                  </a:prstClr>
                </a:solidFill>
                <a:latin typeface="Arial"/>
                <a:ea typeface="+mn-ea"/>
              </a:rPr>
              <a:t>Delete image by pressing the DEL key.</a:t>
            </a:r>
          </a:p>
          <a:p>
            <a:pPr marL="128588" indent="-128588" algn="r" defTabSz="685800" eaLnBrk="1" fontAlgn="auto" hangingPunct="1">
              <a:spcBef>
                <a:spcPts val="0"/>
              </a:spcBef>
              <a:spcAft>
                <a:spcPts val="0"/>
              </a:spcAft>
              <a:buFontTx/>
              <a:buAutoNum type="arabicPeriod"/>
              <a:defRPr/>
            </a:pPr>
            <a:r>
              <a:rPr lang="en-GB" sz="900" dirty="0">
                <a:solidFill>
                  <a:prstClr val="white">
                    <a:lumMod val="50000"/>
                  </a:prstClr>
                </a:solidFill>
                <a:latin typeface="Arial"/>
                <a:ea typeface="+mn-ea"/>
              </a:rPr>
              <a:t>Click on small icon in centre of page.</a:t>
            </a:r>
          </a:p>
          <a:p>
            <a:pPr marL="128588" indent="-128588" algn="r" defTabSz="685800" eaLnBrk="1" fontAlgn="auto" hangingPunct="1">
              <a:spcBef>
                <a:spcPts val="0"/>
              </a:spcBef>
              <a:spcAft>
                <a:spcPts val="0"/>
              </a:spcAft>
              <a:buFontTx/>
              <a:buAutoNum type="arabicPeriod"/>
              <a:defRPr/>
            </a:pPr>
            <a:r>
              <a:rPr lang="en-GB" sz="900" dirty="0">
                <a:solidFill>
                  <a:prstClr val="white">
                    <a:lumMod val="50000"/>
                  </a:prstClr>
                </a:solidFill>
                <a:latin typeface="Arial"/>
                <a:ea typeface="+mn-ea"/>
              </a:rPr>
              <a:t>Select photo.</a:t>
            </a:r>
          </a:p>
          <a:p>
            <a:pPr marL="128588" indent="-128588" algn="r" defTabSz="685800" eaLnBrk="1" fontAlgn="auto" hangingPunct="1">
              <a:spcBef>
                <a:spcPts val="0"/>
              </a:spcBef>
              <a:spcAft>
                <a:spcPts val="0"/>
              </a:spcAft>
              <a:buFontTx/>
              <a:buAutoNum type="arabicPeriod"/>
              <a:defRPr/>
            </a:pPr>
            <a:r>
              <a:rPr lang="en-GB" sz="900" dirty="0">
                <a:solidFill>
                  <a:prstClr val="white">
                    <a:lumMod val="50000"/>
                  </a:prstClr>
                </a:solidFill>
                <a:latin typeface="Arial"/>
                <a:ea typeface="+mn-ea"/>
              </a:rPr>
              <a:t>Select ‘Home / Reset ’.</a:t>
            </a:r>
          </a:p>
          <a:p>
            <a:pPr marL="128588" indent="-128588" algn="r" defTabSz="685800" eaLnBrk="1" fontAlgn="auto" hangingPunct="1">
              <a:spcBef>
                <a:spcPts val="0"/>
              </a:spcBef>
              <a:spcAft>
                <a:spcPts val="0"/>
              </a:spcAft>
              <a:buFontTx/>
              <a:buAutoNum type="arabicPeriod"/>
              <a:defRPr/>
            </a:pPr>
            <a:r>
              <a:rPr lang="en-GB" sz="900" dirty="0">
                <a:solidFill>
                  <a:prstClr val="white">
                    <a:lumMod val="50000"/>
                  </a:prstClr>
                </a:solidFill>
                <a:latin typeface="Arial"/>
                <a:ea typeface="+mn-ea"/>
              </a:rPr>
              <a:t>If required, edit the section under ‘Format/Crop ’.</a:t>
            </a:r>
          </a:p>
        </p:txBody>
      </p: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202090" y="569807"/>
            <a:ext cx="281941"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de-DE" sz="1350">
              <a:solidFill>
                <a:prstClr val="white"/>
              </a:solidFill>
            </a:endParaRP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6" y="846875"/>
            <a:ext cx="8893865" cy="4040085"/>
          </a:xfrm>
          <a:prstGeom prst="rect">
            <a:avLst/>
          </a:prstGeom>
          <a:blipFill dpi="0" rotWithShape="1">
            <a:blip r:embed="rId6">
              <a:alphaModFix amt="80000"/>
              <a:extLst>
                <a:ext uri="{28A0092B-C50C-407E-A947-70E740481C1C}">
                  <a14:useLocalDpi xmlns:a14="http://schemas.microsoft.com/office/drawing/2010/main"/>
                </a:ext>
              </a:extLst>
            </a:blip>
            <a:srcRect/>
            <a:stretch>
              <a:fillRect/>
            </a:stretch>
          </a:blipFill>
        </p:spPr>
        <p:txBody>
          <a:bodyPr wrap="square" lIns="576000" bIns="1036800" anchor="b">
            <a:noAutofit/>
          </a:bodyPr>
          <a:lstStyle>
            <a:lvl1pPr>
              <a:defRPr sz="2600" b="1">
                <a:solidFill>
                  <a:schemeClr val="tx1"/>
                </a:solidFill>
              </a:defRPr>
            </a:lvl1pPr>
          </a:lstStyle>
          <a:p>
            <a:r>
              <a:rPr lang="en-GB" dirty="0"/>
              <a:t>Title slide/headline</a:t>
            </a:r>
            <a:br>
              <a:rPr lang="en-GB" dirty="0"/>
            </a:br>
            <a:r>
              <a:rPr lang="en-GB" dirty="0"/>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9" y="3700611"/>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r>
              <a:rPr lang="en-GB" dirty="0"/>
              <a:t>This is the sub-line</a:t>
            </a:r>
          </a:p>
          <a:p>
            <a:r>
              <a:rPr lang="en-GB" dirty="0"/>
              <a:t>Project name | Date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bwMode="gray">
          <a:xfrm>
            <a:off x="7497023" y="1966807"/>
            <a:ext cx="1246909" cy="1147156"/>
          </a:xfrm>
          <a:prstGeom prst="rect">
            <a:avLst/>
          </a:prstGeom>
        </p:spPr>
      </p:pic>
    </p:spTree>
    <p:extLst>
      <p:ext uri="{BB962C8B-B14F-4D97-AF65-F5344CB8AC3E}">
        <p14:creationId xmlns:p14="http://schemas.microsoft.com/office/powerpoint/2010/main" val="393456249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Graphic/free-form selection title">
    <p:spTree>
      <p:nvGrpSpPr>
        <p:cNvPr id="1" name=""/>
        <p:cNvGrpSpPr/>
        <p:nvPr/>
      </p:nvGrpSpPr>
      <p:grpSpPr>
        <a:xfrm>
          <a:off x="0" y="0"/>
          <a:ext cx="0" cy="0"/>
          <a:chOff x="0" y="0"/>
          <a:chExt cx="0" cy="0"/>
        </a:xfrm>
      </p:grpSpPr>
      <p:pic>
        <p:nvPicPr>
          <p:cNvPr id="11" name="logo">
            <a:extLst>
              <a:ext uri="{FF2B5EF4-FFF2-40B4-BE49-F238E27FC236}">
                <a16:creationId xmlns:a16="http://schemas.microsoft.com/office/drawing/2014/main" id="{F8081F88-CBA8-4146-B984-924F5BAE43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a:ext>
            </a:extLst>
          </a:blip>
          <a:stretch>
            <a:fillRect/>
          </a:stretch>
        </p:blipFill>
        <p:spPr bwMode="gray">
          <a:xfrm>
            <a:off x="687149" y="5422244"/>
            <a:ext cx="2311296" cy="850557"/>
          </a:xfrm>
          <a:prstGeom prst="rect">
            <a:avLst/>
          </a:prstGeom>
        </p:spPr>
      </p:pic>
      <p:sp>
        <p:nvSpPr>
          <p:cNvPr id="17" name="Bar">
            <a:extLst>
              <a:ext uri="{FF2B5EF4-FFF2-40B4-BE49-F238E27FC236}">
                <a16:creationId xmlns:a16="http://schemas.microsoft.com/office/drawing/2014/main" id="{F01B0C4A-732E-4BC2-A2D7-A086E4E5403B}"/>
              </a:ext>
            </a:extLst>
          </p:cNvPr>
          <p:cNvSpPr/>
          <p:nvPr userDrawn="1"/>
        </p:nvSpPr>
        <p:spPr bwMode="gray">
          <a:xfrm>
            <a:off x="5369092" y="4886960"/>
            <a:ext cx="3647908" cy="297123"/>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685800"/>
            <a:endParaRPr lang="de-DE" sz="1350" dirty="0" err="1">
              <a:solidFill>
                <a:srgbClr val="6F6F6F"/>
              </a:solidFill>
              <a:latin typeface="Arial" charset="0"/>
              <a:ea typeface="+mn-ea"/>
            </a:endParaRPr>
          </a:p>
        </p:txBody>
      </p: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6" y="165101"/>
            <a:ext cx="8893865" cy="4721860"/>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202090" y="569807"/>
            <a:ext cx="281941"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de-DE" sz="1350">
              <a:solidFill>
                <a:prstClr val="white"/>
              </a:solidFill>
            </a:endParaRPr>
          </a:p>
        </p:txBody>
      </p:sp>
      <p:sp>
        <p:nvSpPr>
          <p:cNvPr id="28" name="Headline">
            <a:extLst>
              <a:ext uri="{FF2B5EF4-FFF2-40B4-BE49-F238E27FC236}">
                <a16:creationId xmlns:a16="http://schemas.microsoft.com/office/drawing/2014/main" id="{813E0E27-07DF-4161-8BD6-EBA305CB5161}"/>
              </a:ext>
            </a:extLst>
          </p:cNvPr>
          <p:cNvSpPr>
            <a:spLocks noGrp="1"/>
          </p:cNvSpPr>
          <p:nvPr>
            <p:ph type="title" hasCustomPrompt="1"/>
          </p:nvPr>
        </p:nvSpPr>
        <p:spPr bwMode="gray">
          <a:xfrm>
            <a:off x="123136" y="846875"/>
            <a:ext cx="8893865" cy="4040085"/>
          </a:xfrm>
          <a:prstGeom prst="rect">
            <a:avLst/>
          </a:prstGeom>
          <a:blipFill dpi="0" rotWithShape="1">
            <a:blip r:embed="rId4">
              <a:extLst>
                <a:ext uri="{28A0092B-C50C-407E-A947-70E740481C1C}">
                  <a14:useLocalDpi xmlns:a14="http://schemas.microsoft.com/office/drawing/2010/main"/>
                </a:ext>
              </a:extLst>
            </a:blip>
            <a:srcRect/>
            <a:stretch>
              <a:fillRect/>
            </a:stretch>
          </a:blipFill>
        </p:spPr>
        <p:txBody>
          <a:bodyPr wrap="square" lIns="576000" bIns="1036800" anchor="b">
            <a:noAutofit/>
          </a:bodyPr>
          <a:lstStyle>
            <a:lvl1pPr>
              <a:defRPr sz="2600" b="1">
                <a:solidFill>
                  <a:schemeClr val="tx1"/>
                </a:solidFill>
              </a:defRPr>
            </a:lvl1pPr>
          </a:lstStyle>
          <a:p>
            <a:r>
              <a:rPr lang="en-GB" dirty="0"/>
              <a:t>Title slide for illustration/free-form selection</a:t>
            </a:r>
            <a:br>
              <a:rPr lang="en-GB" dirty="0"/>
            </a:br>
            <a:r>
              <a:rPr lang="en-GB" dirty="0"/>
              <a:t>with white background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9" y="3700611"/>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r>
              <a:rPr lang="en-GB" dirty="0"/>
              <a:t>This is the sub-line</a:t>
            </a:r>
          </a:p>
          <a:p>
            <a:r>
              <a:rPr lang="en-GB" dirty="0"/>
              <a:t>Project name | Date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gray">
          <a:xfrm>
            <a:off x="7797503" y="1966807"/>
            <a:ext cx="1246909" cy="1147156"/>
          </a:xfrm>
          <a:prstGeom prst="rect">
            <a:avLst/>
          </a:prstGeom>
        </p:spPr>
      </p:pic>
      <p:sp>
        <p:nvSpPr>
          <p:cNvPr id="29" name="1.">
            <a:extLst>
              <a:ext uri="{FF2B5EF4-FFF2-40B4-BE49-F238E27FC236}">
                <a16:creationId xmlns:a16="http://schemas.microsoft.com/office/drawing/2014/main" id="{20B6CB06-5705-4A0C-80E4-F97390E0F331}"/>
              </a:ext>
            </a:extLst>
          </p:cNvPr>
          <p:cNvSpPr/>
          <p:nvPr userDrawn="1"/>
        </p:nvSpPr>
        <p:spPr bwMode="gray">
          <a:xfrm>
            <a:off x="4092743" y="170887"/>
            <a:ext cx="1476375" cy="590931"/>
          </a:xfrm>
          <a:prstGeom prst="rect">
            <a:avLst/>
          </a:prstGeom>
        </p:spPr>
        <p:txBody>
          <a:bodyPr wrap="square">
            <a:spAutoFit/>
          </a:bodyPr>
          <a:lstStyle/>
          <a:p>
            <a:pPr defTabSz="685800" eaLnBrk="1" fontAlgn="auto" hangingPunct="1">
              <a:lnSpc>
                <a:spcPct val="90000"/>
              </a:lnSpc>
              <a:spcBef>
                <a:spcPts val="600"/>
              </a:spcBef>
              <a:spcAft>
                <a:spcPts val="0"/>
              </a:spcAft>
              <a:buFont typeface="Arial" panose="020B0604020202020204" pitchFamily="34" charset="0"/>
              <a:buNone/>
              <a:defRPr/>
            </a:pPr>
            <a:r>
              <a:rPr lang="en-GB" sz="1200" dirty="0">
                <a:solidFill>
                  <a:prstClr val="black"/>
                </a:solidFill>
                <a:latin typeface="Arial"/>
                <a:ea typeface="+mn-ea"/>
              </a:rPr>
              <a:t>1. Click on this icon to insert a new photo.</a:t>
            </a:r>
          </a:p>
        </p:txBody>
      </p:sp>
      <p:sp>
        <p:nvSpPr>
          <p:cNvPr id="30" name="2.">
            <a:extLst>
              <a:ext uri="{FF2B5EF4-FFF2-40B4-BE49-F238E27FC236}">
                <a16:creationId xmlns:a16="http://schemas.microsoft.com/office/drawing/2014/main" id="{D84EBA1A-4DAD-4862-AA4E-9880DC7763BC}"/>
              </a:ext>
            </a:extLst>
          </p:cNvPr>
          <p:cNvSpPr/>
          <p:nvPr userDrawn="1"/>
        </p:nvSpPr>
        <p:spPr bwMode="gray">
          <a:xfrm>
            <a:off x="5501863" y="170887"/>
            <a:ext cx="1476375" cy="258532"/>
          </a:xfrm>
          <a:prstGeom prst="rect">
            <a:avLst/>
          </a:prstGeom>
        </p:spPr>
        <p:txBody>
          <a:bodyPr wrap="square">
            <a:spAutoFit/>
          </a:bodyPr>
          <a:lstStyle/>
          <a:p>
            <a:pPr defTabSz="685800" eaLnBrk="1" fontAlgn="auto" hangingPunct="1">
              <a:lnSpc>
                <a:spcPct val="90000"/>
              </a:lnSpc>
              <a:spcBef>
                <a:spcPts val="600"/>
              </a:spcBef>
              <a:spcAft>
                <a:spcPts val="0"/>
              </a:spcAft>
              <a:buFont typeface="Arial" panose="020B0604020202020204" pitchFamily="34" charset="0"/>
              <a:buNone/>
              <a:defRPr/>
            </a:pPr>
            <a:r>
              <a:rPr lang="en-GB" sz="1200" dirty="0">
                <a:solidFill>
                  <a:prstClr val="black"/>
                </a:solidFill>
                <a:latin typeface="Arial"/>
                <a:ea typeface="+mn-ea"/>
              </a:rPr>
              <a:t>2. Reset the slide.</a:t>
            </a:r>
          </a:p>
        </p:txBody>
      </p:sp>
      <p:sp>
        <p:nvSpPr>
          <p:cNvPr id="31" name="3.">
            <a:extLst>
              <a:ext uri="{FF2B5EF4-FFF2-40B4-BE49-F238E27FC236}">
                <a16:creationId xmlns:a16="http://schemas.microsoft.com/office/drawing/2014/main" id="{B2678BDE-5861-465F-B7A9-0C02CEA5146A}"/>
              </a:ext>
            </a:extLst>
          </p:cNvPr>
          <p:cNvSpPr/>
          <p:nvPr userDrawn="1"/>
        </p:nvSpPr>
        <p:spPr bwMode="gray">
          <a:xfrm>
            <a:off x="7261861" y="170887"/>
            <a:ext cx="1863194" cy="590931"/>
          </a:xfrm>
          <a:prstGeom prst="rect">
            <a:avLst/>
          </a:prstGeom>
        </p:spPr>
        <p:txBody>
          <a:bodyPr wrap="square">
            <a:spAutoFit/>
          </a:bodyPr>
          <a:lstStyle/>
          <a:p>
            <a:pPr defTabSz="685800" eaLnBrk="1" fontAlgn="auto" hangingPunct="1">
              <a:lnSpc>
                <a:spcPct val="90000"/>
              </a:lnSpc>
              <a:spcBef>
                <a:spcPts val="600"/>
              </a:spcBef>
              <a:spcAft>
                <a:spcPts val="0"/>
              </a:spcAft>
              <a:buFont typeface="Arial" panose="020B0604020202020204" pitchFamily="34" charset="0"/>
              <a:buNone/>
              <a:defRPr/>
            </a:pPr>
            <a:r>
              <a:rPr lang="en-GB" sz="1200" dirty="0">
                <a:solidFill>
                  <a:prstClr val="black"/>
                </a:solidFill>
                <a:latin typeface="Arial"/>
                <a:ea typeface="+mn-ea"/>
              </a:rPr>
              <a:t>3. Where necessary, change the section using the ‘Crop’ function.</a:t>
            </a:r>
          </a:p>
        </p:txBody>
      </p:sp>
      <p:sp>
        <p:nvSpPr>
          <p:cNvPr id="32" name="how">
            <a:extLst>
              <a:ext uri="{FF2B5EF4-FFF2-40B4-BE49-F238E27FC236}">
                <a16:creationId xmlns:a16="http://schemas.microsoft.com/office/drawing/2014/main" id="{DD9A8E2A-61F9-4B3C-9A2B-7F7E505F0D6A}"/>
              </a:ext>
            </a:extLst>
          </p:cNvPr>
          <p:cNvSpPr txBox="1"/>
          <p:nvPr userDrawn="1"/>
        </p:nvSpPr>
        <p:spPr bwMode="gray">
          <a:xfrm>
            <a:off x="-2857397" y="237067"/>
            <a:ext cx="2796278" cy="923330"/>
          </a:xfrm>
          <a:prstGeom prst="rect">
            <a:avLst/>
          </a:prstGeom>
          <a:noFill/>
        </p:spPr>
        <p:txBody>
          <a:bodyPr wrap="none" rtlCol="0">
            <a:spAutoFit/>
          </a:bodyPr>
          <a:lstStyle/>
          <a:p>
            <a:pPr marL="128588" indent="-128588" algn="r" defTabSz="685800" eaLnBrk="1" fontAlgn="auto" hangingPunct="1">
              <a:spcBef>
                <a:spcPts val="0"/>
              </a:spcBef>
              <a:spcAft>
                <a:spcPts val="0"/>
              </a:spcAft>
              <a:buFontTx/>
              <a:buAutoNum type="arabicPeriod"/>
              <a:defRPr/>
            </a:pPr>
            <a:r>
              <a:rPr lang="en-GB" sz="900" dirty="0">
                <a:solidFill>
                  <a:prstClr val="white">
                    <a:lumMod val="50000"/>
                  </a:prstClr>
                </a:solidFill>
                <a:latin typeface="Arial"/>
                <a:ea typeface="+mn-ea"/>
              </a:rPr>
              <a:t>Click on image above transparent section.</a:t>
            </a:r>
          </a:p>
          <a:p>
            <a:pPr marL="128588" indent="-128588" algn="r" defTabSz="685800" eaLnBrk="1" fontAlgn="auto" hangingPunct="1">
              <a:spcBef>
                <a:spcPts val="0"/>
              </a:spcBef>
              <a:spcAft>
                <a:spcPts val="0"/>
              </a:spcAft>
              <a:buFontTx/>
              <a:buAutoNum type="arabicPeriod"/>
              <a:defRPr/>
            </a:pPr>
            <a:r>
              <a:rPr lang="en-GB" sz="900" dirty="0">
                <a:solidFill>
                  <a:prstClr val="white">
                    <a:lumMod val="50000"/>
                  </a:prstClr>
                </a:solidFill>
                <a:latin typeface="Arial"/>
                <a:ea typeface="+mn-ea"/>
              </a:rPr>
              <a:t>Delete image by pressing the DEL key.</a:t>
            </a:r>
          </a:p>
          <a:p>
            <a:pPr marL="128588" indent="-128588" algn="r" defTabSz="685800" eaLnBrk="1" fontAlgn="auto" hangingPunct="1">
              <a:spcBef>
                <a:spcPts val="0"/>
              </a:spcBef>
              <a:spcAft>
                <a:spcPts val="0"/>
              </a:spcAft>
              <a:buFontTx/>
              <a:buAutoNum type="arabicPeriod"/>
              <a:defRPr/>
            </a:pPr>
            <a:r>
              <a:rPr lang="en-GB" sz="900" dirty="0">
                <a:solidFill>
                  <a:prstClr val="white">
                    <a:lumMod val="50000"/>
                  </a:prstClr>
                </a:solidFill>
                <a:latin typeface="Arial"/>
                <a:ea typeface="+mn-ea"/>
              </a:rPr>
              <a:t>Click on small icon in centre of page.</a:t>
            </a:r>
          </a:p>
          <a:p>
            <a:pPr marL="128588" indent="-128588" algn="r" defTabSz="685800" eaLnBrk="1" fontAlgn="auto" hangingPunct="1">
              <a:spcBef>
                <a:spcPts val="0"/>
              </a:spcBef>
              <a:spcAft>
                <a:spcPts val="0"/>
              </a:spcAft>
              <a:buFontTx/>
              <a:buAutoNum type="arabicPeriod"/>
              <a:defRPr/>
            </a:pPr>
            <a:r>
              <a:rPr lang="en-GB" sz="900" dirty="0">
                <a:solidFill>
                  <a:prstClr val="white">
                    <a:lumMod val="50000"/>
                  </a:prstClr>
                </a:solidFill>
                <a:latin typeface="Arial"/>
                <a:ea typeface="+mn-ea"/>
              </a:rPr>
              <a:t>Select photo.</a:t>
            </a:r>
          </a:p>
          <a:p>
            <a:pPr marL="128588" indent="-128588" algn="r" defTabSz="685800" eaLnBrk="1" fontAlgn="auto" hangingPunct="1">
              <a:spcBef>
                <a:spcPts val="0"/>
              </a:spcBef>
              <a:spcAft>
                <a:spcPts val="0"/>
              </a:spcAft>
              <a:buFontTx/>
              <a:buAutoNum type="arabicPeriod"/>
              <a:defRPr/>
            </a:pPr>
            <a:r>
              <a:rPr lang="en-GB" sz="900" dirty="0">
                <a:solidFill>
                  <a:prstClr val="white">
                    <a:lumMod val="50000"/>
                  </a:prstClr>
                </a:solidFill>
                <a:latin typeface="Arial"/>
                <a:ea typeface="+mn-ea"/>
              </a:rPr>
              <a:t>Select ‘Home / Reset ’.</a:t>
            </a:r>
          </a:p>
          <a:p>
            <a:pPr marL="128588" indent="-128588" algn="r" defTabSz="685800" eaLnBrk="1" fontAlgn="auto" hangingPunct="1">
              <a:spcBef>
                <a:spcPts val="0"/>
              </a:spcBef>
              <a:spcAft>
                <a:spcPts val="0"/>
              </a:spcAft>
              <a:buFontTx/>
              <a:buAutoNum type="arabicPeriod"/>
              <a:defRPr/>
            </a:pPr>
            <a:r>
              <a:rPr lang="en-GB" sz="900" dirty="0">
                <a:solidFill>
                  <a:prstClr val="white">
                    <a:lumMod val="50000"/>
                  </a:prstClr>
                </a:solidFill>
                <a:latin typeface="Arial"/>
                <a:ea typeface="+mn-ea"/>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624386F1-94F3-4226-906F-12B82E9AA11C}"/>
              </a:ext>
            </a:extLst>
          </p:cNvPr>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a:xfrm>
            <a:off x="7797502" y="1029491"/>
            <a:ext cx="387893" cy="787908"/>
          </a:xfrm>
          <a:prstGeom prst="rect">
            <a:avLst/>
          </a:prstGeom>
        </p:spPr>
      </p:pic>
      <p:grpSp>
        <p:nvGrpSpPr>
          <p:cNvPr id="33" name="Gruppieren 32">
            <a:extLst>
              <a:ext uri="{FF2B5EF4-FFF2-40B4-BE49-F238E27FC236}">
                <a16:creationId xmlns:a16="http://schemas.microsoft.com/office/drawing/2014/main" id="{105A1CD3-65ED-4979-8ED3-C6C6D69CA36F}"/>
              </a:ext>
            </a:extLst>
          </p:cNvPr>
          <p:cNvGrpSpPr/>
          <p:nvPr userDrawn="1"/>
        </p:nvGrpSpPr>
        <p:grpSpPr>
          <a:xfrm>
            <a:off x="5604595" y="1034676"/>
            <a:ext cx="1588101" cy="866995"/>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51D59DA1-E2B0-4CDB-A12E-01AA9A73E87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CA75C1DE-0310-44D2-BF9A-8AF0BB55C2BA}"/>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de-DE" sz="1350">
                <a:solidFill>
                  <a:prstClr val="white"/>
                </a:solidFill>
              </a:endParaRPr>
            </a:p>
          </p:txBody>
        </p:sp>
      </p:grpSp>
      <p:sp>
        <p:nvSpPr>
          <p:cNvPr id="36" name="Rechteck">
            <a:extLst>
              <a:ext uri="{FF2B5EF4-FFF2-40B4-BE49-F238E27FC236}">
                <a16:creationId xmlns:a16="http://schemas.microsoft.com/office/drawing/2014/main" id="{E6AB41C2-B97C-4B5B-B3A7-980B47D8BCA4}"/>
              </a:ext>
            </a:extLst>
          </p:cNvPr>
          <p:cNvSpPr/>
          <p:nvPr userDrawn="1"/>
        </p:nvSpPr>
        <p:spPr bwMode="gray">
          <a:xfrm>
            <a:off x="7829992" y="1279678"/>
            <a:ext cx="334720" cy="450849"/>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de-DE" sz="1350">
              <a:solidFill>
                <a:prstClr val="white"/>
              </a:solidFill>
            </a:endParaRPr>
          </a:p>
        </p:txBody>
      </p:sp>
    </p:spTree>
    <p:extLst>
      <p:ext uri="{BB962C8B-B14F-4D97-AF65-F5344CB8AC3E}">
        <p14:creationId xmlns:p14="http://schemas.microsoft.com/office/powerpoint/2010/main" val="419717493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0F2850"/>
                </a:solidFill>
              </a:defRPr>
            </a:lvl1pPr>
          </a:lstStyle>
          <a:p>
            <a:r>
              <a:rPr lang="de-DE" dirty="0"/>
              <a:t>Mastertitelformat bearbeiten</a:t>
            </a:r>
          </a:p>
        </p:txBody>
      </p:sp>
      <p:sp>
        <p:nvSpPr>
          <p:cNvPr id="3" name="Inhaltsplatzhalter 2"/>
          <p:cNvSpPr>
            <a:spLocks noGrp="1"/>
          </p:cNvSpPr>
          <p:nvPr>
            <p:ph idx="1"/>
          </p:nvPr>
        </p:nvSpPr>
        <p:spPr>
          <a:xfrm>
            <a:off x="419101" y="1893888"/>
            <a:ext cx="7431088" cy="4567238"/>
          </a:xfrm>
        </p:spPr>
        <p:txBody>
          <a:bodyPr/>
          <a:lstStyle>
            <a:lvl1pPr>
              <a:defRPr>
                <a:solidFill>
                  <a:srgbClr val="0F2850"/>
                </a:solidFill>
              </a:defRPr>
            </a:lvl1pPr>
            <a:lvl2pPr>
              <a:defRPr sz="1800">
                <a:solidFill>
                  <a:srgbClr val="F37116"/>
                </a:solidFill>
                <a:latin typeface="Arial"/>
                <a:cs typeface="Arial"/>
              </a:defRPr>
            </a:lvl2pPr>
            <a:lvl3pPr>
              <a:defRPr sz="1800">
                <a:solidFill>
                  <a:srgbClr val="F37116"/>
                </a:solidFill>
              </a:defRPr>
            </a:lvl3pPr>
            <a:lvl4pPr>
              <a:defRPr sz="1400">
                <a:solidFill>
                  <a:srgbClr val="F37116"/>
                </a:solidFill>
              </a:defRPr>
            </a:lvl4pPr>
          </a:lstStyle>
          <a:p>
            <a:pPr lvl="0"/>
            <a:r>
              <a:rPr lang="de-DE" dirty="0"/>
              <a:t>Mastertextformat bearbeiten</a:t>
            </a:r>
          </a:p>
          <a:p>
            <a:pPr lvl="1"/>
            <a:r>
              <a:rPr lang="de-DE" dirty="0"/>
              <a:t>Zweite Ebene</a:t>
            </a:r>
          </a:p>
          <a:p>
            <a:pPr lvl="2"/>
            <a:r>
              <a:rPr lang="de-DE" dirty="0"/>
              <a:t>Dritte Ebene</a:t>
            </a:r>
          </a:p>
          <a:p>
            <a:pPr lvl="3"/>
            <a:r>
              <a:rPr lang="de-DE" dirty="0"/>
              <a:t>Vierte Ebene</a:t>
            </a:r>
          </a:p>
        </p:txBody>
      </p:sp>
      <p:sp>
        <p:nvSpPr>
          <p:cNvPr id="4" name="Rectangle 277"/>
          <p:cNvSpPr>
            <a:spLocks noGrp="1" noChangeArrowheads="1"/>
          </p:cNvSpPr>
          <p:nvPr userDrawn="1">
            <p:ph type="ftr" sz="quarter" idx="10"/>
          </p:nvPr>
        </p:nvSpPr>
        <p:spPr>
          <a:xfrm>
            <a:off x="7929563" y="6461125"/>
            <a:ext cx="657225" cy="123825"/>
          </a:xfrm>
        </p:spPr>
        <p:txBody>
          <a:bodyPr/>
          <a:lstStyle>
            <a:lvl1pPr>
              <a:defRPr/>
            </a:lvl1pPr>
          </a:lstStyle>
          <a:p>
            <a:pPr>
              <a:defRPr/>
            </a:pPr>
            <a:r>
              <a:rPr lang="de-DE"/>
              <a:t>© BSW-Solar</a:t>
            </a:r>
          </a:p>
        </p:txBody>
      </p:sp>
    </p:spTree>
    <p:extLst>
      <p:ext uri="{BB962C8B-B14F-4D97-AF65-F5344CB8AC3E}">
        <p14:creationId xmlns:p14="http://schemas.microsoft.com/office/powerpoint/2010/main" val="4217523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alternative">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5020DAB1-6624-4F6F-85BE-D8BE78A1A57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a:ext>
            </a:extLst>
          </a:blip>
          <a:stretch>
            <a:fillRect/>
          </a:stretch>
        </p:blipFill>
        <p:spPr bwMode="gray">
          <a:xfrm>
            <a:off x="687149" y="5422244"/>
            <a:ext cx="2311296" cy="850557"/>
          </a:xfrm>
          <a:prstGeom prst="rect">
            <a:avLst/>
          </a:prstGeom>
        </p:spPr>
      </p:pic>
      <p:sp>
        <p:nvSpPr>
          <p:cNvPr id="13" name="Bar">
            <a:extLst>
              <a:ext uri="{FF2B5EF4-FFF2-40B4-BE49-F238E27FC236}">
                <a16:creationId xmlns:a16="http://schemas.microsoft.com/office/drawing/2014/main" id="{8C59F0BE-E094-4F6F-B663-07A571A19A62}"/>
              </a:ext>
            </a:extLst>
          </p:cNvPr>
          <p:cNvSpPr/>
          <p:nvPr userDrawn="1"/>
        </p:nvSpPr>
        <p:spPr bwMode="gray">
          <a:xfrm>
            <a:off x="5369092" y="4886960"/>
            <a:ext cx="3647908" cy="297123"/>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685800"/>
            <a:endParaRPr lang="de-DE" sz="1350" dirty="0" err="1">
              <a:solidFill>
                <a:srgbClr val="6F6F6F"/>
              </a:solidFill>
              <a:latin typeface="Arial" charset="0"/>
              <a:ea typeface="+mn-ea"/>
            </a:endParaRP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9" y="3700611"/>
            <a:ext cx="7970837" cy="592470"/>
          </a:xfrm>
        </p:spPr>
        <p:txBody>
          <a:bodyPr>
            <a:spAutoFit/>
          </a:bodyPr>
          <a:lstStyle>
            <a:lvl1pPr marL="0" indent="0">
              <a:lnSpc>
                <a:spcPct val="95000"/>
              </a:lnSpc>
              <a:spcBef>
                <a:spcPts val="1200"/>
              </a:spcBef>
              <a:spcAft>
                <a:spcPts val="0"/>
              </a:spcAft>
              <a:buNone/>
              <a:defRPr sz="1500">
                <a:solidFill>
                  <a:schemeClr val="tx1"/>
                </a:solidFill>
              </a:defRPr>
            </a:lvl1pPr>
          </a:lstStyle>
          <a:p>
            <a:r>
              <a:rPr lang="en-GB" dirty="0"/>
              <a:t>This is the sub-line</a:t>
            </a:r>
          </a:p>
          <a:p>
            <a:r>
              <a:rPr lang="en-GB" dirty="0"/>
              <a:t>Project name | Date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9" y="2782264"/>
            <a:ext cx="7971711" cy="720197"/>
          </a:xfrm>
          <a:prstGeom prst="rect">
            <a:avLst/>
          </a:prstGeom>
        </p:spPr>
        <p:txBody>
          <a:bodyPr wrap="square">
            <a:spAutoFit/>
          </a:bodyPr>
          <a:lstStyle>
            <a:lvl1pPr>
              <a:defRPr sz="2600" b="1">
                <a:solidFill>
                  <a:schemeClr val="tx1"/>
                </a:solidFill>
              </a:defRPr>
            </a:lvl1pPr>
          </a:lstStyle>
          <a:p>
            <a:r>
              <a:rPr lang="en-GB" dirty="0"/>
              <a:t>Alternative title slide</a:t>
            </a:r>
            <a:br>
              <a:rPr lang="en-GB" dirty="0"/>
            </a:br>
            <a:r>
              <a:rPr lang="en-GB" dirty="0"/>
              <a:t>without photo</a:t>
            </a:r>
          </a:p>
        </p:txBody>
      </p:sp>
      <p:grpSp>
        <p:nvGrpSpPr>
          <p:cNvPr id="8" name="Key Visual">
            <a:extLst>
              <a:ext uri="{FF2B5EF4-FFF2-40B4-BE49-F238E27FC236}">
                <a16:creationId xmlns:a16="http://schemas.microsoft.com/office/drawing/2014/main" id="{1E0F1E1C-CA23-484C-B4BB-7C7FB71D6C86}"/>
              </a:ext>
            </a:extLst>
          </p:cNvPr>
          <p:cNvGrpSpPr/>
          <p:nvPr userDrawn="1"/>
        </p:nvGrpSpPr>
        <p:grpSpPr bwMode="gray">
          <a:xfrm>
            <a:off x="123136" y="165101"/>
            <a:ext cx="3783013" cy="1340924"/>
            <a:chOff x="4846637" y="119557"/>
            <a:chExt cx="3783013" cy="1005693"/>
          </a:xfrm>
        </p:grpSpPr>
        <p:sp>
          <p:nvSpPr>
            <p:cNvPr id="9" name="Freihandform: Form 8">
              <a:extLst>
                <a:ext uri="{FF2B5EF4-FFF2-40B4-BE49-F238E27FC236}">
                  <a16:creationId xmlns:a16="http://schemas.microsoft.com/office/drawing/2014/main" id="{361BEDD0-CC28-449C-8AF8-28ECB9820DCA}"/>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endParaRPr>
            </a:p>
          </p:txBody>
        </p:sp>
        <p:sp>
          <p:nvSpPr>
            <p:cNvPr id="11" name="Freihandform: Form 10">
              <a:extLst>
                <a:ext uri="{FF2B5EF4-FFF2-40B4-BE49-F238E27FC236}">
                  <a16:creationId xmlns:a16="http://schemas.microsoft.com/office/drawing/2014/main" id="{2AF78ACF-6170-47AC-80E0-F6021AD8B19F}"/>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dirty="0">
                <a:solidFill>
                  <a:prstClr val="white"/>
                </a:solidFill>
              </a:endParaRPr>
            </a:p>
          </p:txBody>
        </p:sp>
        <p:sp>
          <p:nvSpPr>
            <p:cNvPr id="12" name="Freihandform: Form 11">
              <a:extLst>
                <a:ext uri="{FF2B5EF4-FFF2-40B4-BE49-F238E27FC236}">
                  <a16:creationId xmlns:a16="http://schemas.microsoft.com/office/drawing/2014/main" id="{5BAE5611-256D-4234-B00F-EB779B3EA9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dirty="0">
                <a:solidFill>
                  <a:prstClr val="white"/>
                </a:solidFill>
              </a:endParaRPr>
            </a:p>
          </p:txBody>
        </p:sp>
        <p:sp>
          <p:nvSpPr>
            <p:cNvPr id="14" name="Freihandform: Form 13">
              <a:extLst>
                <a:ext uri="{FF2B5EF4-FFF2-40B4-BE49-F238E27FC236}">
                  <a16:creationId xmlns:a16="http://schemas.microsoft.com/office/drawing/2014/main" id="{D32235C7-71CD-4034-844A-03FD0D112CE2}"/>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dirty="0">
                <a:solidFill>
                  <a:prstClr val="white"/>
                </a:solidFill>
              </a:endParaRPr>
            </a:p>
          </p:txBody>
        </p:sp>
        <p:sp>
          <p:nvSpPr>
            <p:cNvPr id="16" name="Freihandform: Form 15">
              <a:extLst>
                <a:ext uri="{FF2B5EF4-FFF2-40B4-BE49-F238E27FC236}">
                  <a16:creationId xmlns:a16="http://schemas.microsoft.com/office/drawing/2014/main" id="{717CA073-D9FE-4EFD-801F-27AB9308B31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dirty="0">
                <a:solidFill>
                  <a:prstClr val="white"/>
                </a:solidFill>
              </a:endParaRPr>
            </a:p>
          </p:txBody>
        </p:sp>
      </p:grpSp>
    </p:spTree>
    <p:extLst>
      <p:ext uri="{BB962C8B-B14F-4D97-AF65-F5344CB8AC3E}">
        <p14:creationId xmlns:p14="http://schemas.microsoft.com/office/powerpoint/2010/main" val="13610918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7" y="320283"/>
            <a:ext cx="8567183" cy="720725"/>
          </a:xfrm>
        </p:spPr>
        <p:txBody>
          <a:bodyPr/>
          <a:lstStyle>
            <a:lvl1pPr>
              <a:defRPr/>
            </a:lvl1pPr>
          </a:lstStyle>
          <a:p>
            <a:r>
              <a:rPr lang="en-GB"/>
              <a:t>Click to add headline</a:t>
            </a:r>
            <a:endParaRPr lang="en-GB" dirty="0"/>
          </a:p>
        </p:txBody>
      </p:sp>
      <p:sp>
        <p:nvSpPr>
          <p:cNvPr id="6" name="Textplatzhalter 7">
            <a:extLst>
              <a:ext uri="{FF2B5EF4-FFF2-40B4-BE49-F238E27FC236}">
                <a16:creationId xmlns:a16="http://schemas.microsoft.com/office/drawing/2014/main" id="{F0E6115A-0138-4831-8CBC-F3B86D4660B2}"/>
              </a:ext>
            </a:extLst>
          </p:cNvPr>
          <p:cNvSpPr>
            <a:spLocks noGrp="1"/>
          </p:cNvSpPr>
          <p:nvPr>
            <p:ph type="body" sz="quarter" idx="13" hasCustomPrompt="1"/>
          </p:nvPr>
        </p:nvSpPr>
        <p:spPr bwMode="gray">
          <a:xfrm>
            <a:off x="449818" y="1361293"/>
            <a:ext cx="7172684" cy="4660625"/>
          </a:xfrm>
        </p:spPr>
        <p:txBody>
          <a:bodyPr/>
          <a:lstStyle>
            <a:lvl1pPr marL="228600" indent="-228600">
              <a:spcBef>
                <a:spcPts val="1800"/>
              </a:spcBef>
              <a:buFont typeface="+mj-lt"/>
              <a:buAutoNum type="arabicPeriod"/>
              <a:defRPr/>
            </a:lvl1pPr>
          </a:lstStyle>
          <a:p>
            <a:pPr lvl="0"/>
            <a:r>
              <a:rPr lang="en-GB" dirty="0"/>
              <a:t>Click to add text</a:t>
            </a:r>
          </a:p>
        </p:txBody>
      </p:sp>
      <p:sp>
        <p:nvSpPr>
          <p:cNvPr id="7" name="Datumsplatzhalter 6">
            <a:extLst>
              <a:ext uri="{FF2B5EF4-FFF2-40B4-BE49-F238E27FC236}">
                <a16:creationId xmlns:a16="http://schemas.microsoft.com/office/drawing/2014/main" id="{B452EF93-E523-4879-A016-E498F54384DB}"/>
              </a:ext>
            </a:extLst>
          </p:cNvPr>
          <p:cNvSpPr>
            <a:spLocks noGrp="1"/>
          </p:cNvSpPr>
          <p:nvPr>
            <p:ph type="dt" sz="half" idx="14"/>
          </p:nvPr>
        </p:nvSpPr>
        <p:spPr/>
        <p:txBody>
          <a:bodyPr/>
          <a:lstStyle/>
          <a:p>
            <a:r>
              <a:rPr>
                <a:solidFill>
                  <a:prstClr val="black">
                    <a:lumMod val="50000"/>
                    <a:lumOff val="50000"/>
                  </a:prstClr>
                </a:solidFill>
              </a:rPr>
              <a:t>17 May 2019</a:t>
            </a:r>
            <a:endParaRPr lang="en-GB" dirty="0">
              <a:solidFill>
                <a:prstClr val="black">
                  <a:lumMod val="50000"/>
                  <a:lumOff val="50000"/>
                </a:prstClr>
              </a:solidFill>
            </a:endParaRPr>
          </a:p>
        </p:txBody>
      </p:sp>
      <p:sp>
        <p:nvSpPr>
          <p:cNvPr id="8" name="Fußzeilenplatzhalter 7">
            <a:extLst>
              <a:ext uri="{FF2B5EF4-FFF2-40B4-BE49-F238E27FC236}">
                <a16:creationId xmlns:a16="http://schemas.microsoft.com/office/drawing/2014/main" id="{B153431B-7D6D-4B55-A0DF-437772147847}"/>
              </a:ext>
            </a:extLst>
          </p:cNvPr>
          <p:cNvSpPr>
            <a:spLocks noGrp="1"/>
          </p:cNvSpPr>
          <p:nvPr>
            <p:ph type="ftr" sz="quarter" idx="15"/>
          </p:nvPr>
        </p:nvSpPr>
        <p:spPr/>
        <p:txBody>
          <a:bodyPr/>
          <a:lstStyle/>
          <a:p>
            <a:r>
              <a:rPr lang="en-US">
                <a:solidFill>
                  <a:prstClr val="black">
                    <a:lumMod val="50000"/>
                    <a:lumOff val="50000"/>
                  </a:prstClr>
                </a:solidFill>
              </a:rPr>
              <a:t>Dr. Rudolf Rauch | Energy Programme Indonesia/ASEAN</a:t>
            </a:r>
            <a:endParaRPr lang="en-GB" dirty="0">
              <a:solidFill>
                <a:prstClr val="black">
                  <a:lumMod val="50000"/>
                  <a:lumOff val="50000"/>
                </a:prstClr>
              </a:solidFill>
            </a:endParaRPr>
          </a:p>
        </p:txBody>
      </p:sp>
      <p:sp>
        <p:nvSpPr>
          <p:cNvPr id="9" name="Foliennummernplatzhalter 8">
            <a:extLst>
              <a:ext uri="{FF2B5EF4-FFF2-40B4-BE49-F238E27FC236}">
                <a16:creationId xmlns:a16="http://schemas.microsoft.com/office/drawing/2014/main" id="{7190EEF8-EC05-4B47-999A-57A36EBAB75C}"/>
              </a:ext>
            </a:extLst>
          </p:cNvPr>
          <p:cNvSpPr>
            <a:spLocks noGrp="1"/>
          </p:cNvSpPr>
          <p:nvPr>
            <p:ph type="sldNum" sz="quarter" idx="16"/>
          </p:nvPr>
        </p:nvSpPr>
        <p:spPr/>
        <p:txBody>
          <a:bodyPr/>
          <a:lstStyle/>
          <a:p>
            <a:r>
              <a:rPr lang="en-GB" dirty="0">
                <a:solidFill>
                  <a:srgbClr val="6F6F6F"/>
                </a:solidFill>
              </a:rPr>
              <a:t>Page </a:t>
            </a:r>
            <a:fld id="{3A8B5DB7-81A8-4ED4-916B-6B23CD603687}" type="slidenum">
              <a:rPr lang="en-GB">
                <a:solidFill>
                  <a:srgbClr val="6F6F6F"/>
                </a:solidFill>
              </a:rPr>
              <a:pPr/>
              <a:t>‹#›</a:t>
            </a:fld>
            <a:endParaRPr lang="en-GB" dirty="0">
              <a:solidFill>
                <a:srgbClr val="6F6F6F"/>
              </a:solidFill>
            </a:endParaRPr>
          </a:p>
        </p:txBody>
      </p:sp>
    </p:spTree>
    <p:extLst>
      <p:ext uri="{BB962C8B-B14F-4D97-AF65-F5344CB8AC3E}">
        <p14:creationId xmlns:p14="http://schemas.microsoft.com/office/powerpoint/2010/main" val="2843005153"/>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alternativ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7" y="320283"/>
            <a:ext cx="8567183" cy="720725"/>
          </a:xfrm>
        </p:spPr>
        <p:txBody>
          <a:bodyPr/>
          <a:lstStyle>
            <a:lvl1pPr>
              <a:defRPr/>
            </a:lvl1pPr>
          </a:lstStyle>
          <a:p>
            <a:r>
              <a:rPr lang="en-GB"/>
              <a:t>Click to add headline</a:t>
            </a:r>
            <a:endParaRPr lang="en-GB" dirty="0"/>
          </a:p>
        </p:txBody>
      </p:sp>
      <p:grpSp>
        <p:nvGrpSpPr>
          <p:cNvPr id="6" name="Key Visual">
            <a:extLst>
              <a:ext uri="{FF2B5EF4-FFF2-40B4-BE49-F238E27FC236}">
                <a16:creationId xmlns:a16="http://schemas.microsoft.com/office/drawing/2014/main" id="{77156747-85E7-4ED4-B2ED-42ABA70FA613}"/>
              </a:ext>
            </a:extLst>
          </p:cNvPr>
          <p:cNvGrpSpPr/>
          <p:nvPr userDrawn="1"/>
        </p:nvGrpSpPr>
        <p:grpSpPr bwMode="gray">
          <a:xfrm flipV="1">
            <a:off x="123135" y="5311118"/>
            <a:ext cx="2320828" cy="822639"/>
            <a:chOff x="4846637" y="119557"/>
            <a:chExt cx="3783013" cy="1005693"/>
          </a:xfrm>
        </p:grpSpPr>
        <p:sp>
          <p:nvSpPr>
            <p:cNvPr id="7" name="Freihandform: Form 6">
              <a:extLst>
                <a:ext uri="{FF2B5EF4-FFF2-40B4-BE49-F238E27FC236}">
                  <a16:creationId xmlns:a16="http://schemas.microsoft.com/office/drawing/2014/main" id="{2E6C23C4-9083-4866-858D-0C04644D965B}"/>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endParaRPr>
            </a:p>
          </p:txBody>
        </p:sp>
        <p:sp>
          <p:nvSpPr>
            <p:cNvPr id="8" name="Freihandform: Form 7">
              <a:extLst>
                <a:ext uri="{FF2B5EF4-FFF2-40B4-BE49-F238E27FC236}">
                  <a16:creationId xmlns:a16="http://schemas.microsoft.com/office/drawing/2014/main" id="{FB0BB156-07F2-4B83-B5A7-E91DE0017F5B}"/>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dirty="0">
                <a:solidFill>
                  <a:prstClr val="white"/>
                </a:solidFill>
              </a:endParaRPr>
            </a:p>
          </p:txBody>
        </p:sp>
        <p:sp>
          <p:nvSpPr>
            <p:cNvPr id="9" name="Freihandform: Form 8">
              <a:extLst>
                <a:ext uri="{FF2B5EF4-FFF2-40B4-BE49-F238E27FC236}">
                  <a16:creationId xmlns:a16="http://schemas.microsoft.com/office/drawing/2014/main" id="{86502DB2-D1D5-44BB-955E-FA20933B0C5A}"/>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dirty="0">
                <a:solidFill>
                  <a:prstClr val="white"/>
                </a:solidFill>
              </a:endParaRPr>
            </a:p>
          </p:txBody>
        </p:sp>
        <p:sp>
          <p:nvSpPr>
            <p:cNvPr id="10" name="Freihandform: Form 9">
              <a:extLst>
                <a:ext uri="{FF2B5EF4-FFF2-40B4-BE49-F238E27FC236}">
                  <a16:creationId xmlns:a16="http://schemas.microsoft.com/office/drawing/2014/main" id="{A25DFF6E-FE1D-49A8-A873-770951547FF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dirty="0">
                <a:solidFill>
                  <a:prstClr val="white"/>
                </a:solidFill>
              </a:endParaRPr>
            </a:p>
          </p:txBody>
        </p:sp>
        <p:sp>
          <p:nvSpPr>
            <p:cNvPr id="11" name="Freihandform: Form 10">
              <a:extLst>
                <a:ext uri="{FF2B5EF4-FFF2-40B4-BE49-F238E27FC236}">
                  <a16:creationId xmlns:a16="http://schemas.microsoft.com/office/drawing/2014/main" id="{8E38456C-C414-4CEB-A953-0F72775B0C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dirty="0">
                <a:solidFill>
                  <a:prstClr val="white"/>
                </a:solidFill>
              </a:endParaRPr>
            </a:p>
          </p:txBody>
        </p:sp>
      </p:grpSp>
      <p:sp>
        <p:nvSpPr>
          <p:cNvPr id="12" name="Textplatzhalter 7">
            <a:extLst>
              <a:ext uri="{FF2B5EF4-FFF2-40B4-BE49-F238E27FC236}">
                <a16:creationId xmlns:a16="http://schemas.microsoft.com/office/drawing/2014/main" id="{32E1886A-3475-4E66-B3BF-1AD48A2030B2}"/>
              </a:ext>
            </a:extLst>
          </p:cNvPr>
          <p:cNvSpPr>
            <a:spLocks noGrp="1"/>
          </p:cNvSpPr>
          <p:nvPr>
            <p:ph type="body" sz="quarter" idx="13" hasCustomPrompt="1"/>
          </p:nvPr>
        </p:nvSpPr>
        <p:spPr bwMode="gray">
          <a:xfrm>
            <a:off x="449818" y="1361293"/>
            <a:ext cx="7172684" cy="3746844"/>
          </a:xfrm>
        </p:spPr>
        <p:txBody>
          <a:bodyPr/>
          <a:lstStyle>
            <a:lvl1pPr marL="0" marR="0" indent="0" algn="l" defTabSz="685800" rtl="0" eaLnBrk="1" fontAlgn="auto" latinLnBrk="0" hangingPunct="1">
              <a:lnSpc>
                <a:spcPct val="90000"/>
              </a:lnSpc>
              <a:spcBef>
                <a:spcPts val="1800"/>
              </a:spcBef>
              <a:spcAft>
                <a:spcPts val="0"/>
              </a:spcAft>
              <a:buClrTx/>
              <a:buSzTx/>
              <a:buFont typeface="+mj-lt"/>
              <a:buNone/>
              <a:tabLst/>
              <a:defRPr/>
            </a:lvl1pPr>
          </a:lstStyle>
          <a:p>
            <a:pPr marL="228600" marR="0" lvl="0" indent="-228600" algn="l" defTabSz="685800" rtl="0" eaLnBrk="1" fontAlgn="auto" latinLnBrk="0" hangingPunct="1">
              <a:lnSpc>
                <a:spcPct val="90000"/>
              </a:lnSpc>
              <a:spcBef>
                <a:spcPts val="1800"/>
              </a:spcBef>
              <a:spcAft>
                <a:spcPts val="0"/>
              </a:spcAft>
              <a:buClrTx/>
              <a:buSzTx/>
              <a:buFont typeface="+mj-lt"/>
              <a:buAutoNum type="arabicPeriod"/>
              <a:tabLst/>
              <a:defRPr/>
            </a:pPr>
            <a:r>
              <a:rPr lang="en-GB" dirty="0"/>
              <a:t>Click to add text</a:t>
            </a:r>
          </a:p>
        </p:txBody>
      </p:sp>
      <p:sp>
        <p:nvSpPr>
          <p:cNvPr id="13" name="Datumsplatzhalter 12">
            <a:extLst>
              <a:ext uri="{FF2B5EF4-FFF2-40B4-BE49-F238E27FC236}">
                <a16:creationId xmlns:a16="http://schemas.microsoft.com/office/drawing/2014/main" id="{E5D8E01E-F49F-4D57-89D4-E949623D1DC6}"/>
              </a:ext>
            </a:extLst>
          </p:cNvPr>
          <p:cNvSpPr>
            <a:spLocks noGrp="1"/>
          </p:cNvSpPr>
          <p:nvPr>
            <p:ph type="dt" sz="half" idx="14"/>
          </p:nvPr>
        </p:nvSpPr>
        <p:spPr/>
        <p:txBody>
          <a:bodyPr/>
          <a:lstStyle/>
          <a:p>
            <a:r>
              <a:rPr>
                <a:solidFill>
                  <a:prstClr val="black">
                    <a:lumMod val="50000"/>
                    <a:lumOff val="50000"/>
                  </a:prstClr>
                </a:solidFill>
              </a:rPr>
              <a:t>17 May 2019</a:t>
            </a:r>
            <a:endParaRPr lang="en-GB" dirty="0">
              <a:solidFill>
                <a:prstClr val="black">
                  <a:lumMod val="50000"/>
                  <a:lumOff val="50000"/>
                </a:prstClr>
              </a:solidFill>
            </a:endParaRPr>
          </a:p>
        </p:txBody>
      </p:sp>
      <p:sp>
        <p:nvSpPr>
          <p:cNvPr id="14" name="Fußzeilenplatzhalter 13">
            <a:extLst>
              <a:ext uri="{FF2B5EF4-FFF2-40B4-BE49-F238E27FC236}">
                <a16:creationId xmlns:a16="http://schemas.microsoft.com/office/drawing/2014/main" id="{BCF8D0CE-4095-4F50-924A-6E387AE4CF28}"/>
              </a:ext>
            </a:extLst>
          </p:cNvPr>
          <p:cNvSpPr>
            <a:spLocks noGrp="1"/>
          </p:cNvSpPr>
          <p:nvPr>
            <p:ph type="ftr" sz="quarter" idx="15"/>
          </p:nvPr>
        </p:nvSpPr>
        <p:spPr/>
        <p:txBody>
          <a:bodyPr/>
          <a:lstStyle/>
          <a:p>
            <a:r>
              <a:rPr lang="en-US">
                <a:solidFill>
                  <a:prstClr val="black">
                    <a:lumMod val="50000"/>
                    <a:lumOff val="50000"/>
                  </a:prstClr>
                </a:solidFill>
              </a:rPr>
              <a:t>Dr. Rudolf Rauch | Energy Programme Indonesia/ASEAN</a:t>
            </a:r>
            <a:endParaRPr lang="en-GB" dirty="0">
              <a:solidFill>
                <a:prstClr val="black">
                  <a:lumMod val="50000"/>
                  <a:lumOff val="50000"/>
                </a:prstClr>
              </a:solidFill>
            </a:endParaRPr>
          </a:p>
        </p:txBody>
      </p:sp>
      <p:sp>
        <p:nvSpPr>
          <p:cNvPr id="15" name="Foliennummernplatzhalter 14">
            <a:extLst>
              <a:ext uri="{FF2B5EF4-FFF2-40B4-BE49-F238E27FC236}">
                <a16:creationId xmlns:a16="http://schemas.microsoft.com/office/drawing/2014/main" id="{4509B031-4623-4B3A-8E75-E14CEB8CCF15}"/>
              </a:ext>
            </a:extLst>
          </p:cNvPr>
          <p:cNvSpPr>
            <a:spLocks noGrp="1"/>
          </p:cNvSpPr>
          <p:nvPr>
            <p:ph type="sldNum" sz="quarter" idx="16"/>
          </p:nvPr>
        </p:nvSpPr>
        <p:spPr/>
        <p:txBody>
          <a:bodyPr/>
          <a:lstStyle/>
          <a:p>
            <a:r>
              <a:rPr lang="en-GB" dirty="0">
                <a:solidFill>
                  <a:srgbClr val="6F6F6F"/>
                </a:solidFill>
              </a:rPr>
              <a:t>Page </a:t>
            </a:r>
            <a:fld id="{3A8B5DB7-81A8-4ED4-916B-6B23CD603687}" type="slidenum">
              <a:rPr lang="en-GB">
                <a:solidFill>
                  <a:srgbClr val="6F6F6F"/>
                </a:solidFill>
              </a:rPr>
              <a:pPr/>
              <a:t>‹#›</a:t>
            </a:fld>
            <a:endParaRPr lang="en-GB" dirty="0">
              <a:solidFill>
                <a:srgbClr val="6F6F6F"/>
              </a:solidFill>
            </a:endParaRPr>
          </a:p>
        </p:txBody>
      </p:sp>
    </p:spTree>
    <p:extLst>
      <p:ext uri="{BB962C8B-B14F-4D97-AF65-F5344CB8AC3E}">
        <p14:creationId xmlns:p14="http://schemas.microsoft.com/office/powerpoint/2010/main" val="2372959300"/>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extLst>
              <a:ext uri="{28A0092B-C50C-407E-A947-70E740481C1C}">
                <a14:useLocalDpi xmlns:a14="http://schemas.microsoft.com/office/drawing/2010/main"/>
              </a:ext>
            </a:extLst>
          </a:blip>
          <a:srcRect/>
          <a:stretch/>
        </p:blipFill>
        <p:spPr bwMode="gray">
          <a:xfrm>
            <a:off x="123136" y="165100"/>
            <a:ext cx="8893865" cy="5968659"/>
          </a:xfrm>
          <a:prstGeom prst="rect">
            <a:avLst/>
          </a:prstGeom>
        </p:spPr>
      </p:pic>
      <p:pic>
        <p:nvPicPr>
          <p:cNvPr id="20" name="Grafik 19" descr="Ein Bild, das Säge enthält.&#10;&#10;Automatisch generierte Beschreibung">
            <a:extLst>
              <a:ext uri="{FF2B5EF4-FFF2-40B4-BE49-F238E27FC236}">
                <a16:creationId xmlns:a16="http://schemas.microsoft.com/office/drawing/2014/main" id="{BCF144E3-F322-4496-87EE-8035011D1A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bwMode="gray">
          <a:xfrm>
            <a:off x="123135" y="2093674"/>
            <a:ext cx="8895600" cy="4040085"/>
          </a:xfrm>
          <a:prstGeom prst="rect">
            <a:avLst/>
          </a:prstGeom>
        </p:spPr>
      </p:pic>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9" y="4938863"/>
            <a:ext cx="7970837" cy="219291"/>
          </a:xfrm>
        </p:spPr>
        <p:txBody>
          <a:bodyPr>
            <a:spAutoFit/>
          </a:bodyPr>
          <a:lstStyle>
            <a:lvl1pPr marL="0" indent="0">
              <a:lnSpc>
                <a:spcPct val="95000"/>
              </a:lnSpc>
              <a:spcBef>
                <a:spcPts val="1200"/>
              </a:spcBef>
              <a:spcAft>
                <a:spcPts val="0"/>
              </a:spcAft>
              <a:buNone/>
              <a:defRPr sz="1500">
                <a:solidFill>
                  <a:schemeClr val="tx1"/>
                </a:solidFill>
              </a:defRPr>
            </a:lvl1pPr>
          </a:lstStyle>
          <a:p>
            <a:r>
              <a:rPr lang="en-GB" dirty="0"/>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9" y="4033216"/>
            <a:ext cx="7971711" cy="720197"/>
          </a:xfrm>
          <a:prstGeom prst="rect">
            <a:avLst/>
          </a:prstGeom>
        </p:spPr>
        <p:txBody>
          <a:bodyPr wrap="square">
            <a:spAutoFit/>
          </a:bodyPr>
          <a:lstStyle>
            <a:lvl1pPr>
              <a:defRPr sz="2600" b="1">
                <a:solidFill>
                  <a:schemeClr val="tx1"/>
                </a:solidFill>
              </a:defRPr>
            </a:lvl1pPr>
          </a:lstStyle>
          <a:p>
            <a:r>
              <a:rPr lang="en-GB" dirty="0"/>
              <a:t>Section start slide</a:t>
            </a:r>
            <a:br>
              <a:rPr lang="en-GB" dirty="0"/>
            </a:br>
            <a:r>
              <a:rPr lang="en-GB" dirty="0"/>
              <a:t>with b/w GIZ key visual</a:t>
            </a:r>
          </a:p>
        </p:txBody>
      </p:sp>
      <p:sp>
        <p:nvSpPr>
          <p:cNvPr id="6" name="Datumsplatzhalter 5">
            <a:extLst>
              <a:ext uri="{FF2B5EF4-FFF2-40B4-BE49-F238E27FC236}">
                <a16:creationId xmlns:a16="http://schemas.microsoft.com/office/drawing/2014/main" id="{0DC1FF66-9C6A-433E-8553-8083512E9621}"/>
              </a:ext>
            </a:extLst>
          </p:cNvPr>
          <p:cNvSpPr>
            <a:spLocks noGrp="1"/>
          </p:cNvSpPr>
          <p:nvPr>
            <p:ph type="dt" sz="half" idx="11"/>
          </p:nvPr>
        </p:nvSpPr>
        <p:spPr/>
        <p:txBody>
          <a:bodyPr/>
          <a:lstStyle/>
          <a:p>
            <a:r>
              <a:rPr>
                <a:solidFill>
                  <a:prstClr val="black">
                    <a:lumMod val="50000"/>
                    <a:lumOff val="50000"/>
                  </a:prstClr>
                </a:solidFill>
              </a:rPr>
              <a:t>17 May 2019</a:t>
            </a:r>
            <a:endParaRPr lang="en-GB" dirty="0">
              <a:solidFill>
                <a:prstClr val="black">
                  <a:lumMod val="50000"/>
                  <a:lumOff val="50000"/>
                </a:prstClr>
              </a:solidFill>
            </a:endParaRPr>
          </a:p>
        </p:txBody>
      </p:sp>
      <p:sp>
        <p:nvSpPr>
          <p:cNvPr id="7" name="Fußzeilenplatzhalter 6">
            <a:extLst>
              <a:ext uri="{FF2B5EF4-FFF2-40B4-BE49-F238E27FC236}">
                <a16:creationId xmlns:a16="http://schemas.microsoft.com/office/drawing/2014/main" id="{EF569824-8B73-4A2E-B4EF-29A198DE52A6}"/>
              </a:ext>
            </a:extLst>
          </p:cNvPr>
          <p:cNvSpPr>
            <a:spLocks noGrp="1"/>
          </p:cNvSpPr>
          <p:nvPr>
            <p:ph type="ftr" sz="quarter" idx="12"/>
          </p:nvPr>
        </p:nvSpPr>
        <p:spPr/>
        <p:txBody>
          <a:bodyPr/>
          <a:lstStyle/>
          <a:p>
            <a:r>
              <a:rPr lang="en-US">
                <a:solidFill>
                  <a:prstClr val="black">
                    <a:lumMod val="50000"/>
                    <a:lumOff val="50000"/>
                  </a:prstClr>
                </a:solidFill>
              </a:rPr>
              <a:t>Dr. Rudolf Rauch | Energy Programme Indonesia/ASEAN</a:t>
            </a:r>
            <a:endParaRPr lang="en-GB" dirty="0">
              <a:solidFill>
                <a:prstClr val="black">
                  <a:lumMod val="50000"/>
                  <a:lumOff val="50000"/>
                </a:prstClr>
              </a:solidFill>
            </a:endParaRPr>
          </a:p>
        </p:txBody>
      </p:sp>
      <p:sp>
        <p:nvSpPr>
          <p:cNvPr id="8" name="Foliennummernplatzhalter 7">
            <a:extLst>
              <a:ext uri="{FF2B5EF4-FFF2-40B4-BE49-F238E27FC236}">
                <a16:creationId xmlns:a16="http://schemas.microsoft.com/office/drawing/2014/main" id="{540C7464-2E6B-420A-8943-567BDD649418}"/>
              </a:ext>
            </a:extLst>
          </p:cNvPr>
          <p:cNvSpPr>
            <a:spLocks noGrp="1"/>
          </p:cNvSpPr>
          <p:nvPr>
            <p:ph type="sldNum" sz="quarter" idx="13"/>
          </p:nvPr>
        </p:nvSpPr>
        <p:spPr/>
        <p:txBody>
          <a:bodyPr/>
          <a:lstStyle/>
          <a:p>
            <a:r>
              <a:rPr lang="en-GB" dirty="0">
                <a:solidFill>
                  <a:srgbClr val="6F6F6F"/>
                </a:solidFill>
              </a:rPr>
              <a:t>Page </a:t>
            </a:r>
            <a:fld id="{3A8B5DB7-81A8-4ED4-916B-6B23CD603687}" type="slidenum">
              <a:rPr lang="en-GB">
                <a:solidFill>
                  <a:srgbClr val="6F6F6F"/>
                </a:solidFill>
              </a:rPr>
              <a:pPr/>
              <a:t>‹#›</a:t>
            </a:fld>
            <a:endParaRPr lang="en-GB" dirty="0">
              <a:solidFill>
                <a:srgbClr val="6F6F6F"/>
              </a:solidFill>
            </a:endParaRPr>
          </a:p>
        </p:txBody>
      </p:sp>
    </p:spTree>
    <p:extLst>
      <p:ext uri="{BB962C8B-B14F-4D97-AF65-F5344CB8AC3E}">
        <p14:creationId xmlns:p14="http://schemas.microsoft.com/office/powerpoint/2010/main" val="420841945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6" y="165100"/>
            <a:ext cx="8893865" cy="5968659"/>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1244600"/>
            <a:ext cx="0" cy="9144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202090" y="569807"/>
            <a:ext cx="281941"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de-DE" sz="1350">
              <a:solidFill>
                <a:prstClr val="white"/>
              </a:solidFill>
            </a:endParaRP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6" y="2093674"/>
            <a:ext cx="8893865" cy="4040085"/>
          </a:xfrm>
          <a:prstGeom prst="rect">
            <a:avLst/>
          </a:prstGeom>
          <a:blipFill dpi="0" rotWithShape="1">
            <a:blip r:embed="rId2">
              <a:alphaModFix amt="80000"/>
              <a:extLst>
                <a:ext uri="{28A0092B-C50C-407E-A947-70E740481C1C}">
                  <a14:useLocalDpi xmlns:a14="http://schemas.microsoft.com/office/drawing/2010/main"/>
                </a:ext>
              </a:extLst>
            </a:blip>
            <a:srcRect/>
            <a:stretch>
              <a:fillRect/>
            </a:stretch>
          </a:blipFill>
        </p:spPr>
        <p:txBody>
          <a:bodyPr wrap="square" lIns="576000" bIns="1036800" anchor="b">
            <a:noAutofit/>
          </a:bodyPr>
          <a:lstStyle>
            <a:lvl1pPr>
              <a:defRPr sz="2600" b="1">
                <a:solidFill>
                  <a:schemeClr val="tx1"/>
                </a:solidFill>
              </a:defRPr>
            </a:lvl1pPr>
          </a:lstStyle>
          <a:p>
            <a:r>
              <a:rPr lang="en-GB" dirty="0"/>
              <a:t>Section start slide</a:t>
            </a:r>
            <a:br>
              <a:rPr lang="en-GB" dirty="0"/>
            </a:br>
            <a:r>
              <a:rPr lang="en-GB" dirty="0"/>
              <a:t>with background photo (interchangeable)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7497023" y="1966807"/>
            <a:ext cx="1246909" cy="1147156"/>
          </a:xfrm>
          <a:prstGeom prst="rect">
            <a:avLst/>
          </a:prstGeom>
        </p:spPr>
      </p:pic>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699849" y="4938863"/>
            <a:ext cx="7970837" cy="219291"/>
          </a:xfrm>
        </p:spPr>
        <p:txBody>
          <a:bodyPr>
            <a:spAutoFit/>
          </a:bodyPr>
          <a:lstStyle>
            <a:lvl1pPr marL="0" indent="0">
              <a:lnSpc>
                <a:spcPct val="95000"/>
              </a:lnSpc>
              <a:spcBef>
                <a:spcPts val="0"/>
              </a:spcBef>
              <a:spcAft>
                <a:spcPts val="0"/>
              </a:spcAft>
              <a:buNone/>
              <a:defRPr sz="1500">
                <a:solidFill>
                  <a:schemeClr val="tx1"/>
                </a:solidFill>
              </a:defRPr>
            </a:lvl1pPr>
          </a:lstStyle>
          <a:p>
            <a:r>
              <a:rPr lang="en-GB" dirty="0"/>
              <a:t>This is the sub-line</a:t>
            </a:r>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3" y="170887"/>
            <a:ext cx="1476375" cy="590931"/>
          </a:xfrm>
          <a:prstGeom prst="rect">
            <a:avLst/>
          </a:prstGeom>
        </p:spPr>
        <p:txBody>
          <a:bodyPr wrap="square">
            <a:spAutoFit/>
          </a:bodyPr>
          <a:lstStyle/>
          <a:p>
            <a:pPr defTabSz="685800" eaLnBrk="1" fontAlgn="auto" hangingPunct="1">
              <a:lnSpc>
                <a:spcPct val="90000"/>
              </a:lnSpc>
              <a:spcBef>
                <a:spcPts val="600"/>
              </a:spcBef>
              <a:spcAft>
                <a:spcPts val="0"/>
              </a:spcAft>
              <a:buFont typeface="Arial" panose="020B0604020202020204" pitchFamily="34" charset="0"/>
              <a:buNone/>
              <a:defRPr/>
            </a:pPr>
            <a:r>
              <a:rPr lang="en-GB" sz="1200" dirty="0">
                <a:solidFill>
                  <a:prstClr val="black"/>
                </a:solidFill>
                <a:latin typeface="Arial"/>
                <a:ea typeface="+mn-ea"/>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3" y="170887"/>
            <a:ext cx="1476375" cy="258532"/>
          </a:xfrm>
          <a:prstGeom prst="rect">
            <a:avLst/>
          </a:prstGeom>
        </p:spPr>
        <p:txBody>
          <a:bodyPr wrap="square">
            <a:spAutoFit/>
          </a:bodyPr>
          <a:lstStyle/>
          <a:p>
            <a:pPr defTabSz="685800" eaLnBrk="1" fontAlgn="auto" hangingPunct="1">
              <a:lnSpc>
                <a:spcPct val="90000"/>
              </a:lnSpc>
              <a:spcBef>
                <a:spcPts val="600"/>
              </a:spcBef>
              <a:spcAft>
                <a:spcPts val="0"/>
              </a:spcAft>
              <a:buFont typeface="Arial" panose="020B0604020202020204" pitchFamily="34" charset="0"/>
              <a:buNone/>
              <a:defRPr/>
            </a:pPr>
            <a:r>
              <a:rPr lang="en-GB" sz="1200" dirty="0">
                <a:solidFill>
                  <a:prstClr val="black"/>
                </a:solidFill>
                <a:latin typeface="Arial"/>
                <a:ea typeface="+mn-ea"/>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70887"/>
            <a:ext cx="1863194" cy="590931"/>
          </a:xfrm>
          <a:prstGeom prst="rect">
            <a:avLst/>
          </a:prstGeom>
        </p:spPr>
        <p:txBody>
          <a:bodyPr wrap="square">
            <a:spAutoFit/>
          </a:bodyPr>
          <a:lstStyle/>
          <a:p>
            <a:pPr defTabSz="685800" eaLnBrk="1" fontAlgn="auto" hangingPunct="1">
              <a:lnSpc>
                <a:spcPct val="90000"/>
              </a:lnSpc>
              <a:spcBef>
                <a:spcPts val="600"/>
              </a:spcBef>
              <a:spcAft>
                <a:spcPts val="0"/>
              </a:spcAft>
              <a:buFont typeface="Arial" panose="020B0604020202020204" pitchFamily="34" charset="0"/>
              <a:buNone/>
              <a:defRPr/>
            </a:pPr>
            <a:r>
              <a:rPr lang="en-GB" sz="1200" dirty="0">
                <a:solidFill>
                  <a:prstClr val="black"/>
                </a:solidFill>
                <a:latin typeface="Arial"/>
                <a:ea typeface="+mn-ea"/>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237067"/>
            <a:ext cx="2796278" cy="923330"/>
          </a:xfrm>
          <a:prstGeom prst="rect">
            <a:avLst/>
          </a:prstGeom>
          <a:noFill/>
        </p:spPr>
        <p:txBody>
          <a:bodyPr wrap="none" rtlCol="0">
            <a:spAutoFit/>
          </a:bodyPr>
          <a:lstStyle/>
          <a:p>
            <a:pPr marL="128588" indent="-128588" algn="r" defTabSz="685800" eaLnBrk="1" fontAlgn="auto" hangingPunct="1">
              <a:spcBef>
                <a:spcPts val="0"/>
              </a:spcBef>
              <a:spcAft>
                <a:spcPts val="0"/>
              </a:spcAft>
              <a:buFontTx/>
              <a:buAutoNum type="arabicPeriod"/>
              <a:defRPr/>
            </a:pPr>
            <a:r>
              <a:rPr lang="en-GB" sz="900" dirty="0">
                <a:solidFill>
                  <a:prstClr val="white">
                    <a:lumMod val="50000"/>
                  </a:prstClr>
                </a:solidFill>
                <a:latin typeface="Arial"/>
                <a:ea typeface="+mn-ea"/>
              </a:rPr>
              <a:t>Click on image above transparent section.</a:t>
            </a:r>
          </a:p>
          <a:p>
            <a:pPr marL="128588" indent="-128588" algn="r" defTabSz="685800" eaLnBrk="1" fontAlgn="auto" hangingPunct="1">
              <a:spcBef>
                <a:spcPts val="0"/>
              </a:spcBef>
              <a:spcAft>
                <a:spcPts val="0"/>
              </a:spcAft>
              <a:buFontTx/>
              <a:buAutoNum type="arabicPeriod"/>
              <a:defRPr/>
            </a:pPr>
            <a:r>
              <a:rPr lang="en-GB" sz="900" dirty="0">
                <a:solidFill>
                  <a:prstClr val="white">
                    <a:lumMod val="50000"/>
                  </a:prstClr>
                </a:solidFill>
                <a:latin typeface="Arial"/>
                <a:ea typeface="+mn-ea"/>
              </a:rPr>
              <a:t>Delete image by pressing the DEL key.</a:t>
            </a:r>
          </a:p>
          <a:p>
            <a:pPr marL="128588" indent="-128588" algn="r" defTabSz="685800" eaLnBrk="1" fontAlgn="auto" hangingPunct="1">
              <a:spcBef>
                <a:spcPts val="0"/>
              </a:spcBef>
              <a:spcAft>
                <a:spcPts val="0"/>
              </a:spcAft>
              <a:buFontTx/>
              <a:buAutoNum type="arabicPeriod"/>
              <a:defRPr/>
            </a:pPr>
            <a:r>
              <a:rPr lang="en-GB" sz="900" dirty="0">
                <a:solidFill>
                  <a:prstClr val="white">
                    <a:lumMod val="50000"/>
                  </a:prstClr>
                </a:solidFill>
                <a:latin typeface="Arial"/>
                <a:ea typeface="+mn-ea"/>
              </a:rPr>
              <a:t>Click on small icon in centre of page.</a:t>
            </a:r>
          </a:p>
          <a:p>
            <a:pPr marL="128588" indent="-128588" algn="r" defTabSz="685800" eaLnBrk="1" fontAlgn="auto" hangingPunct="1">
              <a:spcBef>
                <a:spcPts val="0"/>
              </a:spcBef>
              <a:spcAft>
                <a:spcPts val="0"/>
              </a:spcAft>
              <a:buFontTx/>
              <a:buAutoNum type="arabicPeriod"/>
              <a:defRPr/>
            </a:pPr>
            <a:r>
              <a:rPr lang="en-GB" sz="900" dirty="0">
                <a:solidFill>
                  <a:prstClr val="white">
                    <a:lumMod val="50000"/>
                  </a:prstClr>
                </a:solidFill>
                <a:latin typeface="Arial"/>
                <a:ea typeface="+mn-ea"/>
              </a:rPr>
              <a:t>Select photo.</a:t>
            </a:r>
          </a:p>
          <a:p>
            <a:pPr marL="128588" indent="-128588" algn="r" defTabSz="685800" eaLnBrk="1" fontAlgn="auto" hangingPunct="1">
              <a:spcBef>
                <a:spcPts val="0"/>
              </a:spcBef>
              <a:spcAft>
                <a:spcPts val="0"/>
              </a:spcAft>
              <a:buFontTx/>
              <a:buAutoNum type="arabicPeriod"/>
              <a:defRPr/>
            </a:pPr>
            <a:r>
              <a:rPr lang="en-GB" sz="900" dirty="0">
                <a:solidFill>
                  <a:prstClr val="white">
                    <a:lumMod val="50000"/>
                  </a:prstClr>
                </a:solidFill>
                <a:latin typeface="Arial"/>
                <a:ea typeface="+mn-ea"/>
              </a:rPr>
              <a:t>Select ‘Home / Reset ’.</a:t>
            </a:r>
          </a:p>
          <a:p>
            <a:pPr marL="128588" indent="-128588" algn="r" defTabSz="685800" eaLnBrk="1" fontAlgn="auto" hangingPunct="1">
              <a:spcBef>
                <a:spcPts val="0"/>
              </a:spcBef>
              <a:spcAft>
                <a:spcPts val="0"/>
              </a:spcAft>
              <a:buFontTx/>
              <a:buAutoNum type="arabicPeriod"/>
              <a:defRPr/>
            </a:pPr>
            <a:r>
              <a:rPr lang="en-GB" sz="900" dirty="0">
                <a:solidFill>
                  <a:prstClr val="white">
                    <a:lumMod val="50000"/>
                  </a:prstClr>
                </a:solidFill>
                <a:latin typeface="Arial"/>
                <a:ea typeface="+mn-ea"/>
              </a:rPr>
              <a:t>If required, edit the section under ‘Format/Crop ’.</a:t>
            </a:r>
          </a:p>
        </p:txBody>
      </p:sp>
      <p:sp>
        <p:nvSpPr>
          <p:cNvPr id="7" name="Datumsplatzhalter 6">
            <a:extLst>
              <a:ext uri="{FF2B5EF4-FFF2-40B4-BE49-F238E27FC236}">
                <a16:creationId xmlns:a16="http://schemas.microsoft.com/office/drawing/2014/main" id="{ECA10962-7562-45EF-9BCC-CF8E4A8ECDD8}"/>
              </a:ext>
            </a:extLst>
          </p:cNvPr>
          <p:cNvSpPr>
            <a:spLocks noGrp="1"/>
          </p:cNvSpPr>
          <p:nvPr>
            <p:ph type="dt" sz="half" idx="12"/>
          </p:nvPr>
        </p:nvSpPr>
        <p:spPr/>
        <p:txBody>
          <a:bodyPr/>
          <a:lstStyle/>
          <a:p>
            <a:r>
              <a:rPr>
                <a:solidFill>
                  <a:prstClr val="black">
                    <a:lumMod val="50000"/>
                    <a:lumOff val="50000"/>
                  </a:prstClr>
                </a:solidFill>
              </a:rPr>
              <a:t>17 May 2019</a:t>
            </a:r>
            <a:endParaRPr lang="en-GB" dirty="0">
              <a:solidFill>
                <a:prstClr val="black">
                  <a:lumMod val="50000"/>
                  <a:lumOff val="50000"/>
                </a:prstClr>
              </a:solidFill>
            </a:endParaRPr>
          </a:p>
        </p:txBody>
      </p:sp>
      <p:sp>
        <p:nvSpPr>
          <p:cNvPr id="8" name="Fußzeilenplatzhalter 7">
            <a:extLst>
              <a:ext uri="{FF2B5EF4-FFF2-40B4-BE49-F238E27FC236}">
                <a16:creationId xmlns:a16="http://schemas.microsoft.com/office/drawing/2014/main" id="{4EDF0250-D30F-4BC8-BDE1-DB1BD325237F}"/>
              </a:ext>
            </a:extLst>
          </p:cNvPr>
          <p:cNvSpPr>
            <a:spLocks noGrp="1"/>
          </p:cNvSpPr>
          <p:nvPr>
            <p:ph type="ftr" sz="quarter" idx="13"/>
          </p:nvPr>
        </p:nvSpPr>
        <p:spPr/>
        <p:txBody>
          <a:bodyPr/>
          <a:lstStyle/>
          <a:p>
            <a:r>
              <a:rPr lang="en-US">
                <a:solidFill>
                  <a:prstClr val="black">
                    <a:lumMod val="50000"/>
                    <a:lumOff val="50000"/>
                  </a:prstClr>
                </a:solidFill>
              </a:rPr>
              <a:t>Dr. Rudolf Rauch | Energy Programme Indonesia/ASEAN</a:t>
            </a:r>
            <a:endParaRPr lang="en-GB" dirty="0">
              <a:solidFill>
                <a:prstClr val="black">
                  <a:lumMod val="50000"/>
                  <a:lumOff val="50000"/>
                </a:prstClr>
              </a:solidFill>
            </a:endParaRPr>
          </a:p>
        </p:txBody>
      </p:sp>
      <p:sp>
        <p:nvSpPr>
          <p:cNvPr id="11" name="Foliennummernplatzhalter 10">
            <a:extLst>
              <a:ext uri="{FF2B5EF4-FFF2-40B4-BE49-F238E27FC236}">
                <a16:creationId xmlns:a16="http://schemas.microsoft.com/office/drawing/2014/main" id="{98F0E3FB-E27A-4457-B526-B2D2906906AA}"/>
              </a:ext>
            </a:extLst>
          </p:cNvPr>
          <p:cNvSpPr>
            <a:spLocks noGrp="1"/>
          </p:cNvSpPr>
          <p:nvPr>
            <p:ph type="sldNum" sz="quarter" idx="14"/>
          </p:nvPr>
        </p:nvSpPr>
        <p:spPr/>
        <p:txBody>
          <a:bodyPr/>
          <a:lstStyle/>
          <a:p>
            <a:r>
              <a:rPr lang="en-GB" dirty="0">
                <a:solidFill>
                  <a:srgbClr val="6F6F6F"/>
                </a:solidFill>
              </a:rPr>
              <a:t>Page </a:t>
            </a:r>
            <a:fld id="{3A8B5DB7-81A8-4ED4-916B-6B23CD603687}" type="slidenum">
              <a:rPr lang="en-GB">
                <a:solidFill>
                  <a:srgbClr val="6F6F6F"/>
                </a:solidFill>
              </a:rPr>
              <a:pPr/>
              <a:t>‹#›</a:t>
            </a:fld>
            <a:endParaRPr lang="en-GB" dirty="0">
              <a:solidFill>
                <a:srgbClr val="6F6F6F"/>
              </a:solidFill>
            </a:endParaRP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4">
            <a:extLst>
              <a:ext uri="{28A0092B-C50C-407E-A947-70E740481C1C}">
                <a14:useLocalDpi xmlns:a14="http://schemas.microsoft.com/office/drawing/2010/main"/>
              </a:ext>
            </a:extLst>
          </a:blip>
          <a:srcRect/>
          <a:stretch/>
        </p:blipFill>
        <p:spPr>
          <a:xfrm>
            <a:off x="7497547" y="1029491"/>
            <a:ext cx="387893" cy="787908"/>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5" y="1034676"/>
            <a:ext cx="1588101" cy="866995"/>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de-DE" sz="1350">
                <a:solidFill>
                  <a:prstClr val="white"/>
                </a:solidFill>
              </a:endParaRPr>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1279678"/>
            <a:ext cx="334720" cy="450849"/>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de-DE" sz="1350">
              <a:solidFill>
                <a:prstClr val="white"/>
              </a:solidFill>
            </a:endParaRPr>
          </a:p>
        </p:txBody>
      </p:sp>
    </p:spTree>
    <p:extLst>
      <p:ext uri="{BB962C8B-B14F-4D97-AF65-F5344CB8AC3E}">
        <p14:creationId xmlns:p14="http://schemas.microsoft.com/office/powerpoint/2010/main" val="427102264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9" y="3700611"/>
            <a:ext cx="7970837" cy="219291"/>
          </a:xfrm>
        </p:spPr>
        <p:txBody>
          <a:bodyPr>
            <a:spAutoFit/>
          </a:bodyPr>
          <a:lstStyle>
            <a:lvl1pPr marL="0" indent="0">
              <a:lnSpc>
                <a:spcPct val="95000"/>
              </a:lnSpc>
              <a:spcBef>
                <a:spcPts val="0"/>
              </a:spcBef>
              <a:spcAft>
                <a:spcPts val="0"/>
              </a:spcAft>
              <a:buNone/>
              <a:defRPr sz="1500">
                <a:solidFill>
                  <a:schemeClr val="tx1"/>
                </a:solidFill>
              </a:defRPr>
            </a:lvl1pPr>
          </a:lstStyle>
          <a:p>
            <a:r>
              <a:rPr lang="en-GB" dirty="0"/>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9" y="2782264"/>
            <a:ext cx="7971711" cy="720197"/>
          </a:xfrm>
          <a:prstGeom prst="rect">
            <a:avLst/>
          </a:prstGeom>
        </p:spPr>
        <p:txBody>
          <a:bodyPr wrap="square">
            <a:spAutoFit/>
          </a:bodyPr>
          <a:lstStyle>
            <a:lvl1pPr>
              <a:defRPr sz="2600" b="1">
                <a:solidFill>
                  <a:schemeClr val="tx1"/>
                </a:solidFill>
              </a:defRPr>
            </a:lvl1pPr>
          </a:lstStyle>
          <a:p>
            <a:r>
              <a:rPr lang="en-GB" dirty="0"/>
              <a:t>Section start slide</a:t>
            </a:r>
            <a:br>
              <a:rPr lang="en-GB" dirty="0"/>
            </a:br>
            <a:r>
              <a:rPr lang="en-GB" dirty="0"/>
              <a:t>This may also have two lines</a:t>
            </a:r>
          </a:p>
        </p:txBody>
      </p:sp>
      <p:grpSp>
        <p:nvGrpSpPr>
          <p:cNvPr id="8" name="Key Visual">
            <a:extLst>
              <a:ext uri="{FF2B5EF4-FFF2-40B4-BE49-F238E27FC236}">
                <a16:creationId xmlns:a16="http://schemas.microsoft.com/office/drawing/2014/main" id="{1E0F1E1C-CA23-484C-B4BB-7C7FB71D6C86}"/>
              </a:ext>
            </a:extLst>
          </p:cNvPr>
          <p:cNvGrpSpPr/>
          <p:nvPr userDrawn="1"/>
        </p:nvGrpSpPr>
        <p:grpSpPr bwMode="gray">
          <a:xfrm>
            <a:off x="123136" y="165101"/>
            <a:ext cx="3783013" cy="1340924"/>
            <a:chOff x="4846637" y="119557"/>
            <a:chExt cx="3783013" cy="1005693"/>
          </a:xfrm>
        </p:grpSpPr>
        <p:sp>
          <p:nvSpPr>
            <p:cNvPr id="9" name="Freihandform: Form 8">
              <a:extLst>
                <a:ext uri="{FF2B5EF4-FFF2-40B4-BE49-F238E27FC236}">
                  <a16:creationId xmlns:a16="http://schemas.microsoft.com/office/drawing/2014/main" id="{361BEDD0-CC28-449C-8AF8-28ECB9820DCA}"/>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endParaRPr>
            </a:p>
          </p:txBody>
        </p:sp>
        <p:sp>
          <p:nvSpPr>
            <p:cNvPr id="11" name="Freihandform: Form 10">
              <a:extLst>
                <a:ext uri="{FF2B5EF4-FFF2-40B4-BE49-F238E27FC236}">
                  <a16:creationId xmlns:a16="http://schemas.microsoft.com/office/drawing/2014/main" id="{2AF78ACF-6170-47AC-80E0-F6021AD8B19F}"/>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dirty="0">
                <a:solidFill>
                  <a:prstClr val="white"/>
                </a:solidFill>
              </a:endParaRPr>
            </a:p>
          </p:txBody>
        </p:sp>
        <p:sp>
          <p:nvSpPr>
            <p:cNvPr id="12" name="Freihandform: Form 11">
              <a:extLst>
                <a:ext uri="{FF2B5EF4-FFF2-40B4-BE49-F238E27FC236}">
                  <a16:creationId xmlns:a16="http://schemas.microsoft.com/office/drawing/2014/main" id="{5BAE5611-256D-4234-B00F-EB779B3EA9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dirty="0">
                <a:solidFill>
                  <a:prstClr val="white"/>
                </a:solidFill>
              </a:endParaRPr>
            </a:p>
          </p:txBody>
        </p:sp>
        <p:sp>
          <p:nvSpPr>
            <p:cNvPr id="14" name="Freihandform: Form 13">
              <a:extLst>
                <a:ext uri="{FF2B5EF4-FFF2-40B4-BE49-F238E27FC236}">
                  <a16:creationId xmlns:a16="http://schemas.microsoft.com/office/drawing/2014/main" id="{D32235C7-71CD-4034-844A-03FD0D112CE2}"/>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dirty="0">
                <a:solidFill>
                  <a:prstClr val="white"/>
                </a:solidFill>
              </a:endParaRPr>
            </a:p>
          </p:txBody>
        </p:sp>
        <p:sp>
          <p:nvSpPr>
            <p:cNvPr id="16" name="Freihandform: Form 15">
              <a:extLst>
                <a:ext uri="{FF2B5EF4-FFF2-40B4-BE49-F238E27FC236}">
                  <a16:creationId xmlns:a16="http://schemas.microsoft.com/office/drawing/2014/main" id="{717CA073-D9FE-4EFD-801F-27AB9308B31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dirty="0">
                <a:solidFill>
                  <a:prstClr val="white"/>
                </a:solidFill>
              </a:endParaRPr>
            </a:p>
          </p:txBody>
        </p:sp>
      </p:grpSp>
      <p:sp>
        <p:nvSpPr>
          <p:cNvPr id="6" name="Datumsplatzhalter 5">
            <a:extLst>
              <a:ext uri="{FF2B5EF4-FFF2-40B4-BE49-F238E27FC236}">
                <a16:creationId xmlns:a16="http://schemas.microsoft.com/office/drawing/2014/main" id="{D88D0E22-2017-4208-9ADC-47A2FAF1D431}"/>
              </a:ext>
            </a:extLst>
          </p:cNvPr>
          <p:cNvSpPr>
            <a:spLocks noGrp="1"/>
          </p:cNvSpPr>
          <p:nvPr>
            <p:ph type="dt" sz="half" idx="11"/>
          </p:nvPr>
        </p:nvSpPr>
        <p:spPr/>
        <p:txBody>
          <a:bodyPr/>
          <a:lstStyle/>
          <a:p>
            <a:r>
              <a:rPr>
                <a:solidFill>
                  <a:prstClr val="black">
                    <a:lumMod val="50000"/>
                    <a:lumOff val="50000"/>
                  </a:prstClr>
                </a:solidFill>
              </a:rPr>
              <a:t>17 May 2019</a:t>
            </a:r>
            <a:endParaRPr lang="en-GB" dirty="0">
              <a:solidFill>
                <a:prstClr val="black">
                  <a:lumMod val="50000"/>
                  <a:lumOff val="50000"/>
                </a:prstClr>
              </a:solidFill>
            </a:endParaRPr>
          </a:p>
        </p:txBody>
      </p:sp>
      <p:sp>
        <p:nvSpPr>
          <p:cNvPr id="7" name="Fußzeilenplatzhalter 6">
            <a:extLst>
              <a:ext uri="{FF2B5EF4-FFF2-40B4-BE49-F238E27FC236}">
                <a16:creationId xmlns:a16="http://schemas.microsoft.com/office/drawing/2014/main" id="{F9F9B96F-E57D-429A-9EB5-D561A8B62E5B}"/>
              </a:ext>
            </a:extLst>
          </p:cNvPr>
          <p:cNvSpPr>
            <a:spLocks noGrp="1"/>
          </p:cNvSpPr>
          <p:nvPr>
            <p:ph type="ftr" sz="quarter" idx="12"/>
          </p:nvPr>
        </p:nvSpPr>
        <p:spPr/>
        <p:txBody>
          <a:bodyPr/>
          <a:lstStyle/>
          <a:p>
            <a:r>
              <a:rPr lang="en-US">
                <a:solidFill>
                  <a:prstClr val="black">
                    <a:lumMod val="50000"/>
                    <a:lumOff val="50000"/>
                  </a:prstClr>
                </a:solidFill>
              </a:rPr>
              <a:t>Dr. Rudolf Rauch | Energy Programme Indonesia/ASEAN</a:t>
            </a:r>
            <a:endParaRPr lang="en-GB" dirty="0">
              <a:solidFill>
                <a:prstClr val="black">
                  <a:lumMod val="50000"/>
                  <a:lumOff val="50000"/>
                </a:prstClr>
              </a:solidFill>
            </a:endParaRPr>
          </a:p>
        </p:txBody>
      </p:sp>
      <p:sp>
        <p:nvSpPr>
          <p:cNvPr id="10" name="Foliennummernplatzhalter 9">
            <a:extLst>
              <a:ext uri="{FF2B5EF4-FFF2-40B4-BE49-F238E27FC236}">
                <a16:creationId xmlns:a16="http://schemas.microsoft.com/office/drawing/2014/main" id="{5AA07C4F-927A-4ADF-8F4E-0E641F59E174}"/>
              </a:ext>
            </a:extLst>
          </p:cNvPr>
          <p:cNvSpPr>
            <a:spLocks noGrp="1"/>
          </p:cNvSpPr>
          <p:nvPr>
            <p:ph type="sldNum" sz="quarter" idx="13"/>
          </p:nvPr>
        </p:nvSpPr>
        <p:spPr/>
        <p:txBody>
          <a:bodyPr/>
          <a:lstStyle/>
          <a:p>
            <a:r>
              <a:rPr lang="en-GB" dirty="0">
                <a:solidFill>
                  <a:srgbClr val="6F6F6F"/>
                </a:solidFill>
              </a:rPr>
              <a:t>Page </a:t>
            </a:r>
            <a:fld id="{3A8B5DB7-81A8-4ED4-916B-6B23CD603687}" type="slidenum">
              <a:rPr lang="en-GB">
                <a:solidFill>
                  <a:srgbClr val="6F6F6F"/>
                </a:solidFill>
              </a:rPr>
              <a:pPr/>
              <a:t>‹#›</a:t>
            </a:fld>
            <a:endParaRPr lang="en-GB" dirty="0">
              <a:solidFill>
                <a:srgbClr val="6F6F6F"/>
              </a:solidFill>
            </a:endParaRPr>
          </a:p>
        </p:txBody>
      </p:sp>
    </p:spTree>
    <p:extLst>
      <p:ext uri="{BB962C8B-B14F-4D97-AF65-F5344CB8AC3E}">
        <p14:creationId xmlns:p14="http://schemas.microsoft.com/office/powerpoint/2010/main" val="152764161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extLst>
              <a:ext uri="{28A0092B-C50C-407E-A947-70E740481C1C}">
                <a14:useLocalDpi xmlns:a14="http://schemas.microsoft.com/office/drawing/2010/main"/>
              </a:ext>
            </a:extLst>
          </a:blip>
          <a:srcRect/>
          <a:stretch/>
        </p:blipFill>
        <p:spPr bwMode="gray">
          <a:xfrm>
            <a:off x="123136" y="165100"/>
            <a:ext cx="8893865" cy="5968659"/>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23136" y="165100"/>
            <a:ext cx="8893865" cy="596865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GB" sz="1350">
              <a:solidFill>
                <a:prstClr val="white"/>
              </a:solidFill>
            </a:endParaRP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9" y="2800616"/>
            <a:ext cx="7472602" cy="380104"/>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en-GB" noProof="0" dirty="0"/>
              <a:t>Intermediate slide</a:t>
            </a:r>
            <a:endParaRPr lang="en-GB" dirty="0"/>
          </a:p>
        </p:txBody>
      </p:sp>
      <p:sp>
        <p:nvSpPr>
          <p:cNvPr id="7" name="Datumsplatzhalter 6">
            <a:extLst>
              <a:ext uri="{FF2B5EF4-FFF2-40B4-BE49-F238E27FC236}">
                <a16:creationId xmlns:a16="http://schemas.microsoft.com/office/drawing/2014/main" id="{10132F28-06B2-4221-9B40-46373C4BF16B}"/>
              </a:ext>
            </a:extLst>
          </p:cNvPr>
          <p:cNvSpPr>
            <a:spLocks noGrp="1"/>
          </p:cNvSpPr>
          <p:nvPr>
            <p:ph type="dt" sz="half" idx="10"/>
          </p:nvPr>
        </p:nvSpPr>
        <p:spPr/>
        <p:txBody>
          <a:bodyPr/>
          <a:lstStyle/>
          <a:p>
            <a:r>
              <a:rPr>
                <a:solidFill>
                  <a:prstClr val="black">
                    <a:lumMod val="50000"/>
                    <a:lumOff val="50000"/>
                  </a:prstClr>
                </a:solidFill>
              </a:rPr>
              <a:t>17 May 2019</a:t>
            </a:r>
            <a:endParaRPr lang="en-GB" dirty="0">
              <a:solidFill>
                <a:prstClr val="black">
                  <a:lumMod val="50000"/>
                  <a:lumOff val="50000"/>
                </a:prstClr>
              </a:solidFill>
            </a:endParaRPr>
          </a:p>
        </p:txBody>
      </p:sp>
      <p:sp>
        <p:nvSpPr>
          <p:cNvPr id="8" name="Fußzeilenplatzhalter 7">
            <a:extLst>
              <a:ext uri="{FF2B5EF4-FFF2-40B4-BE49-F238E27FC236}">
                <a16:creationId xmlns:a16="http://schemas.microsoft.com/office/drawing/2014/main" id="{41382050-2B79-493B-95AA-DBF7B83499F7}"/>
              </a:ext>
            </a:extLst>
          </p:cNvPr>
          <p:cNvSpPr>
            <a:spLocks noGrp="1"/>
          </p:cNvSpPr>
          <p:nvPr>
            <p:ph type="ftr" sz="quarter" idx="11"/>
          </p:nvPr>
        </p:nvSpPr>
        <p:spPr/>
        <p:txBody>
          <a:bodyPr/>
          <a:lstStyle/>
          <a:p>
            <a:r>
              <a:rPr lang="en-US">
                <a:solidFill>
                  <a:prstClr val="black">
                    <a:lumMod val="50000"/>
                    <a:lumOff val="50000"/>
                  </a:prstClr>
                </a:solidFill>
              </a:rPr>
              <a:t>Dr. Rudolf Rauch | Energy Programme Indonesia/ASEAN</a:t>
            </a:r>
            <a:endParaRPr lang="en-GB" dirty="0">
              <a:solidFill>
                <a:prstClr val="black">
                  <a:lumMod val="50000"/>
                  <a:lumOff val="50000"/>
                </a:prstClr>
              </a:solidFill>
            </a:endParaRPr>
          </a:p>
        </p:txBody>
      </p:sp>
      <p:sp>
        <p:nvSpPr>
          <p:cNvPr id="9" name="Foliennummernplatzhalter 8">
            <a:extLst>
              <a:ext uri="{FF2B5EF4-FFF2-40B4-BE49-F238E27FC236}">
                <a16:creationId xmlns:a16="http://schemas.microsoft.com/office/drawing/2014/main" id="{DC291D8C-7803-47D0-8143-6798277D74D9}"/>
              </a:ext>
            </a:extLst>
          </p:cNvPr>
          <p:cNvSpPr>
            <a:spLocks noGrp="1"/>
          </p:cNvSpPr>
          <p:nvPr>
            <p:ph type="sldNum" sz="quarter" idx="12"/>
          </p:nvPr>
        </p:nvSpPr>
        <p:spPr/>
        <p:txBody>
          <a:bodyPr/>
          <a:lstStyle/>
          <a:p>
            <a:r>
              <a:rPr lang="en-GB" dirty="0">
                <a:solidFill>
                  <a:srgbClr val="6F6F6F"/>
                </a:solidFill>
              </a:rPr>
              <a:t>Page </a:t>
            </a:r>
            <a:fld id="{3A8B5DB7-81A8-4ED4-916B-6B23CD603687}" type="slidenum">
              <a:rPr lang="en-GB">
                <a:solidFill>
                  <a:srgbClr val="6F6F6F"/>
                </a:solidFill>
              </a:rPr>
              <a:pPr/>
              <a:t>‹#›</a:t>
            </a:fld>
            <a:endParaRPr lang="en-GB" dirty="0">
              <a:solidFill>
                <a:srgbClr val="6F6F6F"/>
              </a:solidFill>
            </a:endParaRPr>
          </a:p>
        </p:txBody>
      </p:sp>
    </p:spTree>
    <p:extLst>
      <p:ext uri="{BB962C8B-B14F-4D97-AF65-F5344CB8AC3E}">
        <p14:creationId xmlns:p14="http://schemas.microsoft.com/office/powerpoint/2010/main" val="69761105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termediate slide, white">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9" y="2800616"/>
            <a:ext cx="7472602" cy="380104"/>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en-GB" noProof="0" dirty="0"/>
              <a:t>Intermediate slide</a:t>
            </a:r>
            <a:endParaRPr lang="en-GB" dirty="0"/>
          </a:p>
        </p:txBody>
      </p:sp>
      <p:sp>
        <p:nvSpPr>
          <p:cNvPr id="6" name="Datumsplatzhalter 5">
            <a:extLst>
              <a:ext uri="{FF2B5EF4-FFF2-40B4-BE49-F238E27FC236}">
                <a16:creationId xmlns:a16="http://schemas.microsoft.com/office/drawing/2014/main" id="{E4858B5A-3D9C-44AE-ADA7-B7DF2E935AD2}"/>
              </a:ext>
            </a:extLst>
          </p:cNvPr>
          <p:cNvSpPr>
            <a:spLocks noGrp="1"/>
          </p:cNvSpPr>
          <p:nvPr>
            <p:ph type="dt" sz="half" idx="10"/>
          </p:nvPr>
        </p:nvSpPr>
        <p:spPr/>
        <p:txBody>
          <a:bodyPr/>
          <a:lstStyle/>
          <a:p>
            <a:r>
              <a:rPr>
                <a:solidFill>
                  <a:prstClr val="black">
                    <a:lumMod val="50000"/>
                    <a:lumOff val="50000"/>
                  </a:prstClr>
                </a:solidFill>
              </a:rPr>
              <a:t>17 May 2019</a:t>
            </a:r>
            <a:endParaRPr lang="en-GB" dirty="0">
              <a:solidFill>
                <a:prstClr val="black">
                  <a:lumMod val="50000"/>
                  <a:lumOff val="50000"/>
                </a:prstClr>
              </a:solidFill>
            </a:endParaRPr>
          </a:p>
        </p:txBody>
      </p:sp>
      <p:sp>
        <p:nvSpPr>
          <p:cNvPr id="7" name="Fußzeilenplatzhalter 6">
            <a:extLst>
              <a:ext uri="{FF2B5EF4-FFF2-40B4-BE49-F238E27FC236}">
                <a16:creationId xmlns:a16="http://schemas.microsoft.com/office/drawing/2014/main" id="{D743612B-9303-4BD1-8570-21C327D0D081}"/>
              </a:ext>
            </a:extLst>
          </p:cNvPr>
          <p:cNvSpPr>
            <a:spLocks noGrp="1"/>
          </p:cNvSpPr>
          <p:nvPr>
            <p:ph type="ftr" sz="quarter" idx="11"/>
          </p:nvPr>
        </p:nvSpPr>
        <p:spPr/>
        <p:txBody>
          <a:bodyPr/>
          <a:lstStyle/>
          <a:p>
            <a:r>
              <a:rPr lang="en-US">
                <a:solidFill>
                  <a:prstClr val="black">
                    <a:lumMod val="50000"/>
                    <a:lumOff val="50000"/>
                  </a:prstClr>
                </a:solidFill>
              </a:rPr>
              <a:t>Dr. Rudolf Rauch | Energy Programme Indonesia/ASEAN</a:t>
            </a:r>
            <a:endParaRPr lang="en-GB" dirty="0">
              <a:solidFill>
                <a:prstClr val="black">
                  <a:lumMod val="50000"/>
                  <a:lumOff val="50000"/>
                </a:prstClr>
              </a:solidFill>
            </a:endParaRPr>
          </a:p>
        </p:txBody>
      </p:sp>
      <p:sp>
        <p:nvSpPr>
          <p:cNvPr id="8" name="Foliennummernplatzhalter 7">
            <a:extLst>
              <a:ext uri="{FF2B5EF4-FFF2-40B4-BE49-F238E27FC236}">
                <a16:creationId xmlns:a16="http://schemas.microsoft.com/office/drawing/2014/main" id="{364C8BC3-F5EC-4CDC-BEF6-A683BD9DDB29}"/>
              </a:ext>
            </a:extLst>
          </p:cNvPr>
          <p:cNvSpPr>
            <a:spLocks noGrp="1"/>
          </p:cNvSpPr>
          <p:nvPr>
            <p:ph type="sldNum" sz="quarter" idx="12"/>
          </p:nvPr>
        </p:nvSpPr>
        <p:spPr/>
        <p:txBody>
          <a:bodyPr/>
          <a:lstStyle/>
          <a:p>
            <a:r>
              <a:rPr lang="en-GB" dirty="0">
                <a:solidFill>
                  <a:srgbClr val="6F6F6F"/>
                </a:solidFill>
              </a:rPr>
              <a:t>Page </a:t>
            </a:r>
            <a:fld id="{3A8B5DB7-81A8-4ED4-916B-6B23CD603687}" type="slidenum">
              <a:rPr lang="en-GB">
                <a:solidFill>
                  <a:srgbClr val="6F6F6F"/>
                </a:solidFill>
              </a:rPr>
              <a:pPr/>
              <a:t>‹#›</a:t>
            </a:fld>
            <a:endParaRPr lang="en-GB" dirty="0">
              <a:solidFill>
                <a:srgbClr val="6F6F6F"/>
              </a:solidFill>
            </a:endParaRPr>
          </a:p>
        </p:txBody>
      </p:sp>
    </p:spTree>
    <p:extLst>
      <p:ext uri="{BB962C8B-B14F-4D97-AF65-F5344CB8AC3E}">
        <p14:creationId xmlns:p14="http://schemas.microsoft.com/office/powerpoint/2010/main" val="343717275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termediate slide, white, alternative">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9" y="2800616"/>
            <a:ext cx="7472602" cy="380104"/>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en-GB" noProof="0" dirty="0"/>
              <a:t>Intermediate slide</a:t>
            </a:r>
            <a:endParaRPr lang="en-GB" dirty="0"/>
          </a:p>
        </p:txBody>
      </p:sp>
      <p:grpSp>
        <p:nvGrpSpPr>
          <p:cNvPr id="12" name="Key Visual">
            <a:extLst>
              <a:ext uri="{FF2B5EF4-FFF2-40B4-BE49-F238E27FC236}">
                <a16:creationId xmlns:a16="http://schemas.microsoft.com/office/drawing/2014/main" id="{D9D8699C-EAEE-4654-9DB5-5DBEA94DFD69}"/>
              </a:ext>
            </a:extLst>
          </p:cNvPr>
          <p:cNvGrpSpPr/>
          <p:nvPr userDrawn="1"/>
        </p:nvGrpSpPr>
        <p:grpSpPr bwMode="gray">
          <a:xfrm flipV="1">
            <a:off x="123135" y="4525210"/>
            <a:ext cx="4538033" cy="1608548"/>
            <a:chOff x="4846637" y="119557"/>
            <a:chExt cx="3783013" cy="1005693"/>
          </a:xfrm>
        </p:grpSpPr>
        <p:sp>
          <p:nvSpPr>
            <p:cNvPr id="13" name="Freihandform: Form 12">
              <a:extLst>
                <a:ext uri="{FF2B5EF4-FFF2-40B4-BE49-F238E27FC236}">
                  <a16:creationId xmlns:a16="http://schemas.microsoft.com/office/drawing/2014/main" id="{57ACA972-95E7-4330-A959-68C656E58B90}"/>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endParaRPr>
            </a:p>
          </p:txBody>
        </p:sp>
        <p:sp>
          <p:nvSpPr>
            <p:cNvPr id="14" name="Freihandform: Form 13">
              <a:extLst>
                <a:ext uri="{FF2B5EF4-FFF2-40B4-BE49-F238E27FC236}">
                  <a16:creationId xmlns:a16="http://schemas.microsoft.com/office/drawing/2014/main" id="{EF93F907-303A-4592-848E-F1A7AFDDDD4A}"/>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dirty="0">
                <a:solidFill>
                  <a:prstClr val="white"/>
                </a:solidFill>
              </a:endParaRPr>
            </a:p>
          </p:txBody>
        </p:sp>
        <p:sp>
          <p:nvSpPr>
            <p:cNvPr id="15" name="Freihandform: Form 14">
              <a:extLst>
                <a:ext uri="{FF2B5EF4-FFF2-40B4-BE49-F238E27FC236}">
                  <a16:creationId xmlns:a16="http://schemas.microsoft.com/office/drawing/2014/main" id="{C8AAE6CE-CD01-4233-9E65-D495D92CF161}"/>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dirty="0">
                <a:solidFill>
                  <a:prstClr val="white"/>
                </a:solidFill>
              </a:endParaRPr>
            </a:p>
          </p:txBody>
        </p:sp>
        <p:sp>
          <p:nvSpPr>
            <p:cNvPr id="16" name="Freihandform: Form 15">
              <a:extLst>
                <a:ext uri="{FF2B5EF4-FFF2-40B4-BE49-F238E27FC236}">
                  <a16:creationId xmlns:a16="http://schemas.microsoft.com/office/drawing/2014/main" id="{1AAC9A52-2206-4D16-A752-9C733CC5CB7F}"/>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dirty="0">
                <a:solidFill>
                  <a:prstClr val="white"/>
                </a:solidFill>
              </a:endParaRPr>
            </a:p>
          </p:txBody>
        </p:sp>
        <p:sp>
          <p:nvSpPr>
            <p:cNvPr id="17" name="Freihandform: Form 16">
              <a:extLst>
                <a:ext uri="{FF2B5EF4-FFF2-40B4-BE49-F238E27FC236}">
                  <a16:creationId xmlns:a16="http://schemas.microsoft.com/office/drawing/2014/main" id="{8D075FE9-0EDA-4BE2-B2C1-22DF2B8842B2}"/>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dirty="0">
                <a:solidFill>
                  <a:prstClr val="white"/>
                </a:solidFill>
              </a:endParaRPr>
            </a:p>
          </p:txBody>
        </p:sp>
      </p:grpSp>
      <p:grpSp>
        <p:nvGrpSpPr>
          <p:cNvPr id="36" name="Key Visual">
            <a:extLst>
              <a:ext uri="{FF2B5EF4-FFF2-40B4-BE49-F238E27FC236}">
                <a16:creationId xmlns:a16="http://schemas.microsoft.com/office/drawing/2014/main" id="{C7D69FF2-A45A-405D-BC43-69B4E925551F}"/>
              </a:ext>
            </a:extLst>
          </p:cNvPr>
          <p:cNvGrpSpPr/>
          <p:nvPr userDrawn="1"/>
        </p:nvGrpSpPr>
        <p:grpSpPr bwMode="gray">
          <a:xfrm flipH="1">
            <a:off x="6701038" y="165100"/>
            <a:ext cx="2315963" cy="820915"/>
            <a:chOff x="4846637" y="119557"/>
            <a:chExt cx="3783013" cy="1005693"/>
          </a:xfrm>
        </p:grpSpPr>
        <p:sp>
          <p:nvSpPr>
            <p:cNvPr id="37" name="Freihandform: Form 36">
              <a:extLst>
                <a:ext uri="{FF2B5EF4-FFF2-40B4-BE49-F238E27FC236}">
                  <a16:creationId xmlns:a16="http://schemas.microsoft.com/office/drawing/2014/main" id="{67E195A5-1DB2-4051-897C-B5E84120B476}"/>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endParaRPr>
            </a:p>
          </p:txBody>
        </p:sp>
        <p:sp>
          <p:nvSpPr>
            <p:cNvPr id="38" name="Freihandform: Form 37">
              <a:extLst>
                <a:ext uri="{FF2B5EF4-FFF2-40B4-BE49-F238E27FC236}">
                  <a16:creationId xmlns:a16="http://schemas.microsoft.com/office/drawing/2014/main" id="{9234AB9A-5088-479E-92C2-4F81972E1E55}"/>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dirty="0">
                <a:solidFill>
                  <a:prstClr val="white"/>
                </a:solidFill>
              </a:endParaRPr>
            </a:p>
          </p:txBody>
        </p:sp>
        <p:sp>
          <p:nvSpPr>
            <p:cNvPr id="39" name="Freihandform: Form 38">
              <a:extLst>
                <a:ext uri="{FF2B5EF4-FFF2-40B4-BE49-F238E27FC236}">
                  <a16:creationId xmlns:a16="http://schemas.microsoft.com/office/drawing/2014/main" id="{5FBB400A-FFCE-4E88-B1BF-846AC7A46F8E}"/>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dirty="0">
                <a:solidFill>
                  <a:prstClr val="white"/>
                </a:solidFill>
              </a:endParaRPr>
            </a:p>
          </p:txBody>
        </p:sp>
        <p:sp>
          <p:nvSpPr>
            <p:cNvPr id="40" name="Freihandform: Form 39">
              <a:extLst>
                <a:ext uri="{FF2B5EF4-FFF2-40B4-BE49-F238E27FC236}">
                  <a16:creationId xmlns:a16="http://schemas.microsoft.com/office/drawing/2014/main" id="{4A214495-DB26-435D-9164-4A350ECF007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dirty="0">
                <a:solidFill>
                  <a:prstClr val="white"/>
                </a:solidFill>
              </a:endParaRPr>
            </a:p>
          </p:txBody>
        </p:sp>
        <p:sp>
          <p:nvSpPr>
            <p:cNvPr id="41" name="Freihandform: Form 40">
              <a:extLst>
                <a:ext uri="{FF2B5EF4-FFF2-40B4-BE49-F238E27FC236}">
                  <a16:creationId xmlns:a16="http://schemas.microsoft.com/office/drawing/2014/main" id="{AD46CA09-12E7-4803-A8A0-CC8821A2FBF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dirty="0">
                <a:solidFill>
                  <a:prstClr val="white"/>
                </a:solidFill>
              </a:endParaRPr>
            </a:p>
          </p:txBody>
        </p:sp>
      </p:grpSp>
      <p:sp>
        <p:nvSpPr>
          <p:cNvPr id="6" name="Datumsplatzhalter 5">
            <a:extLst>
              <a:ext uri="{FF2B5EF4-FFF2-40B4-BE49-F238E27FC236}">
                <a16:creationId xmlns:a16="http://schemas.microsoft.com/office/drawing/2014/main" id="{1D7087B2-841C-4578-8D4C-FD96605E1BE7}"/>
              </a:ext>
            </a:extLst>
          </p:cNvPr>
          <p:cNvSpPr>
            <a:spLocks noGrp="1"/>
          </p:cNvSpPr>
          <p:nvPr>
            <p:ph type="dt" sz="half" idx="10"/>
          </p:nvPr>
        </p:nvSpPr>
        <p:spPr/>
        <p:txBody>
          <a:bodyPr/>
          <a:lstStyle/>
          <a:p>
            <a:r>
              <a:rPr>
                <a:solidFill>
                  <a:prstClr val="black">
                    <a:lumMod val="50000"/>
                    <a:lumOff val="50000"/>
                  </a:prstClr>
                </a:solidFill>
              </a:rPr>
              <a:t>17 May 2019</a:t>
            </a:r>
            <a:endParaRPr lang="en-GB" dirty="0">
              <a:solidFill>
                <a:prstClr val="black">
                  <a:lumMod val="50000"/>
                  <a:lumOff val="50000"/>
                </a:prstClr>
              </a:solidFill>
            </a:endParaRPr>
          </a:p>
        </p:txBody>
      </p:sp>
      <p:sp>
        <p:nvSpPr>
          <p:cNvPr id="7" name="Fußzeilenplatzhalter 6">
            <a:extLst>
              <a:ext uri="{FF2B5EF4-FFF2-40B4-BE49-F238E27FC236}">
                <a16:creationId xmlns:a16="http://schemas.microsoft.com/office/drawing/2014/main" id="{0812E5FB-AE5B-45DE-A139-9BF8C60A354B}"/>
              </a:ext>
            </a:extLst>
          </p:cNvPr>
          <p:cNvSpPr>
            <a:spLocks noGrp="1"/>
          </p:cNvSpPr>
          <p:nvPr>
            <p:ph type="ftr" sz="quarter" idx="11"/>
          </p:nvPr>
        </p:nvSpPr>
        <p:spPr/>
        <p:txBody>
          <a:bodyPr/>
          <a:lstStyle/>
          <a:p>
            <a:r>
              <a:rPr lang="en-US">
                <a:solidFill>
                  <a:prstClr val="black">
                    <a:lumMod val="50000"/>
                    <a:lumOff val="50000"/>
                  </a:prstClr>
                </a:solidFill>
              </a:rPr>
              <a:t>Dr. Rudolf Rauch | Energy Programme Indonesia/ASEAN</a:t>
            </a:r>
            <a:endParaRPr lang="en-GB" dirty="0">
              <a:solidFill>
                <a:prstClr val="black">
                  <a:lumMod val="50000"/>
                  <a:lumOff val="50000"/>
                </a:prstClr>
              </a:solidFill>
            </a:endParaRPr>
          </a:p>
        </p:txBody>
      </p:sp>
      <p:sp>
        <p:nvSpPr>
          <p:cNvPr id="8" name="Foliennummernplatzhalter 7">
            <a:extLst>
              <a:ext uri="{FF2B5EF4-FFF2-40B4-BE49-F238E27FC236}">
                <a16:creationId xmlns:a16="http://schemas.microsoft.com/office/drawing/2014/main" id="{5C4834F1-8AA0-4335-9A3C-58D358314C13}"/>
              </a:ext>
            </a:extLst>
          </p:cNvPr>
          <p:cNvSpPr>
            <a:spLocks noGrp="1"/>
          </p:cNvSpPr>
          <p:nvPr>
            <p:ph type="sldNum" sz="quarter" idx="12"/>
          </p:nvPr>
        </p:nvSpPr>
        <p:spPr/>
        <p:txBody>
          <a:bodyPr/>
          <a:lstStyle/>
          <a:p>
            <a:r>
              <a:rPr lang="en-GB" dirty="0">
                <a:solidFill>
                  <a:srgbClr val="6F6F6F"/>
                </a:solidFill>
              </a:rPr>
              <a:t>Page </a:t>
            </a:r>
            <a:fld id="{3A8B5DB7-81A8-4ED4-916B-6B23CD603687}" type="slidenum">
              <a:rPr lang="en-GB">
                <a:solidFill>
                  <a:srgbClr val="6F6F6F"/>
                </a:solidFill>
              </a:rPr>
              <a:pPr/>
              <a:t>‹#›</a:t>
            </a:fld>
            <a:endParaRPr lang="en-GB" dirty="0">
              <a:solidFill>
                <a:srgbClr val="6F6F6F"/>
              </a:solidFill>
            </a:endParaRPr>
          </a:p>
        </p:txBody>
      </p:sp>
    </p:spTree>
    <p:extLst>
      <p:ext uri="{BB962C8B-B14F-4D97-AF65-F5344CB8AC3E}">
        <p14:creationId xmlns:p14="http://schemas.microsoft.com/office/powerpoint/2010/main" val="143201006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6" y="165100"/>
            <a:ext cx="8893865" cy="5968659"/>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1244600"/>
            <a:ext cx="0" cy="9144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6" y="2093674"/>
            <a:ext cx="8893865" cy="4040085"/>
          </a:xfrm>
          <a:prstGeom prst="rect">
            <a:avLst/>
          </a:prstGeom>
          <a:blipFill dpi="0" rotWithShape="1">
            <a:blip r:embed="rId2">
              <a:alphaModFix amt="80000"/>
              <a:extLst>
                <a:ext uri="{28A0092B-C50C-407E-A947-70E740481C1C}">
                  <a14:useLocalDpi xmlns:a14="http://schemas.microsoft.com/office/drawing/2010/main"/>
                </a:ext>
              </a:extLst>
            </a:blip>
            <a:srcRect/>
            <a:stretch>
              <a:fillRect/>
            </a:stretch>
          </a:blipFill>
        </p:spPr>
        <p:txBody>
          <a:bodyPr wrap="square" lIns="900000" bIns="684000" anchor="b">
            <a:noAutofit/>
          </a:bodyPr>
          <a:lstStyle>
            <a:lvl1pPr>
              <a:defRPr sz="2600" b="0">
                <a:solidFill>
                  <a:schemeClr val="tx1"/>
                </a:solidFill>
              </a:defRPr>
            </a:lvl1pPr>
          </a:lstStyle>
          <a:p>
            <a:r>
              <a:rPr lang="en-GB" dirty="0"/>
              <a:t>Intermediate slide, photo</a:t>
            </a:r>
            <a:br>
              <a:rPr lang="en-GB" dirty="0"/>
            </a:br>
            <a:r>
              <a:rPr lang="en-GB" dirty="0"/>
              <a:t>(interchangeable)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7497023" y="1966807"/>
            <a:ext cx="1246909" cy="1147156"/>
          </a:xfrm>
          <a:prstGeom prst="rect">
            <a:avLst/>
          </a:prstGeom>
        </p:spPr>
      </p:pic>
      <p:sp>
        <p:nvSpPr>
          <p:cNvPr id="28" name="1.">
            <a:extLst>
              <a:ext uri="{FF2B5EF4-FFF2-40B4-BE49-F238E27FC236}">
                <a16:creationId xmlns:a16="http://schemas.microsoft.com/office/drawing/2014/main" id="{0BCFDBF6-0C4F-4BA9-84EB-ED3466065719}"/>
              </a:ext>
            </a:extLst>
          </p:cNvPr>
          <p:cNvSpPr/>
          <p:nvPr userDrawn="1"/>
        </p:nvSpPr>
        <p:spPr bwMode="gray">
          <a:xfrm>
            <a:off x="4092743" y="170887"/>
            <a:ext cx="1476375" cy="590931"/>
          </a:xfrm>
          <a:prstGeom prst="rect">
            <a:avLst/>
          </a:prstGeom>
        </p:spPr>
        <p:txBody>
          <a:bodyPr wrap="square">
            <a:spAutoFit/>
          </a:bodyPr>
          <a:lstStyle/>
          <a:p>
            <a:pPr defTabSz="685800" eaLnBrk="1" fontAlgn="auto" hangingPunct="1">
              <a:lnSpc>
                <a:spcPct val="90000"/>
              </a:lnSpc>
              <a:spcBef>
                <a:spcPts val="600"/>
              </a:spcBef>
              <a:spcAft>
                <a:spcPts val="0"/>
              </a:spcAft>
              <a:buFont typeface="Arial" panose="020B0604020202020204" pitchFamily="34" charset="0"/>
              <a:buNone/>
              <a:defRPr/>
            </a:pPr>
            <a:r>
              <a:rPr lang="en-GB" sz="1200" dirty="0">
                <a:solidFill>
                  <a:prstClr val="black"/>
                </a:solidFill>
                <a:latin typeface="Arial"/>
                <a:ea typeface="+mn-ea"/>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3" y="170887"/>
            <a:ext cx="1476375" cy="258532"/>
          </a:xfrm>
          <a:prstGeom prst="rect">
            <a:avLst/>
          </a:prstGeom>
        </p:spPr>
        <p:txBody>
          <a:bodyPr wrap="square">
            <a:spAutoFit/>
          </a:bodyPr>
          <a:lstStyle/>
          <a:p>
            <a:pPr defTabSz="685800" eaLnBrk="1" fontAlgn="auto" hangingPunct="1">
              <a:lnSpc>
                <a:spcPct val="90000"/>
              </a:lnSpc>
              <a:spcBef>
                <a:spcPts val="600"/>
              </a:spcBef>
              <a:spcAft>
                <a:spcPts val="0"/>
              </a:spcAft>
              <a:buFont typeface="Arial" panose="020B0604020202020204" pitchFamily="34" charset="0"/>
              <a:buNone/>
              <a:defRPr/>
            </a:pPr>
            <a:r>
              <a:rPr lang="en-GB" sz="1200" dirty="0">
                <a:solidFill>
                  <a:prstClr val="black"/>
                </a:solidFill>
                <a:latin typeface="Arial"/>
                <a:ea typeface="+mn-ea"/>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70887"/>
            <a:ext cx="1863194" cy="590931"/>
          </a:xfrm>
          <a:prstGeom prst="rect">
            <a:avLst/>
          </a:prstGeom>
        </p:spPr>
        <p:txBody>
          <a:bodyPr wrap="square">
            <a:spAutoFit/>
          </a:bodyPr>
          <a:lstStyle/>
          <a:p>
            <a:pPr defTabSz="685800" eaLnBrk="1" fontAlgn="auto" hangingPunct="1">
              <a:lnSpc>
                <a:spcPct val="90000"/>
              </a:lnSpc>
              <a:spcBef>
                <a:spcPts val="600"/>
              </a:spcBef>
              <a:spcAft>
                <a:spcPts val="0"/>
              </a:spcAft>
              <a:buFont typeface="Arial" panose="020B0604020202020204" pitchFamily="34" charset="0"/>
              <a:buNone/>
              <a:defRPr/>
            </a:pPr>
            <a:r>
              <a:rPr lang="en-GB" sz="1200" dirty="0">
                <a:solidFill>
                  <a:prstClr val="black"/>
                </a:solidFill>
                <a:latin typeface="Arial"/>
                <a:ea typeface="+mn-ea"/>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237067"/>
            <a:ext cx="2796278" cy="923330"/>
          </a:xfrm>
          <a:prstGeom prst="rect">
            <a:avLst/>
          </a:prstGeom>
          <a:noFill/>
        </p:spPr>
        <p:txBody>
          <a:bodyPr wrap="none" rtlCol="0">
            <a:spAutoFit/>
          </a:bodyPr>
          <a:lstStyle/>
          <a:p>
            <a:pPr marL="128588" indent="-128588" algn="r" defTabSz="685800" eaLnBrk="1" fontAlgn="auto" hangingPunct="1">
              <a:spcBef>
                <a:spcPts val="0"/>
              </a:spcBef>
              <a:spcAft>
                <a:spcPts val="0"/>
              </a:spcAft>
              <a:buFontTx/>
              <a:buAutoNum type="arabicPeriod"/>
              <a:defRPr/>
            </a:pPr>
            <a:r>
              <a:rPr lang="en-GB" sz="900" dirty="0">
                <a:solidFill>
                  <a:prstClr val="white">
                    <a:lumMod val="50000"/>
                  </a:prstClr>
                </a:solidFill>
                <a:latin typeface="Arial"/>
                <a:ea typeface="+mn-ea"/>
              </a:rPr>
              <a:t>Click on image above transparent section.</a:t>
            </a:r>
          </a:p>
          <a:p>
            <a:pPr marL="128588" indent="-128588" algn="r" defTabSz="685800" eaLnBrk="1" fontAlgn="auto" hangingPunct="1">
              <a:spcBef>
                <a:spcPts val="0"/>
              </a:spcBef>
              <a:spcAft>
                <a:spcPts val="0"/>
              </a:spcAft>
              <a:buFontTx/>
              <a:buAutoNum type="arabicPeriod"/>
              <a:defRPr/>
            </a:pPr>
            <a:r>
              <a:rPr lang="en-GB" sz="900" dirty="0">
                <a:solidFill>
                  <a:prstClr val="white">
                    <a:lumMod val="50000"/>
                  </a:prstClr>
                </a:solidFill>
                <a:latin typeface="Arial"/>
                <a:ea typeface="+mn-ea"/>
              </a:rPr>
              <a:t>Delete image by pressing the DEL key.</a:t>
            </a:r>
          </a:p>
          <a:p>
            <a:pPr marL="128588" indent="-128588" algn="r" defTabSz="685800" eaLnBrk="1" fontAlgn="auto" hangingPunct="1">
              <a:spcBef>
                <a:spcPts val="0"/>
              </a:spcBef>
              <a:spcAft>
                <a:spcPts val="0"/>
              </a:spcAft>
              <a:buFontTx/>
              <a:buAutoNum type="arabicPeriod"/>
              <a:defRPr/>
            </a:pPr>
            <a:r>
              <a:rPr lang="en-GB" sz="900" dirty="0">
                <a:solidFill>
                  <a:prstClr val="white">
                    <a:lumMod val="50000"/>
                  </a:prstClr>
                </a:solidFill>
                <a:latin typeface="Arial"/>
                <a:ea typeface="+mn-ea"/>
              </a:rPr>
              <a:t>Click on small icon in centre of page.</a:t>
            </a:r>
          </a:p>
          <a:p>
            <a:pPr marL="128588" indent="-128588" algn="r" defTabSz="685800" eaLnBrk="1" fontAlgn="auto" hangingPunct="1">
              <a:spcBef>
                <a:spcPts val="0"/>
              </a:spcBef>
              <a:spcAft>
                <a:spcPts val="0"/>
              </a:spcAft>
              <a:buFontTx/>
              <a:buAutoNum type="arabicPeriod"/>
              <a:defRPr/>
            </a:pPr>
            <a:r>
              <a:rPr lang="en-GB" sz="900" dirty="0">
                <a:solidFill>
                  <a:prstClr val="white">
                    <a:lumMod val="50000"/>
                  </a:prstClr>
                </a:solidFill>
                <a:latin typeface="Arial"/>
                <a:ea typeface="+mn-ea"/>
              </a:rPr>
              <a:t>Select photo.</a:t>
            </a:r>
          </a:p>
          <a:p>
            <a:pPr marL="128588" indent="-128588" algn="r" defTabSz="685800" eaLnBrk="1" fontAlgn="auto" hangingPunct="1">
              <a:spcBef>
                <a:spcPts val="0"/>
              </a:spcBef>
              <a:spcAft>
                <a:spcPts val="0"/>
              </a:spcAft>
              <a:buFontTx/>
              <a:buAutoNum type="arabicPeriod"/>
              <a:defRPr/>
            </a:pPr>
            <a:r>
              <a:rPr lang="en-GB" sz="900" dirty="0">
                <a:solidFill>
                  <a:prstClr val="white">
                    <a:lumMod val="50000"/>
                  </a:prstClr>
                </a:solidFill>
                <a:latin typeface="Arial"/>
                <a:ea typeface="+mn-ea"/>
              </a:rPr>
              <a:t>Select ‘Home / Reset ’.</a:t>
            </a:r>
          </a:p>
          <a:p>
            <a:pPr marL="128588" indent="-128588" algn="r" defTabSz="685800" eaLnBrk="1" fontAlgn="auto" hangingPunct="1">
              <a:spcBef>
                <a:spcPts val="0"/>
              </a:spcBef>
              <a:spcAft>
                <a:spcPts val="0"/>
              </a:spcAft>
              <a:buFontTx/>
              <a:buAutoNum type="arabicPeriod"/>
              <a:defRPr/>
            </a:pPr>
            <a:r>
              <a:rPr lang="en-GB" sz="900" dirty="0">
                <a:solidFill>
                  <a:prstClr val="white">
                    <a:lumMod val="50000"/>
                  </a:prstClr>
                </a:solidFill>
                <a:latin typeface="Arial"/>
                <a:ea typeface="+mn-ea"/>
              </a:rPr>
              <a:t>If required, edit the section under ‘Format/Crop ’.</a:t>
            </a:r>
          </a:p>
        </p:txBody>
      </p:sp>
      <p:sp>
        <p:nvSpPr>
          <p:cNvPr id="7" name="Datumsplatzhalter 6">
            <a:extLst>
              <a:ext uri="{FF2B5EF4-FFF2-40B4-BE49-F238E27FC236}">
                <a16:creationId xmlns:a16="http://schemas.microsoft.com/office/drawing/2014/main" id="{25D92098-BA3C-4707-8ABA-0C27A011DB6B}"/>
              </a:ext>
            </a:extLst>
          </p:cNvPr>
          <p:cNvSpPr>
            <a:spLocks noGrp="1"/>
          </p:cNvSpPr>
          <p:nvPr>
            <p:ph type="dt" sz="half" idx="12"/>
          </p:nvPr>
        </p:nvSpPr>
        <p:spPr/>
        <p:txBody>
          <a:bodyPr/>
          <a:lstStyle/>
          <a:p>
            <a:r>
              <a:rPr>
                <a:solidFill>
                  <a:prstClr val="black">
                    <a:lumMod val="50000"/>
                    <a:lumOff val="50000"/>
                  </a:prstClr>
                </a:solidFill>
              </a:rPr>
              <a:t>17 May 2019</a:t>
            </a:r>
            <a:endParaRPr lang="en-GB" dirty="0">
              <a:solidFill>
                <a:prstClr val="black">
                  <a:lumMod val="50000"/>
                  <a:lumOff val="50000"/>
                </a:prstClr>
              </a:solidFill>
            </a:endParaRPr>
          </a:p>
        </p:txBody>
      </p:sp>
      <p:sp>
        <p:nvSpPr>
          <p:cNvPr id="8" name="Fußzeilenplatzhalter 7">
            <a:extLst>
              <a:ext uri="{FF2B5EF4-FFF2-40B4-BE49-F238E27FC236}">
                <a16:creationId xmlns:a16="http://schemas.microsoft.com/office/drawing/2014/main" id="{645C6D00-0E00-4289-836D-A87919E2F942}"/>
              </a:ext>
            </a:extLst>
          </p:cNvPr>
          <p:cNvSpPr>
            <a:spLocks noGrp="1"/>
          </p:cNvSpPr>
          <p:nvPr>
            <p:ph type="ftr" sz="quarter" idx="13"/>
          </p:nvPr>
        </p:nvSpPr>
        <p:spPr/>
        <p:txBody>
          <a:bodyPr/>
          <a:lstStyle/>
          <a:p>
            <a:r>
              <a:rPr lang="en-US">
                <a:solidFill>
                  <a:prstClr val="black">
                    <a:lumMod val="50000"/>
                    <a:lumOff val="50000"/>
                  </a:prstClr>
                </a:solidFill>
              </a:rPr>
              <a:t>Dr. Rudolf Rauch | Energy Programme Indonesia/ASEAN</a:t>
            </a:r>
            <a:endParaRPr lang="en-GB" dirty="0">
              <a:solidFill>
                <a:prstClr val="black">
                  <a:lumMod val="50000"/>
                  <a:lumOff val="50000"/>
                </a:prstClr>
              </a:solidFill>
            </a:endParaRPr>
          </a:p>
        </p:txBody>
      </p:sp>
      <p:sp>
        <p:nvSpPr>
          <p:cNvPr id="11" name="Foliennummernplatzhalter 10">
            <a:extLst>
              <a:ext uri="{FF2B5EF4-FFF2-40B4-BE49-F238E27FC236}">
                <a16:creationId xmlns:a16="http://schemas.microsoft.com/office/drawing/2014/main" id="{C45153B9-0A46-4ECF-876F-E46153C49C5F}"/>
              </a:ext>
            </a:extLst>
          </p:cNvPr>
          <p:cNvSpPr>
            <a:spLocks noGrp="1"/>
          </p:cNvSpPr>
          <p:nvPr>
            <p:ph type="sldNum" sz="quarter" idx="14"/>
          </p:nvPr>
        </p:nvSpPr>
        <p:spPr/>
        <p:txBody>
          <a:bodyPr/>
          <a:lstStyle/>
          <a:p>
            <a:r>
              <a:rPr lang="en-GB" dirty="0">
                <a:solidFill>
                  <a:srgbClr val="6F6F6F"/>
                </a:solidFill>
              </a:rPr>
              <a:t>Page </a:t>
            </a:r>
            <a:fld id="{3A8B5DB7-81A8-4ED4-916B-6B23CD603687}" type="slidenum">
              <a:rPr lang="en-GB">
                <a:solidFill>
                  <a:srgbClr val="6F6F6F"/>
                </a:solidFill>
              </a:rPr>
              <a:pPr/>
              <a:t>‹#›</a:t>
            </a:fld>
            <a:endParaRPr lang="en-GB" dirty="0">
              <a:solidFill>
                <a:srgbClr val="6F6F6F"/>
              </a:solidFill>
            </a:endParaRP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4">
            <a:extLst>
              <a:ext uri="{28A0092B-C50C-407E-A947-70E740481C1C}">
                <a14:useLocalDpi xmlns:a14="http://schemas.microsoft.com/office/drawing/2010/main"/>
              </a:ext>
            </a:extLst>
          </a:blip>
          <a:srcRect/>
          <a:stretch/>
        </p:blipFill>
        <p:spPr>
          <a:xfrm>
            <a:off x="7497547" y="1029491"/>
            <a:ext cx="387893" cy="787908"/>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5" y="1034676"/>
            <a:ext cx="1588101" cy="866995"/>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de-DE" sz="1350">
                <a:solidFill>
                  <a:prstClr val="white"/>
                </a:solidFill>
              </a:endParaRPr>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1279678"/>
            <a:ext cx="334720" cy="450849"/>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de-DE" sz="1350">
              <a:solidFill>
                <a:prstClr val="white"/>
              </a:solidFill>
            </a:endParaRPr>
          </a:p>
        </p:txBody>
      </p:sp>
    </p:spTree>
    <p:extLst>
      <p:ext uri="{BB962C8B-B14F-4D97-AF65-F5344CB8AC3E}">
        <p14:creationId xmlns:p14="http://schemas.microsoft.com/office/powerpoint/2010/main" val="97683852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1"/>
                </a:solidFill>
              </a:defRPr>
            </a:lvl1pPr>
          </a:lstStyle>
          <a:p>
            <a:r>
              <a:rPr lang="de-DE" dirty="0"/>
              <a:t>Mastertitelformat bearbeiten</a:t>
            </a:r>
          </a:p>
        </p:txBody>
      </p:sp>
      <p:sp>
        <p:nvSpPr>
          <p:cNvPr id="3" name="Inhaltsplatzhalter 2"/>
          <p:cNvSpPr>
            <a:spLocks noGrp="1"/>
          </p:cNvSpPr>
          <p:nvPr>
            <p:ph sz="half" idx="1"/>
          </p:nvPr>
        </p:nvSpPr>
        <p:spPr>
          <a:xfrm>
            <a:off x="419100" y="1893887"/>
            <a:ext cx="3690938" cy="4719637"/>
          </a:xfrm>
        </p:spPr>
        <p:txBody>
          <a:bodyPr/>
          <a:lstStyle>
            <a:lvl1pPr>
              <a:defRPr sz="2000">
                <a:solidFill>
                  <a:srgbClr val="0F2850"/>
                </a:solidFill>
              </a:defRPr>
            </a:lvl1pPr>
            <a:lvl2pPr>
              <a:defRPr sz="1800">
                <a:solidFill>
                  <a:schemeClr val="accent2"/>
                </a:solidFill>
              </a:defRPr>
            </a:lvl2pPr>
            <a:lvl3pPr>
              <a:defRPr sz="1800">
                <a:solidFill>
                  <a:schemeClr val="accent2"/>
                </a:solidFill>
              </a:defRPr>
            </a:lvl3pPr>
            <a:lvl4pPr>
              <a:defRPr sz="1400">
                <a:solidFill>
                  <a:schemeClr val="accent2"/>
                </a:solidFill>
              </a:defRPr>
            </a:lvl4pPr>
            <a:lvl5pPr>
              <a:defRPr sz="1200"/>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p:txBody>
      </p:sp>
      <p:sp>
        <p:nvSpPr>
          <p:cNvPr id="4" name="Inhaltsplatzhalter 3"/>
          <p:cNvSpPr>
            <a:spLocks noGrp="1"/>
          </p:cNvSpPr>
          <p:nvPr>
            <p:ph sz="half" idx="2"/>
          </p:nvPr>
        </p:nvSpPr>
        <p:spPr>
          <a:xfrm>
            <a:off x="4262438" y="1893887"/>
            <a:ext cx="3690937" cy="4719638"/>
          </a:xfrm>
        </p:spPr>
        <p:txBody>
          <a:bodyPr/>
          <a:lstStyle>
            <a:lvl1pPr marL="285750" marR="0" indent="-285750" algn="l" defTabSz="914400" rtl="0" eaLnBrk="1" fontAlgn="base" latinLnBrk="0" hangingPunct="1">
              <a:lnSpc>
                <a:spcPct val="100000"/>
              </a:lnSpc>
              <a:spcBef>
                <a:spcPct val="20000"/>
              </a:spcBef>
              <a:spcAft>
                <a:spcPct val="0"/>
              </a:spcAft>
              <a:buClrTx/>
              <a:buSzTx/>
              <a:buFont typeface="Arial"/>
              <a:buChar char="•"/>
              <a:tabLst/>
              <a:defRPr sz="2000">
                <a:solidFill>
                  <a:srgbClr val="0F2850"/>
                </a:solidFill>
              </a:defRPr>
            </a:lvl1pPr>
            <a:lvl2pPr>
              <a:defRPr sz="1800">
                <a:solidFill>
                  <a:srgbClr val="F37116"/>
                </a:solidFill>
              </a:defRPr>
            </a:lvl2pPr>
            <a:lvl3pPr marL="641350" marR="0" indent="-285750" algn="l" defTabSz="914400" rtl="0" eaLnBrk="1" fontAlgn="base" latinLnBrk="0" hangingPunct="1">
              <a:lnSpc>
                <a:spcPct val="100000"/>
              </a:lnSpc>
              <a:spcBef>
                <a:spcPct val="20000"/>
              </a:spcBef>
              <a:spcAft>
                <a:spcPct val="0"/>
              </a:spcAft>
              <a:buClrTx/>
              <a:buSzTx/>
              <a:buFont typeface="Arial"/>
              <a:buChar char="•"/>
              <a:tabLst/>
              <a:defRPr sz="1800">
                <a:solidFill>
                  <a:srgbClr val="F37116"/>
                </a:solidFill>
              </a:defRPr>
            </a:lvl3pPr>
            <a:lvl4pPr marL="1004888" marR="0" indent="-285750" algn="l" defTabSz="914400" rtl="0" eaLnBrk="1" fontAlgn="base" latinLnBrk="0" hangingPunct="1">
              <a:lnSpc>
                <a:spcPct val="100000"/>
              </a:lnSpc>
              <a:spcBef>
                <a:spcPct val="20000"/>
              </a:spcBef>
              <a:spcAft>
                <a:spcPct val="0"/>
              </a:spcAft>
              <a:buClrTx/>
              <a:buSzTx/>
              <a:buFont typeface="Symbol" charset="2"/>
              <a:buChar char="-"/>
              <a:tabLst/>
              <a:defRPr sz="1800">
                <a:solidFill>
                  <a:srgbClr val="F37116"/>
                </a:solidFill>
              </a:defRPr>
            </a:lvl4pPr>
            <a:lvl5pPr marL="1360487" marR="0" indent="-285750" algn="l" defTabSz="914400" rtl="0" eaLnBrk="1" fontAlgn="base" latinLnBrk="0" hangingPunct="1">
              <a:lnSpc>
                <a:spcPct val="100000"/>
              </a:lnSpc>
              <a:spcBef>
                <a:spcPct val="20000"/>
              </a:spcBef>
              <a:spcAft>
                <a:spcPct val="0"/>
              </a:spcAft>
              <a:buClrTx/>
              <a:buSzTx/>
              <a:buFont typeface="Symbol" charset="2"/>
              <a:buChar char="-"/>
              <a:tabLst/>
              <a:defRPr sz="1800"/>
            </a:lvl5pPr>
            <a:lvl6pPr>
              <a:defRPr sz="1800"/>
            </a:lvl6pPr>
            <a:lvl7pPr>
              <a:defRPr sz="1800"/>
            </a:lvl7pPr>
            <a:lvl8pPr>
              <a:defRPr sz="1800"/>
            </a:lvl8pPr>
            <a:lvl9pPr>
              <a:defRPr sz="1800"/>
            </a:lvl9p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p:txBody>
      </p:sp>
      <p:sp>
        <p:nvSpPr>
          <p:cNvPr id="5" name="Rectangle 277"/>
          <p:cNvSpPr>
            <a:spLocks noGrp="1" noChangeArrowheads="1"/>
          </p:cNvSpPr>
          <p:nvPr userDrawn="1">
            <p:ph type="ftr" sz="quarter" idx="10"/>
          </p:nvPr>
        </p:nvSpPr>
        <p:spPr>
          <a:xfrm>
            <a:off x="7953375" y="6461125"/>
            <a:ext cx="657225" cy="123825"/>
          </a:xfrm>
        </p:spPr>
        <p:txBody>
          <a:bodyPr/>
          <a:lstStyle>
            <a:lvl1pPr>
              <a:defRPr/>
            </a:lvl1pPr>
          </a:lstStyle>
          <a:p>
            <a:pPr>
              <a:defRPr/>
            </a:pPr>
            <a:r>
              <a:rPr lang="de-DE"/>
              <a:t>© BSW-Solar</a:t>
            </a:r>
          </a:p>
        </p:txBody>
      </p:sp>
    </p:spTree>
    <p:extLst>
      <p:ext uri="{BB962C8B-B14F-4D97-AF65-F5344CB8AC3E}">
        <p14:creationId xmlns:p14="http://schemas.microsoft.com/office/powerpoint/2010/main" val="24712240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ndard text slide">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361293"/>
            <a:ext cx="7172684" cy="4660625"/>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7" y="320283"/>
            <a:ext cx="8567183" cy="720725"/>
          </a:xfrm>
        </p:spPr>
        <p:txBody>
          <a:bodyPr/>
          <a:lstStyle>
            <a:lvl1pPr>
              <a:defRPr/>
            </a:lvl1pPr>
          </a:lstStyle>
          <a:p>
            <a:r>
              <a:rPr lang="en-GB"/>
              <a:t>Click to add headline</a:t>
            </a:r>
            <a:endParaRPr lang="en-GB" dirty="0"/>
          </a:p>
        </p:txBody>
      </p:sp>
      <p:sp>
        <p:nvSpPr>
          <p:cNvPr id="6" name="Datumsplatzhalter 5">
            <a:extLst>
              <a:ext uri="{FF2B5EF4-FFF2-40B4-BE49-F238E27FC236}">
                <a16:creationId xmlns:a16="http://schemas.microsoft.com/office/drawing/2014/main" id="{9403C02B-EA48-4260-811D-43CCEC0F652F}"/>
              </a:ext>
            </a:extLst>
          </p:cNvPr>
          <p:cNvSpPr>
            <a:spLocks noGrp="1"/>
          </p:cNvSpPr>
          <p:nvPr>
            <p:ph type="dt" sz="half" idx="14"/>
          </p:nvPr>
        </p:nvSpPr>
        <p:spPr/>
        <p:txBody>
          <a:bodyPr/>
          <a:lstStyle/>
          <a:p>
            <a:r>
              <a:rPr>
                <a:solidFill>
                  <a:prstClr val="black">
                    <a:lumMod val="50000"/>
                    <a:lumOff val="50000"/>
                  </a:prstClr>
                </a:solidFill>
              </a:rPr>
              <a:t>17 May 2019</a:t>
            </a:r>
            <a:endParaRPr lang="en-GB" dirty="0">
              <a:solidFill>
                <a:prstClr val="black">
                  <a:lumMod val="50000"/>
                  <a:lumOff val="50000"/>
                </a:prstClr>
              </a:solidFill>
            </a:endParaRPr>
          </a:p>
        </p:txBody>
      </p:sp>
      <p:sp>
        <p:nvSpPr>
          <p:cNvPr id="7" name="Fußzeilenplatzhalter 6">
            <a:extLst>
              <a:ext uri="{FF2B5EF4-FFF2-40B4-BE49-F238E27FC236}">
                <a16:creationId xmlns:a16="http://schemas.microsoft.com/office/drawing/2014/main" id="{3572318F-C167-4A9B-9214-245E7E1B6789}"/>
              </a:ext>
            </a:extLst>
          </p:cNvPr>
          <p:cNvSpPr>
            <a:spLocks noGrp="1"/>
          </p:cNvSpPr>
          <p:nvPr>
            <p:ph type="ftr" sz="quarter" idx="15"/>
          </p:nvPr>
        </p:nvSpPr>
        <p:spPr/>
        <p:txBody>
          <a:bodyPr/>
          <a:lstStyle/>
          <a:p>
            <a:r>
              <a:rPr lang="en-US">
                <a:solidFill>
                  <a:prstClr val="black">
                    <a:lumMod val="50000"/>
                    <a:lumOff val="50000"/>
                  </a:prstClr>
                </a:solidFill>
              </a:rPr>
              <a:t>Dr. Rudolf Rauch | Energy Programme Indonesia/ASEAN</a:t>
            </a:r>
            <a:endParaRPr lang="en-GB" dirty="0">
              <a:solidFill>
                <a:prstClr val="black">
                  <a:lumMod val="50000"/>
                  <a:lumOff val="50000"/>
                </a:prstClr>
              </a:solidFill>
            </a:endParaRPr>
          </a:p>
        </p:txBody>
      </p:sp>
      <p:sp>
        <p:nvSpPr>
          <p:cNvPr id="9" name="Foliennummernplatzhalter 8">
            <a:extLst>
              <a:ext uri="{FF2B5EF4-FFF2-40B4-BE49-F238E27FC236}">
                <a16:creationId xmlns:a16="http://schemas.microsoft.com/office/drawing/2014/main" id="{75A6A7C1-5347-4031-950E-FE89F744C1A9}"/>
              </a:ext>
            </a:extLst>
          </p:cNvPr>
          <p:cNvSpPr>
            <a:spLocks noGrp="1"/>
          </p:cNvSpPr>
          <p:nvPr>
            <p:ph type="sldNum" sz="quarter" idx="16"/>
          </p:nvPr>
        </p:nvSpPr>
        <p:spPr/>
        <p:txBody>
          <a:bodyPr/>
          <a:lstStyle/>
          <a:p>
            <a:r>
              <a:rPr lang="en-GB" dirty="0">
                <a:solidFill>
                  <a:srgbClr val="6F6F6F"/>
                </a:solidFill>
              </a:rPr>
              <a:t>Page </a:t>
            </a:r>
            <a:fld id="{3A8B5DB7-81A8-4ED4-916B-6B23CD603687}" type="slidenum">
              <a:rPr lang="en-GB">
                <a:solidFill>
                  <a:srgbClr val="6F6F6F"/>
                </a:solidFill>
              </a:rPr>
              <a:pPr/>
              <a:t>‹#›</a:t>
            </a:fld>
            <a:endParaRPr lang="en-GB" dirty="0">
              <a:solidFill>
                <a:srgbClr val="6F6F6F"/>
              </a:solidFill>
            </a:endParaRPr>
          </a:p>
        </p:txBody>
      </p:sp>
    </p:spTree>
    <p:extLst>
      <p:ext uri="{BB962C8B-B14F-4D97-AF65-F5344CB8AC3E}">
        <p14:creationId xmlns:p14="http://schemas.microsoft.com/office/powerpoint/2010/main" val="2579645367"/>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726EAD89-A3DC-4500-9071-F28C7DB87ECF}"/>
              </a:ext>
            </a:extLst>
          </p:cNvPr>
          <p:cNvSpPr>
            <a:spLocks noGrp="1"/>
          </p:cNvSpPr>
          <p:nvPr>
            <p:ph type="title" hasCustomPrompt="1"/>
          </p:nvPr>
        </p:nvSpPr>
        <p:spPr bwMode="gray">
          <a:xfrm>
            <a:off x="449817" y="352037"/>
            <a:ext cx="8567183" cy="360753"/>
          </a:xfrm>
        </p:spPr>
        <p:txBody>
          <a:bodyPr/>
          <a:lstStyle>
            <a:lvl1pPr>
              <a:defRPr/>
            </a:lvl1pPr>
          </a:lstStyle>
          <a:p>
            <a:r>
              <a:rPr lang="en-GB"/>
              <a:t>Click to add headline</a:t>
            </a:r>
            <a:endParaRPr lang="en-GB" dirty="0"/>
          </a:p>
        </p:txBody>
      </p:sp>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4" y="774701"/>
            <a:ext cx="8567737" cy="501651"/>
          </a:xfrm>
        </p:spPr>
        <p:txBody>
          <a:bodyPr vert="horz" lIns="0" tIns="0" rIns="72000" bIns="0" rtlCol="0" anchor="t">
            <a:noAutofit/>
          </a:bodyPr>
          <a:lstStyle>
            <a:lvl1pPr>
              <a:defRPr lang="de-DE" sz="1400" b="0" cap="none" baseline="0" smtClean="0">
                <a:latin typeface="+mj-lt"/>
                <a:ea typeface="+mj-ea"/>
                <a:cs typeface="+mj-cs"/>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endParaRPr lang="en-GB"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361293"/>
            <a:ext cx="7172683" cy="4660625"/>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 name="Datumsplatzhalter 1">
            <a:extLst>
              <a:ext uri="{FF2B5EF4-FFF2-40B4-BE49-F238E27FC236}">
                <a16:creationId xmlns:a16="http://schemas.microsoft.com/office/drawing/2014/main" id="{0B548EA6-0BD4-4DE9-880C-9051257B8288}"/>
              </a:ext>
            </a:extLst>
          </p:cNvPr>
          <p:cNvSpPr>
            <a:spLocks noGrp="1"/>
          </p:cNvSpPr>
          <p:nvPr>
            <p:ph type="dt" sz="half" idx="15"/>
          </p:nvPr>
        </p:nvSpPr>
        <p:spPr/>
        <p:txBody>
          <a:bodyPr/>
          <a:lstStyle/>
          <a:p>
            <a:r>
              <a:rPr>
                <a:solidFill>
                  <a:prstClr val="black">
                    <a:lumMod val="50000"/>
                    <a:lumOff val="50000"/>
                  </a:prstClr>
                </a:solidFill>
              </a:rPr>
              <a:t>17 May 2019</a:t>
            </a:r>
            <a:endParaRPr lang="en-GB" dirty="0">
              <a:solidFill>
                <a:prstClr val="black">
                  <a:lumMod val="50000"/>
                  <a:lumOff val="50000"/>
                </a:prstClr>
              </a:solidFill>
            </a:endParaRPr>
          </a:p>
        </p:txBody>
      </p:sp>
      <p:sp>
        <p:nvSpPr>
          <p:cNvPr id="6" name="Fußzeilenplatzhalter 5">
            <a:extLst>
              <a:ext uri="{FF2B5EF4-FFF2-40B4-BE49-F238E27FC236}">
                <a16:creationId xmlns:a16="http://schemas.microsoft.com/office/drawing/2014/main" id="{83E7CC3B-6035-4291-B04F-DE018A6C968C}"/>
              </a:ext>
            </a:extLst>
          </p:cNvPr>
          <p:cNvSpPr>
            <a:spLocks noGrp="1"/>
          </p:cNvSpPr>
          <p:nvPr>
            <p:ph type="ftr" sz="quarter" idx="16"/>
          </p:nvPr>
        </p:nvSpPr>
        <p:spPr/>
        <p:txBody>
          <a:bodyPr/>
          <a:lstStyle/>
          <a:p>
            <a:r>
              <a:rPr lang="en-US">
                <a:solidFill>
                  <a:prstClr val="black">
                    <a:lumMod val="50000"/>
                    <a:lumOff val="50000"/>
                  </a:prstClr>
                </a:solidFill>
              </a:rPr>
              <a:t>Dr. Rudolf Rauch | Energy Programme Indonesia/ASEAN</a:t>
            </a:r>
            <a:endParaRPr lang="en-GB" dirty="0">
              <a:solidFill>
                <a:prstClr val="black">
                  <a:lumMod val="50000"/>
                  <a:lumOff val="50000"/>
                </a:prstClr>
              </a:solidFill>
            </a:endParaRPr>
          </a:p>
        </p:txBody>
      </p:sp>
      <p:sp>
        <p:nvSpPr>
          <p:cNvPr id="9" name="Foliennummernplatzhalter 8">
            <a:extLst>
              <a:ext uri="{FF2B5EF4-FFF2-40B4-BE49-F238E27FC236}">
                <a16:creationId xmlns:a16="http://schemas.microsoft.com/office/drawing/2014/main" id="{5D360B5D-15C8-4DDF-99B9-68062FEA3754}"/>
              </a:ext>
            </a:extLst>
          </p:cNvPr>
          <p:cNvSpPr>
            <a:spLocks noGrp="1"/>
          </p:cNvSpPr>
          <p:nvPr>
            <p:ph type="sldNum" sz="quarter" idx="17"/>
          </p:nvPr>
        </p:nvSpPr>
        <p:spPr/>
        <p:txBody>
          <a:bodyPr/>
          <a:lstStyle/>
          <a:p>
            <a:r>
              <a:rPr lang="en-GB" dirty="0">
                <a:solidFill>
                  <a:srgbClr val="6F6F6F"/>
                </a:solidFill>
              </a:rPr>
              <a:t>Page </a:t>
            </a:r>
            <a:fld id="{3A8B5DB7-81A8-4ED4-916B-6B23CD603687}" type="slidenum">
              <a:rPr lang="en-GB">
                <a:solidFill>
                  <a:srgbClr val="6F6F6F"/>
                </a:solidFill>
              </a:rPr>
              <a:pPr/>
              <a:t>‹#›</a:t>
            </a:fld>
            <a:endParaRPr lang="en-GB" dirty="0">
              <a:solidFill>
                <a:srgbClr val="6F6F6F"/>
              </a:solidFill>
            </a:endParaRPr>
          </a:p>
        </p:txBody>
      </p:sp>
    </p:spTree>
    <p:extLst>
      <p:ext uri="{BB962C8B-B14F-4D97-AF65-F5344CB8AC3E}">
        <p14:creationId xmlns:p14="http://schemas.microsoft.com/office/powerpoint/2010/main" val="555600705"/>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361292"/>
            <a:ext cx="7172684" cy="3786443"/>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7" y="320283"/>
            <a:ext cx="8567183" cy="720725"/>
          </a:xfrm>
        </p:spPr>
        <p:txBody>
          <a:bodyPr/>
          <a:lstStyle>
            <a:lvl1pPr>
              <a:defRPr/>
            </a:lvl1pPr>
          </a:lstStyle>
          <a:p>
            <a:r>
              <a:rPr lang="en-GB"/>
              <a:t>Click to add headline</a:t>
            </a:r>
            <a:endParaRPr lang="en-GB" dirty="0"/>
          </a:p>
        </p:txBody>
      </p:sp>
      <p:grpSp>
        <p:nvGrpSpPr>
          <p:cNvPr id="20" name="Key Visual">
            <a:extLst>
              <a:ext uri="{FF2B5EF4-FFF2-40B4-BE49-F238E27FC236}">
                <a16:creationId xmlns:a16="http://schemas.microsoft.com/office/drawing/2014/main" id="{BCBD8A78-7D69-4DFD-B354-CF36A84705CB}"/>
              </a:ext>
            </a:extLst>
          </p:cNvPr>
          <p:cNvGrpSpPr/>
          <p:nvPr userDrawn="1"/>
        </p:nvGrpSpPr>
        <p:grpSpPr bwMode="gray">
          <a:xfrm flipV="1">
            <a:off x="123135" y="5311118"/>
            <a:ext cx="2320828" cy="822639"/>
            <a:chOff x="4846637" y="119557"/>
            <a:chExt cx="3783013" cy="1005693"/>
          </a:xfrm>
        </p:grpSpPr>
        <p:sp>
          <p:nvSpPr>
            <p:cNvPr id="21" name="Freihandform: Form 20">
              <a:extLst>
                <a:ext uri="{FF2B5EF4-FFF2-40B4-BE49-F238E27FC236}">
                  <a16:creationId xmlns:a16="http://schemas.microsoft.com/office/drawing/2014/main" id="{E45BEDC0-179F-43C1-A606-AFD62A6A063E}"/>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endParaRPr>
            </a:p>
          </p:txBody>
        </p:sp>
        <p:sp>
          <p:nvSpPr>
            <p:cNvPr id="22" name="Freihandform: Form 21">
              <a:extLst>
                <a:ext uri="{FF2B5EF4-FFF2-40B4-BE49-F238E27FC236}">
                  <a16:creationId xmlns:a16="http://schemas.microsoft.com/office/drawing/2014/main" id="{F6CCD5CC-5505-4485-9297-BB0A34EBB2F6}"/>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dirty="0">
                <a:solidFill>
                  <a:prstClr val="white"/>
                </a:solidFill>
              </a:endParaRPr>
            </a:p>
          </p:txBody>
        </p:sp>
        <p:sp>
          <p:nvSpPr>
            <p:cNvPr id="23" name="Freihandform: Form 22">
              <a:extLst>
                <a:ext uri="{FF2B5EF4-FFF2-40B4-BE49-F238E27FC236}">
                  <a16:creationId xmlns:a16="http://schemas.microsoft.com/office/drawing/2014/main" id="{18541086-C56A-406D-91E6-D3E933CF7BA3}"/>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dirty="0">
                <a:solidFill>
                  <a:prstClr val="white"/>
                </a:solidFill>
              </a:endParaRPr>
            </a:p>
          </p:txBody>
        </p:sp>
        <p:sp>
          <p:nvSpPr>
            <p:cNvPr id="24" name="Freihandform: Form 23">
              <a:extLst>
                <a:ext uri="{FF2B5EF4-FFF2-40B4-BE49-F238E27FC236}">
                  <a16:creationId xmlns:a16="http://schemas.microsoft.com/office/drawing/2014/main" id="{1B8A9566-A588-4E4A-8143-1CBDC9C30D67}"/>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dirty="0">
                <a:solidFill>
                  <a:prstClr val="white"/>
                </a:solidFill>
              </a:endParaRPr>
            </a:p>
          </p:txBody>
        </p:sp>
        <p:sp>
          <p:nvSpPr>
            <p:cNvPr id="25" name="Freihandform: Form 24">
              <a:extLst>
                <a:ext uri="{FF2B5EF4-FFF2-40B4-BE49-F238E27FC236}">
                  <a16:creationId xmlns:a16="http://schemas.microsoft.com/office/drawing/2014/main" id="{6FDDC1A6-3462-4813-8D80-9E642D6179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dirty="0">
                <a:solidFill>
                  <a:prstClr val="white"/>
                </a:solidFill>
              </a:endParaRPr>
            </a:p>
          </p:txBody>
        </p:sp>
      </p:grpSp>
      <p:sp>
        <p:nvSpPr>
          <p:cNvPr id="6" name="Datumsplatzhalter 5">
            <a:extLst>
              <a:ext uri="{FF2B5EF4-FFF2-40B4-BE49-F238E27FC236}">
                <a16:creationId xmlns:a16="http://schemas.microsoft.com/office/drawing/2014/main" id="{7312137B-7817-4520-A9FF-87A20B391AA0}"/>
              </a:ext>
            </a:extLst>
          </p:cNvPr>
          <p:cNvSpPr>
            <a:spLocks noGrp="1"/>
          </p:cNvSpPr>
          <p:nvPr>
            <p:ph type="dt" sz="half" idx="14"/>
          </p:nvPr>
        </p:nvSpPr>
        <p:spPr/>
        <p:txBody>
          <a:bodyPr/>
          <a:lstStyle/>
          <a:p>
            <a:r>
              <a:rPr>
                <a:solidFill>
                  <a:prstClr val="black">
                    <a:lumMod val="50000"/>
                    <a:lumOff val="50000"/>
                  </a:prstClr>
                </a:solidFill>
              </a:rPr>
              <a:t>17 May 2019</a:t>
            </a:r>
            <a:endParaRPr lang="en-GB" dirty="0">
              <a:solidFill>
                <a:prstClr val="black">
                  <a:lumMod val="50000"/>
                  <a:lumOff val="50000"/>
                </a:prstClr>
              </a:solidFill>
            </a:endParaRPr>
          </a:p>
        </p:txBody>
      </p:sp>
      <p:sp>
        <p:nvSpPr>
          <p:cNvPr id="7" name="Fußzeilenplatzhalter 6">
            <a:extLst>
              <a:ext uri="{FF2B5EF4-FFF2-40B4-BE49-F238E27FC236}">
                <a16:creationId xmlns:a16="http://schemas.microsoft.com/office/drawing/2014/main" id="{0F93DA6A-ABDD-4D0F-AFE3-FF43762B7FB4}"/>
              </a:ext>
            </a:extLst>
          </p:cNvPr>
          <p:cNvSpPr>
            <a:spLocks noGrp="1"/>
          </p:cNvSpPr>
          <p:nvPr>
            <p:ph type="ftr" sz="quarter" idx="15"/>
          </p:nvPr>
        </p:nvSpPr>
        <p:spPr/>
        <p:txBody>
          <a:bodyPr/>
          <a:lstStyle/>
          <a:p>
            <a:r>
              <a:rPr lang="en-US">
                <a:solidFill>
                  <a:prstClr val="black">
                    <a:lumMod val="50000"/>
                    <a:lumOff val="50000"/>
                  </a:prstClr>
                </a:solidFill>
              </a:rPr>
              <a:t>Dr. Rudolf Rauch | Energy Programme Indonesia/ASEAN</a:t>
            </a:r>
            <a:endParaRPr lang="en-GB" dirty="0">
              <a:solidFill>
                <a:prstClr val="black">
                  <a:lumMod val="50000"/>
                  <a:lumOff val="50000"/>
                </a:prstClr>
              </a:solidFill>
            </a:endParaRPr>
          </a:p>
        </p:txBody>
      </p:sp>
      <p:sp>
        <p:nvSpPr>
          <p:cNvPr id="9" name="Foliennummernplatzhalter 8">
            <a:extLst>
              <a:ext uri="{FF2B5EF4-FFF2-40B4-BE49-F238E27FC236}">
                <a16:creationId xmlns:a16="http://schemas.microsoft.com/office/drawing/2014/main" id="{7905C91D-31F5-4E80-9F76-6D372B3A1690}"/>
              </a:ext>
            </a:extLst>
          </p:cNvPr>
          <p:cNvSpPr>
            <a:spLocks noGrp="1"/>
          </p:cNvSpPr>
          <p:nvPr>
            <p:ph type="sldNum" sz="quarter" idx="16"/>
          </p:nvPr>
        </p:nvSpPr>
        <p:spPr/>
        <p:txBody>
          <a:bodyPr/>
          <a:lstStyle/>
          <a:p>
            <a:r>
              <a:rPr lang="en-GB" dirty="0">
                <a:solidFill>
                  <a:srgbClr val="6F6F6F"/>
                </a:solidFill>
              </a:rPr>
              <a:t>Page </a:t>
            </a:r>
            <a:fld id="{3A8B5DB7-81A8-4ED4-916B-6B23CD603687}" type="slidenum">
              <a:rPr lang="en-GB">
                <a:solidFill>
                  <a:srgbClr val="6F6F6F"/>
                </a:solidFill>
              </a:rPr>
              <a:pPr/>
              <a:t>‹#›</a:t>
            </a:fld>
            <a:endParaRPr lang="en-GB" dirty="0">
              <a:solidFill>
                <a:srgbClr val="6F6F6F"/>
              </a:solidFill>
            </a:endParaRPr>
          </a:p>
        </p:txBody>
      </p:sp>
    </p:spTree>
    <p:extLst>
      <p:ext uri="{BB962C8B-B14F-4D97-AF65-F5344CB8AC3E}">
        <p14:creationId xmlns:p14="http://schemas.microsoft.com/office/powerpoint/2010/main" val="29470519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361293"/>
            <a:ext cx="4122182" cy="4660625"/>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7" y="320283"/>
            <a:ext cx="8560833" cy="720725"/>
          </a:xfrm>
        </p:spPr>
        <p:txBody>
          <a:bodyPr/>
          <a:lstStyle>
            <a:lvl1pPr>
              <a:defRPr/>
            </a:lvl1pPr>
          </a:lstStyle>
          <a:p>
            <a:r>
              <a:rPr lang="en-GB"/>
              <a:t>Click to add headline</a:t>
            </a:r>
            <a:endParaRPr lang="en-GB" dirty="0"/>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88468" y="1361293"/>
            <a:ext cx="4122182" cy="4660625"/>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6" name="Datumsplatzhalter 5">
            <a:extLst>
              <a:ext uri="{FF2B5EF4-FFF2-40B4-BE49-F238E27FC236}">
                <a16:creationId xmlns:a16="http://schemas.microsoft.com/office/drawing/2014/main" id="{F4E7BC60-DC17-4952-AA54-E728E1C62BDC}"/>
              </a:ext>
            </a:extLst>
          </p:cNvPr>
          <p:cNvSpPr>
            <a:spLocks noGrp="1"/>
          </p:cNvSpPr>
          <p:nvPr>
            <p:ph type="dt" sz="half" idx="15"/>
          </p:nvPr>
        </p:nvSpPr>
        <p:spPr/>
        <p:txBody>
          <a:bodyPr/>
          <a:lstStyle/>
          <a:p>
            <a:r>
              <a:rPr>
                <a:solidFill>
                  <a:prstClr val="black">
                    <a:lumMod val="50000"/>
                    <a:lumOff val="50000"/>
                  </a:prstClr>
                </a:solidFill>
              </a:rPr>
              <a:t>17 May 2019</a:t>
            </a:r>
            <a:endParaRPr lang="en-GB" dirty="0">
              <a:solidFill>
                <a:prstClr val="black">
                  <a:lumMod val="50000"/>
                  <a:lumOff val="50000"/>
                </a:prstClr>
              </a:solidFill>
            </a:endParaRPr>
          </a:p>
        </p:txBody>
      </p:sp>
      <p:sp>
        <p:nvSpPr>
          <p:cNvPr id="7" name="Fußzeilenplatzhalter 6">
            <a:extLst>
              <a:ext uri="{FF2B5EF4-FFF2-40B4-BE49-F238E27FC236}">
                <a16:creationId xmlns:a16="http://schemas.microsoft.com/office/drawing/2014/main" id="{616123A0-A869-46F1-9E20-A4CCE7F665FA}"/>
              </a:ext>
            </a:extLst>
          </p:cNvPr>
          <p:cNvSpPr>
            <a:spLocks noGrp="1"/>
          </p:cNvSpPr>
          <p:nvPr>
            <p:ph type="ftr" sz="quarter" idx="16"/>
          </p:nvPr>
        </p:nvSpPr>
        <p:spPr/>
        <p:txBody>
          <a:bodyPr/>
          <a:lstStyle/>
          <a:p>
            <a:r>
              <a:rPr lang="en-US">
                <a:solidFill>
                  <a:prstClr val="black">
                    <a:lumMod val="50000"/>
                    <a:lumOff val="50000"/>
                  </a:prstClr>
                </a:solidFill>
              </a:rPr>
              <a:t>Dr. Rudolf Rauch | Energy Programme Indonesia/ASEAN</a:t>
            </a:r>
            <a:endParaRPr lang="en-GB" dirty="0">
              <a:solidFill>
                <a:prstClr val="black">
                  <a:lumMod val="50000"/>
                  <a:lumOff val="50000"/>
                </a:prstClr>
              </a:solidFill>
            </a:endParaRPr>
          </a:p>
        </p:txBody>
      </p:sp>
      <p:sp>
        <p:nvSpPr>
          <p:cNvPr id="10" name="Foliennummernplatzhalter 9">
            <a:extLst>
              <a:ext uri="{FF2B5EF4-FFF2-40B4-BE49-F238E27FC236}">
                <a16:creationId xmlns:a16="http://schemas.microsoft.com/office/drawing/2014/main" id="{39EFEB5C-119E-416E-84F6-79F25273C8C7}"/>
              </a:ext>
            </a:extLst>
          </p:cNvPr>
          <p:cNvSpPr>
            <a:spLocks noGrp="1"/>
          </p:cNvSpPr>
          <p:nvPr>
            <p:ph type="sldNum" sz="quarter" idx="17"/>
          </p:nvPr>
        </p:nvSpPr>
        <p:spPr/>
        <p:txBody>
          <a:bodyPr/>
          <a:lstStyle/>
          <a:p>
            <a:r>
              <a:rPr lang="en-GB" dirty="0">
                <a:solidFill>
                  <a:srgbClr val="6F6F6F"/>
                </a:solidFill>
              </a:rPr>
              <a:t>Page </a:t>
            </a:r>
            <a:fld id="{3A8B5DB7-81A8-4ED4-916B-6B23CD603687}" type="slidenum">
              <a:rPr lang="en-GB">
                <a:solidFill>
                  <a:srgbClr val="6F6F6F"/>
                </a:solidFill>
              </a:rPr>
              <a:pPr/>
              <a:t>‹#›</a:t>
            </a:fld>
            <a:endParaRPr lang="en-GB" dirty="0">
              <a:solidFill>
                <a:srgbClr val="6F6F6F"/>
              </a:solidFill>
            </a:endParaRPr>
          </a:p>
        </p:txBody>
      </p:sp>
    </p:spTree>
    <p:extLst>
      <p:ext uri="{BB962C8B-B14F-4D97-AF65-F5344CB8AC3E}">
        <p14:creationId xmlns:p14="http://schemas.microsoft.com/office/powerpoint/2010/main" val="2075245598"/>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361292"/>
            <a:ext cx="4122182" cy="4660625"/>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7" y="320283"/>
            <a:ext cx="8567183" cy="720725"/>
          </a:xfrm>
        </p:spPr>
        <p:txBody>
          <a:bodyPr/>
          <a:lstStyle>
            <a:lvl1pPr>
              <a:defRPr/>
            </a:lvl1pPr>
          </a:lstStyle>
          <a:p>
            <a:r>
              <a:rPr lang="en-GB"/>
              <a:t>Click to add headline</a:t>
            </a:r>
            <a:endParaRPr lang="en-GB" dirty="0"/>
          </a:p>
        </p:txBody>
      </p:sp>
      <p:sp>
        <p:nvSpPr>
          <p:cNvPr id="6" name="Datumsplatzhalter 5">
            <a:extLst>
              <a:ext uri="{FF2B5EF4-FFF2-40B4-BE49-F238E27FC236}">
                <a16:creationId xmlns:a16="http://schemas.microsoft.com/office/drawing/2014/main" id="{12EA4DEB-4859-40BB-BA0A-9D4E262D701C}"/>
              </a:ext>
            </a:extLst>
          </p:cNvPr>
          <p:cNvSpPr>
            <a:spLocks noGrp="1"/>
          </p:cNvSpPr>
          <p:nvPr>
            <p:ph type="dt" sz="half" idx="14"/>
          </p:nvPr>
        </p:nvSpPr>
        <p:spPr/>
        <p:txBody>
          <a:bodyPr/>
          <a:lstStyle/>
          <a:p>
            <a:r>
              <a:rPr>
                <a:solidFill>
                  <a:prstClr val="black">
                    <a:lumMod val="50000"/>
                    <a:lumOff val="50000"/>
                  </a:prstClr>
                </a:solidFill>
              </a:rPr>
              <a:t>17 May 2019</a:t>
            </a:r>
            <a:endParaRPr lang="en-GB" dirty="0">
              <a:solidFill>
                <a:prstClr val="black">
                  <a:lumMod val="50000"/>
                  <a:lumOff val="50000"/>
                </a:prstClr>
              </a:solidFill>
            </a:endParaRPr>
          </a:p>
        </p:txBody>
      </p:sp>
      <p:sp>
        <p:nvSpPr>
          <p:cNvPr id="7" name="Fußzeilenplatzhalter 6">
            <a:extLst>
              <a:ext uri="{FF2B5EF4-FFF2-40B4-BE49-F238E27FC236}">
                <a16:creationId xmlns:a16="http://schemas.microsoft.com/office/drawing/2014/main" id="{FFE8A212-1664-4A14-896F-DC3AE0C13F67}"/>
              </a:ext>
            </a:extLst>
          </p:cNvPr>
          <p:cNvSpPr>
            <a:spLocks noGrp="1"/>
          </p:cNvSpPr>
          <p:nvPr>
            <p:ph type="ftr" sz="quarter" idx="15"/>
          </p:nvPr>
        </p:nvSpPr>
        <p:spPr/>
        <p:txBody>
          <a:bodyPr/>
          <a:lstStyle/>
          <a:p>
            <a:r>
              <a:rPr lang="en-US">
                <a:solidFill>
                  <a:prstClr val="black">
                    <a:lumMod val="50000"/>
                    <a:lumOff val="50000"/>
                  </a:prstClr>
                </a:solidFill>
              </a:rPr>
              <a:t>Dr. Rudolf Rauch | Energy Programme Indonesia/ASEAN</a:t>
            </a:r>
            <a:endParaRPr lang="en-GB" dirty="0">
              <a:solidFill>
                <a:prstClr val="black">
                  <a:lumMod val="50000"/>
                  <a:lumOff val="50000"/>
                </a:prstClr>
              </a:solidFill>
            </a:endParaRPr>
          </a:p>
        </p:txBody>
      </p:sp>
      <p:sp>
        <p:nvSpPr>
          <p:cNvPr id="9" name="Foliennummernplatzhalter 8">
            <a:extLst>
              <a:ext uri="{FF2B5EF4-FFF2-40B4-BE49-F238E27FC236}">
                <a16:creationId xmlns:a16="http://schemas.microsoft.com/office/drawing/2014/main" id="{753C8D80-6BFD-4466-8E36-54C951F12DD8}"/>
              </a:ext>
            </a:extLst>
          </p:cNvPr>
          <p:cNvSpPr>
            <a:spLocks noGrp="1"/>
          </p:cNvSpPr>
          <p:nvPr>
            <p:ph type="sldNum" sz="quarter" idx="16"/>
          </p:nvPr>
        </p:nvSpPr>
        <p:spPr/>
        <p:txBody>
          <a:bodyPr/>
          <a:lstStyle/>
          <a:p>
            <a:r>
              <a:rPr lang="en-GB" dirty="0">
                <a:solidFill>
                  <a:srgbClr val="6F6F6F"/>
                </a:solidFill>
              </a:rPr>
              <a:t>Page </a:t>
            </a:r>
            <a:fld id="{3A8B5DB7-81A8-4ED4-916B-6B23CD603687}" type="slidenum">
              <a:rPr lang="en-GB">
                <a:solidFill>
                  <a:srgbClr val="6F6F6F"/>
                </a:solidFill>
              </a:rPr>
              <a:pPr/>
              <a:t>‹#›</a:t>
            </a:fld>
            <a:endParaRPr lang="en-GB" dirty="0">
              <a:solidFill>
                <a:srgbClr val="6F6F6F"/>
              </a:solidFill>
            </a:endParaRPr>
          </a:p>
        </p:txBody>
      </p:sp>
    </p:spTree>
    <p:extLst>
      <p:ext uri="{BB962C8B-B14F-4D97-AF65-F5344CB8AC3E}">
        <p14:creationId xmlns:p14="http://schemas.microsoft.com/office/powerpoint/2010/main" val="2449813501"/>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5" y="167506"/>
            <a:ext cx="3490261" cy="5966593"/>
          </a:xfrm>
          <a:solidFill>
            <a:schemeClr val="bg2"/>
          </a:solidFill>
        </p:spPr>
        <p:txBody>
          <a:bodyPr tIns="1440000"/>
          <a:lstStyle>
            <a:lvl1pPr algn="ctr">
              <a:defRPr sz="1000">
                <a:solidFill>
                  <a:schemeClr val="tx2"/>
                </a:solidFill>
              </a:defRPr>
            </a:lvl1pPr>
          </a:lstStyle>
          <a:p>
            <a:r>
              <a:rPr lang="en-GB" dirty="0"/>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361291"/>
            <a:ext cx="4839634" cy="4772808"/>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11" name="Titel 1">
            <a:extLst>
              <a:ext uri="{FF2B5EF4-FFF2-40B4-BE49-F238E27FC236}">
                <a16:creationId xmlns:a16="http://schemas.microsoft.com/office/drawing/2014/main" id="{7EA27159-D449-4E61-9234-12331EF25886}"/>
              </a:ext>
            </a:extLst>
          </p:cNvPr>
          <p:cNvSpPr>
            <a:spLocks noGrp="1"/>
          </p:cNvSpPr>
          <p:nvPr>
            <p:ph type="title" hasCustomPrompt="1"/>
          </p:nvPr>
        </p:nvSpPr>
        <p:spPr bwMode="gray">
          <a:xfrm>
            <a:off x="449817" y="320283"/>
            <a:ext cx="4839634" cy="720725"/>
          </a:xfrm>
        </p:spPr>
        <p:txBody>
          <a:bodyPr/>
          <a:lstStyle>
            <a:lvl1pPr>
              <a:defRPr/>
            </a:lvl1pPr>
          </a:lstStyle>
          <a:p>
            <a:r>
              <a:rPr lang="en-GB"/>
              <a:t>Click to add headline</a:t>
            </a:r>
            <a:endParaRPr lang="en-GB" dirty="0"/>
          </a:p>
        </p:txBody>
      </p:sp>
      <p:sp>
        <p:nvSpPr>
          <p:cNvPr id="2" name="Datumsplatzhalter 1">
            <a:extLst>
              <a:ext uri="{FF2B5EF4-FFF2-40B4-BE49-F238E27FC236}">
                <a16:creationId xmlns:a16="http://schemas.microsoft.com/office/drawing/2014/main" id="{6AF2015D-9762-47AA-9BD6-3FA6CCC0648F}"/>
              </a:ext>
            </a:extLst>
          </p:cNvPr>
          <p:cNvSpPr>
            <a:spLocks noGrp="1"/>
          </p:cNvSpPr>
          <p:nvPr>
            <p:ph type="dt" sz="half" idx="16"/>
          </p:nvPr>
        </p:nvSpPr>
        <p:spPr/>
        <p:txBody>
          <a:bodyPr/>
          <a:lstStyle/>
          <a:p>
            <a:r>
              <a:rPr>
                <a:solidFill>
                  <a:prstClr val="black">
                    <a:lumMod val="50000"/>
                    <a:lumOff val="50000"/>
                  </a:prstClr>
                </a:solidFill>
              </a:rPr>
              <a:t>17 May 2019</a:t>
            </a:r>
            <a:endParaRPr lang="en-GB" dirty="0">
              <a:solidFill>
                <a:prstClr val="black">
                  <a:lumMod val="50000"/>
                  <a:lumOff val="50000"/>
                </a:prstClr>
              </a:solidFill>
            </a:endParaRPr>
          </a:p>
        </p:txBody>
      </p:sp>
      <p:sp>
        <p:nvSpPr>
          <p:cNvPr id="7" name="Fußzeilenplatzhalter 6">
            <a:extLst>
              <a:ext uri="{FF2B5EF4-FFF2-40B4-BE49-F238E27FC236}">
                <a16:creationId xmlns:a16="http://schemas.microsoft.com/office/drawing/2014/main" id="{80DC7F6F-F5EA-41B6-BA59-091605C586C9}"/>
              </a:ext>
            </a:extLst>
          </p:cNvPr>
          <p:cNvSpPr>
            <a:spLocks noGrp="1"/>
          </p:cNvSpPr>
          <p:nvPr>
            <p:ph type="ftr" sz="quarter" idx="17"/>
          </p:nvPr>
        </p:nvSpPr>
        <p:spPr/>
        <p:txBody>
          <a:bodyPr/>
          <a:lstStyle/>
          <a:p>
            <a:r>
              <a:rPr lang="en-US">
                <a:solidFill>
                  <a:prstClr val="black">
                    <a:lumMod val="50000"/>
                    <a:lumOff val="50000"/>
                  </a:prstClr>
                </a:solidFill>
              </a:rPr>
              <a:t>Dr. Rudolf Rauch | Energy Programme Indonesia/ASEAN</a:t>
            </a:r>
            <a:endParaRPr lang="en-GB" dirty="0">
              <a:solidFill>
                <a:prstClr val="black">
                  <a:lumMod val="50000"/>
                  <a:lumOff val="50000"/>
                </a:prstClr>
              </a:solidFill>
            </a:endParaRPr>
          </a:p>
        </p:txBody>
      </p:sp>
      <p:sp>
        <p:nvSpPr>
          <p:cNvPr id="9" name="Foliennummernplatzhalter 8">
            <a:extLst>
              <a:ext uri="{FF2B5EF4-FFF2-40B4-BE49-F238E27FC236}">
                <a16:creationId xmlns:a16="http://schemas.microsoft.com/office/drawing/2014/main" id="{86AA5DDD-B7D2-44C4-84F6-785C251D3F31}"/>
              </a:ext>
            </a:extLst>
          </p:cNvPr>
          <p:cNvSpPr>
            <a:spLocks noGrp="1"/>
          </p:cNvSpPr>
          <p:nvPr>
            <p:ph type="sldNum" sz="quarter" idx="18"/>
          </p:nvPr>
        </p:nvSpPr>
        <p:spPr/>
        <p:txBody>
          <a:bodyPr/>
          <a:lstStyle/>
          <a:p>
            <a:r>
              <a:rPr lang="en-GB" dirty="0">
                <a:solidFill>
                  <a:srgbClr val="6F6F6F"/>
                </a:solidFill>
              </a:rPr>
              <a:t>Page </a:t>
            </a:r>
            <a:fld id="{3A8B5DB7-81A8-4ED4-916B-6B23CD603687}" type="slidenum">
              <a:rPr lang="en-GB">
                <a:solidFill>
                  <a:srgbClr val="6F6F6F"/>
                </a:solidFill>
              </a:rPr>
              <a:pPr/>
              <a:t>‹#›</a:t>
            </a:fld>
            <a:endParaRPr lang="en-GB" dirty="0">
              <a:solidFill>
                <a:srgbClr val="6F6F6F"/>
              </a:solidFill>
            </a:endParaRPr>
          </a:p>
        </p:txBody>
      </p:sp>
    </p:spTree>
    <p:extLst>
      <p:ext uri="{BB962C8B-B14F-4D97-AF65-F5344CB8AC3E}">
        <p14:creationId xmlns:p14="http://schemas.microsoft.com/office/powerpoint/2010/main" val="399250106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slide, 1 photo, alternativ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5" y="167506"/>
            <a:ext cx="3490261" cy="5966593"/>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dirty="0"/>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361291"/>
            <a:ext cx="4839634" cy="3799989"/>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grpSp>
        <p:nvGrpSpPr>
          <p:cNvPr id="9" name="Key Visual">
            <a:extLst>
              <a:ext uri="{FF2B5EF4-FFF2-40B4-BE49-F238E27FC236}">
                <a16:creationId xmlns:a16="http://schemas.microsoft.com/office/drawing/2014/main" id="{0AED28BE-BD58-4C37-99C9-6DDD5906BC8A}"/>
              </a:ext>
            </a:extLst>
          </p:cNvPr>
          <p:cNvGrpSpPr/>
          <p:nvPr userDrawn="1"/>
        </p:nvGrpSpPr>
        <p:grpSpPr bwMode="gray">
          <a:xfrm flipV="1">
            <a:off x="123135" y="5311118"/>
            <a:ext cx="2320828" cy="822639"/>
            <a:chOff x="4846637" y="119557"/>
            <a:chExt cx="3783013" cy="1005693"/>
          </a:xfrm>
        </p:grpSpPr>
        <p:sp>
          <p:nvSpPr>
            <p:cNvPr id="10" name="Freihandform: Form 9">
              <a:extLst>
                <a:ext uri="{FF2B5EF4-FFF2-40B4-BE49-F238E27FC236}">
                  <a16:creationId xmlns:a16="http://schemas.microsoft.com/office/drawing/2014/main" id="{BC779D39-D9BE-456C-932C-90157753B824}"/>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endParaRPr>
            </a:p>
          </p:txBody>
        </p:sp>
        <p:sp>
          <p:nvSpPr>
            <p:cNvPr id="11" name="Freihandform: Form 10">
              <a:extLst>
                <a:ext uri="{FF2B5EF4-FFF2-40B4-BE49-F238E27FC236}">
                  <a16:creationId xmlns:a16="http://schemas.microsoft.com/office/drawing/2014/main" id="{B50BB92C-06E3-4F21-96E2-B587EED5161E}"/>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dirty="0">
                <a:solidFill>
                  <a:prstClr val="white"/>
                </a:solidFill>
              </a:endParaRPr>
            </a:p>
          </p:txBody>
        </p:sp>
        <p:sp>
          <p:nvSpPr>
            <p:cNvPr id="13" name="Freihandform: Form 12">
              <a:extLst>
                <a:ext uri="{FF2B5EF4-FFF2-40B4-BE49-F238E27FC236}">
                  <a16:creationId xmlns:a16="http://schemas.microsoft.com/office/drawing/2014/main" id="{855BC612-A565-4995-974E-DBAC4B729050}"/>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dirty="0">
                <a:solidFill>
                  <a:prstClr val="white"/>
                </a:solidFill>
              </a:endParaRPr>
            </a:p>
          </p:txBody>
        </p:sp>
        <p:sp>
          <p:nvSpPr>
            <p:cNvPr id="14" name="Freihandform: Form 13">
              <a:extLst>
                <a:ext uri="{FF2B5EF4-FFF2-40B4-BE49-F238E27FC236}">
                  <a16:creationId xmlns:a16="http://schemas.microsoft.com/office/drawing/2014/main" id="{44462D1D-D151-4AD3-A2DA-8257376E401D}"/>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dirty="0">
                <a:solidFill>
                  <a:prstClr val="white"/>
                </a:solidFill>
              </a:endParaRPr>
            </a:p>
          </p:txBody>
        </p:sp>
        <p:sp>
          <p:nvSpPr>
            <p:cNvPr id="15" name="Freihandform: Form 14">
              <a:extLst>
                <a:ext uri="{FF2B5EF4-FFF2-40B4-BE49-F238E27FC236}">
                  <a16:creationId xmlns:a16="http://schemas.microsoft.com/office/drawing/2014/main" id="{07239E2B-B3C5-44BB-B6DD-DB8BC01E6601}"/>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dirty="0">
                <a:solidFill>
                  <a:prstClr val="white"/>
                </a:solidFill>
              </a:endParaRPr>
            </a:p>
          </p:txBody>
        </p:sp>
      </p:grpSp>
      <p:sp>
        <p:nvSpPr>
          <p:cNvPr id="22" name="Titel 1">
            <a:extLst>
              <a:ext uri="{FF2B5EF4-FFF2-40B4-BE49-F238E27FC236}">
                <a16:creationId xmlns:a16="http://schemas.microsoft.com/office/drawing/2014/main" id="{7204390B-3D37-494E-81FF-E1335F27C2A8}"/>
              </a:ext>
            </a:extLst>
          </p:cNvPr>
          <p:cNvSpPr>
            <a:spLocks noGrp="1"/>
          </p:cNvSpPr>
          <p:nvPr>
            <p:ph type="title" hasCustomPrompt="1"/>
          </p:nvPr>
        </p:nvSpPr>
        <p:spPr bwMode="gray">
          <a:xfrm>
            <a:off x="449817" y="320283"/>
            <a:ext cx="4839634" cy="720725"/>
          </a:xfrm>
        </p:spPr>
        <p:txBody>
          <a:bodyPr/>
          <a:lstStyle>
            <a:lvl1pPr>
              <a:defRPr/>
            </a:lvl1pPr>
          </a:lstStyle>
          <a:p>
            <a:r>
              <a:rPr lang="en-GB"/>
              <a:t>Click to add headline</a:t>
            </a:r>
            <a:endParaRPr lang="en-GB" dirty="0"/>
          </a:p>
        </p:txBody>
      </p:sp>
      <p:sp>
        <p:nvSpPr>
          <p:cNvPr id="2" name="Datumsplatzhalter 1">
            <a:extLst>
              <a:ext uri="{FF2B5EF4-FFF2-40B4-BE49-F238E27FC236}">
                <a16:creationId xmlns:a16="http://schemas.microsoft.com/office/drawing/2014/main" id="{5B9F79D6-321B-4922-9CB8-D52F509ACE09}"/>
              </a:ext>
            </a:extLst>
          </p:cNvPr>
          <p:cNvSpPr>
            <a:spLocks noGrp="1"/>
          </p:cNvSpPr>
          <p:nvPr>
            <p:ph type="dt" sz="half" idx="16"/>
          </p:nvPr>
        </p:nvSpPr>
        <p:spPr/>
        <p:txBody>
          <a:bodyPr/>
          <a:lstStyle/>
          <a:p>
            <a:r>
              <a:rPr>
                <a:solidFill>
                  <a:prstClr val="black">
                    <a:lumMod val="50000"/>
                    <a:lumOff val="50000"/>
                  </a:prstClr>
                </a:solidFill>
              </a:rPr>
              <a:t>17 May 2019</a:t>
            </a:r>
            <a:endParaRPr lang="en-GB" dirty="0">
              <a:solidFill>
                <a:prstClr val="black">
                  <a:lumMod val="50000"/>
                  <a:lumOff val="50000"/>
                </a:prstClr>
              </a:solidFill>
            </a:endParaRPr>
          </a:p>
        </p:txBody>
      </p:sp>
      <p:sp>
        <p:nvSpPr>
          <p:cNvPr id="7" name="Fußzeilenplatzhalter 6">
            <a:extLst>
              <a:ext uri="{FF2B5EF4-FFF2-40B4-BE49-F238E27FC236}">
                <a16:creationId xmlns:a16="http://schemas.microsoft.com/office/drawing/2014/main" id="{CDD2BC95-CDE0-4C78-A9D8-EB3D9A577DFE}"/>
              </a:ext>
            </a:extLst>
          </p:cNvPr>
          <p:cNvSpPr>
            <a:spLocks noGrp="1"/>
          </p:cNvSpPr>
          <p:nvPr>
            <p:ph type="ftr" sz="quarter" idx="17"/>
          </p:nvPr>
        </p:nvSpPr>
        <p:spPr/>
        <p:txBody>
          <a:bodyPr/>
          <a:lstStyle/>
          <a:p>
            <a:r>
              <a:rPr lang="en-US">
                <a:solidFill>
                  <a:prstClr val="black">
                    <a:lumMod val="50000"/>
                    <a:lumOff val="50000"/>
                  </a:prstClr>
                </a:solidFill>
              </a:rPr>
              <a:t>Dr. Rudolf Rauch | Energy Programme Indonesia/ASEAN</a:t>
            </a:r>
            <a:endParaRPr lang="en-GB" dirty="0">
              <a:solidFill>
                <a:prstClr val="black">
                  <a:lumMod val="50000"/>
                  <a:lumOff val="50000"/>
                </a:prstClr>
              </a:solidFill>
            </a:endParaRPr>
          </a:p>
        </p:txBody>
      </p:sp>
      <p:sp>
        <p:nvSpPr>
          <p:cNvPr id="12" name="Foliennummernplatzhalter 11">
            <a:extLst>
              <a:ext uri="{FF2B5EF4-FFF2-40B4-BE49-F238E27FC236}">
                <a16:creationId xmlns:a16="http://schemas.microsoft.com/office/drawing/2014/main" id="{B96B41DE-2A1A-4BF8-A471-7AFD62750A92}"/>
              </a:ext>
            </a:extLst>
          </p:cNvPr>
          <p:cNvSpPr>
            <a:spLocks noGrp="1"/>
          </p:cNvSpPr>
          <p:nvPr>
            <p:ph type="sldNum" sz="quarter" idx="18"/>
          </p:nvPr>
        </p:nvSpPr>
        <p:spPr/>
        <p:txBody>
          <a:bodyPr/>
          <a:lstStyle/>
          <a:p>
            <a:r>
              <a:rPr lang="en-GB" dirty="0">
                <a:solidFill>
                  <a:srgbClr val="6F6F6F"/>
                </a:solidFill>
              </a:rPr>
              <a:t>Page </a:t>
            </a:r>
            <a:fld id="{3A8B5DB7-81A8-4ED4-916B-6B23CD603687}" type="slidenum">
              <a:rPr lang="en-GB">
                <a:solidFill>
                  <a:srgbClr val="6F6F6F"/>
                </a:solidFill>
              </a:rPr>
              <a:pPr/>
              <a:t>‹#›</a:t>
            </a:fld>
            <a:endParaRPr lang="en-GB" dirty="0">
              <a:solidFill>
                <a:srgbClr val="6F6F6F"/>
              </a:solidFill>
            </a:endParaRPr>
          </a:p>
        </p:txBody>
      </p:sp>
    </p:spTree>
    <p:extLst>
      <p:ext uri="{BB962C8B-B14F-4D97-AF65-F5344CB8AC3E}">
        <p14:creationId xmlns:p14="http://schemas.microsoft.com/office/powerpoint/2010/main" val="372000640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slide, 2 photos ">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5" y="167506"/>
            <a:ext cx="3490261" cy="2860727"/>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dirty="0"/>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361291"/>
            <a:ext cx="4839634" cy="4772808"/>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5" y="3273373"/>
            <a:ext cx="3490261" cy="2860727"/>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dirty="0"/>
              <a:t>Photo</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49817" y="320283"/>
            <a:ext cx="4839635" cy="720725"/>
          </a:xfrm>
        </p:spPr>
        <p:txBody>
          <a:bodyPr/>
          <a:lstStyle>
            <a:lvl1pPr>
              <a:defRPr/>
            </a:lvl1pPr>
          </a:lstStyle>
          <a:p>
            <a:r>
              <a:rPr lang="en-GB"/>
              <a:t>Click to add headline</a:t>
            </a:r>
            <a:endParaRPr lang="en-GB" dirty="0"/>
          </a:p>
        </p:txBody>
      </p:sp>
      <p:sp>
        <p:nvSpPr>
          <p:cNvPr id="2" name="Datumsplatzhalter 1">
            <a:extLst>
              <a:ext uri="{FF2B5EF4-FFF2-40B4-BE49-F238E27FC236}">
                <a16:creationId xmlns:a16="http://schemas.microsoft.com/office/drawing/2014/main" id="{E5771484-3E18-42CC-9FC0-9F82AA9D7804}"/>
              </a:ext>
            </a:extLst>
          </p:cNvPr>
          <p:cNvSpPr>
            <a:spLocks noGrp="1"/>
          </p:cNvSpPr>
          <p:nvPr>
            <p:ph type="dt" sz="half" idx="17"/>
          </p:nvPr>
        </p:nvSpPr>
        <p:spPr/>
        <p:txBody>
          <a:bodyPr/>
          <a:lstStyle/>
          <a:p>
            <a:r>
              <a:rPr>
                <a:solidFill>
                  <a:prstClr val="black">
                    <a:lumMod val="50000"/>
                    <a:lumOff val="50000"/>
                  </a:prstClr>
                </a:solidFill>
              </a:rPr>
              <a:t>17 May 2019</a:t>
            </a:r>
            <a:endParaRPr lang="en-GB" dirty="0">
              <a:solidFill>
                <a:prstClr val="black">
                  <a:lumMod val="50000"/>
                  <a:lumOff val="50000"/>
                </a:prstClr>
              </a:solidFill>
            </a:endParaRPr>
          </a:p>
        </p:txBody>
      </p:sp>
      <p:sp>
        <p:nvSpPr>
          <p:cNvPr id="7" name="Fußzeilenplatzhalter 6">
            <a:extLst>
              <a:ext uri="{FF2B5EF4-FFF2-40B4-BE49-F238E27FC236}">
                <a16:creationId xmlns:a16="http://schemas.microsoft.com/office/drawing/2014/main" id="{95F12524-47B7-4E4B-A82D-4A982EC622BC}"/>
              </a:ext>
            </a:extLst>
          </p:cNvPr>
          <p:cNvSpPr>
            <a:spLocks noGrp="1"/>
          </p:cNvSpPr>
          <p:nvPr>
            <p:ph type="ftr" sz="quarter" idx="18"/>
          </p:nvPr>
        </p:nvSpPr>
        <p:spPr/>
        <p:txBody>
          <a:bodyPr/>
          <a:lstStyle/>
          <a:p>
            <a:r>
              <a:rPr lang="en-US">
                <a:solidFill>
                  <a:prstClr val="black">
                    <a:lumMod val="50000"/>
                    <a:lumOff val="50000"/>
                  </a:prstClr>
                </a:solidFill>
              </a:rPr>
              <a:t>Dr. Rudolf Rauch | Energy Programme Indonesia/ASEAN</a:t>
            </a:r>
            <a:endParaRPr lang="en-GB" dirty="0">
              <a:solidFill>
                <a:prstClr val="black">
                  <a:lumMod val="50000"/>
                  <a:lumOff val="50000"/>
                </a:prstClr>
              </a:solidFill>
            </a:endParaRPr>
          </a:p>
        </p:txBody>
      </p:sp>
      <p:sp>
        <p:nvSpPr>
          <p:cNvPr id="9" name="Foliennummernplatzhalter 8">
            <a:extLst>
              <a:ext uri="{FF2B5EF4-FFF2-40B4-BE49-F238E27FC236}">
                <a16:creationId xmlns:a16="http://schemas.microsoft.com/office/drawing/2014/main" id="{D1F91BAF-4218-480C-87A8-87D4B1CDDF80}"/>
              </a:ext>
            </a:extLst>
          </p:cNvPr>
          <p:cNvSpPr>
            <a:spLocks noGrp="1"/>
          </p:cNvSpPr>
          <p:nvPr>
            <p:ph type="sldNum" sz="quarter" idx="19"/>
          </p:nvPr>
        </p:nvSpPr>
        <p:spPr/>
        <p:txBody>
          <a:bodyPr/>
          <a:lstStyle/>
          <a:p>
            <a:r>
              <a:rPr lang="en-GB" dirty="0">
                <a:solidFill>
                  <a:srgbClr val="6F6F6F"/>
                </a:solidFill>
              </a:rPr>
              <a:t>Page </a:t>
            </a:r>
            <a:fld id="{3A8B5DB7-81A8-4ED4-916B-6B23CD603687}" type="slidenum">
              <a:rPr lang="en-GB">
                <a:solidFill>
                  <a:srgbClr val="6F6F6F"/>
                </a:solidFill>
              </a:rPr>
              <a:pPr/>
              <a:t>‹#›</a:t>
            </a:fld>
            <a:endParaRPr lang="en-GB" dirty="0">
              <a:solidFill>
                <a:srgbClr val="6F6F6F"/>
              </a:solidFill>
            </a:endParaRPr>
          </a:p>
        </p:txBody>
      </p:sp>
    </p:spTree>
    <p:extLst>
      <p:ext uri="{BB962C8B-B14F-4D97-AF65-F5344CB8AC3E}">
        <p14:creationId xmlns:p14="http://schemas.microsoft.com/office/powerpoint/2010/main" val="4080824499"/>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5" y="167506"/>
            <a:ext cx="3490261" cy="2860727"/>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dirty="0"/>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361291"/>
            <a:ext cx="4839634" cy="3799989"/>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grpSp>
        <p:nvGrpSpPr>
          <p:cNvPr id="9" name="Key Visual">
            <a:extLst>
              <a:ext uri="{FF2B5EF4-FFF2-40B4-BE49-F238E27FC236}">
                <a16:creationId xmlns:a16="http://schemas.microsoft.com/office/drawing/2014/main" id="{0AED28BE-BD58-4C37-99C9-6DDD5906BC8A}"/>
              </a:ext>
            </a:extLst>
          </p:cNvPr>
          <p:cNvGrpSpPr/>
          <p:nvPr userDrawn="1"/>
        </p:nvGrpSpPr>
        <p:grpSpPr bwMode="gray">
          <a:xfrm flipV="1">
            <a:off x="123135" y="5311118"/>
            <a:ext cx="2320828" cy="822639"/>
            <a:chOff x="4846637" y="119557"/>
            <a:chExt cx="3783013" cy="1005693"/>
          </a:xfrm>
        </p:grpSpPr>
        <p:sp>
          <p:nvSpPr>
            <p:cNvPr id="10" name="Freihandform: Form 9">
              <a:extLst>
                <a:ext uri="{FF2B5EF4-FFF2-40B4-BE49-F238E27FC236}">
                  <a16:creationId xmlns:a16="http://schemas.microsoft.com/office/drawing/2014/main" id="{BC779D39-D9BE-456C-932C-90157753B824}"/>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endParaRPr>
            </a:p>
          </p:txBody>
        </p:sp>
        <p:sp>
          <p:nvSpPr>
            <p:cNvPr id="11" name="Freihandform: Form 10">
              <a:extLst>
                <a:ext uri="{FF2B5EF4-FFF2-40B4-BE49-F238E27FC236}">
                  <a16:creationId xmlns:a16="http://schemas.microsoft.com/office/drawing/2014/main" id="{B50BB92C-06E3-4F21-96E2-B587EED5161E}"/>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dirty="0">
                <a:solidFill>
                  <a:prstClr val="white"/>
                </a:solidFill>
              </a:endParaRPr>
            </a:p>
          </p:txBody>
        </p:sp>
        <p:sp>
          <p:nvSpPr>
            <p:cNvPr id="13" name="Freihandform: Form 12">
              <a:extLst>
                <a:ext uri="{FF2B5EF4-FFF2-40B4-BE49-F238E27FC236}">
                  <a16:creationId xmlns:a16="http://schemas.microsoft.com/office/drawing/2014/main" id="{855BC612-A565-4995-974E-DBAC4B729050}"/>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dirty="0">
                <a:solidFill>
                  <a:prstClr val="white"/>
                </a:solidFill>
              </a:endParaRPr>
            </a:p>
          </p:txBody>
        </p:sp>
        <p:sp>
          <p:nvSpPr>
            <p:cNvPr id="14" name="Freihandform: Form 13">
              <a:extLst>
                <a:ext uri="{FF2B5EF4-FFF2-40B4-BE49-F238E27FC236}">
                  <a16:creationId xmlns:a16="http://schemas.microsoft.com/office/drawing/2014/main" id="{44462D1D-D151-4AD3-A2DA-8257376E401D}"/>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dirty="0">
                <a:solidFill>
                  <a:prstClr val="white"/>
                </a:solidFill>
              </a:endParaRPr>
            </a:p>
          </p:txBody>
        </p:sp>
        <p:sp>
          <p:nvSpPr>
            <p:cNvPr id="15" name="Freihandform: Form 14">
              <a:extLst>
                <a:ext uri="{FF2B5EF4-FFF2-40B4-BE49-F238E27FC236}">
                  <a16:creationId xmlns:a16="http://schemas.microsoft.com/office/drawing/2014/main" id="{07239E2B-B3C5-44BB-B6DD-DB8BC01E6601}"/>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dirty="0">
                <a:solidFill>
                  <a:prstClr val="white"/>
                </a:solidFill>
              </a:endParaRPr>
            </a:p>
          </p:txBody>
        </p:sp>
      </p:gr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5" y="3273373"/>
            <a:ext cx="3490261" cy="2860727"/>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dirty="0"/>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7" y="320283"/>
            <a:ext cx="4839634" cy="720725"/>
          </a:xfrm>
        </p:spPr>
        <p:txBody>
          <a:bodyPr/>
          <a:lstStyle>
            <a:lvl1pPr>
              <a:defRPr/>
            </a:lvl1pPr>
          </a:lstStyle>
          <a:p>
            <a:r>
              <a:rPr lang="en-GB"/>
              <a:t>Click to add headline</a:t>
            </a:r>
            <a:endParaRPr lang="en-GB" dirty="0"/>
          </a:p>
        </p:txBody>
      </p:sp>
      <p:sp>
        <p:nvSpPr>
          <p:cNvPr id="2" name="Datumsplatzhalter 1">
            <a:extLst>
              <a:ext uri="{FF2B5EF4-FFF2-40B4-BE49-F238E27FC236}">
                <a16:creationId xmlns:a16="http://schemas.microsoft.com/office/drawing/2014/main" id="{5227D3D8-FEBD-4AD0-9F71-6844E987B7B7}"/>
              </a:ext>
            </a:extLst>
          </p:cNvPr>
          <p:cNvSpPr>
            <a:spLocks noGrp="1"/>
          </p:cNvSpPr>
          <p:nvPr>
            <p:ph type="dt" sz="half" idx="17"/>
          </p:nvPr>
        </p:nvSpPr>
        <p:spPr/>
        <p:txBody>
          <a:bodyPr/>
          <a:lstStyle/>
          <a:p>
            <a:r>
              <a:rPr>
                <a:solidFill>
                  <a:prstClr val="black">
                    <a:lumMod val="50000"/>
                    <a:lumOff val="50000"/>
                  </a:prstClr>
                </a:solidFill>
              </a:rPr>
              <a:t>17 May 2019</a:t>
            </a:r>
            <a:endParaRPr lang="en-GB" dirty="0">
              <a:solidFill>
                <a:prstClr val="black">
                  <a:lumMod val="50000"/>
                  <a:lumOff val="50000"/>
                </a:prstClr>
              </a:solidFill>
            </a:endParaRPr>
          </a:p>
        </p:txBody>
      </p:sp>
      <p:sp>
        <p:nvSpPr>
          <p:cNvPr id="7" name="Fußzeilenplatzhalter 6">
            <a:extLst>
              <a:ext uri="{FF2B5EF4-FFF2-40B4-BE49-F238E27FC236}">
                <a16:creationId xmlns:a16="http://schemas.microsoft.com/office/drawing/2014/main" id="{9EBC020C-FAD6-4991-9B68-DFC849647738}"/>
              </a:ext>
            </a:extLst>
          </p:cNvPr>
          <p:cNvSpPr>
            <a:spLocks noGrp="1"/>
          </p:cNvSpPr>
          <p:nvPr>
            <p:ph type="ftr" sz="quarter" idx="18"/>
          </p:nvPr>
        </p:nvSpPr>
        <p:spPr/>
        <p:txBody>
          <a:bodyPr/>
          <a:lstStyle/>
          <a:p>
            <a:r>
              <a:rPr lang="en-US">
                <a:solidFill>
                  <a:prstClr val="black">
                    <a:lumMod val="50000"/>
                    <a:lumOff val="50000"/>
                  </a:prstClr>
                </a:solidFill>
              </a:rPr>
              <a:t>Dr. Rudolf Rauch | Energy Programme Indonesia/ASEAN</a:t>
            </a:r>
            <a:endParaRPr lang="en-GB" dirty="0">
              <a:solidFill>
                <a:prstClr val="black">
                  <a:lumMod val="50000"/>
                  <a:lumOff val="50000"/>
                </a:prstClr>
              </a:solidFill>
            </a:endParaRPr>
          </a:p>
        </p:txBody>
      </p:sp>
      <p:sp>
        <p:nvSpPr>
          <p:cNvPr id="12" name="Foliennummernplatzhalter 11">
            <a:extLst>
              <a:ext uri="{FF2B5EF4-FFF2-40B4-BE49-F238E27FC236}">
                <a16:creationId xmlns:a16="http://schemas.microsoft.com/office/drawing/2014/main" id="{2ED17441-C804-4576-8739-5227CF2486C9}"/>
              </a:ext>
            </a:extLst>
          </p:cNvPr>
          <p:cNvSpPr>
            <a:spLocks noGrp="1"/>
          </p:cNvSpPr>
          <p:nvPr>
            <p:ph type="sldNum" sz="quarter" idx="19"/>
          </p:nvPr>
        </p:nvSpPr>
        <p:spPr/>
        <p:txBody>
          <a:bodyPr/>
          <a:lstStyle/>
          <a:p>
            <a:r>
              <a:rPr lang="en-GB" dirty="0">
                <a:solidFill>
                  <a:srgbClr val="6F6F6F"/>
                </a:solidFill>
              </a:rPr>
              <a:t>Page </a:t>
            </a:r>
            <a:fld id="{3A8B5DB7-81A8-4ED4-916B-6B23CD603687}" type="slidenum">
              <a:rPr lang="en-GB">
                <a:solidFill>
                  <a:srgbClr val="6F6F6F"/>
                </a:solidFill>
              </a:rPr>
              <a:pPr/>
              <a:t>‹#›</a:t>
            </a:fld>
            <a:endParaRPr lang="en-GB" dirty="0">
              <a:solidFill>
                <a:srgbClr val="6F6F6F"/>
              </a:solidFill>
            </a:endParaRPr>
          </a:p>
        </p:txBody>
      </p:sp>
    </p:spTree>
    <p:extLst>
      <p:ext uri="{BB962C8B-B14F-4D97-AF65-F5344CB8AC3E}">
        <p14:creationId xmlns:p14="http://schemas.microsoft.com/office/powerpoint/2010/main" val="4125787557"/>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4728156" y="3259668"/>
            <a:ext cx="4288845" cy="2874091"/>
          </a:xfr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dirty="0"/>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123135" y="3259668"/>
            <a:ext cx="4288845" cy="2874091"/>
          </a:xfr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dirty="0"/>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9" y="1361293"/>
            <a:ext cx="3962161" cy="1666388"/>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7" y="320283"/>
            <a:ext cx="8560833" cy="720725"/>
          </a:xfrm>
        </p:spPr>
        <p:txBody>
          <a:bodyPr/>
          <a:lstStyle>
            <a:lvl1pPr>
              <a:defRPr/>
            </a:lvl1pPr>
          </a:lstStyle>
          <a:p>
            <a:r>
              <a:rPr lang="en-GB" dirty="0"/>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55733" y="1361293"/>
            <a:ext cx="3954917" cy="1666388"/>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6" name="Datumsplatzhalter 5">
            <a:extLst>
              <a:ext uri="{FF2B5EF4-FFF2-40B4-BE49-F238E27FC236}">
                <a16:creationId xmlns:a16="http://schemas.microsoft.com/office/drawing/2014/main" id="{62043D58-AA3C-40BE-BEAB-11A193484391}"/>
              </a:ext>
            </a:extLst>
          </p:cNvPr>
          <p:cNvSpPr>
            <a:spLocks noGrp="1"/>
          </p:cNvSpPr>
          <p:nvPr>
            <p:ph type="dt" sz="half" idx="17"/>
          </p:nvPr>
        </p:nvSpPr>
        <p:spPr/>
        <p:txBody>
          <a:bodyPr/>
          <a:lstStyle/>
          <a:p>
            <a:r>
              <a:rPr>
                <a:solidFill>
                  <a:prstClr val="black">
                    <a:lumMod val="50000"/>
                    <a:lumOff val="50000"/>
                  </a:prstClr>
                </a:solidFill>
              </a:rPr>
              <a:t>17 May 2019</a:t>
            </a:r>
            <a:endParaRPr lang="en-GB" dirty="0">
              <a:solidFill>
                <a:prstClr val="black">
                  <a:lumMod val="50000"/>
                  <a:lumOff val="50000"/>
                </a:prstClr>
              </a:solidFill>
            </a:endParaRPr>
          </a:p>
        </p:txBody>
      </p:sp>
      <p:sp>
        <p:nvSpPr>
          <p:cNvPr id="10" name="Fußzeilenplatzhalter 9">
            <a:extLst>
              <a:ext uri="{FF2B5EF4-FFF2-40B4-BE49-F238E27FC236}">
                <a16:creationId xmlns:a16="http://schemas.microsoft.com/office/drawing/2014/main" id="{1195C9E7-AD30-401E-97F1-ECD1F6426F94}"/>
              </a:ext>
            </a:extLst>
          </p:cNvPr>
          <p:cNvSpPr>
            <a:spLocks noGrp="1"/>
          </p:cNvSpPr>
          <p:nvPr>
            <p:ph type="ftr" sz="quarter" idx="18"/>
          </p:nvPr>
        </p:nvSpPr>
        <p:spPr/>
        <p:txBody>
          <a:bodyPr/>
          <a:lstStyle/>
          <a:p>
            <a:r>
              <a:rPr lang="en-US">
                <a:solidFill>
                  <a:prstClr val="black">
                    <a:lumMod val="50000"/>
                    <a:lumOff val="50000"/>
                  </a:prstClr>
                </a:solidFill>
              </a:rPr>
              <a:t>Dr. Rudolf Rauch | Energy Programme Indonesia/ASEAN</a:t>
            </a:r>
            <a:endParaRPr lang="en-GB" dirty="0">
              <a:solidFill>
                <a:prstClr val="black">
                  <a:lumMod val="50000"/>
                  <a:lumOff val="50000"/>
                </a:prstClr>
              </a:solidFill>
            </a:endParaRPr>
          </a:p>
        </p:txBody>
      </p:sp>
      <p:sp>
        <p:nvSpPr>
          <p:cNvPr id="12" name="Foliennummernplatzhalter 11">
            <a:extLst>
              <a:ext uri="{FF2B5EF4-FFF2-40B4-BE49-F238E27FC236}">
                <a16:creationId xmlns:a16="http://schemas.microsoft.com/office/drawing/2014/main" id="{3D02F96E-9198-496A-A4B1-6804F455A112}"/>
              </a:ext>
            </a:extLst>
          </p:cNvPr>
          <p:cNvSpPr>
            <a:spLocks noGrp="1"/>
          </p:cNvSpPr>
          <p:nvPr>
            <p:ph type="sldNum" sz="quarter" idx="19"/>
          </p:nvPr>
        </p:nvSpPr>
        <p:spPr/>
        <p:txBody>
          <a:bodyPr/>
          <a:lstStyle/>
          <a:p>
            <a:r>
              <a:rPr lang="en-GB" dirty="0">
                <a:solidFill>
                  <a:srgbClr val="6F6F6F"/>
                </a:solidFill>
              </a:rPr>
              <a:t>Page </a:t>
            </a:r>
            <a:fld id="{3A8B5DB7-81A8-4ED4-916B-6B23CD603687}" type="slidenum">
              <a:rPr lang="en-GB">
                <a:solidFill>
                  <a:srgbClr val="6F6F6F"/>
                </a:solidFill>
              </a:rPr>
              <a:pPr/>
              <a:t>‹#›</a:t>
            </a:fld>
            <a:endParaRPr lang="en-GB" dirty="0">
              <a:solidFill>
                <a:srgbClr val="6F6F6F"/>
              </a:solidFill>
            </a:endParaRPr>
          </a:p>
        </p:txBody>
      </p:sp>
    </p:spTree>
    <p:extLst>
      <p:ext uri="{BB962C8B-B14F-4D97-AF65-F5344CB8AC3E}">
        <p14:creationId xmlns:p14="http://schemas.microsoft.com/office/powerpoint/2010/main" val="4085376026"/>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893888"/>
            <a:ext cx="4040188" cy="639762"/>
          </a:xfrm>
        </p:spPr>
        <p:txBody>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p:cNvSpPr>
            <a:spLocks noGrp="1"/>
          </p:cNvSpPr>
          <p:nvPr>
            <p:ph sz="half" idx="2"/>
          </p:nvPr>
        </p:nvSpPr>
        <p:spPr>
          <a:xfrm>
            <a:off x="457200" y="2515963"/>
            <a:ext cx="4040188" cy="3951288"/>
          </a:xfrm>
        </p:spPr>
        <p:txBody>
          <a:bodyPr/>
          <a:lstStyle>
            <a:lvl1pPr>
              <a:defRPr sz="1800">
                <a:solidFill>
                  <a:srgbClr val="F37116"/>
                </a:solidFill>
                <a:latin typeface="Arial"/>
                <a:cs typeface="Arial"/>
              </a:defRPr>
            </a:lvl1pPr>
            <a:lvl2pPr>
              <a:defRPr sz="1800">
                <a:solidFill>
                  <a:srgbClr val="F37116"/>
                </a:solidFill>
                <a:latin typeface="Arial"/>
                <a:cs typeface="Arial"/>
              </a:defRPr>
            </a:lvl2pPr>
            <a:lvl3pPr>
              <a:defRPr sz="1800">
                <a:solidFill>
                  <a:srgbClr val="F37116"/>
                </a:solidFill>
                <a:latin typeface="Arial"/>
                <a:cs typeface="Arial"/>
              </a:defRPr>
            </a:lvl3pPr>
            <a:lvl4pPr>
              <a:defRPr sz="1400">
                <a:solidFill>
                  <a:srgbClr val="F37116"/>
                </a:solidFill>
                <a:latin typeface="Arial"/>
                <a:cs typeface="Arial"/>
              </a:defRPr>
            </a:lvl4pPr>
            <a:lvl5pPr>
              <a:defRPr sz="1800">
                <a:solidFill>
                  <a:srgbClr val="ED8C00"/>
                </a:solidFill>
                <a:latin typeface="Arial"/>
                <a:cs typeface="Arial"/>
              </a:defRPr>
            </a:lvl5pPr>
            <a:lvl6pPr>
              <a:defRPr sz="1600"/>
            </a:lvl6pPr>
            <a:lvl7pPr>
              <a:defRPr sz="1600"/>
            </a:lvl7pPr>
            <a:lvl8pPr>
              <a:defRPr sz="1600"/>
            </a:lvl8pPr>
            <a:lvl9pPr>
              <a:defRPr sz="1600"/>
            </a:lvl9pPr>
          </a:lstStyle>
          <a:p>
            <a:pPr lvl="0"/>
            <a:r>
              <a:rPr lang="de-DE" dirty="0"/>
              <a:t>Mastertextformat bearbeiten</a:t>
            </a:r>
          </a:p>
          <a:p>
            <a:pPr lvl="1"/>
            <a:r>
              <a:rPr lang="de-DE" dirty="0"/>
              <a:t>Zweite Ebene</a:t>
            </a:r>
          </a:p>
          <a:p>
            <a:pPr lvl="2"/>
            <a:r>
              <a:rPr lang="de-DE" dirty="0"/>
              <a:t>Dritte Ebene</a:t>
            </a:r>
          </a:p>
          <a:p>
            <a:pPr lvl="3"/>
            <a:r>
              <a:rPr lang="de-DE" dirty="0"/>
              <a:t>Vierte Ebene</a:t>
            </a:r>
          </a:p>
        </p:txBody>
      </p:sp>
      <p:sp>
        <p:nvSpPr>
          <p:cNvPr id="5" name="Textplatzhalter 4"/>
          <p:cNvSpPr>
            <a:spLocks noGrp="1"/>
          </p:cNvSpPr>
          <p:nvPr>
            <p:ph type="body" sz="quarter" idx="3"/>
          </p:nvPr>
        </p:nvSpPr>
        <p:spPr>
          <a:xfrm>
            <a:off x="4645025" y="1893888"/>
            <a:ext cx="4041775" cy="639762"/>
          </a:xfrm>
        </p:spPr>
        <p:txBody>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p:cNvSpPr>
            <a:spLocks noGrp="1"/>
          </p:cNvSpPr>
          <p:nvPr>
            <p:ph sz="quarter" idx="4"/>
          </p:nvPr>
        </p:nvSpPr>
        <p:spPr>
          <a:xfrm>
            <a:off x="4645025" y="2515963"/>
            <a:ext cx="4041775" cy="3951288"/>
          </a:xfrm>
        </p:spPr>
        <p:txBody>
          <a:bodyPr/>
          <a:lstStyle>
            <a:lvl1pPr>
              <a:defRPr sz="1800">
                <a:solidFill>
                  <a:srgbClr val="F37116"/>
                </a:solidFill>
                <a:latin typeface="Arial"/>
                <a:cs typeface="Arial"/>
              </a:defRPr>
            </a:lvl1pPr>
            <a:lvl2pPr>
              <a:defRPr sz="1800">
                <a:solidFill>
                  <a:srgbClr val="F37116"/>
                </a:solidFill>
                <a:latin typeface="Arial"/>
                <a:cs typeface="Arial"/>
              </a:defRPr>
            </a:lvl2pPr>
            <a:lvl3pPr>
              <a:defRPr sz="1800">
                <a:solidFill>
                  <a:srgbClr val="F37116"/>
                </a:solidFill>
                <a:latin typeface="Arial"/>
                <a:cs typeface="Arial"/>
              </a:defRPr>
            </a:lvl3pPr>
            <a:lvl4pPr>
              <a:defRPr sz="1400">
                <a:solidFill>
                  <a:srgbClr val="F37116"/>
                </a:solidFill>
                <a:latin typeface="Arial"/>
                <a:cs typeface="Arial"/>
              </a:defRPr>
            </a:lvl4pPr>
            <a:lvl5pPr>
              <a:defRPr sz="1800">
                <a:solidFill>
                  <a:srgbClr val="ED8C00"/>
                </a:solidFill>
                <a:latin typeface="Arial"/>
                <a:cs typeface="Arial"/>
              </a:defRPr>
            </a:lvl5pPr>
            <a:lvl6pPr>
              <a:defRPr sz="1600"/>
            </a:lvl6pPr>
            <a:lvl7pPr>
              <a:defRPr sz="1600"/>
            </a:lvl7pPr>
            <a:lvl8pPr>
              <a:defRPr sz="1600"/>
            </a:lvl8pPr>
            <a:lvl9pPr>
              <a:defRPr sz="1600"/>
            </a:lvl9pPr>
          </a:lstStyle>
          <a:p>
            <a:pPr lvl="0"/>
            <a:r>
              <a:rPr lang="de-DE" dirty="0"/>
              <a:t>Mastertextformat bearbeiten</a:t>
            </a:r>
          </a:p>
          <a:p>
            <a:pPr lvl="1"/>
            <a:r>
              <a:rPr lang="de-DE" dirty="0"/>
              <a:t>Zweite Ebene</a:t>
            </a:r>
          </a:p>
          <a:p>
            <a:pPr lvl="2"/>
            <a:r>
              <a:rPr lang="de-DE" dirty="0"/>
              <a:t>Dritte Ebene</a:t>
            </a:r>
          </a:p>
          <a:p>
            <a:pPr lvl="3"/>
            <a:r>
              <a:rPr lang="de-DE" dirty="0"/>
              <a:t>Vierte Ebene</a:t>
            </a:r>
          </a:p>
        </p:txBody>
      </p:sp>
      <p:sp>
        <p:nvSpPr>
          <p:cNvPr id="9" name="Titel 1"/>
          <p:cNvSpPr>
            <a:spLocks noGrp="1"/>
          </p:cNvSpPr>
          <p:nvPr>
            <p:ph type="title"/>
          </p:nvPr>
        </p:nvSpPr>
        <p:spPr>
          <a:xfrm>
            <a:off x="419100" y="403919"/>
            <a:ext cx="7277100" cy="903390"/>
          </a:xfrm>
        </p:spPr>
        <p:txBody>
          <a:bodyPr/>
          <a:lstStyle/>
          <a:p>
            <a:r>
              <a:rPr lang="de-DE"/>
              <a:t>Mastertitelformat bearbeiten</a:t>
            </a:r>
            <a:endParaRPr lang="de-DE" dirty="0"/>
          </a:p>
        </p:txBody>
      </p:sp>
      <p:sp>
        <p:nvSpPr>
          <p:cNvPr id="7" name="Rectangle 277"/>
          <p:cNvSpPr>
            <a:spLocks noGrp="1" noChangeArrowheads="1"/>
          </p:cNvSpPr>
          <p:nvPr userDrawn="1">
            <p:ph type="ftr" sz="quarter" idx="10"/>
          </p:nvPr>
        </p:nvSpPr>
        <p:spPr>
          <a:xfrm>
            <a:off x="7929563" y="6467251"/>
            <a:ext cx="657225" cy="123825"/>
          </a:xfrm>
        </p:spPr>
        <p:txBody>
          <a:bodyPr/>
          <a:lstStyle>
            <a:lvl1pPr>
              <a:defRPr/>
            </a:lvl1pPr>
          </a:lstStyle>
          <a:p>
            <a:pPr>
              <a:defRPr/>
            </a:pPr>
            <a:r>
              <a:rPr lang="de-DE" dirty="0"/>
              <a:t>© BSW-Solar</a:t>
            </a:r>
          </a:p>
        </p:txBody>
      </p:sp>
    </p:spTree>
    <p:extLst>
      <p:ext uri="{BB962C8B-B14F-4D97-AF65-F5344CB8AC3E}">
        <p14:creationId xmlns:p14="http://schemas.microsoft.com/office/powerpoint/2010/main" val="15033119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140868" y="3992957"/>
            <a:ext cx="2858400" cy="2140800"/>
          </a:xfr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dirty="0"/>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123135" y="3992957"/>
            <a:ext cx="2858400" cy="2140800"/>
          </a:xfr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dirty="0"/>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9" y="1361293"/>
            <a:ext cx="2531717" cy="2358831"/>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7" y="320283"/>
            <a:ext cx="8560833" cy="720725"/>
          </a:xfrm>
        </p:spPr>
        <p:txBody>
          <a:bodyPr/>
          <a:lstStyle>
            <a:lvl1pPr>
              <a:defRPr/>
            </a:lvl1pPr>
          </a:lstStyle>
          <a:p>
            <a:r>
              <a:rPr lang="en-GB"/>
              <a:t>Click to add headline</a:t>
            </a:r>
            <a:endParaRPr lang="en-GB" dirty="0"/>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2" y="1361293"/>
            <a:ext cx="2531717" cy="2358831"/>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158600" y="3992957"/>
            <a:ext cx="2858400" cy="2140800"/>
          </a:xfr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dirty="0"/>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5" y="1361293"/>
            <a:ext cx="2531717" cy="2358831"/>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6" name="Datumsplatzhalter 5">
            <a:extLst>
              <a:ext uri="{FF2B5EF4-FFF2-40B4-BE49-F238E27FC236}">
                <a16:creationId xmlns:a16="http://schemas.microsoft.com/office/drawing/2014/main" id="{EF501F9B-7E1C-4D10-BFA8-F160A61CBB4B}"/>
              </a:ext>
            </a:extLst>
          </p:cNvPr>
          <p:cNvSpPr>
            <a:spLocks noGrp="1"/>
          </p:cNvSpPr>
          <p:nvPr>
            <p:ph type="dt" sz="half" idx="19"/>
          </p:nvPr>
        </p:nvSpPr>
        <p:spPr/>
        <p:txBody>
          <a:bodyPr/>
          <a:lstStyle/>
          <a:p>
            <a:r>
              <a:rPr>
                <a:solidFill>
                  <a:prstClr val="black">
                    <a:lumMod val="50000"/>
                    <a:lumOff val="50000"/>
                  </a:prstClr>
                </a:solidFill>
              </a:rPr>
              <a:t>17 May 2019</a:t>
            </a:r>
            <a:endParaRPr lang="en-GB" dirty="0">
              <a:solidFill>
                <a:prstClr val="black">
                  <a:lumMod val="50000"/>
                  <a:lumOff val="50000"/>
                </a:prstClr>
              </a:solidFill>
            </a:endParaRPr>
          </a:p>
        </p:txBody>
      </p:sp>
      <p:sp>
        <p:nvSpPr>
          <p:cNvPr id="10" name="Fußzeilenplatzhalter 9">
            <a:extLst>
              <a:ext uri="{FF2B5EF4-FFF2-40B4-BE49-F238E27FC236}">
                <a16:creationId xmlns:a16="http://schemas.microsoft.com/office/drawing/2014/main" id="{4AC48705-A504-41C9-A7C4-A310E36C3CFC}"/>
              </a:ext>
            </a:extLst>
          </p:cNvPr>
          <p:cNvSpPr>
            <a:spLocks noGrp="1"/>
          </p:cNvSpPr>
          <p:nvPr>
            <p:ph type="ftr" sz="quarter" idx="20"/>
          </p:nvPr>
        </p:nvSpPr>
        <p:spPr/>
        <p:txBody>
          <a:bodyPr/>
          <a:lstStyle/>
          <a:p>
            <a:r>
              <a:rPr lang="en-US">
                <a:solidFill>
                  <a:prstClr val="black">
                    <a:lumMod val="50000"/>
                    <a:lumOff val="50000"/>
                  </a:prstClr>
                </a:solidFill>
              </a:rPr>
              <a:t>Dr. Rudolf Rauch | Energy Programme Indonesia/ASEAN</a:t>
            </a:r>
            <a:endParaRPr lang="en-GB" dirty="0">
              <a:solidFill>
                <a:prstClr val="black">
                  <a:lumMod val="50000"/>
                  <a:lumOff val="50000"/>
                </a:prstClr>
              </a:solidFill>
            </a:endParaRPr>
          </a:p>
        </p:txBody>
      </p:sp>
      <p:sp>
        <p:nvSpPr>
          <p:cNvPr id="12" name="Foliennummernplatzhalter 11">
            <a:extLst>
              <a:ext uri="{FF2B5EF4-FFF2-40B4-BE49-F238E27FC236}">
                <a16:creationId xmlns:a16="http://schemas.microsoft.com/office/drawing/2014/main" id="{A0DBE614-6EA1-4B61-BE6D-D779C0E5AD80}"/>
              </a:ext>
            </a:extLst>
          </p:cNvPr>
          <p:cNvSpPr>
            <a:spLocks noGrp="1"/>
          </p:cNvSpPr>
          <p:nvPr>
            <p:ph type="sldNum" sz="quarter" idx="21"/>
          </p:nvPr>
        </p:nvSpPr>
        <p:spPr/>
        <p:txBody>
          <a:bodyPr/>
          <a:lstStyle/>
          <a:p>
            <a:r>
              <a:rPr lang="en-GB" dirty="0">
                <a:solidFill>
                  <a:srgbClr val="6F6F6F"/>
                </a:solidFill>
              </a:rPr>
              <a:t>Page </a:t>
            </a:r>
            <a:fld id="{3A8B5DB7-81A8-4ED4-916B-6B23CD603687}" type="slidenum">
              <a:rPr lang="en-GB">
                <a:solidFill>
                  <a:srgbClr val="6F6F6F"/>
                </a:solidFill>
              </a:rPr>
              <a:pPr/>
              <a:t>‹#›</a:t>
            </a:fld>
            <a:endParaRPr lang="en-GB" dirty="0">
              <a:solidFill>
                <a:srgbClr val="6F6F6F"/>
              </a:solidFill>
            </a:endParaRPr>
          </a:p>
        </p:txBody>
      </p:sp>
    </p:spTree>
    <p:extLst>
      <p:ext uri="{BB962C8B-B14F-4D97-AF65-F5344CB8AC3E}">
        <p14:creationId xmlns:p14="http://schemas.microsoft.com/office/powerpoint/2010/main" val="957332062"/>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4150517"/>
            <a:ext cx="2645076" cy="1983583"/>
          </a:xfr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dirty="0"/>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1294229"/>
            <a:ext cx="2644776" cy="18534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de-DE" sz="1350" dirty="0" err="1">
              <a:solidFill>
                <a:prstClr val="white"/>
              </a:solidFill>
            </a:endParaRPr>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4" y="3228948"/>
            <a:ext cx="2644776" cy="8458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de-DE" sz="1350" dirty="0" err="1">
              <a:solidFill>
                <a:prstClr val="white"/>
              </a:solidFill>
            </a:endParaRP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4" y="3223373"/>
            <a:ext cx="2644776" cy="282675"/>
          </a:xfr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000" b="1" baseline="0" dirty="0">
                <a:solidFill>
                  <a:schemeClr val="bg1"/>
                </a:solidFill>
              </a:defRPr>
            </a:lvl1pPr>
            <a:lvl2pPr>
              <a:defRPr lang="de-DE" dirty="0"/>
            </a:lvl2pPr>
            <a:lvl3pPr>
              <a:defRPr lang="en-GB" dirty="0"/>
            </a:lvl3pPr>
          </a:lstStyle>
          <a:p>
            <a:r>
              <a:rPr lang="en-GB" dirty="0"/>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49817" y="320283"/>
            <a:ext cx="4839635" cy="720725"/>
          </a:xfrm>
        </p:spPr>
        <p:txBody>
          <a:bodyPr/>
          <a:lstStyle>
            <a:lvl1pPr>
              <a:defRPr/>
            </a:lvl1pPr>
          </a:lstStyle>
          <a:p>
            <a:r>
              <a:rPr lang="en-GB" dirty="0"/>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4" y="3532554"/>
            <a:ext cx="2644776" cy="525937"/>
          </a:xfrm>
          <a:noFill/>
        </p:spPr>
        <p:txBody>
          <a:bodyPr lIns="72000" anchor="t"/>
          <a:lstStyle>
            <a:lvl1pPr>
              <a:lnSpc>
                <a:spcPct val="100000"/>
              </a:lnSpc>
              <a:spcBef>
                <a:spcPts val="0"/>
              </a:spcBef>
              <a:defRPr sz="800" b="0" baseline="0">
                <a:solidFill>
                  <a:schemeClr val="bg1"/>
                </a:solidFill>
              </a:defRPr>
            </a:lvl1pPr>
          </a:lstStyle>
          <a:p>
            <a:r>
              <a:rPr lang="en-GB" dirty="0"/>
              <a:t>MM/YYYY – MM/YYYY</a:t>
            </a:r>
            <a:br>
              <a:rPr lang="en-GB" dirty="0"/>
            </a:br>
            <a:r>
              <a:rPr lang="en-GB" dirty="0"/>
              <a:t>Volume: EUR 00 million</a:t>
            </a:r>
            <a:br>
              <a:rPr lang="en-GB" dirty="0"/>
            </a:br>
            <a:r>
              <a:rPr lang="en-GB" dirty="0"/>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1295081"/>
            <a:ext cx="2644776" cy="362396"/>
          </a:xfrm>
          <a:noFill/>
        </p:spPr>
        <p:txBody>
          <a:bodyPr lIns="72000" tIns="36000" bIns="36000" anchor="ctr"/>
          <a:lstStyle>
            <a:lvl1pPr>
              <a:defRPr sz="1100" b="1" baseline="0">
                <a:solidFill>
                  <a:schemeClr val="tx1"/>
                </a:solidFill>
              </a:defRPr>
            </a:lvl1pPr>
          </a:lstStyle>
          <a:p>
            <a:r>
              <a:rPr lang="en-GB" dirty="0"/>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4" y="1657477"/>
            <a:ext cx="2644776" cy="1490155"/>
          </a:xfr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000" b="0" kern="1200" baseline="0" dirty="0" smtClean="0">
                <a:solidFill>
                  <a:schemeClr val="tx1"/>
                </a:solidFill>
                <a:latin typeface="+mn-lt"/>
                <a:ea typeface="+mn-ea"/>
                <a:cs typeface="+mn-cs"/>
              </a:defRPr>
            </a:lvl1pPr>
          </a:lstStyle>
          <a:p>
            <a:r>
              <a:rPr lang="en-GB" dirty="0"/>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3310597" y="1361017"/>
            <a:ext cx="5717516" cy="4773083"/>
          </a:xfrm>
        </p:spPr>
        <p:txBody>
          <a:bodyPr/>
          <a:lstStyle>
            <a:lvl1pPr>
              <a:defRPr/>
            </a:lvl1pPr>
            <a:lvl2pPr>
              <a:defRPr/>
            </a:lvl2pPr>
            <a:lvl3pPr>
              <a:defRPr/>
            </a:lvl3p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 name="Datumsplatzhalter 1">
            <a:extLst>
              <a:ext uri="{FF2B5EF4-FFF2-40B4-BE49-F238E27FC236}">
                <a16:creationId xmlns:a16="http://schemas.microsoft.com/office/drawing/2014/main" id="{A7C48950-E750-4312-A454-A82F556734D7}"/>
              </a:ext>
            </a:extLst>
          </p:cNvPr>
          <p:cNvSpPr>
            <a:spLocks noGrp="1"/>
          </p:cNvSpPr>
          <p:nvPr>
            <p:ph type="dt" sz="half" idx="21"/>
          </p:nvPr>
        </p:nvSpPr>
        <p:spPr/>
        <p:txBody>
          <a:bodyPr/>
          <a:lstStyle/>
          <a:p>
            <a:r>
              <a:rPr>
                <a:solidFill>
                  <a:prstClr val="black">
                    <a:lumMod val="50000"/>
                    <a:lumOff val="50000"/>
                  </a:prstClr>
                </a:solidFill>
              </a:rPr>
              <a:t>17 May 2019</a:t>
            </a:r>
            <a:endParaRPr lang="en-GB" dirty="0">
              <a:solidFill>
                <a:prstClr val="black">
                  <a:lumMod val="50000"/>
                  <a:lumOff val="50000"/>
                </a:prstClr>
              </a:solidFill>
            </a:endParaRPr>
          </a:p>
        </p:txBody>
      </p:sp>
      <p:sp>
        <p:nvSpPr>
          <p:cNvPr id="9" name="Fußzeilenplatzhalter 8">
            <a:extLst>
              <a:ext uri="{FF2B5EF4-FFF2-40B4-BE49-F238E27FC236}">
                <a16:creationId xmlns:a16="http://schemas.microsoft.com/office/drawing/2014/main" id="{16784B76-6A40-447C-A5C8-AA9E24FA6125}"/>
              </a:ext>
            </a:extLst>
          </p:cNvPr>
          <p:cNvSpPr>
            <a:spLocks noGrp="1"/>
          </p:cNvSpPr>
          <p:nvPr>
            <p:ph type="ftr" sz="quarter" idx="22"/>
          </p:nvPr>
        </p:nvSpPr>
        <p:spPr/>
        <p:txBody>
          <a:bodyPr/>
          <a:lstStyle/>
          <a:p>
            <a:r>
              <a:rPr lang="en-US">
                <a:solidFill>
                  <a:prstClr val="black">
                    <a:lumMod val="50000"/>
                    <a:lumOff val="50000"/>
                  </a:prstClr>
                </a:solidFill>
              </a:rPr>
              <a:t>Dr. Rudolf Rauch | Energy Programme Indonesia/ASEAN</a:t>
            </a:r>
            <a:endParaRPr lang="en-GB" dirty="0">
              <a:solidFill>
                <a:prstClr val="black">
                  <a:lumMod val="50000"/>
                  <a:lumOff val="50000"/>
                </a:prstClr>
              </a:solidFill>
            </a:endParaRPr>
          </a:p>
        </p:txBody>
      </p:sp>
      <p:sp>
        <p:nvSpPr>
          <p:cNvPr id="10" name="Foliennummernplatzhalter 9">
            <a:extLst>
              <a:ext uri="{FF2B5EF4-FFF2-40B4-BE49-F238E27FC236}">
                <a16:creationId xmlns:a16="http://schemas.microsoft.com/office/drawing/2014/main" id="{BA7D98D1-5D4C-4CA4-ACFE-BE4E7462CAA8}"/>
              </a:ext>
            </a:extLst>
          </p:cNvPr>
          <p:cNvSpPr>
            <a:spLocks noGrp="1"/>
          </p:cNvSpPr>
          <p:nvPr>
            <p:ph type="sldNum" sz="quarter" idx="23"/>
          </p:nvPr>
        </p:nvSpPr>
        <p:spPr/>
        <p:txBody>
          <a:bodyPr/>
          <a:lstStyle/>
          <a:p>
            <a:r>
              <a:rPr lang="en-GB" dirty="0">
                <a:solidFill>
                  <a:srgbClr val="6F6F6F"/>
                </a:solidFill>
              </a:rPr>
              <a:t>Page </a:t>
            </a:r>
            <a:fld id="{3A8B5DB7-81A8-4ED4-916B-6B23CD603687}" type="slidenum">
              <a:rPr lang="en-GB">
                <a:solidFill>
                  <a:srgbClr val="6F6F6F"/>
                </a:solidFill>
              </a:rPr>
              <a:pPr/>
              <a:t>‹#›</a:t>
            </a:fld>
            <a:endParaRPr lang="en-GB" dirty="0">
              <a:solidFill>
                <a:srgbClr val="6F6F6F"/>
              </a:solidFill>
            </a:endParaRPr>
          </a:p>
        </p:txBody>
      </p:sp>
    </p:spTree>
    <p:extLst>
      <p:ext uri="{BB962C8B-B14F-4D97-AF65-F5344CB8AC3E}">
        <p14:creationId xmlns:p14="http://schemas.microsoft.com/office/powerpoint/2010/main" val="1607905298"/>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extLst>
              <a:ext uri="{28A0092B-C50C-407E-A947-70E740481C1C}">
                <a14:useLocalDpi xmlns:a14="http://schemas.microsoft.com/office/drawing/2010/main"/>
              </a:ext>
            </a:extLst>
          </a:blip>
          <a:srcRect/>
          <a:stretch/>
        </p:blipFill>
        <p:spPr bwMode="gray">
          <a:xfrm>
            <a:off x="123136" y="165100"/>
            <a:ext cx="8893865" cy="5968659"/>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23136" y="165100"/>
            <a:ext cx="8893865" cy="596865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GB" sz="1350">
              <a:solidFill>
                <a:prstClr val="white"/>
              </a:solidFill>
            </a:endParaRPr>
          </a:p>
        </p:txBody>
      </p:sp>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7" y="320283"/>
            <a:ext cx="8342492" cy="720725"/>
          </a:xfrm>
        </p:spPr>
        <p:txBody>
          <a:bodyPr/>
          <a:lstStyle>
            <a:lvl1pPr>
              <a:defRPr/>
            </a:lvl1pPr>
          </a:lstStyle>
          <a:p>
            <a:r>
              <a:rPr lang="en-GB" dirty="0"/>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140285" y="2760959"/>
            <a:ext cx="3369561" cy="1366715"/>
          </a:xfrm>
        </p:spPr>
        <p:txBody>
          <a:bodyPr/>
          <a:lstStyle>
            <a:lvl1pPr>
              <a:lnSpc>
                <a:spcPct val="100000"/>
              </a:lnSpc>
              <a:spcBef>
                <a:spcPts val="0"/>
              </a:spcBef>
              <a:defRPr sz="1200"/>
            </a:lvl1pPr>
          </a:lstStyle>
          <a:p>
            <a:r>
              <a:rPr lang="en-GB" dirty="0"/>
              <a:t>givenname.familyname@giz.de </a:t>
            </a:r>
          </a:p>
          <a:p>
            <a:r>
              <a:rPr lang="en-GB" dirty="0"/>
              <a:t>T +49 (0) x xx </a:t>
            </a:r>
            <a:r>
              <a:rPr lang="en-GB" dirty="0" err="1"/>
              <a:t>xx</a:t>
            </a:r>
            <a:r>
              <a:rPr lang="en-GB" dirty="0"/>
              <a:t> </a:t>
            </a:r>
            <a:r>
              <a:rPr lang="en-GB" dirty="0" err="1"/>
              <a:t>xx</a:t>
            </a:r>
            <a:r>
              <a:rPr lang="en-GB" dirty="0"/>
              <a:t> </a:t>
            </a:r>
          </a:p>
          <a:p>
            <a:r>
              <a:rPr lang="en-GB" dirty="0"/>
              <a:t>F +49 (0) x xx </a:t>
            </a:r>
            <a:r>
              <a:rPr lang="en-GB" dirty="0" err="1"/>
              <a:t>xx</a:t>
            </a:r>
            <a:r>
              <a:rPr lang="en-GB" dirty="0"/>
              <a:t> </a:t>
            </a:r>
            <a:r>
              <a:rPr lang="en-GB" dirty="0" err="1"/>
              <a:t>xx</a:t>
            </a:r>
            <a:endParaRPr lang="en-GB" dirty="0"/>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140285" y="1857148"/>
            <a:ext cx="3369561" cy="235035"/>
          </a:xfrm>
        </p:spPr>
        <p:txBody>
          <a:bodyPr/>
          <a:lstStyle>
            <a:lvl1pPr>
              <a:defRPr sz="1200" b="1"/>
            </a:lvl1pPr>
          </a:lstStyle>
          <a:p>
            <a:r>
              <a:rPr lang="en-GB" dirty="0"/>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140285" y="2181304"/>
            <a:ext cx="3369561" cy="235035"/>
          </a:xfrm>
        </p:spPr>
        <p:txBody>
          <a:bodyPr/>
          <a:lstStyle>
            <a:lvl1pPr>
              <a:defRPr sz="1200"/>
            </a:lvl1pPr>
          </a:lstStyle>
          <a:p>
            <a:r>
              <a:rPr lang="en-GB" dirty="0"/>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7" y="1857148"/>
            <a:ext cx="1468079" cy="2270523"/>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dirty="0"/>
              <a:t>Photo</a:t>
            </a:r>
          </a:p>
        </p:txBody>
      </p:sp>
      <p:sp>
        <p:nvSpPr>
          <p:cNvPr id="37" name="TextBox 7">
            <a:extLst>
              <a:ext uri="{FF2B5EF4-FFF2-40B4-BE49-F238E27FC236}">
                <a16:creationId xmlns:a16="http://schemas.microsoft.com/office/drawing/2014/main" id="{A45E5920-77D2-4E1E-832E-8A215D8A1078}"/>
              </a:ext>
            </a:extLst>
          </p:cNvPr>
          <p:cNvSpPr txBox="1"/>
          <p:nvPr userDrawn="1"/>
        </p:nvSpPr>
        <p:spPr bwMode="gray">
          <a:xfrm>
            <a:off x="784637" y="5403597"/>
            <a:ext cx="838691" cy="246221"/>
          </a:xfrm>
          <a:prstGeom prst="rect">
            <a:avLst/>
          </a:prstGeom>
          <a:noFill/>
        </p:spPr>
        <p:txBody>
          <a:bodyPr wrap="none" rtlCol="0">
            <a:spAutoFit/>
          </a:bodyPr>
          <a:lstStyle/>
          <a:p>
            <a:pPr defTabSz="685800" eaLnBrk="1" fontAlgn="auto" hangingPunct="1">
              <a:spcBef>
                <a:spcPts val="2400"/>
              </a:spcBef>
              <a:spcAft>
                <a:spcPts val="0"/>
              </a:spcAft>
              <a:buClr>
                <a:srgbClr val="C00000"/>
              </a:buClr>
            </a:pPr>
            <a:r>
              <a:rPr lang="en-GB" sz="1000" dirty="0">
                <a:solidFill>
                  <a:prstClr val="black">
                    <a:lumMod val="75000"/>
                    <a:lumOff val="25000"/>
                  </a:prstClr>
                </a:solidFill>
                <a:latin typeface="Arial"/>
                <a:ea typeface="+mn-ea"/>
              </a:rPr>
              <a:t>www.giz.de</a:t>
            </a:r>
          </a:p>
        </p:txBody>
      </p:sp>
      <p:pic>
        <p:nvPicPr>
          <p:cNvPr id="38" name="Grafik 37" descr="Ein Bild, das Axt, Werkzeug enthält.&#10;&#10;Mit sehr hoher Zuverlässigkeit generierte Beschreibung">
            <a:extLst>
              <a:ext uri="{FF2B5EF4-FFF2-40B4-BE49-F238E27FC236}">
                <a16:creationId xmlns:a16="http://schemas.microsoft.com/office/drawing/2014/main" id="{195D3B85-8F61-41B8-939D-6F7806BB04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2273484" y="5442594"/>
            <a:ext cx="290728" cy="315277"/>
          </a:xfrm>
          <a:prstGeom prst="rect">
            <a:avLst/>
          </a:prstGeom>
        </p:spPr>
      </p:pic>
      <p:pic>
        <p:nvPicPr>
          <p:cNvPr id="39" name="Grafik 38">
            <a:extLst>
              <a:ext uri="{FF2B5EF4-FFF2-40B4-BE49-F238E27FC236}">
                <a16:creationId xmlns:a16="http://schemas.microsoft.com/office/drawing/2014/main" id="{E3F751BB-E4FA-4732-80BD-F94670E22B0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961178" y="5408250"/>
            <a:ext cx="234516" cy="312685"/>
          </a:xfrm>
          <a:prstGeom prst="rect">
            <a:avLst/>
          </a:prstGeom>
        </p:spPr>
      </p:pic>
      <p:grpSp>
        <p:nvGrpSpPr>
          <p:cNvPr id="40" name="Gruppieren 39">
            <a:extLst>
              <a:ext uri="{FF2B5EF4-FFF2-40B4-BE49-F238E27FC236}">
                <a16:creationId xmlns:a16="http://schemas.microsoft.com/office/drawing/2014/main" id="{58EDDA33-F3A1-4081-87DD-3B5C06FD4DD3}"/>
              </a:ext>
            </a:extLst>
          </p:cNvPr>
          <p:cNvGrpSpPr/>
          <p:nvPr userDrawn="1"/>
        </p:nvGrpSpPr>
        <p:grpSpPr bwMode="gray">
          <a:xfrm>
            <a:off x="444492" y="5372336"/>
            <a:ext cx="262622" cy="396344"/>
            <a:chOff x="4933951" y="-41275"/>
            <a:chExt cx="2130425" cy="2411413"/>
          </a:xfrm>
        </p:grpSpPr>
        <p:sp>
          <p:nvSpPr>
            <p:cNvPr id="41" name="Freeform 6">
              <a:extLst>
                <a:ext uri="{FF2B5EF4-FFF2-40B4-BE49-F238E27FC236}">
                  <a16:creationId xmlns:a16="http://schemas.microsoft.com/office/drawing/2014/main" id="{29CE574A-E366-49FD-9460-14AADB765FE9}"/>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eaLnBrk="1" fontAlgn="auto" hangingPunct="1">
                <a:spcBef>
                  <a:spcPts val="0"/>
                </a:spcBef>
                <a:spcAft>
                  <a:spcPts val="0"/>
                </a:spcAft>
              </a:pPr>
              <a:endParaRPr lang="de-DE" sz="1350">
                <a:solidFill>
                  <a:prstClr val="black"/>
                </a:solidFill>
                <a:latin typeface="Arial"/>
                <a:ea typeface="+mn-ea"/>
              </a:endParaRPr>
            </a:p>
          </p:txBody>
        </p:sp>
        <p:sp>
          <p:nvSpPr>
            <p:cNvPr id="42" name="Freeform 7">
              <a:extLst>
                <a:ext uri="{FF2B5EF4-FFF2-40B4-BE49-F238E27FC236}">
                  <a16:creationId xmlns:a16="http://schemas.microsoft.com/office/drawing/2014/main" id="{38A2A830-AF34-4C5B-87EB-D628018EE322}"/>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eaLnBrk="1" fontAlgn="auto" hangingPunct="1">
                <a:spcBef>
                  <a:spcPts val="0"/>
                </a:spcBef>
                <a:spcAft>
                  <a:spcPts val="0"/>
                </a:spcAft>
              </a:pPr>
              <a:endParaRPr lang="de-DE" sz="1350">
                <a:solidFill>
                  <a:prstClr val="black"/>
                </a:solidFill>
                <a:latin typeface="Arial"/>
                <a:ea typeface="+mn-ea"/>
              </a:endParaRPr>
            </a:p>
          </p:txBody>
        </p:sp>
        <p:sp>
          <p:nvSpPr>
            <p:cNvPr id="43" name="Freeform 8">
              <a:extLst>
                <a:ext uri="{FF2B5EF4-FFF2-40B4-BE49-F238E27FC236}">
                  <a16:creationId xmlns:a16="http://schemas.microsoft.com/office/drawing/2014/main" id="{EF5B3A25-E6A5-43A3-AFD2-A4D64B803FEB}"/>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eaLnBrk="1" fontAlgn="auto" hangingPunct="1">
                <a:spcBef>
                  <a:spcPts val="0"/>
                </a:spcBef>
                <a:spcAft>
                  <a:spcPts val="0"/>
                </a:spcAft>
              </a:pPr>
              <a:endParaRPr lang="de-DE" sz="1350">
                <a:solidFill>
                  <a:prstClr val="black"/>
                </a:solidFill>
                <a:latin typeface="Arial"/>
                <a:ea typeface="+mn-ea"/>
              </a:endParaRPr>
            </a:p>
          </p:txBody>
        </p:sp>
        <p:sp>
          <p:nvSpPr>
            <p:cNvPr id="44" name="Freeform 9">
              <a:extLst>
                <a:ext uri="{FF2B5EF4-FFF2-40B4-BE49-F238E27FC236}">
                  <a16:creationId xmlns:a16="http://schemas.microsoft.com/office/drawing/2014/main" id="{456DF07A-687E-4C5E-A327-5581E21105CD}"/>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eaLnBrk="1" fontAlgn="auto" hangingPunct="1">
                <a:spcBef>
                  <a:spcPts val="0"/>
                </a:spcBef>
                <a:spcAft>
                  <a:spcPts val="0"/>
                </a:spcAft>
              </a:pPr>
              <a:endParaRPr lang="de-DE" sz="1350">
                <a:solidFill>
                  <a:prstClr val="black"/>
                </a:solidFill>
                <a:latin typeface="Arial"/>
                <a:ea typeface="+mn-ea"/>
              </a:endParaRPr>
            </a:p>
          </p:txBody>
        </p:sp>
        <p:sp>
          <p:nvSpPr>
            <p:cNvPr id="45" name="Freeform 10">
              <a:extLst>
                <a:ext uri="{FF2B5EF4-FFF2-40B4-BE49-F238E27FC236}">
                  <a16:creationId xmlns:a16="http://schemas.microsoft.com/office/drawing/2014/main" id="{A1EFA999-3BA8-4B1E-B6F4-0A44A111E24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eaLnBrk="1" fontAlgn="auto" hangingPunct="1">
                <a:spcBef>
                  <a:spcPts val="0"/>
                </a:spcBef>
                <a:spcAft>
                  <a:spcPts val="0"/>
                </a:spcAft>
              </a:pPr>
              <a:endParaRPr lang="de-DE" sz="1350">
                <a:solidFill>
                  <a:prstClr val="black"/>
                </a:solidFill>
                <a:latin typeface="Arial"/>
                <a:ea typeface="+mn-ea"/>
              </a:endParaRPr>
            </a:p>
          </p:txBody>
        </p:sp>
      </p:grpSp>
      <p:sp>
        <p:nvSpPr>
          <p:cNvPr id="46" name="TextBox 7">
            <a:extLst>
              <a:ext uri="{FF2B5EF4-FFF2-40B4-BE49-F238E27FC236}">
                <a16:creationId xmlns:a16="http://schemas.microsoft.com/office/drawing/2014/main" id="{AB1D21B3-5EA8-4583-8B39-5C5D45B4127F}"/>
              </a:ext>
            </a:extLst>
          </p:cNvPr>
          <p:cNvSpPr txBox="1"/>
          <p:nvPr userDrawn="1"/>
        </p:nvSpPr>
        <p:spPr bwMode="gray">
          <a:xfrm>
            <a:off x="2622199" y="5403597"/>
            <a:ext cx="1773242" cy="246221"/>
          </a:xfrm>
          <a:prstGeom prst="rect">
            <a:avLst/>
          </a:prstGeom>
          <a:noFill/>
        </p:spPr>
        <p:txBody>
          <a:bodyPr wrap="none" rtlCol="0">
            <a:spAutoFit/>
          </a:bodyPr>
          <a:lstStyle/>
          <a:p>
            <a:pPr defTabSz="685800" eaLnBrk="1" fontAlgn="auto" hangingPunct="1">
              <a:spcBef>
                <a:spcPts val="2400"/>
              </a:spcBef>
              <a:spcAft>
                <a:spcPts val="0"/>
              </a:spcAft>
              <a:buClr>
                <a:srgbClr val="C00000"/>
              </a:buClr>
            </a:pPr>
            <a:r>
              <a:rPr lang="en-GB" sz="1000" dirty="0">
                <a:solidFill>
                  <a:prstClr val="black">
                    <a:lumMod val="75000"/>
                    <a:lumOff val="25000"/>
                  </a:prstClr>
                </a:solidFill>
                <a:latin typeface="Arial"/>
                <a:ea typeface="+mn-ea"/>
              </a:rPr>
              <a:t>https://twitter.com/giz_gmbh</a:t>
            </a:r>
          </a:p>
        </p:txBody>
      </p:sp>
      <p:sp>
        <p:nvSpPr>
          <p:cNvPr id="47" name="TextBox 7">
            <a:extLst>
              <a:ext uri="{FF2B5EF4-FFF2-40B4-BE49-F238E27FC236}">
                <a16:creationId xmlns:a16="http://schemas.microsoft.com/office/drawing/2014/main" id="{143F2906-482C-48A6-8D87-67C6BCEBAF88}"/>
              </a:ext>
            </a:extLst>
          </p:cNvPr>
          <p:cNvSpPr txBox="1"/>
          <p:nvPr userDrawn="1"/>
        </p:nvSpPr>
        <p:spPr bwMode="gray">
          <a:xfrm>
            <a:off x="5253681" y="5403597"/>
            <a:ext cx="2255746" cy="246221"/>
          </a:xfrm>
          <a:prstGeom prst="rect">
            <a:avLst/>
          </a:prstGeom>
          <a:noFill/>
        </p:spPr>
        <p:txBody>
          <a:bodyPr wrap="none" rtlCol="0">
            <a:spAutoFit/>
          </a:bodyPr>
          <a:lstStyle/>
          <a:p>
            <a:pPr defTabSz="685800" eaLnBrk="1" fontAlgn="auto" hangingPunct="1">
              <a:spcBef>
                <a:spcPts val="2400"/>
              </a:spcBef>
              <a:spcAft>
                <a:spcPts val="0"/>
              </a:spcAft>
              <a:buClr>
                <a:srgbClr val="C00000"/>
              </a:buClr>
            </a:pPr>
            <a:r>
              <a:rPr lang="en-GB" sz="1000" dirty="0">
                <a:solidFill>
                  <a:prstClr val="black">
                    <a:lumMod val="75000"/>
                    <a:lumOff val="25000"/>
                  </a:prstClr>
                </a:solidFill>
                <a:latin typeface="Arial"/>
                <a:ea typeface="+mn-ea"/>
              </a:rPr>
              <a:t>https://www.facebook.com/gizprofile/</a:t>
            </a:r>
          </a:p>
        </p:txBody>
      </p:sp>
      <p:sp>
        <p:nvSpPr>
          <p:cNvPr id="5" name="Datumsplatzhalter 4">
            <a:extLst>
              <a:ext uri="{FF2B5EF4-FFF2-40B4-BE49-F238E27FC236}">
                <a16:creationId xmlns:a16="http://schemas.microsoft.com/office/drawing/2014/main" id="{9391187D-9F65-4A30-8974-4A449DE89BF0}"/>
              </a:ext>
            </a:extLst>
          </p:cNvPr>
          <p:cNvSpPr>
            <a:spLocks noGrp="1"/>
          </p:cNvSpPr>
          <p:nvPr>
            <p:ph type="dt" sz="half" idx="24"/>
          </p:nvPr>
        </p:nvSpPr>
        <p:spPr/>
        <p:txBody>
          <a:bodyPr/>
          <a:lstStyle/>
          <a:p>
            <a:r>
              <a:rPr>
                <a:solidFill>
                  <a:prstClr val="black">
                    <a:lumMod val="50000"/>
                    <a:lumOff val="50000"/>
                  </a:prstClr>
                </a:solidFill>
              </a:rPr>
              <a:t>17 May 2019</a:t>
            </a:r>
            <a:endParaRPr lang="en-GB" dirty="0">
              <a:solidFill>
                <a:prstClr val="black">
                  <a:lumMod val="50000"/>
                  <a:lumOff val="50000"/>
                </a:prstClr>
              </a:solidFill>
            </a:endParaRPr>
          </a:p>
        </p:txBody>
      </p:sp>
      <p:sp>
        <p:nvSpPr>
          <p:cNvPr id="7" name="Fußzeilenplatzhalter 6">
            <a:extLst>
              <a:ext uri="{FF2B5EF4-FFF2-40B4-BE49-F238E27FC236}">
                <a16:creationId xmlns:a16="http://schemas.microsoft.com/office/drawing/2014/main" id="{36C4DFAD-A99C-4092-9FAE-D03CBD68A1FC}"/>
              </a:ext>
            </a:extLst>
          </p:cNvPr>
          <p:cNvSpPr>
            <a:spLocks noGrp="1"/>
          </p:cNvSpPr>
          <p:nvPr>
            <p:ph type="ftr" sz="quarter" idx="25"/>
          </p:nvPr>
        </p:nvSpPr>
        <p:spPr/>
        <p:txBody>
          <a:bodyPr/>
          <a:lstStyle/>
          <a:p>
            <a:r>
              <a:rPr lang="en-US">
                <a:solidFill>
                  <a:prstClr val="black">
                    <a:lumMod val="50000"/>
                    <a:lumOff val="50000"/>
                  </a:prstClr>
                </a:solidFill>
              </a:rPr>
              <a:t>Dr. Rudolf Rauch | Energy Programme Indonesia/ASEAN</a:t>
            </a:r>
            <a:endParaRPr lang="en-GB" dirty="0">
              <a:solidFill>
                <a:prstClr val="black">
                  <a:lumMod val="50000"/>
                  <a:lumOff val="50000"/>
                </a:prstClr>
              </a:solidFill>
            </a:endParaRPr>
          </a:p>
        </p:txBody>
      </p:sp>
      <p:sp>
        <p:nvSpPr>
          <p:cNvPr id="8" name="Foliennummernplatzhalter 7">
            <a:extLst>
              <a:ext uri="{FF2B5EF4-FFF2-40B4-BE49-F238E27FC236}">
                <a16:creationId xmlns:a16="http://schemas.microsoft.com/office/drawing/2014/main" id="{C8F52293-BD85-4DFE-A73D-98ECA1993658}"/>
              </a:ext>
            </a:extLst>
          </p:cNvPr>
          <p:cNvSpPr>
            <a:spLocks noGrp="1"/>
          </p:cNvSpPr>
          <p:nvPr>
            <p:ph type="sldNum" sz="quarter" idx="26"/>
          </p:nvPr>
        </p:nvSpPr>
        <p:spPr/>
        <p:txBody>
          <a:bodyPr/>
          <a:lstStyle/>
          <a:p>
            <a:r>
              <a:rPr lang="en-GB" dirty="0">
                <a:solidFill>
                  <a:srgbClr val="6F6F6F"/>
                </a:solidFill>
              </a:rPr>
              <a:t>Page </a:t>
            </a:r>
            <a:fld id="{3A8B5DB7-81A8-4ED4-916B-6B23CD603687}" type="slidenum">
              <a:rPr lang="en-GB">
                <a:solidFill>
                  <a:srgbClr val="6F6F6F"/>
                </a:solidFill>
              </a:rPr>
              <a:pPr/>
              <a:t>‹#›</a:t>
            </a:fld>
            <a:endParaRPr lang="en-GB" dirty="0">
              <a:solidFill>
                <a:srgbClr val="6F6F6F"/>
              </a:solidFill>
            </a:endParaRPr>
          </a:p>
        </p:txBody>
      </p:sp>
    </p:spTree>
    <p:extLst>
      <p:ext uri="{BB962C8B-B14F-4D97-AF65-F5344CB8AC3E}">
        <p14:creationId xmlns:p14="http://schemas.microsoft.com/office/powerpoint/2010/main" val="1844673732"/>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extLst>
              <a:ext uri="{28A0092B-C50C-407E-A947-70E740481C1C}">
                <a14:useLocalDpi xmlns:a14="http://schemas.microsoft.com/office/drawing/2010/main"/>
              </a:ext>
            </a:extLst>
          </a:blip>
          <a:srcRect/>
          <a:stretch/>
        </p:blipFill>
        <p:spPr bwMode="gray">
          <a:xfrm>
            <a:off x="123136" y="165100"/>
            <a:ext cx="8893865" cy="5968659"/>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23136" y="165100"/>
            <a:ext cx="8893865" cy="596865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GB" sz="1350">
              <a:solidFill>
                <a:prstClr val="white"/>
              </a:solidFill>
            </a:endParaRP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784637" y="5403597"/>
            <a:ext cx="838691" cy="246221"/>
          </a:xfrm>
          <a:prstGeom prst="rect">
            <a:avLst/>
          </a:prstGeom>
          <a:noFill/>
        </p:spPr>
        <p:txBody>
          <a:bodyPr wrap="none" rtlCol="0">
            <a:spAutoFit/>
          </a:bodyPr>
          <a:lstStyle/>
          <a:p>
            <a:pPr defTabSz="685800" eaLnBrk="1" fontAlgn="auto" hangingPunct="1">
              <a:spcBef>
                <a:spcPts val="2400"/>
              </a:spcBef>
              <a:spcAft>
                <a:spcPts val="0"/>
              </a:spcAft>
              <a:buClr>
                <a:srgbClr val="C00000"/>
              </a:buClr>
            </a:pPr>
            <a:r>
              <a:rPr lang="en-GB" sz="1000" dirty="0">
                <a:solidFill>
                  <a:prstClr val="black">
                    <a:lumMod val="75000"/>
                    <a:lumOff val="25000"/>
                  </a:prstClr>
                </a:solidFill>
                <a:latin typeface="Arial"/>
                <a:ea typeface="+mn-ea"/>
              </a:rPr>
              <a:t>www.giz.de</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2273484" y="5442594"/>
            <a:ext cx="290728" cy="315277"/>
          </a:xfrm>
          <a:prstGeom prst="rect">
            <a:avLst/>
          </a:prstGeom>
        </p:spPr>
      </p:pic>
      <p:pic>
        <p:nvPicPr>
          <p:cNvPr id="44" name="Grafik 43">
            <a:extLst>
              <a:ext uri="{FF2B5EF4-FFF2-40B4-BE49-F238E27FC236}">
                <a16:creationId xmlns:a16="http://schemas.microsoft.com/office/drawing/2014/main" id="{95D9641D-18D8-4757-B59C-824BED8ECD9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961178" y="5408250"/>
            <a:ext cx="234516" cy="312685"/>
          </a:xfrm>
          <a:prstGeom prst="rect">
            <a:avLst/>
          </a:prstGeom>
        </p:spPr>
      </p:pic>
      <p:grpSp>
        <p:nvGrpSpPr>
          <p:cNvPr id="45" name="Gruppieren 44">
            <a:extLst>
              <a:ext uri="{FF2B5EF4-FFF2-40B4-BE49-F238E27FC236}">
                <a16:creationId xmlns:a16="http://schemas.microsoft.com/office/drawing/2014/main" id="{5C7EA8DE-E5C0-4542-A14B-2F893BDFC8D1}"/>
              </a:ext>
            </a:extLst>
          </p:cNvPr>
          <p:cNvGrpSpPr/>
          <p:nvPr userDrawn="1"/>
        </p:nvGrpSpPr>
        <p:grpSpPr bwMode="gray">
          <a:xfrm>
            <a:off x="444492" y="5372336"/>
            <a:ext cx="262622" cy="396344"/>
            <a:chOff x="4933951" y="-41275"/>
            <a:chExt cx="2130425" cy="2411413"/>
          </a:xfrm>
        </p:grpSpPr>
        <p:sp>
          <p:nvSpPr>
            <p:cNvPr id="46" name="Freeform 6">
              <a:extLst>
                <a:ext uri="{FF2B5EF4-FFF2-40B4-BE49-F238E27FC236}">
                  <a16:creationId xmlns:a16="http://schemas.microsoft.com/office/drawing/2014/main" id="{05EE60F5-13C7-4FF2-87FA-B42FCFE9CCF1}"/>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eaLnBrk="1" fontAlgn="auto" hangingPunct="1">
                <a:spcBef>
                  <a:spcPts val="0"/>
                </a:spcBef>
                <a:spcAft>
                  <a:spcPts val="0"/>
                </a:spcAft>
              </a:pPr>
              <a:endParaRPr lang="de-DE" sz="1350">
                <a:solidFill>
                  <a:prstClr val="black"/>
                </a:solidFill>
                <a:latin typeface="Arial"/>
                <a:ea typeface="+mn-ea"/>
              </a:endParaRPr>
            </a:p>
          </p:txBody>
        </p:sp>
        <p:sp>
          <p:nvSpPr>
            <p:cNvPr id="47" name="Freeform 7">
              <a:extLst>
                <a:ext uri="{FF2B5EF4-FFF2-40B4-BE49-F238E27FC236}">
                  <a16:creationId xmlns:a16="http://schemas.microsoft.com/office/drawing/2014/main" id="{BAA2DC66-D523-4725-9384-AA70E4C61DD3}"/>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eaLnBrk="1" fontAlgn="auto" hangingPunct="1">
                <a:spcBef>
                  <a:spcPts val="0"/>
                </a:spcBef>
                <a:spcAft>
                  <a:spcPts val="0"/>
                </a:spcAft>
              </a:pPr>
              <a:endParaRPr lang="de-DE" sz="1350">
                <a:solidFill>
                  <a:prstClr val="black"/>
                </a:solidFill>
                <a:latin typeface="Arial"/>
                <a:ea typeface="+mn-ea"/>
              </a:endParaRPr>
            </a:p>
          </p:txBody>
        </p:sp>
        <p:sp>
          <p:nvSpPr>
            <p:cNvPr id="48" name="Freeform 8">
              <a:extLst>
                <a:ext uri="{FF2B5EF4-FFF2-40B4-BE49-F238E27FC236}">
                  <a16:creationId xmlns:a16="http://schemas.microsoft.com/office/drawing/2014/main" id="{575115B3-4C7D-4A6F-93E9-3A63D5591B69}"/>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eaLnBrk="1" fontAlgn="auto" hangingPunct="1">
                <a:spcBef>
                  <a:spcPts val="0"/>
                </a:spcBef>
                <a:spcAft>
                  <a:spcPts val="0"/>
                </a:spcAft>
              </a:pPr>
              <a:endParaRPr lang="de-DE" sz="1350">
                <a:solidFill>
                  <a:prstClr val="black"/>
                </a:solidFill>
                <a:latin typeface="Arial"/>
                <a:ea typeface="+mn-ea"/>
              </a:endParaRPr>
            </a:p>
          </p:txBody>
        </p:sp>
        <p:sp>
          <p:nvSpPr>
            <p:cNvPr id="49" name="Freeform 9">
              <a:extLst>
                <a:ext uri="{FF2B5EF4-FFF2-40B4-BE49-F238E27FC236}">
                  <a16:creationId xmlns:a16="http://schemas.microsoft.com/office/drawing/2014/main" id="{CFB7063B-0DFA-4BB9-957F-7F068926E556}"/>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eaLnBrk="1" fontAlgn="auto" hangingPunct="1">
                <a:spcBef>
                  <a:spcPts val="0"/>
                </a:spcBef>
                <a:spcAft>
                  <a:spcPts val="0"/>
                </a:spcAft>
              </a:pPr>
              <a:endParaRPr lang="de-DE" sz="1350">
                <a:solidFill>
                  <a:prstClr val="black"/>
                </a:solidFill>
                <a:latin typeface="Arial"/>
                <a:ea typeface="+mn-ea"/>
              </a:endParaRPr>
            </a:p>
          </p:txBody>
        </p:sp>
        <p:sp>
          <p:nvSpPr>
            <p:cNvPr id="50" name="Freeform 10">
              <a:extLst>
                <a:ext uri="{FF2B5EF4-FFF2-40B4-BE49-F238E27FC236}">
                  <a16:creationId xmlns:a16="http://schemas.microsoft.com/office/drawing/2014/main" id="{131A025F-51C1-46B8-8513-E958EFF8699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eaLnBrk="1" fontAlgn="auto" hangingPunct="1">
                <a:spcBef>
                  <a:spcPts val="0"/>
                </a:spcBef>
                <a:spcAft>
                  <a:spcPts val="0"/>
                </a:spcAft>
              </a:pPr>
              <a:endParaRPr lang="de-DE" sz="1350">
                <a:solidFill>
                  <a:prstClr val="black"/>
                </a:solidFill>
                <a:latin typeface="Arial"/>
                <a:ea typeface="+mn-ea"/>
              </a:endParaRPr>
            </a:p>
          </p:txBody>
        </p:sp>
      </p:grpSp>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622199" y="5403597"/>
            <a:ext cx="1773242" cy="246221"/>
          </a:xfrm>
          <a:prstGeom prst="rect">
            <a:avLst/>
          </a:prstGeom>
          <a:noFill/>
        </p:spPr>
        <p:txBody>
          <a:bodyPr wrap="none" rtlCol="0">
            <a:spAutoFit/>
          </a:bodyPr>
          <a:lstStyle/>
          <a:p>
            <a:pPr defTabSz="685800" eaLnBrk="1" fontAlgn="auto" hangingPunct="1">
              <a:spcBef>
                <a:spcPts val="2400"/>
              </a:spcBef>
              <a:spcAft>
                <a:spcPts val="0"/>
              </a:spcAft>
              <a:buClr>
                <a:srgbClr val="C00000"/>
              </a:buClr>
            </a:pPr>
            <a:r>
              <a:rPr lang="en-GB" sz="1000" dirty="0">
                <a:solidFill>
                  <a:prstClr val="black">
                    <a:lumMod val="75000"/>
                    <a:lumOff val="25000"/>
                  </a:prstClr>
                </a:solidFill>
                <a:latin typeface="Arial"/>
                <a:ea typeface="+mn-ea"/>
              </a:rPr>
              <a:t>https://twitter.com/giz_gmbh</a:t>
            </a:r>
          </a:p>
        </p:txBody>
      </p:sp>
      <p:sp>
        <p:nvSpPr>
          <p:cNvPr id="52" name="TextBox 7">
            <a:extLst>
              <a:ext uri="{FF2B5EF4-FFF2-40B4-BE49-F238E27FC236}">
                <a16:creationId xmlns:a16="http://schemas.microsoft.com/office/drawing/2014/main" id="{D1A27A20-93C4-43EC-9799-1798AF93C848}"/>
              </a:ext>
            </a:extLst>
          </p:cNvPr>
          <p:cNvSpPr txBox="1"/>
          <p:nvPr userDrawn="1"/>
        </p:nvSpPr>
        <p:spPr bwMode="gray">
          <a:xfrm>
            <a:off x="5253681" y="5403597"/>
            <a:ext cx="2255746" cy="246221"/>
          </a:xfrm>
          <a:prstGeom prst="rect">
            <a:avLst/>
          </a:prstGeom>
          <a:noFill/>
        </p:spPr>
        <p:txBody>
          <a:bodyPr wrap="none" rtlCol="0">
            <a:spAutoFit/>
          </a:bodyPr>
          <a:lstStyle/>
          <a:p>
            <a:pPr defTabSz="685800" eaLnBrk="1" fontAlgn="auto" hangingPunct="1">
              <a:spcBef>
                <a:spcPts val="2400"/>
              </a:spcBef>
              <a:spcAft>
                <a:spcPts val="0"/>
              </a:spcAft>
              <a:buClr>
                <a:srgbClr val="C00000"/>
              </a:buClr>
            </a:pPr>
            <a:r>
              <a:rPr lang="en-GB" sz="1000" dirty="0">
                <a:solidFill>
                  <a:prstClr val="black">
                    <a:lumMod val="75000"/>
                    <a:lumOff val="25000"/>
                  </a:prstClr>
                </a:solidFill>
                <a:latin typeface="Arial"/>
                <a:ea typeface="+mn-ea"/>
              </a:rPr>
              <a:t>https://www.facebook.com/gizprofile/</a:t>
            </a:r>
          </a:p>
        </p:txBody>
      </p:sp>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59063" y="2760959"/>
            <a:ext cx="2570185" cy="801691"/>
          </a:xfrm>
        </p:spPr>
        <p:txBody>
          <a:bodyPr/>
          <a:lstStyle>
            <a:lvl1pPr>
              <a:lnSpc>
                <a:spcPct val="100000"/>
              </a:lnSpc>
              <a:spcBef>
                <a:spcPts val="0"/>
              </a:spcBef>
              <a:defRPr sz="1200"/>
            </a:lvl1pPr>
          </a:lstStyle>
          <a:p>
            <a:r>
              <a:rPr lang="en-GB" dirty="0"/>
              <a:t>givenname.familyname@giz.de</a:t>
            </a:r>
          </a:p>
          <a:p>
            <a:r>
              <a:rPr lang="en-GB" dirty="0"/>
              <a:t>T +49 (0) x xx </a:t>
            </a:r>
            <a:r>
              <a:rPr lang="en-GB" dirty="0" err="1"/>
              <a:t>xx</a:t>
            </a:r>
            <a:r>
              <a:rPr lang="en-GB" dirty="0"/>
              <a:t> </a:t>
            </a:r>
            <a:r>
              <a:rPr lang="en-GB" dirty="0" err="1"/>
              <a:t>xx</a:t>
            </a:r>
            <a:r>
              <a:rPr lang="en-GB" dirty="0"/>
              <a:t> </a:t>
            </a:r>
          </a:p>
          <a:p>
            <a:r>
              <a:rPr lang="en-GB" dirty="0"/>
              <a:t>F +49 (0) x xx </a:t>
            </a:r>
            <a:r>
              <a:rPr lang="en-GB" dirty="0" err="1"/>
              <a:t>xx</a:t>
            </a:r>
            <a:r>
              <a:rPr lang="en-GB" dirty="0"/>
              <a:t> </a:t>
            </a:r>
            <a:r>
              <a:rPr lang="en-GB" dirty="0" err="1"/>
              <a:t>xx</a:t>
            </a:r>
            <a:endParaRPr lang="en-GB" dirty="0"/>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59063" y="1857148"/>
            <a:ext cx="2570185" cy="235035"/>
          </a:xfrm>
        </p:spPr>
        <p:txBody>
          <a:bodyPr/>
          <a:lstStyle>
            <a:lvl1pPr>
              <a:defRPr sz="1200" b="1"/>
            </a:lvl1pPr>
          </a:lstStyle>
          <a:p>
            <a:r>
              <a:rPr lang="en-GB" dirty="0"/>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59063" y="2181304"/>
            <a:ext cx="2570185" cy="235035"/>
          </a:xfrm>
        </p:spPr>
        <p:txBody>
          <a:bodyPr/>
          <a:lstStyle>
            <a:lvl1pPr>
              <a:defRPr sz="1200"/>
            </a:lvl1pPr>
          </a:lstStyle>
          <a:p>
            <a:r>
              <a:rPr lang="en-GB" dirty="0"/>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449819" y="1857149"/>
            <a:ext cx="1342015" cy="2075553"/>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dirty="0"/>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242653" y="2760959"/>
            <a:ext cx="2671574" cy="801691"/>
          </a:xfrm>
        </p:spPr>
        <p:txBody>
          <a:bodyPr/>
          <a:lstStyle>
            <a:lvl1pPr>
              <a:lnSpc>
                <a:spcPct val="100000"/>
              </a:lnSpc>
              <a:spcBef>
                <a:spcPts val="0"/>
              </a:spcBef>
              <a:defRPr sz="1200"/>
            </a:lvl1pPr>
          </a:lstStyle>
          <a:p>
            <a:r>
              <a:rPr lang="en-GB" dirty="0"/>
              <a:t>givenname.familyname@giz.de </a:t>
            </a:r>
          </a:p>
          <a:p>
            <a:r>
              <a:rPr lang="en-GB" dirty="0"/>
              <a:t>T +49 (0) x xx </a:t>
            </a:r>
            <a:r>
              <a:rPr lang="en-GB" dirty="0" err="1"/>
              <a:t>xx</a:t>
            </a:r>
            <a:r>
              <a:rPr lang="en-GB" dirty="0"/>
              <a:t> </a:t>
            </a:r>
            <a:r>
              <a:rPr lang="en-GB" dirty="0" err="1"/>
              <a:t>xx</a:t>
            </a:r>
            <a:r>
              <a:rPr lang="en-GB" dirty="0"/>
              <a:t> </a:t>
            </a:r>
          </a:p>
          <a:p>
            <a:r>
              <a:rPr lang="en-GB" dirty="0"/>
              <a:t>F +49 (0) x xx </a:t>
            </a:r>
            <a:r>
              <a:rPr lang="en-GB" dirty="0" err="1"/>
              <a:t>xx</a:t>
            </a:r>
            <a:r>
              <a:rPr lang="en-GB" dirty="0"/>
              <a:t> </a:t>
            </a:r>
            <a:r>
              <a:rPr lang="en-GB" dirty="0" err="1"/>
              <a:t>xx</a:t>
            </a:r>
            <a:endParaRPr lang="en-GB" dirty="0"/>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242653" y="1857148"/>
            <a:ext cx="2671574" cy="235035"/>
          </a:xfrm>
        </p:spPr>
        <p:txBody>
          <a:bodyPr/>
          <a:lstStyle>
            <a:lvl1pPr>
              <a:defRPr sz="1200" b="1"/>
            </a:lvl1pPr>
          </a:lstStyle>
          <a:p>
            <a:r>
              <a:rPr lang="en-GB" dirty="0"/>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242653" y="2181304"/>
            <a:ext cx="2671574" cy="235035"/>
          </a:xfrm>
        </p:spPr>
        <p:txBody>
          <a:bodyPr/>
          <a:lstStyle>
            <a:lvl1pPr>
              <a:defRPr sz="1200"/>
            </a:lvl1pPr>
          </a:lstStyle>
          <a:p>
            <a:r>
              <a:rPr lang="en-GB" dirty="0"/>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733409" y="1857149"/>
            <a:ext cx="1342015" cy="2075553"/>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dirty="0"/>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7" y="320283"/>
            <a:ext cx="8464411" cy="720725"/>
          </a:xfrm>
        </p:spPr>
        <p:txBody>
          <a:bodyPr/>
          <a:lstStyle>
            <a:lvl1pPr>
              <a:defRPr/>
            </a:lvl1pPr>
          </a:lstStyle>
          <a:p>
            <a:r>
              <a:rPr lang="en-GB" dirty="0"/>
              <a:t>Contact</a:t>
            </a:r>
          </a:p>
        </p:txBody>
      </p:sp>
      <p:sp>
        <p:nvSpPr>
          <p:cNvPr id="5" name="Datumsplatzhalter 4">
            <a:extLst>
              <a:ext uri="{FF2B5EF4-FFF2-40B4-BE49-F238E27FC236}">
                <a16:creationId xmlns:a16="http://schemas.microsoft.com/office/drawing/2014/main" id="{0986030D-586C-4CC7-A485-8B94480B0077}"/>
              </a:ext>
            </a:extLst>
          </p:cNvPr>
          <p:cNvSpPr>
            <a:spLocks noGrp="1"/>
          </p:cNvSpPr>
          <p:nvPr>
            <p:ph type="dt" sz="half" idx="28"/>
          </p:nvPr>
        </p:nvSpPr>
        <p:spPr/>
        <p:txBody>
          <a:bodyPr/>
          <a:lstStyle/>
          <a:p>
            <a:r>
              <a:rPr>
                <a:solidFill>
                  <a:prstClr val="black">
                    <a:lumMod val="50000"/>
                    <a:lumOff val="50000"/>
                  </a:prstClr>
                </a:solidFill>
              </a:rPr>
              <a:t>17 May 2019</a:t>
            </a:r>
            <a:endParaRPr lang="en-GB" dirty="0">
              <a:solidFill>
                <a:prstClr val="black">
                  <a:lumMod val="50000"/>
                  <a:lumOff val="50000"/>
                </a:prstClr>
              </a:solidFill>
            </a:endParaRPr>
          </a:p>
        </p:txBody>
      </p:sp>
      <p:sp>
        <p:nvSpPr>
          <p:cNvPr id="7" name="Fußzeilenplatzhalter 6">
            <a:extLst>
              <a:ext uri="{FF2B5EF4-FFF2-40B4-BE49-F238E27FC236}">
                <a16:creationId xmlns:a16="http://schemas.microsoft.com/office/drawing/2014/main" id="{3EBD3BE4-6430-4C29-8496-67F818CF60BF}"/>
              </a:ext>
            </a:extLst>
          </p:cNvPr>
          <p:cNvSpPr>
            <a:spLocks noGrp="1"/>
          </p:cNvSpPr>
          <p:nvPr>
            <p:ph type="ftr" sz="quarter" idx="29"/>
          </p:nvPr>
        </p:nvSpPr>
        <p:spPr/>
        <p:txBody>
          <a:bodyPr/>
          <a:lstStyle/>
          <a:p>
            <a:r>
              <a:rPr lang="en-US">
                <a:solidFill>
                  <a:prstClr val="black">
                    <a:lumMod val="50000"/>
                    <a:lumOff val="50000"/>
                  </a:prstClr>
                </a:solidFill>
              </a:rPr>
              <a:t>Dr. Rudolf Rauch | Energy Programme Indonesia/ASEAN</a:t>
            </a:r>
            <a:endParaRPr lang="en-GB" dirty="0">
              <a:solidFill>
                <a:prstClr val="black">
                  <a:lumMod val="50000"/>
                  <a:lumOff val="50000"/>
                </a:prstClr>
              </a:solidFill>
            </a:endParaRPr>
          </a:p>
        </p:txBody>
      </p:sp>
      <p:sp>
        <p:nvSpPr>
          <p:cNvPr id="8" name="Foliennummernplatzhalter 7">
            <a:extLst>
              <a:ext uri="{FF2B5EF4-FFF2-40B4-BE49-F238E27FC236}">
                <a16:creationId xmlns:a16="http://schemas.microsoft.com/office/drawing/2014/main" id="{79D4F2A6-2371-4DC2-B09B-12DDA2F8FC28}"/>
              </a:ext>
            </a:extLst>
          </p:cNvPr>
          <p:cNvSpPr>
            <a:spLocks noGrp="1"/>
          </p:cNvSpPr>
          <p:nvPr>
            <p:ph type="sldNum" sz="quarter" idx="30"/>
          </p:nvPr>
        </p:nvSpPr>
        <p:spPr/>
        <p:txBody>
          <a:bodyPr/>
          <a:lstStyle/>
          <a:p>
            <a:r>
              <a:rPr lang="en-GB" dirty="0">
                <a:solidFill>
                  <a:srgbClr val="6F6F6F"/>
                </a:solidFill>
              </a:rPr>
              <a:t>Page </a:t>
            </a:r>
            <a:fld id="{3A8B5DB7-81A8-4ED4-916B-6B23CD603687}" type="slidenum">
              <a:rPr lang="en-GB">
                <a:solidFill>
                  <a:srgbClr val="6F6F6F"/>
                </a:solidFill>
              </a:rPr>
              <a:pPr/>
              <a:t>‹#›</a:t>
            </a:fld>
            <a:endParaRPr lang="en-GB" dirty="0">
              <a:solidFill>
                <a:srgbClr val="6F6F6F"/>
              </a:solidFill>
            </a:endParaRPr>
          </a:p>
        </p:txBody>
      </p:sp>
    </p:spTree>
    <p:extLst>
      <p:ext uri="{BB962C8B-B14F-4D97-AF65-F5344CB8AC3E}">
        <p14:creationId xmlns:p14="http://schemas.microsoft.com/office/powerpoint/2010/main" val="2922839446"/>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rotWithShape="1">
          <a:blip r:embed="rId2">
            <a:extLst>
              <a:ext uri="{28A0092B-C50C-407E-A947-70E740481C1C}">
                <a14:useLocalDpi xmlns:a14="http://schemas.microsoft.com/office/drawing/2010/main"/>
              </a:ext>
            </a:extLst>
          </a:blip>
          <a:srcRect/>
          <a:stretch/>
        </p:blipFill>
        <p:spPr bwMode="gray">
          <a:xfrm>
            <a:off x="123136" y="165100"/>
            <a:ext cx="8893865" cy="5968659"/>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33352" y="165100"/>
            <a:ext cx="8893865" cy="596865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GB" sz="1350">
              <a:solidFill>
                <a:prstClr val="white"/>
              </a:solidFill>
            </a:endParaRPr>
          </a:p>
        </p:txBody>
      </p:sp>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7" y="320283"/>
            <a:ext cx="8560833" cy="720725"/>
          </a:xfrm>
        </p:spPr>
        <p:txBody>
          <a:bodyPr/>
          <a:lstStyle>
            <a:lvl1pPr>
              <a:defRPr/>
            </a:lvl1pPr>
          </a:lstStyle>
          <a:p>
            <a:r>
              <a:rPr lang="en-GB" dirty="0"/>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7" y="3965951"/>
            <a:ext cx="2608495" cy="720149"/>
          </a:xfrm>
        </p:spPr>
        <p:txBody>
          <a:bodyPr/>
          <a:lstStyle>
            <a:lvl1pPr>
              <a:lnSpc>
                <a:spcPct val="100000"/>
              </a:lnSpc>
              <a:spcBef>
                <a:spcPts val="0"/>
              </a:spcBef>
              <a:defRPr sz="1000"/>
            </a:lvl1pPr>
          </a:lstStyle>
          <a:p>
            <a:r>
              <a:rPr lang="en-GB" dirty="0"/>
              <a:t>givenname.familyname@giz.de</a:t>
            </a:r>
          </a:p>
          <a:p>
            <a:r>
              <a:rPr lang="en-GB" dirty="0"/>
              <a:t>T +49 (0) x xx </a:t>
            </a:r>
            <a:r>
              <a:rPr lang="en-GB" dirty="0" err="1"/>
              <a:t>xx</a:t>
            </a:r>
            <a:r>
              <a:rPr lang="en-GB" dirty="0"/>
              <a:t> </a:t>
            </a:r>
            <a:r>
              <a:rPr lang="en-GB" dirty="0" err="1"/>
              <a:t>xx</a:t>
            </a:r>
            <a:r>
              <a:rPr lang="en-GB" dirty="0"/>
              <a:t> </a:t>
            </a:r>
          </a:p>
          <a:p>
            <a:r>
              <a:rPr lang="en-GB" dirty="0"/>
              <a:t>F +49 (0) x xx </a:t>
            </a:r>
            <a:r>
              <a:rPr lang="en-GB" dirty="0" err="1"/>
              <a:t>xx</a:t>
            </a:r>
            <a:r>
              <a:rPr lang="en-GB" dirty="0"/>
              <a:t> </a:t>
            </a:r>
            <a:r>
              <a:rPr lang="en-GB" dirty="0" err="1"/>
              <a:t>xx</a:t>
            </a:r>
            <a:endParaRPr lang="en-GB" dirty="0"/>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7" y="3345197"/>
            <a:ext cx="2608495" cy="235035"/>
          </a:xfrm>
        </p:spPr>
        <p:txBody>
          <a:bodyPr/>
          <a:lstStyle>
            <a:lvl1pPr>
              <a:defRPr sz="1000" b="1"/>
            </a:lvl1pPr>
          </a:lstStyle>
          <a:p>
            <a:r>
              <a:rPr lang="en-GB" dirty="0"/>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7" y="3581825"/>
            <a:ext cx="2608495" cy="235035"/>
          </a:xfrm>
        </p:spPr>
        <p:txBody>
          <a:bodyPr/>
          <a:lstStyle>
            <a:lvl1pPr>
              <a:defRPr sz="1000"/>
            </a:lvl1pPr>
          </a:lstStyle>
          <a:p>
            <a:r>
              <a:rPr lang="en-GB" dirty="0"/>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8" y="1569543"/>
            <a:ext cx="1016580" cy="1572237"/>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dirty="0"/>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8" y="3965951"/>
            <a:ext cx="2608495" cy="720149"/>
          </a:xfrm>
        </p:spPr>
        <p:txBody>
          <a:bodyPr/>
          <a:lstStyle>
            <a:lvl1pPr>
              <a:lnSpc>
                <a:spcPct val="100000"/>
              </a:lnSpc>
              <a:spcBef>
                <a:spcPts val="0"/>
              </a:spcBef>
              <a:defRPr sz="1000"/>
            </a:lvl1pPr>
          </a:lstStyle>
          <a:p>
            <a:r>
              <a:rPr lang="en-GB" dirty="0"/>
              <a:t>givenname.familyname@giz.de</a:t>
            </a:r>
          </a:p>
          <a:p>
            <a:r>
              <a:rPr lang="en-GB" dirty="0"/>
              <a:t>T +49 (0) x xx </a:t>
            </a:r>
            <a:r>
              <a:rPr lang="en-GB" dirty="0" err="1"/>
              <a:t>xx</a:t>
            </a:r>
            <a:r>
              <a:rPr lang="en-GB" dirty="0"/>
              <a:t> </a:t>
            </a:r>
            <a:r>
              <a:rPr lang="en-GB" dirty="0" err="1"/>
              <a:t>xx</a:t>
            </a:r>
            <a:r>
              <a:rPr lang="en-GB" dirty="0"/>
              <a:t> </a:t>
            </a:r>
          </a:p>
          <a:p>
            <a:r>
              <a:rPr lang="en-GB" dirty="0"/>
              <a:t>F +49 (0) x xx </a:t>
            </a:r>
            <a:r>
              <a:rPr lang="en-GB" dirty="0" err="1"/>
              <a:t>xx</a:t>
            </a:r>
            <a:r>
              <a:rPr lang="en-GB" dirty="0"/>
              <a:t> </a:t>
            </a:r>
            <a:r>
              <a:rPr lang="en-GB" dirty="0" err="1"/>
              <a:t>xx</a:t>
            </a:r>
            <a:endParaRPr lang="en-GB" dirty="0"/>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8" y="3345197"/>
            <a:ext cx="2608495" cy="235035"/>
          </a:xfrm>
        </p:spPr>
        <p:txBody>
          <a:bodyPr/>
          <a:lstStyle>
            <a:lvl1pPr>
              <a:defRPr sz="1000" b="1"/>
            </a:lvl1pPr>
          </a:lstStyle>
          <a:p>
            <a:r>
              <a:rPr lang="en-GB" dirty="0"/>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8" y="3581825"/>
            <a:ext cx="2608495" cy="235035"/>
          </a:xfrm>
        </p:spPr>
        <p:txBody>
          <a:bodyPr/>
          <a:lstStyle>
            <a:lvl1pPr>
              <a:defRPr sz="1000"/>
            </a:lvl1pPr>
          </a:lstStyle>
          <a:p>
            <a:r>
              <a:rPr lang="en-GB" dirty="0"/>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348459" y="1569543"/>
            <a:ext cx="1016580" cy="1572237"/>
          </a:xfr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dirty="0"/>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9" y="3965951"/>
            <a:ext cx="2608495" cy="720149"/>
          </a:xfrm>
        </p:spPr>
        <p:txBody>
          <a:bodyPr/>
          <a:lstStyle>
            <a:lvl1pPr>
              <a:lnSpc>
                <a:spcPct val="100000"/>
              </a:lnSpc>
              <a:spcBef>
                <a:spcPts val="0"/>
              </a:spcBef>
              <a:defRPr sz="1000"/>
            </a:lvl1pPr>
          </a:lstStyle>
          <a:p>
            <a:r>
              <a:rPr lang="en-GB" dirty="0"/>
              <a:t>givenname.familyname@giz.de</a:t>
            </a:r>
          </a:p>
          <a:p>
            <a:r>
              <a:rPr lang="en-GB" dirty="0"/>
              <a:t>T +49 (0) x xx </a:t>
            </a:r>
            <a:r>
              <a:rPr lang="en-GB" dirty="0" err="1"/>
              <a:t>xx</a:t>
            </a:r>
            <a:r>
              <a:rPr lang="en-GB" dirty="0"/>
              <a:t> </a:t>
            </a:r>
            <a:r>
              <a:rPr lang="en-GB" dirty="0" err="1"/>
              <a:t>xx</a:t>
            </a:r>
            <a:r>
              <a:rPr lang="en-GB" dirty="0"/>
              <a:t> </a:t>
            </a:r>
          </a:p>
          <a:p>
            <a:r>
              <a:rPr lang="en-GB" dirty="0"/>
              <a:t>F +49 (0) x xx </a:t>
            </a:r>
            <a:r>
              <a:rPr lang="en-GB" dirty="0" err="1"/>
              <a:t>xx</a:t>
            </a:r>
            <a:r>
              <a:rPr lang="en-GB" dirty="0"/>
              <a:t> </a:t>
            </a:r>
            <a:r>
              <a:rPr lang="en-GB" dirty="0" err="1"/>
              <a:t>xx</a:t>
            </a:r>
            <a:endParaRPr lang="en-GB" dirty="0"/>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9" y="3345197"/>
            <a:ext cx="2608495" cy="235035"/>
          </a:xfrm>
        </p:spPr>
        <p:txBody>
          <a:bodyPr/>
          <a:lstStyle>
            <a:lvl1pPr>
              <a:defRPr sz="1000" b="1"/>
            </a:lvl1pPr>
          </a:lstStyle>
          <a:p>
            <a:r>
              <a:rPr lang="en-GB" dirty="0"/>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9" y="3581825"/>
            <a:ext cx="2608495" cy="235035"/>
          </a:xfrm>
        </p:spPr>
        <p:txBody>
          <a:bodyPr/>
          <a:lstStyle>
            <a:lvl1pPr>
              <a:defRPr sz="1000"/>
            </a:lvl1pPr>
          </a:lstStyle>
          <a:p>
            <a:r>
              <a:rPr lang="en-GB" dirty="0"/>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247100" y="1569543"/>
            <a:ext cx="1016580" cy="1572237"/>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dirty="0"/>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784637" y="5403597"/>
            <a:ext cx="838691" cy="246221"/>
          </a:xfrm>
          <a:prstGeom prst="rect">
            <a:avLst/>
          </a:prstGeom>
          <a:noFill/>
        </p:spPr>
        <p:txBody>
          <a:bodyPr wrap="none" rtlCol="0">
            <a:spAutoFit/>
          </a:bodyPr>
          <a:lstStyle/>
          <a:p>
            <a:pPr defTabSz="685800" eaLnBrk="1" fontAlgn="auto" hangingPunct="1">
              <a:spcBef>
                <a:spcPts val="2400"/>
              </a:spcBef>
              <a:spcAft>
                <a:spcPts val="0"/>
              </a:spcAft>
              <a:buClr>
                <a:srgbClr val="C00000"/>
              </a:buClr>
            </a:pPr>
            <a:r>
              <a:rPr lang="en-GB" sz="1000" dirty="0">
                <a:solidFill>
                  <a:prstClr val="black">
                    <a:lumMod val="75000"/>
                    <a:lumOff val="25000"/>
                  </a:prstClr>
                </a:solidFill>
                <a:latin typeface="Arial"/>
                <a:ea typeface="+mn-ea"/>
              </a:rPr>
              <a:t>www.giz.de</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2273484" y="5442594"/>
            <a:ext cx="290728" cy="315277"/>
          </a:xfrm>
          <a:prstGeom prst="rect">
            <a:avLst/>
          </a:prstGeom>
        </p:spPr>
      </p:pic>
      <p:pic>
        <p:nvPicPr>
          <p:cNvPr id="44" name="Grafik 43">
            <a:extLst>
              <a:ext uri="{FF2B5EF4-FFF2-40B4-BE49-F238E27FC236}">
                <a16:creationId xmlns:a16="http://schemas.microsoft.com/office/drawing/2014/main" id="{95D9641D-18D8-4757-B59C-824BED8ECD9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961178" y="5408250"/>
            <a:ext cx="234516" cy="312685"/>
          </a:xfrm>
          <a:prstGeom prst="rect">
            <a:avLst/>
          </a:prstGeom>
        </p:spPr>
      </p:pic>
      <p:grpSp>
        <p:nvGrpSpPr>
          <p:cNvPr id="45" name="Gruppieren 44">
            <a:extLst>
              <a:ext uri="{FF2B5EF4-FFF2-40B4-BE49-F238E27FC236}">
                <a16:creationId xmlns:a16="http://schemas.microsoft.com/office/drawing/2014/main" id="{5C7EA8DE-E5C0-4542-A14B-2F893BDFC8D1}"/>
              </a:ext>
            </a:extLst>
          </p:cNvPr>
          <p:cNvGrpSpPr/>
          <p:nvPr userDrawn="1"/>
        </p:nvGrpSpPr>
        <p:grpSpPr bwMode="gray">
          <a:xfrm>
            <a:off x="444492" y="5372336"/>
            <a:ext cx="262622" cy="396344"/>
            <a:chOff x="4933951" y="-41275"/>
            <a:chExt cx="2130425" cy="2411413"/>
          </a:xfrm>
        </p:grpSpPr>
        <p:sp>
          <p:nvSpPr>
            <p:cNvPr id="46" name="Freeform 6">
              <a:extLst>
                <a:ext uri="{FF2B5EF4-FFF2-40B4-BE49-F238E27FC236}">
                  <a16:creationId xmlns:a16="http://schemas.microsoft.com/office/drawing/2014/main" id="{05EE60F5-13C7-4FF2-87FA-B42FCFE9CCF1}"/>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eaLnBrk="1" fontAlgn="auto" hangingPunct="1">
                <a:spcBef>
                  <a:spcPts val="0"/>
                </a:spcBef>
                <a:spcAft>
                  <a:spcPts val="0"/>
                </a:spcAft>
              </a:pPr>
              <a:endParaRPr lang="de-DE" sz="1350">
                <a:solidFill>
                  <a:prstClr val="black"/>
                </a:solidFill>
                <a:latin typeface="Arial"/>
                <a:ea typeface="+mn-ea"/>
              </a:endParaRPr>
            </a:p>
          </p:txBody>
        </p:sp>
        <p:sp>
          <p:nvSpPr>
            <p:cNvPr id="47" name="Freeform 7">
              <a:extLst>
                <a:ext uri="{FF2B5EF4-FFF2-40B4-BE49-F238E27FC236}">
                  <a16:creationId xmlns:a16="http://schemas.microsoft.com/office/drawing/2014/main" id="{BAA2DC66-D523-4725-9384-AA70E4C61DD3}"/>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eaLnBrk="1" fontAlgn="auto" hangingPunct="1">
                <a:spcBef>
                  <a:spcPts val="0"/>
                </a:spcBef>
                <a:spcAft>
                  <a:spcPts val="0"/>
                </a:spcAft>
              </a:pPr>
              <a:endParaRPr lang="de-DE" sz="1350">
                <a:solidFill>
                  <a:prstClr val="black"/>
                </a:solidFill>
                <a:latin typeface="Arial"/>
                <a:ea typeface="+mn-ea"/>
              </a:endParaRPr>
            </a:p>
          </p:txBody>
        </p:sp>
        <p:sp>
          <p:nvSpPr>
            <p:cNvPr id="48" name="Freeform 8">
              <a:extLst>
                <a:ext uri="{FF2B5EF4-FFF2-40B4-BE49-F238E27FC236}">
                  <a16:creationId xmlns:a16="http://schemas.microsoft.com/office/drawing/2014/main" id="{575115B3-4C7D-4A6F-93E9-3A63D5591B69}"/>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eaLnBrk="1" fontAlgn="auto" hangingPunct="1">
                <a:spcBef>
                  <a:spcPts val="0"/>
                </a:spcBef>
                <a:spcAft>
                  <a:spcPts val="0"/>
                </a:spcAft>
              </a:pPr>
              <a:endParaRPr lang="de-DE" sz="1350">
                <a:solidFill>
                  <a:prstClr val="black"/>
                </a:solidFill>
                <a:latin typeface="Arial"/>
                <a:ea typeface="+mn-ea"/>
              </a:endParaRPr>
            </a:p>
          </p:txBody>
        </p:sp>
        <p:sp>
          <p:nvSpPr>
            <p:cNvPr id="49" name="Freeform 9">
              <a:extLst>
                <a:ext uri="{FF2B5EF4-FFF2-40B4-BE49-F238E27FC236}">
                  <a16:creationId xmlns:a16="http://schemas.microsoft.com/office/drawing/2014/main" id="{CFB7063B-0DFA-4BB9-957F-7F068926E556}"/>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eaLnBrk="1" fontAlgn="auto" hangingPunct="1">
                <a:spcBef>
                  <a:spcPts val="0"/>
                </a:spcBef>
                <a:spcAft>
                  <a:spcPts val="0"/>
                </a:spcAft>
              </a:pPr>
              <a:endParaRPr lang="de-DE" sz="1350">
                <a:solidFill>
                  <a:prstClr val="black"/>
                </a:solidFill>
                <a:latin typeface="Arial"/>
                <a:ea typeface="+mn-ea"/>
              </a:endParaRPr>
            </a:p>
          </p:txBody>
        </p:sp>
        <p:sp>
          <p:nvSpPr>
            <p:cNvPr id="50" name="Freeform 10">
              <a:extLst>
                <a:ext uri="{FF2B5EF4-FFF2-40B4-BE49-F238E27FC236}">
                  <a16:creationId xmlns:a16="http://schemas.microsoft.com/office/drawing/2014/main" id="{131A025F-51C1-46B8-8513-E958EFF8699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800" eaLnBrk="1" fontAlgn="auto" hangingPunct="1">
                <a:spcBef>
                  <a:spcPts val="0"/>
                </a:spcBef>
                <a:spcAft>
                  <a:spcPts val="0"/>
                </a:spcAft>
              </a:pPr>
              <a:endParaRPr lang="de-DE" sz="1350">
                <a:solidFill>
                  <a:prstClr val="black"/>
                </a:solidFill>
                <a:latin typeface="Arial"/>
                <a:ea typeface="+mn-ea"/>
              </a:endParaRPr>
            </a:p>
          </p:txBody>
        </p:sp>
      </p:grpSp>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622199" y="5403597"/>
            <a:ext cx="1773242" cy="246221"/>
          </a:xfrm>
          <a:prstGeom prst="rect">
            <a:avLst/>
          </a:prstGeom>
          <a:noFill/>
        </p:spPr>
        <p:txBody>
          <a:bodyPr wrap="none" rtlCol="0">
            <a:spAutoFit/>
          </a:bodyPr>
          <a:lstStyle/>
          <a:p>
            <a:pPr defTabSz="685800" eaLnBrk="1" fontAlgn="auto" hangingPunct="1">
              <a:spcBef>
                <a:spcPts val="2400"/>
              </a:spcBef>
              <a:spcAft>
                <a:spcPts val="0"/>
              </a:spcAft>
              <a:buClr>
                <a:srgbClr val="C00000"/>
              </a:buClr>
            </a:pPr>
            <a:r>
              <a:rPr lang="en-GB" sz="1000" dirty="0">
                <a:solidFill>
                  <a:prstClr val="black">
                    <a:lumMod val="75000"/>
                    <a:lumOff val="25000"/>
                  </a:prstClr>
                </a:solidFill>
                <a:latin typeface="Arial"/>
                <a:ea typeface="+mn-ea"/>
              </a:rPr>
              <a:t>https://twitter.com/giz_gmbh</a:t>
            </a:r>
          </a:p>
        </p:txBody>
      </p:sp>
      <p:sp>
        <p:nvSpPr>
          <p:cNvPr id="52" name="TextBox 7">
            <a:extLst>
              <a:ext uri="{FF2B5EF4-FFF2-40B4-BE49-F238E27FC236}">
                <a16:creationId xmlns:a16="http://schemas.microsoft.com/office/drawing/2014/main" id="{D1A27A20-93C4-43EC-9799-1798AF93C848}"/>
              </a:ext>
            </a:extLst>
          </p:cNvPr>
          <p:cNvSpPr txBox="1"/>
          <p:nvPr userDrawn="1"/>
        </p:nvSpPr>
        <p:spPr bwMode="gray">
          <a:xfrm>
            <a:off x="5253681" y="5403597"/>
            <a:ext cx="2255746" cy="246221"/>
          </a:xfrm>
          <a:prstGeom prst="rect">
            <a:avLst/>
          </a:prstGeom>
          <a:noFill/>
        </p:spPr>
        <p:txBody>
          <a:bodyPr wrap="none" rtlCol="0">
            <a:spAutoFit/>
          </a:bodyPr>
          <a:lstStyle/>
          <a:p>
            <a:pPr defTabSz="685800" eaLnBrk="1" fontAlgn="auto" hangingPunct="1">
              <a:spcBef>
                <a:spcPts val="2400"/>
              </a:spcBef>
              <a:spcAft>
                <a:spcPts val="0"/>
              </a:spcAft>
              <a:buClr>
                <a:srgbClr val="C00000"/>
              </a:buClr>
            </a:pPr>
            <a:r>
              <a:rPr lang="en-GB" sz="1000" dirty="0">
                <a:solidFill>
                  <a:prstClr val="black">
                    <a:lumMod val="75000"/>
                    <a:lumOff val="25000"/>
                  </a:prstClr>
                </a:solidFill>
                <a:latin typeface="Arial"/>
                <a:ea typeface="+mn-ea"/>
              </a:rPr>
              <a:t>https://www.facebook.com/gizprofile/</a:t>
            </a:r>
          </a:p>
        </p:txBody>
      </p:sp>
      <p:sp>
        <p:nvSpPr>
          <p:cNvPr id="5" name="Datumsplatzhalter 4">
            <a:extLst>
              <a:ext uri="{FF2B5EF4-FFF2-40B4-BE49-F238E27FC236}">
                <a16:creationId xmlns:a16="http://schemas.microsoft.com/office/drawing/2014/main" id="{21D138DF-0689-42A1-BBDF-4599B8C4F19A}"/>
              </a:ext>
            </a:extLst>
          </p:cNvPr>
          <p:cNvSpPr>
            <a:spLocks noGrp="1"/>
          </p:cNvSpPr>
          <p:nvPr>
            <p:ph type="dt" sz="half" idx="32"/>
          </p:nvPr>
        </p:nvSpPr>
        <p:spPr/>
        <p:txBody>
          <a:bodyPr/>
          <a:lstStyle/>
          <a:p>
            <a:r>
              <a:rPr>
                <a:solidFill>
                  <a:prstClr val="black">
                    <a:lumMod val="50000"/>
                    <a:lumOff val="50000"/>
                  </a:prstClr>
                </a:solidFill>
              </a:rPr>
              <a:t>17 May 2019</a:t>
            </a:r>
            <a:endParaRPr lang="en-GB" dirty="0">
              <a:solidFill>
                <a:prstClr val="black">
                  <a:lumMod val="50000"/>
                  <a:lumOff val="50000"/>
                </a:prstClr>
              </a:solidFill>
            </a:endParaRPr>
          </a:p>
        </p:txBody>
      </p:sp>
      <p:sp>
        <p:nvSpPr>
          <p:cNvPr id="7" name="Fußzeilenplatzhalter 6">
            <a:extLst>
              <a:ext uri="{FF2B5EF4-FFF2-40B4-BE49-F238E27FC236}">
                <a16:creationId xmlns:a16="http://schemas.microsoft.com/office/drawing/2014/main" id="{B48531D5-774B-43B2-BF9F-942049A2E308}"/>
              </a:ext>
            </a:extLst>
          </p:cNvPr>
          <p:cNvSpPr>
            <a:spLocks noGrp="1"/>
          </p:cNvSpPr>
          <p:nvPr>
            <p:ph type="ftr" sz="quarter" idx="33"/>
          </p:nvPr>
        </p:nvSpPr>
        <p:spPr/>
        <p:txBody>
          <a:bodyPr/>
          <a:lstStyle/>
          <a:p>
            <a:r>
              <a:rPr lang="en-US">
                <a:solidFill>
                  <a:prstClr val="black">
                    <a:lumMod val="50000"/>
                    <a:lumOff val="50000"/>
                  </a:prstClr>
                </a:solidFill>
              </a:rPr>
              <a:t>Dr. Rudolf Rauch | Energy Programme Indonesia/ASEAN</a:t>
            </a:r>
            <a:endParaRPr lang="en-GB" dirty="0">
              <a:solidFill>
                <a:prstClr val="black">
                  <a:lumMod val="50000"/>
                  <a:lumOff val="50000"/>
                </a:prstClr>
              </a:solidFill>
            </a:endParaRPr>
          </a:p>
        </p:txBody>
      </p:sp>
      <p:sp>
        <p:nvSpPr>
          <p:cNvPr id="8" name="Foliennummernplatzhalter 7">
            <a:extLst>
              <a:ext uri="{FF2B5EF4-FFF2-40B4-BE49-F238E27FC236}">
                <a16:creationId xmlns:a16="http://schemas.microsoft.com/office/drawing/2014/main" id="{B567733F-77B6-4DB6-99E1-00F2DD5496BA}"/>
              </a:ext>
            </a:extLst>
          </p:cNvPr>
          <p:cNvSpPr>
            <a:spLocks noGrp="1"/>
          </p:cNvSpPr>
          <p:nvPr>
            <p:ph type="sldNum" sz="quarter" idx="34"/>
          </p:nvPr>
        </p:nvSpPr>
        <p:spPr/>
        <p:txBody>
          <a:bodyPr/>
          <a:lstStyle/>
          <a:p>
            <a:r>
              <a:rPr lang="en-GB" dirty="0">
                <a:solidFill>
                  <a:srgbClr val="6F6F6F"/>
                </a:solidFill>
              </a:rPr>
              <a:t>Page </a:t>
            </a:r>
            <a:fld id="{3A8B5DB7-81A8-4ED4-916B-6B23CD603687}" type="slidenum">
              <a:rPr lang="en-GB">
                <a:solidFill>
                  <a:srgbClr val="6F6F6F"/>
                </a:solidFill>
              </a:rPr>
              <a:pPr/>
              <a:t>‹#›</a:t>
            </a:fld>
            <a:endParaRPr lang="en-GB" dirty="0">
              <a:solidFill>
                <a:srgbClr val="6F6F6F"/>
              </a:solidFill>
            </a:endParaRPr>
          </a:p>
        </p:txBody>
      </p:sp>
    </p:spTree>
    <p:extLst>
      <p:ext uri="{BB962C8B-B14F-4D97-AF65-F5344CB8AC3E}">
        <p14:creationId xmlns:p14="http://schemas.microsoft.com/office/powerpoint/2010/main" val="3338378834"/>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7" y="320283"/>
            <a:ext cx="8567183" cy="720725"/>
          </a:xfrm>
        </p:spPr>
        <p:txBody>
          <a:bodyPr/>
          <a:lstStyle>
            <a:lvl1pPr>
              <a:defRPr/>
            </a:lvl1pPr>
          </a:lstStyle>
          <a:p>
            <a:r>
              <a:rPr lang="en-GB" dirty="0"/>
              <a:t>Click to add headline</a:t>
            </a:r>
          </a:p>
        </p:txBody>
      </p:sp>
      <p:sp>
        <p:nvSpPr>
          <p:cNvPr id="6" name="Datumsplatzhalter 5">
            <a:extLst>
              <a:ext uri="{FF2B5EF4-FFF2-40B4-BE49-F238E27FC236}">
                <a16:creationId xmlns:a16="http://schemas.microsoft.com/office/drawing/2014/main" id="{AE92EAB6-E800-4824-9AA6-CF3265D225A1}"/>
              </a:ext>
            </a:extLst>
          </p:cNvPr>
          <p:cNvSpPr>
            <a:spLocks noGrp="1"/>
          </p:cNvSpPr>
          <p:nvPr>
            <p:ph type="dt" sz="half" idx="10"/>
          </p:nvPr>
        </p:nvSpPr>
        <p:spPr/>
        <p:txBody>
          <a:bodyPr/>
          <a:lstStyle/>
          <a:p>
            <a:r>
              <a:rPr>
                <a:solidFill>
                  <a:prstClr val="black">
                    <a:lumMod val="50000"/>
                    <a:lumOff val="50000"/>
                  </a:prstClr>
                </a:solidFill>
              </a:rPr>
              <a:t>17 May 2019</a:t>
            </a:r>
            <a:endParaRPr lang="en-GB" dirty="0">
              <a:solidFill>
                <a:prstClr val="black">
                  <a:lumMod val="50000"/>
                  <a:lumOff val="50000"/>
                </a:prstClr>
              </a:solidFill>
            </a:endParaRPr>
          </a:p>
        </p:txBody>
      </p:sp>
      <p:sp>
        <p:nvSpPr>
          <p:cNvPr id="7" name="Fußzeilenplatzhalter 6">
            <a:extLst>
              <a:ext uri="{FF2B5EF4-FFF2-40B4-BE49-F238E27FC236}">
                <a16:creationId xmlns:a16="http://schemas.microsoft.com/office/drawing/2014/main" id="{8C747616-D15A-4B76-A750-E3C2CAEDF52A}"/>
              </a:ext>
            </a:extLst>
          </p:cNvPr>
          <p:cNvSpPr>
            <a:spLocks noGrp="1"/>
          </p:cNvSpPr>
          <p:nvPr>
            <p:ph type="ftr" sz="quarter" idx="11"/>
          </p:nvPr>
        </p:nvSpPr>
        <p:spPr/>
        <p:txBody>
          <a:bodyPr/>
          <a:lstStyle/>
          <a:p>
            <a:r>
              <a:rPr lang="en-US">
                <a:solidFill>
                  <a:prstClr val="black">
                    <a:lumMod val="50000"/>
                    <a:lumOff val="50000"/>
                  </a:prstClr>
                </a:solidFill>
              </a:rPr>
              <a:t>Dr. Rudolf Rauch | Energy Programme Indonesia/ASEAN</a:t>
            </a:r>
            <a:endParaRPr lang="en-GB" dirty="0">
              <a:solidFill>
                <a:prstClr val="black">
                  <a:lumMod val="50000"/>
                  <a:lumOff val="50000"/>
                </a:prstClr>
              </a:solidFill>
            </a:endParaRPr>
          </a:p>
        </p:txBody>
      </p:sp>
      <p:sp>
        <p:nvSpPr>
          <p:cNvPr id="8" name="Foliennummernplatzhalter 7">
            <a:extLst>
              <a:ext uri="{FF2B5EF4-FFF2-40B4-BE49-F238E27FC236}">
                <a16:creationId xmlns:a16="http://schemas.microsoft.com/office/drawing/2014/main" id="{E01D67F9-3FD2-4133-A359-8B5B098782AF}"/>
              </a:ext>
            </a:extLst>
          </p:cNvPr>
          <p:cNvSpPr>
            <a:spLocks noGrp="1"/>
          </p:cNvSpPr>
          <p:nvPr>
            <p:ph type="sldNum" sz="quarter" idx="12"/>
          </p:nvPr>
        </p:nvSpPr>
        <p:spPr/>
        <p:txBody>
          <a:bodyPr/>
          <a:lstStyle/>
          <a:p>
            <a:r>
              <a:rPr lang="en-GB" dirty="0">
                <a:solidFill>
                  <a:srgbClr val="6F6F6F"/>
                </a:solidFill>
              </a:rPr>
              <a:t>Page </a:t>
            </a:r>
            <a:fld id="{3A8B5DB7-81A8-4ED4-916B-6B23CD603687}" type="slidenum">
              <a:rPr lang="en-GB">
                <a:solidFill>
                  <a:srgbClr val="6F6F6F"/>
                </a:solidFill>
              </a:rPr>
              <a:pPr/>
              <a:t>‹#›</a:t>
            </a:fld>
            <a:endParaRPr lang="en-GB" dirty="0">
              <a:solidFill>
                <a:srgbClr val="6F6F6F"/>
              </a:solidFill>
            </a:endParaRPr>
          </a:p>
        </p:txBody>
      </p:sp>
    </p:spTree>
    <p:extLst>
      <p:ext uri="{BB962C8B-B14F-4D97-AF65-F5344CB8AC3E}">
        <p14:creationId xmlns:p14="http://schemas.microsoft.com/office/powerpoint/2010/main" val="270124371"/>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7" y="320283"/>
            <a:ext cx="8567183" cy="720725"/>
          </a:xfrm>
        </p:spPr>
        <p:txBody>
          <a:bodyPr/>
          <a:lstStyle>
            <a:lvl1pPr>
              <a:defRPr/>
            </a:lvl1pPr>
          </a:lstStyle>
          <a:p>
            <a:r>
              <a:rPr lang="en-GB"/>
              <a:t>Click to add headline</a:t>
            </a:r>
            <a:endParaRPr lang="en-GB" dirty="0"/>
          </a:p>
        </p:txBody>
      </p:sp>
      <p:grpSp>
        <p:nvGrpSpPr>
          <p:cNvPr id="6" name="Key Visual">
            <a:extLst>
              <a:ext uri="{FF2B5EF4-FFF2-40B4-BE49-F238E27FC236}">
                <a16:creationId xmlns:a16="http://schemas.microsoft.com/office/drawing/2014/main" id="{77156747-85E7-4ED4-B2ED-42ABA70FA613}"/>
              </a:ext>
            </a:extLst>
          </p:cNvPr>
          <p:cNvGrpSpPr/>
          <p:nvPr userDrawn="1"/>
        </p:nvGrpSpPr>
        <p:grpSpPr bwMode="gray">
          <a:xfrm flipV="1">
            <a:off x="123135" y="5311118"/>
            <a:ext cx="2320828" cy="822639"/>
            <a:chOff x="4846637" y="119557"/>
            <a:chExt cx="3783013" cy="1005693"/>
          </a:xfrm>
        </p:grpSpPr>
        <p:sp>
          <p:nvSpPr>
            <p:cNvPr id="7" name="Freihandform: Form 6">
              <a:extLst>
                <a:ext uri="{FF2B5EF4-FFF2-40B4-BE49-F238E27FC236}">
                  <a16:creationId xmlns:a16="http://schemas.microsoft.com/office/drawing/2014/main" id="{2E6C23C4-9083-4866-858D-0C04644D965B}"/>
                </a:ext>
              </a:extLst>
            </p:cNvPr>
            <p:cNvSpPr/>
            <p:nvPr userDrawn="1"/>
          </p:nvSpPr>
          <p:spPr bwMode="gray">
            <a:xfrm>
              <a:off x="4846637" y="119557"/>
              <a:ext cx="3783013" cy="1003198"/>
            </a:xfrm>
            <a:custGeom>
              <a:avLst/>
              <a:gdLst>
                <a:gd name="connsiteX0" fmla="*/ 0 w 6644156"/>
                <a:gd name="connsiteY0" fmla="*/ 0 h 1761930"/>
                <a:gd name="connsiteX1" fmla="*/ 6644156 w 6644156"/>
                <a:gd name="connsiteY1" fmla="*/ 0 h 1761930"/>
                <a:gd name="connsiteX2" fmla="*/ 5593080 w 6644156"/>
                <a:gd name="connsiteY2" fmla="*/ 838200 h 1761930"/>
                <a:gd name="connsiteX3" fmla="*/ 4465320 w 6644156"/>
                <a:gd name="connsiteY3" fmla="*/ 426720 h 1761930"/>
                <a:gd name="connsiteX4" fmla="*/ 934433 w 6644156"/>
                <a:gd name="connsiteY4" fmla="*/ 1761930 h 1761930"/>
                <a:gd name="connsiteX5" fmla="*/ 0 w 6644156"/>
                <a:gd name="connsiteY5" fmla="*/ 1052662 h 176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4156" h="1761930">
                  <a:moveTo>
                    <a:pt x="0" y="0"/>
                  </a:moveTo>
                  <a:lnTo>
                    <a:pt x="6644156" y="0"/>
                  </a:lnTo>
                  <a:lnTo>
                    <a:pt x="5593080" y="838200"/>
                  </a:lnTo>
                  <a:lnTo>
                    <a:pt x="4465320" y="426720"/>
                  </a:lnTo>
                  <a:lnTo>
                    <a:pt x="934433" y="1761930"/>
                  </a:lnTo>
                  <a:lnTo>
                    <a:pt x="0" y="1052662"/>
                  </a:lnTo>
                  <a:close/>
                </a:path>
              </a:pathLst>
            </a:custGeom>
            <a:blipFill>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endParaRPr>
            </a:p>
          </p:txBody>
        </p:sp>
        <p:sp>
          <p:nvSpPr>
            <p:cNvPr id="8" name="Freihandform: Form 7">
              <a:extLst>
                <a:ext uri="{FF2B5EF4-FFF2-40B4-BE49-F238E27FC236}">
                  <a16:creationId xmlns:a16="http://schemas.microsoft.com/office/drawing/2014/main" id="{FB0BB156-07F2-4B83-B5A7-E91DE0017F5B}"/>
                </a:ext>
              </a:extLst>
            </p:cNvPr>
            <p:cNvSpPr/>
            <p:nvPr userDrawn="1"/>
          </p:nvSpPr>
          <p:spPr bwMode="gray">
            <a:xfrm>
              <a:off x="4920060" y="119557"/>
              <a:ext cx="1036212" cy="1005693"/>
            </a:xfrm>
            <a:custGeom>
              <a:avLst/>
              <a:gdLst>
                <a:gd name="connsiteX0" fmla="*/ 0 w 1978500"/>
                <a:gd name="connsiteY0" fmla="*/ 0 h 1920227"/>
                <a:gd name="connsiteX1" fmla="*/ 1978500 w 1978500"/>
                <a:gd name="connsiteY1" fmla="*/ 0 h 1920227"/>
                <a:gd name="connsiteX2" fmla="*/ 876998 w 1978500"/>
                <a:gd name="connsiteY2" fmla="*/ 1920227 h 1920227"/>
              </a:gdLst>
              <a:ahLst/>
              <a:cxnLst>
                <a:cxn ang="0">
                  <a:pos x="connsiteX0" y="connsiteY0"/>
                </a:cxn>
                <a:cxn ang="0">
                  <a:pos x="connsiteX1" y="connsiteY1"/>
                </a:cxn>
                <a:cxn ang="0">
                  <a:pos x="connsiteX2" y="connsiteY2"/>
                </a:cxn>
              </a:cxnLst>
              <a:rect l="l" t="t" r="r" b="b"/>
              <a:pathLst>
                <a:path w="1978500" h="1920227">
                  <a:moveTo>
                    <a:pt x="0" y="0"/>
                  </a:moveTo>
                  <a:lnTo>
                    <a:pt x="1978500"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dirty="0">
                <a:solidFill>
                  <a:prstClr val="white"/>
                </a:solidFill>
              </a:endParaRPr>
            </a:p>
          </p:txBody>
        </p:sp>
        <p:sp>
          <p:nvSpPr>
            <p:cNvPr id="9" name="Freihandform: Form 8">
              <a:extLst>
                <a:ext uri="{FF2B5EF4-FFF2-40B4-BE49-F238E27FC236}">
                  <a16:creationId xmlns:a16="http://schemas.microsoft.com/office/drawing/2014/main" id="{86502DB2-D1D5-44BB-955E-FA20933B0C5A}"/>
                </a:ext>
              </a:extLst>
            </p:cNvPr>
            <p:cNvSpPr/>
            <p:nvPr userDrawn="1"/>
          </p:nvSpPr>
          <p:spPr bwMode="gray">
            <a:xfrm>
              <a:off x="7610197" y="119557"/>
              <a:ext cx="508146" cy="477657"/>
            </a:xfrm>
            <a:custGeom>
              <a:avLst/>
              <a:gdLst>
                <a:gd name="connsiteX0" fmla="*/ 0 w 970232"/>
                <a:gd name="connsiteY0" fmla="*/ 0 h 912018"/>
                <a:gd name="connsiteX1" fmla="*/ 970232 w 970232"/>
                <a:gd name="connsiteY1" fmla="*/ 0 h 912018"/>
                <a:gd name="connsiteX2" fmla="*/ 804720 w 970232"/>
                <a:gd name="connsiteY2" fmla="*/ 912018 h 912018"/>
              </a:gdLst>
              <a:ahLst/>
              <a:cxnLst>
                <a:cxn ang="0">
                  <a:pos x="connsiteX0" y="connsiteY0"/>
                </a:cxn>
                <a:cxn ang="0">
                  <a:pos x="connsiteX1" y="connsiteY1"/>
                </a:cxn>
                <a:cxn ang="0">
                  <a:pos x="connsiteX2" y="connsiteY2"/>
                </a:cxn>
              </a:cxnLst>
              <a:rect l="l" t="t" r="r" b="b"/>
              <a:pathLst>
                <a:path w="970232" h="912018">
                  <a:moveTo>
                    <a:pt x="0" y="0"/>
                  </a:moveTo>
                  <a:lnTo>
                    <a:pt x="970232" y="0"/>
                  </a:lnTo>
                  <a:lnTo>
                    <a:pt x="804720" y="912018"/>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dirty="0">
                <a:solidFill>
                  <a:prstClr val="white"/>
                </a:solidFill>
              </a:endParaRPr>
            </a:p>
          </p:txBody>
        </p:sp>
        <p:sp>
          <p:nvSpPr>
            <p:cNvPr id="10" name="Freihandform: Form 9">
              <a:extLst>
                <a:ext uri="{FF2B5EF4-FFF2-40B4-BE49-F238E27FC236}">
                  <a16:creationId xmlns:a16="http://schemas.microsoft.com/office/drawing/2014/main" id="{A25DFF6E-FE1D-49A8-A873-770951547FF1}"/>
                </a:ext>
              </a:extLst>
            </p:cNvPr>
            <p:cNvSpPr/>
            <p:nvPr userDrawn="1"/>
          </p:nvSpPr>
          <p:spPr bwMode="gray">
            <a:xfrm flipH="1">
              <a:off x="7164646" y="119557"/>
              <a:ext cx="951008" cy="481890"/>
            </a:xfrm>
            <a:custGeom>
              <a:avLst/>
              <a:gdLst>
                <a:gd name="connsiteX0" fmla="*/ 1815814 w 1815814"/>
                <a:gd name="connsiteY0" fmla="*/ 0 h 920101"/>
                <a:gd name="connsiteX1" fmla="*/ 0 w 1815814"/>
                <a:gd name="connsiteY1" fmla="*/ 0 h 920101"/>
                <a:gd name="connsiteX2" fmla="*/ 161054 w 1815814"/>
                <a:gd name="connsiteY2" fmla="*/ 920101 h 920101"/>
              </a:gdLst>
              <a:ahLst/>
              <a:cxnLst>
                <a:cxn ang="0">
                  <a:pos x="connsiteX0" y="connsiteY0"/>
                </a:cxn>
                <a:cxn ang="0">
                  <a:pos x="connsiteX1" y="connsiteY1"/>
                </a:cxn>
                <a:cxn ang="0">
                  <a:pos x="connsiteX2" y="connsiteY2"/>
                </a:cxn>
              </a:cxnLst>
              <a:rect l="l" t="t" r="r" b="b"/>
              <a:pathLst>
                <a:path w="1815814" h="920101">
                  <a:moveTo>
                    <a:pt x="1815814" y="0"/>
                  </a:moveTo>
                  <a:lnTo>
                    <a:pt x="0" y="0"/>
                  </a:lnTo>
                  <a:lnTo>
                    <a:pt x="161054" y="920101"/>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dirty="0">
                <a:solidFill>
                  <a:prstClr val="white"/>
                </a:solidFill>
              </a:endParaRPr>
            </a:p>
          </p:txBody>
        </p:sp>
        <p:sp>
          <p:nvSpPr>
            <p:cNvPr id="11" name="Freihandform: Form 10">
              <a:extLst>
                <a:ext uri="{FF2B5EF4-FFF2-40B4-BE49-F238E27FC236}">
                  <a16:creationId xmlns:a16="http://schemas.microsoft.com/office/drawing/2014/main" id="{8E38456C-C414-4CEB-A953-0F72775B0C83}"/>
                </a:ext>
              </a:extLst>
            </p:cNvPr>
            <p:cNvSpPr/>
            <p:nvPr userDrawn="1"/>
          </p:nvSpPr>
          <p:spPr bwMode="gray">
            <a:xfrm>
              <a:off x="4920060" y="119557"/>
              <a:ext cx="2146640" cy="1005693"/>
            </a:xfrm>
            <a:custGeom>
              <a:avLst/>
              <a:gdLst>
                <a:gd name="connsiteX0" fmla="*/ 0 w 4098704"/>
                <a:gd name="connsiteY0" fmla="*/ 0 h 1920227"/>
                <a:gd name="connsiteX1" fmla="*/ 4098704 w 4098704"/>
                <a:gd name="connsiteY1" fmla="*/ 0 h 1920227"/>
                <a:gd name="connsiteX2" fmla="*/ 876998 w 4098704"/>
                <a:gd name="connsiteY2" fmla="*/ 1920227 h 1920227"/>
              </a:gdLst>
              <a:ahLst/>
              <a:cxnLst>
                <a:cxn ang="0">
                  <a:pos x="connsiteX0" y="connsiteY0"/>
                </a:cxn>
                <a:cxn ang="0">
                  <a:pos x="connsiteX1" y="connsiteY1"/>
                </a:cxn>
                <a:cxn ang="0">
                  <a:pos x="connsiteX2" y="connsiteY2"/>
                </a:cxn>
              </a:cxnLst>
              <a:rect l="l" t="t" r="r" b="b"/>
              <a:pathLst>
                <a:path w="4098704" h="1920227">
                  <a:moveTo>
                    <a:pt x="0" y="0"/>
                  </a:moveTo>
                  <a:lnTo>
                    <a:pt x="4098704" y="0"/>
                  </a:lnTo>
                  <a:lnTo>
                    <a:pt x="876998" y="1920227"/>
                  </a:lnTo>
                  <a:close/>
                </a:path>
              </a:pathLst>
            </a:custGeom>
            <a:solidFill>
              <a:schemeClr val="bg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dirty="0">
                <a:solidFill>
                  <a:prstClr val="white"/>
                </a:solidFill>
              </a:endParaRPr>
            </a:p>
          </p:txBody>
        </p:sp>
      </p:grpSp>
      <p:sp>
        <p:nvSpPr>
          <p:cNvPr id="12" name="Datumsplatzhalter 11">
            <a:extLst>
              <a:ext uri="{FF2B5EF4-FFF2-40B4-BE49-F238E27FC236}">
                <a16:creationId xmlns:a16="http://schemas.microsoft.com/office/drawing/2014/main" id="{947CAD9D-1855-4034-B38A-24703C6CD8BD}"/>
              </a:ext>
            </a:extLst>
          </p:cNvPr>
          <p:cNvSpPr>
            <a:spLocks noGrp="1"/>
          </p:cNvSpPr>
          <p:nvPr>
            <p:ph type="dt" sz="half" idx="10"/>
          </p:nvPr>
        </p:nvSpPr>
        <p:spPr/>
        <p:txBody>
          <a:bodyPr/>
          <a:lstStyle/>
          <a:p>
            <a:r>
              <a:rPr>
                <a:solidFill>
                  <a:prstClr val="black">
                    <a:lumMod val="50000"/>
                    <a:lumOff val="50000"/>
                  </a:prstClr>
                </a:solidFill>
              </a:rPr>
              <a:t>17 May 2019</a:t>
            </a:r>
            <a:endParaRPr lang="en-GB" dirty="0">
              <a:solidFill>
                <a:prstClr val="black">
                  <a:lumMod val="50000"/>
                  <a:lumOff val="50000"/>
                </a:prstClr>
              </a:solidFill>
            </a:endParaRPr>
          </a:p>
        </p:txBody>
      </p:sp>
      <p:sp>
        <p:nvSpPr>
          <p:cNvPr id="13" name="Fußzeilenplatzhalter 12">
            <a:extLst>
              <a:ext uri="{FF2B5EF4-FFF2-40B4-BE49-F238E27FC236}">
                <a16:creationId xmlns:a16="http://schemas.microsoft.com/office/drawing/2014/main" id="{5310A70C-D8B8-42A6-B5C9-447FBE8EE8D3}"/>
              </a:ext>
            </a:extLst>
          </p:cNvPr>
          <p:cNvSpPr>
            <a:spLocks noGrp="1"/>
          </p:cNvSpPr>
          <p:nvPr>
            <p:ph type="ftr" sz="quarter" idx="11"/>
          </p:nvPr>
        </p:nvSpPr>
        <p:spPr/>
        <p:txBody>
          <a:bodyPr/>
          <a:lstStyle/>
          <a:p>
            <a:r>
              <a:rPr lang="en-US">
                <a:solidFill>
                  <a:prstClr val="black">
                    <a:lumMod val="50000"/>
                    <a:lumOff val="50000"/>
                  </a:prstClr>
                </a:solidFill>
              </a:rPr>
              <a:t>Dr. Rudolf Rauch | Energy Programme Indonesia/ASEAN</a:t>
            </a:r>
            <a:endParaRPr lang="en-GB" dirty="0">
              <a:solidFill>
                <a:prstClr val="black">
                  <a:lumMod val="50000"/>
                  <a:lumOff val="50000"/>
                </a:prstClr>
              </a:solidFill>
            </a:endParaRPr>
          </a:p>
        </p:txBody>
      </p:sp>
      <p:sp>
        <p:nvSpPr>
          <p:cNvPr id="14" name="Foliennummernplatzhalter 13">
            <a:extLst>
              <a:ext uri="{FF2B5EF4-FFF2-40B4-BE49-F238E27FC236}">
                <a16:creationId xmlns:a16="http://schemas.microsoft.com/office/drawing/2014/main" id="{66669E51-E04F-47E9-8734-AABE57CED6EE}"/>
              </a:ext>
            </a:extLst>
          </p:cNvPr>
          <p:cNvSpPr>
            <a:spLocks noGrp="1"/>
          </p:cNvSpPr>
          <p:nvPr>
            <p:ph type="sldNum" sz="quarter" idx="12"/>
          </p:nvPr>
        </p:nvSpPr>
        <p:spPr/>
        <p:txBody>
          <a:bodyPr/>
          <a:lstStyle/>
          <a:p>
            <a:r>
              <a:rPr lang="en-GB" dirty="0">
                <a:solidFill>
                  <a:srgbClr val="6F6F6F"/>
                </a:solidFill>
              </a:rPr>
              <a:t>Page </a:t>
            </a:r>
            <a:fld id="{3A8B5DB7-81A8-4ED4-916B-6B23CD603687}" type="slidenum">
              <a:rPr lang="en-GB">
                <a:solidFill>
                  <a:srgbClr val="6F6F6F"/>
                </a:solidFill>
              </a:rPr>
              <a:pPr/>
              <a:t>‹#›</a:t>
            </a:fld>
            <a:endParaRPr lang="en-GB" dirty="0">
              <a:solidFill>
                <a:srgbClr val="6F6F6F"/>
              </a:solidFill>
            </a:endParaRPr>
          </a:p>
        </p:txBody>
      </p:sp>
    </p:spTree>
    <p:extLst>
      <p:ext uri="{BB962C8B-B14F-4D97-AF65-F5344CB8AC3E}">
        <p14:creationId xmlns:p14="http://schemas.microsoft.com/office/powerpoint/2010/main" val="3447233848"/>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8" y="431341"/>
            <a:ext cx="4324497" cy="430887"/>
          </a:xfr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chemeClr val="accent1"/>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dirty="0">
                <a:ln>
                  <a:noFill/>
                </a:ln>
                <a:solidFill>
                  <a:srgbClr val="C80F0F"/>
                </a:solidFill>
                <a:effectLst/>
                <a:uLnTx/>
                <a:uFillTx/>
                <a:latin typeface="+mn-lt"/>
                <a:ea typeface="+mn-ea"/>
                <a:cs typeface="+mn-cs"/>
              </a:rPr>
            </a:br>
            <a:r>
              <a:rPr kumimoji="0" lang="en-GB" sz="700" b="0" i="0" u="none" strike="noStrike" kern="1200" cap="none" spc="0" normalizeH="0" baseline="0" noProof="0" dirty="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dirty="0">
                <a:ln>
                  <a:noFill/>
                </a:ln>
                <a:solidFill>
                  <a:srgbClr val="C80F0F"/>
                </a:solidFill>
                <a:effectLst/>
                <a:uLnTx/>
                <a:uFillTx/>
                <a:latin typeface="+mn-lt"/>
                <a:ea typeface="+mn-ea"/>
                <a:cs typeface="+mn-cs"/>
              </a:rPr>
            </a:br>
            <a:r>
              <a:rPr kumimoji="0" lang="en-GB" sz="700" b="0" i="0" u="none" strike="noStrike" kern="1200" cap="none" spc="0" normalizeH="0" baseline="0" noProof="0" dirty="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dirty="0">
                <a:ln>
                  <a:noFill/>
                </a:ln>
                <a:solidFill>
                  <a:srgbClr val="C80F0F"/>
                </a:solidFill>
                <a:effectLst/>
                <a:uLnTx/>
                <a:uFillTx/>
                <a:latin typeface="+mn-lt"/>
                <a:ea typeface="+mn-ea"/>
                <a:cs typeface="+mn-cs"/>
              </a:rPr>
            </a:br>
            <a:r>
              <a:rPr kumimoji="0" lang="en-GB" sz="700" b="0" i="0" u="none" strike="noStrike" kern="1200" cap="none" spc="0" normalizeH="0" baseline="0" noProof="0" dirty="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50496" y="1475895"/>
            <a:ext cx="3214511" cy="1277273"/>
          </a:xfrm>
          <a:prstGeom prst="rect">
            <a:avLst/>
          </a:prstGeom>
        </p:spPr>
        <p:txBody>
          <a:bodyPr wrap="square" lIns="0" tIns="0">
            <a:spAutoFit/>
          </a:bodyPr>
          <a:lstStyle/>
          <a:p>
            <a:pPr eaLnBrk="1" fontAlgn="auto" hangingPunct="1">
              <a:spcBef>
                <a:spcPts val="0"/>
              </a:spcBef>
              <a:spcAft>
                <a:spcPts val="0"/>
              </a:spcAft>
              <a:defRPr/>
            </a:pPr>
            <a:r>
              <a:rPr lang="en-US" sz="800" kern="0" dirty="0">
                <a:solidFill>
                  <a:prstClr val="black"/>
                </a:solidFill>
                <a:latin typeface="Arial"/>
                <a:ea typeface="+mn-ea"/>
              </a:rPr>
              <a:t>As a federally owned enterprise, GIZ supports the German Government in achieving its objectives in the field of international cooperation for sustainable development.</a:t>
            </a:r>
          </a:p>
          <a:p>
            <a:pPr eaLnBrk="1" fontAlgn="auto" hangingPunct="1">
              <a:spcBef>
                <a:spcPts val="0"/>
              </a:spcBef>
              <a:spcAft>
                <a:spcPts val="0"/>
              </a:spcAft>
              <a:defRPr/>
            </a:pPr>
            <a:br>
              <a:rPr lang="en-US" sz="800" kern="0" dirty="0">
                <a:solidFill>
                  <a:prstClr val="black"/>
                </a:solidFill>
                <a:latin typeface="Arial"/>
                <a:ea typeface="+mn-ea"/>
              </a:rPr>
            </a:br>
            <a:r>
              <a:rPr lang="de-DE" sz="800" b="1" kern="0" dirty="0" err="1">
                <a:solidFill>
                  <a:prstClr val="black"/>
                </a:solidFill>
                <a:latin typeface="Arial"/>
                <a:ea typeface="+mn-ea"/>
              </a:rPr>
              <a:t>Published</a:t>
            </a:r>
            <a:r>
              <a:rPr lang="de-DE" sz="800" b="1" kern="0" dirty="0">
                <a:solidFill>
                  <a:prstClr val="black"/>
                </a:solidFill>
                <a:latin typeface="Arial"/>
                <a:ea typeface="+mn-ea"/>
              </a:rPr>
              <a:t> </a:t>
            </a:r>
            <a:r>
              <a:rPr lang="de-DE" sz="800" b="1" kern="0" dirty="0" err="1">
                <a:solidFill>
                  <a:prstClr val="black"/>
                </a:solidFill>
                <a:latin typeface="Arial"/>
                <a:ea typeface="+mn-ea"/>
              </a:rPr>
              <a:t>by</a:t>
            </a:r>
            <a:r>
              <a:rPr lang="de-DE" sz="800" b="1" kern="0" dirty="0">
                <a:solidFill>
                  <a:prstClr val="black"/>
                </a:solidFill>
                <a:latin typeface="Arial"/>
                <a:ea typeface="+mn-ea"/>
              </a:rPr>
              <a:t>:</a:t>
            </a:r>
          </a:p>
          <a:p>
            <a:pPr eaLnBrk="1" fontAlgn="auto" hangingPunct="1">
              <a:spcBef>
                <a:spcPts val="0"/>
              </a:spcBef>
              <a:spcAft>
                <a:spcPts val="0"/>
              </a:spcAft>
              <a:defRPr/>
            </a:pPr>
            <a:r>
              <a:rPr lang="de-DE" sz="800" kern="0" dirty="0">
                <a:solidFill>
                  <a:prstClr val="black"/>
                </a:solidFill>
                <a:latin typeface="Arial"/>
                <a:ea typeface="+mn-ea"/>
              </a:rPr>
              <a:t>Deutsche Gesellschaft </a:t>
            </a:r>
            <a:r>
              <a:rPr lang="de-DE" sz="800" kern="0" dirty="0" err="1">
                <a:solidFill>
                  <a:prstClr val="black"/>
                </a:solidFill>
                <a:latin typeface="Arial"/>
                <a:ea typeface="+mn-ea"/>
              </a:rPr>
              <a:t>für</a:t>
            </a:r>
            <a:endParaRPr lang="de-DE" sz="800" kern="0" dirty="0">
              <a:solidFill>
                <a:prstClr val="black"/>
              </a:solidFill>
              <a:latin typeface="Arial"/>
              <a:ea typeface="+mn-ea"/>
            </a:endParaRPr>
          </a:p>
          <a:p>
            <a:pPr eaLnBrk="1" fontAlgn="auto" hangingPunct="1">
              <a:spcBef>
                <a:spcPts val="0"/>
              </a:spcBef>
              <a:spcAft>
                <a:spcPts val="0"/>
              </a:spcAft>
              <a:defRPr/>
            </a:pPr>
            <a:r>
              <a:rPr lang="de-DE" sz="800" kern="0" dirty="0">
                <a:solidFill>
                  <a:prstClr val="black"/>
                </a:solidFill>
                <a:latin typeface="Arial"/>
                <a:ea typeface="+mn-ea"/>
              </a:rPr>
              <a:t>Internationale Zusammenarbeit (GIZ) GmbH</a:t>
            </a:r>
            <a:br>
              <a:rPr lang="de-DE" sz="800" kern="0" dirty="0">
                <a:solidFill>
                  <a:prstClr val="black"/>
                </a:solidFill>
                <a:latin typeface="Arial"/>
                <a:ea typeface="+mn-ea"/>
              </a:rPr>
            </a:br>
            <a:br>
              <a:rPr lang="de-DE" sz="800" kern="0" dirty="0">
                <a:solidFill>
                  <a:prstClr val="black"/>
                </a:solidFill>
                <a:latin typeface="Arial"/>
                <a:ea typeface="+mn-ea"/>
              </a:rPr>
            </a:br>
            <a:r>
              <a:rPr lang="de-DE" sz="800" kern="0" dirty="0">
                <a:solidFill>
                  <a:prstClr val="black"/>
                </a:solidFill>
                <a:latin typeface="Arial"/>
                <a:ea typeface="+mn-ea"/>
              </a:rPr>
              <a:t>Registered </a:t>
            </a:r>
            <a:r>
              <a:rPr lang="de-DE" sz="800" kern="0" dirty="0" err="1">
                <a:solidFill>
                  <a:prstClr val="black"/>
                </a:solidFill>
                <a:latin typeface="Arial"/>
                <a:ea typeface="+mn-ea"/>
              </a:rPr>
              <a:t>offices</a:t>
            </a:r>
            <a:endParaRPr lang="de-DE" sz="800" kern="0" dirty="0">
              <a:solidFill>
                <a:prstClr val="black"/>
              </a:solidFill>
              <a:latin typeface="Arial"/>
              <a:ea typeface="+mn-ea"/>
            </a:endParaRPr>
          </a:p>
          <a:p>
            <a:pPr eaLnBrk="1" fontAlgn="auto" hangingPunct="1">
              <a:spcBef>
                <a:spcPts val="0"/>
              </a:spcBef>
              <a:spcAft>
                <a:spcPts val="0"/>
              </a:spcAft>
              <a:defRPr/>
            </a:pPr>
            <a:r>
              <a:rPr lang="de-DE" sz="800" kern="0" dirty="0">
                <a:solidFill>
                  <a:prstClr val="black"/>
                </a:solidFill>
                <a:latin typeface="Arial"/>
                <a:ea typeface="+mn-ea"/>
              </a:rPr>
              <a:t>Bonn and Eschborn</a:t>
            </a:r>
            <a:endParaRPr lang="en-US" sz="800" kern="0" dirty="0">
              <a:solidFill>
                <a:prstClr val="black"/>
              </a:solidFill>
              <a:latin typeface="Arial"/>
              <a:ea typeface="+mn-ea"/>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50495" y="3397146"/>
            <a:ext cx="3464422" cy="2350191"/>
          </a:xfrm>
        </p:spPr>
        <p:txBody>
          <a:bodyPr/>
          <a:lstStyle>
            <a:lvl1pPr>
              <a:lnSpc>
                <a:spcPct val="100000"/>
              </a:lnSpc>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endParaRPr lang="en-GB" dirty="0"/>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539" y="1475895"/>
            <a:ext cx="3428177" cy="2350191"/>
          </a:xfrm>
        </p:spPr>
        <p:txBody>
          <a:bodyPr/>
          <a:lstStyle>
            <a:lvl1pPr>
              <a:lnSpc>
                <a:spcPct val="100000"/>
              </a:lnSpc>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endParaRPr lang="en-GB" dirty="0"/>
          </a:p>
        </p:txBody>
      </p:sp>
      <p:sp>
        <p:nvSpPr>
          <p:cNvPr id="5" name="Datumsplatzhalter 4">
            <a:extLst>
              <a:ext uri="{FF2B5EF4-FFF2-40B4-BE49-F238E27FC236}">
                <a16:creationId xmlns:a16="http://schemas.microsoft.com/office/drawing/2014/main" id="{F710B78A-21F5-4CD5-A798-9F28BEF0EA21}"/>
              </a:ext>
            </a:extLst>
          </p:cNvPr>
          <p:cNvSpPr>
            <a:spLocks noGrp="1"/>
          </p:cNvSpPr>
          <p:nvPr>
            <p:ph type="dt" sz="half" idx="18"/>
          </p:nvPr>
        </p:nvSpPr>
        <p:spPr/>
        <p:txBody>
          <a:bodyPr/>
          <a:lstStyle/>
          <a:p>
            <a:r>
              <a:rPr>
                <a:solidFill>
                  <a:prstClr val="black">
                    <a:lumMod val="50000"/>
                    <a:lumOff val="50000"/>
                  </a:prstClr>
                </a:solidFill>
              </a:rPr>
              <a:t>17 May 2019</a:t>
            </a:r>
            <a:endParaRPr lang="en-GB" dirty="0">
              <a:solidFill>
                <a:prstClr val="black">
                  <a:lumMod val="50000"/>
                  <a:lumOff val="50000"/>
                </a:prstClr>
              </a:solidFill>
            </a:endParaRPr>
          </a:p>
        </p:txBody>
      </p:sp>
      <p:sp>
        <p:nvSpPr>
          <p:cNvPr id="6" name="Fußzeilenplatzhalter 5">
            <a:extLst>
              <a:ext uri="{FF2B5EF4-FFF2-40B4-BE49-F238E27FC236}">
                <a16:creationId xmlns:a16="http://schemas.microsoft.com/office/drawing/2014/main" id="{489B8326-D6A7-4E0B-A320-27E8F32582F1}"/>
              </a:ext>
            </a:extLst>
          </p:cNvPr>
          <p:cNvSpPr>
            <a:spLocks noGrp="1"/>
          </p:cNvSpPr>
          <p:nvPr>
            <p:ph type="ftr" sz="quarter" idx="19"/>
          </p:nvPr>
        </p:nvSpPr>
        <p:spPr/>
        <p:txBody>
          <a:bodyPr/>
          <a:lstStyle/>
          <a:p>
            <a:r>
              <a:rPr lang="en-US">
                <a:solidFill>
                  <a:prstClr val="black">
                    <a:lumMod val="50000"/>
                    <a:lumOff val="50000"/>
                  </a:prstClr>
                </a:solidFill>
              </a:rPr>
              <a:t>Dr. Rudolf Rauch | Energy Programme Indonesia/ASEAN</a:t>
            </a:r>
            <a:endParaRPr lang="en-GB" dirty="0">
              <a:solidFill>
                <a:prstClr val="black">
                  <a:lumMod val="50000"/>
                  <a:lumOff val="50000"/>
                </a:prstClr>
              </a:solidFill>
            </a:endParaRPr>
          </a:p>
        </p:txBody>
      </p:sp>
      <p:sp>
        <p:nvSpPr>
          <p:cNvPr id="8" name="Foliennummernplatzhalter 7">
            <a:extLst>
              <a:ext uri="{FF2B5EF4-FFF2-40B4-BE49-F238E27FC236}">
                <a16:creationId xmlns:a16="http://schemas.microsoft.com/office/drawing/2014/main" id="{B829CD0F-D162-4EFA-8033-3557250F4410}"/>
              </a:ext>
            </a:extLst>
          </p:cNvPr>
          <p:cNvSpPr>
            <a:spLocks noGrp="1"/>
          </p:cNvSpPr>
          <p:nvPr>
            <p:ph type="sldNum" sz="quarter" idx="20"/>
          </p:nvPr>
        </p:nvSpPr>
        <p:spPr/>
        <p:txBody>
          <a:bodyPr/>
          <a:lstStyle/>
          <a:p>
            <a:r>
              <a:rPr lang="en-GB" dirty="0">
                <a:solidFill>
                  <a:srgbClr val="6F6F6F"/>
                </a:solidFill>
              </a:rPr>
              <a:t>Page </a:t>
            </a:r>
            <a:fld id="{3A8B5DB7-81A8-4ED4-916B-6B23CD603687}" type="slidenum">
              <a:rPr lang="en-GB">
                <a:solidFill>
                  <a:srgbClr val="6F6F6F"/>
                </a:solidFill>
              </a:rPr>
              <a:pPr/>
              <a:t>‹#›</a:t>
            </a:fld>
            <a:endParaRPr lang="en-GB" dirty="0">
              <a:solidFill>
                <a:srgbClr val="6F6F6F"/>
              </a:solidFill>
            </a:endParaRPr>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3" y="4276011"/>
            <a:ext cx="806878" cy="110800"/>
          </a:xfrm>
        </p:spPr>
        <p:txBody>
          <a:bodyPr wrap="none" lIns="0">
            <a:spAutoFit/>
          </a:bodyPr>
          <a:lstStyle>
            <a:lvl1pPr>
              <a:defRPr lang="de-DE" sz="8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dirty="0"/>
              <a:t>Click </a:t>
            </a:r>
            <a:r>
              <a:rPr lang="de-DE" dirty="0" err="1"/>
              <a:t>to</a:t>
            </a:r>
            <a:r>
              <a:rPr lang="de-DE" dirty="0"/>
              <a:t> </a:t>
            </a:r>
            <a:r>
              <a:rPr lang="de-DE" dirty="0" err="1"/>
              <a:t>add</a:t>
            </a:r>
            <a:r>
              <a:rPr lang="de-DE" dirty="0"/>
              <a:t> </a:t>
            </a:r>
            <a:r>
              <a:rPr lang="de-DE" dirty="0" err="1"/>
              <a:t>text</a:t>
            </a:r>
            <a:endParaRPr lang="fr-FR" dirty="0"/>
          </a:p>
        </p:txBody>
      </p:sp>
    </p:spTree>
    <p:extLst>
      <p:ext uri="{BB962C8B-B14F-4D97-AF65-F5344CB8AC3E}">
        <p14:creationId xmlns:p14="http://schemas.microsoft.com/office/powerpoint/2010/main" val="199707283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50495" y="1475895"/>
            <a:ext cx="7172684" cy="4626708"/>
          </a:xfrm>
        </p:spPr>
        <p:txBody>
          <a:bodyPr numCol="2"/>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Click to add text</a:t>
            </a:r>
          </a:p>
          <a:p>
            <a:pPr lvl="0"/>
            <a:endParaRPr lang="en-GB" dirty="0"/>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2" y="6535917"/>
            <a:ext cx="1084083" cy="213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de-DE" sz="1350" dirty="0" err="1">
              <a:solidFill>
                <a:prstClr val="white"/>
              </a:solidFill>
            </a:endParaRPr>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8" y="320283"/>
            <a:ext cx="6765371" cy="720725"/>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pPr fontAlgn="auto">
              <a:spcAft>
                <a:spcPts val="0"/>
              </a:spcAft>
            </a:pPr>
            <a:r>
              <a:rPr lang="en-GB" dirty="0">
                <a:solidFill>
                  <a:prstClr val="black"/>
                </a:solidFill>
              </a:rPr>
              <a:t>Photo credits/sources</a:t>
            </a:r>
          </a:p>
        </p:txBody>
      </p:sp>
    </p:spTree>
    <p:extLst>
      <p:ext uri="{BB962C8B-B14F-4D97-AF65-F5344CB8AC3E}">
        <p14:creationId xmlns:p14="http://schemas.microsoft.com/office/powerpoint/2010/main" val="2338029824"/>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17" name="Grafik 16" descr="Ein Bild, das Kette enthält.&#10;&#10;Automatisch generierte Beschreibung">
            <a:extLst>
              <a:ext uri="{FF2B5EF4-FFF2-40B4-BE49-F238E27FC236}">
                <a16:creationId xmlns:a16="http://schemas.microsoft.com/office/drawing/2014/main" id="{D27820A7-D571-4E28-A8CF-ADB17402AE97}"/>
              </a:ext>
            </a:extLst>
          </p:cNvPr>
          <p:cNvPicPr>
            <a:picLocks/>
          </p:cNvPicPr>
          <p:nvPr userDrawn="1"/>
        </p:nvPicPr>
        <p:blipFill rotWithShape="1">
          <a:blip r:embed="rId2">
            <a:extLst>
              <a:ext uri="{28A0092B-C50C-407E-A947-70E740481C1C}">
                <a14:useLocalDpi xmlns:a14="http://schemas.microsoft.com/office/drawing/2010/main"/>
              </a:ext>
            </a:extLst>
          </a:blip>
          <a:srcRect/>
          <a:stretch/>
        </p:blipFill>
        <p:spPr bwMode="gray">
          <a:xfrm>
            <a:off x="123136" y="165101"/>
            <a:ext cx="8893865" cy="5444047"/>
          </a:xfrm>
          <a:prstGeom prst="rect">
            <a:avLst/>
          </a:prstGeom>
        </p:spPr>
      </p:pic>
      <p:pic>
        <p:nvPicPr>
          <p:cNvPr id="12" name="Grafik 11" descr="Ein Bild, das Säge enthält.&#10;&#10;Automatisch generierte Beschreibung">
            <a:extLst>
              <a:ext uri="{FF2B5EF4-FFF2-40B4-BE49-F238E27FC236}">
                <a16:creationId xmlns:a16="http://schemas.microsoft.com/office/drawing/2014/main" id="{D33A00EE-9ACF-4636-BD82-6CF5E7FCB98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bwMode="gray">
          <a:xfrm>
            <a:off x="121399" y="821728"/>
            <a:ext cx="8895600" cy="5214544"/>
          </a:xfrm>
          <a:prstGeom prst="rect">
            <a:avLst/>
          </a:prstGeom>
        </p:spPr>
      </p:pic>
      <p:sp>
        <p:nvSpPr>
          <p:cNvPr id="14" name="Bar">
            <a:extLst>
              <a:ext uri="{FF2B5EF4-FFF2-40B4-BE49-F238E27FC236}">
                <a16:creationId xmlns:a16="http://schemas.microsoft.com/office/drawing/2014/main" id="{CAE61038-067C-47CF-8DDC-5ED6CDAC4AEE}"/>
              </a:ext>
            </a:extLst>
          </p:cNvPr>
          <p:cNvSpPr/>
          <p:nvPr userDrawn="1"/>
        </p:nvSpPr>
        <p:spPr bwMode="gray">
          <a:xfrm>
            <a:off x="6611815" y="5609147"/>
            <a:ext cx="2405185" cy="195903"/>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685800"/>
            <a:endParaRPr lang="de-DE" sz="1350" dirty="0" err="1">
              <a:solidFill>
                <a:srgbClr val="6F6F6F"/>
              </a:solidFill>
              <a:latin typeface="Arial" charset="0"/>
              <a:ea typeface="+mn-ea"/>
            </a:endParaRPr>
          </a:p>
        </p:txBody>
      </p:sp>
      <p:sp>
        <p:nvSpPr>
          <p:cNvPr id="19" name="Rechteck 18">
            <a:extLst>
              <a:ext uri="{FF2B5EF4-FFF2-40B4-BE49-F238E27FC236}">
                <a16:creationId xmlns:a16="http://schemas.microsoft.com/office/drawing/2014/main" id="{4950B203-064F-443F-94A9-C002DAAE8F83}"/>
              </a:ext>
            </a:extLst>
          </p:cNvPr>
          <p:cNvSpPr/>
          <p:nvPr userDrawn="1"/>
        </p:nvSpPr>
        <p:spPr bwMode="gray">
          <a:xfrm>
            <a:off x="1215592" y="2077320"/>
            <a:ext cx="3529299" cy="2292935"/>
          </a:xfrm>
          <a:prstGeom prst="rect">
            <a:avLst/>
          </a:prstGeom>
        </p:spPr>
        <p:txBody>
          <a:bodyPr wrap="square">
            <a:spAutoFit/>
          </a:bodyPr>
          <a:lstStyle/>
          <a:p>
            <a:pPr eaLnBrk="1" fontAlgn="auto" hangingPunct="1">
              <a:spcBef>
                <a:spcPts val="0"/>
              </a:spcBef>
              <a:spcAft>
                <a:spcPts val="0"/>
              </a:spcAft>
              <a:defRPr/>
            </a:pPr>
            <a:r>
              <a:rPr lang="en-GB" sz="1100" b="1" kern="0" dirty="0">
                <a:solidFill>
                  <a:prstClr val="black"/>
                </a:solidFill>
                <a:latin typeface="Arial"/>
                <a:ea typeface="+mn-ea"/>
              </a:rPr>
              <a:t>Deutsche Gesellschaft </a:t>
            </a:r>
            <a:r>
              <a:rPr lang="en-GB" sz="1100" b="1" kern="0" dirty="0" err="1">
                <a:solidFill>
                  <a:prstClr val="black"/>
                </a:solidFill>
                <a:latin typeface="Arial"/>
                <a:ea typeface="+mn-ea"/>
              </a:rPr>
              <a:t>für</a:t>
            </a:r>
            <a:br>
              <a:rPr lang="en-GB" sz="1100" b="1" kern="0" dirty="0">
                <a:solidFill>
                  <a:prstClr val="black"/>
                </a:solidFill>
                <a:latin typeface="Arial"/>
                <a:ea typeface="+mn-ea"/>
              </a:rPr>
            </a:br>
            <a:r>
              <a:rPr lang="en-GB" sz="1100" b="1" kern="0" dirty="0">
                <a:solidFill>
                  <a:prstClr val="black"/>
                </a:solidFill>
                <a:latin typeface="Arial"/>
                <a:ea typeface="+mn-ea"/>
              </a:rPr>
              <a:t>Internationale </a:t>
            </a:r>
            <a:r>
              <a:rPr lang="en-GB" sz="1100" b="1" kern="0" dirty="0" err="1">
                <a:solidFill>
                  <a:prstClr val="black"/>
                </a:solidFill>
                <a:latin typeface="Arial"/>
                <a:ea typeface="+mn-ea"/>
              </a:rPr>
              <a:t>Zusammenarbeit</a:t>
            </a:r>
            <a:r>
              <a:rPr lang="en-GB" sz="1100" b="1" kern="0" dirty="0">
                <a:solidFill>
                  <a:prstClr val="black"/>
                </a:solidFill>
                <a:latin typeface="Arial"/>
                <a:ea typeface="+mn-ea"/>
              </a:rPr>
              <a:t> (GIZ) GmbH</a:t>
            </a:r>
          </a:p>
          <a:p>
            <a:pPr eaLnBrk="1" fontAlgn="auto" hangingPunct="1">
              <a:spcBef>
                <a:spcPts val="0"/>
              </a:spcBef>
              <a:spcAft>
                <a:spcPts val="0"/>
              </a:spcAft>
              <a:defRPr/>
            </a:pPr>
            <a:endParaRPr lang="en-GB" sz="1100" b="1" kern="0" dirty="0">
              <a:solidFill>
                <a:prstClr val="black"/>
              </a:solidFill>
              <a:latin typeface="Arial"/>
              <a:ea typeface="+mn-ea"/>
            </a:endParaRPr>
          </a:p>
          <a:p>
            <a:pPr eaLnBrk="1" fontAlgn="auto" hangingPunct="1">
              <a:spcBef>
                <a:spcPts val="0"/>
              </a:spcBef>
              <a:spcAft>
                <a:spcPts val="0"/>
              </a:spcAft>
              <a:defRPr/>
            </a:pPr>
            <a:r>
              <a:rPr lang="en-US" sz="1100" kern="0" dirty="0">
                <a:solidFill>
                  <a:prstClr val="black"/>
                </a:solidFill>
                <a:latin typeface="Arial"/>
                <a:ea typeface="+mn-ea"/>
              </a:rPr>
              <a:t>Registered offices</a:t>
            </a:r>
          </a:p>
          <a:p>
            <a:pPr eaLnBrk="1" fontAlgn="auto" hangingPunct="1">
              <a:spcBef>
                <a:spcPts val="0"/>
              </a:spcBef>
              <a:spcAft>
                <a:spcPts val="0"/>
              </a:spcAft>
              <a:defRPr/>
            </a:pPr>
            <a:r>
              <a:rPr lang="en-US" sz="1100" kern="0" dirty="0">
                <a:solidFill>
                  <a:prstClr val="black"/>
                </a:solidFill>
                <a:latin typeface="Arial"/>
                <a:ea typeface="+mn-ea"/>
              </a:rPr>
              <a:t>Bonn and </a:t>
            </a:r>
            <a:r>
              <a:rPr lang="en-US" sz="1100" kern="0" dirty="0" err="1">
                <a:solidFill>
                  <a:prstClr val="black"/>
                </a:solidFill>
                <a:latin typeface="Arial"/>
                <a:ea typeface="+mn-ea"/>
              </a:rPr>
              <a:t>Eschborn</a:t>
            </a:r>
            <a:endParaRPr lang="en-US" sz="1100" kern="0" dirty="0">
              <a:solidFill>
                <a:prstClr val="black"/>
              </a:solidFill>
              <a:latin typeface="Arial"/>
              <a:ea typeface="+mn-ea"/>
            </a:endParaRPr>
          </a:p>
          <a:p>
            <a:pPr eaLnBrk="1" fontAlgn="auto" hangingPunct="1">
              <a:spcBef>
                <a:spcPts val="0"/>
              </a:spcBef>
              <a:spcAft>
                <a:spcPts val="0"/>
              </a:spcAft>
              <a:defRPr/>
            </a:pPr>
            <a:endParaRPr lang="en-GB" sz="1100" kern="0" dirty="0">
              <a:solidFill>
                <a:prstClr val="black"/>
              </a:solidFill>
              <a:latin typeface="Arial"/>
              <a:ea typeface="+mn-ea"/>
            </a:endParaRPr>
          </a:p>
          <a:p>
            <a:pPr eaLnBrk="1" fontAlgn="auto" hangingPunct="1">
              <a:spcBef>
                <a:spcPts val="0"/>
              </a:spcBef>
              <a:spcAft>
                <a:spcPts val="0"/>
              </a:spcAft>
              <a:defRPr/>
            </a:pPr>
            <a:r>
              <a:rPr lang="en-GB" sz="1100" kern="0" dirty="0">
                <a:solidFill>
                  <a:prstClr val="black"/>
                </a:solidFill>
                <a:latin typeface="Arial"/>
                <a:ea typeface="+mn-ea"/>
              </a:rPr>
              <a:t>Friedrich-Ebert-Allee 36 + 40</a:t>
            </a:r>
            <a:br>
              <a:rPr lang="en-GB" sz="1100" kern="0" dirty="0">
                <a:solidFill>
                  <a:prstClr val="black"/>
                </a:solidFill>
                <a:latin typeface="Arial"/>
                <a:ea typeface="+mn-ea"/>
              </a:rPr>
            </a:br>
            <a:r>
              <a:rPr lang="en-GB" sz="1100" kern="0" dirty="0">
                <a:solidFill>
                  <a:prstClr val="black"/>
                </a:solidFill>
                <a:latin typeface="Arial"/>
                <a:ea typeface="+mn-ea"/>
              </a:rPr>
              <a:t>53113 Bonn, Germany</a:t>
            </a:r>
            <a:br>
              <a:rPr lang="en-GB" sz="1100" kern="0" dirty="0">
                <a:solidFill>
                  <a:prstClr val="black"/>
                </a:solidFill>
                <a:latin typeface="Arial"/>
                <a:ea typeface="+mn-ea"/>
              </a:rPr>
            </a:br>
            <a:r>
              <a:rPr lang="en-GB" sz="1100" kern="0" dirty="0">
                <a:solidFill>
                  <a:prstClr val="black"/>
                </a:solidFill>
                <a:latin typeface="Arial"/>
                <a:ea typeface="+mn-ea"/>
              </a:rPr>
              <a:t>T  +49  228  44 60 - 0</a:t>
            </a:r>
            <a:br>
              <a:rPr lang="en-GB" sz="1100" kern="0" dirty="0">
                <a:solidFill>
                  <a:prstClr val="black"/>
                </a:solidFill>
                <a:latin typeface="Arial"/>
                <a:ea typeface="+mn-ea"/>
              </a:rPr>
            </a:br>
            <a:r>
              <a:rPr lang="en-GB" sz="1100" kern="0" dirty="0">
                <a:solidFill>
                  <a:prstClr val="black"/>
                </a:solidFill>
                <a:latin typeface="Arial"/>
                <a:ea typeface="+mn-ea"/>
              </a:rPr>
              <a:t>F  +49  228  44 60 - 17 66</a:t>
            </a:r>
          </a:p>
          <a:p>
            <a:pPr eaLnBrk="1" fontAlgn="auto" hangingPunct="1">
              <a:spcBef>
                <a:spcPts val="0"/>
              </a:spcBef>
              <a:spcAft>
                <a:spcPts val="0"/>
              </a:spcAft>
              <a:defRPr/>
            </a:pPr>
            <a:endParaRPr lang="en-GB" sz="1100" kern="0" dirty="0">
              <a:solidFill>
                <a:prstClr val="black"/>
              </a:solidFill>
              <a:latin typeface="Arial"/>
              <a:ea typeface="+mn-ea"/>
            </a:endParaRPr>
          </a:p>
          <a:p>
            <a:pPr eaLnBrk="1" fontAlgn="auto" hangingPunct="1">
              <a:spcBef>
                <a:spcPts val="0"/>
              </a:spcBef>
              <a:spcAft>
                <a:spcPts val="0"/>
              </a:spcAft>
              <a:defRPr/>
            </a:pPr>
            <a:r>
              <a:rPr lang="en-GB" sz="1100" kern="0" dirty="0">
                <a:solidFill>
                  <a:prstClr val="black"/>
                </a:solidFill>
                <a:latin typeface="Arial"/>
                <a:ea typeface="+mn-ea"/>
              </a:rPr>
              <a:t>E  info@giz.de</a:t>
            </a:r>
          </a:p>
          <a:p>
            <a:pPr eaLnBrk="1" fontAlgn="auto" hangingPunct="1">
              <a:spcBef>
                <a:spcPts val="0"/>
              </a:spcBef>
              <a:spcAft>
                <a:spcPts val="0"/>
              </a:spcAft>
              <a:defRPr/>
            </a:pPr>
            <a:r>
              <a:rPr lang="en-GB" sz="1100" kern="0" dirty="0">
                <a:solidFill>
                  <a:prstClr val="black"/>
                </a:solidFill>
                <a:latin typeface="Arial"/>
                <a:ea typeface="+mn-ea"/>
              </a:rPr>
              <a:t>I   </a:t>
            </a:r>
            <a:r>
              <a:rPr lang="en-GB" sz="400" kern="0" dirty="0">
                <a:solidFill>
                  <a:prstClr val="black"/>
                </a:solidFill>
                <a:latin typeface="Arial"/>
                <a:ea typeface="+mn-ea"/>
              </a:rPr>
              <a:t> </a:t>
            </a:r>
            <a:r>
              <a:rPr lang="en-GB" sz="1100" kern="0" dirty="0">
                <a:solidFill>
                  <a:prstClr val="black"/>
                </a:solidFill>
                <a:latin typeface="Arial"/>
                <a:ea typeface="+mn-ea"/>
              </a:rPr>
              <a:t>www.giz.de</a:t>
            </a:r>
          </a:p>
        </p:txBody>
      </p:sp>
      <p:sp>
        <p:nvSpPr>
          <p:cNvPr id="20" name="Rechteck 19">
            <a:extLst>
              <a:ext uri="{FF2B5EF4-FFF2-40B4-BE49-F238E27FC236}">
                <a16:creationId xmlns:a16="http://schemas.microsoft.com/office/drawing/2014/main" id="{37982854-A844-4D46-9BB7-0890F958ED69}"/>
              </a:ext>
            </a:extLst>
          </p:cNvPr>
          <p:cNvSpPr/>
          <p:nvPr userDrawn="1"/>
        </p:nvSpPr>
        <p:spPr bwMode="gray">
          <a:xfrm>
            <a:off x="3525439" y="3413819"/>
            <a:ext cx="3221038" cy="769441"/>
          </a:xfrm>
          <a:prstGeom prst="rect">
            <a:avLst/>
          </a:prstGeom>
        </p:spPr>
        <p:txBody>
          <a:bodyPr wrap="square">
            <a:spAutoFit/>
          </a:bodyPr>
          <a:lstStyle/>
          <a:p>
            <a:pPr eaLnBrk="1" fontAlgn="auto" hangingPunct="1">
              <a:spcBef>
                <a:spcPts val="0"/>
              </a:spcBef>
              <a:spcAft>
                <a:spcPts val="0"/>
              </a:spcAft>
              <a:defRPr/>
            </a:pPr>
            <a:r>
              <a:rPr lang="en-GB" sz="1100" kern="0" dirty="0">
                <a:solidFill>
                  <a:prstClr val="black"/>
                </a:solidFill>
                <a:latin typeface="Arial"/>
                <a:ea typeface="+mn-ea"/>
              </a:rPr>
              <a:t>Dag-Hammarskjöld-</a:t>
            </a:r>
            <a:r>
              <a:rPr lang="en-GB" sz="1100" kern="0" dirty="0" err="1">
                <a:solidFill>
                  <a:prstClr val="black"/>
                </a:solidFill>
                <a:latin typeface="Arial"/>
                <a:ea typeface="+mn-ea"/>
              </a:rPr>
              <a:t>Weg</a:t>
            </a:r>
            <a:r>
              <a:rPr lang="en-GB" sz="1100" kern="0" dirty="0">
                <a:solidFill>
                  <a:prstClr val="black"/>
                </a:solidFill>
                <a:latin typeface="Arial"/>
                <a:ea typeface="+mn-ea"/>
              </a:rPr>
              <a:t> 1 - 5</a:t>
            </a:r>
            <a:br>
              <a:rPr lang="en-GB" sz="1100" kern="0" dirty="0">
                <a:solidFill>
                  <a:prstClr val="black"/>
                </a:solidFill>
                <a:latin typeface="Arial"/>
                <a:ea typeface="+mn-ea"/>
              </a:rPr>
            </a:br>
            <a:r>
              <a:rPr lang="en-GB" sz="1100" kern="0" dirty="0">
                <a:solidFill>
                  <a:prstClr val="black"/>
                </a:solidFill>
                <a:latin typeface="Arial"/>
                <a:ea typeface="+mn-ea"/>
              </a:rPr>
              <a:t>65760 </a:t>
            </a:r>
            <a:r>
              <a:rPr lang="en-GB" sz="1100" kern="0" dirty="0" err="1">
                <a:solidFill>
                  <a:prstClr val="black"/>
                </a:solidFill>
                <a:latin typeface="Arial"/>
                <a:ea typeface="+mn-ea"/>
              </a:rPr>
              <a:t>Eschborn</a:t>
            </a:r>
            <a:r>
              <a:rPr lang="en-GB" sz="1100" kern="0" dirty="0">
                <a:solidFill>
                  <a:prstClr val="black"/>
                </a:solidFill>
                <a:latin typeface="Arial"/>
                <a:ea typeface="+mn-ea"/>
              </a:rPr>
              <a:t>, Germany</a:t>
            </a:r>
            <a:br>
              <a:rPr lang="en-GB" sz="1100" kern="0" dirty="0">
                <a:solidFill>
                  <a:prstClr val="black"/>
                </a:solidFill>
                <a:latin typeface="Arial"/>
                <a:ea typeface="+mn-ea"/>
              </a:rPr>
            </a:br>
            <a:r>
              <a:rPr lang="en-GB" sz="1100" kern="0" dirty="0">
                <a:solidFill>
                  <a:prstClr val="black"/>
                </a:solidFill>
                <a:latin typeface="Arial"/>
                <a:ea typeface="+mn-ea"/>
              </a:rPr>
              <a:t>T  +49  61 96  79 - 0</a:t>
            </a:r>
            <a:br>
              <a:rPr lang="en-GB" sz="1100" kern="0" dirty="0">
                <a:solidFill>
                  <a:prstClr val="black"/>
                </a:solidFill>
                <a:latin typeface="Arial"/>
                <a:ea typeface="+mn-ea"/>
              </a:rPr>
            </a:br>
            <a:r>
              <a:rPr lang="en-GB" sz="1100" kern="0" dirty="0">
                <a:solidFill>
                  <a:prstClr val="black"/>
                </a:solidFill>
                <a:latin typeface="Arial"/>
                <a:ea typeface="+mn-ea"/>
              </a:rPr>
              <a:t>F  +49  61 96  79 - 11 15</a:t>
            </a:r>
          </a:p>
        </p:txBody>
      </p:sp>
      <p:pic>
        <p:nvPicPr>
          <p:cNvPr id="8" name="logo">
            <a:extLst>
              <a:ext uri="{FF2B5EF4-FFF2-40B4-BE49-F238E27FC236}">
                <a16:creationId xmlns:a16="http://schemas.microsoft.com/office/drawing/2014/main" id="{89CFF6E4-F492-44F6-997D-92E15F612E25}"/>
              </a:ext>
            </a:extLst>
          </p:cNvPr>
          <p:cNvPicPr>
            <a:picLocks noChangeAspect="1"/>
          </p:cNvPicPr>
          <p:nvPr userDrawn="1"/>
        </p:nvPicPr>
        <p:blipFill>
          <a:blip r:embed="rId4" cstate="screen">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a:ext>
            </a:extLst>
          </a:blip>
          <a:stretch>
            <a:fillRect/>
          </a:stretch>
        </p:blipFill>
        <p:spPr bwMode="gray">
          <a:xfrm>
            <a:off x="1276665" y="5929845"/>
            <a:ext cx="1650218" cy="607280"/>
          </a:xfrm>
          <a:prstGeom prst="rect">
            <a:avLst/>
          </a:prstGeom>
        </p:spPr>
      </p:pic>
    </p:spTree>
    <p:extLst>
      <p:ext uri="{BB962C8B-B14F-4D97-AF65-F5344CB8AC3E}">
        <p14:creationId xmlns:p14="http://schemas.microsoft.com/office/powerpoint/2010/main" val="398699101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0F2850"/>
                </a:solidFill>
              </a:defRPr>
            </a:lvl1pPr>
          </a:lstStyle>
          <a:p>
            <a:r>
              <a:rPr lang="de-DE" dirty="0"/>
              <a:t>Mastertitelformat bearbeiten</a:t>
            </a:r>
          </a:p>
        </p:txBody>
      </p:sp>
      <p:sp>
        <p:nvSpPr>
          <p:cNvPr id="3" name="Rectangle 277"/>
          <p:cNvSpPr>
            <a:spLocks noGrp="1" noChangeArrowheads="1"/>
          </p:cNvSpPr>
          <p:nvPr userDrawn="1">
            <p:ph type="ftr" sz="quarter" idx="10"/>
          </p:nvPr>
        </p:nvSpPr>
        <p:spPr>
          <a:xfrm>
            <a:off x="7929563" y="6461125"/>
            <a:ext cx="657225" cy="123825"/>
          </a:xfrm>
        </p:spPr>
        <p:txBody>
          <a:bodyPr/>
          <a:lstStyle>
            <a:lvl1pPr>
              <a:defRPr/>
            </a:lvl1pPr>
          </a:lstStyle>
          <a:p>
            <a:pPr>
              <a:defRPr/>
            </a:pPr>
            <a:r>
              <a:rPr lang="de-DE" dirty="0"/>
              <a:t>© BSW-Solar</a:t>
            </a:r>
          </a:p>
        </p:txBody>
      </p:sp>
      <p:sp>
        <p:nvSpPr>
          <p:cNvPr id="4" name="Rectangle 278"/>
          <p:cNvSpPr>
            <a:spLocks noGrp="1" noChangeArrowheads="1"/>
          </p:cNvSpPr>
          <p:nvPr userDrawn="1">
            <p:ph type="sldNum" sz="quarter" idx="11"/>
          </p:nvPr>
        </p:nvSpPr>
        <p:spPr/>
        <p:txBody>
          <a:bodyPr/>
          <a:lstStyle>
            <a:lvl1pPr>
              <a:defRPr>
                <a:solidFill>
                  <a:schemeClr val="accent2"/>
                </a:solidFill>
              </a:defRPr>
            </a:lvl1pPr>
          </a:lstStyle>
          <a:p>
            <a:pPr>
              <a:defRPr/>
            </a:pPr>
            <a:fld id="{D73A1FF2-0B4A-4570-8D09-D80601169A7B}" type="slidenum">
              <a:rPr lang="de-DE"/>
              <a:pPr>
                <a:defRPr/>
              </a:pPr>
              <a:t>‹#›</a:t>
            </a:fld>
            <a:endParaRPr lang="de-DE"/>
          </a:p>
        </p:txBody>
      </p:sp>
    </p:spTree>
    <p:extLst>
      <p:ext uri="{BB962C8B-B14F-4D97-AF65-F5344CB8AC3E}">
        <p14:creationId xmlns:p14="http://schemas.microsoft.com/office/powerpoint/2010/main" val="33413051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a:prstGeom prst="rect">
            <a:avLst/>
          </a:prstGeom>
        </p:spPr>
        <p:txBody>
          <a:bodyPr/>
          <a:lstStyle/>
          <a:p>
            <a:r>
              <a:rPr lang="de-DE" noProof="0"/>
              <a:t>Click to edit Master title style</a:t>
            </a:r>
            <a:endParaRPr lang="de-DE" noProof="0" dirty="0"/>
          </a:p>
        </p:txBody>
      </p:sp>
      <p:sp>
        <p:nvSpPr>
          <p:cNvPr id="5" name="Inhaltsplatzhalter 2"/>
          <p:cNvSpPr>
            <a:spLocks noGrp="1"/>
          </p:cNvSpPr>
          <p:nvPr>
            <p:ph idx="1"/>
          </p:nvPr>
        </p:nvSpPr>
        <p:spPr>
          <a:xfrm>
            <a:off x="684000" y="2448000"/>
            <a:ext cx="7776000" cy="3816000"/>
          </a:xfrm>
          <a:prstGeom prst="rect">
            <a:avLst/>
          </a:prstGeom>
        </p:spPr>
        <p:txBody>
          <a:bodyPr/>
          <a:lstStyle>
            <a:lvl1pPr marL="171450" indent="-171450">
              <a:buAutoNum type="arabicPeriod"/>
              <a:defRPr lang="en-US" sz="900" b="1" i="0" u="none" smtClean="0">
                <a:latin typeface="+mn-lt"/>
                <a:cs typeface="Arial"/>
              </a:defRPr>
            </a:lvl1pPr>
            <a:lvl2pPr>
              <a:defRPr sz="1350"/>
            </a:lvl2pPr>
            <a:lvl3pPr>
              <a:defRPr sz="1350"/>
            </a:lvl3pPr>
            <a:lvl4pPr>
              <a:defRPr sz="1350"/>
            </a:lvl4pPr>
            <a:lvl5pPr>
              <a:defRPr sz="1350"/>
            </a:lvl5pPr>
          </a:lstStyle>
          <a:p>
            <a:pPr lvl="0"/>
            <a:r>
              <a:rPr lang="de-DE"/>
              <a:t>Click to edit Master text styles</a:t>
            </a:r>
          </a:p>
          <a:p>
            <a:pPr lvl="1"/>
            <a:r>
              <a:rPr lang="de-DE"/>
              <a:t>Second level</a:t>
            </a:r>
          </a:p>
          <a:p>
            <a:pPr lvl="2"/>
            <a:r>
              <a:rPr lang="de-DE"/>
              <a:t>Third level</a:t>
            </a:r>
          </a:p>
          <a:p>
            <a:pPr lvl="3"/>
            <a:r>
              <a:rPr lang="de-DE"/>
              <a:t>Fourth level</a:t>
            </a:r>
          </a:p>
        </p:txBody>
      </p:sp>
      <p:sp>
        <p:nvSpPr>
          <p:cNvPr id="4" name="Rectangle 25"/>
          <p:cNvSpPr>
            <a:spLocks noGrp="1" noChangeArrowheads="1"/>
          </p:cNvSpPr>
          <p:nvPr>
            <p:ph type="ftr" sz="quarter" idx="10"/>
          </p:nvPr>
        </p:nvSpPr>
        <p:spPr>
          <a:xfrm>
            <a:off x="2862265" y="6658720"/>
            <a:ext cx="3995737" cy="92333"/>
          </a:xfrm>
          <a:ln/>
        </p:spPr>
        <p:txBody>
          <a:bodyPr/>
          <a:lstStyle>
            <a:lvl1pPr>
              <a:defRPr/>
            </a:lvl1pPr>
          </a:lstStyle>
          <a:p>
            <a:pPr>
              <a:defRPr/>
            </a:pPr>
            <a:r>
              <a:rPr lang="en-US">
                <a:solidFill>
                  <a:prstClr val="black">
                    <a:lumMod val="50000"/>
                    <a:lumOff val="50000"/>
                  </a:prstClr>
                </a:solidFill>
              </a:rPr>
              <a:t>Dr. Rudolf Rauch | Energy Programme Indonesia/ASEAN</a:t>
            </a:r>
            <a:endParaRPr lang="en-GB" dirty="0">
              <a:solidFill>
                <a:prstClr val="black">
                  <a:lumMod val="50000"/>
                  <a:lumOff val="50000"/>
                </a:prstClr>
              </a:solidFill>
            </a:endParaRPr>
          </a:p>
        </p:txBody>
      </p:sp>
      <p:sp>
        <p:nvSpPr>
          <p:cNvPr id="6" name="Rectangle 17"/>
          <p:cNvSpPr>
            <a:spLocks noGrp="1" noChangeArrowheads="1"/>
          </p:cNvSpPr>
          <p:nvPr>
            <p:ph type="dt" sz="half" idx="11"/>
          </p:nvPr>
        </p:nvSpPr>
        <p:spPr>
          <a:xfrm>
            <a:off x="1059418" y="6583900"/>
            <a:ext cx="533639" cy="92333"/>
          </a:xfrm>
          <a:ln/>
        </p:spPr>
        <p:txBody>
          <a:bodyPr/>
          <a:lstStyle>
            <a:lvl1pPr>
              <a:defRPr/>
            </a:lvl1pPr>
          </a:lstStyle>
          <a:p>
            <a:r>
              <a:rPr>
                <a:solidFill>
                  <a:prstClr val="black">
                    <a:lumMod val="50000"/>
                    <a:lumOff val="50000"/>
                  </a:prstClr>
                </a:solidFill>
              </a:rPr>
              <a:t>17 May 2019</a:t>
            </a:r>
            <a:endParaRPr dirty="0">
              <a:solidFill>
                <a:prstClr val="black">
                  <a:lumMod val="50000"/>
                  <a:lumOff val="50000"/>
                </a:prstClr>
              </a:solidFill>
            </a:endParaRPr>
          </a:p>
        </p:txBody>
      </p:sp>
    </p:spTree>
    <p:extLst>
      <p:ext uri="{BB962C8B-B14F-4D97-AF65-F5344CB8AC3E}">
        <p14:creationId xmlns:p14="http://schemas.microsoft.com/office/powerpoint/2010/main" val="278914436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77"/>
          <p:cNvSpPr>
            <a:spLocks noGrp="1" noChangeArrowheads="1"/>
          </p:cNvSpPr>
          <p:nvPr userDrawn="1">
            <p:ph type="ftr" sz="quarter" idx="10"/>
          </p:nvPr>
        </p:nvSpPr>
        <p:spPr>
          <a:xfrm>
            <a:off x="7929563" y="6461125"/>
            <a:ext cx="657225" cy="123825"/>
          </a:xfrm>
        </p:spPr>
        <p:txBody>
          <a:bodyPr/>
          <a:lstStyle>
            <a:lvl1pPr>
              <a:defRPr/>
            </a:lvl1pPr>
          </a:lstStyle>
          <a:p>
            <a:pPr>
              <a:defRPr/>
            </a:pPr>
            <a:r>
              <a:rPr lang="de-DE"/>
              <a:t>© BSW-Solar</a:t>
            </a:r>
          </a:p>
        </p:txBody>
      </p:sp>
      <p:sp>
        <p:nvSpPr>
          <p:cNvPr id="3" name="Rectangle 278"/>
          <p:cNvSpPr>
            <a:spLocks noGrp="1" noChangeArrowheads="1"/>
          </p:cNvSpPr>
          <p:nvPr userDrawn="1">
            <p:ph type="sldNum" sz="quarter" idx="11"/>
          </p:nvPr>
        </p:nvSpPr>
        <p:spPr/>
        <p:txBody>
          <a:bodyPr/>
          <a:lstStyle>
            <a:lvl1pPr>
              <a:defRPr/>
            </a:lvl1pPr>
          </a:lstStyle>
          <a:p>
            <a:pPr>
              <a:defRPr/>
            </a:pPr>
            <a:fld id="{BA05064E-C532-4E83-A4EB-03DEBFA466E5}" type="slidenum">
              <a:rPr lang="de-DE"/>
              <a:pPr>
                <a:defRPr/>
              </a:pPr>
              <a:t>‹#›</a:t>
            </a:fld>
            <a:endParaRPr lang="de-DE"/>
          </a:p>
        </p:txBody>
      </p:sp>
    </p:spTree>
    <p:extLst>
      <p:ext uri="{BB962C8B-B14F-4D97-AF65-F5344CB8AC3E}">
        <p14:creationId xmlns:p14="http://schemas.microsoft.com/office/powerpoint/2010/main" val="3045082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Diagramm">
    <p:spTree>
      <p:nvGrpSpPr>
        <p:cNvPr id="1" name=""/>
        <p:cNvGrpSpPr/>
        <p:nvPr/>
      </p:nvGrpSpPr>
      <p:grpSpPr>
        <a:xfrm>
          <a:off x="0" y="0"/>
          <a:ext cx="0" cy="0"/>
          <a:chOff x="0" y="0"/>
          <a:chExt cx="0" cy="0"/>
        </a:xfrm>
      </p:grpSpPr>
      <p:sp>
        <p:nvSpPr>
          <p:cNvPr id="3" name="Diagrammplatzhalter 2"/>
          <p:cNvSpPr>
            <a:spLocks noGrp="1"/>
          </p:cNvSpPr>
          <p:nvPr>
            <p:ph type="chart" idx="1"/>
          </p:nvPr>
        </p:nvSpPr>
        <p:spPr>
          <a:xfrm>
            <a:off x="419100" y="1465263"/>
            <a:ext cx="7534275" cy="4995862"/>
          </a:xfrm>
        </p:spPr>
        <p:txBody>
          <a:bodyPr/>
          <a:lstStyle>
            <a:lvl1pPr>
              <a:defRPr>
                <a:solidFill>
                  <a:srgbClr val="0F2850"/>
                </a:solidFill>
              </a:defRPr>
            </a:lvl1pPr>
          </a:lstStyle>
          <a:p>
            <a:pPr lvl="0"/>
            <a:endParaRPr lang="de-DE" noProof="0"/>
          </a:p>
        </p:txBody>
      </p:sp>
      <p:sp>
        <p:nvSpPr>
          <p:cNvPr id="7" name="Titel 1"/>
          <p:cNvSpPr>
            <a:spLocks noGrp="1"/>
          </p:cNvSpPr>
          <p:nvPr>
            <p:ph type="title"/>
          </p:nvPr>
        </p:nvSpPr>
        <p:spPr>
          <a:xfrm>
            <a:off x="419100" y="403919"/>
            <a:ext cx="7277100" cy="903390"/>
          </a:xfrm>
        </p:spPr>
        <p:txBody>
          <a:bodyPr/>
          <a:lstStyle>
            <a:lvl1pPr>
              <a:defRPr>
                <a:solidFill>
                  <a:srgbClr val="0F2850"/>
                </a:solidFill>
              </a:defRPr>
            </a:lvl1pPr>
          </a:lstStyle>
          <a:p>
            <a:r>
              <a:rPr lang="de-DE" dirty="0"/>
              <a:t>Mastertitelformat bearbeiten</a:t>
            </a:r>
          </a:p>
        </p:txBody>
      </p:sp>
      <p:sp>
        <p:nvSpPr>
          <p:cNvPr id="4" name="Rectangle 278"/>
          <p:cNvSpPr>
            <a:spLocks noGrp="1" noChangeArrowheads="1"/>
          </p:cNvSpPr>
          <p:nvPr>
            <p:ph type="sldNum" sz="quarter" idx="10"/>
          </p:nvPr>
        </p:nvSpPr>
        <p:spPr/>
        <p:txBody>
          <a:bodyPr/>
          <a:lstStyle>
            <a:lvl1pPr>
              <a:defRPr>
                <a:solidFill>
                  <a:srgbClr val="F18E1F"/>
                </a:solidFill>
              </a:defRPr>
            </a:lvl1pPr>
          </a:lstStyle>
          <a:p>
            <a:pPr>
              <a:defRPr/>
            </a:pPr>
            <a:fld id="{3AF65173-1DC7-4B1D-BAB5-0749E14AD8F9}" type="slidenum">
              <a:rPr lang="de-DE"/>
              <a:pPr>
                <a:defRPr/>
              </a:pPr>
              <a:t>‹#›</a:t>
            </a:fld>
            <a:endParaRPr lang="de-DE"/>
          </a:p>
        </p:txBody>
      </p:sp>
    </p:spTree>
    <p:extLst>
      <p:ext uri="{BB962C8B-B14F-4D97-AF65-F5344CB8AC3E}">
        <p14:creationId xmlns:p14="http://schemas.microsoft.com/office/powerpoint/2010/main" val="2150467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hart" preserve="1">
  <p:cSld name="Titel, Text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419100" y="0"/>
            <a:ext cx="7277100" cy="1133475"/>
          </a:xfrm>
        </p:spPr>
        <p:txBody>
          <a:bodyPr/>
          <a:lstStyle>
            <a:lvl1pPr>
              <a:defRPr>
                <a:solidFill>
                  <a:srgbClr val="0F2850"/>
                </a:solidFill>
              </a:defRPr>
            </a:lvl1pPr>
          </a:lstStyle>
          <a:p>
            <a:r>
              <a:rPr lang="de-DE" dirty="0"/>
              <a:t>Mastertitelformat bearbeiten</a:t>
            </a:r>
          </a:p>
        </p:txBody>
      </p:sp>
      <p:sp>
        <p:nvSpPr>
          <p:cNvPr id="3" name="Textplatzhalter 2"/>
          <p:cNvSpPr>
            <a:spLocks noGrp="1"/>
          </p:cNvSpPr>
          <p:nvPr>
            <p:ph type="body" sz="half" idx="1"/>
          </p:nvPr>
        </p:nvSpPr>
        <p:spPr>
          <a:xfrm>
            <a:off x="419100" y="1465263"/>
            <a:ext cx="3690938" cy="5148262"/>
          </a:xfrm>
        </p:spPr>
        <p:txBody>
          <a:bodyPr/>
          <a:lstStyle>
            <a:lvl1pPr marL="285750" marR="0" indent="-285750" algn="l" defTabSz="914400" rtl="0" eaLnBrk="1" fontAlgn="base" latinLnBrk="0" hangingPunct="1">
              <a:lnSpc>
                <a:spcPct val="100000"/>
              </a:lnSpc>
              <a:spcBef>
                <a:spcPct val="20000"/>
              </a:spcBef>
              <a:spcAft>
                <a:spcPct val="0"/>
              </a:spcAft>
              <a:buClrTx/>
              <a:buSzTx/>
              <a:buFont typeface="Arial"/>
              <a:buChar char="•"/>
              <a:tabLst/>
              <a:defRPr>
                <a:solidFill>
                  <a:schemeClr val="accent1"/>
                </a:solidFill>
              </a:defRPr>
            </a:lvl1pPr>
            <a:lvl2pPr>
              <a:defRPr>
                <a:solidFill>
                  <a:srgbClr val="F37116"/>
                </a:solidFill>
                <a:latin typeface="Arial"/>
                <a:cs typeface="Arial"/>
              </a:defRPr>
            </a:lvl2pPr>
            <a:lvl3pPr marL="641350" marR="0" indent="-285750" algn="l" defTabSz="914400" rtl="0" eaLnBrk="1" fontAlgn="base" latinLnBrk="0" hangingPunct="1">
              <a:lnSpc>
                <a:spcPct val="100000"/>
              </a:lnSpc>
              <a:spcBef>
                <a:spcPct val="20000"/>
              </a:spcBef>
              <a:spcAft>
                <a:spcPct val="0"/>
              </a:spcAft>
              <a:buClrTx/>
              <a:buSzTx/>
              <a:buFont typeface="Arial"/>
              <a:buChar char="•"/>
              <a:tabLst/>
              <a:defRPr>
                <a:solidFill>
                  <a:srgbClr val="F37116"/>
                </a:solidFill>
              </a:defRPr>
            </a:lvl3pPr>
            <a:lvl4pPr marL="1004888" marR="0" indent="-285750" algn="l" defTabSz="914400" rtl="0" eaLnBrk="1" fontAlgn="base" latinLnBrk="0" hangingPunct="1">
              <a:lnSpc>
                <a:spcPct val="100000"/>
              </a:lnSpc>
              <a:spcBef>
                <a:spcPct val="20000"/>
              </a:spcBef>
              <a:spcAft>
                <a:spcPct val="0"/>
              </a:spcAft>
              <a:buClrTx/>
              <a:buSzTx/>
              <a:buFont typeface="Symbol" charset="2"/>
              <a:buChar char="-"/>
              <a:tabLst/>
              <a:defRPr sz="1400">
                <a:solidFill>
                  <a:srgbClr val="F37116"/>
                </a:solidFill>
              </a:defRPr>
            </a:lvl4pPr>
            <a:lvl5pPr marL="1360487" marR="0" indent="-285750" algn="l" defTabSz="914400" rtl="0" eaLnBrk="1" fontAlgn="base" latinLnBrk="0" hangingPunct="1">
              <a:lnSpc>
                <a:spcPct val="100000"/>
              </a:lnSpc>
              <a:spcBef>
                <a:spcPct val="20000"/>
              </a:spcBef>
              <a:spcAft>
                <a:spcPct val="0"/>
              </a:spcAft>
              <a:buClrTx/>
              <a:buSzTx/>
              <a:buFont typeface="Symbol" charset="2"/>
              <a:buChar char="-"/>
              <a:tabLst/>
              <a:defRPr/>
            </a:lvl5p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p:txBody>
      </p:sp>
      <p:sp>
        <p:nvSpPr>
          <p:cNvPr id="4" name="Diagrammplatzhalter 3"/>
          <p:cNvSpPr>
            <a:spLocks noGrp="1"/>
          </p:cNvSpPr>
          <p:nvPr>
            <p:ph type="chart" sz="half" idx="2"/>
          </p:nvPr>
        </p:nvSpPr>
        <p:spPr>
          <a:xfrm>
            <a:off x="4262438" y="1465263"/>
            <a:ext cx="3690937" cy="5148262"/>
          </a:xfrm>
        </p:spPr>
        <p:txBody>
          <a:bodyPr/>
          <a:lstStyle>
            <a:lvl1pPr>
              <a:defRPr>
                <a:solidFill>
                  <a:srgbClr val="0F2850"/>
                </a:solidFill>
              </a:defRPr>
            </a:lvl1pPr>
          </a:lstStyle>
          <a:p>
            <a:pPr lvl="0"/>
            <a:endParaRPr lang="de-DE" noProof="0" dirty="0"/>
          </a:p>
        </p:txBody>
      </p:sp>
      <p:sp>
        <p:nvSpPr>
          <p:cNvPr id="6" name="Fußzeilenplatzhalter 4"/>
          <p:cNvSpPr>
            <a:spLocks noGrp="1"/>
          </p:cNvSpPr>
          <p:nvPr>
            <p:ph type="ftr" sz="quarter" idx="10"/>
          </p:nvPr>
        </p:nvSpPr>
        <p:spPr>
          <a:xfrm>
            <a:off x="7953375" y="5619750"/>
            <a:ext cx="657225" cy="993775"/>
          </a:xfrm>
        </p:spPr>
        <p:txBody>
          <a:bodyPr/>
          <a:lstStyle>
            <a:lvl1pPr>
              <a:defRPr/>
            </a:lvl1pPr>
          </a:lstStyle>
          <a:p>
            <a:pPr>
              <a:defRPr/>
            </a:pPr>
            <a:r>
              <a:rPr lang="de-DE"/>
              <a:t>© BSW-Solar</a:t>
            </a:r>
          </a:p>
        </p:txBody>
      </p:sp>
      <p:sp>
        <p:nvSpPr>
          <p:cNvPr id="7" name="Foliennummernplatzhalter 5"/>
          <p:cNvSpPr>
            <a:spLocks noGrp="1"/>
          </p:cNvSpPr>
          <p:nvPr>
            <p:ph type="sldNum" sz="quarter" idx="11"/>
          </p:nvPr>
        </p:nvSpPr>
        <p:spPr>
          <a:xfrm>
            <a:off x="8124825" y="495300"/>
            <a:ext cx="252413" cy="638175"/>
          </a:xfrm>
        </p:spPr>
        <p:txBody>
          <a:bodyPr/>
          <a:lstStyle>
            <a:lvl1pPr>
              <a:defRPr/>
            </a:lvl1pPr>
          </a:lstStyle>
          <a:p>
            <a:pPr>
              <a:defRPr/>
            </a:pPr>
            <a:fld id="{8FFEAE14-D7BE-431C-BEB0-8A04E3145ECA}" type="slidenum">
              <a:rPr lang="de-DE"/>
              <a:pPr>
                <a:defRPr/>
              </a:pPr>
              <a:t>‹#›</a:t>
            </a:fld>
            <a:endParaRPr lang="de-DE"/>
          </a:p>
        </p:txBody>
      </p:sp>
    </p:spTree>
    <p:extLst>
      <p:ext uri="{BB962C8B-B14F-4D97-AF65-F5344CB8AC3E}">
        <p14:creationId xmlns:p14="http://schemas.microsoft.com/office/powerpoint/2010/main" val="3290118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3.jpeg"/><Relationship Id="rId5" Type="http://schemas.openxmlformats.org/officeDocument/2006/relationships/slideLayout" Target="../slideLayouts/slideLayout21.xml"/><Relationship Id="rId10"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34" Type="http://schemas.openxmlformats.org/officeDocument/2006/relationships/slideLayout" Target="../slideLayouts/slideLayout59.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33" Type="http://schemas.openxmlformats.org/officeDocument/2006/relationships/slideLayout" Target="../slideLayouts/slideLayout58.xml"/><Relationship Id="rId38" Type="http://schemas.microsoft.com/office/2007/relationships/hdphoto" Target="../media/hdphoto1.wdp"/><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slideLayout" Target="../slideLayouts/slideLayout57.xml"/><Relationship Id="rId37" Type="http://schemas.openxmlformats.org/officeDocument/2006/relationships/image" Target="../media/image17.png"/><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36" Type="http://schemas.openxmlformats.org/officeDocument/2006/relationships/theme" Target="../theme/theme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slideLayout" Target="../slideLayouts/slideLayout56.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 Id="rId35"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76"/>
          <p:cNvSpPr>
            <a:spLocks noGrp="1" noChangeArrowheads="1"/>
          </p:cNvSpPr>
          <p:nvPr>
            <p:ph type="body" idx="1"/>
          </p:nvPr>
        </p:nvSpPr>
        <p:spPr bwMode="auto">
          <a:xfrm>
            <a:off x="419100" y="1893888"/>
            <a:ext cx="7534275" cy="47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 etc.</a:t>
            </a:r>
          </a:p>
        </p:txBody>
      </p:sp>
      <p:sp>
        <p:nvSpPr>
          <p:cNvPr id="1027" name="Rectangle 2"/>
          <p:cNvSpPr>
            <a:spLocks noGrp="1" noChangeArrowheads="1"/>
          </p:cNvSpPr>
          <p:nvPr>
            <p:ph type="title"/>
          </p:nvPr>
        </p:nvSpPr>
        <p:spPr bwMode="auto">
          <a:xfrm>
            <a:off x="419100" y="403225"/>
            <a:ext cx="72771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de-DE" altLang="de-DE"/>
              <a:t>ÜBERSCHRIFT</a:t>
            </a:r>
          </a:p>
        </p:txBody>
      </p:sp>
      <p:sp>
        <p:nvSpPr>
          <p:cNvPr id="1028" name="Rectangle 272"/>
          <p:cNvSpPr>
            <a:spLocks noChangeArrowheads="1"/>
          </p:cNvSpPr>
          <p:nvPr/>
        </p:nvSpPr>
        <p:spPr bwMode="auto">
          <a:xfrm>
            <a:off x="8942388" y="1949450"/>
            <a:ext cx="201612" cy="4908550"/>
          </a:xfrm>
          <a:prstGeom prst="rect">
            <a:avLst/>
          </a:prstGeom>
          <a:solidFill>
            <a:srgbClr val="F3711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Interstate-Regular" pitchFamily="2" charset="0"/>
                <a:ea typeface="MS PGothic" pitchFamily="34" charset="-128"/>
              </a:defRPr>
            </a:lvl1pPr>
            <a:lvl2pPr marL="742950" indent="-285750">
              <a:defRPr sz="2400">
                <a:solidFill>
                  <a:schemeClr val="tx1"/>
                </a:solidFill>
                <a:latin typeface="Interstate-Regular" pitchFamily="2" charset="0"/>
                <a:ea typeface="MS PGothic" pitchFamily="34" charset="-128"/>
              </a:defRPr>
            </a:lvl2pPr>
            <a:lvl3pPr marL="1143000" indent="-228600">
              <a:defRPr sz="2400">
                <a:solidFill>
                  <a:schemeClr val="tx1"/>
                </a:solidFill>
                <a:latin typeface="Interstate-Regular" pitchFamily="2" charset="0"/>
                <a:ea typeface="MS PGothic" pitchFamily="34" charset="-128"/>
              </a:defRPr>
            </a:lvl3pPr>
            <a:lvl4pPr marL="1600200" indent="-228600">
              <a:defRPr sz="2400">
                <a:solidFill>
                  <a:schemeClr val="tx1"/>
                </a:solidFill>
                <a:latin typeface="Interstate-Regular" pitchFamily="2" charset="0"/>
                <a:ea typeface="MS PGothic" pitchFamily="34" charset="-128"/>
              </a:defRPr>
            </a:lvl4pPr>
            <a:lvl5pPr marL="2057400" indent="-228600">
              <a:defRPr sz="2400">
                <a:solidFill>
                  <a:schemeClr val="tx1"/>
                </a:solidFill>
                <a:latin typeface="Interstate-Regular"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Interstate-Regular"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Interstate-Regular"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Interstate-Regular"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Interstate-Regular" pitchFamily="2" charset="0"/>
                <a:ea typeface="MS PGothic" pitchFamily="34" charset="-128"/>
              </a:defRPr>
            </a:lvl9pPr>
          </a:lstStyle>
          <a:p>
            <a:pPr>
              <a:defRPr/>
            </a:pPr>
            <a:endParaRPr lang="de-DE" altLang="de-DE">
              <a:latin typeface="Arial" charset="0"/>
              <a:cs typeface="Arial" charset="0"/>
            </a:endParaRPr>
          </a:p>
        </p:txBody>
      </p:sp>
      <p:sp>
        <p:nvSpPr>
          <p:cNvPr id="1029" name="Rectangle 273"/>
          <p:cNvSpPr>
            <a:spLocks noChangeArrowheads="1"/>
          </p:cNvSpPr>
          <p:nvPr/>
        </p:nvSpPr>
        <p:spPr bwMode="auto">
          <a:xfrm>
            <a:off x="0" y="0"/>
            <a:ext cx="244475" cy="12668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Interstate-Regular" pitchFamily="2" charset="0"/>
                <a:ea typeface="MS PGothic" pitchFamily="34" charset="-128"/>
              </a:defRPr>
            </a:lvl1pPr>
            <a:lvl2pPr marL="742950" indent="-285750">
              <a:defRPr sz="2400">
                <a:solidFill>
                  <a:schemeClr val="tx1"/>
                </a:solidFill>
                <a:latin typeface="Interstate-Regular" pitchFamily="2" charset="0"/>
                <a:ea typeface="MS PGothic" pitchFamily="34" charset="-128"/>
              </a:defRPr>
            </a:lvl2pPr>
            <a:lvl3pPr marL="1143000" indent="-228600">
              <a:defRPr sz="2400">
                <a:solidFill>
                  <a:schemeClr val="tx1"/>
                </a:solidFill>
                <a:latin typeface="Interstate-Regular" pitchFamily="2" charset="0"/>
                <a:ea typeface="MS PGothic" pitchFamily="34" charset="-128"/>
              </a:defRPr>
            </a:lvl3pPr>
            <a:lvl4pPr marL="1600200" indent="-228600">
              <a:defRPr sz="2400">
                <a:solidFill>
                  <a:schemeClr val="tx1"/>
                </a:solidFill>
                <a:latin typeface="Interstate-Regular" pitchFamily="2" charset="0"/>
                <a:ea typeface="MS PGothic" pitchFamily="34" charset="-128"/>
              </a:defRPr>
            </a:lvl4pPr>
            <a:lvl5pPr marL="2057400" indent="-228600">
              <a:defRPr sz="2400">
                <a:solidFill>
                  <a:schemeClr val="tx1"/>
                </a:solidFill>
                <a:latin typeface="Interstate-Regular" pitchFamily="2" charset="0"/>
                <a:ea typeface="MS PGothic" pitchFamily="34" charset="-128"/>
              </a:defRPr>
            </a:lvl5pPr>
            <a:lvl6pPr marL="2514600" indent="-228600" eaLnBrk="0" fontAlgn="base" hangingPunct="0">
              <a:spcBef>
                <a:spcPct val="0"/>
              </a:spcBef>
              <a:spcAft>
                <a:spcPct val="0"/>
              </a:spcAft>
              <a:defRPr sz="2400">
                <a:solidFill>
                  <a:schemeClr val="tx1"/>
                </a:solidFill>
                <a:latin typeface="Interstate-Regular" pitchFamily="2" charset="0"/>
                <a:ea typeface="MS PGothic" pitchFamily="34" charset="-128"/>
              </a:defRPr>
            </a:lvl6pPr>
            <a:lvl7pPr marL="2971800" indent="-228600" eaLnBrk="0" fontAlgn="base" hangingPunct="0">
              <a:spcBef>
                <a:spcPct val="0"/>
              </a:spcBef>
              <a:spcAft>
                <a:spcPct val="0"/>
              </a:spcAft>
              <a:defRPr sz="2400">
                <a:solidFill>
                  <a:schemeClr val="tx1"/>
                </a:solidFill>
                <a:latin typeface="Interstate-Regular" pitchFamily="2" charset="0"/>
                <a:ea typeface="MS PGothic" pitchFamily="34" charset="-128"/>
              </a:defRPr>
            </a:lvl7pPr>
            <a:lvl8pPr marL="3429000" indent="-228600" eaLnBrk="0" fontAlgn="base" hangingPunct="0">
              <a:spcBef>
                <a:spcPct val="0"/>
              </a:spcBef>
              <a:spcAft>
                <a:spcPct val="0"/>
              </a:spcAft>
              <a:defRPr sz="2400">
                <a:solidFill>
                  <a:schemeClr val="tx1"/>
                </a:solidFill>
                <a:latin typeface="Interstate-Regular" pitchFamily="2" charset="0"/>
                <a:ea typeface="MS PGothic" pitchFamily="34" charset="-128"/>
              </a:defRPr>
            </a:lvl8pPr>
            <a:lvl9pPr marL="3886200" indent="-228600" eaLnBrk="0" fontAlgn="base" hangingPunct="0">
              <a:spcBef>
                <a:spcPct val="0"/>
              </a:spcBef>
              <a:spcAft>
                <a:spcPct val="0"/>
              </a:spcAft>
              <a:defRPr sz="2400">
                <a:solidFill>
                  <a:schemeClr val="tx1"/>
                </a:solidFill>
                <a:latin typeface="Interstate-Regular" pitchFamily="2" charset="0"/>
                <a:ea typeface="MS PGothic" pitchFamily="34" charset="-128"/>
              </a:defRPr>
            </a:lvl9pPr>
          </a:lstStyle>
          <a:p>
            <a:pPr>
              <a:defRPr/>
            </a:pPr>
            <a:endParaRPr lang="de-DE" altLang="de-DE">
              <a:latin typeface="Arial" charset="0"/>
              <a:cs typeface="Arial" charset="0"/>
            </a:endParaRPr>
          </a:p>
        </p:txBody>
      </p:sp>
      <p:sp>
        <p:nvSpPr>
          <p:cNvPr id="1301" name="Rectangle 277"/>
          <p:cNvSpPr>
            <a:spLocks noGrp="1" noChangeArrowheads="1"/>
          </p:cNvSpPr>
          <p:nvPr>
            <p:ph type="ftr" sz="quarter" idx="3"/>
          </p:nvPr>
        </p:nvSpPr>
        <p:spPr bwMode="auto">
          <a:xfrm>
            <a:off x="425450" y="6611938"/>
            <a:ext cx="657225" cy="123825"/>
          </a:xfrm>
          <a:prstGeom prst="rect">
            <a:avLst/>
          </a:prstGeom>
          <a:noFill/>
          <a:ln>
            <a:noFill/>
          </a:ln>
          <a:effectLst/>
          <a:extLst>
            <a:ext uri="{FAA26D3D-D897-4be2-8F04-BA451C77F1D7}"/>
          </a:extLst>
        </p:spPr>
        <p:txBody>
          <a:bodyPr vert="horz" wrap="square" lIns="0" tIns="0" rIns="0" bIns="0" numCol="1" anchor="b" anchorCtr="0" compatLnSpc="1">
            <a:prstTxWarp prst="textNoShape">
              <a:avLst/>
            </a:prstTxWarp>
          </a:bodyPr>
          <a:lstStyle>
            <a:lvl1pPr eaLnBrk="1" hangingPunct="1">
              <a:defRPr sz="800">
                <a:solidFill>
                  <a:srgbClr val="26235F"/>
                </a:solidFill>
                <a:latin typeface="Arial" pitchFamily="34" charset="0"/>
                <a:cs typeface="Arial" pitchFamily="34" charset="0"/>
              </a:defRPr>
            </a:lvl1pPr>
          </a:lstStyle>
          <a:p>
            <a:pPr>
              <a:defRPr/>
            </a:pPr>
            <a:r>
              <a:rPr lang="de-DE"/>
              <a:t>© BSW-</a:t>
            </a:r>
            <a:r>
              <a:rPr lang="de-DE">
                <a:solidFill>
                  <a:srgbClr val="0F2850"/>
                </a:solidFill>
              </a:rPr>
              <a:t>Solar</a:t>
            </a:r>
          </a:p>
        </p:txBody>
      </p:sp>
      <p:sp>
        <p:nvSpPr>
          <p:cNvPr id="1302" name="Rectangle 278"/>
          <p:cNvSpPr>
            <a:spLocks noGrp="1" noChangeArrowheads="1"/>
          </p:cNvSpPr>
          <p:nvPr>
            <p:ph type="sldNum" sz="quarter" idx="4"/>
          </p:nvPr>
        </p:nvSpPr>
        <p:spPr bwMode="auto">
          <a:xfrm>
            <a:off x="425450" y="0"/>
            <a:ext cx="252413" cy="352425"/>
          </a:xfrm>
          <a:prstGeom prst="rect">
            <a:avLst/>
          </a:prstGeom>
          <a:noFill/>
          <a:ln>
            <a:noFill/>
          </a:ln>
          <a:effectLst/>
          <a:extLst>
            <a:ext uri="{FAA26D3D-D897-4be2-8F04-BA451C77F1D7}"/>
          </a:extLst>
        </p:spPr>
        <p:txBody>
          <a:bodyPr vert="horz" wrap="square" lIns="0" tIns="0" rIns="0" bIns="0" numCol="1" anchor="b" anchorCtr="0" compatLnSpc="1">
            <a:prstTxWarp prst="textNoShape">
              <a:avLst/>
            </a:prstTxWarp>
          </a:bodyPr>
          <a:lstStyle>
            <a:lvl1pPr algn="ctr" eaLnBrk="1" hangingPunct="1">
              <a:defRPr sz="800">
                <a:solidFill>
                  <a:srgbClr val="F37116"/>
                </a:solidFill>
                <a:latin typeface="Arial" pitchFamily="34" charset="0"/>
                <a:cs typeface="Arial" pitchFamily="34" charset="0"/>
              </a:defRPr>
            </a:lvl1pPr>
          </a:lstStyle>
          <a:p>
            <a:pPr>
              <a:defRPr/>
            </a:pPr>
            <a:fld id="{43745FDA-8F09-42DD-B80D-3C0F034713AC}" type="slidenum">
              <a:rPr lang="de-DE"/>
              <a:pPr>
                <a:defRPr/>
              </a:pPr>
              <a:t>‹#›</a:t>
            </a:fld>
            <a:endParaRPr lang="de-DE"/>
          </a:p>
        </p:txBody>
      </p:sp>
      <p:pic>
        <p:nvPicPr>
          <p:cNvPr id="1032" name="Bild 21"/>
          <p:cNvPicPr>
            <a:picLocks noChangeAspect="1"/>
          </p:cNvPicPr>
          <p:nvPr/>
        </p:nvPicPr>
        <p:blipFill>
          <a:blip r:embed="rId18" cstate="screen">
            <a:extLst>
              <a:ext uri="{28A0092B-C50C-407E-A947-70E740481C1C}">
                <a14:useLocalDpi xmlns:a14="http://schemas.microsoft.com/office/drawing/2010/main"/>
              </a:ext>
            </a:extLst>
          </a:blip>
          <a:srcRect l="-12978" t="-8597" r="-6927" b="-7895"/>
          <a:stretch>
            <a:fillRect/>
          </a:stretch>
        </p:blipFill>
        <p:spPr bwMode="auto">
          <a:xfrm>
            <a:off x="7850188" y="279400"/>
            <a:ext cx="1154112"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813" r:id="rId10"/>
    <p:sldLayoutId id="2147483814" r:id="rId11"/>
    <p:sldLayoutId id="2147483815" r:id="rId12"/>
    <p:sldLayoutId id="2147483816" r:id="rId13"/>
    <p:sldLayoutId id="2147483818" r:id="rId14"/>
    <p:sldLayoutId id="2147483819" r:id="rId15"/>
    <p:sldLayoutId id="2147483857" r:id="rId16"/>
  </p:sldLayoutIdLst>
  <p:hf hdr="0" dt="0"/>
  <p:txStyles>
    <p:titleStyle>
      <a:lvl1pPr algn="l" rtl="0" eaLnBrk="0" fontAlgn="base" hangingPunct="0">
        <a:spcBef>
          <a:spcPct val="0"/>
        </a:spcBef>
        <a:spcAft>
          <a:spcPct val="0"/>
        </a:spcAft>
        <a:defRPr sz="2400">
          <a:solidFill>
            <a:srgbClr val="0F2850"/>
          </a:solidFill>
          <a:latin typeface="Arial"/>
          <a:ea typeface="MS PGothic" pitchFamily="34" charset="-128"/>
          <a:cs typeface="Arial"/>
        </a:defRPr>
      </a:lvl1pPr>
      <a:lvl2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2pPr>
      <a:lvl3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3pPr>
      <a:lvl4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4pPr>
      <a:lvl5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5pPr>
      <a:lvl6pPr marL="457200" algn="l" rtl="0" fontAlgn="base">
        <a:spcBef>
          <a:spcPct val="0"/>
        </a:spcBef>
        <a:spcAft>
          <a:spcPct val="0"/>
        </a:spcAft>
        <a:defRPr sz="3200">
          <a:solidFill>
            <a:srgbClr val="26235F"/>
          </a:solidFill>
          <a:latin typeface="Interstate-Regular" charset="0"/>
          <a:ea typeface="ＭＳ Ｐゴシック" charset="0"/>
          <a:cs typeface="Arial Unicode MS" charset="0"/>
        </a:defRPr>
      </a:lvl6pPr>
      <a:lvl7pPr marL="914400" algn="l" rtl="0" fontAlgn="base">
        <a:spcBef>
          <a:spcPct val="0"/>
        </a:spcBef>
        <a:spcAft>
          <a:spcPct val="0"/>
        </a:spcAft>
        <a:defRPr sz="3200">
          <a:solidFill>
            <a:srgbClr val="26235F"/>
          </a:solidFill>
          <a:latin typeface="Interstate-Regular" charset="0"/>
          <a:ea typeface="ＭＳ Ｐゴシック" charset="0"/>
          <a:cs typeface="Arial Unicode MS" charset="0"/>
        </a:defRPr>
      </a:lvl7pPr>
      <a:lvl8pPr marL="1371600" algn="l" rtl="0" fontAlgn="base">
        <a:spcBef>
          <a:spcPct val="0"/>
        </a:spcBef>
        <a:spcAft>
          <a:spcPct val="0"/>
        </a:spcAft>
        <a:defRPr sz="3200">
          <a:solidFill>
            <a:srgbClr val="26235F"/>
          </a:solidFill>
          <a:latin typeface="Interstate-Regular" charset="0"/>
          <a:ea typeface="ＭＳ Ｐゴシック" charset="0"/>
          <a:cs typeface="Arial Unicode MS" charset="0"/>
        </a:defRPr>
      </a:lvl8pPr>
      <a:lvl9pPr marL="1828800" algn="l" rtl="0" fontAlgn="base">
        <a:spcBef>
          <a:spcPct val="0"/>
        </a:spcBef>
        <a:spcAft>
          <a:spcPct val="0"/>
        </a:spcAft>
        <a:defRPr sz="3200">
          <a:solidFill>
            <a:srgbClr val="26235F"/>
          </a:solidFill>
          <a:latin typeface="Interstate-Regular" charset="0"/>
          <a:ea typeface="ＭＳ Ｐゴシック" charset="0"/>
          <a:cs typeface="Arial Unicode MS" charset="0"/>
        </a:defRPr>
      </a:lvl9pPr>
    </p:titleStyle>
    <p:bodyStyle>
      <a:lvl1pPr marL="285750" indent="-285750" algn="l" rtl="0" eaLnBrk="0" fontAlgn="base" hangingPunct="0">
        <a:spcBef>
          <a:spcPct val="20000"/>
        </a:spcBef>
        <a:spcAft>
          <a:spcPct val="0"/>
        </a:spcAft>
        <a:buFont typeface="Arial" charset="0"/>
        <a:buChar char="•"/>
        <a:defRPr sz="2000">
          <a:solidFill>
            <a:srgbClr val="0F2850"/>
          </a:solidFill>
          <a:latin typeface="Arial"/>
          <a:ea typeface="MS PGothic" pitchFamily="34" charset="-128"/>
          <a:cs typeface="Arial"/>
        </a:defRPr>
      </a:lvl1pPr>
      <a:lvl2pPr marL="628650" indent="-273050" algn="l" rtl="0" eaLnBrk="0" fontAlgn="base" hangingPunct="0">
        <a:spcBef>
          <a:spcPct val="20000"/>
        </a:spcBef>
        <a:spcAft>
          <a:spcPct val="0"/>
        </a:spcAft>
        <a:buFont typeface="Arial" charset="0"/>
        <a:buChar char="•"/>
        <a:defRPr>
          <a:solidFill>
            <a:srgbClr val="F37116"/>
          </a:solidFill>
          <a:latin typeface="Arial"/>
          <a:ea typeface="Arial Unicode MS" charset="0"/>
          <a:cs typeface="Arial"/>
        </a:defRPr>
      </a:lvl2pPr>
      <a:lvl3pPr marL="900113" indent="-180975" algn="l" rtl="0" eaLnBrk="0" fontAlgn="base" hangingPunct="0">
        <a:spcBef>
          <a:spcPct val="20000"/>
        </a:spcBef>
        <a:spcAft>
          <a:spcPct val="0"/>
        </a:spcAft>
        <a:buFont typeface="Symbol" pitchFamily="18" charset="2"/>
        <a:buChar char="-"/>
        <a:defRPr>
          <a:solidFill>
            <a:srgbClr val="F37116"/>
          </a:solidFill>
          <a:latin typeface="Arial"/>
          <a:ea typeface="Arial Unicode MS" charset="0"/>
          <a:cs typeface="Arial"/>
        </a:defRPr>
      </a:lvl3pPr>
      <a:lvl4pPr marL="1074738" indent="-174625" algn="l" rtl="0" eaLnBrk="0" fontAlgn="base" hangingPunct="0">
        <a:spcBef>
          <a:spcPct val="20000"/>
        </a:spcBef>
        <a:spcAft>
          <a:spcPct val="0"/>
        </a:spcAft>
        <a:buFont typeface="Symbol" pitchFamily="18" charset="2"/>
        <a:buChar char="-"/>
        <a:defRPr sz="1200">
          <a:solidFill>
            <a:srgbClr val="F37116"/>
          </a:solidFill>
          <a:latin typeface="Arial"/>
          <a:ea typeface="Arial Unicode MS" charset="0"/>
          <a:cs typeface="Arial"/>
        </a:defRPr>
      </a:lvl4pPr>
      <a:lvl5pPr marL="1255713" indent="-182563" algn="l" rtl="0" eaLnBrk="0" fontAlgn="base" hangingPunct="0">
        <a:spcBef>
          <a:spcPct val="20000"/>
        </a:spcBef>
        <a:spcAft>
          <a:spcPct val="0"/>
        </a:spcAft>
        <a:buFont typeface="Symbol" pitchFamily="18" charset="2"/>
        <a:buChar char="-"/>
        <a:defRPr sz="1200">
          <a:solidFill>
            <a:srgbClr val="F37116"/>
          </a:solidFill>
          <a:latin typeface="Arial"/>
          <a:ea typeface="Arial Unicode MS" charset="0"/>
          <a:cs typeface="Arial"/>
        </a:defRPr>
      </a:lvl5pPr>
      <a:lvl6pPr marL="2514600" indent="-228600" algn="l" rtl="0" fontAlgn="base">
        <a:spcBef>
          <a:spcPct val="20000"/>
        </a:spcBef>
        <a:spcAft>
          <a:spcPct val="0"/>
        </a:spcAft>
        <a:buChar char="»"/>
        <a:defRPr>
          <a:solidFill>
            <a:srgbClr val="26235F"/>
          </a:solidFill>
          <a:latin typeface="+mn-lt"/>
          <a:ea typeface="Arial Unicode MS" charset="0"/>
          <a:cs typeface="+mn-cs"/>
        </a:defRPr>
      </a:lvl6pPr>
      <a:lvl7pPr marL="2971800" indent="-228600" algn="l" rtl="0" fontAlgn="base">
        <a:spcBef>
          <a:spcPct val="20000"/>
        </a:spcBef>
        <a:spcAft>
          <a:spcPct val="0"/>
        </a:spcAft>
        <a:buChar char="»"/>
        <a:defRPr>
          <a:solidFill>
            <a:srgbClr val="26235F"/>
          </a:solidFill>
          <a:latin typeface="+mn-lt"/>
          <a:ea typeface="Arial Unicode MS" charset="0"/>
          <a:cs typeface="+mn-cs"/>
        </a:defRPr>
      </a:lvl7pPr>
      <a:lvl8pPr marL="3429000" indent="-228600" algn="l" rtl="0" fontAlgn="base">
        <a:spcBef>
          <a:spcPct val="20000"/>
        </a:spcBef>
        <a:spcAft>
          <a:spcPct val="0"/>
        </a:spcAft>
        <a:buChar char="»"/>
        <a:defRPr>
          <a:solidFill>
            <a:srgbClr val="26235F"/>
          </a:solidFill>
          <a:latin typeface="+mn-lt"/>
          <a:ea typeface="Arial Unicode MS" charset="0"/>
          <a:cs typeface="+mn-cs"/>
        </a:defRPr>
      </a:lvl8pPr>
      <a:lvl9pPr marL="3886200" indent="-228600" algn="l" rtl="0" fontAlgn="base">
        <a:spcBef>
          <a:spcPct val="20000"/>
        </a:spcBef>
        <a:spcAft>
          <a:spcPct val="0"/>
        </a:spcAft>
        <a:buChar char="»"/>
        <a:defRPr>
          <a:solidFill>
            <a:srgbClr val="26235F"/>
          </a:solidFill>
          <a:latin typeface="+mn-lt"/>
          <a:ea typeface="Arial Unicode MS" charset="0"/>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76"/>
          <p:cNvSpPr>
            <a:spLocks noGrp="1" noChangeArrowheads="1"/>
          </p:cNvSpPr>
          <p:nvPr>
            <p:ph type="body" idx="1"/>
          </p:nvPr>
        </p:nvSpPr>
        <p:spPr bwMode="auto">
          <a:xfrm>
            <a:off x="419100" y="1465263"/>
            <a:ext cx="7534275" cy="5148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a:t>Klicken Sie, um die Formate des Vorlagentextes zu bearbeiten</a:t>
            </a:r>
          </a:p>
          <a:p>
            <a:pPr lvl="0"/>
            <a:r>
              <a:rPr lang="de-DE" dirty="0"/>
              <a:t>Zweite Ebene</a:t>
            </a:r>
          </a:p>
          <a:p>
            <a:pPr lvl="2"/>
            <a:r>
              <a:rPr lang="de-DE" dirty="0"/>
              <a:t>Dritte Ebene</a:t>
            </a:r>
          </a:p>
          <a:p>
            <a:pPr lvl="3"/>
            <a:r>
              <a:rPr lang="de-DE" dirty="0"/>
              <a:t>Vierte Ebene</a:t>
            </a:r>
          </a:p>
          <a:p>
            <a:pPr lvl="4"/>
            <a:r>
              <a:rPr lang="de-DE" dirty="0"/>
              <a:t>Fünfte Ebene1</a:t>
            </a:r>
          </a:p>
        </p:txBody>
      </p:sp>
      <p:pic>
        <p:nvPicPr>
          <p:cNvPr id="1027" name="Picture 280" descr="Z:\BSW\BSW_Powerpoint-Master\BSW_Powerpoint_Master_01-2.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480425" y="768350"/>
            <a:ext cx="549275" cy="498475"/>
          </a:xfrm>
          <a:prstGeom prst="rect">
            <a:avLst/>
          </a:prstGeom>
          <a:noFill/>
          <a:ln w="9525">
            <a:noFill/>
            <a:miter lim="800000"/>
            <a:headEnd/>
            <a:tailEnd/>
          </a:ln>
        </p:spPr>
      </p:pic>
      <p:sp>
        <p:nvSpPr>
          <p:cNvPr id="1028" name="Rectangle 2"/>
          <p:cNvSpPr>
            <a:spLocks noGrp="1" noChangeArrowheads="1"/>
          </p:cNvSpPr>
          <p:nvPr>
            <p:ph type="title"/>
          </p:nvPr>
        </p:nvSpPr>
        <p:spPr bwMode="auto">
          <a:xfrm>
            <a:off x="419100" y="0"/>
            <a:ext cx="7277100" cy="11334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e-DE"/>
              <a:t>Zugriffszahlen aktuell</a:t>
            </a:r>
          </a:p>
        </p:txBody>
      </p:sp>
      <p:sp>
        <p:nvSpPr>
          <p:cNvPr id="1029" name="Rectangle 17"/>
          <p:cNvSpPr>
            <a:spLocks noChangeArrowheads="1"/>
          </p:cNvSpPr>
          <p:nvPr/>
        </p:nvSpPr>
        <p:spPr bwMode="auto">
          <a:xfrm>
            <a:off x="-295275" y="3576638"/>
            <a:ext cx="184150" cy="457200"/>
          </a:xfrm>
          <a:prstGeom prst="rect">
            <a:avLst/>
          </a:prstGeom>
          <a:noFill/>
          <a:ln w="9525">
            <a:noFill/>
            <a:miter lim="800000"/>
            <a:headEnd/>
            <a:tailEnd/>
          </a:ln>
        </p:spPr>
        <p:txBody>
          <a:bodyPr wrap="none">
            <a:spAutoFit/>
          </a:bodyPr>
          <a:lstStyle/>
          <a:p>
            <a:pPr fontAlgn="auto">
              <a:spcBef>
                <a:spcPts val="0"/>
              </a:spcBef>
              <a:spcAft>
                <a:spcPts val="0"/>
              </a:spcAft>
              <a:defRPr/>
            </a:pPr>
            <a:endParaRPr lang="de-DE" sz="1800">
              <a:solidFill>
                <a:srgbClr val="000000"/>
              </a:solidFill>
              <a:latin typeface="Arial" pitchFamily="34" charset="0"/>
              <a:ea typeface="+mn-ea"/>
              <a:cs typeface="Arial Unicode MS"/>
            </a:endParaRPr>
          </a:p>
        </p:txBody>
      </p:sp>
      <p:sp>
        <p:nvSpPr>
          <p:cNvPr id="1030" name="Rectangle 272"/>
          <p:cNvSpPr>
            <a:spLocks noChangeArrowheads="1"/>
          </p:cNvSpPr>
          <p:nvPr/>
        </p:nvSpPr>
        <p:spPr bwMode="auto">
          <a:xfrm>
            <a:off x="8124825" y="1266825"/>
            <a:ext cx="252413" cy="5591175"/>
          </a:xfrm>
          <a:prstGeom prst="rect">
            <a:avLst/>
          </a:prstGeom>
          <a:solidFill>
            <a:srgbClr val="F18E1F"/>
          </a:solidFill>
          <a:ln w="9525">
            <a:noFill/>
            <a:miter lim="800000"/>
            <a:headEnd/>
            <a:tailEnd/>
          </a:ln>
        </p:spPr>
        <p:txBody>
          <a:bodyPr wrap="none" anchor="ctr"/>
          <a:lstStyle/>
          <a:p>
            <a:pPr fontAlgn="auto">
              <a:spcBef>
                <a:spcPts val="0"/>
              </a:spcBef>
              <a:spcAft>
                <a:spcPts val="0"/>
              </a:spcAft>
              <a:defRPr/>
            </a:pPr>
            <a:endParaRPr lang="de-DE" sz="1800">
              <a:solidFill>
                <a:srgbClr val="000000"/>
              </a:solidFill>
              <a:latin typeface="Arial" pitchFamily="34" charset="0"/>
              <a:ea typeface="+mn-ea"/>
              <a:cs typeface="Arial Unicode MS"/>
            </a:endParaRPr>
          </a:p>
        </p:txBody>
      </p:sp>
      <p:sp>
        <p:nvSpPr>
          <p:cNvPr id="1031" name="Rectangle 273"/>
          <p:cNvSpPr>
            <a:spLocks noChangeArrowheads="1"/>
          </p:cNvSpPr>
          <p:nvPr/>
        </p:nvSpPr>
        <p:spPr bwMode="auto">
          <a:xfrm>
            <a:off x="8124825" y="0"/>
            <a:ext cx="252413" cy="1266825"/>
          </a:xfrm>
          <a:prstGeom prst="rect">
            <a:avLst/>
          </a:prstGeom>
          <a:solidFill>
            <a:srgbClr val="26235F"/>
          </a:solidFill>
          <a:ln w="9525">
            <a:noFill/>
            <a:miter lim="800000"/>
            <a:headEnd/>
            <a:tailEnd/>
          </a:ln>
        </p:spPr>
        <p:txBody>
          <a:bodyPr wrap="none" anchor="ctr"/>
          <a:lstStyle/>
          <a:p>
            <a:pPr fontAlgn="auto">
              <a:spcBef>
                <a:spcPts val="0"/>
              </a:spcBef>
              <a:spcAft>
                <a:spcPts val="0"/>
              </a:spcAft>
              <a:defRPr/>
            </a:pPr>
            <a:endParaRPr lang="de-DE" sz="1800">
              <a:solidFill>
                <a:srgbClr val="000000"/>
              </a:solidFill>
              <a:latin typeface="Arial" pitchFamily="34" charset="0"/>
              <a:ea typeface="+mn-ea"/>
              <a:cs typeface="Arial Unicode MS"/>
            </a:endParaRPr>
          </a:p>
        </p:txBody>
      </p:sp>
      <p:sp>
        <p:nvSpPr>
          <p:cNvPr id="1032" name="Line 274"/>
          <p:cNvSpPr>
            <a:spLocks noChangeShapeType="1"/>
          </p:cNvSpPr>
          <p:nvPr/>
        </p:nvSpPr>
        <p:spPr bwMode="auto">
          <a:xfrm>
            <a:off x="0" y="1266825"/>
            <a:ext cx="8377238" cy="0"/>
          </a:xfrm>
          <a:prstGeom prst="line">
            <a:avLst/>
          </a:prstGeom>
          <a:noFill/>
          <a:ln w="12700">
            <a:solidFill>
              <a:srgbClr val="26235F"/>
            </a:solidFill>
            <a:round/>
            <a:headEnd/>
            <a:tailEnd/>
          </a:ln>
        </p:spPr>
        <p:txBody>
          <a:bodyPr/>
          <a:lstStyle/>
          <a:p>
            <a:pPr fontAlgn="auto">
              <a:spcBef>
                <a:spcPts val="0"/>
              </a:spcBef>
              <a:spcAft>
                <a:spcPts val="0"/>
              </a:spcAft>
              <a:defRPr/>
            </a:pPr>
            <a:endParaRPr lang="de-DE" sz="1800">
              <a:solidFill>
                <a:srgbClr val="000000"/>
              </a:solidFill>
              <a:ea typeface="ＭＳ Ｐゴシック" pitchFamily="34" charset="-128"/>
              <a:cs typeface="Arial Unicode MS"/>
            </a:endParaRPr>
          </a:p>
        </p:txBody>
      </p:sp>
      <p:sp>
        <p:nvSpPr>
          <p:cNvPr id="1301" name="Rectangle 277"/>
          <p:cNvSpPr>
            <a:spLocks noGrp="1" noChangeArrowheads="1"/>
          </p:cNvSpPr>
          <p:nvPr>
            <p:ph type="ftr" sz="quarter" idx="3"/>
          </p:nvPr>
        </p:nvSpPr>
        <p:spPr bwMode="auto">
          <a:xfrm>
            <a:off x="8426393" y="5638800"/>
            <a:ext cx="657225" cy="99377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eaLnBrk="1" hangingPunct="1">
              <a:defRPr sz="800" smtClean="0">
                <a:solidFill>
                  <a:srgbClr val="26235F"/>
                </a:solidFill>
                <a:latin typeface="Arial" pitchFamily="34" charset="0"/>
                <a:ea typeface="ＭＳ Ｐゴシック" pitchFamily="34" charset="-128"/>
                <a:cs typeface="Arial" pitchFamily="34" charset="0"/>
              </a:defRPr>
            </a:lvl1pPr>
          </a:lstStyle>
          <a:p>
            <a:pPr fontAlgn="auto">
              <a:spcBef>
                <a:spcPts val="0"/>
              </a:spcBef>
              <a:spcAft>
                <a:spcPts val="0"/>
              </a:spcAft>
              <a:defRPr/>
            </a:pPr>
            <a:r>
              <a:rPr lang="de-DE"/>
              <a:t>© BSW-Solar</a:t>
            </a:r>
          </a:p>
        </p:txBody>
      </p:sp>
      <p:sp>
        <p:nvSpPr>
          <p:cNvPr id="1302" name="Rectangle 278"/>
          <p:cNvSpPr>
            <a:spLocks noGrp="1" noChangeArrowheads="1"/>
          </p:cNvSpPr>
          <p:nvPr>
            <p:ph type="sldNum" sz="quarter" idx="4"/>
          </p:nvPr>
        </p:nvSpPr>
        <p:spPr bwMode="auto">
          <a:xfrm>
            <a:off x="8124825" y="495300"/>
            <a:ext cx="252413" cy="63817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ctr" eaLnBrk="1" hangingPunct="1">
              <a:defRPr sz="800" smtClean="0">
                <a:solidFill>
                  <a:schemeClr val="bg1"/>
                </a:solidFill>
                <a:latin typeface="Arial" pitchFamily="34" charset="0"/>
                <a:ea typeface="ＭＳ Ｐゴシック" pitchFamily="34" charset="-128"/>
                <a:cs typeface="Arial" pitchFamily="34" charset="0"/>
              </a:defRPr>
            </a:lvl1pPr>
          </a:lstStyle>
          <a:p>
            <a:pPr fontAlgn="auto">
              <a:spcBef>
                <a:spcPts val="0"/>
              </a:spcBef>
              <a:spcAft>
                <a:spcPts val="0"/>
              </a:spcAft>
              <a:defRPr/>
            </a:pPr>
            <a:fld id="{293C1262-F405-4E15-B0AA-2653F4EC6FBB}" type="slidenum">
              <a:rPr lang="de-DE">
                <a:solidFill>
                  <a:srgbClr val="FFFFFF"/>
                </a:solidFill>
              </a:rPr>
              <a:pPr fontAlgn="auto">
                <a:spcBef>
                  <a:spcPts val="0"/>
                </a:spcBef>
                <a:spcAft>
                  <a:spcPts val="0"/>
                </a:spcAft>
                <a:defRPr/>
              </a:pPr>
              <a:t>‹#›</a:t>
            </a:fld>
            <a:endParaRPr lang="de-DE" dirty="0">
              <a:solidFill>
                <a:srgbClr val="FFFFFF"/>
              </a:solidFill>
            </a:endParaRPr>
          </a:p>
        </p:txBody>
      </p:sp>
    </p:spTree>
    <p:extLst>
      <p:ext uri="{BB962C8B-B14F-4D97-AF65-F5344CB8AC3E}">
        <p14:creationId xmlns:p14="http://schemas.microsoft.com/office/powerpoint/2010/main" val="174582667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Lst>
  <p:hf hdr="0" dt="0"/>
  <p:txStyles>
    <p:titleStyle>
      <a:lvl1pPr algn="l" rtl="0" eaLnBrk="0" fontAlgn="base" hangingPunct="0">
        <a:spcBef>
          <a:spcPct val="0"/>
        </a:spcBef>
        <a:spcAft>
          <a:spcPct val="0"/>
        </a:spcAft>
        <a:defRPr sz="3200">
          <a:solidFill>
            <a:srgbClr val="26235F"/>
          </a:solidFill>
          <a:latin typeface="Arial" pitchFamily="34" charset="0"/>
          <a:ea typeface="+mj-ea"/>
          <a:cs typeface="Arial" pitchFamily="34" charset="0"/>
        </a:defRPr>
      </a:lvl1pPr>
      <a:lvl2pPr algn="l" rtl="0" eaLnBrk="0" fontAlgn="base" hangingPunct="0">
        <a:spcBef>
          <a:spcPct val="0"/>
        </a:spcBef>
        <a:spcAft>
          <a:spcPct val="0"/>
        </a:spcAft>
        <a:defRPr sz="3200">
          <a:solidFill>
            <a:srgbClr val="26235F"/>
          </a:solidFill>
          <a:latin typeface="Arial" charset="0"/>
          <a:ea typeface="Arial Unicode MS" pitchFamily="34" charset="-128"/>
          <a:cs typeface="Arial" charset="0"/>
        </a:defRPr>
      </a:lvl2pPr>
      <a:lvl3pPr algn="l" rtl="0" eaLnBrk="0" fontAlgn="base" hangingPunct="0">
        <a:spcBef>
          <a:spcPct val="0"/>
        </a:spcBef>
        <a:spcAft>
          <a:spcPct val="0"/>
        </a:spcAft>
        <a:defRPr sz="3200">
          <a:solidFill>
            <a:srgbClr val="26235F"/>
          </a:solidFill>
          <a:latin typeface="Arial" charset="0"/>
          <a:ea typeface="Arial Unicode MS" pitchFamily="34" charset="-128"/>
          <a:cs typeface="Arial" charset="0"/>
        </a:defRPr>
      </a:lvl3pPr>
      <a:lvl4pPr algn="l" rtl="0" eaLnBrk="0" fontAlgn="base" hangingPunct="0">
        <a:spcBef>
          <a:spcPct val="0"/>
        </a:spcBef>
        <a:spcAft>
          <a:spcPct val="0"/>
        </a:spcAft>
        <a:defRPr sz="3200">
          <a:solidFill>
            <a:srgbClr val="26235F"/>
          </a:solidFill>
          <a:latin typeface="Arial" charset="0"/>
          <a:ea typeface="Arial Unicode MS" pitchFamily="34" charset="-128"/>
          <a:cs typeface="Arial" charset="0"/>
        </a:defRPr>
      </a:lvl4pPr>
      <a:lvl5pPr algn="l" rtl="0" eaLnBrk="0" fontAlgn="base" hangingPunct="0">
        <a:spcBef>
          <a:spcPct val="0"/>
        </a:spcBef>
        <a:spcAft>
          <a:spcPct val="0"/>
        </a:spcAft>
        <a:defRPr sz="3200">
          <a:solidFill>
            <a:srgbClr val="26235F"/>
          </a:solidFill>
          <a:latin typeface="Arial" charset="0"/>
          <a:ea typeface="Arial Unicode MS" pitchFamily="34" charset="-128"/>
          <a:cs typeface="Arial" charset="0"/>
        </a:defRPr>
      </a:lvl5pPr>
      <a:lvl6pPr marL="457200" algn="l" rtl="0" fontAlgn="base">
        <a:spcBef>
          <a:spcPct val="0"/>
        </a:spcBef>
        <a:spcAft>
          <a:spcPct val="0"/>
        </a:spcAft>
        <a:defRPr sz="3200">
          <a:solidFill>
            <a:srgbClr val="26235F"/>
          </a:solidFill>
          <a:latin typeface="Interstate-Regular" pitchFamily="34" charset="0"/>
          <a:ea typeface="Arial Unicode MS" pitchFamily="34" charset="-128"/>
          <a:cs typeface="Arial Unicode MS" pitchFamily="34" charset="-128"/>
        </a:defRPr>
      </a:lvl6pPr>
      <a:lvl7pPr marL="914400" algn="l" rtl="0" fontAlgn="base">
        <a:spcBef>
          <a:spcPct val="0"/>
        </a:spcBef>
        <a:spcAft>
          <a:spcPct val="0"/>
        </a:spcAft>
        <a:defRPr sz="3200">
          <a:solidFill>
            <a:srgbClr val="26235F"/>
          </a:solidFill>
          <a:latin typeface="Interstate-Regular" pitchFamily="34" charset="0"/>
          <a:ea typeface="Arial Unicode MS" pitchFamily="34" charset="-128"/>
          <a:cs typeface="Arial Unicode MS" pitchFamily="34" charset="-128"/>
        </a:defRPr>
      </a:lvl7pPr>
      <a:lvl8pPr marL="1371600" algn="l" rtl="0" fontAlgn="base">
        <a:spcBef>
          <a:spcPct val="0"/>
        </a:spcBef>
        <a:spcAft>
          <a:spcPct val="0"/>
        </a:spcAft>
        <a:defRPr sz="3200">
          <a:solidFill>
            <a:srgbClr val="26235F"/>
          </a:solidFill>
          <a:latin typeface="Interstate-Regular" pitchFamily="34" charset="0"/>
          <a:ea typeface="Arial Unicode MS" pitchFamily="34" charset="-128"/>
          <a:cs typeface="Arial Unicode MS" pitchFamily="34" charset="-128"/>
        </a:defRPr>
      </a:lvl8pPr>
      <a:lvl9pPr marL="1828800" algn="l" rtl="0" fontAlgn="base">
        <a:spcBef>
          <a:spcPct val="0"/>
        </a:spcBef>
        <a:spcAft>
          <a:spcPct val="0"/>
        </a:spcAft>
        <a:defRPr sz="3200">
          <a:solidFill>
            <a:srgbClr val="26235F"/>
          </a:solidFill>
          <a:latin typeface="Interstate-Regular" pitchFamily="34" charset="0"/>
          <a:ea typeface="Arial Unicode MS" pitchFamily="34" charset="-128"/>
          <a:cs typeface="Arial Unicode MS" pitchFamily="34" charset="-128"/>
        </a:defRPr>
      </a:lvl9pPr>
    </p:titleStyle>
    <p:bodyStyle>
      <a:lvl1pPr marL="342900" indent="-342900" algn="l" rtl="0" eaLnBrk="0" fontAlgn="base" hangingPunct="0">
        <a:spcBef>
          <a:spcPct val="20000"/>
        </a:spcBef>
        <a:spcAft>
          <a:spcPct val="0"/>
        </a:spcAft>
        <a:buChar char="•"/>
        <a:defRPr>
          <a:solidFill>
            <a:srgbClr val="26235F"/>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a:solidFill>
            <a:srgbClr val="26235F"/>
          </a:solidFill>
          <a:latin typeface="+mn-lt"/>
          <a:ea typeface="+mn-ea"/>
          <a:cs typeface="+mn-cs"/>
        </a:defRPr>
      </a:lvl2pPr>
      <a:lvl3pPr marL="1143000" indent="-228600" algn="l" rtl="0" eaLnBrk="0" fontAlgn="base" hangingPunct="0">
        <a:spcBef>
          <a:spcPct val="20000"/>
        </a:spcBef>
        <a:spcAft>
          <a:spcPct val="0"/>
        </a:spcAft>
        <a:buChar char="•"/>
        <a:defRPr>
          <a:solidFill>
            <a:srgbClr val="26235F"/>
          </a:solidFill>
          <a:latin typeface="Arial" pitchFamily="34" charset="0"/>
          <a:ea typeface="+mn-ea"/>
          <a:cs typeface="Arial" pitchFamily="34" charset="0"/>
        </a:defRPr>
      </a:lvl3pPr>
      <a:lvl4pPr marL="1600200" indent="-228600" algn="l" rtl="0" eaLnBrk="0" fontAlgn="base" hangingPunct="0">
        <a:spcBef>
          <a:spcPct val="20000"/>
        </a:spcBef>
        <a:spcAft>
          <a:spcPct val="0"/>
        </a:spcAft>
        <a:buChar char="–"/>
        <a:defRPr>
          <a:solidFill>
            <a:srgbClr val="26235F"/>
          </a:solidFill>
          <a:latin typeface="Arial" pitchFamily="34" charset="0"/>
          <a:ea typeface="+mn-ea"/>
          <a:cs typeface="Arial" pitchFamily="34" charset="0"/>
        </a:defRPr>
      </a:lvl4pPr>
      <a:lvl5pPr marL="2057400" indent="-228600" algn="l" rtl="0" eaLnBrk="0" fontAlgn="base" hangingPunct="0">
        <a:spcBef>
          <a:spcPct val="20000"/>
        </a:spcBef>
        <a:spcAft>
          <a:spcPct val="0"/>
        </a:spcAft>
        <a:buChar char="»"/>
        <a:defRPr>
          <a:solidFill>
            <a:srgbClr val="26235F"/>
          </a:solidFill>
          <a:latin typeface="Arial" pitchFamily="34" charset="0"/>
          <a:ea typeface="+mn-ea"/>
          <a:cs typeface="Arial" pitchFamily="34" charset="0"/>
        </a:defRPr>
      </a:lvl5pPr>
      <a:lvl6pPr marL="2514600" indent="-228600" algn="l" rtl="0" fontAlgn="base">
        <a:spcBef>
          <a:spcPct val="20000"/>
        </a:spcBef>
        <a:spcAft>
          <a:spcPct val="0"/>
        </a:spcAft>
        <a:buChar char="»"/>
        <a:defRPr>
          <a:solidFill>
            <a:srgbClr val="26235F"/>
          </a:solidFill>
          <a:latin typeface="+mn-lt"/>
          <a:ea typeface="+mn-ea"/>
          <a:cs typeface="+mn-cs"/>
        </a:defRPr>
      </a:lvl6pPr>
      <a:lvl7pPr marL="2971800" indent="-228600" algn="l" rtl="0" fontAlgn="base">
        <a:spcBef>
          <a:spcPct val="20000"/>
        </a:spcBef>
        <a:spcAft>
          <a:spcPct val="0"/>
        </a:spcAft>
        <a:buChar char="»"/>
        <a:defRPr>
          <a:solidFill>
            <a:srgbClr val="26235F"/>
          </a:solidFill>
          <a:latin typeface="+mn-lt"/>
          <a:ea typeface="+mn-ea"/>
          <a:cs typeface="+mn-cs"/>
        </a:defRPr>
      </a:lvl7pPr>
      <a:lvl8pPr marL="3429000" indent="-228600" algn="l" rtl="0" fontAlgn="base">
        <a:spcBef>
          <a:spcPct val="20000"/>
        </a:spcBef>
        <a:spcAft>
          <a:spcPct val="0"/>
        </a:spcAft>
        <a:buChar char="»"/>
        <a:defRPr>
          <a:solidFill>
            <a:srgbClr val="26235F"/>
          </a:solidFill>
          <a:latin typeface="+mn-lt"/>
          <a:ea typeface="+mn-ea"/>
          <a:cs typeface="+mn-cs"/>
        </a:defRPr>
      </a:lvl8pPr>
      <a:lvl9pPr marL="3886200" indent="-228600" algn="l" rtl="0" fontAlgn="base">
        <a:spcBef>
          <a:spcPct val="20000"/>
        </a:spcBef>
        <a:spcAft>
          <a:spcPct val="0"/>
        </a:spcAft>
        <a:buChar char="»"/>
        <a:defRPr>
          <a:solidFill>
            <a:srgbClr val="26235F"/>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Logo">
            <a:extLst>
              <a:ext uri="{FF2B5EF4-FFF2-40B4-BE49-F238E27FC236}">
                <a16:creationId xmlns:a16="http://schemas.microsoft.com/office/drawing/2014/main" id="{9F0F5CEA-886E-4B05-93BC-F96F6B5DF08A}"/>
              </a:ext>
            </a:extLst>
          </p:cNvPr>
          <p:cNvPicPr>
            <a:picLocks noChangeAspect="1"/>
          </p:cNvPicPr>
          <p:nvPr userDrawn="1"/>
        </p:nvPicPr>
        <p:blipFill rotWithShape="1">
          <a:blip r:embed="rId37" cstate="screen">
            <a:extLst>
              <a:ext uri="{BEBA8EAE-BF5A-486C-A8C5-ECC9F3942E4B}">
                <a14:imgProps xmlns:a14="http://schemas.microsoft.com/office/drawing/2010/main">
                  <a14:imgLayer r:embed="rId38">
                    <a14:imgEffect>
                      <a14:brightnessContrast bright="-8000"/>
                    </a14:imgEffect>
                  </a14:imgLayer>
                </a14:imgProps>
              </a:ext>
              <a:ext uri="{28A0092B-C50C-407E-A947-70E740481C1C}">
                <a14:useLocalDpi xmlns:a14="http://schemas.microsoft.com/office/drawing/2010/main"/>
              </a:ext>
            </a:extLst>
          </a:blip>
          <a:srcRect/>
          <a:stretch/>
        </p:blipFill>
        <p:spPr bwMode="gray">
          <a:xfrm>
            <a:off x="8692042" y="6371813"/>
            <a:ext cx="309835" cy="316833"/>
          </a:xfrm>
          <a:prstGeom prst="rect">
            <a:avLst/>
          </a:prstGeom>
        </p:spPr>
      </p:pic>
      <p:sp>
        <p:nvSpPr>
          <p:cNvPr id="15" name="bar">
            <a:extLst>
              <a:ext uri="{FF2B5EF4-FFF2-40B4-BE49-F238E27FC236}">
                <a16:creationId xmlns:a16="http://schemas.microsoft.com/office/drawing/2014/main" id="{49D9F131-2158-4CE8-878F-18E76BB55EA7}"/>
              </a:ext>
            </a:extLst>
          </p:cNvPr>
          <p:cNvSpPr/>
          <p:nvPr userDrawn="1"/>
        </p:nvSpPr>
        <p:spPr bwMode="gray">
          <a:xfrm>
            <a:off x="8167688" y="6133759"/>
            <a:ext cx="849312" cy="69195"/>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685800"/>
            <a:endParaRPr lang="de-DE" sz="1350" dirty="0" err="1">
              <a:solidFill>
                <a:srgbClr val="6F6F6F"/>
              </a:solidFill>
              <a:latin typeface="Arial" charset="0"/>
              <a:ea typeface="+mn-ea"/>
            </a:endParaRPr>
          </a:p>
        </p:txBody>
      </p:sp>
      <p:sp>
        <p:nvSpPr>
          <p:cNvPr id="9" name="Fußzeile">
            <a:extLst>
              <a:ext uri="{FF2B5EF4-FFF2-40B4-BE49-F238E27FC236}">
                <a16:creationId xmlns:a16="http://schemas.microsoft.com/office/drawing/2014/main" id="{19B70EF4-7BC8-4A19-AF2F-96476732805A}"/>
              </a:ext>
            </a:extLst>
          </p:cNvPr>
          <p:cNvSpPr>
            <a:spLocks noGrp="1"/>
          </p:cNvSpPr>
          <p:nvPr>
            <p:ph type="ftr" sz="quarter" idx="3"/>
          </p:nvPr>
        </p:nvSpPr>
        <p:spPr bwMode="gray">
          <a:xfrm>
            <a:off x="1846523" y="6583900"/>
            <a:ext cx="5775978" cy="92333"/>
          </a:xfrm>
          <a:prstGeom prst="rect">
            <a:avLst/>
          </a:prstGeom>
        </p:spPr>
        <p:txBody>
          <a:bodyPr vert="horz" wrap="square" lIns="0" tIns="0" rIns="0" bIns="0" rtlCol="0" anchor="ctr">
            <a:spAutoFit/>
          </a:bodyPr>
          <a:lstStyle>
            <a:lvl1pPr algn="l">
              <a:defRPr sz="600" spc="38" baseline="0">
                <a:solidFill>
                  <a:schemeClr val="tx1">
                    <a:lumMod val="50000"/>
                    <a:lumOff val="50000"/>
                  </a:schemeClr>
                </a:solidFill>
                <a:latin typeface="Arial" panose="020B0604020202020204" pitchFamily="34" charset="0"/>
                <a:cs typeface="Arial" panose="020B0604020202020204" pitchFamily="34" charset="0"/>
              </a:defRPr>
            </a:lvl1pPr>
          </a:lstStyle>
          <a:p>
            <a:pPr defTabSz="685800" eaLnBrk="1" fontAlgn="auto" hangingPunct="1">
              <a:spcBef>
                <a:spcPts val="0"/>
              </a:spcBef>
              <a:spcAft>
                <a:spcPts val="0"/>
              </a:spcAft>
            </a:pPr>
            <a:r>
              <a:rPr lang="en-US">
                <a:solidFill>
                  <a:prstClr val="black">
                    <a:lumMod val="50000"/>
                    <a:lumOff val="50000"/>
                  </a:prstClr>
                </a:solidFill>
                <a:ea typeface="+mn-ea"/>
              </a:rPr>
              <a:t>Dr. Rudolf Rauch | Energy Programme Indonesia/ASEAN</a:t>
            </a:r>
            <a:endParaRPr lang="en-GB" dirty="0">
              <a:solidFill>
                <a:prstClr val="black">
                  <a:lumMod val="50000"/>
                  <a:lumOff val="50000"/>
                </a:prstClr>
              </a:solidFill>
              <a:ea typeface="+mn-ea"/>
            </a:endParaRPr>
          </a:p>
        </p:txBody>
      </p:sp>
      <p:sp>
        <p:nvSpPr>
          <p:cNvPr id="10" name="Datum">
            <a:extLst>
              <a:ext uri="{FF2B5EF4-FFF2-40B4-BE49-F238E27FC236}">
                <a16:creationId xmlns:a16="http://schemas.microsoft.com/office/drawing/2014/main" id="{6ED51528-C082-4A1A-9A13-B0D2B18590A6}"/>
              </a:ext>
            </a:extLst>
          </p:cNvPr>
          <p:cNvSpPr>
            <a:spLocks noGrp="1"/>
          </p:cNvSpPr>
          <p:nvPr>
            <p:ph type="dt" sz="half" idx="2"/>
          </p:nvPr>
        </p:nvSpPr>
        <p:spPr bwMode="gray">
          <a:xfrm>
            <a:off x="1059418" y="6583900"/>
            <a:ext cx="533639" cy="92333"/>
          </a:xfrm>
          <a:prstGeom prst="rect">
            <a:avLst/>
          </a:prstGeom>
        </p:spPr>
        <p:txBody>
          <a:bodyPr vert="horz" wrap="square" lIns="0" tIns="0" rIns="0" bIns="0" rtlCol="0" anchor="ctr">
            <a:spAutoFit/>
          </a:bodyPr>
          <a:lstStyle>
            <a:lvl1pPr>
              <a:defRPr lang="de-DE" sz="600" spc="38" baseline="0" smtClean="0">
                <a:solidFill>
                  <a:schemeClr val="tx1">
                    <a:lumMod val="50000"/>
                    <a:lumOff val="50000"/>
                  </a:schemeClr>
                </a:solidFill>
                <a:latin typeface="Arial" panose="020B0604020202020204" pitchFamily="34" charset="0"/>
                <a:cs typeface="Arial" panose="020B0604020202020204" pitchFamily="34" charset="0"/>
              </a:defRPr>
            </a:lvl1pPr>
          </a:lstStyle>
          <a:p>
            <a:pPr defTabSz="685800" eaLnBrk="1" fontAlgn="auto" hangingPunct="1">
              <a:spcBef>
                <a:spcPts val="0"/>
              </a:spcBef>
              <a:spcAft>
                <a:spcPts val="0"/>
              </a:spcAft>
            </a:pPr>
            <a:r>
              <a:rPr>
                <a:solidFill>
                  <a:prstClr val="black">
                    <a:lumMod val="50000"/>
                    <a:lumOff val="50000"/>
                  </a:prstClr>
                </a:solidFill>
                <a:ea typeface="+mn-ea"/>
              </a:rPr>
              <a:t>17 May 2019</a:t>
            </a:r>
            <a:endParaRPr lang="en-GB" dirty="0">
              <a:solidFill>
                <a:prstClr val="black">
                  <a:lumMod val="50000"/>
                  <a:lumOff val="50000"/>
                </a:prstClr>
              </a:solidFill>
              <a:ea typeface="+mn-ea"/>
            </a:endParaRPr>
          </a:p>
        </p:txBody>
      </p:sp>
      <p:sp>
        <p:nvSpPr>
          <p:cNvPr id="5" name="Foliennummernplatzhalter">
            <a:extLst>
              <a:ext uri="{FF2B5EF4-FFF2-40B4-BE49-F238E27FC236}">
                <a16:creationId xmlns:a16="http://schemas.microsoft.com/office/drawing/2014/main" id="{4CDA9225-2A86-4401-A66D-D1B6B89C6007}"/>
              </a:ext>
            </a:extLst>
          </p:cNvPr>
          <p:cNvSpPr>
            <a:spLocks noGrp="1"/>
          </p:cNvSpPr>
          <p:nvPr>
            <p:ph type="sldNum" sz="quarter" idx="4"/>
          </p:nvPr>
        </p:nvSpPr>
        <p:spPr bwMode="gray">
          <a:xfrm>
            <a:off x="449817" y="6583900"/>
            <a:ext cx="450850" cy="92333"/>
          </a:xfrm>
          <a:prstGeom prst="rect">
            <a:avLst/>
          </a:prstGeom>
        </p:spPr>
        <p:txBody>
          <a:bodyPr vert="horz" wrap="square" lIns="0" tIns="0" rIns="0" bIns="0" rtlCol="0" anchor="ctr">
            <a:spAutoFit/>
          </a:bodyPr>
          <a:lstStyle>
            <a:lvl1pPr algn="l">
              <a:defRPr lang="de-DE" sz="600" spc="38" baseline="0" smtClean="0">
                <a:solidFill>
                  <a:schemeClr val="tx2"/>
                </a:solidFill>
                <a:latin typeface="Arial" panose="020B0604020202020204" pitchFamily="34" charset="0"/>
                <a:cs typeface="Arial" panose="020B0604020202020204" pitchFamily="34" charset="0"/>
              </a:defRPr>
            </a:lvl1pPr>
          </a:lstStyle>
          <a:p>
            <a:pPr defTabSz="685800" eaLnBrk="1" fontAlgn="auto" hangingPunct="1">
              <a:spcBef>
                <a:spcPts val="0"/>
              </a:spcBef>
              <a:spcAft>
                <a:spcPts val="0"/>
              </a:spcAft>
            </a:pPr>
            <a:r>
              <a:rPr lang="en-GB" dirty="0">
                <a:solidFill>
                  <a:srgbClr val="6F6F6F"/>
                </a:solidFill>
                <a:ea typeface="+mn-ea"/>
              </a:rPr>
              <a:t>Page </a:t>
            </a:r>
            <a:fld id="{3A8B5DB7-81A8-4ED4-916B-6B23CD603687}" type="slidenum">
              <a:rPr lang="en-GB">
                <a:solidFill>
                  <a:srgbClr val="6F6F6F"/>
                </a:solidFill>
                <a:ea typeface="+mn-ea"/>
              </a:rPr>
              <a:pPr defTabSz="685800" eaLnBrk="1" fontAlgn="auto" hangingPunct="1">
                <a:spcBef>
                  <a:spcPts val="0"/>
                </a:spcBef>
                <a:spcAft>
                  <a:spcPts val="0"/>
                </a:spcAft>
              </a:pPr>
              <a:t>‹#›</a:t>
            </a:fld>
            <a:endParaRPr lang="en-GB" dirty="0">
              <a:solidFill>
                <a:srgbClr val="6F6F6F"/>
              </a:solidFill>
              <a:ea typeface="+mn-ea"/>
            </a:endParaRPr>
          </a:p>
        </p:txBody>
      </p:sp>
      <p:cxnSp>
        <p:nvCxnSpPr>
          <p:cNvPr id="14" name="Trennlinie 2">
            <a:extLst>
              <a:ext uri="{FF2B5EF4-FFF2-40B4-BE49-F238E27FC236}">
                <a16:creationId xmlns:a16="http://schemas.microsoft.com/office/drawing/2014/main" id="{BA7763BA-D29F-4859-88A9-E457D7D05001}"/>
              </a:ext>
            </a:extLst>
          </p:cNvPr>
          <p:cNvCxnSpPr>
            <a:cxnSpLocks/>
          </p:cNvCxnSpPr>
          <p:nvPr userDrawn="1"/>
        </p:nvCxnSpPr>
        <p:spPr bwMode="gray">
          <a:xfrm>
            <a:off x="1708149" y="6575618"/>
            <a:ext cx="0" cy="103716"/>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Trennline 1">
            <a:extLst>
              <a:ext uri="{FF2B5EF4-FFF2-40B4-BE49-F238E27FC236}">
                <a16:creationId xmlns:a16="http://schemas.microsoft.com/office/drawing/2014/main" id="{D7B3BF4D-6640-4657-BD72-5F4E0852873A}"/>
              </a:ext>
            </a:extLst>
          </p:cNvPr>
          <p:cNvCxnSpPr>
            <a:cxnSpLocks/>
          </p:cNvCxnSpPr>
          <p:nvPr userDrawn="1"/>
        </p:nvCxnSpPr>
        <p:spPr bwMode="gray">
          <a:xfrm>
            <a:off x="917820" y="6575619"/>
            <a:ext cx="0" cy="103716"/>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
          <p:cNvSpPr>
            <a:spLocks noGrp="1"/>
          </p:cNvSpPr>
          <p:nvPr>
            <p:ph type="body" idx="1"/>
          </p:nvPr>
        </p:nvSpPr>
        <p:spPr bwMode="gray">
          <a:xfrm>
            <a:off x="449818" y="1361292"/>
            <a:ext cx="7172684" cy="4660627"/>
          </a:xfrm>
          <a:prstGeom prst="rect">
            <a:avLst/>
          </a:prstGeom>
        </p:spPr>
        <p:txBody>
          <a:bodyPr vert="horz" lIns="0" tIns="0" rIns="72000" bIns="0" rtlCol="0">
            <a:noAutofit/>
          </a:bodyPr>
          <a:lstStyle/>
          <a:p>
            <a:pPr lvl="0"/>
            <a:r>
              <a:rPr lang="en-GB" noProof="0" dirty="0"/>
              <a:t>Click to add text</a:t>
            </a:r>
          </a:p>
          <a:p>
            <a:pPr lvl="1">
              <a:buClr>
                <a:schemeClr val="accent1"/>
              </a:buClr>
            </a:pPr>
            <a:r>
              <a:rPr lang="en-GB" noProof="0" dirty="0"/>
              <a:t>Second level</a:t>
            </a:r>
          </a:p>
          <a:p>
            <a:pPr lvl="2">
              <a:buClr>
                <a:schemeClr val="accent1"/>
              </a:buClr>
            </a:pPr>
            <a:r>
              <a:rPr lang="en-GB" noProof="0" dirty="0"/>
              <a:t>Third level</a:t>
            </a:r>
          </a:p>
        </p:txBody>
      </p:sp>
      <p:sp>
        <p:nvSpPr>
          <p:cNvPr id="22" name="Headline">
            <a:extLst>
              <a:ext uri="{FF2B5EF4-FFF2-40B4-BE49-F238E27FC236}">
                <a16:creationId xmlns:a16="http://schemas.microsoft.com/office/drawing/2014/main" id="{288DB87F-225C-44F9-8B2F-85DB9A3E0803}"/>
              </a:ext>
            </a:extLst>
          </p:cNvPr>
          <p:cNvSpPr>
            <a:spLocks noGrp="1"/>
          </p:cNvSpPr>
          <p:nvPr>
            <p:ph type="title"/>
          </p:nvPr>
        </p:nvSpPr>
        <p:spPr bwMode="gray">
          <a:xfrm>
            <a:off x="449817" y="320283"/>
            <a:ext cx="7172684" cy="720725"/>
          </a:xfrm>
          <a:prstGeom prst="rect">
            <a:avLst/>
          </a:prstGeom>
        </p:spPr>
        <p:txBody>
          <a:bodyPr vert="horz" lIns="0" tIns="0" rIns="72000" bIns="0" rtlCol="0" anchor="b">
            <a:noAutofit/>
          </a:bodyPr>
          <a:lstStyle/>
          <a:p>
            <a:r>
              <a:rPr lang="en-GB"/>
              <a:t>Click to edit headline</a:t>
            </a:r>
            <a:endParaRPr lang="en-GB" dirty="0"/>
          </a:p>
        </p:txBody>
      </p:sp>
    </p:spTree>
    <p:extLst>
      <p:ext uri="{BB962C8B-B14F-4D97-AF65-F5344CB8AC3E}">
        <p14:creationId xmlns:p14="http://schemas.microsoft.com/office/powerpoint/2010/main" val="766345528"/>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 id="2147483838" r:id="rId18"/>
    <p:sldLayoutId id="2147483839" r:id="rId19"/>
    <p:sldLayoutId id="2147483840" r:id="rId20"/>
    <p:sldLayoutId id="2147483841" r:id="rId21"/>
    <p:sldLayoutId id="2147483842" r:id="rId22"/>
    <p:sldLayoutId id="2147483843" r:id="rId23"/>
    <p:sldLayoutId id="2147483844" r:id="rId24"/>
    <p:sldLayoutId id="2147483845" r:id="rId25"/>
    <p:sldLayoutId id="2147483846" r:id="rId26"/>
    <p:sldLayoutId id="2147483847" r:id="rId27"/>
    <p:sldLayoutId id="2147483848" r:id="rId28"/>
    <p:sldLayoutId id="2147483849" r:id="rId29"/>
    <p:sldLayoutId id="2147483850" r:id="rId30"/>
    <p:sldLayoutId id="2147483851" r:id="rId31"/>
    <p:sldLayoutId id="2147483852" r:id="rId32"/>
    <p:sldLayoutId id="2147483853" r:id="rId33"/>
    <p:sldLayoutId id="2147483854" r:id="rId34"/>
    <p:sldLayoutId id="2147483855" r:id="rId35"/>
  </p:sldLayoutIdLst>
  <p:transition>
    <p:fade/>
  </p:transition>
  <p:hf hdr="0"/>
  <p:txStyles>
    <p:title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1200" kern="1200" dirty="0" smtClean="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dirty="0" smtClean="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dirty="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gesetze-im-internet.de/eeg_2014/__61a.html" TargetMode="External"/><Relationship Id="rId13"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hyperlink" Target="https://www.gesetze-im-internet.de/eeg_2014/__28.html" TargetMode="External"/><Relationship Id="rId12" Type="http://schemas.openxmlformats.org/officeDocument/2006/relationships/image" Target="../media/image5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3.png"/><Relationship Id="rId11" Type="http://schemas.microsoft.com/office/2007/relationships/hdphoto" Target="../media/hdphoto5.wdp"/><Relationship Id="rId5" Type="http://schemas.microsoft.com/office/2007/relationships/hdphoto" Target="../media/hdphoto4.wdp"/><Relationship Id="rId10" Type="http://schemas.openxmlformats.org/officeDocument/2006/relationships/image" Target="../media/image54.png"/><Relationship Id="rId4" Type="http://schemas.openxmlformats.org/officeDocument/2006/relationships/image" Target="../media/image52.png"/><Relationship Id="rId9" Type="http://schemas.openxmlformats.org/officeDocument/2006/relationships/hyperlink" Target="https://www.gesetze-im-internet.de/eeg_2014/__21.html"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gesetze-im-internet.de/eeg_2014/__61a.html" TargetMode="External"/><Relationship Id="rId13"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hyperlink" Target="https://www.gesetze-im-internet.de/eeg_2014/__28.html" TargetMode="External"/><Relationship Id="rId12"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3.png"/><Relationship Id="rId11" Type="http://schemas.microsoft.com/office/2007/relationships/hdphoto" Target="../media/hdphoto5.wdp"/><Relationship Id="rId5" Type="http://schemas.microsoft.com/office/2007/relationships/hdphoto" Target="../media/hdphoto4.wdp"/><Relationship Id="rId10" Type="http://schemas.openxmlformats.org/officeDocument/2006/relationships/image" Target="../media/image54.png"/><Relationship Id="rId4" Type="http://schemas.openxmlformats.org/officeDocument/2006/relationships/image" Target="../media/image52.png"/><Relationship Id="rId9" Type="http://schemas.openxmlformats.org/officeDocument/2006/relationships/hyperlink" Target="https://www.gesetze-im-internet.de/eeg_2014/__21.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2.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59.jpeg"/><Relationship Id="rId4" Type="http://schemas.openxmlformats.org/officeDocument/2006/relationships/image" Target="../media/image58.png"/></Relationships>
</file>

<file path=ppt/slides/_rels/slide14.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61.png"/><Relationship Id="rId4" Type="http://schemas.openxmlformats.org/officeDocument/2006/relationships/image" Target="../media/image42.jpg"/></Relationships>
</file>

<file path=ppt/slides/_rels/slide1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 Id="rId4" Type="http://schemas.openxmlformats.org/officeDocument/2006/relationships/image" Target="../media/image64.png"/></Relationships>
</file>

<file path=ppt/slides/_rels/slide1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2.png"/><Relationship Id="rId1" Type="http://schemas.openxmlformats.org/officeDocument/2006/relationships/slideLayout" Target="../slideLayouts/slideLayout6.xml"/><Relationship Id="rId4" Type="http://schemas.openxmlformats.org/officeDocument/2006/relationships/image" Target="../media/image66.png"/></Relationships>
</file>

<file path=ppt/slides/_rels/slide17.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72.png"/><Relationship Id="rId2" Type="http://schemas.openxmlformats.org/officeDocument/2006/relationships/image" Target="../media/image42.jpg"/><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hyperlink" Target="https://www.pv-ertraege.de/pvdaten/sfvpv_main_entry.html" TargetMode="External"/><Relationship Id="rId4" Type="http://schemas.openxmlformats.org/officeDocument/2006/relationships/image" Target="../media/image71.png"/></Relationships>
</file>

<file path=ppt/slides/_rels/slide2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hyperlink" Target="mailto:boeswetter@bsw-solar.d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png"/><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lstStyle/>
          <a:p>
            <a:r>
              <a:rPr lang="de-DE" dirty="0" err="1"/>
              <a:t>Grid-connected</a:t>
            </a:r>
            <a:r>
              <a:rPr lang="de-DE" dirty="0"/>
              <a:t> PV in Germany </a:t>
            </a:r>
          </a:p>
        </p:txBody>
      </p:sp>
      <p:sp>
        <p:nvSpPr>
          <p:cNvPr id="7" name="Inhaltsplatzhalter 6"/>
          <p:cNvSpPr>
            <a:spLocks noGrp="1"/>
          </p:cNvSpPr>
          <p:nvPr>
            <p:ph idx="1"/>
          </p:nvPr>
        </p:nvSpPr>
        <p:spPr/>
        <p:txBody>
          <a:bodyPr/>
          <a:lstStyle/>
          <a:p>
            <a:r>
              <a:rPr lang="de-DE" dirty="0"/>
              <a:t>Mathias Böswetter,  BSW-Solar</a:t>
            </a:r>
          </a:p>
        </p:txBody>
      </p:sp>
      <p:sp>
        <p:nvSpPr>
          <p:cNvPr id="4" name="Fußzeilenplatzhalter 3"/>
          <p:cNvSpPr>
            <a:spLocks noGrp="1"/>
          </p:cNvSpPr>
          <p:nvPr>
            <p:ph type="ftr" sz="quarter" idx="4294967295"/>
          </p:nvPr>
        </p:nvSpPr>
        <p:spPr>
          <a:xfrm>
            <a:off x="8486775" y="6461125"/>
            <a:ext cx="657225" cy="123825"/>
          </a:xfrm>
        </p:spPr>
        <p:txBody>
          <a:bodyPr/>
          <a:lstStyle/>
          <a:p>
            <a:pPr>
              <a:defRPr/>
            </a:pPr>
            <a:r>
              <a:rPr lang="de-DE"/>
              <a:t>© BSW-Solar</a:t>
            </a:r>
          </a:p>
        </p:txBody>
      </p:sp>
      <p:sp>
        <p:nvSpPr>
          <p:cNvPr id="5" name="Foliennummernplatzhalter 4"/>
          <p:cNvSpPr>
            <a:spLocks noGrp="1"/>
          </p:cNvSpPr>
          <p:nvPr>
            <p:ph type="sldNum" sz="quarter" idx="4294967295"/>
          </p:nvPr>
        </p:nvSpPr>
        <p:spPr>
          <a:xfrm>
            <a:off x="0" y="0"/>
            <a:ext cx="252413" cy="352425"/>
          </a:xfrm>
        </p:spPr>
        <p:txBody>
          <a:bodyPr/>
          <a:lstStyle/>
          <a:p>
            <a:pPr>
              <a:defRPr/>
            </a:pPr>
            <a:fld id="{5DDDF240-C992-4EA7-BCC8-DCA59CB3A9B4}" type="slidenum">
              <a:rPr lang="de-DE" smtClean="0"/>
              <a:pPr>
                <a:defRPr/>
              </a:pPr>
              <a:t>1</a:t>
            </a:fld>
            <a:endParaRPr lang="de-DE"/>
          </a:p>
        </p:txBody>
      </p:sp>
    </p:spTree>
    <p:extLst>
      <p:ext uri="{BB962C8B-B14F-4D97-AF65-F5344CB8AC3E}">
        <p14:creationId xmlns:p14="http://schemas.microsoft.com/office/powerpoint/2010/main" val="1817830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p:cNvSpPr>
            <a:spLocks noGrp="1"/>
          </p:cNvSpPr>
          <p:nvPr>
            <p:ph type="title"/>
          </p:nvPr>
        </p:nvSpPr>
        <p:spPr>
          <a:xfrm>
            <a:off x="442913" y="587375"/>
            <a:ext cx="7585075" cy="733425"/>
          </a:xfrm>
        </p:spPr>
        <p:txBody>
          <a:bodyPr/>
          <a:lstStyle/>
          <a:p>
            <a:br>
              <a:rPr lang="de-DE" altLang="de-DE" dirty="0">
                <a:latin typeface="Arial" pitchFamily="34" charset="0"/>
                <a:cs typeface="Arial" pitchFamily="34" charset="0"/>
              </a:rPr>
            </a:br>
            <a:br>
              <a:rPr lang="de-DE" altLang="de-DE" dirty="0">
                <a:latin typeface="Arial" pitchFamily="34" charset="0"/>
                <a:cs typeface="Arial" pitchFamily="34" charset="0"/>
              </a:rPr>
            </a:br>
            <a:br>
              <a:rPr lang="de-DE" altLang="de-DE" dirty="0">
                <a:latin typeface="Arial" pitchFamily="34" charset="0"/>
                <a:cs typeface="Arial" pitchFamily="34" charset="0"/>
              </a:rPr>
            </a:br>
            <a:r>
              <a:rPr lang="de-DE" altLang="de-DE" dirty="0">
                <a:latin typeface="Arial" pitchFamily="34" charset="0"/>
                <a:cs typeface="Arial" pitchFamily="34" charset="0"/>
              </a:rPr>
              <a:t>Basic photovoltaic structure - </a:t>
            </a:r>
            <a:br>
              <a:rPr lang="de-DE" altLang="de-DE" dirty="0">
                <a:latin typeface="Arial" pitchFamily="34" charset="0"/>
                <a:cs typeface="Arial" pitchFamily="34" charset="0"/>
              </a:rPr>
            </a:br>
            <a:r>
              <a:rPr lang="de-DE" altLang="de-DE" dirty="0" err="1">
                <a:latin typeface="Arial" pitchFamily="34" charset="0"/>
                <a:cs typeface="Arial" pitchFamily="34" charset="0"/>
              </a:rPr>
              <a:t>Typical</a:t>
            </a:r>
            <a:r>
              <a:rPr lang="de-DE" altLang="de-DE" dirty="0">
                <a:latin typeface="Arial" pitchFamily="34" charset="0"/>
                <a:cs typeface="Arial" pitchFamily="34" charset="0"/>
              </a:rPr>
              <a:t> </a:t>
            </a:r>
            <a:r>
              <a:rPr lang="de-DE" altLang="de-DE" dirty="0" err="1">
                <a:latin typeface="Arial" pitchFamily="34" charset="0"/>
                <a:cs typeface="Arial" pitchFamily="34" charset="0"/>
              </a:rPr>
              <a:t>building</a:t>
            </a:r>
            <a:r>
              <a:rPr lang="de-DE" altLang="de-DE" dirty="0">
                <a:latin typeface="Arial" pitchFamily="34" charset="0"/>
                <a:cs typeface="Arial" pitchFamily="34" charset="0"/>
              </a:rPr>
              <a:t> and </a:t>
            </a:r>
            <a:r>
              <a:rPr lang="de-DE" altLang="de-DE" dirty="0" err="1">
                <a:latin typeface="Arial" pitchFamily="34" charset="0"/>
                <a:cs typeface="Arial" pitchFamily="34" charset="0"/>
              </a:rPr>
              <a:t>area</a:t>
            </a:r>
            <a:r>
              <a:rPr lang="de-DE" altLang="de-DE" dirty="0">
                <a:latin typeface="Arial" pitchFamily="34" charset="0"/>
                <a:cs typeface="Arial" pitchFamily="34" charset="0"/>
              </a:rPr>
              <a:t> </a:t>
            </a:r>
            <a:r>
              <a:rPr lang="de-DE" altLang="de-DE" dirty="0" err="1">
                <a:latin typeface="Arial" pitchFamily="34" charset="0"/>
                <a:cs typeface="Arial" pitchFamily="34" charset="0"/>
              </a:rPr>
              <a:t>scenery</a:t>
            </a:r>
            <a:r>
              <a:rPr lang="de-DE" altLang="de-DE" dirty="0">
                <a:latin typeface="Arial" pitchFamily="34" charset="0"/>
                <a:cs typeface="Arial" pitchFamily="34" charset="0"/>
              </a:rPr>
              <a:t> (2017 </a:t>
            </a:r>
            <a:r>
              <a:rPr lang="de-DE" altLang="de-DE" dirty="0" err="1">
                <a:latin typeface="Arial" pitchFamily="34" charset="0"/>
                <a:cs typeface="Arial" pitchFamily="34" charset="0"/>
              </a:rPr>
              <a:t>figures</a:t>
            </a:r>
            <a:r>
              <a:rPr lang="de-DE" altLang="de-DE" dirty="0">
                <a:latin typeface="Arial" pitchFamily="34" charset="0"/>
                <a:cs typeface="Arial" pitchFamily="34" charset="0"/>
              </a:rPr>
              <a:t>)</a:t>
            </a:r>
          </a:p>
        </p:txBody>
      </p:sp>
      <p:sp>
        <p:nvSpPr>
          <p:cNvPr id="8227" name="Fußzeilenplatzhalter 3"/>
          <p:cNvSpPr>
            <a:spLocks noGrp="1"/>
          </p:cNvSpPr>
          <p:nvPr>
            <p:ph type="ftr" sz="quarter" idx="10"/>
          </p:nvPr>
        </p:nvSpPr>
        <p:spPr/>
        <p:txBody>
          <a:bodyPr/>
          <a:lstStyle/>
          <a:p>
            <a:pPr>
              <a:defRPr/>
            </a:pPr>
            <a:r>
              <a:rPr lang="de-DE" altLang="de-DE"/>
              <a:t>© BSW-Solar</a:t>
            </a:r>
          </a:p>
        </p:txBody>
      </p:sp>
      <p:sp>
        <p:nvSpPr>
          <p:cNvPr id="46" name="Rechteck 45"/>
          <p:cNvSpPr/>
          <p:nvPr/>
        </p:nvSpPr>
        <p:spPr bwMode="auto">
          <a:xfrm>
            <a:off x="6322801" y="4168355"/>
            <a:ext cx="1678465" cy="1584745"/>
          </a:xfrm>
          <a:prstGeom prst="rect">
            <a:avLst/>
          </a:prstGeom>
          <a:noFill/>
          <a:ln w="9525" cap="flat" cmpd="sng" algn="ctr">
            <a:solidFill>
              <a:schemeClr val="accent5"/>
            </a:solidFill>
            <a:prstDash val="solid"/>
            <a:round/>
            <a:headEnd type="none" w="med" len="med"/>
            <a:tailEnd type="none" w="med" len="med"/>
          </a:ln>
          <a:effectLst/>
        </p:spPr>
        <p:txBody>
          <a:bodyPr vert="horz" wrap="square" lIns="36000" tIns="45720" rIns="36000" bIns="45720" numCol="1" rtlCol="0" anchor="t" anchorCtr="0" compatLnSpc="1">
            <a:prstTxWarp prst="textNoShape">
              <a:avLst/>
            </a:prstTxWarp>
          </a:bodyPr>
          <a:lstStyle/>
          <a:p>
            <a:pPr marL="171450" indent="-171450" eaLnBrk="0" fontAlgn="base" hangingPunct="0">
              <a:spcBef>
                <a:spcPct val="0"/>
              </a:spcBef>
              <a:spcAft>
                <a:spcPct val="0"/>
              </a:spcAft>
              <a:buFont typeface="Arial" panose="020B0604020202020204" pitchFamily="34" charset="0"/>
              <a:buChar char="•"/>
            </a:pPr>
            <a:r>
              <a:rPr lang="de-DE" sz="1200" b="1" dirty="0">
                <a:solidFill>
                  <a:srgbClr val="000000"/>
                </a:solidFill>
                <a:latin typeface="Arial" panose="020B0604020202020204" pitchFamily="34" charset="0"/>
                <a:cs typeface="Arial" panose="020B0604020202020204" pitchFamily="34" charset="0"/>
              </a:rPr>
              <a:t>open space</a:t>
            </a:r>
          </a:p>
          <a:p>
            <a:pPr marL="171450" indent="-171450" eaLnBrk="0" fontAlgn="base" hangingPunct="0">
              <a:spcBef>
                <a:spcPct val="0"/>
              </a:spcBef>
              <a:spcAft>
                <a:spcPct val="0"/>
              </a:spcAft>
              <a:buFont typeface="Arial" panose="020B0604020202020204" pitchFamily="34" charset="0"/>
              <a:buChar char="•"/>
            </a:pPr>
            <a:r>
              <a:rPr lang="de-DE" sz="1200" b="1" dirty="0">
                <a:solidFill>
                  <a:srgbClr val="000000"/>
                </a:solidFill>
                <a:latin typeface="Arial" panose="020B0604020202020204" pitchFamily="34" charset="0"/>
                <a:cs typeface="Arial" panose="020B0604020202020204" pitchFamily="34" charset="0"/>
              </a:rPr>
              <a:t>Conversion areas</a:t>
            </a:r>
          </a:p>
          <a:p>
            <a:pPr marL="171450" indent="-171450" eaLnBrk="0" fontAlgn="base" hangingPunct="0">
              <a:spcBef>
                <a:spcPct val="0"/>
              </a:spcBef>
              <a:spcAft>
                <a:spcPct val="0"/>
              </a:spcAft>
              <a:buFont typeface="Arial" panose="020B0604020202020204" pitchFamily="34" charset="0"/>
              <a:buChar char="•"/>
            </a:pPr>
            <a:r>
              <a:rPr lang="de-DE" sz="1200" b="1" dirty="0">
                <a:solidFill>
                  <a:srgbClr val="000000"/>
                </a:solidFill>
                <a:latin typeface="Arial" panose="020B0604020202020204" pitchFamily="34" charset="0"/>
                <a:cs typeface="Arial" panose="020B0604020202020204" pitchFamily="34" charset="0"/>
              </a:rPr>
              <a:t>structural facilities</a:t>
            </a:r>
          </a:p>
          <a:p>
            <a:pPr marL="171450" indent="-171450" eaLnBrk="0" fontAlgn="base" hangingPunct="0">
              <a:spcBef>
                <a:spcPct val="0"/>
              </a:spcBef>
              <a:spcAft>
                <a:spcPct val="0"/>
              </a:spcAft>
              <a:buFont typeface="Arial" panose="020B0604020202020204" pitchFamily="34" charset="0"/>
              <a:buChar char="•"/>
            </a:pPr>
            <a:r>
              <a:rPr lang="de-DE" sz="1200" b="1" dirty="0">
                <a:solidFill>
                  <a:srgbClr val="000000"/>
                </a:solidFill>
                <a:latin typeface="Arial" panose="020B0604020202020204" pitchFamily="34" charset="0"/>
                <a:cs typeface="Arial" panose="020B0604020202020204" pitchFamily="34" charset="0"/>
              </a:rPr>
              <a:t>large roofs</a:t>
            </a:r>
          </a:p>
        </p:txBody>
      </p:sp>
      <p:sp>
        <p:nvSpPr>
          <p:cNvPr id="47" name="Rechteck 46"/>
          <p:cNvSpPr/>
          <p:nvPr/>
        </p:nvSpPr>
        <p:spPr bwMode="auto">
          <a:xfrm>
            <a:off x="1437051" y="4168355"/>
            <a:ext cx="1499683" cy="1584745"/>
          </a:xfrm>
          <a:prstGeom prst="rect">
            <a:avLst/>
          </a:prstGeom>
          <a:noFill/>
          <a:ln w="9525" cap="flat" cmpd="sng" algn="ctr">
            <a:solidFill>
              <a:schemeClr val="accent5"/>
            </a:solidFill>
            <a:prstDash val="solid"/>
            <a:round/>
            <a:headEnd type="none" w="med" len="med"/>
            <a:tailEnd type="none" w="med" len="med"/>
          </a:ln>
          <a:effectLst/>
        </p:spPr>
        <p:txBody>
          <a:bodyPr vert="horz" wrap="square" lIns="36000" tIns="45720" rIns="36000" bIns="45720" numCol="1" rtlCol="0" anchor="t" anchorCtr="0" compatLnSpc="1">
            <a:prstTxWarp prst="textNoShape">
              <a:avLst/>
            </a:prstTxWarp>
          </a:bodyPr>
          <a:lstStyle/>
          <a:p>
            <a:pPr marL="171450" indent="-171450" eaLnBrk="0" fontAlgn="base" hangingPunct="0">
              <a:spcBef>
                <a:spcPct val="0"/>
              </a:spcBef>
              <a:spcAft>
                <a:spcPct val="0"/>
              </a:spcAft>
              <a:buFont typeface="Arial" panose="020B0604020202020204" pitchFamily="34" charset="0"/>
              <a:buChar char="•"/>
            </a:pPr>
            <a:r>
              <a:rPr lang="de-DE" sz="1200" b="1" dirty="0">
                <a:solidFill>
                  <a:srgbClr val="000000"/>
                </a:solidFill>
                <a:latin typeface="Arial" panose="020B0604020202020204" pitchFamily="34" charset="0"/>
                <a:cs typeface="Arial" panose="020B0604020202020204" pitchFamily="34" charset="0"/>
              </a:rPr>
              <a:t>One and two-family houses </a:t>
            </a:r>
          </a:p>
          <a:p>
            <a:pPr marL="171450" indent="-171450" eaLnBrk="0" fontAlgn="base" hangingPunct="0">
              <a:spcBef>
                <a:spcPct val="0"/>
              </a:spcBef>
              <a:spcAft>
                <a:spcPct val="0"/>
              </a:spcAft>
              <a:buFont typeface="Arial" panose="020B0604020202020204" pitchFamily="34" charset="0"/>
              <a:buChar char="•"/>
            </a:pPr>
            <a:r>
              <a:rPr lang="de-DE" sz="1200" b="1" dirty="0">
                <a:solidFill>
                  <a:srgbClr val="000000"/>
                </a:solidFill>
                <a:latin typeface="Arial" panose="020B0604020202020204" pitchFamily="34" charset="0"/>
                <a:cs typeface="Arial" panose="020B0604020202020204" pitchFamily="34" charset="0"/>
              </a:rPr>
              <a:t>Small commercial roofs</a:t>
            </a:r>
          </a:p>
        </p:txBody>
      </p:sp>
      <p:sp>
        <p:nvSpPr>
          <p:cNvPr id="48" name="Rechteck 47"/>
          <p:cNvSpPr/>
          <p:nvPr/>
        </p:nvSpPr>
        <p:spPr bwMode="auto">
          <a:xfrm>
            <a:off x="4631423" y="4168355"/>
            <a:ext cx="1692066" cy="1584745"/>
          </a:xfrm>
          <a:prstGeom prst="rect">
            <a:avLst/>
          </a:prstGeom>
          <a:noFill/>
          <a:ln w="9525" cap="flat" cmpd="sng" algn="ctr">
            <a:solidFill>
              <a:schemeClr val="accent5"/>
            </a:solidFill>
            <a:prstDash val="solid"/>
            <a:round/>
            <a:headEnd type="none" w="med" len="med"/>
            <a:tailEnd type="none" w="med" len="med"/>
          </a:ln>
          <a:effectLst/>
        </p:spPr>
        <p:txBody>
          <a:bodyPr vert="horz" wrap="square" lIns="36000" tIns="45720" rIns="36000" bIns="45720" numCol="1" rtlCol="0" anchor="t" anchorCtr="0" compatLnSpc="1">
            <a:prstTxWarp prst="textNoShape">
              <a:avLst/>
            </a:prstTxWarp>
          </a:bodyPr>
          <a:lstStyle/>
          <a:p>
            <a:pPr marL="171450" indent="-171450" eaLnBrk="0" fontAlgn="base" hangingPunct="0">
              <a:spcBef>
                <a:spcPct val="0"/>
              </a:spcBef>
              <a:spcAft>
                <a:spcPct val="0"/>
              </a:spcAft>
              <a:buFont typeface="Arial" panose="020B0604020202020204" pitchFamily="34" charset="0"/>
              <a:buChar char="•"/>
            </a:pPr>
            <a:r>
              <a:rPr lang="de-DE" sz="1200" b="1" dirty="0">
                <a:solidFill>
                  <a:srgbClr val="000000"/>
                </a:solidFill>
                <a:latin typeface="Arial" panose="020B0604020202020204" pitchFamily="34" charset="0"/>
                <a:cs typeface="Arial" panose="020B0604020202020204" pitchFamily="34" charset="0"/>
              </a:rPr>
              <a:t>Large agricultural holdings</a:t>
            </a:r>
          </a:p>
          <a:p>
            <a:pPr marL="171450" indent="-171450" eaLnBrk="0" fontAlgn="base" hangingPunct="0">
              <a:spcBef>
                <a:spcPct val="0"/>
              </a:spcBef>
              <a:spcAft>
                <a:spcPct val="0"/>
              </a:spcAft>
              <a:buFont typeface="Arial" panose="020B0604020202020204" pitchFamily="34" charset="0"/>
              <a:buChar char="•"/>
            </a:pPr>
            <a:r>
              <a:rPr lang="de-DE" sz="1200" b="1" dirty="0">
                <a:solidFill>
                  <a:srgbClr val="000000"/>
                </a:solidFill>
                <a:latin typeface="Arial" panose="020B0604020202020204" pitchFamily="34" charset="0"/>
                <a:cs typeface="Arial" panose="020B0604020202020204" pitchFamily="34" charset="0"/>
              </a:rPr>
              <a:t>Large supermarkets</a:t>
            </a:r>
          </a:p>
          <a:p>
            <a:pPr marL="171450" indent="-171450" eaLnBrk="0" fontAlgn="base" hangingPunct="0">
              <a:spcBef>
                <a:spcPct val="0"/>
              </a:spcBef>
              <a:spcAft>
                <a:spcPct val="0"/>
              </a:spcAft>
              <a:buFont typeface="Arial" panose="020B0604020202020204" pitchFamily="34" charset="0"/>
              <a:buChar char="•"/>
            </a:pPr>
            <a:r>
              <a:rPr lang="de-DE" sz="1200" b="1" dirty="0">
                <a:solidFill>
                  <a:srgbClr val="000000"/>
                </a:solidFill>
                <a:latin typeface="Arial" panose="020B0604020202020204" pitchFamily="34" charset="0"/>
                <a:cs typeface="Arial" panose="020B0604020202020204" pitchFamily="34" charset="0"/>
              </a:rPr>
              <a:t>factory buildings</a:t>
            </a:r>
          </a:p>
          <a:p>
            <a:pPr marL="171450" indent="-171450" eaLnBrk="0" fontAlgn="base" hangingPunct="0">
              <a:spcBef>
                <a:spcPct val="0"/>
              </a:spcBef>
              <a:spcAft>
                <a:spcPct val="0"/>
              </a:spcAft>
              <a:buFont typeface="Arial" panose="020B0604020202020204" pitchFamily="34" charset="0"/>
              <a:buChar char="•"/>
            </a:pPr>
            <a:r>
              <a:rPr lang="de-DE" sz="1200" b="1" dirty="0">
                <a:solidFill>
                  <a:srgbClr val="000000"/>
                </a:solidFill>
                <a:latin typeface="Arial" panose="020B0604020202020204" pitchFamily="34" charset="0"/>
                <a:cs typeface="Arial" panose="020B0604020202020204" pitchFamily="34" charset="0"/>
              </a:rPr>
              <a:t>open space</a:t>
            </a:r>
          </a:p>
          <a:p>
            <a:pPr marL="171450" indent="-171450" eaLnBrk="0" fontAlgn="base" hangingPunct="0">
              <a:spcBef>
                <a:spcPct val="0"/>
              </a:spcBef>
              <a:spcAft>
                <a:spcPct val="0"/>
              </a:spcAft>
              <a:buFont typeface="Arial" panose="020B0604020202020204" pitchFamily="34" charset="0"/>
              <a:buChar char="•"/>
            </a:pPr>
            <a:r>
              <a:rPr lang="de-DE" sz="1200" b="1" dirty="0">
                <a:solidFill>
                  <a:srgbClr val="000000"/>
                </a:solidFill>
                <a:latin typeface="Arial" panose="020B0604020202020204" pitchFamily="34" charset="0"/>
                <a:cs typeface="Arial" panose="020B0604020202020204" pitchFamily="34" charset="0"/>
              </a:rPr>
              <a:t>structural facilities</a:t>
            </a:r>
          </a:p>
        </p:txBody>
      </p:sp>
      <p:sp>
        <p:nvSpPr>
          <p:cNvPr id="49" name="Rechteck 48"/>
          <p:cNvSpPr/>
          <p:nvPr/>
        </p:nvSpPr>
        <p:spPr bwMode="auto">
          <a:xfrm>
            <a:off x="2936734" y="4168957"/>
            <a:ext cx="1693858" cy="1581503"/>
          </a:xfrm>
          <a:prstGeom prst="rect">
            <a:avLst/>
          </a:prstGeom>
          <a:noFill/>
          <a:ln w="9525" cap="flat" cmpd="sng" algn="ctr">
            <a:solidFill>
              <a:schemeClr val="accent5"/>
            </a:solidFill>
            <a:prstDash val="solid"/>
            <a:round/>
            <a:headEnd type="none" w="med" len="med"/>
            <a:tailEnd type="none" w="med" len="med"/>
          </a:ln>
          <a:effectLst/>
        </p:spPr>
        <p:txBody>
          <a:bodyPr vert="horz" wrap="square" lIns="36000" tIns="45720" rIns="36000" bIns="45720" numCol="1" rtlCol="0" anchor="t" anchorCtr="0" compatLnSpc="1">
            <a:prstTxWarp prst="textNoShape">
              <a:avLst/>
            </a:prstTxWarp>
          </a:bodyPr>
          <a:lstStyle/>
          <a:p>
            <a:pPr marL="171450" indent="-171450" eaLnBrk="0" fontAlgn="base" hangingPunct="0">
              <a:spcBef>
                <a:spcPct val="0"/>
              </a:spcBef>
              <a:spcAft>
                <a:spcPct val="0"/>
              </a:spcAft>
              <a:buFont typeface="Arial" panose="020B0604020202020204" pitchFamily="34" charset="0"/>
              <a:buChar char="•"/>
            </a:pPr>
            <a:r>
              <a:rPr lang="de-DE" sz="1200" b="1" dirty="0">
                <a:solidFill>
                  <a:srgbClr val="000000"/>
                </a:solidFill>
                <a:latin typeface="Arial" panose="020B0604020202020204" pitchFamily="34" charset="0"/>
                <a:cs typeface="Arial" panose="020B0604020202020204" pitchFamily="34" charset="0"/>
              </a:rPr>
              <a:t>MFH,</a:t>
            </a:r>
          </a:p>
          <a:p>
            <a:pPr marL="171450" indent="-171450" eaLnBrk="0" fontAlgn="base" hangingPunct="0">
              <a:spcBef>
                <a:spcPct val="0"/>
              </a:spcBef>
              <a:spcAft>
                <a:spcPct val="0"/>
              </a:spcAft>
              <a:buFont typeface="Arial" panose="020B0604020202020204" pitchFamily="34" charset="0"/>
              <a:buChar char="•"/>
            </a:pPr>
            <a:r>
              <a:rPr lang="de-DE" sz="1200" b="1" dirty="0">
                <a:solidFill>
                  <a:srgbClr val="000000"/>
                </a:solidFill>
                <a:latin typeface="Arial" panose="020B0604020202020204" pitchFamily="34" charset="0"/>
                <a:cs typeface="Arial" panose="020B0604020202020204" pitchFamily="34" charset="0"/>
              </a:rPr>
              <a:t>Barns/stables,</a:t>
            </a:r>
          </a:p>
          <a:p>
            <a:pPr marL="171450" indent="-171450" eaLnBrk="0" fontAlgn="base" hangingPunct="0">
              <a:spcBef>
                <a:spcPct val="0"/>
              </a:spcBef>
              <a:spcAft>
                <a:spcPct val="0"/>
              </a:spcAft>
              <a:buFont typeface="Arial" panose="020B0604020202020204" pitchFamily="34" charset="0"/>
              <a:buChar char="•"/>
            </a:pPr>
            <a:r>
              <a:rPr lang="de-DE" sz="1200" b="1" dirty="0">
                <a:solidFill>
                  <a:srgbClr val="000000"/>
                </a:solidFill>
                <a:latin typeface="Arial" panose="020B0604020202020204" pitchFamily="34" charset="0"/>
                <a:cs typeface="Arial" panose="020B0604020202020204" pitchFamily="34" charset="0"/>
              </a:rPr>
              <a:t>commercial operations</a:t>
            </a:r>
          </a:p>
          <a:p>
            <a:pPr marL="171450" indent="-171450" eaLnBrk="0" fontAlgn="base" hangingPunct="0">
              <a:spcBef>
                <a:spcPct val="0"/>
              </a:spcBef>
              <a:spcAft>
                <a:spcPct val="0"/>
              </a:spcAft>
              <a:buFont typeface="Arial" panose="020B0604020202020204" pitchFamily="34" charset="0"/>
              <a:buChar char="•"/>
            </a:pPr>
            <a:r>
              <a:rPr lang="de-DE" sz="1200" b="1" dirty="0">
                <a:solidFill>
                  <a:srgbClr val="000000"/>
                </a:solidFill>
                <a:latin typeface="Arial" panose="020B0604020202020204" pitchFamily="34" charset="0"/>
                <a:cs typeface="Arial" panose="020B0604020202020204" pitchFamily="34" charset="0"/>
              </a:rPr>
              <a:t>trade</a:t>
            </a:r>
          </a:p>
          <a:p>
            <a:pPr marL="171450" indent="-171450" eaLnBrk="0" fontAlgn="base" hangingPunct="0">
              <a:spcBef>
                <a:spcPct val="0"/>
              </a:spcBef>
              <a:spcAft>
                <a:spcPct val="0"/>
              </a:spcAft>
              <a:buFont typeface="Arial" panose="020B0604020202020204" pitchFamily="34" charset="0"/>
              <a:buChar char="•"/>
            </a:pPr>
            <a:r>
              <a:rPr lang="de-DE" sz="1200" b="1" dirty="0">
                <a:solidFill>
                  <a:srgbClr val="000000"/>
                </a:solidFill>
                <a:latin typeface="Arial" panose="020B0604020202020204" pitchFamily="34" charset="0"/>
                <a:cs typeface="Arial" panose="020B0604020202020204" pitchFamily="34" charset="0"/>
              </a:rPr>
              <a:t>administration</a:t>
            </a:r>
          </a:p>
          <a:p>
            <a:pPr marL="171450" indent="-171450" eaLnBrk="0" fontAlgn="base" hangingPunct="0">
              <a:spcBef>
                <a:spcPct val="0"/>
              </a:spcBef>
              <a:spcAft>
                <a:spcPct val="0"/>
              </a:spcAft>
              <a:buFont typeface="Arial" panose="020B0604020202020204" pitchFamily="34" charset="0"/>
              <a:buChar char="•"/>
            </a:pPr>
            <a:r>
              <a:rPr lang="de-DE" sz="1200" b="1" dirty="0">
                <a:solidFill>
                  <a:srgbClr val="000000"/>
                </a:solidFill>
                <a:latin typeface="Arial" panose="020B0604020202020204" pitchFamily="34" charset="0"/>
                <a:cs typeface="Arial" panose="020B0604020202020204" pitchFamily="34" charset="0"/>
              </a:rPr>
              <a:t>schools</a:t>
            </a:r>
          </a:p>
        </p:txBody>
      </p:sp>
      <p:sp>
        <p:nvSpPr>
          <p:cNvPr id="54" name="Rechteck 53"/>
          <p:cNvSpPr/>
          <p:nvPr/>
        </p:nvSpPr>
        <p:spPr>
          <a:xfrm>
            <a:off x="458044" y="4168957"/>
            <a:ext cx="1039887" cy="60016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eaLnBrk="0" fontAlgn="base" hangingPunct="0">
              <a:spcBef>
                <a:spcPct val="0"/>
              </a:spcBef>
              <a:spcAft>
                <a:spcPct val="0"/>
              </a:spcAft>
            </a:pPr>
            <a:r>
              <a:rPr lang="de-DE" b="1" dirty="0">
                <a:solidFill>
                  <a:srgbClr val="002857"/>
                </a:solidFill>
                <a:latin typeface="Arial" panose="020B0604020202020204" pitchFamily="34" charset="0"/>
                <a:cs typeface="Arial" panose="020B0604020202020204" pitchFamily="34" charset="0"/>
              </a:rPr>
              <a:t>Buildings / Area scenery</a:t>
            </a:r>
          </a:p>
        </p:txBody>
      </p:sp>
      <p:sp>
        <p:nvSpPr>
          <p:cNvPr id="72" name="Rechteck 71"/>
          <p:cNvSpPr/>
          <p:nvPr/>
        </p:nvSpPr>
        <p:spPr>
          <a:xfrm>
            <a:off x="419100" y="2728348"/>
            <a:ext cx="771525" cy="73866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eaLnBrk="0" fontAlgn="base" hangingPunct="0">
              <a:spcBef>
                <a:spcPct val="0"/>
              </a:spcBef>
              <a:spcAft>
                <a:spcPct val="0"/>
              </a:spcAft>
            </a:pPr>
            <a:r>
              <a:rPr lang="de-DE" sz="1050" b="1" dirty="0">
                <a:solidFill>
                  <a:srgbClr val="002857"/>
                </a:solidFill>
                <a:latin typeface="Arial" panose="020B0604020202020204" pitchFamily="34" charset="0"/>
                <a:cs typeface="Arial" panose="020B0604020202020204" pitchFamily="34" charset="0"/>
              </a:rPr>
              <a:t>Market share PV extension</a:t>
            </a:r>
          </a:p>
          <a:p>
            <a:pPr eaLnBrk="0" fontAlgn="base" hangingPunct="0">
              <a:spcBef>
                <a:spcPct val="0"/>
              </a:spcBef>
              <a:spcAft>
                <a:spcPct val="0"/>
              </a:spcAft>
            </a:pPr>
            <a:r>
              <a:rPr lang="de-DE" sz="1050" b="1" dirty="0">
                <a:solidFill>
                  <a:srgbClr val="002857"/>
                </a:solidFill>
                <a:latin typeface="Arial" panose="020B0604020202020204" pitchFamily="34" charset="0"/>
                <a:cs typeface="Arial" panose="020B0604020202020204" pitchFamily="34" charset="0"/>
              </a:rPr>
              <a:t>2017</a:t>
            </a:r>
          </a:p>
          <a:p>
            <a:pPr eaLnBrk="0" fontAlgn="base" hangingPunct="0">
              <a:spcBef>
                <a:spcPct val="0"/>
              </a:spcBef>
              <a:spcAft>
                <a:spcPct val="0"/>
              </a:spcAft>
            </a:pPr>
            <a:r>
              <a:rPr lang="de-DE" sz="1050" b="1" dirty="0">
                <a:solidFill>
                  <a:srgbClr val="002857"/>
                </a:solidFill>
                <a:latin typeface="Arial" panose="020B0604020202020204" pitchFamily="34" charset="0"/>
                <a:cs typeface="Arial" panose="020B0604020202020204" pitchFamily="34" charset="0"/>
              </a:rPr>
              <a:t>1.700MW</a:t>
            </a:r>
            <a:endParaRPr lang="de-DE" sz="900" b="1" dirty="0">
              <a:solidFill>
                <a:srgbClr val="002857"/>
              </a:solidFill>
              <a:latin typeface="Arial" panose="020B0604020202020204" pitchFamily="34" charset="0"/>
              <a:cs typeface="Arial" panose="020B0604020202020204" pitchFamily="34" charset="0"/>
            </a:endParaRPr>
          </a:p>
        </p:txBody>
      </p:sp>
      <p:sp>
        <p:nvSpPr>
          <p:cNvPr id="73" name="Rechteck 72"/>
          <p:cNvSpPr/>
          <p:nvPr/>
        </p:nvSpPr>
        <p:spPr bwMode="auto">
          <a:xfrm>
            <a:off x="8001265" y="4168957"/>
            <a:ext cx="830315" cy="1581324"/>
          </a:xfrm>
          <a:prstGeom prst="rect">
            <a:avLst/>
          </a:prstGeom>
          <a:noFill/>
          <a:ln w="9525" cap="flat" cmpd="sng" algn="ctr">
            <a:solidFill>
              <a:schemeClr val="accent5"/>
            </a:solidFill>
            <a:prstDash val="solid"/>
            <a:round/>
            <a:headEnd type="none" w="med" len="med"/>
            <a:tailEnd type="none" w="med" len="med"/>
          </a:ln>
          <a:effectLst/>
        </p:spPr>
        <p:txBody>
          <a:bodyPr vert="horz" wrap="square" lIns="36000" tIns="45720" rIns="36000" bIns="45720" numCol="1" rtlCol="0" anchor="t" anchorCtr="0" compatLnSpc="1">
            <a:prstTxWarp prst="textNoShape">
              <a:avLst/>
            </a:prstTxWarp>
          </a:bodyPr>
          <a:lstStyle/>
          <a:p>
            <a:pPr marL="171450" indent="-171450" eaLnBrk="0" fontAlgn="base" hangingPunct="0">
              <a:spcBef>
                <a:spcPct val="0"/>
              </a:spcBef>
              <a:spcAft>
                <a:spcPct val="0"/>
              </a:spcAft>
              <a:buFont typeface="Arial" panose="020B0604020202020204" pitchFamily="34" charset="0"/>
              <a:buChar char="•"/>
            </a:pPr>
            <a:r>
              <a:rPr lang="de-DE" sz="1200" b="1" dirty="0">
                <a:solidFill>
                  <a:srgbClr val="000000"/>
                </a:solidFill>
                <a:latin typeface="Arial" panose="020B0604020202020204" pitchFamily="34" charset="0"/>
                <a:cs typeface="Arial" panose="020B0604020202020204" pitchFamily="34" charset="0"/>
              </a:rPr>
              <a:t>Building site</a:t>
            </a:r>
          </a:p>
        </p:txBody>
      </p:sp>
      <p:sp>
        <p:nvSpPr>
          <p:cNvPr id="75" name="Rechteck 74"/>
          <p:cNvSpPr/>
          <p:nvPr/>
        </p:nvSpPr>
        <p:spPr>
          <a:xfrm>
            <a:off x="446658" y="1552586"/>
            <a:ext cx="5268341"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eaLnBrk="0" fontAlgn="base" hangingPunct="0">
              <a:spcBef>
                <a:spcPct val="0"/>
              </a:spcBef>
              <a:spcAft>
                <a:spcPct val="0"/>
              </a:spcAft>
            </a:pPr>
            <a:r>
              <a:rPr lang="de-DE" sz="1600" b="1" dirty="0">
                <a:solidFill>
                  <a:srgbClr val="000000"/>
                </a:solidFill>
                <a:latin typeface="Arial" panose="020B0604020202020204" pitchFamily="34" charset="0"/>
                <a:cs typeface="Arial" panose="020B0604020202020204" pitchFamily="34" charset="0"/>
              </a:rPr>
              <a:t>Building and area scenery</a:t>
            </a:r>
            <a:endParaRPr lang="de-DE" sz="1200" b="1" dirty="0">
              <a:solidFill>
                <a:srgbClr val="000000"/>
              </a:solidFill>
              <a:latin typeface="Arial" panose="020B0604020202020204" pitchFamily="34" charset="0"/>
              <a:cs typeface="Arial" panose="020B0604020202020204" pitchFamily="34" charset="0"/>
            </a:endParaRPr>
          </a:p>
        </p:txBody>
      </p:sp>
      <p:sp>
        <p:nvSpPr>
          <p:cNvPr id="41" name="Foliennummernplatzhalter 6"/>
          <p:cNvSpPr txBox="1">
            <a:spLocks/>
          </p:cNvSpPr>
          <p:nvPr/>
        </p:nvSpPr>
        <p:spPr bwMode="auto">
          <a:xfrm rot="10800000" flipV="1">
            <a:off x="454025" y="95693"/>
            <a:ext cx="5783964" cy="453582"/>
          </a:xfrm>
          <a:prstGeom prst="rect">
            <a:avLst/>
          </a:prstGeom>
          <a:noFill/>
          <a:ln>
            <a:noFill/>
          </a:ln>
          <a:effectLst/>
          <a:extLst>
            <a:ext uri="{FAA26D3D-D897-4be2-8F04-BA451C77F1D7}"/>
          </a:extLst>
        </p:spPr>
        <p:txBody>
          <a:bodyPr vert="horz" wrap="square" lIns="0" tIns="0" rIns="0" bIns="0" numCol="1" anchor="b" anchorCtr="0" compatLnSpc="1">
            <a:prstTxWarp prst="textNoShape">
              <a:avLst/>
            </a:prstTxWarp>
          </a:bodyPr>
          <a:lstStyle>
            <a:defPPr>
              <a:defRPr lang="de-DE"/>
            </a:defPPr>
            <a:lvl1pPr algn="ctr" rtl="0" eaLnBrk="1" fontAlgn="base" hangingPunct="1">
              <a:spcBef>
                <a:spcPct val="0"/>
              </a:spcBef>
              <a:spcAft>
                <a:spcPct val="0"/>
              </a:spcAft>
              <a:defRPr sz="800" kern="1200">
                <a:solidFill>
                  <a:srgbClr val="F37116"/>
                </a:solidFill>
                <a:latin typeface="Arial" pitchFamily="34" charset="0"/>
                <a:ea typeface="MS PGothic" pitchFamily="34" charset="-128"/>
                <a:cs typeface="Arial" pitchFamily="34" charset="0"/>
              </a:defRPr>
            </a:lvl1pPr>
            <a:lvl2pPr marL="457200" algn="l" rtl="0" eaLnBrk="0" fontAlgn="base" hangingPunct="0">
              <a:spcBef>
                <a:spcPct val="0"/>
              </a:spcBef>
              <a:spcAft>
                <a:spcPct val="0"/>
              </a:spcAft>
              <a:defRPr sz="2400" kern="1200">
                <a:solidFill>
                  <a:schemeClr val="tx1"/>
                </a:solidFill>
                <a:latin typeface="Interstate-Regular" pitchFamily="2"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Interstate-Regular" pitchFamily="2"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Interstate-Regular" pitchFamily="2"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Interstate-Regular" pitchFamily="2" charset="0"/>
                <a:ea typeface="MS PGothic" pitchFamily="34" charset="-128"/>
                <a:cs typeface="+mn-cs"/>
              </a:defRPr>
            </a:lvl5pPr>
            <a:lvl6pPr marL="2286000" algn="l" defTabSz="914400" rtl="0" eaLnBrk="1" latinLnBrk="0" hangingPunct="1">
              <a:defRPr sz="2400" kern="1200">
                <a:solidFill>
                  <a:schemeClr val="tx1"/>
                </a:solidFill>
                <a:latin typeface="Interstate-Regular" pitchFamily="2" charset="0"/>
                <a:ea typeface="MS PGothic" pitchFamily="34" charset="-128"/>
                <a:cs typeface="+mn-cs"/>
              </a:defRPr>
            </a:lvl6pPr>
            <a:lvl7pPr marL="2743200" algn="l" defTabSz="914400" rtl="0" eaLnBrk="1" latinLnBrk="0" hangingPunct="1">
              <a:defRPr sz="2400" kern="1200">
                <a:solidFill>
                  <a:schemeClr val="tx1"/>
                </a:solidFill>
                <a:latin typeface="Interstate-Regular" pitchFamily="2" charset="0"/>
                <a:ea typeface="MS PGothic" pitchFamily="34" charset="-128"/>
                <a:cs typeface="+mn-cs"/>
              </a:defRPr>
            </a:lvl7pPr>
            <a:lvl8pPr marL="3200400" algn="l" defTabSz="914400" rtl="0" eaLnBrk="1" latinLnBrk="0" hangingPunct="1">
              <a:defRPr sz="2400" kern="1200">
                <a:solidFill>
                  <a:schemeClr val="tx1"/>
                </a:solidFill>
                <a:latin typeface="Interstate-Regular" pitchFamily="2" charset="0"/>
                <a:ea typeface="MS PGothic" pitchFamily="34" charset="-128"/>
                <a:cs typeface="+mn-cs"/>
              </a:defRPr>
            </a:lvl8pPr>
            <a:lvl9pPr marL="3657600" algn="l" defTabSz="914400" rtl="0" eaLnBrk="1" latinLnBrk="0" hangingPunct="1">
              <a:defRPr sz="2400" kern="1200">
                <a:solidFill>
                  <a:schemeClr val="tx1"/>
                </a:solidFill>
                <a:latin typeface="Interstate-Regular" pitchFamily="2" charset="0"/>
                <a:ea typeface="MS PGothic" pitchFamily="34" charset="-128"/>
                <a:cs typeface="+mn-cs"/>
              </a:defRPr>
            </a:lvl9pPr>
          </a:lstStyle>
          <a:p>
            <a:pPr algn="l">
              <a:defRPr/>
            </a:pPr>
            <a:r>
              <a:rPr lang="de-DE" altLang="de-DE" dirty="0">
                <a:solidFill>
                  <a:srgbClr val="0F2850"/>
                </a:solidFill>
                <a:ea typeface="ＭＳ Ｐゴシック" charset="-128"/>
              </a:rPr>
              <a:t>1. </a:t>
            </a:r>
            <a:r>
              <a:rPr lang="de-DE" altLang="de-DE" dirty="0">
                <a:solidFill>
                  <a:srgbClr val="002857"/>
                </a:solidFill>
                <a:ea typeface="ＭＳ Ｐゴシック" charset="-128"/>
              </a:rPr>
              <a:t>legal and fiscal framework conditions</a:t>
            </a:r>
          </a:p>
        </p:txBody>
      </p:sp>
      <p:sp>
        <p:nvSpPr>
          <p:cNvPr id="40" name="Rechteck 39"/>
          <p:cNvSpPr/>
          <p:nvPr/>
        </p:nvSpPr>
        <p:spPr>
          <a:xfrm>
            <a:off x="1809037" y="2687228"/>
            <a:ext cx="808887" cy="307777"/>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0" fontAlgn="base" hangingPunct="0">
              <a:spcBef>
                <a:spcPct val="0"/>
              </a:spcBef>
              <a:spcAft>
                <a:spcPct val="0"/>
              </a:spcAft>
            </a:pPr>
            <a:r>
              <a:rPr lang="en-US" sz="1400" b="1" dirty="0">
                <a:solidFill>
                  <a:srgbClr val="002857"/>
                </a:solidFill>
                <a:latin typeface="Arial" panose="020B0604020202020204" pitchFamily="34" charset="0"/>
                <a:cs typeface="Arial" panose="020B0604020202020204" pitchFamily="34" charset="0"/>
              </a:rPr>
              <a:t>22,0%</a:t>
            </a:r>
            <a:endParaRPr lang="en-US" b="1" dirty="0">
              <a:solidFill>
                <a:srgbClr val="002857"/>
              </a:solidFill>
              <a:latin typeface="Arial" panose="020B0604020202020204" pitchFamily="34" charset="0"/>
              <a:cs typeface="Arial" panose="020B0604020202020204" pitchFamily="34" charset="0"/>
            </a:endParaRPr>
          </a:p>
        </p:txBody>
      </p:sp>
      <p:pic>
        <p:nvPicPr>
          <p:cNvPr id="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7495" y="2995005"/>
            <a:ext cx="1079500" cy="735013"/>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hteck 49"/>
          <p:cNvSpPr/>
          <p:nvPr/>
        </p:nvSpPr>
        <p:spPr bwMode="auto">
          <a:xfrm>
            <a:off x="1435477" y="2313407"/>
            <a:ext cx="1501257" cy="1813560"/>
          </a:xfrm>
          <a:prstGeom prst="rect">
            <a:avLst/>
          </a:prstGeom>
          <a:noFill/>
          <a:ln w="9525" cap="flat" cmpd="sng" algn="ctr">
            <a:solidFill>
              <a:schemeClr val="accent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de-DE" sz="1200" b="1" dirty="0">
                <a:solidFill>
                  <a:srgbClr val="000000"/>
                </a:solidFill>
                <a:latin typeface="Arial" panose="020B0604020202020204" pitchFamily="34" charset="0"/>
                <a:cs typeface="Arial" panose="020B0604020202020204" pitchFamily="34" charset="0"/>
              </a:rPr>
              <a:t>up to 10kW</a:t>
            </a:r>
          </a:p>
        </p:txBody>
      </p:sp>
      <p:sp>
        <p:nvSpPr>
          <p:cNvPr id="51" name="Rechteck 50"/>
          <p:cNvSpPr/>
          <p:nvPr/>
        </p:nvSpPr>
        <p:spPr bwMode="auto">
          <a:xfrm>
            <a:off x="2941021" y="2313407"/>
            <a:ext cx="1689571" cy="1813560"/>
          </a:xfrm>
          <a:prstGeom prst="rect">
            <a:avLst/>
          </a:prstGeom>
          <a:noFill/>
          <a:ln w="9525" cap="flat" cmpd="sng" algn="ctr">
            <a:solidFill>
              <a:schemeClr val="accent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de-DE" sz="1200" b="1" dirty="0">
                <a:solidFill>
                  <a:srgbClr val="000000"/>
                </a:solidFill>
                <a:latin typeface="Arial" panose="020B0604020202020204" pitchFamily="34" charset="0"/>
                <a:cs typeface="Arial" panose="020B0604020202020204" pitchFamily="34" charset="0"/>
              </a:rPr>
              <a:t>&gt; 10kW to 100kW</a:t>
            </a:r>
          </a:p>
        </p:txBody>
      </p:sp>
      <p:sp>
        <p:nvSpPr>
          <p:cNvPr id="52" name="Rechteck 51"/>
          <p:cNvSpPr/>
          <p:nvPr/>
        </p:nvSpPr>
        <p:spPr bwMode="auto">
          <a:xfrm>
            <a:off x="4630592" y="2313407"/>
            <a:ext cx="1691235" cy="1813560"/>
          </a:xfrm>
          <a:prstGeom prst="rect">
            <a:avLst/>
          </a:prstGeom>
          <a:noFill/>
          <a:ln w="9525" cap="flat" cmpd="sng" algn="ctr">
            <a:solidFill>
              <a:schemeClr val="accent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de-DE" sz="1200" b="1" dirty="0">
                <a:solidFill>
                  <a:srgbClr val="000000"/>
                </a:solidFill>
                <a:latin typeface="Arial" panose="020B0604020202020204" pitchFamily="34" charset="0"/>
                <a:cs typeface="Arial" panose="020B0604020202020204" pitchFamily="34" charset="0"/>
              </a:rPr>
              <a:t>&gt; 100kW up to 750kW</a:t>
            </a:r>
          </a:p>
        </p:txBody>
      </p:sp>
      <p:sp>
        <p:nvSpPr>
          <p:cNvPr id="53" name="Rechteck 52"/>
          <p:cNvSpPr/>
          <p:nvPr/>
        </p:nvSpPr>
        <p:spPr bwMode="auto">
          <a:xfrm>
            <a:off x="6321141" y="2313407"/>
            <a:ext cx="1689571" cy="1813560"/>
          </a:xfrm>
          <a:prstGeom prst="rect">
            <a:avLst/>
          </a:prstGeom>
          <a:noFill/>
          <a:ln w="9525" cap="flat" cmpd="sng" algn="ctr">
            <a:solidFill>
              <a:schemeClr val="accent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de-DE" sz="1200" b="1" dirty="0">
                <a:solidFill>
                  <a:srgbClr val="000000"/>
                </a:solidFill>
                <a:latin typeface="Arial" panose="020B0604020202020204" pitchFamily="34" charset="0"/>
                <a:cs typeface="Arial" panose="020B0604020202020204" pitchFamily="34" charset="0"/>
              </a:rPr>
              <a:t>&gt; 750kW up to 10MW</a:t>
            </a:r>
          </a:p>
        </p:txBody>
      </p:sp>
      <p:sp>
        <p:nvSpPr>
          <p:cNvPr id="55" name="Rechteck 54"/>
          <p:cNvSpPr/>
          <p:nvPr/>
        </p:nvSpPr>
        <p:spPr bwMode="auto">
          <a:xfrm>
            <a:off x="8010713" y="2313407"/>
            <a:ext cx="828000" cy="1813560"/>
          </a:xfrm>
          <a:prstGeom prst="rect">
            <a:avLst/>
          </a:prstGeom>
          <a:noFill/>
          <a:ln w="9525" cap="flat" cmpd="sng" algn="ctr">
            <a:solidFill>
              <a:schemeClr val="accent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de-DE" sz="1200" b="1" dirty="0">
                <a:solidFill>
                  <a:srgbClr val="000000"/>
                </a:solidFill>
                <a:latin typeface="Arial" panose="020B0604020202020204" pitchFamily="34" charset="0"/>
                <a:cs typeface="Arial" panose="020B0604020202020204" pitchFamily="34" charset="0"/>
              </a:rPr>
              <a:t>&gt; 10MW</a:t>
            </a:r>
          </a:p>
        </p:txBody>
      </p:sp>
      <p:pic>
        <p:nvPicPr>
          <p:cNvPr id="56"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843689" y="3159321"/>
            <a:ext cx="663613" cy="48847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8384" y="3018374"/>
            <a:ext cx="1385762" cy="572646"/>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Rechteck 57"/>
          <p:cNvSpPr/>
          <p:nvPr/>
        </p:nvSpPr>
        <p:spPr>
          <a:xfrm>
            <a:off x="7615504" y="2687228"/>
            <a:ext cx="808887" cy="307777"/>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0" fontAlgn="base" hangingPunct="0">
              <a:spcBef>
                <a:spcPct val="0"/>
              </a:spcBef>
              <a:spcAft>
                <a:spcPct val="0"/>
              </a:spcAft>
            </a:pPr>
            <a:r>
              <a:rPr lang="en-US" sz="1400" b="1" dirty="0">
                <a:solidFill>
                  <a:srgbClr val="002857"/>
                </a:solidFill>
                <a:latin typeface="Arial" panose="020B0604020202020204" pitchFamily="34" charset="0"/>
                <a:cs typeface="Arial" panose="020B0604020202020204" pitchFamily="34" charset="0"/>
              </a:rPr>
              <a:t>26,4%</a:t>
            </a:r>
            <a:endParaRPr lang="en-US" b="1" dirty="0">
              <a:solidFill>
                <a:srgbClr val="002857"/>
              </a:solidFill>
              <a:latin typeface="Arial" panose="020B0604020202020204" pitchFamily="34" charset="0"/>
              <a:cs typeface="Arial" panose="020B0604020202020204" pitchFamily="34" charset="0"/>
            </a:endParaRPr>
          </a:p>
        </p:txBody>
      </p:sp>
      <p:sp>
        <p:nvSpPr>
          <p:cNvPr id="59" name="Rechteck 58"/>
          <p:cNvSpPr/>
          <p:nvPr/>
        </p:nvSpPr>
        <p:spPr>
          <a:xfrm>
            <a:off x="5217303" y="2687228"/>
            <a:ext cx="808887" cy="307777"/>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0" fontAlgn="base" hangingPunct="0">
              <a:spcBef>
                <a:spcPct val="0"/>
              </a:spcBef>
              <a:spcAft>
                <a:spcPct val="0"/>
              </a:spcAft>
            </a:pPr>
            <a:r>
              <a:rPr lang="en-US" sz="1400" b="1" dirty="0">
                <a:solidFill>
                  <a:srgbClr val="002857"/>
                </a:solidFill>
                <a:latin typeface="Arial" panose="020B0604020202020204" pitchFamily="34" charset="0"/>
                <a:cs typeface="Arial" panose="020B0604020202020204" pitchFamily="34" charset="0"/>
              </a:rPr>
              <a:t>30,3%</a:t>
            </a:r>
            <a:endParaRPr lang="en-US" b="1" dirty="0">
              <a:solidFill>
                <a:srgbClr val="002857"/>
              </a:solidFill>
              <a:latin typeface="Arial" panose="020B0604020202020204" pitchFamily="34" charset="0"/>
              <a:cs typeface="Arial" panose="020B0604020202020204" pitchFamily="34" charset="0"/>
            </a:endParaRPr>
          </a:p>
        </p:txBody>
      </p:sp>
      <p:sp>
        <p:nvSpPr>
          <p:cNvPr id="60" name="Rechteck 59"/>
          <p:cNvSpPr/>
          <p:nvPr/>
        </p:nvSpPr>
        <p:spPr>
          <a:xfrm>
            <a:off x="3381362" y="2687228"/>
            <a:ext cx="808887" cy="307777"/>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0" fontAlgn="base" hangingPunct="0">
              <a:spcBef>
                <a:spcPct val="0"/>
              </a:spcBef>
              <a:spcAft>
                <a:spcPct val="0"/>
              </a:spcAft>
            </a:pPr>
            <a:r>
              <a:rPr lang="en-US" sz="1400" b="1" dirty="0">
                <a:solidFill>
                  <a:srgbClr val="002857"/>
                </a:solidFill>
                <a:latin typeface="Arial" panose="020B0604020202020204" pitchFamily="34" charset="0"/>
                <a:cs typeface="Arial" panose="020B0604020202020204" pitchFamily="34" charset="0"/>
              </a:rPr>
              <a:t>21,3%</a:t>
            </a:r>
            <a:endParaRPr lang="en-US" b="1" dirty="0">
              <a:solidFill>
                <a:srgbClr val="002857"/>
              </a:solidFill>
              <a:latin typeface="Arial" panose="020B0604020202020204" pitchFamily="34" charset="0"/>
              <a:cs typeface="Arial" panose="020B0604020202020204" pitchFamily="34" charset="0"/>
            </a:endParaRPr>
          </a:p>
        </p:txBody>
      </p:sp>
      <p:sp>
        <p:nvSpPr>
          <p:cNvPr id="61" name="Geschweifte Klammer links 60"/>
          <p:cNvSpPr/>
          <p:nvPr/>
        </p:nvSpPr>
        <p:spPr bwMode="auto">
          <a:xfrm rot="5400000">
            <a:off x="7468096" y="2781025"/>
            <a:ext cx="192941" cy="2447276"/>
          </a:xfrm>
          <a:prstGeom prst="leftBrace">
            <a:avLst>
              <a:gd name="adj1" fmla="val 61848"/>
              <a:gd name="adj2" fmla="val 49264"/>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2400">
              <a:solidFill>
                <a:srgbClr val="000000"/>
              </a:solidFill>
            </a:endParaRPr>
          </a:p>
        </p:txBody>
      </p:sp>
      <p:sp>
        <p:nvSpPr>
          <p:cNvPr id="62" name="Rechteck 61"/>
          <p:cNvSpPr/>
          <p:nvPr/>
        </p:nvSpPr>
        <p:spPr>
          <a:xfrm>
            <a:off x="7083376" y="3599184"/>
            <a:ext cx="968109"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0" fontAlgn="base" hangingPunct="0">
              <a:spcBef>
                <a:spcPct val="0"/>
              </a:spcBef>
              <a:spcAft>
                <a:spcPct val="0"/>
              </a:spcAft>
            </a:pPr>
            <a:r>
              <a:rPr lang="de-DE" sz="900" b="1" dirty="0">
                <a:solidFill>
                  <a:srgbClr val="002857"/>
                </a:solidFill>
                <a:latin typeface="Arial" panose="020B0604020202020204" pitchFamily="34" charset="0"/>
                <a:cs typeface="Arial" panose="020B0604020202020204" pitchFamily="34" charset="0"/>
              </a:rPr>
              <a:t>3x a 200MW p.a.</a:t>
            </a:r>
          </a:p>
          <a:p>
            <a:pPr algn="ctr" eaLnBrk="0" fontAlgn="base" hangingPunct="0">
              <a:spcBef>
                <a:spcPct val="0"/>
              </a:spcBef>
              <a:spcAft>
                <a:spcPct val="0"/>
              </a:spcAft>
            </a:pPr>
            <a:r>
              <a:rPr lang="de-DE" sz="700" dirty="0">
                <a:solidFill>
                  <a:srgbClr val="000000"/>
                </a:solidFill>
                <a:latin typeface="Arial" panose="020B0604020202020204" pitchFamily="34" charset="0"/>
                <a:cs typeface="Arial" panose="020B0604020202020204" pitchFamily="34" charset="0"/>
              </a:rPr>
              <a:t>(</a:t>
            </a:r>
            <a:r>
              <a:rPr lang="de-DE" sz="700" dirty="0">
                <a:solidFill>
                  <a:srgbClr val="000000"/>
                </a:solidFill>
                <a:latin typeface="Arial" panose="020B0604020202020204" pitchFamily="34" charset="0"/>
                <a:cs typeface="Arial" panose="020B0604020202020204" pitchFamily="34" charset="0"/>
                <a:hlinkClick r:id="rId7"/>
              </a:rPr>
              <a:t>§28 EEG</a:t>
            </a:r>
            <a:r>
              <a:rPr lang="de-DE" sz="700" dirty="0">
                <a:solidFill>
                  <a:srgbClr val="000000"/>
                </a:solidFill>
                <a:latin typeface="Arial" panose="020B0604020202020204" pitchFamily="34" charset="0"/>
                <a:cs typeface="Arial" panose="020B0604020202020204" pitchFamily="34" charset="0"/>
              </a:rPr>
              <a:t>)</a:t>
            </a:r>
          </a:p>
        </p:txBody>
      </p:sp>
      <p:sp>
        <p:nvSpPr>
          <p:cNvPr id="63" name="Rechteck 62"/>
          <p:cNvSpPr/>
          <p:nvPr/>
        </p:nvSpPr>
        <p:spPr bwMode="auto">
          <a:xfrm>
            <a:off x="1520156" y="3682642"/>
            <a:ext cx="1499683" cy="27823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eaLnBrk="0" fontAlgn="base" hangingPunct="0">
              <a:spcBef>
                <a:spcPct val="0"/>
              </a:spcBef>
              <a:spcAft>
                <a:spcPct val="0"/>
              </a:spcAft>
            </a:pPr>
            <a:r>
              <a:rPr lang="de-DE" sz="900" dirty="0">
                <a:solidFill>
                  <a:srgbClr val="000000"/>
                </a:solidFill>
                <a:latin typeface="Arial" panose="020B0604020202020204" pitchFamily="34" charset="0"/>
                <a:cs typeface="Arial" panose="020B0604020202020204" pitchFamily="34" charset="0"/>
              </a:rPr>
              <a:t>de minimis limit 0% </a:t>
            </a:r>
            <a:br>
              <a:rPr lang="de-DE" sz="900" dirty="0">
                <a:solidFill>
                  <a:srgbClr val="000000"/>
                </a:solidFill>
                <a:latin typeface="Arial" panose="020B0604020202020204" pitchFamily="34" charset="0"/>
                <a:cs typeface="Arial" panose="020B0604020202020204" pitchFamily="34" charset="0"/>
              </a:rPr>
            </a:br>
            <a:r>
              <a:rPr lang="de-DE" sz="700" dirty="0">
                <a:solidFill>
                  <a:srgbClr val="000000"/>
                </a:solidFill>
                <a:latin typeface="Arial" panose="020B0604020202020204" pitchFamily="34" charset="0"/>
                <a:cs typeface="Arial" panose="020B0604020202020204" pitchFamily="34" charset="0"/>
              </a:rPr>
              <a:t>(</a:t>
            </a:r>
            <a:r>
              <a:rPr lang="de-DE" sz="700" dirty="0">
                <a:solidFill>
                  <a:srgbClr val="000000"/>
                </a:solidFill>
                <a:latin typeface="Arial" panose="020B0604020202020204" pitchFamily="34" charset="0"/>
                <a:cs typeface="Arial" panose="020B0604020202020204" pitchFamily="34" charset="0"/>
                <a:hlinkClick r:id="rId8"/>
              </a:rPr>
              <a:t>§61a EEG</a:t>
            </a:r>
            <a:r>
              <a:rPr lang="de-DE" sz="700" dirty="0">
                <a:solidFill>
                  <a:srgbClr val="000000"/>
                </a:solidFill>
                <a:latin typeface="Arial" panose="020B0604020202020204" pitchFamily="34" charset="0"/>
                <a:cs typeface="Arial" panose="020B0604020202020204" pitchFamily="34" charset="0"/>
              </a:rPr>
              <a:t>)</a:t>
            </a:r>
            <a:endParaRPr lang="de-DE" sz="900" dirty="0">
              <a:solidFill>
                <a:srgbClr val="FF0000"/>
              </a:solidFill>
              <a:latin typeface="Arial" panose="020B0604020202020204" pitchFamily="34" charset="0"/>
              <a:cs typeface="Arial" panose="020B0604020202020204" pitchFamily="34" charset="0"/>
            </a:endParaRPr>
          </a:p>
        </p:txBody>
      </p:sp>
      <p:sp>
        <p:nvSpPr>
          <p:cNvPr id="64" name="Rechteck 63"/>
          <p:cNvSpPr/>
          <p:nvPr/>
        </p:nvSpPr>
        <p:spPr>
          <a:xfrm>
            <a:off x="3749941" y="3797531"/>
            <a:ext cx="871278"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0" fontAlgn="base" hangingPunct="0">
              <a:spcBef>
                <a:spcPct val="0"/>
              </a:spcBef>
              <a:spcAft>
                <a:spcPct val="0"/>
              </a:spcAft>
            </a:pPr>
            <a:r>
              <a:rPr lang="de-DE" sz="900" b="1" dirty="0">
                <a:solidFill>
                  <a:srgbClr val="0F2850"/>
                </a:solidFill>
                <a:latin typeface="Arial" panose="020B0604020202020204" pitchFamily="34" charset="0"/>
                <a:cs typeface="Arial" panose="020B0604020202020204" pitchFamily="34" charset="0"/>
              </a:rPr>
              <a:t>tenant flow </a:t>
            </a:r>
          </a:p>
          <a:p>
            <a:pPr algn="ctr" eaLnBrk="0" fontAlgn="base" hangingPunct="0">
              <a:spcBef>
                <a:spcPct val="0"/>
              </a:spcBef>
              <a:spcAft>
                <a:spcPct val="0"/>
              </a:spcAft>
            </a:pPr>
            <a:r>
              <a:rPr lang="de-DE" sz="700" dirty="0">
                <a:solidFill>
                  <a:srgbClr val="000000"/>
                </a:solidFill>
                <a:latin typeface="Arial" panose="020B0604020202020204" pitchFamily="34" charset="0"/>
                <a:cs typeface="Arial" panose="020B0604020202020204" pitchFamily="34" charset="0"/>
              </a:rPr>
              <a:t>(</a:t>
            </a:r>
            <a:r>
              <a:rPr lang="de-DE" sz="700" dirty="0">
                <a:solidFill>
                  <a:srgbClr val="000000"/>
                </a:solidFill>
                <a:latin typeface="Arial" panose="020B0604020202020204" pitchFamily="34" charset="0"/>
                <a:cs typeface="Arial" panose="020B0604020202020204" pitchFamily="34" charset="0"/>
                <a:hlinkClick r:id="rId9"/>
              </a:rPr>
              <a:t>Section 21 (3) EEG</a:t>
            </a:r>
            <a:r>
              <a:rPr lang="de-DE" sz="700" dirty="0">
                <a:solidFill>
                  <a:srgbClr val="000000"/>
                </a:solidFill>
                <a:latin typeface="Arial" panose="020B0604020202020204" pitchFamily="34" charset="0"/>
                <a:cs typeface="Arial" panose="020B0604020202020204" pitchFamily="34" charset="0"/>
              </a:rPr>
              <a:t>)</a:t>
            </a:r>
            <a:endParaRPr lang="de-DE" sz="700" b="1" dirty="0">
              <a:solidFill>
                <a:srgbClr val="0F2850"/>
              </a:solidFill>
              <a:latin typeface="Arial" panose="020B0604020202020204" pitchFamily="34" charset="0"/>
              <a:cs typeface="Arial" panose="020B0604020202020204" pitchFamily="34" charset="0"/>
            </a:endParaRPr>
          </a:p>
        </p:txBody>
      </p:sp>
      <p:pic>
        <p:nvPicPr>
          <p:cNvPr id="65" name="Picture 2"/>
          <p:cNvPicPr>
            <a:picLocks noChangeAspect="1" noChangeArrowheads="1"/>
          </p:cNvPicPr>
          <p:nvPr/>
        </p:nvPicPr>
        <p:blipFill>
          <a:blip r:embed="rId10" cstate="print">
            <a:extLst>
              <a:ext uri="{BEBA8EAE-BF5A-486C-A8C5-ECC9F3942E4B}">
                <a14:imgProps xmlns:a14="http://schemas.microsoft.com/office/drawing/2010/main">
                  <a14:imgLayer r:embed="rId11">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200117" y="3036055"/>
            <a:ext cx="785019" cy="554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678845" y="3617842"/>
            <a:ext cx="496300" cy="20508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54840" y="2979284"/>
            <a:ext cx="511086" cy="34799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Rechteck 67"/>
          <p:cNvSpPr/>
          <p:nvPr/>
        </p:nvSpPr>
        <p:spPr>
          <a:xfrm>
            <a:off x="5322280" y="3771521"/>
            <a:ext cx="871278" cy="2308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0" fontAlgn="base" hangingPunct="0">
              <a:spcBef>
                <a:spcPct val="0"/>
              </a:spcBef>
              <a:spcAft>
                <a:spcPct val="0"/>
              </a:spcAft>
            </a:pPr>
            <a:r>
              <a:rPr lang="de-DE" sz="900" b="1" dirty="0">
                <a:solidFill>
                  <a:srgbClr val="0F2850"/>
                </a:solidFill>
                <a:latin typeface="Arial" panose="020B0604020202020204" pitchFamily="34" charset="0"/>
                <a:cs typeface="Arial" panose="020B0604020202020204" pitchFamily="34" charset="0"/>
              </a:rPr>
              <a:t>open space</a:t>
            </a:r>
            <a:endParaRPr lang="de-DE" sz="700" dirty="0">
              <a:solidFill>
                <a:srgbClr val="000000"/>
              </a:solidFill>
              <a:latin typeface="Arial" panose="020B0604020202020204" pitchFamily="34" charset="0"/>
              <a:cs typeface="Arial" panose="020B0604020202020204" pitchFamily="34" charset="0"/>
            </a:endParaRPr>
          </a:p>
        </p:txBody>
      </p:sp>
      <p:sp>
        <p:nvSpPr>
          <p:cNvPr id="34" name="Ellipse 33"/>
          <p:cNvSpPr/>
          <p:nvPr/>
        </p:nvSpPr>
        <p:spPr bwMode="auto">
          <a:xfrm>
            <a:off x="7498080" y="1358900"/>
            <a:ext cx="431483" cy="45466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FF0000"/>
              </a:solidFill>
              <a:effectLst/>
              <a:latin typeface="Interstate-Regular" charset="0"/>
              <a:ea typeface="ＭＳ Ｐゴシック" charset="0"/>
              <a:cs typeface="Arial Unicode MS" charset="0"/>
            </a:endParaRPr>
          </a:p>
        </p:txBody>
      </p:sp>
    </p:spTree>
    <p:extLst>
      <p:ext uri="{BB962C8B-B14F-4D97-AF65-F5344CB8AC3E}">
        <p14:creationId xmlns:p14="http://schemas.microsoft.com/office/powerpoint/2010/main" val="262330382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7" name="Fußzeilenplatzhalter 3"/>
          <p:cNvSpPr>
            <a:spLocks noGrp="1"/>
          </p:cNvSpPr>
          <p:nvPr>
            <p:ph type="ftr" sz="quarter" idx="10"/>
          </p:nvPr>
        </p:nvSpPr>
        <p:spPr/>
        <p:txBody>
          <a:bodyPr/>
          <a:lstStyle/>
          <a:p>
            <a:pPr>
              <a:defRPr/>
            </a:pPr>
            <a:r>
              <a:rPr lang="de-DE" altLang="de-DE"/>
              <a:t>© BSW-Solar</a:t>
            </a:r>
          </a:p>
        </p:txBody>
      </p:sp>
      <p:sp>
        <p:nvSpPr>
          <p:cNvPr id="46" name="Rechteck 45"/>
          <p:cNvSpPr/>
          <p:nvPr/>
        </p:nvSpPr>
        <p:spPr bwMode="auto">
          <a:xfrm>
            <a:off x="6322801" y="4168355"/>
            <a:ext cx="1678465" cy="1584745"/>
          </a:xfrm>
          <a:prstGeom prst="rect">
            <a:avLst/>
          </a:prstGeom>
          <a:noFill/>
          <a:ln w="9525" cap="flat" cmpd="sng" algn="ctr">
            <a:solidFill>
              <a:schemeClr val="accent5"/>
            </a:solidFill>
            <a:prstDash val="solid"/>
            <a:round/>
            <a:headEnd type="none" w="med" len="med"/>
            <a:tailEnd type="none" w="med" len="med"/>
          </a:ln>
          <a:effectLst/>
        </p:spPr>
        <p:txBody>
          <a:bodyPr vert="horz" wrap="square" lIns="36000" tIns="45720" rIns="36000" bIns="45720" numCol="1" rtlCol="0" anchor="t" anchorCtr="0" compatLnSpc="1">
            <a:prstTxWarp prst="textNoShape">
              <a:avLst/>
            </a:prstTxWarp>
          </a:bodyPr>
          <a:lstStyle/>
          <a:p>
            <a:pPr marL="171450" indent="-171450" eaLnBrk="0" fontAlgn="base" hangingPunct="0">
              <a:spcBef>
                <a:spcPct val="0"/>
              </a:spcBef>
              <a:spcAft>
                <a:spcPct val="0"/>
              </a:spcAft>
              <a:buFont typeface="Arial" panose="020B0604020202020204" pitchFamily="34" charset="0"/>
              <a:buChar char="•"/>
            </a:pPr>
            <a:r>
              <a:rPr lang="de-DE" sz="1200" b="1" dirty="0">
                <a:solidFill>
                  <a:srgbClr val="000000"/>
                </a:solidFill>
                <a:latin typeface="Arial" panose="020B0604020202020204" pitchFamily="34" charset="0"/>
                <a:cs typeface="Arial" panose="020B0604020202020204" pitchFamily="34" charset="0"/>
              </a:rPr>
              <a:t>fund</a:t>
            </a:r>
          </a:p>
          <a:p>
            <a:pPr marL="171450" indent="-171450" eaLnBrk="0" fontAlgn="base" hangingPunct="0">
              <a:spcBef>
                <a:spcPct val="0"/>
              </a:spcBef>
              <a:spcAft>
                <a:spcPct val="0"/>
              </a:spcAft>
              <a:buFont typeface="Arial" panose="020B0604020202020204" pitchFamily="34" charset="0"/>
              <a:buChar char="•"/>
            </a:pPr>
            <a:r>
              <a:rPr lang="de-DE" sz="1200" b="1" dirty="0">
                <a:solidFill>
                  <a:srgbClr val="000000"/>
                </a:solidFill>
                <a:latin typeface="Arial" panose="020B0604020202020204" pitchFamily="34" charset="0"/>
                <a:cs typeface="Arial" panose="020B0604020202020204" pitchFamily="34" charset="0"/>
              </a:rPr>
              <a:t>Project and civil societies</a:t>
            </a:r>
          </a:p>
          <a:p>
            <a:pPr marL="171450" indent="-171450" eaLnBrk="0" fontAlgn="base" hangingPunct="0">
              <a:spcBef>
                <a:spcPct val="0"/>
              </a:spcBef>
              <a:spcAft>
                <a:spcPct val="0"/>
              </a:spcAft>
              <a:buFont typeface="Arial" panose="020B0604020202020204" pitchFamily="34" charset="0"/>
              <a:buChar char="•"/>
            </a:pPr>
            <a:r>
              <a:rPr lang="de-DE" sz="1200" b="1" dirty="0">
                <a:solidFill>
                  <a:srgbClr val="000000"/>
                </a:solidFill>
                <a:latin typeface="Arial" panose="020B0604020202020204" pitchFamily="34" charset="0"/>
                <a:cs typeface="Arial" panose="020B0604020202020204" pitchFamily="34" charset="0"/>
              </a:rPr>
              <a:t>ENERGY SUPPLY COMPANY</a:t>
            </a:r>
          </a:p>
        </p:txBody>
      </p:sp>
      <p:sp>
        <p:nvSpPr>
          <p:cNvPr id="47" name="Rechteck 46"/>
          <p:cNvSpPr/>
          <p:nvPr/>
        </p:nvSpPr>
        <p:spPr bwMode="auto">
          <a:xfrm>
            <a:off x="1437051" y="4168355"/>
            <a:ext cx="1499683" cy="1584745"/>
          </a:xfrm>
          <a:prstGeom prst="rect">
            <a:avLst/>
          </a:prstGeom>
          <a:noFill/>
          <a:ln w="9525" cap="flat" cmpd="sng" algn="ctr">
            <a:solidFill>
              <a:schemeClr val="accent5"/>
            </a:solidFill>
            <a:prstDash val="solid"/>
            <a:round/>
            <a:headEnd type="none" w="med" len="med"/>
            <a:tailEnd type="none" w="med" len="med"/>
          </a:ln>
          <a:effectLst/>
        </p:spPr>
        <p:txBody>
          <a:bodyPr vert="horz" wrap="square" lIns="36000" tIns="45720" rIns="36000" bIns="45720" numCol="1" rtlCol="0" anchor="t" anchorCtr="0" compatLnSpc="1">
            <a:prstTxWarp prst="textNoShape">
              <a:avLst/>
            </a:prstTxWarp>
          </a:bodyPr>
          <a:lstStyle/>
          <a:p>
            <a:pPr marL="171450" indent="-171450" eaLnBrk="0" fontAlgn="base" hangingPunct="0">
              <a:spcBef>
                <a:spcPct val="0"/>
              </a:spcBef>
              <a:spcAft>
                <a:spcPct val="0"/>
              </a:spcAft>
              <a:buFont typeface="Arial" panose="020B0604020202020204" pitchFamily="34" charset="0"/>
              <a:buChar char="•"/>
            </a:pPr>
            <a:r>
              <a:rPr lang="de-DE" sz="1200" b="1" dirty="0">
                <a:solidFill>
                  <a:srgbClr val="000000"/>
                </a:solidFill>
                <a:latin typeface="Arial" panose="020B0604020202020204" pitchFamily="34" charset="0"/>
                <a:cs typeface="Arial" panose="020B0604020202020204" pitchFamily="34" charset="0"/>
              </a:rPr>
              <a:t>private individuals</a:t>
            </a:r>
          </a:p>
          <a:p>
            <a:pPr marL="171450" indent="-171450" eaLnBrk="0" fontAlgn="base" hangingPunct="0">
              <a:spcBef>
                <a:spcPct val="0"/>
              </a:spcBef>
              <a:spcAft>
                <a:spcPct val="0"/>
              </a:spcAft>
              <a:buFont typeface="Arial" panose="020B0604020202020204" pitchFamily="34" charset="0"/>
              <a:buChar char="•"/>
            </a:pPr>
            <a:r>
              <a:rPr lang="de-DE" sz="1200" b="1" dirty="0">
                <a:solidFill>
                  <a:srgbClr val="000000"/>
                </a:solidFill>
                <a:latin typeface="Arial" panose="020B0604020202020204" pitchFamily="34" charset="0"/>
                <a:cs typeface="Arial" panose="020B0604020202020204" pitchFamily="34" charset="0"/>
              </a:rPr>
              <a:t>building owner)</a:t>
            </a:r>
          </a:p>
          <a:p>
            <a:pPr marL="171450" indent="-171450" eaLnBrk="0" fontAlgn="base" hangingPunct="0">
              <a:spcBef>
                <a:spcPct val="0"/>
              </a:spcBef>
              <a:spcAft>
                <a:spcPct val="0"/>
              </a:spcAft>
              <a:buFont typeface="Arial" panose="020B0604020202020204" pitchFamily="34" charset="0"/>
              <a:buChar char="•"/>
            </a:pPr>
            <a:r>
              <a:rPr lang="de-DE" sz="1200" b="1" dirty="0">
                <a:solidFill>
                  <a:srgbClr val="000000"/>
                </a:solidFill>
                <a:latin typeface="Arial" panose="020B0604020202020204" pitchFamily="34" charset="0"/>
                <a:cs typeface="Arial" panose="020B0604020202020204" pitchFamily="34" charset="0"/>
              </a:rPr>
              <a:t>small trade</a:t>
            </a:r>
          </a:p>
        </p:txBody>
      </p:sp>
      <p:sp>
        <p:nvSpPr>
          <p:cNvPr id="48" name="Rechteck 47"/>
          <p:cNvSpPr/>
          <p:nvPr/>
        </p:nvSpPr>
        <p:spPr bwMode="auto">
          <a:xfrm>
            <a:off x="4631423" y="4168355"/>
            <a:ext cx="1692066" cy="1584745"/>
          </a:xfrm>
          <a:prstGeom prst="rect">
            <a:avLst/>
          </a:prstGeom>
          <a:noFill/>
          <a:ln w="9525" cap="flat" cmpd="sng" algn="ctr">
            <a:solidFill>
              <a:schemeClr val="accent5"/>
            </a:solidFill>
            <a:prstDash val="solid"/>
            <a:round/>
            <a:headEnd type="none" w="med" len="med"/>
            <a:tailEnd type="none" w="med" len="med"/>
          </a:ln>
          <a:effectLst/>
        </p:spPr>
        <p:txBody>
          <a:bodyPr vert="horz" wrap="square" lIns="36000" tIns="45720" rIns="36000" bIns="45720" numCol="1" rtlCol="0" anchor="t" anchorCtr="0" compatLnSpc="1">
            <a:prstTxWarp prst="textNoShape">
              <a:avLst/>
            </a:prstTxWarp>
          </a:bodyPr>
          <a:lstStyle/>
          <a:p>
            <a:pPr marL="171450" indent="-171450" eaLnBrk="0" fontAlgn="base" hangingPunct="0">
              <a:spcBef>
                <a:spcPct val="0"/>
              </a:spcBef>
              <a:spcAft>
                <a:spcPct val="0"/>
              </a:spcAft>
              <a:buFont typeface="Arial" panose="020B0604020202020204" pitchFamily="34" charset="0"/>
              <a:buChar char="•"/>
            </a:pPr>
            <a:r>
              <a:rPr lang="de-DE" sz="1200" b="1" dirty="0">
                <a:solidFill>
                  <a:srgbClr val="000000"/>
                </a:solidFill>
                <a:latin typeface="Arial" panose="020B0604020202020204" pitchFamily="34" charset="0"/>
                <a:cs typeface="Arial" panose="020B0604020202020204" pitchFamily="34" charset="0"/>
              </a:rPr>
              <a:t>Farmers Farms</a:t>
            </a:r>
          </a:p>
          <a:p>
            <a:pPr marL="171450" indent="-171450" eaLnBrk="0" fontAlgn="base" hangingPunct="0">
              <a:spcBef>
                <a:spcPct val="0"/>
              </a:spcBef>
              <a:spcAft>
                <a:spcPct val="0"/>
              </a:spcAft>
              <a:buFont typeface="Arial" panose="020B0604020202020204" pitchFamily="34" charset="0"/>
              <a:buChar char="•"/>
            </a:pPr>
            <a:r>
              <a:rPr lang="de-DE" sz="1200" b="1" dirty="0" err="1">
                <a:solidFill>
                  <a:srgbClr val="000000"/>
                </a:solidFill>
                <a:latin typeface="Arial" panose="020B0604020202020204" pitchFamily="34" charset="0"/>
                <a:cs typeface="Arial" panose="020B0604020202020204" pitchFamily="34" charset="0"/>
              </a:rPr>
              <a:t>open</a:t>
            </a:r>
            <a:r>
              <a:rPr lang="de-DE" sz="1200" b="1" dirty="0">
                <a:solidFill>
                  <a:srgbClr val="000000"/>
                </a:solidFill>
                <a:latin typeface="Arial" panose="020B0604020202020204" pitchFamily="34" charset="0"/>
                <a:cs typeface="Arial" panose="020B0604020202020204" pitchFamily="34" charset="0"/>
              </a:rPr>
              <a:t>. hand</a:t>
            </a:r>
          </a:p>
          <a:p>
            <a:pPr marL="171450" indent="-171450" eaLnBrk="0" fontAlgn="base" hangingPunct="0">
              <a:spcBef>
                <a:spcPct val="0"/>
              </a:spcBef>
              <a:spcAft>
                <a:spcPct val="0"/>
              </a:spcAft>
              <a:buFont typeface="Arial" panose="020B0604020202020204" pitchFamily="34" charset="0"/>
              <a:buChar char="•"/>
            </a:pPr>
            <a:r>
              <a:rPr lang="de-DE" sz="1200" b="1" dirty="0">
                <a:solidFill>
                  <a:srgbClr val="000000"/>
                </a:solidFill>
                <a:latin typeface="Arial" panose="020B0604020202020204" pitchFamily="34" charset="0"/>
                <a:cs typeface="Arial" panose="020B0604020202020204" pitchFamily="34" charset="0"/>
              </a:rPr>
              <a:t>fund</a:t>
            </a:r>
          </a:p>
          <a:p>
            <a:pPr marL="171450" indent="-171450" eaLnBrk="0" fontAlgn="base" hangingPunct="0">
              <a:spcBef>
                <a:spcPct val="0"/>
              </a:spcBef>
              <a:spcAft>
                <a:spcPct val="0"/>
              </a:spcAft>
              <a:buFont typeface="Arial" panose="020B0604020202020204" pitchFamily="34" charset="0"/>
              <a:buChar char="•"/>
            </a:pPr>
            <a:r>
              <a:rPr lang="de-DE" sz="1200" b="1" dirty="0">
                <a:solidFill>
                  <a:srgbClr val="000000"/>
                </a:solidFill>
                <a:latin typeface="Arial" panose="020B0604020202020204" pitchFamily="34" charset="0"/>
                <a:cs typeface="Arial" panose="020B0604020202020204" pitchFamily="34" charset="0"/>
              </a:rPr>
              <a:t>Project companies</a:t>
            </a:r>
          </a:p>
          <a:p>
            <a:pPr marL="171450" indent="-171450" eaLnBrk="0" fontAlgn="base" hangingPunct="0">
              <a:spcBef>
                <a:spcPct val="0"/>
              </a:spcBef>
              <a:spcAft>
                <a:spcPct val="0"/>
              </a:spcAft>
              <a:buFont typeface="Arial" panose="020B0604020202020204" pitchFamily="34" charset="0"/>
              <a:buChar char="•"/>
            </a:pPr>
            <a:r>
              <a:rPr lang="de-DE" sz="1200" b="1" dirty="0">
                <a:solidFill>
                  <a:srgbClr val="000000"/>
                </a:solidFill>
                <a:latin typeface="Arial" panose="020B0604020202020204" pitchFamily="34" charset="0"/>
                <a:cs typeface="Arial" panose="020B0604020202020204" pitchFamily="34" charset="0"/>
              </a:rPr>
              <a:t>ENERGY SUPPLY COMPANY</a:t>
            </a:r>
          </a:p>
        </p:txBody>
      </p:sp>
      <p:sp>
        <p:nvSpPr>
          <p:cNvPr id="49" name="Rechteck 48"/>
          <p:cNvSpPr/>
          <p:nvPr/>
        </p:nvSpPr>
        <p:spPr bwMode="auto">
          <a:xfrm>
            <a:off x="2936734" y="4168957"/>
            <a:ext cx="1693858" cy="1581503"/>
          </a:xfrm>
          <a:prstGeom prst="rect">
            <a:avLst/>
          </a:prstGeom>
          <a:noFill/>
          <a:ln w="9525" cap="flat" cmpd="sng" algn="ctr">
            <a:solidFill>
              <a:schemeClr val="accent5"/>
            </a:solidFill>
            <a:prstDash val="solid"/>
            <a:round/>
            <a:headEnd type="none" w="med" len="med"/>
            <a:tailEnd type="none" w="med" len="med"/>
          </a:ln>
          <a:effectLst/>
        </p:spPr>
        <p:txBody>
          <a:bodyPr vert="horz" wrap="square" lIns="36000" tIns="45720" rIns="36000" bIns="45720" numCol="1" rtlCol="0" anchor="t" anchorCtr="0" compatLnSpc="1">
            <a:prstTxWarp prst="textNoShape">
              <a:avLst/>
            </a:prstTxWarp>
          </a:bodyPr>
          <a:lstStyle/>
          <a:p>
            <a:pPr marL="171450" indent="-171450" eaLnBrk="0" fontAlgn="base" hangingPunct="0">
              <a:spcBef>
                <a:spcPct val="0"/>
              </a:spcBef>
              <a:spcAft>
                <a:spcPct val="0"/>
              </a:spcAft>
              <a:buFont typeface="Arial" panose="020B0604020202020204" pitchFamily="34" charset="0"/>
              <a:buChar char="•"/>
            </a:pPr>
            <a:r>
              <a:rPr lang="de-DE" sz="1200" b="1" dirty="0">
                <a:solidFill>
                  <a:srgbClr val="000000"/>
                </a:solidFill>
                <a:latin typeface="Arial" panose="020B0604020202020204" pitchFamily="34" charset="0"/>
                <a:cs typeface="Arial" panose="020B0604020202020204" pitchFamily="34" charset="0"/>
              </a:rPr>
              <a:t>private individuals</a:t>
            </a:r>
          </a:p>
          <a:p>
            <a:pPr marL="171450" indent="-171450" eaLnBrk="0" fontAlgn="base" hangingPunct="0">
              <a:spcBef>
                <a:spcPct val="0"/>
              </a:spcBef>
              <a:spcAft>
                <a:spcPct val="0"/>
              </a:spcAft>
              <a:buFont typeface="Arial" panose="020B0604020202020204" pitchFamily="34" charset="0"/>
              <a:buChar char="•"/>
            </a:pPr>
            <a:r>
              <a:rPr lang="de-DE" sz="1200" b="1" dirty="0">
                <a:solidFill>
                  <a:srgbClr val="000000"/>
                </a:solidFill>
                <a:latin typeface="Arial" panose="020B0604020202020204" pitchFamily="34" charset="0"/>
                <a:cs typeface="Arial" panose="020B0604020202020204" pitchFamily="34" charset="0"/>
              </a:rPr>
              <a:t>farmers</a:t>
            </a:r>
          </a:p>
          <a:p>
            <a:pPr marL="171450" indent="-171450" eaLnBrk="0" fontAlgn="base" hangingPunct="0">
              <a:spcBef>
                <a:spcPct val="0"/>
              </a:spcBef>
              <a:spcAft>
                <a:spcPct val="0"/>
              </a:spcAft>
              <a:buFont typeface="Arial" panose="020B0604020202020204" pitchFamily="34" charset="0"/>
              <a:buChar char="•"/>
            </a:pPr>
            <a:r>
              <a:rPr lang="de-DE" sz="1200" b="1" dirty="0">
                <a:solidFill>
                  <a:srgbClr val="000000"/>
                </a:solidFill>
                <a:latin typeface="Arial" panose="020B0604020202020204" pitchFamily="34" charset="0"/>
                <a:cs typeface="Arial" panose="020B0604020202020204" pitchFamily="34" charset="0"/>
              </a:rPr>
              <a:t>small businesses, public sector</a:t>
            </a:r>
          </a:p>
        </p:txBody>
      </p:sp>
      <p:sp>
        <p:nvSpPr>
          <p:cNvPr id="55" name="Rechteck 54"/>
          <p:cNvSpPr/>
          <p:nvPr/>
        </p:nvSpPr>
        <p:spPr>
          <a:xfrm>
            <a:off x="441338" y="4521471"/>
            <a:ext cx="1039887" cy="43088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eaLnBrk="0" fontAlgn="base" hangingPunct="0">
              <a:spcBef>
                <a:spcPct val="0"/>
              </a:spcBef>
              <a:spcAft>
                <a:spcPct val="0"/>
              </a:spcAft>
            </a:pPr>
            <a:r>
              <a:rPr lang="de-DE" b="1" dirty="0">
                <a:solidFill>
                  <a:srgbClr val="002857"/>
                </a:solidFill>
                <a:latin typeface="Arial" panose="020B0604020202020204" pitchFamily="34" charset="0"/>
                <a:cs typeface="Arial" panose="020B0604020202020204" pitchFamily="34" charset="0"/>
              </a:rPr>
              <a:t>Plant operator</a:t>
            </a:r>
          </a:p>
        </p:txBody>
      </p:sp>
      <p:sp>
        <p:nvSpPr>
          <p:cNvPr id="73" name="Rechteck 72"/>
          <p:cNvSpPr/>
          <p:nvPr/>
        </p:nvSpPr>
        <p:spPr bwMode="auto">
          <a:xfrm>
            <a:off x="8001265" y="4168957"/>
            <a:ext cx="929375" cy="1581324"/>
          </a:xfrm>
          <a:prstGeom prst="rect">
            <a:avLst/>
          </a:prstGeom>
          <a:noFill/>
          <a:ln w="9525" cap="flat" cmpd="sng" algn="ctr">
            <a:solidFill>
              <a:schemeClr val="accent5"/>
            </a:solidFill>
            <a:prstDash val="solid"/>
            <a:round/>
            <a:headEnd type="none" w="med" len="med"/>
            <a:tailEnd type="none" w="med" len="med"/>
          </a:ln>
          <a:effectLst/>
        </p:spPr>
        <p:txBody>
          <a:bodyPr vert="horz" wrap="square" lIns="36000" tIns="45720" rIns="36000" bIns="45720" numCol="1" rtlCol="0" anchor="t" anchorCtr="0" compatLnSpc="1">
            <a:prstTxWarp prst="textNoShape">
              <a:avLst/>
            </a:prstTxWarp>
          </a:bodyPr>
          <a:lstStyle/>
          <a:p>
            <a:pPr marL="171450" indent="-171450" eaLnBrk="0" fontAlgn="base" hangingPunct="0">
              <a:spcBef>
                <a:spcPct val="0"/>
              </a:spcBef>
              <a:spcAft>
                <a:spcPct val="0"/>
              </a:spcAft>
              <a:buFont typeface="Arial" panose="020B0604020202020204" pitchFamily="34" charset="0"/>
              <a:buChar char="•"/>
            </a:pPr>
            <a:r>
              <a:rPr lang="de-DE" sz="1200" b="1" dirty="0">
                <a:solidFill>
                  <a:srgbClr val="000000"/>
                </a:solidFill>
                <a:latin typeface="Arial" panose="020B0604020202020204" pitchFamily="34" charset="0"/>
                <a:cs typeface="Arial" panose="020B0604020202020204" pitchFamily="34" charset="0"/>
              </a:rPr>
              <a:t>ENERGY SUPPLY COMPANY</a:t>
            </a:r>
          </a:p>
          <a:p>
            <a:pPr marL="171450" indent="-171450" eaLnBrk="0" fontAlgn="base" hangingPunct="0">
              <a:spcBef>
                <a:spcPct val="0"/>
              </a:spcBef>
              <a:spcAft>
                <a:spcPct val="0"/>
              </a:spcAft>
              <a:buFont typeface="Arial" panose="020B0604020202020204" pitchFamily="34" charset="0"/>
              <a:buChar char="•"/>
            </a:pPr>
            <a:r>
              <a:rPr lang="de-DE" sz="1200" b="1" dirty="0">
                <a:solidFill>
                  <a:srgbClr val="000000"/>
                </a:solidFill>
                <a:latin typeface="Arial" panose="020B0604020202020204" pitchFamily="34" charset="0"/>
                <a:cs typeface="Arial" panose="020B0604020202020204" pitchFamily="34" charset="0"/>
              </a:rPr>
              <a:t>Capital-gsl.</a:t>
            </a:r>
          </a:p>
        </p:txBody>
      </p:sp>
      <p:sp>
        <p:nvSpPr>
          <p:cNvPr id="44" name="Rechteck 43"/>
          <p:cNvSpPr/>
          <p:nvPr/>
        </p:nvSpPr>
        <p:spPr>
          <a:xfrm>
            <a:off x="446658" y="1552586"/>
            <a:ext cx="5268341"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eaLnBrk="0" fontAlgn="base" hangingPunct="0">
              <a:spcBef>
                <a:spcPct val="0"/>
              </a:spcBef>
              <a:spcAft>
                <a:spcPct val="0"/>
              </a:spcAft>
            </a:pPr>
            <a:r>
              <a:rPr lang="de-DE" sz="1600" b="1" dirty="0" err="1">
                <a:solidFill>
                  <a:srgbClr val="000000"/>
                </a:solidFill>
                <a:latin typeface="Arial" panose="020B0604020202020204" pitchFamily="34" charset="0"/>
                <a:cs typeface="Arial" panose="020B0604020202020204" pitchFamily="34" charset="0"/>
              </a:rPr>
              <a:t>Actor</a:t>
            </a:r>
            <a:r>
              <a:rPr lang="de-DE" sz="1600" b="1" dirty="0">
                <a:solidFill>
                  <a:srgbClr val="000000"/>
                </a:solidFill>
                <a:latin typeface="Arial" panose="020B0604020202020204" pitchFamily="34" charset="0"/>
                <a:cs typeface="Arial" panose="020B0604020202020204" pitchFamily="34" charset="0"/>
              </a:rPr>
              <a:t> </a:t>
            </a:r>
            <a:r>
              <a:rPr lang="de-DE" sz="1600" b="1" dirty="0" err="1">
                <a:solidFill>
                  <a:srgbClr val="000000"/>
                </a:solidFill>
                <a:latin typeface="Arial" panose="020B0604020202020204" pitchFamily="34" charset="0"/>
                <a:cs typeface="Arial" panose="020B0604020202020204" pitchFamily="34" charset="0"/>
              </a:rPr>
              <a:t>structure</a:t>
            </a:r>
            <a:endParaRPr lang="de-DE" sz="1200" b="1" dirty="0">
              <a:solidFill>
                <a:srgbClr val="000000"/>
              </a:solidFill>
              <a:latin typeface="Arial" panose="020B0604020202020204" pitchFamily="34" charset="0"/>
              <a:cs typeface="Arial" panose="020B0604020202020204" pitchFamily="34" charset="0"/>
            </a:endParaRPr>
          </a:p>
        </p:txBody>
      </p:sp>
      <p:sp>
        <p:nvSpPr>
          <p:cNvPr id="56" name="Titel 1"/>
          <p:cNvSpPr txBox="1">
            <a:spLocks/>
          </p:cNvSpPr>
          <p:nvPr/>
        </p:nvSpPr>
        <p:spPr bwMode="auto">
          <a:xfrm>
            <a:off x="442913" y="587375"/>
            <a:ext cx="75850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400">
                <a:solidFill>
                  <a:srgbClr val="0F2850"/>
                </a:solidFill>
                <a:latin typeface="Arial"/>
                <a:ea typeface="MS PGothic" pitchFamily="34" charset="-128"/>
                <a:cs typeface="Arial"/>
              </a:defRPr>
            </a:lvl1pPr>
            <a:lvl2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2pPr>
            <a:lvl3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3pPr>
            <a:lvl4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4pPr>
            <a:lvl5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5pPr>
            <a:lvl6pPr marL="457200" algn="l" rtl="0" fontAlgn="base">
              <a:spcBef>
                <a:spcPct val="0"/>
              </a:spcBef>
              <a:spcAft>
                <a:spcPct val="0"/>
              </a:spcAft>
              <a:defRPr sz="3200">
                <a:solidFill>
                  <a:srgbClr val="26235F"/>
                </a:solidFill>
                <a:latin typeface="Interstate-Regular" charset="0"/>
                <a:ea typeface="ＭＳ Ｐゴシック" charset="0"/>
                <a:cs typeface="Arial Unicode MS" charset="0"/>
              </a:defRPr>
            </a:lvl6pPr>
            <a:lvl7pPr marL="914400" algn="l" rtl="0" fontAlgn="base">
              <a:spcBef>
                <a:spcPct val="0"/>
              </a:spcBef>
              <a:spcAft>
                <a:spcPct val="0"/>
              </a:spcAft>
              <a:defRPr sz="3200">
                <a:solidFill>
                  <a:srgbClr val="26235F"/>
                </a:solidFill>
                <a:latin typeface="Interstate-Regular" charset="0"/>
                <a:ea typeface="ＭＳ Ｐゴシック" charset="0"/>
                <a:cs typeface="Arial Unicode MS" charset="0"/>
              </a:defRPr>
            </a:lvl7pPr>
            <a:lvl8pPr marL="1371600" algn="l" rtl="0" fontAlgn="base">
              <a:spcBef>
                <a:spcPct val="0"/>
              </a:spcBef>
              <a:spcAft>
                <a:spcPct val="0"/>
              </a:spcAft>
              <a:defRPr sz="3200">
                <a:solidFill>
                  <a:srgbClr val="26235F"/>
                </a:solidFill>
                <a:latin typeface="Interstate-Regular" charset="0"/>
                <a:ea typeface="ＭＳ Ｐゴシック" charset="0"/>
                <a:cs typeface="Arial Unicode MS" charset="0"/>
              </a:defRPr>
            </a:lvl8pPr>
            <a:lvl9pPr marL="1828800" algn="l" rtl="0" fontAlgn="base">
              <a:spcBef>
                <a:spcPct val="0"/>
              </a:spcBef>
              <a:spcAft>
                <a:spcPct val="0"/>
              </a:spcAft>
              <a:defRPr sz="3200">
                <a:solidFill>
                  <a:srgbClr val="26235F"/>
                </a:solidFill>
                <a:latin typeface="Interstate-Regular" charset="0"/>
                <a:ea typeface="ＭＳ Ｐゴシック" charset="0"/>
                <a:cs typeface="Arial Unicode MS" charset="0"/>
              </a:defRPr>
            </a:lvl9pPr>
          </a:lstStyle>
          <a:p>
            <a:br>
              <a:rPr lang="de-DE" altLang="de-DE" dirty="0">
                <a:latin typeface="Arial" pitchFamily="34" charset="0"/>
                <a:cs typeface="Arial" pitchFamily="34" charset="0"/>
              </a:rPr>
            </a:br>
            <a:br>
              <a:rPr lang="de-DE" altLang="de-DE" dirty="0">
                <a:latin typeface="Arial" pitchFamily="34" charset="0"/>
                <a:cs typeface="Arial" pitchFamily="34" charset="0"/>
              </a:rPr>
            </a:br>
            <a:br>
              <a:rPr lang="de-DE" altLang="de-DE" dirty="0">
                <a:latin typeface="Arial" pitchFamily="34" charset="0"/>
                <a:cs typeface="Arial" pitchFamily="34" charset="0"/>
              </a:rPr>
            </a:br>
            <a:r>
              <a:rPr lang="de-DE" altLang="de-DE" dirty="0">
                <a:latin typeface="Arial" pitchFamily="34" charset="0"/>
                <a:cs typeface="Arial" pitchFamily="34" charset="0"/>
              </a:rPr>
              <a:t>Basic photovoltaic structure - </a:t>
            </a:r>
            <a:br>
              <a:rPr lang="de-DE" altLang="de-DE" dirty="0">
                <a:latin typeface="Arial" pitchFamily="34" charset="0"/>
                <a:cs typeface="Arial" pitchFamily="34" charset="0"/>
              </a:rPr>
            </a:br>
            <a:r>
              <a:rPr lang="de-DE" altLang="de-DE" dirty="0">
                <a:latin typeface="Arial" pitchFamily="34" charset="0"/>
                <a:cs typeface="Arial" pitchFamily="34" charset="0"/>
              </a:rPr>
              <a:t>Typical plant </a:t>
            </a:r>
            <a:r>
              <a:rPr lang="de-DE" altLang="de-DE" dirty="0" err="1">
                <a:latin typeface="Arial" pitchFamily="34" charset="0"/>
                <a:cs typeface="Arial" pitchFamily="34" charset="0"/>
              </a:rPr>
              <a:t>operators</a:t>
            </a:r>
            <a:r>
              <a:rPr lang="de-DE" altLang="de-DE" dirty="0">
                <a:latin typeface="Arial" pitchFamily="34" charset="0"/>
                <a:cs typeface="Arial" pitchFamily="34" charset="0"/>
              </a:rPr>
              <a:t> (2017 </a:t>
            </a:r>
            <a:r>
              <a:rPr lang="de-DE" altLang="de-DE" dirty="0" err="1">
                <a:latin typeface="Arial" pitchFamily="34" charset="0"/>
                <a:cs typeface="Arial" pitchFamily="34" charset="0"/>
              </a:rPr>
              <a:t>figures</a:t>
            </a:r>
            <a:r>
              <a:rPr lang="de-DE" altLang="de-DE" dirty="0">
                <a:latin typeface="Arial" pitchFamily="34" charset="0"/>
                <a:cs typeface="Arial" pitchFamily="34" charset="0"/>
              </a:rPr>
              <a:t>)</a:t>
            </a:r>
            <a:endParaRPr lang="de-DE" altLang="de-DE" kern="0" dirty="0">
              <a:latin typeface="Arial" pitchFamily="34" charset="0"/>
              <a:cs typeface="Arial" pitchFamily="34" charset="0"/>
            </a:endParaRPr>
          </a:p>
        </p:txBody>
      </p:sp>
      <p:sp>
        <p:nvSpPr>
          <p:cNvPr id="86" name="Rechteck 85"/>
          <p:cNvSpPr/>
          <p:nvPr/>
        </p:nvSpPr>
        <p:spPr>
          <a:xfrm>
            <a:off x="419100" y="2728348"/>
            <a:ext cx="771525" cy="57708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eaLnBrk="0" fontAlgn="base" hangingPunct="0">
              <a:spcBef>
                <a:spcPct val="0"/>
              </a:spcBef>
              <a:spcAft>
                <a:spcPct val="0"/>
              </a:spcAft>
            </a:pPr>
            <a:r>
              <a:rPr lang="de-DE" sz="1050" b="1" dirty="0">
                <a:solidFill>
                  <a:srgbClr val="002857"/>
                </a:solidFill>
                <a:latin typeface="Arial" panose="020B0604020202020204" pitchFamily="34" charset="0"/>
                <a:cs typeface="Arial" panose="020B0604020202020204" pitchFamily="34" charset="0"/>
              </a:rPr>
              <a:t>Market share PV extension</a:t>
            </a:r>
          </a:p>
          <a:p>
            <a:pPr eaLnBrk="0" fontAlgn="base" hangingPunct="0">
              <a:spcBef>
                <a:spcPct val="0"/>
              </a:spcBef>
              <a:spcAft>
                <a:spcPct val="0"/>
              </a:spcAft>
            </a:pPr>
            <a:r>
              <a:rPr lang="de-DE" sz="1050" b="1" dirty="0">
                <a:solidFill>
                  <a:srgbClr val="002857"/>
                </a:solidFill>
                <a:latin typeface="Arial" panose="020B0604020202020204" pitchFamily="34" charset="0"/>
                <a:cs typeface="Arial" panose="020B0604020202020204" pitchFamily="34" charset="0"/>
              </a:rPr>
              <a:t>2017</a:t>
            </a:r>
            <a:endParaRPr lang="de-DE" sz="900" b="1" dirty="0">
              <a:solidFill>
                <a:srgbClr val="002857"/>
              </a:solidFill>
              <a:latin typeface="Arial" panose="020B0604020202020204" pitchFamily="34" charset="0"/>
              <a:cs typeface="Arial" panose="020B0604020202020204" pitchFamily="34" charset="0"/>
            </a:endParaRPr>
          </a:p>
        </p:txBody>
      </p:sp>
      <p:sp>
        <p:nvSpPr>
          <p:cNvPr id="38" name="Foliennummernplatzhalter 6"/>
          <p:cNvSpPr txBox="1">
            <a:spLocks/>
          </p:cNvSpPr>
          <p:nvPr/>
        </p:nvSpPr>
        <p:spPr bwMode="auto">
          <a:xfrm rot="10800000" flipV="1">
            <a:off x="454025" y="95693"/>
            <a:ext cx="5783964" cy="453582"/>
          </a:xfrm>
          <a:prstGeom prst="rect">
            <a:avLst/>
          </a:prstGeom>
          <a:noFill/>
          <a:ln>
            <a:noFill/>
          </a:ln>
          <a:effectLst/>
          <a:extLst>
            <a:ext uri="{FAA26D3D-D897-4be2-8F04-BA451C77F1D7}"/>
          </a:extLst>
        </p:spPr>
        <p:txBody>
          <a:bodyPr vert="horz" wrap="square" lIns="0" tIns="0" rIns="0" bIns="0" numCol="1" anchor="b" anchorCtr="0" compatLnSpc="1">
            <a:prstTxWarp prst="textNoShape">
              <a:avLst/>
            </a:prstTxWarp>
          </a:bodyPr>
          <a:lstStyle>
            <a:defPPr>
              <a:defRPr lang="de-DE"/>
            </a:defPPr>
            <a:lvl1pPr algn="ctr" rtl="0" eaLnBrk="1" fontAlgn="base" hangingPunct="1">
              <a:spcBef>
                <a:spcPct val="0"/>
              </a:spcBef>
              <a:spcAft>
                <a:spcPct val="0"/>
              </a:spcAft>
              <a:defRPr sz="800" kern="1200">
                <a:solidFill>
                  <a:srgbClr val="F37116"/>
                </a:solidFill>
                <a:latin typeface="Arial" pitchFamily="34" charset="0"/>
                <a:ea typeface="MS PGothic" pitchFamily="34" charset="-128"/>
                <a:cs typeface="Arial" pitchFamily="34" charset="0"/>
              </a:defRPr>
            </a:lvl1pPr>
            <a:lvl2pPr marL="457200" algn="l" rtl="0" eaLnBrk="0" fontAlgn="base" hangingPunct="0">
              <a:spcBef>
                <a:spcPct val="0"/>
              </a:spcBef>
              <a:spcAft>
                <a:spcPct val="0"/>
              </a:spcAft>
              <a:defRPr sz="2400" kern="1200">
                <a:solidFill>
                  <a:schemeClr val="tx1"/>
                </a:solidFill>
                <a:latin typeface="Interstate-Regular" pitchFamily="2"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Interstate-Regular" pitchFamily="2"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Interstate-Regular" pitchFamily="2"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Interstate-Regular" pitchFamily="2" charset="0"/>
                <a:ea typeface="MS PGothic" pitchFamily="34" charset="-128"/>
                <a:cs typeface="+mn-cs"/>
              </a:defRPr>
            </a:lvl5pPr>
            <a:lvl6pPr marL="2286000" algn="l" defTabSz="914400" rtl="0" eaLnBrk="1" latinLnBrk="0" hangingPunct="1">
              <a:defRPr sz="2400" kern="1200">
                <a:solidFill>
                  <a:schemeClr val="tx1"/>
                </a:solidFill>
                <a:latin typeface="Interstate-Regular" pitchFamily="2" charset="0"/>
                <a:ea typeface="MS PGothic" pitchFamily="34" charset="-128"/>
                <a:cs typeface="+mn-cs"/>
              </a:defRPr>
            </a:lvl6pPr>
            <a:lvl7pPr marL="2743200" algn="l" defTabSz="914400" rtl="0" eaLnBrk="1" latinLnBrk="0" hangingPunct="1">
              <a:defRPr sz="2400" kern="1200">
                <a:solidFill>
                  <a:schemeClr val="tx1"/>
                </a:solidFill>
                <a:latin typeface="Interstate-Regular" pitchFamily="2" charset="0"/>
                <a:ea typeface="MS PGothic" pitchFamily="34" charset="-128"/>
                <a:cs typeface="+mn-cs"/>
              </a:defRPr>
            </a:lvl7pPr>
            <a:lvl8pPr marL="3200400" algn="l" defTabSz="914400" rtl="0" eaLnBrk="1" latinLnBrk="0" hangingPunct="1">
              <a:defRPr sz="2400" kern="1200">
                <a:solidFill>
                  <a:schemeClr val="tx1"/>
                </a:solidFill>
                <a:latin typeface="Interstate-Regular" pitchFamily="2" charset="0"/>
                <a:ea typeface="MS PGothic" pitchFamily="34" charset="-128"/>
                <a:cs typeface="+mn-cs"/>
              </a:defRPr>
            </a:lvl8pPr>
            <a:lvl9pPr marL="3657600" algn="l" defTabSz="914400" rtl="0" eaLnBrk="1" latinLnBrk="0" hangingPunct="1">
              <a:defRPr sz="2400" kern="1200">
                <a:solidFill>
                  <a:schemeClr val="tx1"/>
                </a:solidFill>
                <a:latin typeface="Interstate-Regular" pitchFamily="2" charset="0"/>
                <a:ea typeface="MS PGothic" pitchFamily="34" charset="-128"/>
                <a:cs typeface="+mn-cs"/>
              </a:defRPr>
            </a:lvl9pPr>
          </a:lstStyle>
          <a:p>
            <a:pPr algn="l">
              <a:defRPr/>
            </a:pPr>
            <a:r>
              <a:rPr lang="de-DE" altLang="de-DE" dirty="0">
                <a:solidFill>
                  <a:srgbClr val="0F2850"/>
                </a:solidFill>
                <a:ea typeface="ＭＳ Ｐゴシック" charset="-128"/>
              </a:rPr>
              <a:t>1. </a:t>
            </a:r>
            <a:r>
              <a:rPr lang="de-DE" altLang="de-DE" dirty="0">
                <a:solidFill>
                  <a:srgbClr val="002857"/>
                </a:solidFill>
                <a:ea typeface="ＭＳ Ｐゴシック" charset="-128"/>
              </a:rPr>
              <a:t>legal and fiscal framework conditions</a:t>
            </a:r>
          </a:p>
        </p:txBody>
      </p:sp>
      <p:sp>
        <p:nvSpPr>
          <p:cNvPr id="39" name="Rechteck 38"/>
          <p:cNvSpPr/>
          <p:nvPr/>
        </p:nvSpPr>
        <p:spPr>
          <a:xfrm>
            <a:off x="1809037" y="2687228"/>
            <a:ext cx="808887" cy="307777"/>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0" fontAlgn="base" hangingPunct="0">
              <a:spcBef>
                <a:spcPct val="0"/>
              </a:spcBef>
              <a:spcAft>
                <a:spcPct val="0"/>
              </a:spcAft>
            </a:pPr>
            <a:r>
              <a:rPr lang="en-US" sz="1400" b="1" dirty="0">
                <a:solidFill>
                  <a:srgbClr val="002857"/>
                </a:solidFill>
                <a:latin typeface="Arial" panose="020B0604020202020204" pitchFamily="34" charset="0"/>
                <a:cs typeface="Arial" panose="020B0604020202020204" pitchFamily="34" charset="0"/>
              </a:rPr>
              <a:t>22,0%</a:t>
            </a:r>
            <a:endParaRPr lang="en-US" b="1" dirty="0">
              <a:solidFill>
                <a:srgbClr val="002857"/>
              </a:solidFill>
              <a:latin typeface="Arial" panose="020B0604020202020204" pitchFamily="34" charset="0"/>
              <a:cs typeface="Arial" panose="020B0604020202020204" pitchFamily="34" charset="0"/>
            </a:endParaRPr>
          </a:p>
        </p:txBody>
      </p:sp>
      <p:pic>
        <p:nvPicPr>
          <p:cNvPr id="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7495" y="2995005"/>
            <a:ext cx="1079500" cy="735013"/>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hteck 40"/>
          <p:cNvSpPr/>
          <p:nvPr/>
        </p:nvSpPr>
        <p:spPr bwMode="auto">
          <a:xfrm>
            <a:off x="1435477" y="2313407"/>
            <a:ext cx="1501257" cy="1813560"/>
          </a:xfrm>
          <a:prstGeom prst="rect">
            <a:avLst/>
          </a:prstGeom>
          <a:noFill/>
          <a:ln w="9525" cap="flat" cmpd="sng" algn="ctr">
            <a:solidFill>
              <a:schemeClr val="accent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de-DE" sz="1200" b="1" dirty="0">
                <a:solidFill>
                  <a:srgbClr val="000000"/>
                </a:solidFill>
                <a:latin typeface="Arial" panose="020B0604020202020204" pitchFamily="34" charset="0"/>
                <a:cs typeface="Arial" panose="020B0604020202020204" pitchFamily="34" charset="0"/>
              </a:rPr>
              <a:t>up to 10kW</a:t>
            </a:r>
          </a:p>
        </p:txBody>
      </p:sp>
      <p:sp>
        <p:nvSpPr>
          <p:cNvPr id="42" name="Rechteck 41"/>
          <p:cNvSpPr/>
          <p:nvPr/>
        </p:nvSpPr>
        <p:spPr bwMode="auto">
          <a:xfrm>
            <a:off x="2941021" y="2313407"/>
            <a:ext cx="1689571" cy="1813560"/>
          </a:xfrm>
          <a:prstGeom prst="rect">
            <a:avLst/>
          </a:prstGeom>
          <a:noFill/>
          <a:ln w="9525" cap="flat" cmpd="sng" algn="ctr">
            <a:solidFill>
              <a:schemeClr val="accent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de-DE" sz="1200" b="1" dirty="0">
                <a:solidFill>
                  <a:srgbClr val="000000"/>
                </a:solidFill>
                <a:latin typeface="Arial" panose="020B0604020202020204" pitchFamily="34" charset="0"/>
                <a:cs typeface="Arial" panose="020B0604020202020204" pitchFamily="34" charset="0"/>
              </a:rPr>
              <a:t>&gt; 10kW to 100kW</a:t>
            </a:r>
          </a:p>
        </p:txBody>
      </p:sp>
      <p:sp>
        <p:nvSpPr>
          <p:cNvPr id="43" name="Rechteck 42"/>
          <p:cNvSpPr/>
          <p:nvPr/>
        </p:nvSpPr>
        <p:spPr bwMode="auto">
          <a:xfrm>
            <a:off x="4630592" y="2313407"/>
            <a:ext cx="1691235" cy="1813560"/>
          </a:xfrm>
          <a:prstGeom prst="rect">
            <a:avLst/>
          </a:prstGeom>
          <a:noFill/>
          <a:ln w="9525" cap="flat" cmpd="sng" algn="ctr">
            <a:solidFill>
              <a:schemeClr val="accent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de-DE" sz="1200" b="1" dirty="0">
                <a:solidFill>
                  <a:srgbClr val="000000"/>
                </a:solidFill>
                <a:latin typeface="Arial" panose="020B0604020202020204" pitchFamily="34" charset="0"/>
                <a:cs typeface="Arial" panose="020B0604020202020204" pitchFamily="34" charset="0"/>
              </a:rPr>
              <a:t>&gt; 100kW up to 750kW</a:t>
            </a:r>
          </a:p>
        </p:txBody>
      </p:sp>
      <p:sp>
        <p:nvSpPr>
          <p:cNvPr id="45" name="Rechteck 44"/>
          <p:cNvSpPr/>
          <p:nvPr/>
        </p:nvSpPr>
        <p:spPr bwMode="auto">
          <a:xfrm>
            <a:off x="6321141" y="2313407"/>
            <a:ext cx="1689571" cy="1813560"/>
          </a:xfrm>
          <a:prstGeom prst="rect">
            <a:avLst/>
          </a:prstGeom>
          <a:noFill/>
          <a:ln w="9525" cap="flat" cmpd="sng" algn="ctr">
            <a:solidFill>
              <a:schemeClr val="accent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de-DE" sz="1200" b="1" dirty="0">
                <a:solidFill>
                  <a:srgbClr val="000000"/>
                </a:solidFill>
                <a:latin typeface="Arial" panose="020B0604020202020204" pitchFamily="34" charset="0"/>
                <a:cs typeface="Arial" panose="020B0604020202020204" pitchFamily="34" charset="0"/>
              </a:rPr>
              <a:t>&gt; 750kW up to 10MW</a:t>
            </a:r>
          </a:p>
        </p:txBody>
      </p:sp>
      <p:sp>
        <p:nvSpPr>
          <p:cNvPr id="50" name="Rechteck 49"/>
          <p:cNvSpPr/>
          <p:nvPr/>
        </p:nvSpPr>
        <p:spPr bwMode="auto">
          <a:xfrm>
            <a:off x="8010713" y="2313407"/>
            <a:ext cx="828000" cy="1813560"/>
          </a:xfrm>
          <a:prstGeom prst="rect">
            <a:avLst/>
          </a:prstGeom>
          <a:noFill/>
          <a:ln w="9525" cap="flat" cmpd="sng" algn="ctr">
            <a:solidFill>
              <a:schemeClr val="accent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de-DE" sz="1200" b="1" dirty="0">
                <a:solidFill>
                  <a:srgbClr val="000000"/>
                </a:solidFill>
                <a:latin typeface="Arial" panose="020B0604020202020204" pitchFamily="34" charset="0"/>
                <a:cs typeface="Arial" panose="020B0604020202020204" pitchFamily="34" charset="0"/>
              </a:rPr>
              <a:t>&gt; 10MW</a:t>
            </a:r>
          </a:p>
        </p:txBody>
      </p:sp>
      <p:pic>
        <p:nvPicPr>
          <p:cNvPr id="51"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843689" y="3159321"/>
            <a:ext cx="663613" cy="48847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8384" y="3018374"/>
            <a:ext cx="1385762" cy="572646"/>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echteck 52"/>
          <p:cNvSpPr/>
          <p:nvPr/>
        </p:nvSpPr>
        <p:spPr>
          <a:xfrm>
            <a:off x="7615504" y="2687228"/>
            <a:ext cx="808887" cy="307777"/>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0" fontAlgn="base" hangingPunct="0">
              <a:spcBef>
                <a:spcPct val="0"/>
              </a:spcBef>
              <a:spcAft>
                <a:spcPct val="0"/>
              </a:spcAft>
            </a:pPr>
            <a:r>
              <a:rPr lang="en-US" sz="1400" b="1" dirty="0">
                <a:solidFill>
                  <a:srgbClr val="002857"/>
                </a:solidFill>
                <a:latin typeface="Arial" panose="020B0604020202020204" pitchFamily="34" charset="0"/>
                <a:cs typeface="Arial" panose="020B0604020202020204" pitchFamily="34" charset="0"/>
              </a:rPr>
              <a:t>26,4%</a:t>
            </a:r>
            <a:endParaRPr lang="en-US" b="1" dirty="0">
              <a:solidFill>
                <a:srgbClr val="002857"/>
              </a:solidFill>
              <a:latin typeface="Arial" panose="020B0604020202020204" pitchFamily="34" charset="0"/>
              <a:cs typeface="Arial" panose="020B0604020202020204" pitchFamily="34" charset="0"/>
            </a:endParaRPr>
          </a:p>
        </p:txBody>
      </p:sp>
      <p:sp>
        <p:nvSpPr>
          <p:cNvPr id="54" name="Rechteck 53"/>
          <p:cNvSpPr/>
          <p:nvPr/>
        </p:nvSpPr>
        <p:spPr>
          <a:xfrm>
            <a:off x="5217303" y="2687228"/>
            <a:ext cx="808887" cy="307777"/>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0" fontAlgn="base" hangingPunct="0">
              <a:spcBef>
                <a:spcPct val="0"/>
              </a:spcBef>
              <a:spcAft>
                <a:spcPct val="0"/>
              </a:spcAft>
            </a:pPr>
            <a:r>
              <a:rPr lang="en-US" sz="1400" b="1" dirty="0">
                <a:solidFill>
                  <a:srgbClr val="002857"/>
                </a:solidFill>
                <a:latin typeface="Arial" panose="020B0604020202020204" pitchFamily="34" charset="0"/>
                <a:cs typeface="Arial" panose="020B0604020202020204" pitchFamily="34" charset="0"/>
              </a:rPr>
              <a:t>30,3%</a:t>
            </a:r>
            <a:endParaRPr lang="en-US" b="1" dirty="0">
              <a:solidFill>
                <a:srgbClr val="002857"/>
              </a:solidFill>
              <a:latin typeface="Arial" panose="020B0604020202020204" pitchFamily="34" charset="0"/>
              <a:cs typeface="Arial" panose="020B0604020202020204" pitchFamily="34" charset="0"/>
            </a:endParaRPr>
          </a:p>
        </p:txBody>
      </p:sp>
      <p:sp>
        <p:nvSpPr>
          <p:cNvPr id="71" name="Rechteck 70"/>
          <p:cNvSpPr/>
          <p:nvPr/>
        </p:nvSpPr>
        <p:spPr>
          <a:xfrm>
            <a:off x="3381362" y="2687228"/>
            <a:ext cx="808887" cy="307777"/>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0" fontAlgn="base" hangingPunct="0">
              <a:spcBef>
                <a:spcPct val="0"/>
              </a:spcBef>
              <a:spcAft>
                <a:spcPct val="0"/>
              </a:spcAft>
            </a:pPr>
            <a:r>
              <a:rPr lang="en-US" sz="1400" b="1" dirty="0">
                <a:solidFill>
                  <a:srgbClr val="002857"/>
                </a:solidFill>
                <a:latin typeface="Arial" panose="020B0604020202020204" pitchFamily="34" charset="0"/>
                <a:cs typeface="Arial" panose="020B0604020202020204" pitchFamily="34" charset="0"/>
              </a:rPr>
              <a:t>21,3%</a:t>
            </a:r>
            <a:endParaRPr lang="en-US" b="1" dirty="0">
              <a:solidFill>
                <a:srgbClr val="002857"/>
              </a:solidFill>
              <a:latin typeface="Arial" panose="020B0604020202020204" pitchFamily="34" charset="0"/>
              <a:cs typeface="Arial" panose="020B0604020202020204" pitchFamily="34" charset="0"/>
            </a:endParaRPr>
          </a:p>
        </p:txBody>
      </p:sp>
      <p:sp>
        <p:nvSpPr>
          <p:cNvPr id="72" name="Geschweifte Klammer links 71"/>
          <p:cNvSpPr/>
          <p:nvPr/>
        </p:nvSpPr>
        <p:spPr bwMode="auto">
          <a:xfrm rot="5400000">
            <a:off x="7468096" y="2781025"/>
            <a:ext cx="192941" cy="2447276"/>
          </a:xfrm>
          <a:prstGeom prst="leftBrace">
            <a:avLst>
              <a:gd name="adj1" fmla="val 61848"/>
              <a:gd name="adj2" fmla="val 49264"/>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2400">
              <a:solidFill>
                <a:srgbClr val="000000"/>
              </a:solidFill>
            </a:endParaRPr>
          </a:p>
        </p:txBody>
      </p:sp>
      <p:sp>
        <p:nvSpPr>
          <p:cNvPr id="75" name="Rechteck 74"/>
          <p:cNvSpPr/>
          <p:nvPr/>
        </p:nvSpPr>
        <p:spPr>
          <a:xfrm>
            <a:off x="7083376" y="3599184"/>
            <a:ext cx="968109"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0" fontAlgn="base" hangingPunct="0">
              <a:spcBef>
                <a:spcPct val="0"/>
              </a:spcBef>
              <a:spcAft>
                <a:spcPct val="0"/>
              </a:spcAft>
            </a:pPr>
            <a:r>
              <a:rPr lang="de-DE" sz="900" b="1" dirty="0">
                <a:solidFill>
                  <a:srgbClr val="002857"/>
                </a:solidFill>
                <a:latin typeface="Arial" panose="020B0604020202020204" pitchFamily="34" charset="0"/>
                <a:cs typeface="Arial" panose="020B0604020202020204" pitchFamily="34" charset="0"/>
              </a:rPr>
              <a:t>3x a 200MW p.a.</a:t>
            </a:r>
          </a:p>
          <a:p>
            <a:pPr algn="ctr" eaLnBrk="0" fontAlgn="base" hangingPunct="0">
              <a:spcBef>
                <a:spcPct val="0"/>
              </a:spcBef>
              <a:spcAft>
                <a:spcPct val="0"/>
              </a:spcAft>
            </a:pPr>
            <a:r>
              <a:rPr lang="de-DE" sz="700" dirty="0">
                <a:solidFill>
                  <a:srgbClr val="000000"/>
                </a:solidFill>
                <a:latin typeface="Arial" panose="020B0604020202020204" pitchFamily="34" charset="0"/>
                <a:cs typeface="Arial" panose="020B0604020202020204" pitchFamily="34" charset="0"/>
              </a:rPr>
              <a:t>(</a:t>
            </a:r>
            <a:r>
              <a:rPr lang="de-DE" sz="700" dirty="0">
                <a:solidFill>
                  <a:srgbClr val="000000"/>
                </a:solidFill>
                <a:latin typeface="Arial" panose="020B0604020202020204" pitchFamily="34" charset="0"/>
                <a:cs typeface="Arial" panose="020B0604020202020204" pitchFamily="34" charset="0"/>
                <a:hlinkClick r:id="rId7"/>
              </a:rPr>
              <a:t>§28 EEG</a:t>
            </a:r>
            <a:r>
              <a:rPr lang="de-DE" sz="700" dirty="0">
                <a:solidFill>
                  <a:srgbClr val="000000"/>
                </a:solidFill>
                <a:latin typeface="Arial" panose="020B0604020202020204" pitchFamily="34" charset="0"/>
                <a:cs typeface="Arial" panose="020B0604020202020204" pitchFamily="34" charset="0"/>
              </a:rPr>
              <a:t>)</a:t>
            </a:r>
          </a:p>
        </p:txBody>
      </p:sp>
      <p:sp>
        <p:nvSpPr>
          <p:cNvPr id="87" name="Rechteck 86"/>
          <p:cNvSpPr/>
          <p:nvPr/>
        </p:nvSpPr>
        <p:spPr bwMode="auto">
          <a:xfrm>
            <a:off x="1520156" y="3682642"/>
            <a:ext cx="1499683" cy="27823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eaLnBrk="0" fontAlgn="base" hangingPunct="0">
              <a:spcBef>
                <a:spcPct val="0"/>
              </a:spcBef>
              <a:spcAft>
                <a:spcPct val="0"/>
              </a:spcAft>
            </a:pPr>
            <a:r>
              <a:rPr lang="de-DE" sz="900" dirty="0">
                <a:solidFill>
                  <a:srgbClr val="000000"/>
                </a:solidFill>
                <a:latin typeface="Arial" panose="020B0604020202020204" pitchFamily="34" charset="0"/>
                <a:cs typeface="Arial" panose="020B0604020202020204" pitchFamily="34" charset="0"/>
              </a:rPr>
              <a:t>de minimis limit 0% </a:t>
            </a:r>
            <a:br>
              <a:rPr lang="de-DE" sz="900" dirty="0">
                <a:solidFill>
                  <a:srgbClr val="000000"/>
                </a:solidFill>
                <a:latin typeface="Arial" panose="020B0604020202020204" pitchFamily="34" charset="0"/>
                <a:cs typeface="Arial" panose="020B0604020202020204" pitchFamily="34" charset="0"/>
              </a:rPr>
            </a:br>
            <a:r>
              <a:rPr lang="de-DE" sz="700" dirty="0">
                <a:solidFill>
                  <a:srgbClr val="000000"/>
                </a:solidFill>
                <a:latin typeface="Arial" panose="020B0604020202020204" pitchFamily="34" charset="0"/>
                <a:cs typeface="Arial" panose="020B0604020202020204" pitchFamily="34" charset="0"/>
              </a:rPr>
              <a:t>(</a:t>
            </a:r>
            <a:r>
              <a:rPr lang="de-DE" sz="700" dirty="0">
                <a:solidFill>
                  <a:srgbClr val="000000"/>
                </a:solidFill>
                <a:latin typeface="Arial" panose="020B0604020202020204" pitchFamily="34" charset="0"/>
                <a:cs typeface="Arial" panose="020B0604020202020204" pitchFamily="34" charset="0"/>
                <a:hlinkClick r:id="rId8"/>
              </a:rPr>
              <a:t>§61a EEG</a:t>
            </a:r>
            <a:r>
              <a:rPr lang="de-DE" sz="700" dirty="0">
                <a:solidFill>
                  <a:srgbClr val="000000"/>
                </a:solidFill>
                <a:latin typeface="Arial" panose="020B0604020202020204" pitchFamily="34" charset="0"/>
                <a:cs typeface="Arial" panose="020B0604020202020204" pitchFamily="34" charset="0"/>
              </a:rPr>
              <a:t>)</a:t>
            </a:r>
            <a:endParaRPr lang="de-DE" sz="900" dirty="0">
              <a:solidFill>
                <a:srgbClr val="FF0000"/>
              </a:solidFill>
              <a:latin typeface="Arial" panose="020B0604020202020204" pitchFamily="34" charset="0"/>
              <a:cs typeface="Arial" panose="020B0604020202020204" pitchFamily="34" charset="0"/>
            </a:endParaRPr>
          </a:p>
        </p:txBody>
      </p:sp>
      <p:sp>
        <p:nvSpPr>
          <p:cNvPr id="88" name="Rechteck 87"/>
          <p:cNvSpPr/>
          <p:nvPr/>
        </p:nvSpPr>
        <p:spPr>
          <a:xfrm>
            <a:off x="3749941" y="3797531"/>
            <a:ext cx="871278"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0" fontAlgn="base" hangingPunct="0">
              <a:spcBef>
                <a:spcPct val="0"/>
              </a:spcBef>
              <a:spcAft>
                <a:spcPct val="0"/>
              </a:spcAft>
            </a:pPr>
            <a:r>
              <a:rPr lang="de-DE" sz="900" b="1" dirty="0" err="1">
                <a:solidFill>
                  <a:srgbClr val="0F2850"/>
                </a:solidFill>
                <a:latin typeface="Arial" panose="020B0604020202020204" pitchFamily="34" charset="0"/>
                <a:cs typeface="Arial" panose="020B0604020202020204" pitchFamily="34" charset="0"/>
              </a:rPr>
              <a:t>tenant</a:t>
            </a:r>
            <a:r>
              <a:rPr lang="de-DE" sz="900" b="1" dirty="0">
                <a:solidFill>
                  <a:srgbClr val="0F2850"/>
                </a:solidFill>
                <a:latin typeface="Arial" panose="020B0604020202020204" pitchFamily="34" charset="0"/>
                <a:cs typeface="Arial" panose="020B0604020202020204" pitchFamily="34" charset="0"/>
              </a:rPr>
              <a:t> solar</a:t>
            </a:r>
          </a:p>
          <a:p>
            <a:pPr algn="ctr" eaLnBrk="0" fontAlgn="base" hangingPunct="0">
              <a:spcBef>
                <a:spcPct val="0"/>
              </a:spcBef>
              <a:spcAft>
                <a:spcPct val="0"/>
              </a:spcAft>
            </a:pPr>
            <a:r>
              <a:rPr lang="de-DE" sz="700" dirty="0">
                <a:solidFill>
                  <a:srgbClr val="000000"/>
                </a:solidFill>
                <a:latin typeface="Arial" panose="020B0604020202020204" pitchFamily="34" charset="0"/>
                <a:cs typeface="Arial" panose="020B0604020202020204" pitchFamily="34" charset="0"/>
              </a:rPr>
              <a:t>(</a:t>
            </a:r>
            <a:r>
              <a:rPr lang="de-DE" sz="700" dirty="0">
                <a:solidFill>
                  <a:srgbClr val="000000"/>
                </a:solidFill>
                <a:latin typeface="Arial" panose="020B0604020202020204" pitchFamily="34" charset="0"/>
                <a:cs typeface="Arial" panose="020B0604020202020204" pitchFamily="34" charset="0"/>
                <a:hlinkClick r:id="rId9"/>
              </a:rPr>
              <a:t>Section 21 (3) EEG</a:t>
            </a:r>
            <a:r>
              <a:rPr lang="de-DE" sz="700" dirty="0">
                <a:solidFill>
                  <a:srgbClr val="000000"/>
                </a:solidFill>
                <a:latin typeface="Arial" panose="020B0604020202020204" pitchFamily="34" charset="0"/>
                <a:cs typeface="Arial" panose="020B0604020202020204" pitchFamily="34" charset="0"/>
              </a:rPr>
              <a:t>)</a:t>
            </a:r>
            <a:endParaRPr lang="de-DE" sz="700" b="1" dirty="0">
              <a:solidFill>
                <a:srgbClr val="0F2850"/>
              </a:solidFill>
              <a:latin typeface="Arial" panose="020B0604020202020204" pitchFamily="34" charset="0"/>
              <a:cs typeface="Arial" panose="020B0604020202020204" pitchFamily="34" charset="0"/>
            </a:endParaRPr>
          </a:p>
        </p:txBody>
      </p:sp>
      <p:pic>
        <p:nvPicPr>
          <p:cNvPr id="89" name="Picture 2"/>
          <p:cNvPicPr>
            <a:picLocks noChangeAspect="1" noChangeArrowheads="1"/>
          </p:cNvPicPr>
          <p:nvPr/>
        </p:nvPicPr>
        <p:blipFill>
          <a:blip r:embed="rId10" cstate="print">
            <a:extLst>
              <a:ext uri="{BEBA8EAE-BF5A-486C-A8C5-ECC9F3942E4B}">
                <a14:imgProps xmlns:a14="http://schemas.microsoft.com/office/drawing/2010/main">
                  <a14:imgLayer r:embed="rId11">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200117" y="3036055"/>
            <a:ext cx="785019" cy="554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678845" y="3617842"/>
            <a:ext cx="496300" cy="20508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54840" y="2979284"/>
            <a:ext cx="511086" cy="34799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Rechteck 91"/>
          <p:cNvSpPr/>
          <p:nvPr/>
        </p:nvSpPr>
        <p:spPr>
          <a:xfrm>
            <a:off x="5322280" y="3771521"/>
            <a:ext cx="871278" cy="2308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0" fontAlgn="base" hangingPunct="0">
              <a:spcBef>
                <a:spcPct val="0"/>
              </a:spcBef>
              <a:spcAft>
                <a:spcPct val="0"/>
              </a:spcAft>
            </a:pPr>
            <a:r>
              <a:rPr lang="de-DE" sz="900" b="1" dirty="0">
                <a:solidFill>
                  <a:srgbClr val="0F2850"/>
                </a:solidFill>
                <a:latin typeface="Arial" panose="020B0604020202020204" pitchFamily="34" charset="0"/>
                <a:cs typeface="Arial" panose="020B0604020202020204" pitchFamily="34" charset="0"/>
              </a:rPr>
              <a:t>open space</a:t>
            </a:r>
            <a:endParaRPr lang="de-DE" sz="700" dirty="0">
              <a:solidFill>
                <a:srgbClr val="000000"/>
              </a:solidFill>
              <a:latin typeface="Arial" panose="020B0604020202020204" pitchFamily="34" charset="0"/>
              <a:cs typeface="Arial" panose="020B0604020202020204" pitchFamily="34" charset="0"/>
            </a:endParaRPr>
          </a:p>
        </p:txBody>
      </p:sp>
      <p:sp>
        <p:nvSpPr>
          <p:cNvPr id="34" name="Ellipse 33"/>
          <p:cNvSpPr/>
          <p:nvPr/>
        </p:nvSpPr>
        <p:spPr bwMode="auto">
          <a:xfrm>
            <a:off x="7498080" y="1358900"/>
            <a:ext cx="431483" cy="454660"/>
          </a:xfrm>
          <a:prstGeom prst="ellipse">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FF0000"/>
              </a:solidFill>
              <a:effectLst/>
              <a:latin typeface="Interstate-Regular" charset="0"/>
              <a:ea typeface="ＭＳ Ｐゴシック" charset="0"/>
              <a:cs typeface="Arial Unicode MS" charset="0"/>
            </a:endParaRPr>
          </a:p>
        </p:txBody>
      </p:sp>
    </p:spTree>
    <p:extLst>
      <p:ext uri="{BB962C8B-B14F-4D97-AF65-F5344CB8AC3E}">
        <p14:creationId xmlns:p14="http://schemas.microsoft.com/office/powerpoint/2010/main" val="3997776095"/>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Recent Market Development (II) - Tenders</a:t>
            </a:r>
          </a:p>
        </p:txBody>
      </p:sp>
      <p:sp>
        <p:nvSpPr>
          <p:cNvPr id="11" name="Inhaltsplatzhalter 2"/>
          <p:cNvSpPr>
            <a:spLocks noGrp="1"/>
          </p:cNvSpPr>
          <p:nvPr>
            <p:ph idx="1"/>
          </p:nvPr>
        </p:nvSpPr>
        <p:spPr>
          <a:xfrm>
            <a:off x="419100" y="1474787"/>
            <a:ext cx="7620000" cy="1260475"/>
          </a:xfrm>
        </p:spPr>
        <p:txBody>
          <a:bodyPr/>
          <a:lstStyle/>
          <a:p>
            <a:pPr>
              <a:spcAft>
                <a:spcPts val="600"/>
              </a:spcAft>
              <a:buBlip>
                <a:blip r:embed="rId2"/>
              </a:buBlip>
            </a:pPr>
            <a:r>
              <a:rPr lang="en-US" sz="1800" dirty="0">
                <a:sym typeface="Wingdings" panose="05000000000000000000" pitchFamily="2" charset="2"/>
              </a:rPr>
              <a:t>Since first round in April 2015 average prices nearly cut in half</a:t>
            </a:r>
          </a:p>
          <a:p>
            <a:pPr>
              <a:spcAft>
                <a:spcPts val="600"/>
              </a:spcAft>
              <a:buBlip>
                <a:blip r:embed="rId2"/>
              </a:buBlip>
            </a:pPr>
            <a:r>
              <a:rPr lang="en-US" sz="1800" dirty="0">
                <a:sym typeface="Wingdings" panose="05000000000000000000" pitchFamily="2" charset="2"/>
              </a:rPr>
              <a:t>Intensity of competition has been constantly high</a:t>
            </a:r>
          </a:p>
          <a:p>
            <a:pPr>
              <a:spcAft>
                <a:spcPts val="600"/>
              </a:spcAft>
              <a:buBlip>
                <a:blip r:embed="rId2"/>
              </a:buBlip>
            </a:pPr>
            <a:r>
              <a:rPr lang="en-US" sz="1800" dirty="0">
                <a:sym typeface="Wingdings" panose="05000000000000000000" pitchFamily="2" charset="2"/>
              </a:rPr>
              <a:t>So far more than 90% of rewarded projects were realized in time</a:t>
            </a:r>
            <a:endParaRPr lang="en-US" sz="1800" dirty="0"/>
          </a:p>
        </p:txBody>
      </p:sp>
      <p:sp>
        <p:nvSpPr>
          <p:cNvPr id="4" name="Fußzeilenplatzhalter 3"/>
          <p:cNvSpPr>
            <a:spLocks noGrp="1"/>
          </p:cNvSpPr>
          <p:nvPr>
            <p:ph type="ftr" sz="quarter" idx="10"/>
          </p:nvPr>
        </p:nvSpPr>
        <p:spPr/>
        <p:txBody>
          <a:bodyPr/>
          <a:lstStyle/>
          <a:p>
            <a:pPr>
              <a:defRPr/>
            </a:pPr>
            <a:r>
              <a:rPr lang="de-DE"/>
              <a:t>© BSW-Solar</a:t>
            </a:r>
          </a:p>
        </p:txBody>
      </p:sp>
      <p:sp>
        <p:nvSpPr>
          <p:cNvPr id="12" name="Textfeld 11"/>
          <p:cNvSpPr txBox="1"/>
          <p:nvPr/>
        </p:nvSpPr>
        <p:spPr>
          <a:xfrm>
            <a:off x="362088" y="2883023"/>
            <a:ext cx="4914761" cy="276999"/>
          </a:xfrm>
          <a:prstGeom prst="rect">
            <a:avLst/>
          </a:prstGeom>
          <a:noFill/>
        </p:spPr>
        <p:txBody>
          <a:bodyPr wrap="square" rtlCol="0">
            <a:spAutoFit/>
          </a:bodyPr>
          <a:lstStyle/>
          <a:p>
            <a:r>
              <a:rPr lang="en-US" sz="1200" b="1" dirty="0">
                <a:latin typeface="+mj-lt"/>
              </a:rPr>
              <a:t>PV tender results and level of strike prices since April 2015</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088" y="3370289"/>
            <a:ext cx="6470512" cy="3406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0948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800" dirty="0"/>
              <a:t>Political Background – Extra Tenders</a:t>
            </a:r>
          </a:p>
        </p:txBody>
      </p:sp>
      <p:sp>
        <p:nvSpPr>
          <p:cNvPr id="3" name="Inhaltsplatzhalter 2"/>
          <p:cNvSpPr>
            <a:spLocks noGrp="1"/>
          </p:cNvSpPr>
          <p:nvPr>
            <p:ph idx="1"/>
          </p:nvPr>
        </p:nvSpPr>
        <p:spPr>
          <a:xfrm>
            <a:off x="411163" y="1474788"/>
            <a:ext cx="7620526" cy="3259137"/>
          </a:xfrm>
        </p:spPr>
        <p:txBody>
          <a:bodyPr/>
          <a:lstStyle/>
          <a:p>
            <a:pPr>
              <a:spcAft>
                <a:spcPts val="600"/>
              </a:spcAft>
              <a:buBlip>
                <a:blip r:embed="rId3"/>
              </a:buBlip>
            </a:pPr>
            <a:r>
              <a:rPr lang="en-US" sz="1600" dirty="0"/>
              <a:t>The recent governments coalition agreement demanded 4 GW extra capacity for each PV and Wind until 2020</a:t>
            </a:r>
          </a:p>
          <a:p>
            <a:pPr>
              <a:spcAft>
                <a:spcPts val="600"/>
              </a:spcAft>
              <a:buBlip>
                <a:blip r:embed="rId3"/>
              </a:buBlip>
            </a:pPr>
            <a:r>
              <a:rPr lang="en-US" sz="1600" kern="1200" dirty="0">
                <a:solidFill>
                  <a:schemeClr val="tx1"/>
                </a:solidFill>
                <a:cs typeface="Arial Unicode MS" charset="0"/>
              </a:rPr>
              <a:t>A </a:t>
            </a:r>
            <a:r>
              <a:rPr lang="en-US" sz="1600" b="1" kern="1200" dirty="0">
                <a:solidFill>
                  <a:schemeClr val="tx1"/>
                </a:solidFill>
                <a:cs typeface="Arial Unicode MS" charset="0"/>
              </a:rPr>
              <a:t>Coal Commission </a:t>
            </a:r>
            <a:r>
              <a:rPr lang="en-US" sz="1600" kern="1200" dirty="0">
                <a:solidFill>
                  <a:schemeClr val="tx1"/>
                </a:solidFill>
                <a:cs typeface="Arial Unicode MS" charset="0"/>
              </a:rPr>
              <a:t>was  tasked with preparing a roadmap for phasing out coal. It has concluded its work, and according to the consensus found, Germany should complete its exit from coal </a:t>
            </a:r>
            <a:r>
              <a:rPr lang="en-US" sz="1600" b="1" kern="1200" dirty="0">
                <a:solidFill>
                  <a:schemeClr val="tx1"/>
                </a:solidFill>
                <a:cs typeface="Arial Unicode MS" charset="0"/>
              </a:rPr>
              <a:t>no later than 2038</a:t>
            </a:r>
            <a:endParaRPr lang="en-US" sz="1600" b="1" dirty="0"/>
          </a:p>
          <a:p>
            <a:pPr>
              <a:spcAft>
                <a:spcPts val="600"/>
              </a:spcAft>
              <a:buBlip>
                <a:blip r:embed="rId3"/>
              </a:buBlip>
            </a:pPr>
            <a:r>
              <a:rPr lang="en-US" sz="1600" dirty="0"/>
              <a:t>The agreement also required that the </a:t>
            </a:r>
            <a:r>
              <a:rPr lang="en-US" sz="1600" b="1" dirty="0"/>
              <a:t>grid</a:t>
            </a:r>
            <a:r>
              <a:rPr lang="en-US" sz="1600" dirty="0"/>
              <a:t> has to be prepared for more RES </a:t>
            </a:r>
          </a:p>
          <a:p>
            <a:pPr>
              <a:spcAft>
                <a:spcPts val="600"/>
              </a:spcAft>
              <a:buBlip>
                <a:blip r:embed="rId3"/>
              </a:buBlip>
            </a:pPr>
            <a:r>
              <a:rPr lang="en-US" sz="1600" dirty="0"/>
              <a:t>A revision of the German renewable energy act (EEG) was adopted in late 2018</a:t>
            </a:r>
          </a:p>
          <a:p>
            <a:pPr>
              <a:spcAft>
                <a:spcPts val="600"/>
              </a:spcAft>
              <a:buBlip>
                <a:blip r:embed="rId3"/>
              </a:buBlip>
            </a:pPr>
            <a:r>
              <a:rPr lang="en-US" sz="1600" dirty="0"/>
              <a:t>The compromise included the agreed volumes of extra tenders for both PV and wind installations until 2021, also measures to improve </a:t>
            </a:r>
            <a:r>
              <a:rPr lang="en-US" sz="1600" b="1" dirty="0"/>
              <a:t>grid stability </a:t>
            </a:r>
            <a:r>
              <a:rPr lang="en-US" sz="1600" dirty="0"/>
              <a:t>and </a:t>
            </a:r>
            <a:r>
              <a:rPr lang="en-US" sz="1600" b="1" dirty="0"/>
              <a:t>system integration</a:t>
            </a:r>
            <a:r>
              <a:rPr lang="en-US" sz="1600" dirty="0"/>
              <a:t> and so called “innovation tenders” were introduced</a:t>
            </a:r>
          </a:p>
          <a:p>
            <a:pPr marL="0" indent="0">
              <a:spcAft>
                <a:spcPts val="600"/>
              </a:spcAft>
              <a:buNone/>
            </a:pPr>
            <a:endParaRPr lang="en-US" sz="1800" dirty="0"/>
          </a:p>
          <a:p>
            <a:pPr>
              <a:spcAft>
                <a:spcPts val="600"/>
              </a:spcAft>
            </a:pPr>
            <a:endParaRPr lang="en-US" sz="1800" dirty="0"/>
          </a:p>
        </p:txBody>
      </p:sp>
      <p:sp>
        <p:nvSpPr>
          <p:cNvPr id="4" name="Fußzeilenplatzhalter 3"/>
          <p:cNvSpPr>
            <a:spLocks noGrp="1"/>
          </p:cNvSpPr>
          <p:nvPr>
            <p:ph type="ftr" sz="quarter" idx="10"/>
          </p:nvPr>
        </p:nvSpPr>
        <p:spPr/>
        <p:txBody>
          <a:bodyPr/>
          <a:lstStyle/>
          <a:p>
            <a:pPr>
              <a:defRPr/>
            </a:pPr>
            <a:r>
              <a:rPr lang="de-DE" dirty="0"/>
              <a:t>© BSW-Solar</a:t>
            </a:r>
          </a:p>
        </p:txBody>
      </p:sp>
      <p:pic>
        <p:nvPicPr>
          <p:cNvPr id="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8511" t="24029" r="2063" b="34511"/>
          <a:stretch/>
        </p:blipFill>
        <p:spPr bwMode="auto">
          <a:xfrm>
            <a:off x="119578" y="5160069"/>
            <a:ext cx="5001872" cy="149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feld 9"/>
          <p:cNvSpPr txBox="1"/>
          <p:nvPr/>
        </p:nvSpPr>
        <p:spPr>
          <a:xfrm>
            <a:off x="119578" y="4733599"/>
            <a:ext cx="4844308" cy="338554"/>
          </a:xfrm>
          <a:prstGeom prst="rect">
            <a:avLst/>
          </a:prstGeom>
          <a:noFill/>
        </p:spPr>
        <p:txBody>
          <a:bodyPr wrap="square" rtlCol="0">
            <a:spAutoFit/>
          </a:bodyPr>
          <a:lstStyle/>
          <a:p>
            <a:r>
              <a:rPr lang="de-DE" sz="1600" dirty="0">
                <a:latin typeface="+mn-lt"/>
              </a:rPr>
              <a:t>Dates </a:t>
            </a:r>
            <a:r>
              <a:rPr lang="de-DE" sz="1600" dirty="0" err="1">
                <a:latin typeface="+mn-lt"/>
              </a:rPr>
              <a:t>and</a:t>
            </a:r>
            <a:r>
              <a:rPr lang="de-DE" sz="1600" dirty="0">
                <a:latin typeface="+mn-lt"/>
              </a:rPr>
              <a:t> </a:t>
            </a:r>
            <a:r>
              <a:rPr lang="de-DE" sz="1600" dirty="0" err="1">
                <a:latin typeface="+mn-lt"/>
              </a:rPr>
              <a:t>volumes</a:t>
            </a:r>
            <a:r>
              <a:rPr lang="de-DE" sz="1600" dirty="0">
                <a:latin typeface="+mn-lt"/>
              </a:rPr>
              <a:t> </a:t>
            </a:r>
            <a:r>
              <a:rPr lang="de-DE" sz="1600" dirty="0" err="1">
                <a:latin typeface="+mn-lt"/>
              </a:rPr>
              <a:t>of</a:t>
            </a:r>
            <a:r>
              <a:rPr lang="de-DE" sz="1600" dirty="0">
                <a:latin typeface="+mn-lt"/>
              </a:rPr>
              <a:t> extra </a:t>
            </a:r>
            <a:r>
              <a:rPr lang="de-DE" sz="1600" dirty="0" err="1">
                <a:latin typeface="+mn-lt"/>
              </a:rPr>
              <a:t>tenders</a:t>
            </a:r>
            <a:r>
              <a:rPr lang="de-DE" sz="1600" dirty="0">
                <a:latin typeface="+mn-lt"/>
              </a:rPr>
              <a:t>:</a:t>
            </a:r>
            <a:endParaRPr lang="en-US" sz="1600" dirty="0">
              <a:latin typeface="+mn-lt"/>
            </a:endParaRPr>
          </a:p>
        </p:txBody>
      </p:sp>
      <p:pic>
        <p:nvPicPr>
          <p:cNvPr id="2050" name="Picture 2" descr="https://upload.wikimedia.org/wikipedia/commons/thumb/1/11/Absetzer_im_Tagebau_Hambach.jpg/1024px-Absetzer_im_Tagebau_Hambach.jpg"/>
          <p:cNvPicPr>
            <a:picLocks noChangeAspect="1" noChangeArrowheads="1"/>
          </p:cNvPicPr>
          <p:nvPr/>
        </p:nvPicPr>
        <p:blipFill rotWithShape="1">
          <a:blip r:embed="rId5">
            <a:extLst>
              <a:ext uri="{28A0092B-C50C-407E-A947-70E740481C1C}">
                <a14:useLocalDpi xmlns:a14="http://schemas.microsoft.com/office/drawing/2010/main" val="0"/>
              </a:ext>
            </a:extLst>
          </a:blip>
          <a:srcRect t="20250" r="6124" b="21635"/>
          <a:stretch/>
        </p:blipFill>
        <p:spPr bwMode="auto">
          <a:xfrm>
            <a:off x="5217371" y="4595425"/>
            <a:ext cx="3595037" cy="1484416"/>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5442992" y="6210109"/>
            <a:ext cx="3143796" cy="276999"/>
          </a:xfrm>
          <a:prstGeom prst="rect">
            <a:avLst/>
          </a:prstGeom>
          <a:noFill/>
        </p:spPr>
        <p:txBody>
          <a:bodyPr wrap="square" rtlCol="0">
            <a:spAutoFit/>
          </a:bodyPr>
          <a:lstStyle/>
          <a:p>
            <a:r>
              <a:rPr lang="en-US" sz="1200" dirty="0" err="1">
                <a:latin typeface="Arial"/>
                <a:cs typeface="Arial"/>
              </a:rPr>
              <a:t>Foto</a:t>
            </a:r>
            <a:r>
              <a:rPr lang="en-US" sz="1200" dirty="0">
                <a:latin typeface="Arial"/>
                <a:cs typeface="Arial"/>
              </a:rPr>
              <a:t>: Elsdorf-blog.de</a:t>
            </a:r>
          </a:p>
        </p:txBody>
      </p:sp>
    </p:spTree>
    <p:extLst>
      <p:ext uri="{BB962C8B-B14F-4D97-AF65-F5344CB8AC3E}">
        <p14:creationId xmlns:p14="http://schemas.microsoft.com/office/powerpoint/2010/main" val="2270113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68E8417C-D907-435D-8F14-8B2B65A05262}"/>
              </a:ext>
            </a:extLst>
          </p:cNvPr>
          <p:cNvPicPr>
            <a:picLocks noChangeAspect="1"/>
          </p:cNvPicPr>
          <p:nvPr/>
        </p:nvPicPr>
        <p:blipFill rotWithShape="1">
          <a:blip r:embed="rId3"/>
          <a:srcRect t="41144" b="34528"/>
          <a:stretch/>
        </p:blipFill>
        <p:spPr>
          <a:xfrm>
            <a:off x="411163" y="5411642"/>
            <a:ext cx="7526227" cy="1220933"/>
          </a:xfrm>
          <a:prstGeom prst="rect">
            <a:avLst/>
          </a:prstGeom>
          <a:noFill/>
          <a:ln>
            <a:noFill/>
          </a:ln>
        </p:spPr>
      </p:pic>
      <p:sp>
        <p:nvSpPr>
          <p:cNvPr id="2" name="Titel 1"/>
          <p:cNvSpPr>
            <a:spLocks noGrp="1"/>
          </p:cNvSpPr>
          <p:nvPr>
            <p:ph type="title"/>
          </p:nvPr>
        </p:nvSpPr>
        <p:spPr/>
        <p:txBody>
          <a:bodyPr/>
          <a:lstStyle/>
          <a:p>
            <a:r>
              <a:rPr lang="en-US" sz="2800" dirty="0"/>
              <a:t>Political Background – Recent Developments</a:t>
            </a:r>
          </a:p>
        </p:txBody>
      </p:sp>
      <p:sp>
        <p:nvSpPr>
          <p:cNvPr id="3" name="Inhaltsplatzhalter 2"/>
          <p:cNvSpPr>
            <a:spLocks noGrp="1"/>
          </p:cNvSpPr>
          <p:nvPr>
            <p:ph idx="1"/>
          </p:nvPr>
        </p:nvSpPr>
        <p:spPr>
          <a:xfrm>
            <a:off x="411162" y="1703388"/>
            <a:ext cx="8428038" cy="3708254"/>
          </a:xfrm>
        </p:spPr>
        <p:txBody>
          <a:bodyPr/>
          <a:lstStyle/>
          <a:p>
            <a:pPr marL="0" indent="0">
              <a:buNone/>
            </a:pPr>
            <a:r>
              <a:rPr lang="en-US" sz="1800" b="1" dirty="0"/>
              <a:t>Energy Collective Law </a:t>
            </a:r>
            <a:r>
              <a:rPr lang="en-US" sz="1800" dirty="0"/>
              <a:t>passed at the end of 2018:</a:t>
            </a:r>
            <a:br>
              <a:rPr lang="en-US" sz="1800" dirty="0"/>
            </a:br>
            <a:endParaRPr lang="en-US" sz="1800" dirty="0"/>
          </a:p>
          <a:p>
            <a:pPr>
              <a:buBlip>
                <a:blip r:embed="rId4"/>
              </a:buBlip>
            </a:pPr>
            <a:r>
              <a:rPr lang="en-US" sz="1800" dirty="0"/>
              <a:t>Reductions in remuneration for PV systems 40-750 </a:t>
            </a:r>
            <a:r>
              <a:rPr lang="en-US" sz="1800" dirty="0" err="1"/>
              <a:t>kWp</a:t>
            </a:r>
            <a:r>
              <a:rPr lang="en-US" sz="1800" dirty="0"/>
              <a:t> and adjustment of calculation of tenant electricity surcharge</a:t>
            </a:r>
          </a:p>
          <a:p>
            <a:pPr>
              <a:buBlip>
                <a:blip r:embed="rId4"/>
              </a:buBlip>
            </a:pPr>
            <a:r>
              <a:rPr lang="en-US" sz="1800" dirty="0"/>
              <a:t>Special tenders for PV systems &gt;750kWp</a:t>
            </a:r>
          </a:p>
          <a:p>
            <a:pPr>
              <a:buBlip>
                <a:blip r:embed="rId4"/>
              </a:buBlip>
            </a:pPr>
            <a:r>
              <a:rPr lang="en-US" sz="1800" dirty="0"/>
              <a:t>Innovation tenders (regulation expected shortly)</a:t>
            </a:r>
          </a:p>
          <a:p>
            <a:pPr>
              <a:buBlip>
                <a:blip r:embed="rId4"/>
              </a:buBlip>
            </a:pPr>
            <a:r>
              <a:rPr lang="en-US" sz="1800" dirty="0"/>
              <a:t>Changes to the </a:t>
            </a:r>
            <a:r>
              <a:rPr lang="en-US" sz="1800" dirty="0" err="1"/>
              <a:t>degression</a:t>
            </a:r>
            <a:r>
              <a:rPr lang="en-US" sz="1800" dirty="0"/>
              <a:t> mechanism according to § 49 EEG </a:t>
            </a:r>
            <a:br>
              <a:rPr lang="en-US" sz="1800" dirty="0"/>
            </a:br>
            <a:r>
              <a:rPr lang="en-US" sz="1800" dirty="0"/>
              <a:t>(2019 52 GW calculated without open field installation tenders)</a:t>
            </a:r>
          </a:p>
          <a:p>
            <a:pPr marL="0" indent="0">
              <a:buNone/>
            </a:pPr>
            <a:endParaRPr lang="en-US" sz="1800" b="1" dirty="0"/>
          </a:p>
          <a:p>
            <a:pPr marL="0" indent="0">
              <a:buNone/>
            </a:pPr>
            <a:r>
              <a:rPr lang="en-US" sz="1800" b="1" dirty="0"/>
              <a:t>47.2 GW installed so far - only  5 GW “to go”</a:t>
            </a:r>
            <a:r>
              <a:rPr lang="en-US" sz="1800" dirty="0"/>
              <a:t>, </a:t>
            </a:r>
            <a:br>
              <a:rPr lang="en-US" sz="1800" dirty="0"/>
            </a:br>
            <a:r>
              <a:rPr lang="en-US" sz="1800" dirty="0"/>
              <a:t>Final spurt possible BSW-Solar lobbying hard to remove the cap</a:t>
            </a:r>
          </a:p>
          <a:p>
            <a:pPr lvl="2">
              <a:spcAft>
                <a:spcPts val="600"/>
              </a:spcAft>
            </a:pPr>
            <a:endParaRPr lang="de-DE" altLang="de-DE" dirty="0"/>
          </a:p>
          <a:p>
            <a:pPr lvl="1">
              <a:spcAft>
                <a:spcPts val="600"/>
              </a:spcAft>
            </a:pPr>
            <a:endParaRPr lang="de-DE" sz="1600" b="1" dirty="0"/>
          </a:p>
          <a:p>
            <a:pPr lvl="1">
              <a:spcAft>
                <a:spcPts val="600"/>
              </a:spcAft>
            </a:pPr>
            <a:endParaRPr lang="en-US" sz="1600" dirty="0"/>
          </a:p>
          <a:p>
            <a:pPr>
              <a:spcAft>
                <a:spcPts val="600"/>
              </a:spcAft>
            </a:pPr>
            <a:endParaRPr lang="en-US" sz="1600" dirty="0"/>
          </a:p>
          <a:p>
            <a:pPr>
              <a:spcAft>
                <a:spcPts val="600"/>
              </a:spcAft>
            </a:pPr>
            <a:endParaRPr lang="en-US" dirty="0"/>
          </a:p>
        </p:txBody>
      </p:sp>
      <p:sp>
        <p:nvSpPr>
          <p:cNvPr id="4" name="Fußzeilenplatzhalter 3"/>
          <p:cNvSpPr>
            <a:spLocks noGrp="1"/>
          </p:cNvSpPr>
          <p:nvPr>
            <p:ph type="ftr" sz="quarter" idx="10"/>
          </p:nvPr>
        </p:nvSpPr>
        <p:spPr/>
        <p:txBody>
          <a:bodyPr/>
          <a:lstStyle/>
          <a:p>
            <a:pPr>
              <a:defRPr/>
            </a:pPr>
            <a:r>
              <a:rPr lang="de-DE" dirty="0"/>
              <a:t>© BSW-Solar</a:t>
            </a:r>
          </a:p>
        </p:txBody>
      </p:sp>
      <p:sp>
        <p:nvSpPr>
          <p:cNvPr id="11" name="Rechteck 10"/>
          <p:cNvSpPr/>
          <p:nvPr/>
        </p:nvSpPr>
        <p:spPr>
          <a:xfrm>
            <a:off x="309562" y="5411642"/>
            <a:ext cx="7627827" cy="1220933"/>
          </a:xfrm>
          <a:prstGeom prst="rect">
            <a:avLst/>
          </a:prstGeom>
          <a:solidFill>
            <a:schemeClr val="bg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sp>
        <p:nvSpPr>
          <p:cNvPr id="7" name="Textfeld 6">
            <a:extLst>
              <a:ext uri="{FF2B5EF4-FFF2-40B4-BE49-F238E27FC236}">
                <a16:creationId xmlns:a16="http://schemas.microsoft.com/office/drawing/2014/main" id="{85406ABD-4053-4972-80EA-DC2519FE3092}"/>
              </a:ext>
            </a:extLst>
          </p:cNvPr>
          <p:cNvSpPr txBox="1"/>
          <p:nvPr/>
        </p:nvSpPr>
        <p:spPr>
          <a:xfrm>
            <a:off x="7160892" y="6588661"/>
            <a:ext cx="848309" cy="184666"/>
          </a:xfrm>
          <a:prstGeom prst="rect">
            <a:avLst/>
          </a:prstGeom>
        </p:spPr>
        <p:txBody>
          <a:bodyPr wrap="none" rtlCol="0">
            <a:spAutoFit/>
          </a:bodyPr>
          <a:lstStyle/>
          <a:p>
            <a:pPr marL="474663" indent="-474663" eaLnBrk="1" fontAlgn="auto" hangingPunct="1">
              <a:spcBef>
                <a:spcPct val="20000"/>
              </a:spcBef>
              <a:spcAft>
                <a:spcPts val="0"/>
              </a:spcAft>
              <a:buClr>
                <a:srgbClr val="004F80"/>
              </a:buClr>
              <a:buSzPct val="80000"/>
            </a:pPr>
            <a:r>
              <a:rPr lang="de-DE" sz="600" kern="0" dirty="0">
                <a:solidFill>
                  <a:srgbClr val="0F2850"/>
                </a:solidFill>
                <a:latin typeface="Arial" panose="020B0604020202020204" pitchFamily="34" charset="0"/>
                <a:cs typeface="Arial" panose="020B0604020202020204" pitchFamily="34" charset="0"/>
              </a:rPr>
              <a:t>Picture: BSW-Solar</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6908" y="3596736"/>
            <a:ext cx="1705309" cy="16759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16876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Trend (I)</a:t>
            </a:r>
            <a:br>
              <a:rPr lang="en-US" sz="2000" dirty="0"/>
            </a:br>
            <a:r>
              <a:rPr lang="en-US" sz="2000" dirty="0"/>
              <a:t>Storage</a:t>
            </a:r>
            <a:endParaRPr lang="de-DE" sz="2000" dirty="0"/>
          </a:p>
        </p:txBody>
      </p:sp>
      <p:sp>
        <p:nvSpPr>
          <p:cNvPr id="3" name="Fußzeilenplatzhalter 2"/>
          <p:cNvSpPr>
            <a:spLocks noGrp="1"/>
          </p:cNvSpPr>
          <p:nvPr>
            <p:ph type="ftr" sz="quarter" idx="10"/>
          </p:nvPr>
        </p:nvSpPr>
        <p:spPr/>
        <p:txBody>
          <a:bodyPr/>
          <a:lstStyle/>
          <a:p>
            <a:pPr>
              <a:defRPr/>
            </a:pPr>
            <a:r>
              <a:rPr lang="de-DE"/>
              <a:t>© BSW-Solar</a:t>
            </a:r>
            <a:endParaRPr lang="de-DE" dirty="0"/>
          </a:p>
        </p:txBody>
      </p:sp>
      <p:sp>
        <p:nvSpPr>
          <p:cNvPr id="4" name="Foliennummernplatzhalter 3"/>
          <p:cNvSpPr>
            <a:spLocks noGrp="1"/>
          </p:cNvSpPr>
          <p:nvPr>
            <p:ph type="sldNum" sz="quarter" idx="11"/>
          </p:nvPr>
        </p:nvSpPr>
        <p:spPr/>
        <p:txBody>
          <a:bodyPr/>
          <a:lstStyle/>
          <a:p>
            <a:pPr>
              <a:defRPr/>
            </a:pPr>
            <a:fld id="{D73A1FF2-0B4A-4570-8D09-D80601169A7B}" type="slidenum">
              <a:rPr lang="de-DE" smtClean="0">
                <a:solidFill>
                  <a:srgbClr val="F37116"/>
                </a:solidFill>
              </a:rPr>
              <a:pPr>
                <a:defRPr/>
              </a:pPr>
              <a:t>15</a:t>
            </a:fld>
            <a:endParaRPr lang="de-DE">
              <a:solidFill>
                <a:srgbClr val="F37116"/>
              </a:solidFill>
            </a:endParaRPr>
          </a:p>
        </p:txBody>
      </p:sp>
      <p:sp>
        <p:nvSpPr>
          <p:cNvPr id="5" name="Inhaltsplatzhalter 2"/>
          <p:cNvSpPr txBox="1">
            <a:spLocks/>
          </p:cNvSpPr>
          <p:nvPr/>
        </p:nvSpPr>
        <p:spPr bwMode="auto">
          <a:xfrm>
            <a:off x="260288" y="3900488"/>
            <a:ext cx="4244589" cy="252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85750" indent="-285750" algn="l" rtl="0" eaLnBrk="0" fontAlgn="base" hangingPunct="0">
              <a:spcBef>
                <a:spcPct val="20000"/>
              </a:spcBef>
              <a:spcAft>
                <a:spcPct val="0"/>
              </a:spcAft>
              <a:buFont typeface="Arial" charset="0"/>
              <a:buChar char="•"/>
              <a:defRPr sz="2000">
                <a:solidFill>
                  <a:srgbClr val="0F2850"/>
                </a:solidFill>
                <a:latin typeface="Arial"/>
                <a:ea typeface="MS PGothic" pitchFamily="34" charset="-128"/>
                <a:cs typeface="Arial"/>
              </a:defRPr>
            </a:lvl1pPr>
            <a:lvl2pPr marL="628650" indent="-273050" algn="l" rtl="0" eaLnBrk="0" fontAlgn="base" hangingPunct="0">
              <a:spcBef>
                <a:spcPct val="20000"/>
              </a:spcBef>
              <a:spcAft>
                <a:spcPct val="0"/>
              </a:spcAft>
              <a:buFont typeface="Arial" charset="0"/>
              <a:buChar char="•"/>
              <a:defRPr sz="1800">
                <a:solidFill>
                  <a:srgbClr val="F37116"/>
                </a:solidFill>
                <a:latin typeface="Arial"/>
                <a:ea typeface="Arial Unicode MS" charset="0"/>
                <a:cs typeface="Arial"/>
              </a:defRPr>
            </a:lvl2pPr>
            <a:lvl3pPr marL="900113" indent="-180975" algn="l" rtl="0" eaLnBrk="0" fontAlgn="base" hangingPunct="0">
              <a:spcBef>
                <a:spcPct val="20000"/>
              </a:spcBef>
              <a:spcAft>
                <a:spcPct val="0"/>
              </a:spcAft>
              <a:buFont typeface="Symbol" pitchFamily="18" charset="2"/>
              <a:buChar char="-"/>
              <a:defRPr sz="1800">
                <a:solidFill>
                  <a:srgbClr val="F37116"/>
                </a:solidFill>
                <a:latin typeface="Arial"/>
                <a:ea typeface="Arial Unicode MS" charset="0"/>
                <a:cs typeface="Arial"/>
              </a:defRPr>
            </a:lvl3pPr>
            <a:lvl4pPr marL="1074738" indent="-174625" algn="l" rtl="0" eaLnBrk="0" fontAlgn="base" hangingPunct="0">
              <a:spcBef>
                <a:spcPct val="20000"/>
              </a:spcBef>
              <a:spcAft>
                <a:spcPct val="0"/>
              </a:spcAft>
              <a:buFont typeface="Symbol" pitchFamily="18" charset="2"/>
              <a:buChar char="-"/>
              <a:defRPr sz="1400">
                <a:solidFill>
                  <a:srgbClr val="F37116"/>
                </a:solidFill>
                <a:latin typeface="Arial"/>
                <a:ea typeface="Arial Unicode MS" charset="0"/>
                <a:cs typeface="Arial"/>
              </a:defRPr>
            </a:lvl4pPr>
            <a:lvl5pPr marL="1255713" indent="-182563" algn="l" rtl="0" eaLnBrk="0" fontAlgn="base" hangingPunct="0">
              <a:spcBef>
                <a:spcPct val="20000"/>
              </a:spcBef>
              <a:spcAft>
                <a:spcPct val="0"/>
              </a:spcAft>
              <a:buFont typeface="Symbol" pitchFamily="18" charset="2"/>
              <a:buChar char="-"/>
              <a:defRPr sz="1200">
                <a:solidFill>
                  <a:srgbClr val="F37116"/>
                </a:solidFill>
                <a:latin typeface="Arial"/>
                <a:ea typeface="Arial Unicode MS" charset="0"/>
                <a:cs typeface="Arial"/>
              </a:defRPr>
            </a:lvl5pPr>
            <a:lvl6pPr marL="2514600" indent="-228600" algn="l" rtl="0" fontAlgn="base">
              <a:spcBef>
                <a:spcPct val="20000"/>
              </a:spcBef>
              <a:spcAft>
                <a:spcPct val="0"/>
              </a:spcAft>
              <a:buChar char="»"/>
              <a:defRPr>
                <a:solidFill>
                  <a:srgbClr val="26235F"/>
                </a:solidFill>
                <a:latin typeface="+mn-lt"/>
                <a:ea typeface="Arial Unicode MS" charset="0"/>
                <a:cs typeface="+mn-cs"/>
              </a:defRPr>
            </a:lvl6pPr>
            <a:lvl7pPr marL="2971800" indent="-228600" algn="l" rtl="0" fontAlgn="base">
              <a:spcBef>
                <a:spcPct val="20000"/>
              </a:spcBef>
              <a:spcAft>
                <a:spcPct val="0"/>
              </a:spcAft>
              <a:buChar char="»"/>
              <a:defRPr>
                <a:solidFill>
                  <a:srgbClr val="26235F"/>
                </a:solidFill>
                <a:latin typeface="+mn-lt"/>
                <a:ea typeface="Arial Unicode MS" charset="0"/>
                <a:cs typeface="+mn-cs"/>
              </a:defRPr>
            </a:lvl7pPr>
            <a:lvl8pPr marL="3429000" indent="-228600" algn="l" rtl="0" fontAlgn="base">
              <a:spcBef>
                <a:spcPct val="20000"/>
              </a:spcBef>
              <a:spcAft>
                <a:spcPct val="0"/>
              </a:spcAft>
              <a:buChar char="»"/>
              <a:defRPr>
                <a:solidFill>
                  <a:srgbClr val="26235F"/>
                </a:solidFill>
                <a:latin typeface="+mn-lt"/>
                <a:ea typeface="Arial Unicode MS" charset="0"/>
                <a:cs typeface="+mn-cs"/>
              </a:defRPr>
            </a:lvl8pPr>
            <a:lvl9pPr marL="3886200" indent="-228600" algn="l" rtl="0" fontAlgn="base">
              <a:spcBef>
                <a:spcPct val="20000"/>
              </a:spcBef>
              <a:spcAft>
                <a:spcPct val="0"/>
              </a:spcAft>
              <a:buChar char="»"/>
              <a:defRPr>
                <a:solidFill>
                  <a:srgbClr val="26235F"/>
                </a:solidFill>
                <a:latin typeface="+mn-lt"/>
                <a:ea typeface="Arial Unicode MS" charset="0"/>
                <a:cs typeface="+mn-cs"/>
              </a:defRPr>
            </a:lvl9pPr>
          </a:lstStyle>
          <a:p>
            <a:pPr marL="341313" indent="-341313">
              <a:buFont typeface="Arial" charset="0"/>
              <a:buBlip>
                <a:blip r:embed="rId2"/>
              </a:buBlip>
            </a:pPr>
            <a:r>
              <a:rPr lang="en-US" sz="1500" dirty="0">
                <a:latin typeface="Arial" pitchFamily="34" charset="0"/>
                <a:ea typeface="ＭＳ Ｐゴシック" pitchFamily="34" charset="-128"/>
                <a:cs typeface="Arial" pitchFamily="34" charset="0"/>
              </a:rPr>
              <a:t>~ 40,000 new stationary battery storage systems in 2017 </a:t>
            </a:r>
            <a:r>
              <a:rPr lang="en-US" sz="1500" b="1" dirty="0">
                <a:latin typeface="Arial" pitchFamily="34" charset="0"/>
                <a:ea typeface="ＭＳ Ｐゴシック" pitchFamily="34" charset="-128"/>
                <a:cs typeface="Arial" pitchFamily="34" charset="0"/>
              </a:rPr>
              <a:t>(~125,000 batteries </a:t>
            </a:r>
            <a:r>
              <a:rPr lang="en-US" sz="1500" dirty="0">
                <a:latin typeface="Arial" pitchFamily="34" charset="0"/>
                <a:ea typeface="ＭＳ Ｐゴシック" pitchFamily="34" charset="-128"/>
                <a:cs typeface="Arial" pitchFamily="34" charset="0"/>
              </a:rPr>
              <a:t>installed at the end of 2018) </a:t>
            </a:r>
          </a:p>
          <a:p>
            <a:pPr marL="341313" indent="-341313">
              <a:buFont typeface="Arial" charset="0"/>
              <a:buBlip>
                <a:blip r:embed="rId2"/>
              </a:buBlip>
            </a:pPr>
            <a:r>
              <a:rPr lang="en-US" sz="1500" b="1" dirty="0">
                <a:latin typeface="Arial" pitchFamily="34" charset="0"/>
                <a:ea typeface="ＭＳ Ｐゴシック" pitchFamily="34" charset="-128"/>
                <a:cs typeface="Arial" pitchFamily="34" charset="0"/>
              </a:rPr>
              <a:t>Average annual growth rate: around 50 % since 2013</a:t>
            </a:r>
          </a:p>
          <a:p>
            <a:pPr marL="341313" indent="-341313">
              <a:buFont typeface="Arial" charset="0"/>
              <a:buBlip>
                <a:blip r:embed="rId2"/>
              </a:buBlip>
            </a:pPr>
            <a:r>
              <a:rPr lang="en-US" sz="1500" dirty="0">
                <a:latin typeface="Arial" pitchFamily="34" charset="0"/>
                <a:ea typeface="ＭＳ Ｐゴシック" pitchFamily="34" charset="-128"/>
                <a:cs typeface="Arial" pitchFamily="34" charset="0"/>
              </a:rPr>
              <a:t>More than 50% of the newly installed PV plants (up to 30 kWp) are installed in combination </a:t>
            </a:r>
            <a:r>
              <a:rPr lang="de-DE" sz="1500" dirty="0" err="1">
                <a:latin typeface="Arial" pitchFamily="34" charset="0"/>
                <a:ea typeface="ＭＳ Ｐゴシック" pitchFamily="34" charset="-128"/>
                <a:cs typeface="Arial" pitchFamily="34" charset="0"/>
              </a:rPr>
              <a:t>with</a:t>
            </a:r>
            <a:r>
              <a:rPr lang="de-DE" sz="1500" dirty="0">
                <a:latin typeface="Arial" pitchFamily="34" charset="0"/>
                <a:ea typeface="ＭＳ Ｐゴシック" pitchFamily="34" charset="-128"/>
                <a:cs typeface="Arial" pitchFamily="34" charset="0"/>
              </a:rPr>
              <a:t> a </a:t>
            </a:r>
            <a:r>
              <a:rPr lang="de-DE" sz="1500" dirty="0" err="1">
                <a:latin typeface="Arial" pitchFamily="34" charset="0"/>
                <a:ea typeface="ＭＳ Ｐゴシック" pitchFamily="34" charset="-128"/>
                <a:cs typeface="Arial" pitchFamily="34" charset="0"/>
              </a:rPr>
              <a:t>storage</a:t>
            </a:r>
            <a:r>
              <a:rPr lang="de-DE" sz="1500" dirty="0">
                <a:latin typeface="Arial" pitchFamily="34" charset="0"/>
                <a:ea typeface="ＭＳ Ｐゴシック" pitchFamily="34" charset="-128"/>
                <a:cs typeface="Arial" pitchFamily="34" charset="0"/>
              </a:rPr>
              <a:t> </a:t>
            </a:r>
            <a:r>
              <a:rPr lang="de-DE" sz="1500" dirty="0" err="1">
                <a:latin typeface="Arial" pitchFamily="34" charset="0"/>
                <a:ea typeface="ＭＳ Ｐゴシック" pitchFamily="34" charset="-128"/>
                <a:cs typeface="Arial" pitchFamily="34" charset="0"/>
              </a:rPr>
              <a:t>system</a:t>
            </a:r>
            <a:endParaRPr lang="de-DE" sz="1500" dirty="0">
              <a:latin typeface="Arial" pitchFamily="34" charset="0"/>
              <a:ea typeface="ＭＳ Ｐゴシック" pitchFamily="34" charset="-128"/>
              <a:cs typeface="Arial" pitchFamily="34" charset="0"/>
            </a:endParaRPr>
          </a:p>
          <a:p>
            <a:pPr marL="341313" indent="-341313">
              <a:buFont typeface="Arial" charset="0"/>
              <a:buBlip>
                <a:blip r:embed="rId2"/>
              </a:buBlip>
            </a:pPr>
            <a:r>
              <a:rPr lang="de-DE" altLang="de-DE" sz="1500" dirty="0">
                <a:latin typeface="Arial" pitchFamily="34" charset="0"/>
                <a:ea typeface="ＭＳ Ｐゴシック" pitchFamily="34" charset="-128"/>
                <a:cs typeface="Arial" pitchFamily="34" charset="0"/>
              </a:rPr>
              <a:t>AND…</a:t>
            </a:r>
          </a:p>
        </p:txBody>
      </p:sp>
      <p:sp>
        <p:nvSpPr>
          <p:cNvPr id="6" name="Rechteck 5"/>
          <p:cNvSpPr/>
          <p:nvPr/>
        </p:nvSpPr>
        <p:spPr>
          <a:xfrm>
            <a:off x="4048124" y="1248800"/>
            <a:ext cx="4916364" cy="2354491"/>
          </a:xfrm>
          <a:prstGeom prst="rect">
            <a:avLst/>
          </a:prstGeom>
        </p:spPr>
        <p:txBody>
          <a:bodyPr wrap="square">
            <a:spAutoFit/>
          </a:bodyPr>
          <a:lstStyle/>
          <a:p>
            <a:r>
              <a:rPr lang="en-GB" altLang="de-DE" sz="1500" b="1" dirty="0">
                <a:solidFill>
                  <a:srgbClr val="0F2850"/>
                </a:solidFill>
                <a:latin typeface="Arial" pitchFamily="34" charset="0"/>
                <a:ea typeface="ＭＳ Ｐゴシック" pitchFamily="34" charset="-128"/>
                <a:cs typeface="Arial" pitchFamily="34" charset="0"/>
              </a:rPr>
              <a:t>…a huge potential for further growth</a:t>
            </a:r>
          </a:p>
          <a:p>
            <a:endParaRPr lang="en-GB" sz="1500" dirty="0">
              <a:solidFill>
                <a:srgbClr val="002857"/>
              </a:solidFill>
              <a:latin typeface="Arial" pitchFamily="34" charset="0"/>
              <a:ea typeface="ＭＳ Ｐゴシック" pitchFamily="34" charset="-128"/>
              <a:cs typeface="Arial" pitchFamily="34" charset="0"/>
            </a:endParaRPr>
          </a:p>
          <a:p>
            <a:pPr marL="341313" indent="-341313">
              <a:spcBef>
                <a:spcPct val="20000"/>
              </a:spcBef>
              <a:buFontTx/>
              <a:buBlip>
                <a:blip r:embed="rId2"/>
              </a:buBlip>
            </a:pPr>
            <a:r>
              <a:rPr lang="en-GB" sz="1500" dirty="0">
                <a:solidFill>
                  <a:srgbClr val="0F2850"/>
                </a:solidFill>
                <a:latin typeface="Arial" pitchFamily="34" charset="0"/>
                <a:ea typeface="ＭＳ Ｐゴシック" pitchFamily="34" charset="-128"/>
                <a:cs typeface="Arial" pitchFamily="34" charset="0"/>
              </a:rPr>
              <a:t>More than 1.4 m rooftop PV systems without home storage systems</a:t>
            </a:r>
          </a:p>
          <a:p>
            <a:pPr marL="341313" indent="-341313">
              <a:spcBef>
                <a:spcPct val="20000"/>
              </a:spcBef>
              <a:buFontTx/>
              <a:buBlip>
                <a:blip r:embed="rId2"/>
              </a:buBlip>
            </a:pPr>
            <a:r>
              <a:rPr lang="en-GB" sz="1500" dirty="0">
                <a:solidFill>
                  <a:srgbClr val="0F2850"/>
                </a:solidFill>
                <a:latin typeface="Arial" pitchFamily="34" charset="0"/>
                <a:ea typeface="ＭＳ Ｐゴシック" pitchFamily="34" charset="-128"/>
                <a:cs typeface="Arial" pitchFamily="34" charset="0"/>
                <a:sym typeface="Wingdings" pitchFamily="2" charset="2"/>
              </a:rPr>
              <a:t>Retrofit potential is growing by d</a:t>
            </a:r>
            <a:r>
              <a:rPr lang="en-GB" sz="1500" dirty="0">
                <a:solidFill>
                  <a:srgbClr val="0F2850"/>
                </a:solidFill>
                <a:latin typeface="Arial" pitchFamily="34" charset="0"/>
                <a:ea typeface="ＭＳ Ｐゴシック" pitchFamily="34" charset="-128"/>
                <a:cs typeface="Arial" pitchFamily="34" charset="0"/>
              </a:rPr>
              <a:t>eclining storage prices </a:t>
            </a:r>
          </a:p>
          <a:p>
            <a:pPr marL="341313" indent="-341313">
              <a:spcBef>
                <a:spcPct val="20000"/>
              </a:spcBef>
              <a:buFontTx/>
              <a:buBlip>
                <a:blip r:embed="rId2"/>
              </a:buBlip>
            </a:pPr>
            <a:r>
              <a:rPr lang="en-GB" sz="1500" dirty="0">
                <a:solidFill>
                  <a:srgbClr val="0F2850"/>
                </a:solidFill>
                <a:latin typeface="Arial" pitchFamily="34" charset="0"/>
                <a:ea typeface="ＭＳ Ｐゴシック" pitchFamily="34" charset="-128"/>
                <a:cs typeface="Arial" pitchFamily="34" charset="0"/>
              </a:rPr>
              <a:t>Expected storage parity in 2019 </a:t>
            </a:r>
          </a:p>
          <a:p>
            <a:pPr marL="341313" indent="-341313">
              <a:spcBef>
                <a:spcPct val="20000"/>
              </a:spcBef>
              <a:buFontTx/>
              <a:buBlip>
                <a:blip r:embed="rId2"/>
              </a:buBlip>
            </a:pPr>
            <a:r>
              <a:rPr lang="en-GB" sz="1500" dirty="0">
                <a:solidFill>
                  <a:srgbClr val="0F2850"/>
                </a:solidFill>
                <a:latin typeface="Arial" pitchFamily="34" charset="0"/>
                <a:ea typeface="ＭＳ Ｐゴシック" pitchFamily="34" charset="-128"/>
                <a:cs typeface="Arial" pitchFamily="34" charset="0"/>
              </a:rPr>
              <a:t>Combination with EV expected to drive the market further</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37" y="1427295"/>
            <a:ext cx="3786187" cy="2473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4877" y="3522663"/>
            <a:ext cx="4144278" cy="293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43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9100" y="403225"/>
            <a:ext cx="7431088" cy="904875"/>
          </a:xfrm>
        </p:spPr>
        <p:txBody>
          <a:bodyPr/>
          <a:lstStyle/>
          <a:p>
            <a:r>
              <a:rPr lang="en-US" dirty="0"/>
              <a:t>Trend (II)</a:t>
            </a:r>
            <a:br>
              <a:rPr lang="en-US" dirty="0"/>
            </a:br>
            <a:r>
              <a:rPr lang="en-US" sz="2000" dirty="0"/>
              <a:t>Self-consumption / </a:t>
            </a:r>
            <a:r>
              <a:rPr lang="en-US" sz="2000" dirty="0" err="1"/>
              <a:t>Prosuming</a:t>
            </a:r>
            <a:r>
              <a:rPr lang="en-US" sz="2000" dirty="0"/>
              <a:t>?</a:t>
            </a:r>
            <a:endParaRPr lang="de-DE" dirty="0"/>
          </a:p>
        </p:txBody>
      </p:sp>
      <p:sp>
        <p:nvSpPr>
          <p:cNvPr id="3" name="Fußzeilenplatzhalter 2"/>
          <p:cNvSpPr>
            <a:spLocks noGrp="1"/>
          </p:cNvSpPr>
          <p:nvPr>
            <p:ph type="ftr" sz="quarter" idx="10"/>
          </p:nvPr>
        </p:nvSpPr>
        <p:spPr/>
        <p:txBody>
          <a:bodyPr/>
          <a:lstStyle/>
          <a:p>
            <a:pPr>
              <a:defRPr/>
            </a:pPr>
            <a:r>
              <a:rPr lang="de-DE"/>
              <a:t>© BSW-Solar</a:t>
            </a:r>
            <a:endParaRPr lang="de-DE" dirty="0"/>
          </a:p>
        </p:txBody>
      </p:sp>
      <p:sp>
        <p:nvSpPr>
          <p:cNvPr id="4" name="Foliennummernplatzhalter 3"/>
          <p:cNvSpPr>
            <a:spLocks noGrp="1"/>
          </p:cNvSpPr>
          <p:nvPr>
            <p:ph type="sldNum" sz="quarter" idx="11"/>
          </p:nvPr>
        </p:nvSpPr>
        <p:spPr/>
        <p:txBody>
          <a:bodyPr/>
          <a:lstStyle/>
          <a:p>
            <a:pPr>
              <a:defRPr/>
            </a:pPr>
            <a:fld id="{D73A1FF2-0B4A-4570-8D09-D80601169A7B}" type="slidenum">
              <a:rPr lang="de-DE" smtClean="0"/>
              <a:pPr>
                <a:defRPr/>
              </a:pPr>
              <a:t>16</a:t>
            </a:fld>
            <a:endParaRPr lang="de-DE"/>
          </a:p>
        </p:txBody>
      </p:sp>
      <p:sp>
        <p:nvSpPr>
          <p:cNvPr id="6" name="Untertitel 1"/>
          <p:cNvSpPr txBox="1">
            <a:spLocks/>
          </p:cNvSpPr>
          <p:nvPr/>
        </p:nvSpPr>
        <p:spPr>
          <a:xfrm>
            <a:off x="467544" y="1628800"/>
            <a:ext cx="8172000" cy="4104456"/>
          </a:xfrm>
          <a:prstGeom prst="rect">
            <a:avLst/>
          </a:prstGeom>
        </p:spPr>
        <p:txBody>
          <a:bodyPr tIns="36000" rIns="36000" bIns="36000">
            <a:noAutofit/>
          </a:bodyPr>
          <a:lstStyle>
            <a:lvl1pPr marL="0" marR="0" indent="0" algn="l" defTabSz="914400" rtl="0" eaLnBrk="0" fontAlgn="base" latinLnBrk="0" hangingPunct="0">
              <a:lnSpc>
                <a:spcPct val="100000"/>
              </a:lnSpc>
              <a:spcBef>
                <a:spcPct val="20000"/>
              </a:spcBef>
              <a:spcAft>
                <a:spcPct val="0"/>
              </a:spcAft>
              <a:buClr>
                <a:srgbClr val="004F80"/>
              </a:buClr>
              <a:buSzPct val="80000"/>
              <a:buFont typeface="Arial" pitchFamily="34" charset="0"/>
              <a:buNone/>
              <a:tabLst/>
              <a:defRPr lang="de-DE" sz="2000" b="0" baseline="0" smtClean="0">
                <a:solidFill>
                  <a:srgbClr val="004F80"/>
                </a:solidFill>
                <a:latin typeface="Arial"/>
                <a:ea typeface="Times"/>
                <a:cs typeface="Arial"/>
              </a:defRPr>
            </a:lvl1pPr>
            <a:lvl2pPr marL="949325" indent="-284163" algn="l" rtl="0" eaLnBrk="0" fontAlgn="base" hangingPunct="0">
              <a:spcBef>
                <a:spcPct val="20000"/>
              </a:spcBef>
              <a:spcAft>
                <a:spcPct val="0"/>
              </a:spcAft>
              <a:buClr>
                <a:srgbClr val="004F80"/>
              </a:buClr>
              <a:buSzPct val="80000"/>
              <a:buFont typeface="Wingdings" pitchFamily="2" charset="2"/>
              <a:buChar char="§"/>
              <a:defRPr sz="2000">
                <a:solidFill>
                  <a:srgbClr val="004F80"/>
                </a:solidFill>
                <a:latin typeface="BundesSerif Office" pitchFamily="18" charset="0"/>
                <a:ea typeface="+mn-ea"/>
                <a:cs typeface="+mn-cs"/>
              </a:defRPr>
            </a:lvl2pPr>
            <a:lvl3pPr marL="1425575" indent="-284163" algn="l" rtl="0" eaLnBrk="0" fontAlgn="base" hangingPunct="0">
              <a:spcBef>
                <a:spcPct val="20000"/>
              </a:spcBef>
              <a:spcAft>
                <a:spcPct val="0"/>
              </a:spcAft>
              <a:buClr>
                <a:srgbClr val="004F80"/>
              </a:buClr>
              <a:buSzPct val="80000"/>
              <a:buFont typeface="Wingdings" pitchFamily="2" charset="2"/>
              <a:buChar char="§"/>
              <a:defRPr sz="1600">
                <a:solidFill>
                  <a:srgbClr val="004F80"/>
                </a:solidFill>
                <a:latin typeface="BundesSerif Office" pitchFamily="18" charset="0"/>
                <a:ea typeface="+mn-ea"/>
                <a:cs typeface="+mn-cs"/>
              </a:defRPr>
            </a:lvl3pPr>
            <a:lvl4pPr marL="1941513" indent="-228600" algn="l" rtl="0" eaLnBrk="0" fontAlgn="base" hangingPunct="0">
              <a:spcBef>
                <a:spcPct val="20000"/>
              </a:spcBef>
              <a:spcAft>
                <a:spcPct val="0"/>
              </a:spcAft>
              <a:buClr>
                <a:srgbClr val="004F80"/>
              </a:buClr>
              <a:buSzPct val="80000"/>
              <a:buFont typeface="Wingdings" pitchFamily="2" charset="2"/>
              <a:buChar char="§"/>
              <a:defRPr sz="1600">
                <a:solidFill>
                  <a:srgbClr val="004F80"/>
                </a:solidFill>
                <a:latin typeface="BundesSerif Office" pitchFamily="18" charset="0"/>
                <a:ea typeface="+mn-ea"/>
                <a:cs typeface="+mn-cs"/>
              </a:defRPr>
            </a:lvl4pPr>
            <a:lvl5pPr marL="2360613" indent="-228600" algn="l" rtl="0" eaLnBrk="0" fontAlgn="base" hangingPunct="0">
              <a:spcBef>
                <a:spcPct val="20000"/>
              </a:spcBef>
              <a:spcAft>
                <a:spcPct val="0"/>
              </a:spcAft>
              <a:buClr>
                <a:srgbClr val="004F80"/>
              </a:buClr>
              <a:buSzPct val="80000"/>
              <a:buFont typeface="Wingdings" pitchFamily="2" charset="2"/>
              <a:buChar char="§"/>
              <a:defRPr sz="1600">
                <a:solidFill>
                  <a:srgbClr val="004F80"/>
                </a:solidFill>
                <a:latin typeface="BundesSerif Office" pitchFamily="18" charset="0"/>
                <a:ea typeface="+mn-ea"/>
                <a:cs typeface="+mn-cs"/>
              </a:defRPr>
            </a:lvl5pPr>
            <a:lvl6pPr marL="28178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6pPr>
            <a:lvl7pPr marL="32750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7pPr>
            <a:lvl8pPr marL="37322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8pPr>
            <a:lvl9pPr marL="41894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9pPr>
          </a:lstStyle>
          <a:p>
            <a:pPr marL="341313" lvl="0" indent="-341313">
              <a:spcBef>
                <a:spcPct val="0"/>
              </a:spcBef>
              <a:buClrTx/>
              <a:buSzTx/>
              <a:buBlip>
                <a:blip r:embed="rId2"/>
              </a:buBlip>
              <a:defRPr/>
            </a:pPr>
            <a:r>
              <a:rPr kumimoji="0" lang="en-US" sz="1800" b="0" i="0" u="none" strike="noStrike" kern="1200" cap="none" spc="0" normalizeH="0" baseline="0" noProof="0" dirty="0">
                <a:ln>
                  <a:noFill/>
                </a:ln>
                <a:solidFill>
                  <a:srgbClr val="0F2850"/>
                </a:solidFill>
                <a:effectLst/>
                <a:uLnTx/>
                <a:uFillTx/>
                <a:latin typeface="Arial" pitchFamily="34" charset="0"/>
                <a:ea typeface="ＭＳ Ｐゴシック" pitchFamily="34" charset="-128"/>
                <a:cs typeface="Arial" pitchFamily="34" charset="0"/>
              </a:rPr>
              <a:t>Decreasing PV system prices reduce electricity </a:t>
            </a:r>
            <a:r>
              <a:rPr lang="en-US" sz="1800" dirty="0">
                <a:solidFill>
                  <a:srgbClr val="0F2850"/>
                </a:solidFill>
                <a:latin typeface="Arial" pitchFamily="34" charset="0"/>
                <a:ea typeface="ＭＳ Ｐゴシック" pitchFamily="34" charset="-128"/>
                <a:cs typeface="Arial" pitchFamily="34" charset="0"/>
              </a:rPr>
              <a:t>cost; as a driver of the majority of PV installations</a:t>
            </a:r>
          </a:p>
          <a:p>
            <a:pPr marL="341313" marR="0" lvl="0" indent="-341313" algn="l" defTabSz="914400" rtl="0" eaLnBrk="0" fontAlgn="base" latinLnBrk="0" hangingPunct="0">
              <a:lnSpc>
                <a:spcPct val="100000"/>
              </a:lnSpc>
              <a:spcBef>
                <a:spcPct val="0"/>
              </a:spcBef>
              <a:spcAft>
                <a:spcPct val="0"/>
              </a:spcAft>
              <a:buClrTx/>
              <a:buSzTx/>
              <a:buFont typeface="Arial" pitchFamily="34" charset="0"/>
              <a:buBlip>
                <a:blip r:embed="rId2"/>
              </a:buBlip>
              <a:tabLst/>
              <a:defRPr/>
            </a:pPr>
            <a:r>
              <a:rPr kumimoji="0" lang="en-US" sz="1800" b="0" i="0" u="none" strike="noStrike" kern="1200" cap="none" spc="0" normalizeH="0" baseline="0" noProof="0" dirty="0">
                <a:ln>
                  <a:noFill/>
                </a:ln>
                <a:solidFill>
                  <a:srgbClr val="0F2850"/>
                </a:solidFill>
                <a:effectLst/>
                <a:uLnTx/>
                <a:uFillTx/>
                <a:latin typeface="Arial" pitchFamily="34" charset="0"/>
                <a:ea typeface="ＭＳ Ｐゴシック" pitchFamily="34" charset="-128"/>
                <a:cs typeface="Arial" pitchFamily="34" charset="0"/>
              </a:rPr>
              <a:t>In many cases solar energy is cheaper than electricity from the utility</a:t>
            </a:r>
          </a:p>
          <a:p>
            <a:pPr marR="0" lvl="0" algn="l" defTabSz="914400" rtl="0" eaLnBrk="0" fontAlgn="base" latinLnBrk="0" hangingPunct="0">
              <a:lnSpc>
                <a:spcPct val="100000"/>
              </a:lnSpc>
              <a:spcBef>
                <a:spcPct val="0"/>
              </a:spcBef>
              <a:spcAft>
                <a:spcPct val="0"/>
              </a:spcAft>
              <a:buClrTx/>
              <a:buSzTx/>
              <a:tabLst/>
              <a:defRPr/>
            </a:pPr>
            <a:endParaRPr lang="en-US" sz="1800" dirty="0">
              <a:solidFill>
                <a:srgbClr val="0F2850"/>
              </a:solidFill>
              <a:latin typeface="Arial" pitchFamily="34" charset="0"/>
              <a:ea typeface="ＭＳ Ｐゴシック" pitchFamily="34" charset="-128"/>
              <a:cs typeface="Arial" pitchFamily="34" charset="0"/>
            </a:endParaRPr>
          </a:p>
          <a:p>
            <a:pPr marR="0" lvl="0" algn="l" defTabSz="914400" rtl="0" eaLnBrk="0" fontAlgn="base" latinLnBrk="0" hangingPunct="0">
              <a:lnSpc>
                <a:spcPct val="100000"/>
              </a:lnSpc>
              <a:spcBef>
                <a:spcPct val="0"/>
              </a:spcBef>
              <a:spcAft>
                <a:spcPct val="0"/>
              </a:spcAft>
              <a:buClrTx/>
              <a:buSzTx/>
              <a:tabLst/>
              <a:defRPr/>
            </a:pPr>
            <a:endParaRPr kumimoji="0" lang="de-DE" b="1" i="0" u="none" strike="noStrike" kern="1200" cap="none" spc="0" normalizeH="0" baseline="0" noProof="0" dirty="0">
              <a:ln>
                <a:noFill/>
              </a:ln>
              <a:solidFill>
                <a:srgbClr val="0F2850"/>
              </a:solidFill>
              <a:effectLst/>
              <a:uLnTx/>
              <a:uFillTx/>
              <a:latin typeface="Arial" pitchFamily="34" charset="0"/>
              <a:ea typeface="ＭＳ Ｐゴシック" pitchFamily="34" charset="-128"/>
              <a:cs typeface="Arial" pitchFamily="34" charset="0"/>
            </a:endParaRPr>
          </a:p>
          <a:p>
            <a:pPr marL="341313" lvl="0" indent="-341313">
              <a:spcBef>
                <a:spcPct val="0"/>
              </a:spcBef>
              <a:buClrTx/>
              <a:buSzTx/>
              <a:buBlip>
                <a:blip r:embed="rId2"/>
              </a:buBlip>
              <a:defRPr/>
            </a:pPr>
            <a:endParaRPr kumimoji="0" lang="en-US" sz="1800" b="1" i="0" u="none" strike="noStrike" kern="1200" cap="none" spc="0" normalizeH="0" baseline="0" noProof="0" dirty="0">
              <a:ln>
                <a:noFill/>
              </a:ln>
              <a:solidFill>
                <a:srgbClr val="0F2850"/>
              </a:solidFill>
              <a:effectLst/>
              <a:uLnTx/>
              <a:uFillTx/>
              <a:latin typeface="Arial" pitchFamily="34" charset="0"/>
              <a:ea typeface="ＭＳ Ｐゴシック" pitchFamily="34" charset="-128"/>
              <a:cs typeface="Arial" pitchFamily="34" charset="0"/>
            </a:endParaRPr>
          </a:p>
          <a:p>
            <a:pPr marL="341313" marR="0" lvl="0" indent="-341313" algn="l" defTabSz="914400" rtl="0" eaLnBrk="0" fontAlgn="base" latinLnBrk="0" hangingPunct="0">
              <a:lnSpc>
                <a:spcPct val="100000"/>
              </a:lnSpc>
              <a:spcBef>
                <a:spcPct val="0"/>
              </a:spcBef>
              <a:spcAft>
                <a:spcPct val="0"/>
              </a:spcAft>
              <a:buClrTx/>
              <a:buSzTx/>
              <a:buFont typeface="Arial" pitchFamily="34" charset="0"/>
              <a:buBlip>
                <a:blip r:embed="rId2"/>
              </a:buBlip>
              <a:tabLst/>
              <a:defRPr/>
            </a:pPr>
            <a:endParaRPr kumimoji="0" lang="en-US" sz="1800" b="0" i="0" u="none" strike="noStrike" kern="1200" cap="none" spc="0" normalizeH="0" baseline="0" noProof="0" dirty="0">
              <a:ln>
                <a:noFill/>
              </a:ln>
              <a:solidFill>
                <a:srgbClr val="0F2850"/>
              </a:solidFill>
              <a:effectLst/>
              <a:uLnTx/>
              <a:uFillTx/>
              <a:latin typeface="Arial" pitchFamily="34" charset="0"/>
              <a:ea typeface="ＭＳ Ｐゴシック" pitchFamily="34" charset="-128"/>
              <a:cs typeface="Arial" pitchFamily="34" charset="0"/>
            </a:endParaRPr>
          </a:p>
          <a:p>
            <a:pPr marL="341313" marR="0" lvl="0" indent="-341313" algn="l" defTabSz="914400" rtl="0" eaLnBrk="0" fontAlgn="base" latinLnBrk="0" hangingPunct="0">
              <a:lnSpc>
                <a:spcPct val="100000"/>
              </a:lnSpc>
              <a:spcBef>
                <a:spcPct val="0"/>
              </a:spcBef>
              <a:spcAft>
                <a:spcPct val="0"/>
              </a:spcAft>
              <a:buClrTx/>
              <a:buSzTx/>
              <a:buFont typeface="Arial" pitchFamily="34" charset="0"/>
              <a:buBlip>
                <a:blip r:embed="rId2"/>
              </a:buBlip>
              <a:tabLst/>
              <a:defRPr/>
            </a:pPr>
            <a:endParaRPr kumimoji="0" lang="en-US" sz="1800" b="0" i="0" u="none" strike="noStrike" kern="1200" cap="none" spc="0" normalizeH="0" baseline="0" noProof="0" dirty="0">
              <a:ln>
                <a:noFill/>
              </a:ln>
              <a:solidFill>
                <a:srgbClr val="0F2850"/>
              </a:solidFill>
              <a:effectLst/>
              <a:uLnTx/>
              <a:uFillTx/>
              <a:latin typeface="Arial" pitchFamily="34" charset="0"/>
              <a:ea typeface="ＭＳ Ｐゴシック" pitchFamily="34" charset="-128"/>
              <a:cs typeface="Arial" pitchFamily="34" charset="0"/>
            </a:endParaRPr>
          </a:p>
          <a:p>
            <a:pPr marL="0" marR="0" lvl="0" indent="0" algn="l" defTabSz="914400" rtl="0" eaLnBrk="0" fontAlgn="base" latinLnBrk="0" hangingPunct="0">
              <a:lnSpc>
                <a:spcPct val="100000"/>
              </a:lnSpc>
              <a:spcBef>
                <a:spcPct val="20000"/>
              </a:spcBef>
              <a:spcAft>
                <a:spcPct val="0"/>
              </a:spcAft>
              <a:buClr>
                <a:srgbClr val="004F80"/>
              </a:buClr>
              <a:buSzPct val="80000"/>
              <a:buFont typeface="Arial" pitchFamily="34" charset="0"/>
              <a:buNone/>
              <a:tabLst/>
              <a:defRPr/>
            </a:pPr>
            <a:endParaRPr kumimoji="0" lang="en-US" sz="2400" b="0" i="0" u="none" strike="noStrike" kern="0" cap="none" spc="0" normalizeH="0" baseline="0" noProof="0" dirty="0">
              <a:ln>
                <a:noFill/>
              </a:ln>
              <a:solidFill>
                <a:srgbClr val="0F2850"/>
              </a:solidFill>
              <a:effectLst/>
              <a:uLnTx/>
              <a:uFillTx/>
              <a:latin typeface="Arial"/>
              <a:cs typeface="Aria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8218" y="3200529"/>
            <a:ext cx="5407288" cy="3045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Grafik 7"/>
          <p:cNvPicPr/>
          <p:nvPr/>
        </p:nvPicPr>
        <p:blipFill rotWithShape="1">
          <a:blip r:embed="rId4" cstate="print">
            <a:extLst>
              <a:ext uri="{28A0092B-C50C-407E-A947-70E740481C1C}">
                <a14:useLocalDpi xmlns:a14="http://schemas.microsoft.com/office/drawing/2010/main" val="0"/>
              </a:ext>
            </a:extLst>
          </a:blip>
          <a:srcRect t="6577" r="4959" b="5513"/>
          <a:stretch/>
        </p:blipFill>
        <p:spPr bwMode="auto">
          <a:xfrm>
            <a:off x="119575" y="3085605"/>
            <a:ext cx="3140075" cy="2133600"/>
          </a:xfrm>
          <a:prstGeom prst="rect">
            <a:avLst/>
          </a:prstGeom>
          <a:noFill/>
          <a:ln w="9525" cap="flat" cmpd="sng" algn="ctr">
            <a:solidFill>
              <a:schemeClr val="bg1">
                <a:lumMod val="75000"/>
              </a:schemeClr>
            </a:solidFill>
            <a:prstDash val="solid"/>
            <a:round/>
            <a:headEnd type="none" w="med" len="med"/>
            <a:tailEnd type="none" w="med" len="med"/>
          </a:ln>
          <a:extLst>
            <a:ext uri="{53640926-AAD7-44D8-BBD7-CCE9431645EC}">
              <a14:shadowObscured xmlns:a14="http://schemas.microsoft.com/office/drawing/2010/main"/>
            </a:ext>
          </a:extLst>
        </p:spPr>
      </p:pic>
      <p:sp>
        <p:nvSpPr>
          <p:cNvPr id="5" name="Textfeld 4"/>
          <p:cNvSpPr txBox="1"/>
          <p:nvPr/>
        </p:nvSpPr>
        <p:spPr>
          <a:xfrm>
            <a:off x="277539" y="5401972"/>
            <a:ext cx="2620040" cy="1200329"/>
          </a:xfrm>
          <a:prstGeom prst="rect">
            <a:avLst/>
          </a:prstGeom>
          <a:noFill/>
        </p:spPr>
        <p:txBody>
          <a:bodyPr wrap="square" rtlCol="0">
            <a:spAutoFit/>
          </a:bodyPr>
          <a:lstStyle/>
          <a:p>
            <a:pPr lvl="0"/>
            <a:r>
              <a:rPr lang="de-DE" sz="1800" dirty="0" err="1">
                <a:solidFill>
                  <a:srgbClr val="0F2850"/>
                </a:solidFill>
                <a:latin typeface="Arial" pitchFamily="34" charset="0"/>
                <a:ea typeface="ＭＳ Ｐゴシック" pitchFamily="34" charset="-128"/>
                <a:cs typeface="Arial" pitchFamily="34" charset="0"/>
              </a:rPr>
              <a:t>Particularly</a:t>
            </a:r>
            <a:r>
              <a:rPr lang="de-DE" sz="1800" dirty="0">
                <a:solidFill>
                  <a:srgbClr val="0F2850"/>
                </a:solidFill>
                <a:latin typeface="Arial" pitchFamily="34" charset="0"/>
                <a:ea typeface="ＭＳ Ｐゴシック" pitchFamily="34" charset="-128"/>
                <a:cs typeface="Arial" pitchFamily="34" charset="0"/>
              </a:rPr>
              <a:t> </a:t>
            </a:r>
            <a:r>
              <a:rPr lang="de-DE" sz="1800" dirty="0" err="1">
                <a:solidFill>
                  <a:srgbClr val="0F2850"/>
                </a:solidFill>
                <a:latin typeface="Arial" pitchFamily="34" charset="0"/>
                <a:ea typeface="ＭＳ Ｐゴシック" pitchFamily="34" charset="-128"/>
                <a:cs typeface="Arial" pitchFamily="34" charset="0"/>
              </a:rPr>
              <a:t>attractive</a:t>
            </a:r>
            <a:r>
              <a:rPr lang="de-DE" sz="1800" dirty="0">
                <a:solidFill>
                  <a:srgbClr val="0F2850"/>
                </a:solidFill>
                <a:latin typeface="Arial" pitchFamily="34" charset="0"/>
                <a:ea typeface="ＭＳ Ｐゴシック" pitchFamily="34" charset="-128"/>
                <a:cs typeface="Arial" pitchFamily="34" charset="0"/>
              </a:rPr>
              <a:t> in </a:t>
            </a:r>
            <a:r>
              <a:rPr lang="de-DE" sz="1800" dirty="0" err="1">
                <a:solidFill>
                  <a:srgbClr val="0F2850"/>
                </a:solidFill>
                <a:latin typeface="Arial" pitchFamily="34" charset="0"/>
                <a:ea typeface="ＭＳ Ｐゴシック" pitchFamily="34" charset="-128"/>
                <a:cs typeface="Arial" pitchFamily="34" charset="0"/>
              </a:rPr>
              <a:t>the</a:t>
            </a:r>
            <a:r>
              <a:rPr lang="de-DE" sz="1800" dirty="0">
                <a:solidFill>
                  <a:srgbClr val="0F2850"/>
                </a:solidFill>
                <a:latin typeface="Arial" pitchFamily="34" charset="0"/>
                <a:ea typeface="ＭＳ Ｐゴシック" pitchFamily="34" charset="-128"/>
                <a:cs typeface="Arial" pitchFamily="34" charset="0"/>
              </a:rPr>
              <a:t> </a:t>
            </a:r>
            <a:r>
              <a:rPr lang="de-DE" sz="1800" dirty="0" err="1">
                <a:solidFill>
                  <a:srgbClr val="0F2850"/>
                </a:solidFill>
                <a:latin typeface="Arial" pitchFamily="34" charset="0"/>
                <a:ea typeface="ＭＳ Ｐゴシック" pitchFamily="34" charset="-128"/>
                <a:cs typeface="Arial" pitchFamily="34" charset="0"/>
              </a:rPr>
              <a:t>commercial</a:t>
            </a:r>
            <a:r>
              <a:rPr lang="de-DE" sz="1800" dirty="0">
                <a:solidFill>
                  <a:srgbClr val="0F2850"/>
                </a:solidFill>
                <a:latin typeface="Arial" pitchFamily="34" charset="0"/>
                <a:ea typeface="ＭＳ Ｐゴシック" pitchFamily="34" charset="-128"/>
                <a:cs typeface="Arial" pitchFamily="34" charset="0"/>
              </a:rPr>
              <a:t> / </a:t>
            </a:r>
            <a:r>
              <a:rPr lang="de-DE" sz="1800" dirty="0" err="1">
                <a:solidFill>
                  <a:srgbClr val="0F2850"/>
                </a:solidFill>
                <a:latin typeface="Arial" pitchFamily="34" charset="0"/>
                <a:ea typeface="ＭＳ Ｐゴシック" pitchFamily="34" charset="-128"/>
                <a:cs typeface="Arial" pitchFamily="34" charset="0"/>
              </a:rPr>
              <a:t>industrial</a:t>
            </a:r>
            <a:r>
              <a:rPr lang="de-DE" sz="1800" dirty="0">
                <a:solidFill>
                  <a:srgbClr val="0F2850"/>
                </a:solidFill>
                <a:latin typeface="Arial" pitchFamily="34" charset="0"/>
                <a:ea typeface="ＭＳ Ｐゴシック" pitchFamily="34" charset="-128"/>
                <a:cs typeface="Arial" pitchFamily="34" charset="0"/>
              </a:rPr>
              <a:t> </a:t>
            </a:r>
            <a:r>
              <a:rPr lang="de-DE" sz="1800" dirty="0" err="1">
                <a:solidFill>
                  <a:srgbClr val="0F2850"/>
                </a:solidFill>
                <a:latin typeface="Arial" pitchFamily="34" charset="0"/>
                <a:ea typeface="ＭＳ Ｐゴシック" pitchFamily="34" charset="-128"/>
                <a:cs typeface="Arial" pitchFamily="34" charset="0"/>
              </a:rPr>
              <a:t>sector</a:t>
            </a:r>
            <a:endParaRPr lang="en-US" sz="1800" dirty="0">
              <a:solidFill>
                <a:srgbClr val="0F2850"/>
              </a:solidFill>
              <a:latin typeface="Arial" pitchFamily="34" charset="0"/>
              <a:ea typeface="ＭＳ Ｐゴシック" pitchFamily="34" charset="-128"/>
              <a:cs typeface="Arial" pitchFamily="34" charset="0"/>
            </a:endParaRPr>
          </a:p>
          <a:p>
            <a:endParaRPr lang="en-US" sz="1800" dirty="0">
              <a:latin typeface="Arial"/>
              <a:cs typeface="Arial"/>
            </a:endParaRPr>
          </a:p>
        </p:txBody>
      </p:sp>
    </p:spTree>
    <p:extLst>
      <p:ext uri="{BB962C8B-B14F-4D97-AF65-F5344CB8AC3E}">
        <p14:creationId xmlns:p14="http://schemas.microsoft.com/office/powerpoint/2010/main" val="2306344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Trend (III)</a:t>
            </a:r>
            <a:br>
              <a:rPr lang="de-DE" dirty="0"/>
            </a:br>
            <a:r>
              <a:rPr lang="de-DE" sz="2000" dirty="0" err="1"/>
              <a:t>Growing</a:t>
            </a:r>
            <a:r>
              <a:rPr lang="de-DE" sz="2000" dirty="0"/>
              <a:t> </a:t>
            </a:r>
            <a:r>
              <a:rPr lang="de-DE" sz="2000" dirty="0" err="1"/>
              <a:t>commercial</a:t>
            </a:r>
            <a:r>
              <a:rPr lang="de-DE" sz="2000" dirty="0"/>
              <a:t> </a:t>
            </a:r>
            <a:r>
              <a:rPr lang="de-DE" sz="2000" dirty="0" err="1"/>
              <a:t>and</a:t>
            </a:r>
            <a:r>
              <a:rPr lang="de-DE" sz="2000" dirty="0"/>
              <a:t> </a:t>
            </a:r>
            <a:r>
              <a:rPr lang="de-DE" sz="2000" dirty="0" err="1"/>
              <a:t>industrial</a:t>
            </a:r>
            <a:r>
              <a:rPr lang="de-DE" sz="2000" dirty="0"/>
              <a:t> </a:t>
            </a:r>
            <a:r>
              <a:rPr lang="de-DE" sz="2000" dirty="0" err="1"/>
              <a:t>segment</a:t>
            </a:r>
            <a:endParaRPr lang="de-DE" sz="2000" dirty="0"/>
          </a:p>
        </p:txBody>
      </p:sp>
      <p:sp>
        <p:nvSpPr>
          <p:cNvPr id="3" name="Fußzeilenplatzhalter 2"/>
          <p:cNvSpPr>
            <a:spLocks noGrp="1"/>
          </p:cNvSpPr>
          <p:nvPr>
            <p:ph type="ftr" sz="quarter" idx="10"/>
          </p:nvPr>
        </p:nvSpPr>
        <p:spPr/>
        <p:txBody>
          <a:bodyPr/>
          <a:lstStyle/>
          <a:p>
            <a:pPr>
              <a:defRPr/>
            </a:pPr>
            <a:r>
              <a:rPr lang="de-DE"/>
              <a:t>© BSW-Solar</a:t>
            </a:r>
            <a:endParaRPr lang="de-DE" dirty="0"/>
          </a:p>
        </p:txBody>
      </p:sp>
      <p:sp>
        <p:nvSpPr>
          <p:cNvPr id="4" name="Foliennummernplatzhalter 3"/>
          <p:cNvSpPr>
            <a:spLocks noGrp="1"/>
          </p:cNvSpPr>
          <p:nvPr>
            <p:ph type="sldNum" sz="quarter" idx="11"/>
          </p:nvPr>
        </p:nvSpPr>
        <p:spPr/>
        <p:txBody>
          <a:bodyPr/>
          <a:lstStyle/>
          <a:p>
            <a:pPr>
              <a:defRPr/>
            </a:pPr>
            <a:fld id="{D73A1FF2-0B4A-4570-8D09-D80601169A7B}" type="slidenum">
              <a:rPr lang="de-DE" smtClean="0"/>
              <a:pPr>
                <a:defRPr/>
              </a:pPr>
              <a:t>17</a:t>
            </a:fld>
            <a:endParaRPr lang="de-DE"/>
          </a:p>
        </p:txBody>
      </p:sp>
      <p:sp>
        <p:nvSpPr>
          <p:cNvPr id="6" name="Untertitel 1"/>
          <p:cNvSpPr txBox="1">
            <a:spLocks/>
          </p:cNvSpPr>
          <p:nvPr/>
        </p:nvSpPr>
        <p:spPr>
          <a:xfrm>
            <a:off x="467544" y="1628800"/>
            <a:ext cx="8172000" cy="4104456"/>
          </a:xfrm>
          <a:prstGeom prst="rect">
            <a:avLst/>
          </a:prstGeom>
        </p:spPr>
        <p:txBody>
          <a:bodyPr tIns="36000" rIns="36000" bIns="36000"/>
          <a:lstStyle>
            <a:lvl1pPr marL="0" marR="0" indent="0" algn="l" defTabSz="914400" rtl="0" eaLnBrk="0" fontAlgn="base" latinLnBrk="0" hangingPunct="0">
              <a:lnSpc>
                <a:spcPct val="100000"/>
              </a:lnSpc>
              <a:spcBef>
                <a:spcPct val="20000"/>
              </a:spcBef>
              <a:spcAft>
                <a:spcPct val="0"/>
              </a:spcAft>
              <a:buClr>
                <a:srgbClr val="004F80"/>
              </a:buClr>
              <a:buSzPct val="80000"/>
              <a:buFont typeface="Arial" pitchFamily="34" charset="0"/>
              <a:buNone/>
              <a:tabLst/>
              <a:defRPr lang="de-DE" sz="2000" b="0" baseline="0" smtClean="0">
                <a:solidFill>
                  <a:srgbClr val="004F80"/>
                </a:solidFill>
                <a:latin typeface="Arial"/>
                <a:ea typeface="Times"/>
                <a:cs typeface="Arial"/>
              </a:defRPr>
            </a:lvl1pPr>
            <a:lvl2pPr marL="949325" indent="-284163" algn="l" rtl="0" eaLnBrk="0" fontAlgn="base" hangingPunct="0">
              <a:spcBef>
                <a:spcPct val="20000"/>
              </a:spcBef>
              <a:spcAft>
                <a:spcPct val="0"/>
              </a:spcAft>
              <a:buClr>
                <a:srgbClr val="004F80"/>
              </a:buClr>
              <a:buSzPct val="80000"/>
              <a:buFont typeface="Wingdings" pitchFamily="2" charset="2"/>
              <a:buChar char="§"/>
              <a:defRPr sz="2000">
                <a:solidFill>
                  <a:srgbClr val="004F80"/>
                </a:solidFill>
                <a:latin typeface="BundesSerif Office" pitchFamily="18" charset="0"/>
                <a:ea typeface="+mn-ea"/>
                <a:cs typeface="+mn-cs"/>
              </a:defRPr>
            </a:lvl2pPr>
            <a:lvl3pPr marL="1425575" indent="-284163" algn="l" rtl="0" eaLnBrk="0" fontAlgn="base" hangingPunct="0">
              <a:spcBef>
                <a:spcPct val="20000"/>
              </a:spcBef>
              <a:spcAft>
                <a:spcPct val="0"/>
              </a:spcAft>
              <a:buClr>
                <a:srgbClr val="004F80"/>
              </a:buClr>
              <a:buSzPct val="80000"/>
              <a:buFont typeface="Wingdings" pitchFamily="2" charset="2"/>
              <a:buChar char="§"/>
              <a:defRPr sz="1600">
                <a:solidFill>
                  <a:srgbClr val="004F80"/>
                </a:solidFill>
                <a:latin typeface="BundesSerif Office" pitchFamily="18" charset="0"/>
                <a:ea typeface="+mn-ea"/>
                <a:cs typeface="+mn-cs"/>
              </a:defRPr>
            </a:lvl3pPr>
            <a:lvl4pPr marL="1941513" indent="-228600" algn="l" rtl="0" eaLnBrk="0" fontAlgn="base" hangingPunct="0">
              <a:spcBef>
                <a:spcPct val="20000"/>
              </a:spcBef>
              <a:spcAft>
                <a:spcPct val="0"/>
              </a:spcAft>
              <a:buClr>
                <a:srgbClr val="004F80"/>
              </a:buClr>
              <a:buSzPct val="80000"/>
              <a:buFont typeface="Wingdings" pitchFamily="2" charset="2"/>
              <a:buChar char="§"/>
              <a:defRPr sz="1600">
                <a:solidFill>
                  <a:srgbClr val="004F80"/>
                </a:solidFill>
                <a:latin typeface="BundesSerif Office" pitchFamily="18" charset="0"/>
                <a:ea typeface="+mn-ea"/>
                <a:cs typeface="+mn-cs"/>
              </a:defRPr>
            </a:lvl4pPr>
            <a:lvl5pPr marL="2360613" indent="-228600" algn="l" rtl="0" eaLnBrk="0" fontAlgn="base" hangingPunct="0">
              <a:spcBef>
                <a:spcPct val="20000"/>
              </a:spcBef>
              <a:spcAft>
                <a:spcPct val="0"/>
              </a:spcAft>
              <a:buClr>
                <a:srgbClr val="004F80"/>
              </a:buClr>
              <a:buSzPct val="80000"/>
              <a:buFont typeface="Wingdings" pitchFamily="2" charset="2"/>
              <a:buChar char="§"/>
              <a:defRPr sz="1600">
                <a:solidFill>
                  <a:srgbClr val="004F80"/>
                </a:solidFill>
                <a:latin typeface="BundesSerif Office" pitchFamily="18" charset="0"/>
                <a:ea typeface="+mn-ea"/>
                <a:cs typeface="+mn-cs"/>
              </a:defRPr>
            </a:lvl5pPr>
            <a:lvl6pPr marL="28178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6pPr>
            <a:lvl7pPr marL="32750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7pPr>
            <a:lvl8pPr marL="37322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8pPr>
            <a:lvl9pPr marL="41894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9pPr>
          </a:lstStyle>
          <a:p>
            <a:pPr marL="341313" marR="0" lvl="0" indent="-341313" algn="l" defTabSz="914400" rtl="0" eaLnBrk="0" fontAlgn="base" latinLnBrk="0" hangingPunct="0">
              <a:lnSpc>
                <a:spcPct val="100000"/>
              </a:lnSpc>
              <a:spcBef>
                <a:spcPct val="0"/>
              </a:spcBef>
              <a:spcAft>
                <a:spcPct val="0"/>
              </a:spcAft>
              <a:buClrTx/>
              <a:buSzTx/>
              <a:buFont typeface="Arial" pitchFamily="34" charset="0"/>
              <a:buBlip>
                <a:blip r:embed="rId2"/>
              </a:buBlip>
              <a:tabLst/>
              <a:defRPr/>
            </a:pPr>
            <a:r>
              <a:rPr kumimoji="0" lang="en-US" sz="1800" b="0" i="0" u="none" strike="noStrike" kern="0" cap="none" spc="0" normalizeH="0" baseline="0" noProof="0" dirty="0">
                <a:ln>
                  <a:noFill/>
                </a:ln>
                <a:solidFill>
                  <a:srgbClr val="0F2850"/>
                </a:solidFill>
                <a:effectLst/>
                <a:uLnTx/>
                <a:uFillTx/>
                <a:latin typeface="Arial"/>
                <a:cs typeface="Arial"/>
              </a:rPr>
              <a:t>Rooftop systems </a:t>
            </a:r>
            <a:r>
              <a:rPr kumimoji="0" lang="en-US" sz="1800" b="1" i="0" u="none" strike="noStrike" kern="0" cap="none" spc="0" normalizeH="0" baseline="0" noProof="0" dirty="0">
                <a:ln>
                  <a:noFill/>
                </a:ln>
                <a:solidFill>
                  <a:srgbClr val="0F2850"/>
                </a:solidFill>
                <a:effectLst/>
                <a:uLnTx/>
                <a:uFillTx/>
                <a:latin typeface="Arial"/>
                <a:cs typeface="Arial"/>
              </a:rPr>
              <a:t>up to 750kWp; </a:t>
            </a:r>
            <a:r>
              <a:rPr kumimoji="0" lang="en-US" sz="1800" b="0" i="0" u="none" strike="noStrike" kern="0" cap="none" spc="0" normalizeH="0" baseline="0" noProof="0" dirty="0">
                <a:ln>
                  <a:noFill/>
                </a:ln>
                <a:solidFill>
                  <a:srgbClr val="0F2850"/>
                </a:solidFill>
                <a:effectLst/>
                <a:uLnTx/>
                <a:uFillTx/>
                <a:latin typeface="Arial"/>
                <a:cs typeface="Arial"/>
              </a:rPr>
              <a:t>no special building permit required</a:t>
            </a:r>
          </a:p>
          <a:p>
            <a:pPr marL="341313" marR="0" lvl="0" indent="-341313" algn="l" defTabSz="914400" rtl="0" eaLnBrk="0" fontAlgn="base" latinLnBrk="0" hangingPunct="0">
              <a:lnSpc>
                <a:spcPct val="100000"/>
              </a:lnSpc>
              <a:spcBef>
                <a:spcPct val="0"/>
              </a:spcBef>
              <a:spcAft>
                <a:spcPct val="0"/>
              </a:spcAft>
              <a:buClrTx/>
              <a:buSzTx/>
              <a:buFont typeface="Arial" pitchFamily="34" charset="0"/>
              <a:buBlip>
                <a:blip r:embed="rId2"/>
              </a:buBlip>
              <a:tabLst/>
              <a:defRPr/>
            </a:pPr>
            <a:endParaRPr kumimoji="0" lang="en-US" sz="1800" b="0" i="0" u="none" strike="noStrike" kern="0" cap="none" spc="0" normalizeH="0" baseline="0" noProof="0" dirty="0">
              <a:ln>
                <a:noFill/>
              </a:ln>
              <a:solidFill>
                <a:srgbClr val="0F2850"/>
              </a:solidFill>
              <a:effectLst/>
              <a:uLnTx/>
              <a:uFillTx/>
              <a:latin typeface="Arial"/>
              <a:cs typeface="Arial"/>
            </a:endParaRPr>
          </a:p>
          <a:p>
            <a:pPr marL="341313" marR="0" lvl="0" indent="-341313" algn="l" defTabSz="914400" rtl="0" eaLnBrk="0" fontAlgn="base" latinLnBrk="0" hangingPunct="0">
              <a:lnSpc>
                <a:spcPct val="100000"/>
              </a:lnSpc>
              <a:spcBef>
                <a:spcPct val="0"/>
              </a:spcBef>
              <a:spcAft>
                <a:spcPct val="0"/>
              </a:spcAft>
              <a:buClrTx/>
              <a:buSzTx/>
              <a:buFont typeface="Arial" pitchFamily="34" charset="0"/>
              <a:buBlip>
                <a:blip r:embed="rId2"/>
              </a:buBlip>
              <a:tabLst/>
              <a:defRPr/>
            </a:pPr>
            <a:r>
              <a:rPr kumimoji="0" lang="en-US" sz="1800" b="0" i="0" u="none" strike="noStrike" kern="0" cap="none" spc="0" normalizeH="0" baseline="0" noProof="0" dirty="0">
                <a:ln>
                  <a:noFill/>
                </a:ln>
                <a:solidFill>
                  <a:srgbClr val="0F2850"/>
                </a:solidFill>
                <a:effectLst/>
                <a:uLnTx/>
                <a:uFillTx/>
                <a:latin typeface="Arial"/>
                <a:cs typeface="Arial"/>
              </a:rPr>
              <a:t>Best with </a:t>
            </a:r>
            <a:r>
              <a:rPr kumimoji="0" lang="en-US" sz="1800" b="1" i="0" u="none" strike="noStrike" kern="0" cap="none" spc="0" normalizeH="0" baseline="0" noProof="0" dirty="0">
                <a:ln>
                  <a:noFill/>
                </a:ln>
                <a:solidFill>
                  <a:srgbClr val="0F2850"/>
                </a:solidFill>
                <a:effectLst/>
                <a:uLnTx/>
                <a:uFillTx/>
                <a:latin typeface="Arial"/>
                <a:cs typeface="Arial"/>
              </a:rPr>
              <a:t>east / west orientation </a:t>
            </a:r>
            <a:r>
              <a:rPr kumimoji="0" lang="en-US" sz="1800" b="0" i="0" u="none" strike="noStrike" kern="0" cap="none" spc="0" normalizeH="0" baseline="0" noProof="0" dirty="0">
                <a:ln>
                  <a:noFill/>
                </a:ln>
                <a:solidFill>
                  <a:srgbClr val="0F2850"/>
                </a:solidFill>
                <a:effectLst/>
                <a:uLnTx/>
                <a:uFillTx/>
                <a:latin typeface="Arial"/>
                <a:cs typeface="Arial"/>
              </a:rPr>
              <a:t>to produce more electricity throughout the day - </a:t>
            </a:r>
            <a:r>
              <a:rPr kumimoji="0" lang="en-US" sz="1800" b="1" i="0" u="none" strike="noStrike" kern="0" cap="none" spc="0" normalizeH="0" baseline="0" noProof="0" dirty="0">
                <a:ln>
                  <a:noFill/>
                </a:ln>
                <a:solidFill>
                  <a:srgbClr val="0F2850"/>
                </a:solidFill>
                <a:effectLst/>
                <a:uLnTx/>
                <a:uFillTx/>
                <a:latin typeface="Arial"/>
                <a:cs typeface="Arial"/>
              </a:rPr>
              <a:t>increases self-consumption</a:t>
            </a:r>
            <a:r>
              <a:rPr kumimoji="0" lang="en-US" sz="1800" b="0" i="0" u="none" strike="noStrike" kern="0" cap="none" spc="0" normalizeH="0" baseline="0" noProof="0" dirty="0">
                <a:ln>
                  <a:noFill/>
                </a:ln>
                <a:solidFill>
                  <a:srgbClr val="0F2850"/>
                </a:solidFill>
                <a:effectLst/>
                <a:uLnTx/>
                <a:uFillTx/>
                <a:latin typeface="Arial"/>
                <a:cs typeface="Arial"/>
              </a:rPr>
              <a:t>!</a:t>
            </a:r>
          </a:p>
          <a:p>
            <a:pPr marL="341313" marR="0" lvl="0" indent="-341313" algn="l" defTabSz="914400" rtl="0" eaLnBrk="0" fontAlgn="base" latinLnBrk="0" hangingPunct="0">
              <a:lnSpc>
                <a:spcPct val="100000"/>
              </a:lnSpc>
              <a:spcBef>
                <a:spcPct val="0"/>
              </a:spcBef>
              <a:spcAft>
                <a:spcPct val="0"/>
              </a:spcAft>
              <a:buClrTx/>
              <a:buSzTx/>
              <a:buFont typeface="Arial" pitchFamily="34" charset="0"/>
              <a:buBlip>
                <a:blip r:embed="rId2"/>
              </a:buBlip>
              <a:tabLst/>
              <a:defRPr/>
            </a:pPr>
            <a:endParaRPr kumimoji="0" lang="en-US" sz="1800" b="0" i="0" u="none" strike="noStrike" kern="0" cap="none" spc="0" normalizeH="0" baseline="0" noProof="0" dirty="0">
              <a:ln>
                <a:noFill/>
              </a:ln>
              <a:solidFill>
                <a:srgbClr val="0F2850"/>
              </a:solidFill>
              <a:effectLst/>
              <a:uLnTx/>
              <a:uFillTx/>
              <a:latin typeface="Arial"/>
              <a:cs typeface="Arial"/>
            </a:endParaRPr>
          </a:p>
          <a:p>
            <a:pPr marL="341313" marR="0" lvl="0" indent="-341313" algn="l" defTabSz="914400" rtl="0" eaLnBrk="0" fontAlgn="base" latinLnBrk="0" hangingPunct="0">
              <a:lnSpc>
                <a:spcPct val="100000"/>
              </a:lnSpc>
              <a:spcBef>
                <a:spcPct val="0"/>
              </a:spcBef>
              <a:spcAft>
                <a:spcPct val="0"/>
              </a:spcAft>
              <a:buClrTx/>
              <a:buSzTx/>
              <a:buFont typeface="Arial" pitchFamily="34" charset="0"/>
              <a:buBlip>
                <a:blip r:embed="rId2"/>
              </a:buBlip>
              <a:tabLst/>
              <a:defRPr/>
            </a:pPr>
            <a:r>
              <a:rPr kumimoji="0" lang="en-US" sz="1800" b="0" i="0" u="none" strike="noStrike" kern="0" cap="none" spc="0" normalizeH="0" baseline="0" noProof="0" dirty="0">
                <a:ln>
                  <a:noFill/>
                </a:ln>
                <a:solidFill>
                  <a:srgbClr val="0F2850"/>
                </a:solidFill>
                <a:effectLst/>
                <a:uLnTx/>
                <a:uFillTx/>
                <a:latin typeface="Arial"/>
                <a:cs typeface="Arial"/>
              </a:rPr>
              <a:t>Self-consumption possible, but there is a  EEG surcharge of </a:t>
            </a:r>
            <a:br>
              <a:rPr kumimoji="0" lang="en-US" sz="1800" b="0" i="0" u="none" strike="noStrike" kern="0" cap="none" spc="0" normalizeH="0" baseline="0" noProof="0" dirty="0">
                <a:ln>
                  <a:noFill/>
                </a:ln>
                <a:solidFill>
                  <a:srgbClr val="0F2850"/>
                </a:solidFill>
                <a:effectLst/>
                <a:uLnTx/>
                <a:uFillTx/>
                <a:latin typeface="Arial"/>
                <a:cs typeface="Arial"/>
              </a:rPr>
            </a:br>
            <a:r>
              <a:rPr kumimoji="0" lang="en-US" sz="1800" b="0" i="0" u="none" strike="noStrike" kern="0" cap="none" spc="0" normalizeH="0" baseline="0" noProof="0" dirty="0">
                <a:ln>
                  <a:noFill/>
                </a:ln>
                <a:solidFill>
                  <a:srgbClr val="0F2850"/>
                </a:solidFill>
                <a:effectLst/>
                <a:uLnTx/>
                <a:uFillTx/>
                <a:latin typeface="Arial"/>
                <a:cs typeface="Arial"/>
              </a:rPr>
              <a:t>approx. 2.7 €</a:t>
            </a:r>
            <a:r>
              <a:rPr kumimoji="0" lang="en-US" sz="1800" b="0" i="0" u="none" strike="noStrike" kern="0" cap="none" spc="0" normalizeH="0" baseline="0" noProof="0" dirty="0" err="1">
                <a:ln>
                  <a:noFill/>
                </a:ln>
                <a:solidFill>
                  <a:srgbClr val="0F2850"/>
                </a:solidFill>
                <a:effectLst/>
                <a:uLnTx/>
                <a:uFillTx/>
                <a:latin typeface="Arial"/>
                <a:cs typeface="Arial"/>
              </a:rPr>
              <a:t>ct</a:t>
            </a:r>
            <a:r>
              <a:rPr kumimoji="0" lang="en-US" sz="1800" b="0" i="0" u="none" strike="noStrike" kern="0" cap="none" spc="0" normalizeH="0" baseline="0" noProof="0" dirty="0">
                <a:ln>
                  <a:noFill/>
                </a:ln>
                <a:solidFill>
                  <a:srgbClr val="0F2850"/>
                </a:solidFill>
                <a:effectLst/>
                <a:uLnTx/>
                <a:uFillTx/>
                <a:latin typeface="Arial"/>
                <a:cs typeface="Arial"/>
              </a:rPr>
              <a:t> / kWh</a:t>
            </a:r>
          </a:p>
          <a:p>
            <a:pPr marL="341313" marR="0" lvl="0" indent="-341313" algn="l" defTabSz="914400" rtl="0" eaLnBrk="0" fontAlgn="base" latinLnBrk="0" hangingPunct="0">
              <a:lnSpc>
                <a:spcPct val="100000"/>
              </a:lnSpc>
              <a:spcBef>
                <a:spcPct val="0"/>
              </a:spcBef>
              <a:spcAft>
                <a:spcPct val="0"/>
              </a:spcAft>
              <a:buClrTx/>
              <a:buSzTx/>
              <a:buFont typeface="Arial" pitchFamily="34" charset="0"/>
              <a:buBlip>
                <a:blip r:embed="rId2"/>
              </a:buBlip>
              <a:tabLst/>
              <a:defRPr/>
            </a:pPr>
            <a:endParaRPr kumimoji="0" lang="en-US" sz="1800" b="1" i="0" u="none" strike="noStrike" kern="0" cap="none" spc="0" normalizeH="0" baseline="0" noProof="0" dirty="0">
              <a:ln>
                <a:noFill/>
              </a:ln>
              <a:solidFill>
                <a:srgbClr val="0F2850"/>
              </a:solidFill>
              <a:effectLst/>
              <a:uLnTx/>
              <a:uFillTx/>
              <a:latin typeface="Arial"/>
              <a:cs typeface="Arial"/>
            </a:endParaRPr>
          </a:p>
          <a:p>
            <a:pPr marL="341313" marR="0" lvl="0" indent="-341313" algn="l" defTabSz="914400" rtl="0" eaLnBrk="0" fontAlgn="base" latinLnBrk="0" hangingPunct="0">
              <a:lnSpc>
                <a:spcPct val="100000"/>
              </a:lnSpc>
              <a:spcBef>
                <a:spcPct val="0"/>
              </a:spcBef>
              <a:spcAft>
                <a:spcPct val="0"/>
              </a:spcAft>
              <a:buClrTx/>
              <a:buSzTx/>
              <a:buFont typeface="Arial" pitchFamily="34" charset="0"/>
              <a:buBlip>
                <a:blip r:embed="rId2"/>
              </a:buBlip>
              <a:tabLst/>
              <a:defRPr/>
            </a:pPr>
            <a:r>
              <a:rPr kumimoji="0" lang="en-US" sz="1800" b="1" i="0" u="none" strike="noStrike" kern="0" cap="none" spc="0" normalizeH="0" baseline="0" noProof="0" dirty="0">
                <a:ln>
                  <a:noFill/>
                </a:ln>
                <a:solidFill>
                  <a:srgbClr val="0F2850"/>
                </a:solidFill>
                <a:effectLst/>
                <a:uLnTx/>
                <a:uFillTx/>
                <a:latin typeface="Arial"/>
                <a:cs typeface="Arial"/>
              </a:rPr>
              <a:t>PV electricity production costs </a:t>
            </a:r>
            <a:br>
              <a:rPr kumimoji="0" lang="en-US" sz="1800" b="1" i="0" u="none" strike="noStrike" kern="0" cap="none" spc="0" normalizeH="0" baseline="0" noProof="0" dirty="0">
                <a:ln>
                  <a:noFill/>
                </a:ln>
                <a:solidFill>
                  <a:srgbClr val="0F2850"/>
                </a:solidFill>
                <a:effectLst/>
                <a:uLnTx/>
                <a:uFillTx/>
                <a:latin typeface="Arial"/>
                <a:cs typeface="Arial"/>
              </a:rPr>
            </a:br>
            <a:r>
              <a:rPr kumimoji="0" lang="en-US" sz="1800" b="1" i="0" u="none" strike="noStrike" kern="0" cap="none" spc="0" normalizeH="0" baseline="0" noProof="0" dirty="0">
                <a:ln>
                  <a:noFill/>
                </a:ln>
                <a:solidFill>
                  <a:srgbClr val="0F2850"/>
                </a:solidFill>
                <a:effectLst/>
                <a:uLnTx/>
                <a:uFillTx/>
                <a:latin typeface="Arial"/>
                <a:cs typeface="Arial"/>
              </a:rPr>
              <a:t>(all in) &lt;10 € </a:t>
            </a:r>
            <a:r>
              <a:rPr kumimoji="0" lang="en-US" sz="1800" b="1" i="0" u="none" strike="noStrike" kern="0" cap="none" spc="0" normalizeH="0" baseline="0" noProof="0" dirty="0" err="1">
                <a:ln>
                  <a:noFill/>
                </a:ln>
                <a:solidFill>
                  <a:srgbClr val="0F2850"/>
                </a:solidFill>
                <a:effectLst/>
                <a:uLnTx/>
                <a:uFillTx/>
                <a:latin typeface="Arial"/>
                <a:cs typeface="Arial"/>
              </a:rPr>
              <a:t>ct</a:t>
            </a:r>
            <a:r>
              <a:rPr kumimoji="0" lang="en-US" sz="1800" b="1" i="0" u="none" strike="noStrike" kern="0" cap="none" spc="0" normalizeH="0" baseline="0" noProof="0" dirty="0">
                <a:ln>
                  <a:noFill/>
                </a:ln>
                <a:solidFill>
                  <a:srgbClr val="0F2850"/>
                </a:solidFill>
                <a:effectLst/>
                <a:uLnTx/>
                <a:uFillTx/>
                <a:latin typeface="Arial"/>
                <a:cs typeface="Arial"/>
              </a:rPr>
              <a:t> / kWh </a:t>
            </a:r>
          </a:p>
          <a:p>
            <a:pPr marL="341313" marR="0" lvl="0" indent="-341313" algn="l" defTabSz="914400" rtl="0" eaLnBrk="0" fontAlgn="base" latinLnBrk="0" hangingPunct="0">
              <a:lnSpc>
                <a:spcPct val="100000"/>
              </a:lnSpc>
              <a:spcBef>
                <a:spcPct val="0"/>
              </a:spcBef>
              <a:spcAft>
                <a:spcPct val="0"/>
              </a:spcAft>
              <a:buClrTx/>
              <a:buSzTx/>
              <a:buFont typeface="Arial" pitchFamily="34" charset="0"/>
              <a:buBlip>
                <a:blip r:embed="rId2"/>
              </a:buBlip>
              <a:tabLst/>
              <a:defRPr/>
            </a:pPr>
            <a:endParaRPr kumimoji="0" lang="en-US" sz="1800" b="1" i="0" u="none" strike="noStrike" kern="0" cap="none" spc="0" normalizeH="0" baseline="0" noProof="0" dirty="0">
              <a:ln>
                <a:noFill/>
              </a:ln>
              <a:solidFill>
                <a:srgbClr val="0F2850"/>
              </a:solidFill>
              <a:effectLst/>
              <a:uLnTx/>
              <a:uFillTx/>
              <a:latin typeface="Arial"/>
              <a:cs typeface="Arial"/>
            </a:endParaRPr>
          </a:p>
          <a:p>
            <a:pPr marL="341313" lvl="0" indent="-341313">
              <a:spcBef>
                <a:spcPct val="0"/>
              </a:spcBef>
              <a:buClrTx/>
              <a:buSzTx/>
              <a:buBlip>
                <a:blip r:embed="rId2"/>
              </a:buBlip>
              <a:defRPr/>
            </a:pPr>
            <a:r>
              <a:rPr kumimoji="0" lang="en-US" sz="1800" b="1" i="0" u="none" strike="noStrike" kern="0" cap="none" spc="0" normalizeH="0" baseline="0" noProof="0" dirty="0">
                <a:ln>
                  <a:noFill/>
                </a:ln>
                <a:solidFill>
                  <a:srgbClr val="0F2850"/>
                </a:solidFill>
                <a:effectLst/>
                <a:uLnTx/>
                <a:uFillTx/>
                <a:latin typeface="Arial"/>
                <a:cs typeface="Arial"/>
              </a:rPr>
              <a:t>Feed-in-Tariff up to 100kWp: </a:t>
            </a:r>
            <a:br>
              <a:rPr kumimoji="0" lang="en-US" sz="1800" b="1" i="0" u="none" strike="noStrike" kern="0" cap="none" spc="0" normalizeH="0" baseline="0" noProof="0" dirty="0">
                <a:ln>
                  <a:noFill/>
                </a:ln>
                <a:solidFill>
                  <a:srgbClr val="0F2850"/>
                </a:solidFill>
                <a:effectLst/>
                <a:uLnTx/>
                <a:uFillTx/>
                <a:latin typeface="Arial"/>
                <a:cs typeface="Arial"/>
              </a:rPr>
            </a:br>
            <a:r>
              <a:rPr kumimoji="0" lang="en-US" sz="1800" b="1" i="0" u="none" strike="noStrike" kern="0" cap="none" spc="0" normalizeH="0" baseline="0" noProof="0" dirty="0">
                <a:ln>
                  <a:noFill/>
                </a:ln>
                <a:solidFill>
                  <a:srgbClr val="0F2850"/>
                </a:solidFill>
                <a:effectLst/>
                <a:uLnTx/>
                <a:uFillTx/>
                <a:latin typeface="Arial"/>
                <a:cs typeface="Arial"/>
              </a:rPr>
              <a:t>currently </a:t>
            </a:r>
            <a:r>
              <a:rPr lang="en-US" sz="1800" b="1" kern="0" dirty="0">
                <a:solidFill>
                  <a:srgbClr val="0F2850"/>
                </a:solidFill>
              </a:rPr>
              <a:t>~ 8 </a:t>
            </a:r>
            <a:r>
              <a:rPr kumimoji="0" lang="en-US" sz="1800" b="1" i="0" u="none" strike="noStrike" kern="0" cap="none" spc="0" normalizeH="0" baseline="0" noProof="0" dirty="0">
                <a:ln>
                  <a:noFill/>
                </a:ln>
                <a:solidFill>
                  <a:srgbClr val="0F2850"/>
                </a:solidFill>
                <a:effectLst/>
                <a:uLnTx/>
                <a:uFillTx/>
                <a:latin typeface="Arial"/>
                <a:cs typeface="Arial"/>
              </a:rPr>
              <a:t>€</a:t>
            </a:r>
            <a:r>
              <a:rPr kumimoji="0" lang="en-US" sz="1800" b="1" i="0" u="none" strike="noStrike" kern="0" cap="none" spc="0" normalizeH="0" baseline="0" noProof="0" dirty="0" err="1">
                <a:ln>
                  <a:noFill/>
                </a:ln>
                <a:solidFill>
                  <a:srgbClr val="0F2850"/>
                </a:solidFill>
                <a:effectLst/>
                <a:uLnTx/>
                <a:uFillTx/>
                <a:latin typeface="Arial"/>
                <a:cs typeface="Arial"/>
              </a:rPr>
              <a:t>ct</a:t>
            </a:r>
            <a:r>
              <a:rPr kumimoji="0" lang="en-US" sz="1800" b="1" i="0" u="none" strike="noStrike" kern="0" cap="none" spc="0" normalizeH="0" baseline="0" noProof="0" dirty="0">
                <a:ln>
                  <a:noFill/>
                </a:ln>
                <a:solidFill>
                  <a:srgbClr val="0F2850"/>
                </a:solidFill>
                <a:effectLst/>
                <a:uLnTx/>
                <a:uFillTx/>
                <a:latin typeface="Arial"/>
                <a:cs typeface="Arial"/>
              </a:rPr>
              <a:t>/kWh</a:t>
            </a:r>
            <a:r>
              <a:rPr kumimoji="0" lang="en-US" sz="1800" b="0" i="0" u="none" strike="noStrike" kern="0" cap="none" spc="0" normalizeH="0" baseline="0" noProof="0" dirty="0">
                <a:ln>
                  <a:noFill/>
                </a:ln>
                <a:solidFill>
                  <a:srgbClr val="0F2850"/>
                </a:solidFill>
                <a:effectLst/>
                <a:uLnTx/>
                <a:uFillTx/>
                <a:latin typeface="Arial"/>
                <a:cs typeface="Arial"/>
              </a:rPr>
              <a:t> (20 years)</a:t>
            </a:r>
          </a:p>
          <a:p>
            <a:pPr marL="341313" marR="0" lvl="0" indent="-341313" algn="l" defTabSz="914400" rtl="0" eaLnBrk="0" fontAlgn="base" latinLnBrk="0" hangingPunct="0">
              <a:lnSpc>
                <a:spcPct val="100000"/>
              </a:lnSpc>
              <a:spcBef>
                <a:spcPct val="0"/>
              </a:spcBef>
              <a:spcAft>
                <a:spcPct val="0"/>
              </a:spcAft>
              <a:buClrTx/>
              <a:buSzTx/>
              <a:buFont typeface="Arial" pitchFamily="34" charset="0"/>
              <a:buBlip>
                <a:blip r:embed="rId2"/>
              </a:buBlip>
              <a:tabLst/>
              <a:defRPr/>
            </a:pPr>
            <a:endParaRPr kumimoji="0" lang="en-US" sz="1800" b="0" i="0" u="none" strike="noStrike" kern="0" cap="none" spc="0" normalizeH="0" baseline="0" noProof="0" dirty="0">
              <a:ln>
                <a:noFill/>
              </a:ln>
              <a:solidFill>
                <a:srgbClr val="0F2850"/>
              </a:solidFill>
              <a:effectLst/>
              <a:uLnTx/>
              <a:uFillTx/>
              <a:latin typeface="Arial"/>
              <a:cs typeface="Arial"/>
            </a:endParaRPr>
          </a:p>
          <a:p>
            <a:pPr marL="341313" marR="0" lvl="0" indent="-341313" algn="l" defTabSz="914400" rtl="0" eaLnBrk="0" fontAlgn="base" latinLnBrk="0" hangingPunct="0">
              <a:lnSpc>
                <a:spcPct val="100000"/>
              </a:lnSpc>
              <a:spcBef>
                <a:spcPct val="0"/>
              </a:spcBef>
              <a:spcAft>
                <a:spcPct val="0"/>
              </a:spcAft>
              <a:buClrTx/>
              <a:buSzTx/>
              <a:buFont typeface="Arial" pitchFamily="34" charset="0"/>
              <a:buBlip>
                <a:blip r:embed="rId2"/>
              </a:buBlip>
              <a:tabLst/>
              <a:defRPr/>
            </a:pPr>
            <a:r>
              <a:rPr kumimoji="0" lang="en-US" sz="1800" b="0" i="0" u="none" strike="noStrike" kern="0" cap="none" spc="0" normalizeH="0" baseline="0" noProof="0" dirty="0">
                <a:ln>
                  <a:noFill/>
                </a:ln>
                <a:solidFill>
                  <a:srgbClr val="0F2850"/>
                </a:solidFill>
                <a:effectLst/>
                <a:uLnTx/>
                <a:uFillTx/>
                <a:latin typeface="Arial"/>
                <a:cs typeface="Arial"/>
              </a:rPr>
              <a:t>&gt; 100kWp: mandatory direct marketing </a:t>
            </a:r>
            <a:br>
              <a:rPr kumimoji="0" lang="en-US" sz="1800" b="0" i="0" u="none" strike="noStrike" kern="0" cap="none" spc="0" normalizeH="0" baseline="0" noProof="0" dirty="0">
                <a:ln>
                  <a:noFill/>
                </a:ln>
                <a:solidFill>
                  <a:srgbClr val="0F2850"/>
                </a:solidFill>
                <a:effectLst/>
                <a:uLnTx/>
                <a:uFillTx/>
                <a:latin typeface="Arial"/>
                <a:cs typeface="Arial"/>
              </a:rPr>
            </a:br>
            <a:r>
              <a:rPr kumimoji="0" lang="en-US" sz="1800" b="0" i="0" u="none" strike="noStrike" kern="0" cap="none" spc="0" normalizeH="0" baseline="0" noProof="0" dirty="0">
                <a:ln>
                  <a:noFill/>
                </a:ln>
                <a:solidFill>
                  <a:srgbClr val="0F2850"/>
                </a:solidFill>
                <a:effectLst/>
                <a:uLnTx/>
                <a:uFillTx/>
                <a:latin typeface="Arial"/>
                <a:cs typeface="Arial"/>
              </a:rPr>
              <a:t>(</a:t>
            </a:r>
            <a:r>
              <a:rPr kumimoji="0" lang="en-US" sz="1800" b="1" i="0" u="none" strike="noStrike" kern="0" cap="none" spc="0" normalizeH="0" baseline="0" noProof="0" dirty="0">
                <a:ln>
                  <a:noFill/>
                </a:ln>
                <a:solidFill>
                  <a:srgbClr val="0F2850"/>
                </a:solidFill>
                <a:effectLst/>
                <a:uLnTx/>
                <a:uFillTx/>
                <a:latin typeface="Arial"/>
                <a:cs typeface="Arial"/>
              </a:rPr>
              <a:t>Compensation = Feed-in-Tariff </a:t>
            </a:r>
            <a:r>
              <a:rPr kumimoji="0" lang="en-US" sz="1800" b="0" i="1" u="none" strike="noStrike" kern="0" cap="none" spc="0" normalizeH="0" baseline="0" noProof="0" dirty="0">
                <a:ln>
                  <a:noFill/>
                </a:ln>
                <a:solidFill>
                  <a:srgbClr val="0F2850"/>
                </a:solidFill>
                <a:effectLst/>
                <a:uLnTx/>
                <a:uFillTx/>
                <a:latin typeface="Arial"/>
                <a:cs typeface="Arial"/>
              </a:rPr>
              <a:t>minus</a:t>
            </a:r>
            <a:r>
              <a:rPr kumimoji="0" lang="en-US" sz="1800" b="1" i="0" u="none" strike="noStrike" kern="0" cap="none" spc="0" normalizeH="0" baseline="0" noProof="0" dirty="0">
                <a:ln>
                  <a:noFill/>
                </a:ln>
                <a:solidFill>
                  <a:srgbClr val="0F2850"/>
                </a:solidFill>
                <a:effectLst/>
                <a:uLnTx/>
                <a:uFillTx/>
                <a:latin typeface="Arial"/>
                <a:cs typeface="Arial"/>
              </a:rPr>
              <a:t> market price</a:t>
            </a:r>
            <a:r>
              <a:rPr kumimoji="0" lang="en-US" sz="1800" b="0" i="0" u="none" strike="noStrike" kern="0" cap="none" spc="0" normalizeH="0" baseline="0" noProof="0" dirty="0">
                <a:ln>
                  <a:noFill/>
                </a:ln>
                <a:solidFill>
                  <a:srgbClr val="0F2850"/>
                </a:solidFill>
                <a:effectLst/>
                <a:uLnTx/>
                <a:uFillTx/>
                <a:latin typeface="Arial"/>
                <a:cs typeface="Arial"/>
              </a:rPr>
              <a:t>)</a:t>
            </a:r>
          </a:p>
          <a:p>
            <a:pPr marL="0" marR="0" lvl="0" indent="0" algn="l" defTabSz="914400" rtl="0" eaLnBrk="0" fontAlgn="base" latinLnBrk="0" hangingPunct="0">
              <a:lnSpc>
                <a:spcPct val="100000"/>
              </a:lnSpc>
              <a:spcBef>
                <a:spcPct val="20000"/>
              </a:spcBef>
              <a:spcAft>
                <a:spcPct val="0"/>
              </a:spcAft>
              <a:buClr>
                <a:srgbClr val="004F80"/>
              </a:buClr>
              <a:buSzPct val="80000"/>
              <a:buFont typeface="Arial" pitchFamily="34" charset="0"/>
              <a:buNone/>
              <a:tabLst/>
              <a:defRPr/>
            </a:pPr>
            <a:endParaRPr kumimoji="0" lang="en-US" sz="1600" b="0" i="0" u="none" strike="noStrike" kern="0" cap="none" spc="0" normalizeH="0" baseline="0" noProof="0" dirty="0">
              <a:ln>
                <a:noFill/>
              </a:ln>
              <a:solidFill>
                <a:srgbClr val="004F80"/>
              </a:solidFill>
              <a:effectLst/>
              <a:uLnTx/>
              <a:uFillTx/>
              <a:latin typeface="Arial"/>
              <a:cs typeface="Arial"/>
            </a:endParaRPr>
          </a:p>
        </p:txBody>
      </p:sp>
      <p:pic>
        <p:nvPicPr>
          <p:cNvPr id="7" name="Inhaltsplatzhalter 6">
            <a:extLst>
              <a:ext uri="{FF2B5EF4-FFF2-40B4-BE49-F238E27FC236}">
                <a16:creationId xmlns:a16="http://schemas.microsoft.com/office/drawing/2014/main" id="{2F642B4A-7E1D-41C8-BF8F-0DE51D059C1F}"/>
              </a:ext>
            </a:extLst>
          </p:cNvPr>
          <p:cNvPicPr>
            <a:picLocks noChangeAspect="1"/>
          </p:cNvPicPr>
          <p:nvPr/>
        </p:nvPicPr>
        <p:blipFill rotWithShape="1">
          <a:blip r:embed="rId3"/>
          <a:srcRect t="10819"/>
          <a:stretch/>
        </p:blipFill>
        <p:spPr>
          <a:xfrm>
            <a:off x="5124748" y="3412265"/>
            <a:ext cx="3416326" cy="2285041"/>
          </a:xfrm>
          <a:prstGeom prst="rect">
            <a:avLst/>
          </a:prstGeom>
        </p:spPr>
      </p:pic>
      <p:sp>
        <p:nvSpPr>
          <p:cNvPr id="8" name="Textfeld 7">
            <a:extLst>
              <a:ext uri="{FF2B5EF4-FFF2-40B4-BE49-F238E27FC236}">
                <a16:creationId xmlns:a16="http://schemas.microsoft.com/office/drawing/2014/main" id="{7C5043C0-49BE-4346-A1DB-4729BE4C5032}"/>
              </a:ext>
            </a:extLst>
          </p:cNvPr>
          <p:cNvSpPr txBox="1"/>
          <p:nvPr/>
        </p:nvSpPr>
        <p:spPr>
          <a:xfrm>
            <a:off x="6071015" y="6119962"/>
            <a:ext cx="5488259" cy="215444"/>
          </a:xfrm>
          <a:prstGeom prst="rect">
            <a:avLst/>
          </a:prstGeom>
          <a:noFill/>
        </p:spPr>
        <p:txBody>
          <a:bodyPr wrap="square" rtlCol="0">
            <a:spAutoFit/>
          </a:bodyPr>
          <a:lstStyle/>
          <a:p>
            <a:r>
              <a:rPr lang="de-DE" sz="800" dirty="0">
                <a:latin typeface="Arial"/>
                <a:cs typeface="Arial"/>
              </a:rPr>
              <a:t>Foto © Christian Meyer, Hermann Meyer, Germany</a:t>
            </a:r>
          </a:p>
        </p:txBody>
      </p:sp>
    </p:spTree>
    <p:extLst>
      <p:ext uri="{BB962C8B-B14F-4D97-AF65-F5344CB8AC3E}">
        <p14:creationId xmlns:p14="http://schemas.microsoft.com/office/powerpoint/2010/main" val="300429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Trend (IV)</a:t>
            </a:r>
            <a:br>
              <a:rPr lang="de-DE" dirty="0"/>
            </a:br>
            <a:r>
              <a:rPr lang="de-DE" sz="2000" dirty="0"/>
              <a:t>Power </a:t>
            </a:r>
            <a:r>
              <a:rPr lang="de-DE" sz="2000" dirty="0" err="1"/>
              <a:t>Purchase</a:t>
            </a:r>
            <a:r>
              <a:rPr lang="de-DE" sz="2000" dirty="0"/>
              <a:t> Agreements (PPAs)</a:t>
            </a:r>
          </a:p>
        </p:txBody>
      </p:sp>
      <p:sp>
        <p:nvSpPr>
          <p:cNvPr id="3" name="Fußzeilenplatzhalter 2"/>
          <p:cNvSpPr>
            <a:spLocks noGrp="1"/>
          </p:cNvSpPr>
          <p:nvPr>
            <p:ph type="ftr" sz="quarter" idx="10"/>
          </p:nvPr>
        </p:nvSpPr>
        <p:spPr/>
        <p:txBody>
          <a:bodyPr/>
          <a:lstStyle/>
          <a:p>
            <a:pPr>
              <a:defRPr/>
            </a:pPr>
            <a:r>
              <a:rPr lang="de-DE"/>
              <a:t>© BSW-Solar</a:t>
            </a:r>
            <a:endParaRPr lang="de-DE" dirty="0"/>
          </a:p>
        </p:txBody>
      </p:sp>
      <p:sp>
        <p:nvSpPr>
          <p:cNvPr id="4" name="Foliennummernplatzhalter 3"/>
          <p:cNvSpPr>
            <a:spLocks noGrp="1"/>
          </p:cNvSpPr>
          <p:nvPr>
            <p:ph type="sldNum" sz="quarter" idx="11"/>
          </p:nvPr>
        </p:nvSpPr>
        <p:spPr/>
        <p:txBody>
          <a:bodyPr/>
          <a:lstStyle/>
          <a:p>
            <a:pPr>
              <a:defRPr/>
            </a:pPr>
            <a:fld id="{D73A1FF2-0B4A-4570-8D09-D80601169A7B}" type="slidenum">
              <a:rPr lang="de-DE" smtClean="0"/>
              <a:pPr>
                <a:defRPr/>
              </a:pPr>
              <a:t>18</a:t>
            </a:fld>
            <a:endParaRPr lang="de-DE"/>
          </a:p>
        </p:txBody>
      </p:sp>
      <p:sp>
        <p:nvSpPr>
          <p:cNvPr id="6" name="Untertitel 1"/>
          <p:cNvSpPr txBox="1">
            <a:spLocks/>
          </p:cNvSpPr>
          <p:nvPr/>
        </p:nvSpPr>
        <p:spPr>
          <a:xfrm>
            <a:off x="467544" y="1628799"/>
            <a:ext cx="8172000" cy="4832325"/>
          </a:xfrm>
          <a:prstGeom prst="rect">
            <a:avLst/>
          </a:prstGeom>
        </p:spPr>
        <p:txBody>
          <a:bodyPr tIns="36000" rIns="36000" bIns="36000"/>
          <a:lstStyle>
            <a:lvl1pPr marL="0" marR="0" indent="0" algn="l" defTabSz="914400" rtl="0" eaLnBrk="0" fontAlgn="base" latinLnBrk="0" hangingPunct="0">
              <a:lnSpc>
                <a:spcPct val="100000"/>
              </a:lnSpc>
              <a:spcBef>
                <a:spcPct val="20000"/>
              </a:spcBef>
              <a:spcAft>
                <a:spcPct val="0"/>
              </a:spcAft>
              <a:buClr>
                <a:srgbClr val="004F80"/>
              </a:buClr>
              <a:buSzPct val="80000"/>
              <a:buFont typeface="Arial" pitchFamily="34" charset="0"/>
              <a:buNone/>
              <a:tabLst/>
              <a:defRPr lang="de-DE" sz="2000" b="0" baseline="0" smtClean="0">
                <a:solidFill>
                  <a:srgbClr val="004F80"/>
                </a:solidFill>
                <a:latin typeface="Arial"/>
                <a:ea typeface="Times"/>
                <a:cs typeface="Arial"/>
              </a:defRPr>
            </a:lvl1pPr>
            <a:lvl2pPr marL="949325" indent="-284163" algn="l" rtl="0" eaLnBrk="0" fontAlgn="base" hangingPunct="0">
              <a:spcBef>
                <a:spcPct val="20000"/>
              </a:spcBef>
              <a:spcAft>
                <a:spcPct val="0"/>
              </a:spcAft>
              <a:buClr>
                <a:srgbClr val="004F80"/>
              </a:buClr>
              <a:buSzPct val="80000"/>
              <a:buFont typeface="Wingdings" pitchFamily="2" charset="2"/>
              <a:buChar char="§"/>
              <a:defRPr sz="2000">
                <a:solidFill>
                  <a:srgbClr val="004F80"/>
                </a:solidFill>
                <a:latin typeface="BundesSerif Office" pitchFamily="18" charset="0"/>
                <a:ea typeface="+mn-ea"/>
                <a:cs typeface="+mn-cs"/>
              </a:defRPr>
            </a:lvl2pPr>
            <a:lvl3pPr marL="1425575" indent="-284163" algn="l" rtl="0" eaLnBrk="0" fontAlgn="base" hangingPunct="0">
              <a:spcBef>
                <a:spcPct val="20000"/>
              </a:spcBef>
              <a:spcAft>
                <a:spcPct val="0"/>
              </a:spcAft>
              <a:buClr>
                <a:srgbClr val="004F80"/>
              </a:buClr>
              <a:buSzPct val="80000"/>
              <a:buFont typeface="Wingdings" pitchFamily="2" charset="2"/>
              <a:buChar char="§"/>
              <a:defRPr sz="1600">
                <a:solidFill>
                  <a:srgbClr val="004F80"/>
                </a:solidFill>
                <a:latin typeface="BundesSerif Office" pitchFamily="18" charset="0"/>
                <a:ea typeface="+mn-ea"/>
                <a:cs typeface="+mn-cs"/>
              </a:defRPr>
            </a:lvl3pPr>
            <a:lvl4pPr marL="1941513" indent="-228600" algn="l" rtl="0" eaLnBrk="0" fontAlgn="base" hangingPunct="0">
              <a:spcBef>
                <a:spcPct val="20000"/>
              </a:spcBef>
              <a:spcAft>
                <a:spcPct val="0"/>
              </a:spcAft>
              <a:buClr>
                <a:srgbClr val="004F80"/>
              </a:buClr>
              <a:buSzPct val="80000"/>
              <a:buFont typeface="Wingdings" pitchFamily="2" charset="2"/>
              <a:buChar char="§"/>
              <a:defRPr sz="1600">
                <a:solidFill>
                  <a:srgbClr val="004F80"/>
                </a:solidFill>
                <a:latin typeface="BundesSerif Office" pitchFamily="18" charset="0"/>
                <a:ea typeface="+mn-ea"/>
                <a:cs typeface="+mn-cs"/>
              </a:defRPr>
            </a:lvl4pPr>
            <a:lvl5pPr marL="2360613" indent="-228600" algn="l" rtl="0" eaLnBrk="0" fontAlgn="base" hangingPunct="0">
              <a:spcBef>
                <a:spcPct val="20000"/>
              </a:spcBef>
              <a:spcAft>
                <a:spcPct val="0"/>
              </a:spcAft>
              <a:buClr>
                <a:srgbClr val="004F80"/>
              </a:buClr>
              <a:buSzPct val="80000"/>
              <a:buFont typeface="Wingdings" pitchFamily="2" charset="2"/>
              <a:buChar char="§"/>
              <a:defRPr sz="1600">
                <a:solidFill>
                  <a:srgbClr val="004F80"/>
                </a:solidFill>
                <a:latin typeface="BundesSerif Office" pitchFamily="18" charset="0"/>
                <a:ea typeface="+mn-ea"/>
                <a:cs typeface="+mn-cs"/>
              </a:defRPr>
            </a:lvl5pPr>
            <a:lvl6pPr marL="28178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6pPr>
            <a:lvl7pPr marL="32750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7pPr>
            <a:lvl8pPr marL="37322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8pPr>
            <a:lvl9pPr marL="41894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9pPr>
          </a:lstStyle>
          <a:p>
            <a:pPr marL="0" lvl="1" indent="0">
              <a:spcBef>
                <a:spcPts val="0"/>
              </a:spcBef>
              <a:spcAft>
                <a:spcPts val="600"/>
              </a:spcAft>
              <a:buNone/>
              <a:defRPr/>
            </a:pPr>
            <a:r>
              <a:rPr lang="en-US" u="sng" dirty="0">
                <a:solidFill>
                  <a:srgbClr val="002857"/>
                </a:solidFill>
                <a:latin typeface="+mn-lt"/>
              </a:rPr>
              <a:t>Trends</a:t>
            </a:r>
          </a:p>
          <a:p>
            <a:pPr marL="273050" lvl="1">
              <a:spcBef>
                <a:spcPts val="0"/>
              </a:spcBef>
              <a:spcAft>
                <a:spcPts val="600"/>
              </a:spcAft>
              <a:buBlip>
                <a:blip r:embed="rId2"/>
              </a:buBlip>
              <a:defRPr/>
            </a:pPr>
            <a:r>
              <a:rPr lang="en-US" sz="1800" dirty="0">
                <a:solidFill>
                  <a:srgbClr val="002857"/>
                </a:solidFill>
                <a:latin typeface="+mn-lt"/>
              </a:rPr>
              <a:t>First projects in Germany are being realized after lengthy discussion</a:t>
            </a:r>
          </a:p>
          <a:p>
            <a:pPr marL="273050" lvl="1">
              <a:spcBef>
                <a:spcPts val="0"/>
              </a:spcBef>
              <a:spcAft>
                <a:spcPts val="600"/>
              </a:spcAft>
              <a:buBlip>
                <a:blip r:embed="rId2"/>
              </a:buBlip>
              <a:defRPr/>
            </a:pPr>
            <a:r>
              <a:rPr lang="de-DE" sz="1800" dirty="0">
                <a:solidFill>
                  <a:srgbClr val="002857"/>
                </a:solidFill>
                <a:latin typeface="+mn-lt"/>
              </a:rPr>
              <a:t>Customers </a:t>
            </a:r>
            <a:r>
              <a:rPr lang="de-DE" sz="1800" dirty="0" err="1">
                <a:solidFill>
                  <a:srgbClr val="002857"/>
                </a:solidFill>
                <a:latin typeface="+mn-lt"/>
              </a:rPr>
              <a:t>are</a:t>
            </a:r>
            <a:r>
              <a:rPr lang="de-DE" sz="1800" dirty="0">
                <a:solidFill>
                  <a:srgbClr val="002857"/>
                </a:solidFill>
                <a:latin typeface="+mn-lt"/>
              </a:rPr>
              <a:t> </a:t>
            </a:r>
            <a:r>
              <a:rPr lang="de-DE" sz="1800" dirty="0" err="1">
                <a:solidFill>
                  <a:srgbClr val="002857"/>
                </a:solidFill>
                <a:latin typeface="+mn-lt"/>
              </a:rPr>
              <a:t>often</a:t>
            </a:r>
            <a:r>
              <a:rPr lang="de-DE" sz="1800" dirty="0">
                <a:solidFill>
                  <a:srgbClr val="002857"/>
                </a:solidFill>
                <a:latin typeface="+mn-lt"/>
              </a:rPr>
              <a:t> utilities</a:t>
            </a:r>
          </a:p>
          <a:p>
            <a:pPr marL="273050" lvl="1">
              <a:spcBef>
                <a:spcPts val="0"/>
              </a:spcBef>
              <a:spcAft>
                <a:spcPts val="600"/>
              </a:spcAft>
              <a:buBlip>
                <a:blip r:embed="rId2"/>
              </a:buBlip>
              <a:defRPr/>
            </a:pPr>
            <a:r>
              <a:rPr lang="en-US" sz="1800" dirty="0">
                <a:solidFill>
                  <a:srgbClr val="002857"/>
                </a:solidFill>
                <a:latin typeface="+mn-lt"/>
              </a:rPr>
              <a:t>Problems: lack of practical experience, models partly unknown</a:t>
            </a:r>
          </a:p>
          <a:p>
            <a:pPr marL="273050" lvl="1">
              <a:spcBef>
                <a:spcPts val="0"/>
              </a:spcBef>
              <a:spcAft>
                <a:spcPts val="600"/>
              </a:spcAft>
              <a:buBlip>
                <a:blip r:embed="rId2"/>
              </a:buBlip>
              <a:defRPr/>
            </a:pPr>
            <a:r>
              <a:rPr lang="de-DE" sz="1800" dirty="0">
                <a:solidFill>
                  <a:srgbClr val="002857"/>
                </a:solidFill>
                <a:latin typeface="+mn-lt"/>
              </a:rPr>
              <a:t>BSW Survey: </a:t>
            </a:r>
            <a:r>
              <a:rPr lang="en-US" sz="1800" dirty="0">
                <a:solidFill>
                  <a:srgbClr val="002857"/>
                </a:solidFill>
                <a:latin typeface="+mn-lt"/>
              </a:rPr>
              <a:t>Potential of 1 GW per year</a:t>
            </a:r>
            <a:endParaRPr lang="de-DE" sz="1800" dirty="0">
              <a:solidFill>
                <a:srgbClr val="002857"/>
              </a:solidFill>
              <a:latin typeface="+mn-lt"/>
            </a:endParaRPr>
          </a:p>
          <a:p>
            <a:pPr marL="0" lvl="1" indent="0">
              <a:spcBef>
                <a:spcPts val="0"/>
              </a:spcBef>
              <a:spcAft>
                <a:spcPts val="600"/>
              </a:spcAft>
              <a:buNone/>
              <a:defRPr/>
            </a:pPr>
            <a:r>
              <a:rPr lang="de-DE" u="sng" dirty="0">
                <a:solidFill>
                  <a:srgbClr val="002857"/>
                </a:solidFill>
                <a:latin typeface="+mn-lt"/>
              </a:rPr>
              <a:t>Investors </a:t>
            </a:r>
            <a:r>
              <a:rPr lang="de-DE" u="sng" dirty="0" err="1">
                <a:solidFill>
                  <a:srgbClr val="002857"/>
                </a:solidFill>
                <a:latin typeface="+mn-lt"/>
              </a:rPr>
              <a:t>Perspective</a:t>
            </a:r>
            <a:endParaRPr lang="de-DE" u="sng" dirty="0">
              <a:solidFill>
                <a:srgbClr val="002857"/>
              </a:solidFill>
              <a:latin typeface="+mn-lt"/>
            </a:endParaRPr>
          </a:p>
          <a:p>
            <a:pPr marL="273050" lvl="1">
              <a:spcBef>
                <a:spcPts val="0"/>
              </a:spcBef>
              <a:spcAft>
                <a:spcPts val="600"/>
              </a:spcAft>
              <a:buBlip>
                <a:blip r:embed="rId2"/>
              </a:buBlip>
              <a:defRPr/>
            </a:pPr>
            <a:r>
              <a:rPr lang="en-US" sz="1800" dirty="0">
                <a:solidFill>
                  <a:srgbClr val="002857"/>
                </a:solidFill>
                <a:latin typeface="+mn-lt"/>
              </a:rPr>
              <a:t>PV systems &gt;20 years (post EEG) of greater interest</a:t>
            </a:r>
          </a:p>
          <a:p>
            <a:pPr marL="273050" lvl="1">
              <a:spcBef>
                <a:spcPts val="0"/>
              </a:spcBef>
              <a:spcAft>
                <a:spcPts val="600"/>
              </a:spcAft>
              <a:buBlip>
                <a:blip r:embed="rId2"/>
              </a:buBlip>
              <a:defRPr/>
            </a:pPr>
            <a:r>
              <a:rPr lang="de-DE" sz="1800" dirty="0">
                <a:solidFill>
                  <a:srgbClr val="002857"/>
                </a:solidFill>
                <a:latin typeface="+mn-lt"/>
              </a:rPr>
              <a:t>Tender (</a:t>
            </a:r>
            <a:r>
              <a:rPr lang="de-DE" sz="1800" dirty="0" err="1">
                <a:solidFill>
                  <a:srgbClr val="002857"/>
                </a:solidFill>
                <a:latin typeface="+mn-lt"/>
              </a:rPr>
              <a:t>sometime</a:t>
            </a:r>
            <a:r>
              <a:rPr lang="de-DE" sz="1800" dirty="0">
                <a:solidFill>
                  <a:srgbClr val="002857"/>
                </a:solidFill>
                <a:latin typeface="+mn-lt"/>
              </a:rPr>
              <a:t>) </a:t>
            </a:r>
            <a:r>
              <a:rPr lang="de-DE" sz="1800" dirty="0" err="1">
                <a:solidFill>
                  <a:srgbClr val="002857"/>
                </a:solidFill>
                <a:latin typeface="+mn-lt"/>
              </a:rPr>
              <a:t>unattractive</a:t>
            </a:r>
            <a:r>
              <a:rPr lang="de-DE" sz="1800" dirty="0">
                <a:solidFill>
                  <a:srgbClr val="002857"/>
                </a:solidFill>
                <a:latin typeface="+mn-lt"/>
              </a:rPr>
              <a:t> </a:t>
            </a:r>
            <a:r>
              <a:rPr lang="de-DE" sz="1800" dirty="0" err="1">
                <a:solidFill>
                  <a:srgbClr val="002857"/>
                </a:solidFill>
                <a:latin typeface="+mn-lt"/>
              </a:rPr>
              <a:t>because</a:t>
            </a:r>
            <a:r>
              <a:rPr lang="de-DE" sz="1800" dirty="0">
                <a:solidFill>
                  <a:srgbClr val="002857"/>
                </a:solidFill>
                <a:latin typeface="+mn-lt"/>
              </a:rPr>
              <a:t> </a:t>
            </a:r>
            <a:r>
              <a:rPr lang="de-DE" sz="1800" dirty="0" err="1">
                <a:solidFill>
                  <a:srgbClr val="002857"/>
                </a:solidFill>
                <a:latin typeface="+mn-lt"/>
              </a:rPr>
              <a:t>of</a:t>
            </a:r>
            <a:r>
              <a:rPr lang="de-DE" sz="1800" dirty="0">
                <a:solidFill>
                  <a:srgbClr val="002857"/>
                </a:solidFill>
                <a:latin typeface="+mn-lt"/>
              </a:rPr>
              <a:t> </a:t>
            </a:r>
            <a:r>
              <a:rPr lang="de-DE" sz="1800" dirty="0" err="1">
                <a:solidFill>
                  <a:srgbClr val="002857"/>
                </a:solidFill>
                <a:latin typeface="+mn-lt"/>
              </a:rPr>
              <a:t>penalties</a:t>
            </a:r>
            <a:r>
              <a:rPr lang="de-DE" sz="1800" dirty="0">
                <a:solidFill>
                  <a:srgbClr val="002857"/>
                </a:solidFill>
                <a:latin typeface="+mn-lt"/>
              </a:rPr>
              <a:t>, </a:t>
            </a:r>
            <a:r>
              <a:rPr lang="de-DE" sz="1800" dirty="0" err="1">
                <a:solidFill>
                  <a:srgbClr val="002857"/>
                </a:solidFill>
                <a:latin typeface="+mn-lt"/>
              </a:rPr>
              <a:t>restrictions</a:t>
            </a:r>
            <a:r>
              <a:rPr lang="de-DE" sz="1800" dirty="0">
                <a:solidFill>
                  <a:srgbClr val="002857"/>
                </a:solidFill>
                <a:latin typeface="+mn-lt"/>
              </a:rPr>
              <a:t> </a:t>
            </a:r>
            <a:r>
              <a:rPr lang="de-DE" sz="1800" dirty="0" err="1">
                <a:solidFill>
                  <a:srgbClr val="002857"/>
                </a:solidFill>
                <a:latin typeface="+mn-lt"/>
              </a:rPr>
              <a:t>regarding</a:t>
            </a:r>
            <a:r>
              <a:rPr lang="de-DE" sz="1800" dirty="0">
                <a:solidFill>
                  <a:srgbClr val="002857"/>
                </a:solidFill>
                <a:latin typeface="+mn-lt"/>
              </a:rPr>
              <a:t> </a:t>
            </a:r>
            <a:r>
              <a:rPr lang="de-DE" sz="1800" dirty="0" err="1">
                <a:solidFill>
                  <a:srgbClr val="002857"/>
                </a:solidFill>
                <a:latin typeface="+mn-lt"/>
              </a:rPr>
              <a:t>the</a:t>
            </a:r>
            <a:r>
              <a:rPr lang="de-DE" sz="1800" dirty="0">
                <a:solidFill>
                  <a:srgbClr val="002857"/>
                </a:solidFill>
                <a:latin typeface="+mn-lt"/>
              </a:rPr>
              <a:t> </a:t>
            </a:r>
            <a:r>
              <a:rPr lang="de-DE" sz="1800" dirty="0" err="1">
                <a:solidFill>
                  <a:srgbClr val="002857"/>
                </a:solidFill>
                <a:latin typeface="+mn-lt"/>
              </a:rPr>
              <a:t>location</a:t>
            </a:r>
            <a:r>
              <a:rPr lang="de-DE" sz="1800" dirty="0">
                <a:solidFill>
                  <a:srgbClr val="002857"/>
                </a:solidFill>
                <a:latin typeface="+mn-lt"/>
              </a:rPr>
              <a:t> </a:t>
            </a:r>
            <a:r>
              <a:rPr lang="de-DE" sz="1800" dirty="0">
                <a:solidFill>
                  <a:srgbClr val="002857"/>
                </a:solidFill>
                <a:latin typeface="+mn-lt"/>
                <a:sym typeface="Wingdings" panose="05000000000000000000" pitchFamily="2" charset="2"/>
              </a:rPr>
              <a:t> PPAs: </a:t>
            </a:r>
            <a:r>
              <a:rPr lang="en-US" sz="1800" dirty="0">
                <a:solidFill>
                  <a:srgbClr val="002857"/>
                </a:solidFill>
                <a:latin typeface="+mn-lt"/>
                <a:sym typeface="Wingdings" panose="05000000000000000000" pitchFamily="2" charset="2"/>
              </a:rPr>
              <a:t>free choice of locations, no limitation regarding plant size (&gt;10 MW) hence lower installation costs and falling LCOEs</a:t>
            </a:r>
          </a:p>
          <a:p>
            <a:pPr marL="0" lvl="1" indent="0">
              <a:spcBef>
                <a:spcPts val="0"/>
              </a:spcBef>
              <a:spcAft>
                <a:spcPts val="600"/>
              </a:spcAft>
              <a:buNone/>
              <a:defRPr/>
            </a:pPr>
            <a:r>
              <a:rPr lang="de-DE" u="sng" dirty="0">
                <a:solidFill>
                  <a:srgbClr val="002857"/>
                </a:solidFill>
                <a:latin typeface="+mn-lt"/>
              </a:rPr>
              <a:t>Customers </a:t>
            </a:r>
            <a:r>
              <a:rPr lang="de-DE" u="sng" dirty="0" err="1">
                <a:solidFill>
                  <a:srgbClr val="002857"/>
                </a:solidFill>
                <a:latin typeface="+mn-lt"/>
              </a:rPr>
              <a:t>Perspective</a:t>
            </a:r>
            <a:endParaRPr lang="de-DE" u="sng" dirty="0">
              <a:solidFill>
                <a:srgbClr val="002857"/>
              </a:solidFill>
              <a:latin typeface="+mn-lt"/>
            </a:endParaRPr>
          </a:p>
          <a:p>
            <a:pPr marL="273050" lvl="1">
              <a:spcBef>
                <a:spcPts val="0"/>
              </a:spcBef>
              <a:spcAft>
                <a:spcPts val="600"/>
              </a:spcAft>
              <a:buBlip>
                <a:blip r:embed="rId2"/>
              </a:buBlip>
              <a:defRPr/>
            </a:pPr>
            <a:r>
              <a:rPr lang="en-US" sz="1800" dirty="0">
                <a:solidFill>
                  <a:srgbClr val="002857"/>
                </a:solidFill>
                <a:latin typeface="+mn-lt"/>
              </a:rPr>
              <a:t>Stable power prices (customers)</a:t>
            </a:r>
          </a:p>
          <a:p>
            <a:pPr marL="273050" lvl="1">
              <a:spcBef>
                <a:spcPts val="0"/>
              </a:spcBef>
              <a:spcAft>
                <a:spcPts val="600"/>
              </a:spcAft>
              <a:buBlip>
                <a:blip r:embed="rId2"/>
              </a:buBlip>
              <a:defRPr/>
            </a:pPr>
            <a:r>
              <a:rPr lang="de-DE" sz="1800" dirty="0">
                <a:solidFill>
                  <a:srgbClr val="002857"/>
                </a:solidFill>
                <a:latin typeface="+mn-lt"/>
              </a:rPr>
              <a:t>Marketing </a:t>
            </a:r>
            <a:r>
              <a:rPr lang="de-DE" sz="1800" dirty="0" err="1">
                <a:solidFill>
                  <a:srgbClr val="002857"/>
                </a:solidFill>
                <a:latin typeface="+mn-lt"/>
              </a:rPr>
              <a:t>tool</a:t>
            </a:r>
            <a:r>
              <a:rPr lang="de-DE" sz="1800" dirty="0">
                <a:solidFill>
                  <a:srgbClr val="002857"/>
                </a:solidFill>
                <a:latin typeface="+mn-lt"/>
              </a:rPr>
              <a:t> </a:t>
            </a:r>
            <a:r>
              <a:rPr lang="de-DE" sz="1800" dirty="0">
                <a:solidFill>
                  <a:srgbClr val="002857"/>
                </a:solidFill>
                <a:latin typeface="+mn-lt"/>
                <a:sym typeface="Wingdings" panose="05000000000000000000" pitchFamily="2" charset="2"/>
              </a:rPr>
              <a:t> regional </a:t>
            </a:r>
            <a:r>
              <a:rPr lang="de-DE" sz="1800" dirty="0" err="1">
                <a:solidFill>
                  <a:srgbClr val="002857"/>
                </a:solidFill>
                <a:latin typeface="+mn-lt"/>
                <a:sym typeface="Wingdings" panose="05000000000000000000" pitchFamily="2" charset="2"/>
              </a:rPr>
              <a:t>focus</a:t>
            </a:r>
            <a:r>
              <a:rPr lang="de-DE" sz="1800" dirty="0">
                <a:solidFill>
                  <a:srgbClr val="002857"/>
                </a:solidFill>
                <a:latin typeface="+mn-lt"/>
                <a:sym typeface="Wingdings" panose="05000000000000000000" pitchFamily="2" charset="2"/>
              </a:rPr>
              <a:t>; clean power </a:t>
            </a:r>
            <a:r>
              <a:rPr lang="de-DE" sz="1800" dirty="0" err="1">
                <a:solidFill>
                  <a:srgbClr val="002857"/>
                </a:solidFill>
                <a:latin typeface="+mn-lt"/>
                <a:sym typeface="Wingdings" panose="05000000000000000000" pitchFamily="2" charset="2"/>
              </a:rPr>
              <a:t>from</a:t>
            </a:r>
            <a:r>
              <a:rPr lang="de-DE" sz="1800" dirty="0">
                <a:solidFill>
                  <a:srgbClr val="002857"/>
                </a:solidFill>
                <a:latin typeface="+mn-lt"/>
                <a:sym typeface="Wingdings" panose="05000000000000000000" pitchFamily="2" charset="2"/>
              </a:rPr>
              <a:t> RES </a:t>
            </a:r>
            <a:endParaRPr kumimoji="0" lang="en-US" sz="1800" b="0" i="0" u="none" strike="noStrike" kern="1200" cap="none" spc="0" normalizeH="0" baseline="0" noProof="0" dirty="0">
              <a:ln>
                <a:noFill/>
              </a:ln>
              <a:solidFill>
                <a:srgbClr val="002857"/>
              </a:solidFill>
              <a:effectLst/>
              <a:uLnTx/>
              <a:uFillTx/>
              <a:latin typeface="+mn-lt"/>
              <a:ea typeface="MS PGothic" pitchFamily="34" charset="-128"/>
              <a:cs typeface="Arial" pitchFamily="34" charset="0"/>
            </a:endParaRPr>
          </a:p>
          <a:p>
            <a:pPr marL="341313" marR="0" lvl="0" indent="-341313" algn="l" defTabSz="914400" rtl="0" eaLnBrk="0" fontAlgn="base" latinLnBrk="0" hangingPunct="0">
              <a:lnSpc>
                <a:spcPct val="100000"/>
              </a:lnSpc>
              <a:spcBef>
                <a:spcPct val="0"/>
              </a:spcBef>
              <a:spcAft>
                <a:spcPct val="0"/>
              </a:spcAft>
              <a:buClrTx/>
              <a:buSzTx/>
              <a:buFont typeface="Arial" pitchFamily="34" charset="0"/>
              <a:buBlip>
                <a:blip r:embed="rId2"/>
              </a:buBlip>
              <a:tabLst/>
              <a:defRPr/>
            </a:pPr>
            <a:endParaRPr kumimoji="0" lang="en-US" sz="1600" b="0" i="0" u="none" strike="noStrike" kern="0" cap="none" spc="0" normalizeH="0" baseline="0" noProof="0" dirty="0">
              <a:ln>
                <a:noFill/>
              </a:ln>
              <a:solidFill>
                <a:srgbClr val="004F80"/>
              </a:solidFill>
              <a:effectLst/>
              <a:uLnTx/>
              <a:uFillTx/>
              <a:latin typeface="+mn-lt"/>
            </a:endParaRPr>
          </a:p>
        </p:txBody>
      </p:sp>
      <p:pic>
        <p:nvPicPr>
          <p:cNvPr id="7" name="Picture 2" descr="R:\BSW\4 Markt &amp; Kommunikation\4.8 Bildarchiv\4.8.1 PR-Bilder\Sharp\sharp_reference_ viernau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8963" y="5273395"/>
            <a:ext cx="1781200" cy="1187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578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Agenda</a:t>
            </a:r>
          </a:p>
        </p:txBody>
      </p:sp>
      <p:sp>
        <p:nvSpPr>
          <p:cNvPr id="5" name="Inhaltsplatzhalter 4"/>
          <p:cNvSpPr>
            <a:spLocks noGrp="1"/>
          </p:cNvSpPr>
          <p:nvPr>
            <p:ph idx="1"/>
          </p:nvPr>
        </p:nvSpPr>
        <p:spPr/>
        <p:txBody>
          <a:bodyPr/>
          <a:lstStyle/>
          <a:p>
            <a:r>
              <a:rPr lang="de-DE" dirty="0"/>
              <a:t>BSW-Solar</a:t>
            </a:r>
          </a:p>
          <a:p>
            <a:r>
              <a:rPr lang="de-DE" dirty="0" err="1"/>
              <a:t>Latest</a:t>
            </a:r>
            <a:r>
              <a:rPr lang="de-DE" dirty="0"/>
              <a:t> </a:t>
            </a:r>
            <a:r>
              <a:rPr lang="de-DE" dirty="0" err="1"/>
              <a:t>trends</a:t>
            </a:r>
            <a:r>
              <a:rPr lang="de-DE" dirty="0"/>
              <a:t> in </a:t>
            </a:r>
            <a:r>
              <a:rPr lang="de-DE" dirty="0" err="1"/>
              <a:t>Germany‘s</a:t>
            </a:r>
            <a:r>
              <a:rPr lang="de-DE" dirty="0"/>
              <a:t> PV </a:t>
            </a:r>
            <a:r>
              <a:rPr lang="de-DE" dirty="0" err="1"/>
              <a:t>market</a:t>
            </a:r>
            <a:endParaRPr lang="de-DE" dirty="0"/>
          </a:p>
          <a:p>
            <a:r>
              <a:rPr lang="de-DE" b="1" dirty="0"/>
              <a:t>C&amp;I </a:t>
            </a:r>
            <a:r>
              <a:rPr lang="de-DE" b="1" dirty="0" err="1"/>
              <a:t>segment</a:t>
            </a:r>
            <a:r>
              <a:rPr lang="de-DE" b="1" dirty="0"/>
              <a:t> </a:t>
            </a:r>
            <a:r>
              <a:rPr lang="de-DE" b="1" dirty="0" err="1"/>
              <a:t>as</a:t>
            </a:r>
            <a:r>
              <a:rPr lang="de-DE" b="1" dirty="0"/>
              <a:t> </a:t>
            </a:r>
            <a:r>
              <a:rPr lang="de-DE" b="1" dirty="0" err="1"/>
              <a:t>market</a:t>
            </a:r>
            <a:r>
              <a:rPr lang="de-DE" b="1" dirty="0"/>
              <a:t> </a:t>
            </a:r>
            <a:r>
              <a:rPr lang="de-DE" b="1" dirty="0" err="1"/>
              <a:t>driver</a:t>
            </a:r>
            <a:endParaRPr lang="de-DE" b="1" dirty="0"/>
          </a:p>
          <a:p>
            <a:r>
              <a:rPr lang="de-DE" dirty="0" err="1"/>
              <a:t>Digitizing</a:t>
            </a:r>
            <a:r>
              <a:rPr lang="de-DE" dirty="0"/>
              <a:t> </a:t>
            </a:r>
            <a:r>
              <a:rPr lang="de-DE" dirty="0" err="1"/>
              <a:t>grid-connected</a:t>
            </a:r>
            <a:r>
              <a:rPr lang="de-DE" dirty="0"/>
              <a:t> PV </a:t>
            </a:r>
            <a:endParaRPr lang="de-DE" b="1" dirty="0"/>
          </a:p>
          <a:p>
            <a:r>
              <a:rPr lang="de-DE" dirty="0"/>
              <a:t>Outlook</a:t>
            </a:r>
          </a:p>
          <a:p>
            <a:endParaRPr lang="de-DE" dirty="0"/>
          </a:p>
          <a:p>
            <a:endParaRPr lang="de-DE" dirty="0"/>
          </a:p>
        </p:txBody>
      </p:sp>
      <p:sp>
        <p:nvSpPr>
          <p:cNvPr id="3" name="Fußzeilenplatzhalter 2"/>
          <p:cNvSpPr>
            <a:spLocks noGrp="1"/>
          </p:cNvSpPr>
          <p:nvPr>
            <p:ph type="ftr" sz="quarter" idx="10"/>
          </p:nvPr>
        </p:nvSpPr>
        <p:spPr/>
        <p:txBody>
          <a:bodyPr/>
          <a:lstStyle/>
          <a:p>
            <a:pPr>
              <a:defRPr/>
            </a:pPr>
            <a:r>
              <a:rPr lang="de-DE"/>
              <a:t>© BSW-Solar</a:t>
            </a:r>
          </a:p>
        </p:txBody>
      </p:sp>
    </p:spTree>
    <p:extLst>
      <p:ext uri="{BB962C8B-B14F-4D97-AF65-F5344CB8AC3E}">
        <p14:creationId xmlns:p14="http://schemas.microsoft.com/office/powerpoint/2010/main" val="2045776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Agenda</a:t>
            </a:r>
          </a:p>
        </p:txBody>
      </p:sp>
      <p:sp>
        <p:nvSpPr>
          <p:cNvPr id="5" name="Inhaltsplatzhalter 4"/>
          <p:cNvSpPr>
            <a:spLocks noGrp="1"/>
          </p:cNvSpPr>
          <p:nvPr>
            <p:ph idx="1"/>
          </p:nvPr>
        </p:nvSpPr>
        <p:spPr/>
        <p:txBody>
          <a:bodyPr/>
          <a:lstStyle/>
          <a:p>
            <a:r>
              <a:rPr lang="de-DE" b="1" dirty="0"/>
              <a:t>BSW-Solar</a:t>
            </a:r>
          </a:p>
          <a:p>
            <a:r>
              <a:rPr lang="de-DE" dirty="0"/>
              <a:t>The global </a:t>
            </a:r>
            <a:r>
              <a:rPr lang="de-DE" dirty="0" err="1"/>
              <a:t>picture</a:t>
            </a:r>
            <a:endParaRPr lang="de-DE" dirty="0"/>
          </a:p>
          <a:p>
            <a:r>
              <a:rPr lang="de-DE" dirty="0" err="1"/>
              <a:t>Why</a:t>
            </a:r>
            <a:r>
              <a:rPr lang="de-DE" dirty="0"/>
              <a:t> Germany?</a:t>
            </a:r>
          </a:p>
          <a:p>
            <a:r>
              <a:rPr lang="de-DE" dirty="0" err="1"/>
              <a:t>Latest</a:t>
            </a:r>
            <a:r>
              <a:rPr lang="de-DE" dirty="0"/>
              <a:t> </a:t>
            </a:r>
            <a:r>
              <a:rPr lang="de-DE" dirty="0" err="1"/>
              <a:t>trends</a:t>
            </a:r>
            <a:r>
              <a:rPr lang="de-DE" dirty="0"/>
              <a:t> in </a:t>
            </a:r>
            <a:r>
              <a:rPr lang="de-DE" dirty="0" err="1"/>
              <a:t>Germany‘s</a:t>
            </a:r>
            <a:r>
              <a:rPr lang="de-DE" dirty="0"/>
              <a:t> PV </a:t>
            </a:r>
            <a:r>
              <a:rPr lang="de-DE" dirty="0" err="1"/>
              <a:t>market</a:t>
            </a:r>
            <a:endParaRPr lang="de-DE" dirty="0"/>
          </a:p>
          <a:p>
            <a:r>
              <a:rPr lang="de-DE" dirty="0"/>
              <a:t>C&amp;I </a:t>
            </a:r>
            <a:r>
              <a:rPr lang="de-DE" dirty="0" err="1"/>
              <a:t>segment</a:t>
            </a:r>
            <a:r>
              <a:rPr lang="de-DE" dirty="0"/>
              <a:t> </a:t>
            </a:r>
            <a:r>
              <a:rPr lang="de-DE" dirty="0" err="1"/>
              <a:t>as</a:t>
            </a:r>
            <a:r>
              <a:rPr lang="de-DE" dirty="0"/>
              <a:t> </a:t>
            </a:r>
            <a:r>
              <a:rPr lang="de-DE" dirty="0" err="1"/>
              <a:t>market</a:t>
            </a:r>
            <a:r>
              <a:rPr lang="de-DE" dirty="0"/>
              <a:t> </a:t>
            </a:r>
            <a:r>
              <a:rPr lang="de-DE" dirty="0" err="1"/>
              <a:t>driver</a:t>
            </a:r>
            <a:endParaRPr lang="de-DE" dirty="0"/>
          </a:p>
          <a:p>
            <a:r>
              <a:rPr lang="de-DE" dirty="0" err="1"/>
              <a:t>Digitizing</a:t>
            </a:r>
            <a:r>
              <a:rPr lang="de-DE" dirty="0"/>
              <a:t> </a:t>
            </a:r>
            <a:r>
              <a:rPr lang="de-DE" dirty="0" err="1"/>
              <a:t>grid-connected</a:t>
            </a:r>
            <a:r>
              <a:rPr lang="de-DE" dirty="0"/>
              <a:t> PV </a:t>
            </a:r>
          </a:p>
          <a:p>
            <a:r>
              <a:rPr lang="de-DE" dirty="0"/>
              <a:t>Outlook</a:t>
            </a:r>
          </a:p>
          <a:p>
            <a:endParaRPr lang="de-DE" dirty="0"/>
          </a:p>
          <a:p>
            <a:endParaRPr lang="de-DE" dirty="0"/>
          </a:p>
        </p:txBody>
      </p:sp>
      <p:sp>
        <p:nvSpPr>
          <p:cNvPr id="3" name="Fußzeilenplatzhalter 2"/>
          <p:cNvSpPr>
            <a:spLocks noGrp="1"/>
          </p:cNvSpPr>
          <p:nvPr>
            <p:ph type="ftr" sz="quarter" idx="10"/>
          </p:nvPr>
        </p:nvSpPr>
        <p:spPr/>
        <p:txBody>
          <a:bodyPr/>
          <a:lstStyle/>
          <a:p>
            <a:pPr>
              <a:defRPr/>
            </a:pPr>
            <a:r>
              <a:rPr lang="de-DE"/>
              <a:t>© BSW-Solar</a:t>
            </a:r>
          </a:p>
        </p:txBody>
      </p:sp>
    </p:spTree>
    <p:extLst>
      <p:ext uri="{BB962C8B-B14F-4D97-AF65-F5344CB8AC3E}">
        <p14:creationId xmlns:p14="http://schemas.microsoft.com/office/powerpoint/2010/main" val="732656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Inhaltsplatzhalter 6"/>
          <p:cNvSpPr>
            <a:spLocks noGrp="1"/>
          </p:cNvSpPr>
          <p:nvPr>
            <p:ph idx="1"/>
          </p:nvPr>
        </p:nvSpPr>
        <p:spPr>
          <a:xfrm>
            <a:off x="430214" y="2044700"/>
            <a:ext cx="3604758" cy="4567238"/>
          </a:xfrm>
        </p:spPr>
        <p:txBody>
          <a:bodyPr/>
          <a:lstStyle/>
          <a:p>
            <a:pPr>
              <a:buFont typeface="Interstate-Light" pitchFamily="2" charset="0"/>
              <a:buAutoNum type="arabicPeriod"/>
            </a:pPr>
            <a:r>
              <a:rPr lang="de-DE" altLang="de-DE" dirty="0">
                <a:latin typeface="Arial" pitchFamily="34" charset="0"/>
                <a:cs typeface="Arial" pitchFamily="34" charset="0"/>
              </a:rPr>
              <a:t>The EEG levy</a:t>
            </a:r>
          </a:p>
          <a:p>
            <a:pPr>
              <a:buFont typeface="Interstate-Light" pitchFamily="2" charset="0"/>
              <a:buAutoNum type="arabicPeriod"/>
            </a:pPr>
            <a:r>
              <a:rPr lang="de-DE" altLang="de-DE" dirty="0">
                <a:latin typeface="Arial" pitchFamily="34" charset="0"/>
                <a:cs typeface="Arial" pitchFamily="34" charset="0"/>
              </a:rPr>
              <a:t>The electricity tax</a:t>
            </a:r>
          </a:p>
          <a:p>
            <a:pPr>
              <a:buFont typeface="Interstate-Light" pitchFamily="2" charset="0"/>
              <a:buAutoNum type="arabicPeriod"/>
            </a:pPr>
            <a:r>
              <a:rPr lang="de-DE" altLang="de-DE" dirty="0">
                <a:latin typeface="Arial" pitchFamily="34" charset="0"/>
                <a:cs typeface="Arial" pitchFamily="34" charset="0"/>
              </a:rPr>
              <a:t>concession fees</a:t>
            </a:r>
          </a:p>
          <a:p>
            <a:pPr>
              <a:buFont typeface="Interstate-Light" pitchFamily="2" charset="0"/>
              <a:buAutoNum type="arabicPeriod"/>
            </a:pPr>
            <a:r>
              <a:rPr lang="de-DE" altLang="de-DE" dirty="0">
                <a:latin typeface="Arial" pitchFamily="34" charset="0"/>
                <a:cs typeface="Arial" pitchFamily="34" charset="0"/>
              </a:rPr>
              <a:t>network charges</a:t>
            </a:r>
          </a:p>
          <a:p>
            <a:pPr>
              <a:buFont typeface="Interstate-Light" pitchFamily="2" charset="0"/>
              <a:buAutoNum type="arabicPeriod"/>
            </a:pPr>
            <a:r>
              <a:rPr lang="de-DE" altLang="de-DE" dirty="0">
                <a:latin typeface="Arial" pitchFamily="34" charset="0"/>
                <a:cs typeface="Arial" pitchFamily="34" charset="0"/>
              </a:rPr>
              <a:t>The CHP levy</a:t>
            </a:r>
          </a:p>
          <a:p>
            <a:pPr>
              <a:buFont typeface="Interstate-Light" pitchFamily="2" charset="0"/>
              <a:buAutoNum type="arabicPeriod"/>
            </a:pPr>
            <a:r>
              <a:rPr lang="de-DE" altLang="de-DE" dirty="0">
                <a:latin typeface="Arial" pitchFamily="34" charset="0"/>
                <a:cs typeface="Arial" pitchFamily="34" charset="0"/>
              </a:rPr>
              <a:t>§19 Allocation</a:t>
            </a:r>
          </a:p>
          <a:p>
            <a:pPr>
              <a:buFont typeface="Interstate-Light" pitchFamily="2" charset="0"/>
              <a:buAutoNum type="arabicPeriod"/>
            </a:pPr>
            <a:r>
              <a:rPr lang="de-DE" altLang="de-DE" dirty="0">
                <a:latin typeface="Arial" pitchFamily="34" charset="0"/>
                <a:cs typeface="Arial" pitchFamily="34" charset="0"/>
              </a:rPr>
              <a:t>The offshore liability allocation</a:t>
            </a:r>
          </a:p>
          <a:p>
            <a:pPr>
              <a:buFont typeface="Interstate-Light" pitchFamily="2" charset="0"/>
              <a:buAutoNum type="arabicPeriod"/>
            </a:pPr>
            <a:r>
              <a:rPr lang="de-DE" altLang="de-DE" dirty="0">
                <a:latin typeface="Arial" pitchFamily="34" charset="0"/>
                <a:cs typeface="Arial" pitchFamily="34" charset="0"/>
              </a:rPr>
              <a:t>The switchable load allocation</a:t>
            </a:r>
          </a:p>
          <a:p>
            <a:pPr>
              <a:buFontTx/>
              <a:buNone/>
            </a:pPr>
            <a:endParaRPr lang="de-DE" altLang="de-DE" sz="2400" dirty="0">
              <a:latin typeface="Arial" pitchFamily="34" charset="0"/>
              <a:cs typeface="Arial" pitchFamily="34" charset="0"/>
            </a:endParaRPr>
          </a:p>
          <a:p>
            <a:endParaRPr lang="de-DE" altLang="de-DE" dirty="0">
              <a:latin typeface="Arial" pitchFamily="34" charset="0"/>
              <a:cs typeface="Arial" pitchFamily="34" charset="0"/>
            </a:endParaRPr>
          </a:p>
        </p:txBody>
      </p:sp>
      <p:sp>
        <p:nvSpPr>
          <p:cNvPr id="86020" name="Foliennummernplatzhalter 8"/>
          <p:cNvSpPr>
            <a:spLocks noGrp="1"/>
          </p:cNvSpPr>
          <p:nvPr>
            <p:ph type="sldNum" sz="quarter" idx="4294967295"/>
          </p:nvPr>
        </p:nvSpPr>
        <p:spPr>
          <a:xfrm>
            <a:off x="2957966" y="-1225108"/>
            <a:ext cx="252413" cy="3524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a:solidFill>
                  <a:srgbClr val="26235F"/>
                </a:solidFill>
                <a:latin typeface="Interstate-Regular" pitchFamily="2" charset="0"/>
                <a:ea typeface="ＭＳ Ｐゴシック" pitchFamily="34" charset="-128"/>
              </a:defRPr>
            </a:lvl1pPr>
            <a:lvl2pPr marL="742950" indent="-285750" eaLnBrk="0" hangingPunct="0">
              <a:spcBef>
                <a:spcPct val="20000"/>
              </a:spcBef>
              <a:buChar char="–"/>
              <a:defRPr>
                <a:solidFill>
                  <a:srgbClr val="26235F"/>
                </a:solidFill>
                <a:latin typeface="Interstate-Regular" pitchFamily="2" charset="0"/>
                <a:ea typeface="ＭＳ Ｐゴシック" pitchFamily="34" charset="-128"/>
              </a:defRPr>
            </a:lvl2pPr>
            <a:lvl3pPr marL="1143000" indent="-228600" eaLnBrk="0" hangingPunct="0">
              <a:spcBef>
                <a:spcPct val="20000"/>
              </a:spcBef>
              <a:buChar char="•"/>
              <a:defRPr>
                <a:solidFill>
                  <a:srgbClr val="26235F"/>
                </a:solidFill>
                <a:latin typeface="Interstate-Regular" pitchFamily="2" charset="0"/>
                <a:ea typeface="ＭＳ Ｐゴシック" pitchFamily="34" charset="-128"/>
              </a:defRPr>
            </a:lvl3pPr>
            <a:lvl4pPr marL="1600200" indent="-228600" eaLnBrk="0" hangingPunct="0">
              <a:spcBef>
                <a:spcPct val="20000"/>
              </a:spcBef>
              <a:buChar char="–"/>
              <a:defRPr>
                <a:solidFill>
                  <a:srgbClr val="26235F"/>
                </a:solidFill>
                <a:latin typeface="Interstate-Regular" pitchFamily="2" charset="0"/>
                <a:ea typeface="ＭＳ Ｐゴシック" pitchFamily="34" charset="-128"/>
              </a:defRPr>
            </a:lvl4pPr>
            <a:lvl5pPr marL="2057400" indent="-228600" eaLnBrk="0" hangingPunct="0">
              <a:spcBef>
                <a:spcPct val="20000"/>
              </a:spcBef>
              <a:buSzPct val="85000"/>
              <a:buFont typeface="Interstate-Regular" pitchFamily="2" charset="0"/>
              <a:buChar char="»"/>
              <a:defRPr>
                <a:solidFill>
                  <a:srgbClr val="26235F"/>
                </a:solidFill>
                <a:latin typeface="Interstate-Regular" pitchFamily="2" charset="0"/>
                <a:ea typeface="ＭＳ Ｐゴシック" pitchFamily="34" charset="-128"/>
              </a:defRPr>
            </a:lvl5pPr>
            <a:lvl6pPr marL="2514600" indent="-228600" eaLnBrk="0" fontAlgn="base" hangingPunct="0">
              <a:spcBef>
                <a:spcPct val="20000"/>
              </a:spcBef>
              <a:spcAft>
                <a:spcPct val="0"/>
              </a:spcAft>
              <a:buSzPct val="85000"/>
              <a:buFont typeface="Interstate-Regular" pitchFamily="2" charset="0"/>
              <a:buChar char="»"/>
              <a:defRPr>
                <a:solidFill>
                  <a:srgbClr val="26235F"/>
                </a:solidFill>
                <a:latin typeface="Interstate-Regular" pitchFamily="2" charset="0"/>
                <a:ea typeface="ＭＳ Ｐゴシック" pitchFamily="34" charset="-128"/>
              </a:defRPr>
            </a:lvl6pPr>
            <a:lvl7pPr marL="2971800" indent="-228600" eaLnBrk="0" fontAlgn="base" hangingPunct="0">
              <a:spcBef>
                <a:spcPct val="20000"/>
              </a:spcBef>
              <a:spcAft>
                <a:spcPct val="0"/>
              </a:spcAft>
              <a:buSzPct val="85000"/>
              <a:buFont typeface="Interstate-Regular" pitchFamily="2" charset="0"/>
              <a:buChar char="»"/>
              <a:defRPr>
                <a:solidFill>
                  <a:srgbClr val="26235F"/>
                </a:solidFill>
                <a:latin typeface="Interstate-Regular" pitchFamily="2" charset="0"/>
                <a:ea typeface="ＭＳ Ｐゴシック" pitchFamily="34" charset="-128"/>
              </a:defRPr>
            </a:lvl7pPr>
            <a:lvl8pPr marL="3429000" indent="-228600" eaLnBrk="0" fontAlgn="base" hangingPunct="0">
              <a:spcBef>
                <a:spcPct val="20000"/>
              </a:spcBef>
              <a:spcAft>
                <a:spcPct val="0"/>
              </a:spcAft>
              <a:buSzPct val="85000"/>
              <a:buFont typeface="Interstate-Regular" pitchFamily="2" charset="0"/>
              <a:buChar char="»"/>
              <a:defRPr>
                <a:solidFill>
                  <a:srgbClr val="26235F"/>
                </a:solidFill>
                <a:latin typeface="Interstate-Regular" pitchFamily="2" charset="0"/>
                <a:ea typeface="ＭＳ Ｐゴシック" pitchFamily="34" charset="-128"/>
              </a:defRPr>
            </a:lvl8pPr>
            <a:lvl9pPr marL="3886200" indent="-228600" eaLnBrk="0" fontAlgn="base" hangingPunct="0">
              <a:spcBef>
                <a:spcPct val="20000"/>
              </a:spcBef>
              <a:spcAft>
                <a:spcPct val="0"/>
              </a:spcAft>
              <a:buSzPct val="85000"/>
              <a:buFont typeface="Interstate-Regular" pitchFamily="2" charset="0"/>
              <a:buChar char="»"/>
              <a:defRPr>
                <a:solidFill>
                  <a:srgbClr val="26235F"/>
                </a:solidFill>
                <a:latin typeface="Interstate-Regular" pitchFamily="2" charset="0"/>
                <a:ea typeface="ＭＳ Ｐゴシック" pitchFamily="34" charset="-128"/>
              </a:defRPr>
            </a:lvl9pPr>
          </a:lstStyle>
          <a:p>
            <a:pPr eaLnBrk="1" hangingPunct="1">
              <a:spcBef>
                <a:spcPct val="0"/>
              </a:spcBef>
              <a:buFontTx/>
              <a:buNone/>
            </a:pPr>
            <a:fld id="{A04FE8AC-9B52-4A17-9886-6F02E04302C7}" type="slidenum">
              <a:rPr lang="de-DE" altLang="de-DE" smtClean="0">
                <a:solidFill>
                  <a:srgbClr val="FFFFFF"/>
                </a:solidFill>
                <a:latin typeface="Interstate-Bold" pitchFamily="2" charset="0"/>
              </a:rPr>
              <a:pPr eaLnBrk="1" hangingPunct="1">
                <a:spcBef>
                  <a:spcPct val="0"/>
                </a:spcBef>
                <a:buFontTx/>
                <a:buNone/>
              </a:pPr>
              <a:t>20</a:t>
            </a:fld>
            <a:endParaRPr lang="de-DE" altLang="de-DE">
              <a:solidFill>
                <a:srgbClr val="FFFFFF"/>
              </a:solidFill>
              <a:latin typeface="Interstate-Bold" pitchFamily="2" charset="0"/>
            </a:endParaRPr>
          </a:p>
        </p:txBody>
      </p:sp>
      <p:sp>
        <p:nvSpPr>
          <p:cNvPr id="55302" name="Fußzeilenplatzhalter 9"/>
          <p:cNvSpPr>
            <a:spLocks noGrp="1"/>
          </p:cNvSpPr>
          <p:nvPr>
            <p:ph type="ftr" sz="quarter" idx="10"/>
          </p:nvPr>
        </p:nvSpPr>
        <p:spPr/>
        <p:txBody>
          <a:bodyPr/>
          <a:lstStyle/>
          <a:p>
            <a:pPr>
              <a:defRPr/>
            </a:pPr>
            <a:r>
              <a:rPr lang="de-DE" altLang="de-DE">
                <a:ea typeface="ＭＳ Ｐゴシック" pitchFamily="34" charset="-128"/>
              </a:rPr>
              <a:t>© BSW-Solar</a:t>
            </a:r>
          </a:p>
        </p:txBody>
      </p:sp>
      <p:graphicFrame>
        <p:nvGraphicFramePr>
          <p:cNvPr id="8" name="Diagramm 7"/>
          <p:cNvGraphicFramePr>
            <a:graphicFrameLocks/>
          </p:cNvGraphicFramePr>
          <p:nvPr>
            <p:extLst>
              <p:ext uri="{D42A27DB-BD31-4B8C-83A1-F6EECF244321}">
                <p14:modId xmlns:p14="http://schemas.microsoft.com/office/powerpoint/2010/main" val="2575549095"/>
              </p:ext>
            </p:extLst>
          </p:nvPr>
        </p:nvGraphicFramePr>
        <p:xfrm>
          <a:off x="3469842" y="1308100"/>
          <a:ext cx="5325815" cy="5153026"/>
        </p:xfrm>
        <a:graphic>
          <a:graphicData uri="http://schemas.openxmlformats.org/drawingml/2006/chart">
            <c:chart xmlns:c="http://schemas.openxmlformats.org/drawingml/2006/chart" xmlns:r="http://schemas.openxmlformats.org/officeDocument/2006/relationships" r:id="rId2"/>
          </a:graphicData>
        </a:graphic>
      </p:graphicFrame>
      <p:sp>
        <p:nvSpPr>
          <p:cNvPr id="2" name="Rechteck 1"/>
          <p:cNvSpPr/>
          <p:nvPr/>
        </p:nvSpPr>
        <p:spPr>
          <a:xfrm>
            <a:off x="4644571" y="6227932"/>
            <a:ext cx="4339092" cy="507831"/>
          </a:xfrm>
          <a:prstGeom prst="rect">
            <a:avLst/>
          </a:prstGeom>
        </p:spPr>
        <p:txBody>
          <a:bodyPr wrap="square">
            <a:spAutoFit/>
          </a:bodyPr>
          <a:lstStyle/>
          <a:p>
            <a:pPr eaLnBrk="0" fontAlgn="base" hangingPunct="0">
              <a:spcBef>
                <a:spcPct val="0"/>
              </a:spcBef>
              <a:spcAft>
                <a:spcPct val="0"/>
              </a:spcAft>
            </a:pPr>
            <a:r>
              <a:rPr lang="de-DE" sz="900" dirty="0">
                <a:solidFill>
                  <a:srgbClr val="000000"/>
                </a:solidFill>
                <a:latin typeface="Arial" panose="020B0604020202020204" pitchFamily="34" charset="0"/>
                <a:cs typeface="Arial" panose="020B0604020202020204" pitchFamily="34" charset="0"/>
              </a:rPr>
              <a:t>*Average electricity prices for industry in ct/kWh (incl. electricity tax)</a:t>
            </a:r>
          </a:p>
          <a:p>
            <a:pPr eaLnBrk="0" fontAlgn="base" hangingPunct="0">
              <a:spcBef>
                <a:spcPct val="0"/>
              </a:spcBef>
              <a:spcAft>
                <a:spcPct val="0"/>
              </a:spcAft>
            </a:pPr>
            <a:r>
              <a:rPr lang="de-DE" sz="900" dirty="0">
                <a:solidFill>
                  <a:srgbClr val="000000"/>
                </a:solidFill>
                <a:latin typeface="Arial" panose="020B0604020202020204" pitchFamily="34" charset="0"/>
                <a:cs typeface="Arial" panose="020B0604020202020204" pitchFamily="34" charset="0"/>
              </a:rPr>
              <a:t>Annual consumption 160,000 to 20 million kWh (medium-voltage supply; 100kW/1,600h to 4,000kW/5,000h consumption)</a:t>
            </a:r>
          </a:p>
        </p:txBody>
      </p:sp>
      <p:sp>
        <p:nvSpPr>
          <p:cNvPr id="3" name="Rechteck 2"/>
          <p:cNvSpPr/>
          <p:nvPr/>
        </p:nvSpPr>
        <p:spPr>
          <a:xfrm>
            <a:off x="3633129" y="1663055"/>
            <a:ext cx="4596472" cy="400110"/>
          </a:xfrm>
          <a:prstGeom prst="rect">
            <a:avLst/>
          </a:prstGeom>
        </p:spPr>
        <p:txBody>
          <a:bodyPr wrap="square">
            <a:spAutoFit/>
          </a:bodyPr>
          <a:lstStyle/>
          <a:p>
            <a:pPr eaLnBrk="0" fontAlgn="base" hangingPunct="0">
              <a:spcBef>
                <a:spcPct val="0"/>
              </a:spcBef>
              <a:spcAft>
                <a:spcPct val="0"/>
              </a:spcAft>
            </a:pPr>
            <a:r>
              <a:rPr lang="de-DE" altLang="de-DE" sz="2000" b="1" dirty="0">
                <a:solidFill>
                  <a:srgbClr val="0F2850"/>
                </a:solidFill>
                <a:latin typeface="Arial" pitchFamily="34" charset="0"/>
                <a:cs typeface="Arial" pitchFamily="34" charset="0"/>
              </a:rPr>
              <a:t>Price components electricity bill*</a:t>
            </a:r>
          </a:p>
        </p:txBody>
      </p:sp>
      <p:cxnSp>
        <p:nvCxnSpPr>
          <p:cNvPr id="5" name="Gerade Verbindung 4"/>
          <p:cNvCxnSpPr/>
          <p:nvPr/>
        </p:nvCxnSpPr>
        <p:spPr bwMode="auto">
          <a:xfrm>
            <a:off x="663349" y="2220685"/>
            <a:ext cx="2297566"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 name="Rechteck 5"/>
          <p:cNvSpPr/>
          <p:nvPr/>
        </p:nvSpPr>
        <p:spPr>
          <a:xfrm>
            <a:off x="2960915" y="2042985"/>
            <a:ext cx="1262269" cy="338554"/>
          </a:xfrm>
          <a:prstGeom prst="rect">
            <a:avLst/>
          </a:prstGeom>
        </p:spPr>
        <p:txBody>
          <a:bodyPr wrap="none">
            <a:spAutoFit/>
          </a:bodyPr>
          <a:lstStyle/>
          <a:p>
            <a:pPr eaLnBrk="0" fontAlgn="base" hangingPunct="0">
              <a:spcBef>
                <a:spcPct val="0"/>
              </a:spcBef>
              <a:spcAft>
                <a:spcPct val="0"/>
              </a:spcAft>
            </a:pPr>
            <a:r>
              <a:rPr lang="de-DE" sz="1600" b="1" dirty="0">
                <a:solidFill>
                  <a:srgbClr val="FF0000"/>
                </a:solidFill>
                <a:latin typeface="Arial" panose="020B0604020202020204" pitchFamily="34" charset="0"/>
                <a:cs typeface="Arial" panose="020B0604020202020204" pitchFamily="34" charset="0"/>
              </a:rPr>
              <a:t>0 or 40% of the total</a:t>
            </a:r>
          </a:p>
        </p:txBody>
      </p:sp>
      <p:sp>
        <p:nvSpPr>
          <p:cNvPr id="19" name="Foliennummernplatzhalter 9"/>
          <p:cNvSpPr txBox="1">
            <a:spLocks/>
          </p:cNvSpPr>
          <p:nvPr/>
        </p:nvSpPr>
        <p:spPr bwMode="auto">
          <a:xfrm>
            <a:off x="425450" y="0"/>
            <a:ext cx="252413"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defPPr>
              <a:defRPr lang="de-DE"/>
            </a:defPPr>
            <a:lvl1pPr algn="ctr" rtl="0" eaLnBrk="0" fontAlgn="base" hangingPunct="0">
              <a:spcBef>
                <a:spcPct val="20000"/>
              </a:spcBef>
              <a:spcAft>
                <a:spcPct val="0"/>
              </a:spcAft>
              <a:buChar char="•"/>
              <a:defRPr sz="800" kern="1200">
                <a:solidFill>
                  <a:srgbClr val="26235F"/>
                </a:solidFill>
                <a:latin typeface="Interstate-Regular" pitchFamily="2" charset="0"/>
                <a:ea typeface="ＭＳ Ｐゴシック" pitchFamily="34" charset="-128"/>
                <a:cs typeface="Arial" pitchFamily="34" charset="0"/>
              </a:defRPr>
            </a:lvl1pPr>
            <a:lvl2pPr marL="742950" indent="-285750" algn="l" rtl="0" eaLnBrk="0" fontAlgn="base" hangingPunct="0">
              <a:spcBef>
                <a:spcPct val="20000"/>
              </a:spcBef>
              <a:spcAft>
                <a:spcPct val="0"/>
              </a:spcAft>
              <a:buChar char="–"/>
              <a:defRPr sz="2400" kern="1200">
                <a:solidFill>
                  <a:srgbClr val="26235F"/>
                </a:solidFill>
                <a:latin typeface="Interstate-Regular" pitchFamily="2" charset="0"/>
                <a:ea typeface="ＭＳ Ｐゴシック" pitchFamily="34" charset="-128"/>
                <a:cs typeface="+mn-cs"/>
              </a:defRPr>
            </a:lvl2pPr>
            <a:lvl3pPr marL="1143000" indent="-228600" algn="l" rtl="0" eaLnBrk="0" fontAlgn="base" hangingPunct="0">
              <a:spcBef>
                <a:spcPct val="20000"/>
              </a:spcBef>
              <a:spcAft>
                <a:spcPct val="0"/>
              </a:spcAft>
              <a:buChar char="•"/>
              <a:defRPr sz="2400" kern="1200">
                <a:solidFill>
                  <a:srgbClr val="26235F"/>
                </a:solidFill>
                <a:latin typeface="Interstate-Regular" pitchFamily="2" charset="0"/>
                <a:ea typeface="ＭＳ Ｐゴシック" pitchFamily="34" charset="-128"/>
                <a:cs typeface="+mn-cs"/>
              </a:defRPr>
            </a:lvl3pPr>
            <a:lvl4pPr marL="1600200" indent="-228600" algn="l" rtl="0" eaLnBrk="0" fontAlgn="base" hangingPunct="0">
              <a:spcBef>
                <a:spcPct val="20000"/>
              </a:spcBef>
              <a:spcAft>
                <a:spcPct val="0"/>
              </a:spcAft>
              <a:buChar char="–"/>
              <a:defRPr sz="2400" kern="1200">
                <a:solidFill>
                  <a:srgbClr val="26235F"/>
                </a:solidFill>
                <a:latin typeface="Interstate-Regular" pitchFamily="2" charset="0"/>
                <a:ea typeface="ＭＳ Ｐゴシック" pitchFamily="34" charset="-128"/>
                <a:cs typeface="+mn-cs"/>
              </a:defRPr>
            </a:lvl4pPr>
            <a:lvl5pPr marL="2057400" indent="-228600" algn="l" rtl="0" eaLnBrk="0" fontAlgn="base" hangingPunct="0">
              <a:spcBef>
                <a:spcPct val="20000"/>
              </a:spcBef>
              <a:spcAft>
                <a:spcPct val="0"/>
              </a:spcAft>
              <a:buSzPct val="85000"/>
              <a:buFont typeface="Interstate-Regular" pitchFamily="2" charset="0"/>
              <a:buChar char="»"/>
              <a:defRPr sz="2400" kern="1200">
                <a:solidFill>
                  <a:srgbClr val="26235F"/>
                </a:solidFill>
                <a:latin typeface="Interstate-Regular" pitchFamily="2" charset="0"/>
                <a:ea typeface="ＭＳ Ｐゴシック" pitchFamily="34" charset="-128"/>
                <a:cs typeface="+mn-cs"/>
              </a:defRPr>
            </a:lvl5pPr>
            <a:lvl6pPr marL="2514600" indent="-228600" algn="l" defTabSz="914400" rtl="0" eaLnBrk="0" fontAlgn="base" latinLnBrk="0" hangingPunct="0">
              <a:spcBef>
                <a:spcPct val="20000"/>
              </a:spcBef>
              <a:spcAft>
                <a:spcPct val="0"/>
              </a:spcAft>
              <a:buSzPct val="85000"/>
              <a:buFont typeface="Interstate-Regular" pitchFamily="2" charset="0"/>
              <a:buChar char="»"/>
              <a:defRPr sz="2400" kern="1200">
                <a:solidFill>
                  <a:srgbClr val="26235F"/>
                </a:solidFill>
                <a:latin typeface="Interstate-Regular" pitchFamily="2" charset="0"/>
                <a:ea typeface="ＭＳ Ｐゴシック" pitchFamily="34" charset="-128"/>
                <a:cs typeface="+mn-cs"/>
              </a:defRPr>
            </a:lvl6pPr>
            <a:lvl7pPr marL="2971800" indent="-228600" algn="l" defTabSz="914400" rtl="0" eaLnBrk="0" fontAlgn="base" latinLnBrk="0" hangingPunct="0">
              <a:spcBef>
                <a:spcPct val="20000"/>
              </a:spcBef>
              <a:spcAft>
                <a:spcPct val="0"/>
              </a:spcAft>
              <a:buSzPct val="85000"/>
              <a:buFont typeface="Interstate-Regular" pitchFamily="2" charset="0"/>
              <a:buChar char="»"/>
              <a:defRPr sz="2400" kern="1200">
                <a:solidFill>
                  <a:srgbClr val="26235F"/>
                </a:solidFill>
                <a:latin typeface="Interstate-Regular" pitchFamily="2" charset="0"/>
                <a:ea typeface="ＭＳ Ｐゴシック" pitchFamily="34" charset="-128"/>
                <a:cs typeface="+mn-cs"/>
              </a:defRPr>
            </a:lvl7pPr>
            <a:lvl8pPr marL="3429000" indent="-228600" algn="l" defTabSz="914400" rtl="0" eaLnBrk="0" fontAlgn="base" latinLnBrk="0" hangingPunct="0">
              <a:spcBef>
                <a:spcPct val="20000"/>
              </a:spcBef>
              <a:spcAft>
                <a:spcPct val="0"/>
              </a:spcAft>
              <a:buSzPct val="85000"/>
              <a:buFont typeface="Interstate-Regular" pitchFamily="2" charset="0"/>
              <a:buChar char="»"/>
              <a:defRPr sz="2400" kern="1200">
                <a:solidFill>
                  <a:srgbClr val="26235F"/>
                </a:solidFill>
                <a:latin typeface="Interstate-Regular" pitchFamily="2" charset="0"/>
                <a:ea typeface="ＭＳ Ｐゴシック" pitchFamily="34" charset="-128"/>
                <a:cs typeface="+mn-cs"/>
              </a:defRPr>
            </a:lvl8pPr>
            <a:lvl9pPr marL="3886200" indent="-228600" algn="l" defTabSz="914400" rtl="0" eaLnBrk="0" fontAlgn="base" latinLnBrk="0" hangingPunct="0">
              <a:spcBef>
                <a:spcPct val="20000"/>
              </a:spcBef>
              <a:spcAft>
                <a:spcPct val="0"/>
              </a:spcAft>
              <a:buSzPct val="85000"/>
              <a:buFont typeface="Interstate-Regular" pitchFamily="2" charset="0"/>
              <a:buChar char="»"/>
              <a:defRPr sz="2400" kern="1200">
                <a:solidFill>
                  <a:srgbClr val="26235F"/>
                </a:solidFill>
                <a:latin typeface="Interstate-Regular" pitchFamily="2" charset="0"/>
                <a:ea typeface="ＭＳ Ｐゴシック" pitchFamily="34" charset="-128"/>
                <a:cs typeface="+mn-cs"/>
              </a:defRPr>
            </a:lvl9pPr>
          </a:lstStyle>
          <a:p>
            <a:pPr eaLnBrk="1" hangingPunct="1">
              <a:spcBef>
                <a:spcPct val="0"/>
              </a:spcBef>
              <a:buFontTx/>
              <a:buNone/>
            </a:pPr>
            <a:fld id="{5ACCDCDA-F7BA-4F31-87BF-D0BB17820EC1}" type="slidenum">
              <a:rPr lang="de-DE" altLang="de-DE" smtClean="0">
                <a:solidFill>
                  <a:srgbClr val="FFFFFF"/>
                </a:solidFill>
                <a:latin typeface="Interstate-Bold" pitchFamily="2" charset="0"/>
              </a:rPr>
              <a:pPr eaLnBrk="1" hangingPunct="1">
                <a:spcBef>
                  <a:spcPct val="0"/>
                </a:spcBef>
                <a:buFontTx/>
                <a:buNone/>
              </a:pPr>
              <a:t>20</a:t>
            </a:fld>
            <a:endParaRPr lang="de-DE" altLang="de-DE">
              <a:solidFill>
                <a:srgbClr val="FFFFFF"/>
              </a:solidFill>
              <a:latin typeface="Interstate-Bold" pitchFamily="2" charset="0"/>
            </a:endParaRPr>
          </a:p>
        </p:txBody>
      </p:sp>
      <p:sp>
        <p:nvSpPr>
          <p:cNvPr id="22" name="Titel 1"/>
          <p:cNvSpPr txBox="1">
            <a:spLocks/>
          </p:cNvSpPr>
          <p:nvPr/>
        </p:nvSpPr>
        <p:spPr bwMode="auto">
          <a:xfrm>
            <a:off x="442913" y="587375"/>
            <a:ext cx="75850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400">
                <a:solidFill>
                  <a:srgbClr val="0F2850"/>
                </a:solidFill>
                <a:latin typeface="Arial"/>
                <a:ea typeface="MS PGothic" pitchFamily="34" charset="-128"/>
                <a:cs typeface="Arial"/>
              </a:defRPr>
            </a:lvl1pPr>
            <a:lvl2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2pPr>
            <a:lvl3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3pPr>
            <a:lvl4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4pPr>
            <a:lvl5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5pPr>
            <a:lvl6pPr marL="457200" algn="l" rtl="0" fontAlgn="base">
              <a:spcBef>
                <a:spcPct val="0"/>
              </a:spcBef>
              <a:spcAft>
                <a:spcPct val="0"/>
              </a:spcAft>
              <a:defRPr sz="3200">
                <a:solidFill>
                  <a:srgbClr val="26235F"/>
                </a:solidFill>
                <a:latin typeface="Interstate-Regular" charset="0"/>
                <a:ea typeface="ＭＳ Ｐゴシック" charset="0"/>
                <a:cs typeface="Arial Unicode MS" charset="0"/>
              </a:defRPr>
            </a:lvl6pPr>
            <a:lvl7pPr marL="914400" algn="l" rtl="0" fontAlgn="base">
              <a:spcBef>
                <a:spcPct val="0"/>
              </a:spcBef>
              <a:spcAft>
                <a:spcPct val="0"/>
              </a:spcAft>
              <a:defRPr sz="3200">
                <a:solidFill>
                  <a:srgbClr val="26235F"/>
                </a:solidFill>
                <a:latin typeface="Interstate-Regular" charset="0"/>
                <a:ea typeface="ＭＳ Ｐゴシック" charset="0"/>
                <a:cs typeface="Arial Unicode MS" charset="0"/>
              </a:defRPr>
            </a:lvl7pPr>
            <a:lvl8pPr marL="1371600" algn="l" rtl="0" fontAlgn="base">
              <a:spcBef>
                <a:spcPct val="0"/>
              </a:spcBef>
              <a:spcAft>
                <a:spcPct val="0"/>
              </a:spcAft>
              <a:defRPr sz="3200">
                <a:solidFill>
                  <a:srgbClr val="26235F"/>
                </a:solidFill>
                <a:latin typeface="Interstate-Regular" charset="0"/>
                <a:ea typeface="ＭＳ Ｐゴシック" charset="0"/>
                <a:cs typeface="Arial Unicode MS" charset="0"/>
              </a:defRPr>
            </a:lvl8pPr>
            <a:lvl9pPr marL="1828800" algn="l" rtl="0" fontAlgn="base">
              <a:spcBef>
                <a:spcPct val="0"/>
              </a:spcBef>
              <a:spcAft>
                <a:spcPct val="0"/>
              </a:spcAft>
              <a:defRPr sz="3200">
                <a:solidFill>
                  <a:srgbClr val="26235F"/>
                </a:solidFill>
                <a:latin typeface="Interstate-Regular" charset="0"/>
                <a:ea typeface="ＭＳ Ｐゴシック" charset="0"/>
                <a:cs typeface="Arial Unicode MS" charset="0"/>
              </a:defRPr>
            </a:lvl9pPr>
          </a:lstStyle>
          <a:p>
            <a:r>
              <a:rPr lang="de-DE" altLang="de-DE" dirty="0" err="1">
                <a:latin typeface="Arial" pitchFamily="34" charset="0"/>
                <a:cs typeface="Arial" pitchFamily="34" charset="0"/>
              </a:rPr>
              <a:t>Self-consumption</a:t>
            </a:r>
            <a:r>
              <a:rPr lang="de-DE" altLang="de-DE" dirty="0">
                <a:latin typeface="Arial" pitchFamily="34" charset="0"/>
                <a:cs typeface="Arial" pitchFamily="34" charset="0"/>
              </a:rPr>
              <a:t> </a:t>
            </a:r>
            <a:r>
              <a:rPr lang="de-DE" altLang="de-DE" dirty="0" err="1">
                <a:latin typeface="Arial" pitchFamily="34" charset="0"/>
                <a:cs typeface="Arial" pitchFamily="34" charset="0"/>
              </a:rPr>
              <a:t>model</a:t>
            </a:r>
            <a:r>
              <a:rPr lang="de-DE" altLang="de-DE" dirty="0">
                <a:latin typeface="Arial" pitchFamily="34" charset="0"/>
                <a:cs typeface="Arial" pitchFamily="34" charset="0"/>
              </a:rPr>
              <a:t> – </a:t>
            </a:r>
            <a:r>
              <a:rPr lang="de-DE" altLang="de-DE" dirty="0" err="1">
                <a:latin typeface="Arial" pitchFamily="34" charset="0"/>
                <a:cs typeface="Arial" pitchFamily="34" charset="0"/>
              </a:rPr>
              <a:t>what</a:t>
            </a:r>
            <a:r>
              <a:rPr lang="de-DE" altLang="de-DE" dirty="0">
                <a:latin typeface="Arial" pitchFamily="34" charset="0"/>
                <a:cs typeface="Arial" pitchFamily="34" charset="0"/>
              </a:rPr>
              <a:t> </a:t>
            </a:r>
            <a:r>
              <a:rPr lang="de-DE" altLang="de-DE" dirty="0" err="1">
                <a:latin typeface="Arial" pitchFamily="34" charset="0"/>
                <a:cs typeface="Arial" pitchFamily="34" charset="0"/>
              </a:rPr>
              <a:t>makes</a:t>
            </a:r>
            <a:r>
              <a:rPr lang="de-DE" altLang="de-DE" dirty="0">
                <a:latin typeface="Arial" pitchFamily="34" charset="0"/>
                <a:cs typeface="Arial" pitchFamily="34" charset="0"/>
              </a:rPr>
              <a:t> PV so </a:t>
            </a:r>
            <a:r>
              <a:rPr lang="de-DE" altLang="de-DE" dirty="0" err="1">
                <a:latin typeface="Arial" pitchFamily="34" charset="0"/>
                <a:cs typeface="Arial" pitchFamily="34" charset="0"/>
              </a:rPr>
              <a:t>attractive</a:t>
            </a:r>
            <a:r>
              <a:rPr lang="de-DE" altLang="de-DE" dirty="0">
                <a:latin typeface="Arial" pitchFamily="34" charset="0"/>
                <a:cs typeface="Arial" pitchFamily="34" charset="0"/>
              </a:rPr>
              <a:t> </a:t>
            </a:r>
            <a:br>
              <a:rPr lang="de-DE" altLang="de-DE" dirty="0">
                <a:latin typeface="Arial" pitchFamily="34" charset="0"/>
                <a:cs typeface="Arial" pitchFamily="34" charset="0"/>
              </a:rPr>
            </a:br>
            <a:r>
              <a:rPr lang="de-DE" altLang="de-DE" dirty="0">
                <a:latin typeface="Arial" pitchFamily="34" charset="0"/>
                <a:cs typeface="Arial" pitchFamily="34" charset="0"/>
              </a:rPr>
              <a:t>Reduction of electricity price </a:t>
            </a:r>
            <a:r>
              <a:rPr lang="de-DE" altLang="de-DE" dirty="0" err="1">
                <a:latin typeface="Arial" pitchFamily="34" charset="0"/>
                <a:cs typeface="Arial" pitchFamily="34" charset="0"/>
              </a:rPr>
              <a:t>components</a:t>
            </a:r>
            <a:r>
              <a:rPr lang="de-DE" altLang="de-DE" dirty="0">
                <a:latin typeface="Arial" pitchFamily="34" charset="0"/>
                <a:cs typeface="Arial" pitchFamily="34" charset="0"/>
              </a:rPr>
              <a:t> </a:t>
            </a:r>
            <a:r>
              <a:rPr lang="de-DE" altLang="de-DE" dirty="0" err="1">
                <a:latin typeface="Arial" pitchFamily="34" charset="0"/>
                <a:cs typeface="Arial" pitchFamily="34" charset="0"/>
              </a:rPr>
              <a:t>possible</a:t>
            </a:r>
            <a:r>
              <a:rPr lang="de-DE" altLang="de-DE" dirty="0">
                <a:latin typeface="Arial" pitchFamily="34" charset="0"/>
                <a:cs typeface="Arial" pitchFamily="34" charset="0"/>
              </a:rPr>
              <a:t> (</a:t>
            </a:r>
            <a:r>
              <a:rPr lang="de-DE" altLang="de-DE" dirty="0" err="1">
                <a:latin typeface="Arial" pitchFamily="34" charset="0"/>
                <a:cs typeface="Arial" pitchFamily="34" charset="0"/>
              </a:rPr>
              <a:t>industrial</a:t>
            </a:r>
            <a:r>
              <a:rPr lang="de-DE" altLang="de-DE" dirty="0">
                <a:latin typeface="Arial" pitchFamily="34" charset="0"/>
                <a:cs typeface="Arial" pitchFamily="34" charset="0"/>
              </a:rPr>
              <a:t> plant) </a:t>
            </a:r>
          </a:p>
        </p:txBody>
      </p:sp>
      <p:grpSp>
        <p:nvGrpSpPr>
          <p:cNvPr id="12" name="Gruppieren 11"/>
          <p:cNvGrpSpPr/>
          <p:nvPr/>
        </p:nvGrpSpPr>
        <p:grpSpPr>
          <a:xfrm>
            <a:off x="775939" y="2576284"/>
            <a:ext cx="2143927" cy="2910115"/>
            <a:chOff x="814039" y="2576285"/>
            <a:chExt cx="1657815" cy="2207588"/>
          </a:xfrm>
        </p:grpSpPr>
        <p:cxnSp>
          <p:nvCxnSpPr>
            <p:cNvPr id="15" name="Gerade Verbindung 14"/>
            <p:cNvCxnSpPr/>
            <p:nvPr/>
          </p:nvCxnSpPr>
          <p:spPr bwMode="auto">
            <a:xfrm>
              <a:off x="814039" y="2576285"/>
              <a:ext cx="1505415" cy="2207588"/>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 name="Gerade Verbindung 23"/>
            <p:cNvCxnSpPr/>
            <p:nvPr/>
          </p:nvCxnSpPr>
          <p:spPr bwMode="auto">
            <a:xfrm flipV="1">
              <a:off x="814039" y="2576285"/>
              <a:ext cx="1657815" cy="2207588"/>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16" name="Foliennummernplatzhalter 4"/>
          <p:cNvSpPr txBox="1">
            <a:spLocks/>
          </p:cNvSpPr>
          <p:nvPr/>
        </p:nvSpPr>
        <p:spPr bwMode="auto">
          <a:xfrm>
            <a:off x="8591550" y="6383338"/>
            <a:ext cx="252413" cy="352425"/>
          </a:xfrm>
          <a:prstGeom prst="rect">
            <a:avLst/>
          </a:prstGeom>
          <a:noFill/>
          <a:ln>
            <a:noFill/>
          </a:ln>
          <a:effectLst/>
          <a:extLst>
            <a:ext uri="{FAA26D3D-D897-4be2-8F04-BA451C77F1D7}"/>
          </a:extLst>
        </p:spPr>
        <p:txBody>
          <a:bodyPr vert="horz" wrap="square" lIns="0" tIns="0" rIns="0" bIns="0" numCol="1" anchor="b" anchorCtr="0" compatLnSpc="1">
            <a:prstTxWarp prst="textNoShape">
              <a:avLst/>
            </a:prstTxWarp>
          </a:bodyPr>
          <a:lstStyle>
            <a:defPPr>
              <a:defRPr lang="de-DE"/>
            </a:defPPr>
            <a:lvl1pPr marL="0" algn="ctr" defTabSz="914400" rtl="0" eaLnBrk="1" latinLnBrk="0" hangingPunct="1">
              <a:defRPr sz="800" kern="1200">
                <a:solidFill>
                  <a:srgbClr val="F3711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DDDF240-C992-4EA7-BCC8-DCA59CB3A9B4}" type="slidenum">
              <a:rPr lang="de-DE" smtClean="0"/>
              <a:pPr>
                <a:defRPr/>
              </a:pPr>
              <a:t>20</a:t>
            </a:fld>
            <a:endParaRPr lang="de-DE" dirty="0"/>
          </a:p>
        </p:txBody>
      </p:sp>
    </p:spTree>
    <p:extLst>
      <p:ext uri="{BB962C8B-B14F-4D97-AF65-F5344CB8AC3E}">
        <p14:creationId xmlns:p14="http://schemas.microsoft.com/office/powerpoint/2010/main" val="1039713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r>
              <a:rPr lang="de-DE"/>
              <a:t>© BSW-Solar</a:t>
            </a:r>
          </a:p>
        </p:txBody>
      </p:sp>
      <p:sp>
        <p:nvSpPr>
          <p:cNvPr id="8" name="Rechteck 7"/>
          <p:cNvSpPr/>
          <p:nvPr/>
        </p:nvSpPr>
        <p:spPr>
          <a:xfrm>
            <a:off x="7877322" y="6553042"/>
            <a:ext cx="763351" cy="215444"/>
          </a:xfrm>
          <a:prstGeom prst="rect">
            <a:avLst/>
          </a:prstGeom>
        </p:spPr>
        <p:txBody>
          <a:bodyPr wrap="none">
            <a:spAutoFit/>
          </a:bodyPr>
          <a:lstStyle/>
          <a:p>
            <a:pPr eaLnBrk="0" fontAlgn="base" hangingPunct="0">
              <a:spcBef>
                <a:spcPct val="0"/>
              </a:spcBef>
              <a:spcAft>
                <a:spcPct val="0"/>
              </a:spcAft>
            </a:pPr>
            <a:r>
              <a:rPr lang="de-DE" altLang="de-DE" sz="800" dirty="0">
                <a:solidFill>
                  <a:srgbClr val="0F2850"/>
                </a:solidFill>
                <a:latin typeface="Arial" pitchFamily="34" charset="0"/>
                <a:cs typeface="Arial" pitchFamily="34" charset="0"/>
              </a:rPr>
              <a:t>Source: SMA</a:t>
            </a:r>
            <a:endParaRPr lang="de-DE" sz="800" dirty="0">
              <a:solidFill>
                <a:srgbClr val="0F2850"/>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8" y="1704973"/>
            <a:ext cx="8049787"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eck 3"/>
          <p:cNvSpPr/>
          <p:nvPr/>
        </p:nvSpPr>
        <p:spPr>
          <a:xfrm>
            <a:off x="357188" y="1544248"/>
            <a:ext cx="1851789" cy="276999"/>
          </a:xfrm>
          <a:prstGeom prst="rect">
            <a:avLst/>
          </a:prstGeom>
        </p:spPr>
        <p:txBody>
          <a:bodyPr wrap="none">
            <a:spAutoFit/>
          </a:bodyPr>
          <a:lstStyle/>
          <a:p>
            <a:pPr eaLnBrk="0" fontAlgn="base" hangingPunct="0">
              <a:spcBef>
                <a:spcPct val="0"/>
              </a:spcBef>
              <a:spcAft>
                <a:spcPct val="0"/>
              </a:spcAft>
            </a:pPr>
            <a:r>
              <a:rPr lang="de-DE" sz="1200" b="1" kern="0" dirty="0">
                <a:solidFill>
                  <a:srgbClr val="000000">
                    <a:lumMod val="85000"/>
                    <a:lumOff val="15000"/>
                  </a:srgbClr>
                </a:solidFill>
                <a:latin typeface="Arial" panose="020B0604020202020204" pitchFamily="34" charset="0"/>
                <a:cs typeface="Arial" panose="020B0604020202020204" pitchFamily="34" charset="0"/>
              </a:rPr>
              <a:t>self-consumption rate</a:t>
            </a:r>
            <a:endParaRPr lang="de-DE" sz="1200" b="1" dirty="0">
              <a:solidFill>
                <a:srgbClr val="000000">
                  <a:lumMod val="85000"/>
                  <a:lumOff val="15000"/>
                </a:srgbClr>
              </a:solidFill>
              <a:latin typeface="Arial" panose="020B0604020202020204" pitchFamily="34" charset="0"/>
              <a:cs typeface="Arial" panose="020B0604020202020204" pitchFamily="34" charset="0"/>
            </a:endParaRPr>
          </a:p>
        </p:txBody>
      </p:sp>
      <p:cxnSp>
        <p:nvCxnSpPr>
          <p:cNvPr id="10" name="Gerade Verbindung mit Pfeil 9"/>
          <p:cNvCxnSpPr/>
          <p:nvPr/>
        </p:nvCxnSpPr>
        <p:spPr bwMode="auto">
          <a:xfrm>
            <a:off x="3352986" y="2324100"/>
            <a:ext cx="1" cy="2878705"/>
          </a:xfrm>
          <a:prstGeom prst="straightConnector1">
            <a:avLst/>
          </a:prstGeom>
          <a:solidFill>
            <a:schemeClr val="accent1"/>
          </a:solidFill>
          <a:ln w="28575" cap="flat" cmpd="sng" algn="ctr">
            <a:solidFill>
              <a:srgbClr val="92D050"/>
            </a:solidFill>
            <a:prstDash val="solid"/>
            <a:round/>
            <a:headEnd type="triangle" w="med" len="med"/>
            <a:tailEnd type="triangl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 name="Rechteck 12"/>
          <p:cNvSpPr/>
          <p:nvPr/>
        </p:nvSpPr>
        <p:spPr bwMode="auto">
          <a:xfrm>
            <a:off x="3352987" y="2580107"/>
            <a:ext cx="1501257" cy="820318"/>
          </a:xfrm>
          <a:prstGeom prst="rect">
            <a:avLst/>
          </a:prstGeom>
          <a:solidFill>
            <a:schemeClr val="bg1"/>
          </a:solidFill>
          <a:ln w="1905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de-DE" sz="1200" b="1" dirty="0">
                <a:solidFill>
                  <a:srgbClr val="000000"/>
                </a:solidFill>
                <a:latin typeface="Arial" panose="020B0604020202020204" pitchFamily="34" charset="0"/>
                <a:cs typeface="Arial" panose="020B0604020202020204" pitchFamily="34" charset="0"/>
              </a:rPr>
              <a:t>SC-</a:t>
            </a:r>
            <a:r>
              <a:rPr lang="de-DE" sz="1200" b="1" dirty="0" err="1">
                <a:solidFill>
                  <a:srgbClr val="000000"/>
                </a:solidFill>
                <a:latin typeface="Arial" panose="020B0604020202020204" pitchFamily="34" charset="0"/>
                <a:cs typeface="Arial" panose="020B0604020202020204" pitchFamily="34" charset="0"/>
              </a:rPr>
              <a:t>quota</a:t>
            </a:r>
            <a:r>
              <a:rPr lang="de-DE" sz="1200" b="1" dirty="0">
                <a:solidFill>
                  <a:srgbClr val="000000"/>
                </a:solidFill>
                <a:latin typeface="Arial" panose="020B0604020202020204" pitchFamily="34" charset="0"/>
                <a:cs typeface="Arial" panose="020B0604020202020204" pitchFamily="34" charset="0"/>
              </a:rPr>
              <a:t> up to approx. 85% with a system size of 200kWp</a:t>
            </a:r>
          </a:p>
        </p:txBody>
      </p:sp>
      <p:sp>
        <p:nvSpPr>
          <p:cNvPr id="15" name="Pfeil nach rechts 14"/>
          <p:cNvSpPr/>
          <p:nvPr/>
        </p:nvSpPr>
        <p:spPr bwMode="auto">
          <a:xfrm>
            <a:off x="430213" y="6083610"/>
            <a:ext cx="379412" cy="354186"/>
          </a:xfrm>
          <a:prstGeom prst="rightArrow">
            <a:avLst>
              <a:gd name="adj1" fmla="val 50000"/>
              <a:gd name="adj2" fmla="val 68385"/>
            </a:avLst>
          </a:prstGeom>
          <a:solidFill>
            <a:schemeClr val="accent2"/>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2400">
              <a:solidFill>
                <a:srgbClr val="000000"/>
              </a:solidFill>
            </a:endParaRPr>
          </a:p>
        </p:txBody>
      </p:sp>
      <p:sp>
        <p:nvSpPr>
          <p:cNvPr id="16" name="Titel 1"/>
          <p:cNvSpPr txBox="1">
            <a:spLocks/>
          </p:cNvSpPr>
          <p:nvPr/>
        </p:nvSpPr>
        <p:spPr bwMode="auto">
          <a:xfrm>
            <a:off x="877122" y="6053139"/>
            <a:ext cx="7847778" cy="42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400">
                <a:solidFill>
                  <a:srgbClr val="0F2850"/>
                </a:solidFill>
                <a:latin typeface="Arial"/>
                <a:ea typeface="MS PGothic" pitchFamily="34" charset="-128"/>
                <a:cs typeface="Arial"/>
              </a:defRPr>
            </a:lvl1pPr>
            <a:lvl2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2pPr>
            <a:lvl3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3pPr>
            <a:lvl4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4pPr>
            <a:lvl5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5pPr>
            <a:lvl6pPr marL="457200" algn="l" rtl="0" fontAlgn="base">
              <a:spcBef>
                <a:spcPct val="0"/>
              </a:spcBef>
              <a:spcAft>
                <a:spcPct val="0"/>
              </a:spcAft>
              <a:defRPr sz="3200">
                <a:solidFill>
                  <a:srgbClr val="26235F"/>
                </a:solidFill>
                <a:latin typeface="Interstate-Regular" charset="0"/>
                <a:ea typeface="ＭＳ Ｐゴシック" charset="0"/>
                <a:cs typeface="Arial Unicode MS" charset="0"/>
              </a:defRPr>
            </a:lvl6pPr>
            <a:lvl7pPr marL="914400" algn="l" rtl="0" fontAlgn="base">
              <a:spcBef>
                <a:spcPct val="0"/>
              </a:spcBef>
              <a:spcAft>
                <a:spcPct val="0"/>
              </a:spcAft>
              <a:defRPr sz="3200">
                <a:solidFill>
                  <a:srgbClr val="26235F"/>
                </a:solidFill>
                <a:latin typeface="Interstate-Regular" charset="0"/>
                <a:ea typeface="ＭＳ Ｐゴシック" charset="0"/>
                <a:cs typeface="Arial Unicode MS" charset="0"/>
              </a:defRPr>
            </a:lvl7pPr>
            <a:lvl8pPr marL="1371600" algn="l" rtl="0" fontAlgn="base">
              <a:spcBef>
                <a:spcPct val="0"/>
              </a:spcBef>
              <a:spcAft>
                <a:spcPct val="0"/>
              </a:spcAft>
              <a:defRPr sz="3200">
                <a:solidFill>
                  <a:srgbClr val="26235F"/>
                </a:solidFill>
                <a:latin typeface="Interstate-Regular" charset="0"/>
                <a:ea typeface="ＭＳ Ｐゴシック" charset="0"/>
                <a:cs typeface="Arial Unicode MS" charset="0"/>
              </a:defRPr>
            </a:lvl8pPr>
            <a:lvl9pPr marL="1828800" algn="l" rtl="0" fontAlgn="base">
              <a:spcBef>
                <a:spcPct val="0"/>
              </a:spcBef>
              <a:spcAft>
                <a:spcPct val="0"/>
              </a:spcAft>
              <a:defRPr sz="3200">
                <a:solidFill>
                  <a:srgbClr val="26235F"/>
                </a:solidFill>
                <a:latin typeface="Interstate-Regular" charset="0"/>
                <a:ea typeface="ＭＳ Ｐゴシック" charset="0"/>
                <a:cs typeface="Arial Unicode MS" charset="0"/>
              </a:defRPr>
            </a:lvl9pPr>
          </a:lstStyle>
          <a:p>
            <a:pPr>
              <a:defRPr/>
            </a:pPr>
            <a:r>
              <a:rPr lang="de-DE" sz="2000" kern="0" dirty="0"/>
              <a:t>Power requirement and system size </a:t>
            </a:r>
            <a:r>
              <a:rPr lang="de-DE" sz="2000" kern="0" dirty="0" err="1"/>
              <a:t>determine</a:t>
            </a:r>
            <a:r>
              <a:rPr lang="de-DE" sz="2000" kern="0" dirty="0"/>
              <a:t> SC rate</a:t>
            </a:r>
          </a:p>
        </p:txBody>
      </p:sp>
      <p:sp>
        <p:nvSpPr>
          <p:cNvPr id="12" name="Titel 1"/>
          <p:cNvSpPr txBox="1">
            <a:spLocks/>
          </p:cNvSpPr>
          <p:nvPr/>
        </p:nvSpPr>
        <p:spPr bwMode="auto">
          <a:xfrm>
            <a:off x="442913" y="587375"/>
            <a:ext cx="75850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400">
                <a:solidFill>
                  <a:srgbClr val="0F2850"/>
                </a:solidFill>
                <a:latin typeface="Arial"/>
                <a:ea typeface="MS PGothic" pitchFamily="34" charset="-128"/>
                <a:cs typeface="Arial"/>
              </a:defRPr>
            </a:lvl1pPr>
            <a:lvl2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2pPr>
            <a:lvl3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3pPr>
            <a:lvl4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4pPr>
            <a:lvl5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5pPr>
            <a:lvl6pPr marL="457200" algn="l" rtl="0" fontAlgn="base">
              <a:spcBef>
                <a:spcPct val="0"/>
              </a:spcBef>
              <a:spcAft>
                <a:spcPct val="0"/>
              </a:spcAft>
              <a:defRPr sz="3200">
                <a:solidFill>
                  <a:srgbClr val="26235F"/>
                </a:solidFill>
                <a:latin typeface="Interstate-Regular" charset="0"/>
                <a:ea typeface="ＭＳ Ｐゴシック" charset="0"/>
                <a:cs typeface="Arial Unicode MS" charset="0"/>
              </a:defRPr>
            </a:lvl6pPr>
            <a:lvl7pPr marL="914400" algn="l" rtl="0" fontAlgn="base">
              <a:spcBef>
                <a:spcPct val="0"/>
              </a:spcBef>
              <a:spcAft>
                <a:spcPct val="0"/>
              </a:spcAft>
              <a:defRPr sz="3200">
                <a:solidFill>
                  <a:srgbClr val="26235F"/>
                </a:solidFill>
                <a:latin typeface="Interstate-Regular" charset="0"/>
                <a:ea typeface="ＭＳ Ｐゴシック" charset="0"/>
                <a:cs typeface="Arial Unicode MS" charset="0"/>
              </a:defRPr>
            </a:lvl7pPr>
            <a:lvl8pPr marL="1371600" algn="l" rtl="0" fontAlgn="base">
              <a:spcBef>
                <a:spcPct val="0"/>
              </a:spcBef>
              <a:spcAft>
                <a:spcPct val="0"/>
              </a:spcAft>
              <a:defRPr sz="3200">
                <a:solidFill>
                  <a:srgbClr val="26235F"/>
                </a:solidFill>
                <a:latin typeface="Interstate-Regular" charset="0"/>
                <a:ea typeface="ＭＳ Ｐゴシック" charset="0"/>
                <a:cs typeface="Arial Unicode MS" charset="0"/>
              </a:defRPr>
            </a:lvl8pPr>
            <a:lvl9pPr marL="1828800" algn="l" rtl="0" fontAlgn="base">
              <a:spcBef>
                <a:spcPct val="0"/>
              </a:spcBef>
              <a:spcAft>
                <a:spcPct val="0"/>
              </a:spcAft>
              <a:defRPr sz="3200">
                <a:solidFill>
                  <a:srgbClr val="26235F"/>
                </a:solidFill>
                <a:latin typeface="Interstate-Regular" charset="0"/>
                <a:ea typeface="ＭＳ Ｐゴシック" charset="0"/>
                <a:cs typeface="Arial Unicode MS" charset="0"/>
              </a:defRPr>
            </a:lvl9pPr>
          </a:lstStyle>
          <a:p>
            <a:r>
              <a:rPr lang="de-DE" altLang="de-DE" dirty="0">
                <a:latin typeface="Arial" pitchFamily="34" charset="0"/>
                <a:cs typeface="Arial" pitchFamily="34" charset="0"/>
              </a:rPr>
              <a:t>Basic information - Own consumption rate:</a:t>
            </a:r>
            <a:br>
              <a:rPr lang="de-DE" altLang="de-DE" dirty="0">
                <a:latin typeface="Arial" pitchFamily="34" charset="0"/>
                <a:cs typeface="Arial" pitchFamily="34" charset="0"/>
              </a:rPr>
            </a:br>
            <a:r>
              <a:rPr lang="de-DE" altLang="de-DE" dirty="0">
                <a:latin typeface="Arial" pitchFamily="34" charset="0"/>
                <a:cs typeface="Arial" pitchFamily="34" charset="0"/>
              </a:rPr>
              <a:t>Percentage of self-consumed PV electricity</a:t>
            </a:r>
          </a:p>
        </p:txBody>
      </p:sp>
      <p:sp>
        <p:nvSpPr>
          <p:cNvPr id="17" name="Foliennummernplatzhalter 4"/>
          <p:cNvSpPr>
            <a:spLocks noGrp="1"/>
          </p:cNvSpPr>
          <p:nvPr>
            <p:ph type="sldNum" sz="quarter" idx="11"/>
          </p:nvPr>
        </p:nvSpPr>
        <p:spPr>
          <a:xfrm>
            <a:off x="8591550" y="6383338"/>
            <a:ext cx="252413" cy="352425"/>
          </a:xfrm>
        </p:spPr>
        <p:txBody>
          <a:bodyPr/>
          <a:lstStyle/>
          <a:p>
            <a:pPr>
              <a:defRPr/>
            </a:pPr>
            <a:fld id="{5DDDF240-C992-4EA7-BCC8-DCA59CB3A9B4}" type="slidenum">
              <a:rPr lang="de-DE" smtClean="0"/>
              <a:pPr>
                <a:defRPr/>
              </a:pPr>
              <a:t>21</a:t>
            </a:fld>
            <a:endParaRPr lang="de-DE" dirty="0"/>
          </a:p>
        </p:txBody>
      </p:sp>
    </p:spTree>
    <p:extLst>
      <p:ext uri="{BB962C8B-B14F-4D97-AF65-F5344CB8AC3E}">
        <p14:creationId xmlns:p14="http://schemas.microsoft.com/office/powerpoint/2010/main" val="2877555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p>
            <a:r>
              <a:rPr lang="de-DE"/>
              <a:t>© BSW-Solar</a:t>
            </a:r>
          </a:p>
        </p:txBody>
      </p:sp>
      <p:sp>
        <p:nvSpPr>
          <p:cNvPr id="8" name="Rechteck 7"/>
          <p:cNvSpPr/>
          <p:nvPr/>
        </p:nvSpPr>
        <p:spPr>
          <a:xfrm>
            <a:off x="7469797" y="6553042"/>
            <a:ext cx="1043876" cy="215444"/>
          </a:xfrm>
          <a:prstGeom prst="rect">
            <a:avLst/>
          </a:prstGeom>
        </p:spPr>
        <p:txBody>
          <a:bodyPr wrap="none">
            <a:spAutoFit/>
          </a:bodyPr>
          <a:lstStyle/>
          <a:p>
            <a:pPr algn="r" eaLnBrk="0" fontAlgn="base" hangingPunct="0">
              <a:spcBef>
                <a:spcPct val="0"/>
              </a:spcBef>
              <a:spcAft>
                <a:spcPct val="0"/>
              </a:spcAft>
            </a:pPr>
            <a:r>
              <a:rPr lang="de-DE" altLang="de-DE" sz="800" dirty="0">
                <a:solidFill>
                  <a:srgbClr val="0F2850"/>
                </a:solidFill>
                <a:latin typeface="Arial" pitchFamily="34" charset="0"/>
                <a:cs typeface="Arial" pitchFamily="34" charset="0"/>
              </a:rPr>
              <a:t>Source: SMA, DGS</a:t>
            </a:r>
            <a:endParaRPr lang="de-DE" sz="800" dirty="0">
              <a:solidFill>
                <a:srgbClr val="0F2850"/>
              </a:solidFill>
            </a:endParaRPr>
          </a:p>
        </p:txBody>
      </p:sp>
      <p:graphicFrame>
        <p:nvGraphicFramePr>
          <p:cNvPr id="11" name="Diagramm 6"/>
          <p:cNvGraphicFramePr>
            <a:graphicFrameLocks/>
          </p:cNvGraphicFramePr>
          <p:nvPr>
            <p:extLst>
              <p:ext uri="{D42A27DB-BD31-4B8C-83A1-F6EECF244321}">
                <p14:modId xmlns:p14="http://schemas.microsoft.com/office/powerpoint/2010/main" val="1261051689"/>
              </p:ext>
            </p:extLst>
          </p:nvPr>
        </p:nvGraphicFramePr>
        <p:xfrm>
          <a:off x="677863" y="1641476"/>
          <a:ext cx="8166010" cy="404495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el 1"/>
          <p:cNvSpPr txBox="1">
            <a:spLocks/>
          </p:cNvSpPr>
          <p:nvPr/>
        </p:nvSpPr>
        <p:spPr bwMode="auto">
          <a:xfrm>
            <a:off x="442913" y="587375"/>
            <a:ext cx="75850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400">
                <a:solidFill>
                  <a:srgbClr val="0F2850"/>
                </a:solidFill>
                <a:latin typeface="Arial"/>
                <a:ea typeface="MS PGothic" pitchFamily="34" charset="-128"/>
                <a:cs typeface="Arial"/>
              </a:defRPr>
            </a:lvl1pPr>
            <a:lvl2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2pPr>
            <a:lvl3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3pPr>
            <a:lvl4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4pPr>
            <a:lvl5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5pPr>
            <a:lvl6pPr marL="457200" algn="l" rtl="0" fontAlgn="base">
              <a:spcBef>
                <a:spcPct val="0"/>
              </a:spcBef>
              <a:spcAft>
                <a:spcPct val="0"/>
              </a:spcAft>
              <a:defRPr sz="3200">
                <a:solidFill>
                  <a:srgbClr val="26235F"/>
                </a:solidFill>
                <a:latin typeface="Interstate-Regular" charset="0"/>
                <a:ea typeface="ＭＳ Ｐゴシック" charset="0"/>
                <a:cs typeface="Arial Unicode MS" charset="0"/>
              </a:defRPr>
            </a:lvl6pPr>
            <a:lvl7pPr marL="914400" algn="l" rtl="0" fontAlgn="base">
              <a:spcBef>
                <a:spcPct val="0"/>
              </a:spcBef>
              <a:spcAft>
                <a:spcPct val="0"/>
              </a:spcAft>
              <a:defRPr sz="3200">
                <a:solidFill>
                  <a:srgbClr val="26235F"/>
                </a:solidFill>
                <a:latin typeface="Interstate-Regular" charset="0"/>
                <a:ea typeface="ＭＳ Ｐゴシック" charset="0"/>
                <a:cs typeface="Arial Unicode MS" charset="0"/>
              </a:defRPr>
            </a:lvl7pPr>
            <a:lvl8pPr marL="1371600" algn="l" rtl="0" fontAlgn="base">
              <a:spcBef>
                <a:spcPct val="0"/>
              </a:spcBef>
              <a:spcAft>
                <a:spcPct val="0"/>
              </a:spcAft>
              <a:defRPr sz="3200">
                <a:solidFill>
                  <a:srgbClr val="26235F"/>
                </a:solidFill>
                <a:latin typeface="Interstate-Regular" charset="0"/>
                <a:ea typeface="ＭＳ Ｐゴシック" charset="0"/>
                <a:cs typeface="Arial Unicode MS" charset="0"/>
              </a:defRPr>
            </a:lvl8pPr>
            <a:lvl9pPr marL="1828800" algn="l" rtl="0" fontAlgn="base">
              <a:spcBef>
                <a:spcPct val="0"/>
              </a:spcBef>
              <a:spcAft>
                <a:spcPct val="0"/>
              </a:spcAft>
              <a:defRPr sz="3200">
                <a:solidFill>
                  <a:srgbClr val="26235F"/>
                </a:solidFill>
                <a:latin typeface="Interstate-Regular" charset="0"/>
                <a:ea typeface="ＭＳ Ｐゴシック" charset="0"/>
                <a:cs typeface="Arial Unicode MS" charset="0"/>
              </a:defRPr>
            </a:lvl9pPr>
          </a:lstStyle>
          <a:p>
            <a:r>
              <a:rPr lang="de-DE" altLang="de-DE" sz="2000" dirty="0">
                <a:latin typeface="Arial" pitchFamily="34" charset="0"/>
                <a:cs typeface="Arial" pitchFamily="34" charset="0"/>
              </a:rPr>
              <a:t>Basic information - Degree of self-sufficiency: Percentage of electricity demand covered by PV electricity</a:t>
            </a:r>
          </a:p>
        </p:txBody>
      </p:sp>
      <p:sp>
        <p:nvSpPr>
          <p:cNvPr id="9" name="Foliennummernplatzhalter 4"/>
          <p:cNvSpPr>
            <a:spLocks noGrp="1"/>
          </p:cNvSpPr>
          <p:nvPr>
            <p:ph type="sldNum" sz="quarter" idx="11"/>
          </p:nvPr>
        </p:nvSpPr>
        <p:spPr>
          <a:xfrm>
            <a:off x="8591550" y="6383338"/>
            <a:ext cx="252413" cy="352425"/>
          </a:xfrm>
        </p:spPr>
        <p:txBody>
          <a:bodyPr/>
          <a:lstStyle/>
          <a:p>
            <a:pPr>
              <a:defRPr/>
            </a:pPr>
            <a:fld id="{5DDDF240-C992-4EA7-BCC8-DCA59CB3A9B4}" type="slidenum">
              <a:rPr lang="de-DE" smtClean="0"/>
              <a:pPr>
                <a:defRPr/>
              </a:pPr>
              <a:t>22</a:t>
            </a:fld>
            <a:endParaRPr lang="de-DE" dirty="0"/>
          </a:p>
        </p:txBody>
      </p:sp>
      <p:sp>
        <p:nvSpPr>
          <p:cNvPr id="14" name="Pfeil nach rechts 13"/>
          <p:cNvSpPr/>
          <p:nvPr/>
        </p:nvSpPr>
        <p:spPr bwMode="auto">
          <a:xfrm>
            <a:off x="430213" y="6083610"/>
            <a:ext cx="379412" cy="354186"/>
          </a:xfrm>
          <a:prstGeom prst="rightArrow">
            <a:avLst>
              <a:gd name="adj1" fmla="val 50000"/>
              <a:gd name="adj2" fmla="val 68385"/>
            </a:avLst>
          </a:prstGeom>
          <a:solidFill>
            <a:schemeClr val="accent2"/>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2400">
              <a:solidFill>
                <a:srgbClr val="000000"/>
              </a:solidFill>
            </a:endParaRPr>
          </a:p>
        </p:txBody>
      </p:sp>
      <p:sp>
        <p:nvSpPr>
          <p:cNvPr id="15" name="Titel 1"/>
          <p:cNvSpPr txBox="1">
            <a:spLocks/>
          </p:cNvSpPr>
          <p:nvPr/>
        </p:nvSpPr>
        <p:spPr bwMode="auto">
          <a:xfrm>
            <a:off x="877122" y="6053139"/>
            <a:ext cx="7847778" cy="42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400">
                <a:solidFill>
                  <a:srgbClr val="0F2850"/>
                </a:solidFill>
                <a:latin typeface="Arial"/>
                <a:ea typeface="MS PGothic" pitchFamily="34" charset="-128"/>
                <a:cs typeface="Arial"/>
              </a:defRPr>
            </a:lvl1pPr>
            <a:lvl2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2pPr>
            <a:lvl3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3pPr>
            <a:lvl4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4pPr>
            <a:lvl5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5pPr>
            <a:lvl6pPr marL="457200" algn="l" rtl="0" fontAlgn="base">
              <a:spcBef>
                <a:spcPct val="0"/>
              </a:spcBef>
              <a:spcAft>
                <a:spcPct val="0"/>
              </a:spcAft>
              <a:defRPr sz="3200">
                <a:solidFill>
                  <a:srgbClr val="26235F"/>
                </a:solidFill>
                <a:latin typeface="Interstate-Regular" charset="0"/>
                <a:ea typeface="ＭＳ Ｐゴシック" charset="0"/>
                <a:cs typeface="Arial Unicode MS" charset="0"/>
              </a:defRPr>
            </a:lvl6pPr>
            <a:lvl7pPr marL="914400" algn="l" rtl="0" fontAlgn="base">
              <a:spcBef>
                <a:spcPct val="0"/>
              </a:spcBef>
              <a:spcAft>
                <a:spcPct val="0"/>
              </a:spcAft>
              <a:defRPr sz="3200">
                <a:solidFill>
                  <a:srgbClr val="26235F"/>
                </a:solidFill>
                <a:latin typeface="Interstate-Regular" charset="0"/>
                <a:ea typeface="ＭＳ Ｐゴシック" charset="0"/>
                <a:cs typeface="Arial Unicode MS" charset="0"/>
              </a:defRPr>
            </a:lvl7pPr>
            <a:lvl8pPr marL="1371600" algn="l" rtl="0" fontAlgn="base">
              <a:spcBef>
                <a:spcPct val="0"/>
              </a:spcBef>
              <a:spcAft>
                <a:spcPct val="0"/>
              </a:spcAft>
              <a:defRPr sz="3200">
                <a:solidFill>
                  <a:srgbClr val="26235F"/>
                </a:solidFill>
                <a:latin typeface="Interstate-Regular" charset="0"/>
                <a:ea typeface="ＭＳ Ｐゴシック" charset="0"/>
                <a:cs typeface="Arial Unicode MS" charset="0"/>
              </a:defRPr>
            </a:lvl8pPr>
            <a:lvl9pPr marL="1828800" algn="l" rtl="0" fontAlgn="base">
              <a:spcBef>
                <a:spcPct val="0"/>
              </a:spcBef>
              <a:spcAft>
                <a:spcPct val="0"/>
              </a:spcAft>
              <a:defRPr sz="3200">
                <a:solidFill>
                  <a:srgbClr val="26235F"/>
                </a:solidFill>
                <a:latin typeface="Interstate-Regular" charset="0"/>
                <a:ea typeface="ＭＳ Ｐゴシック" charset="0"/>
                <a:cs typeface="Arial Unicode MS" charset="0"/>
              </a:defRPr>
            </a:lvl9pPr>
          </a:lstStyle>
          <a:p>
            <a:pPr>
              <a:defRPr/>
            </a:pPr>
            <a:r>
              <a:rPr lang="de-DE" sz="2000" kern="0" dirty="0"/>
              <a:t>The level of the self-sufficiency rate results from the load profile of the industry </a:t>
            </a:r>
          </a:p>
        </p:txBody>
      </p:sp>
    </p:spTree>
    <p:extLst>
      <p:ext uri="{BB962C8B-B14F-4D97-AF65-F5344CB8AC3E}">
        <p14:creationId xmlns:p14="http://schemas.microsoft.com/office/powerpoint/2010/main" val="3751128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pPr>
              <a:defRPr/>
            </a:pPr>
            <a:r>
              <a:rPr lang="de-DE"/>
              <a:t>© BSW-Solar</a:t>
            </a:r>
          </a:p>
        </p:txBody>
      </p:sp>
      <p:sp>
        <p:nvSpPr>
          <p:cNvPr id="3" name="Rechteck 2"/>
          <p:cNvSpPr/>
          <p:nvPr/>
        </p:nvSpPr>
        <p:spPr>
          <a:xfrm>
            <a:off x="6237989" y="4335318"/>
            <a:ext cx="2482437" cy="1852815"/>
          </a:xfrm>
          <a:prstGeom prst="rect">
            <a:avLst/>
          </a:prstGeom>
        </p:spPr>
        <p:txBody>
          <a:bodyPr wrap="square">
            <a:spAutoFit/>
          </a:bodyPr>
          <a:lstStyle/>
          <a:p>
            <a:pPr marL="285750" indent="-285750" fontAlgn="base">
              <a:spcBef>
                <a:spcPct val="20000"/>
              </a:spcBef>
              <a:spcAft>
                <a:spcPct val="0"/>
              </a:spcAft>
              <a:buFontTx/>
              <a:buBlip>
                <a:blip r:embed="rId2"/>
              </a:buBlip>
            </a:pPr>
            <a:r>
              <a:rPr lang="de-DE" sz="1600" dirty="0">
                <a:solidFill>
                  <a:srgbClr val="0F2850"/>
                </a:solidFill>
                <a:latin typeface="Arial" charset="0"/>
                <a:cs typeface="Arial" charset="0"/>
              </a:rPr>
              <a:t>Geographical location</a:t>
            </a:r>
          </a:p>
          <a:p>
            <a:pPr marL="285750" indent="-285750" fontAlgn="base">
              <a:spcBef>
                <a:spcPct val="20000"/>
              </a:spcBef>
              <a:spcAft>
                <a:spcPct val="0"/>
              </a:spcAft>
              <a:buFontTx/>
              <a:buBlip>
                <a:blip r:embed="rId2"/>
              </a:buBlip>
            </a:pPr>
            <a:r>
              <a:rPr lang="de-DE" sz="1600" dirty="0">
                <a:solidFill>
                  <a:srgbClr val="0F2850"/>
                </a:solidFill>
                <a:latin typeface="Arial" charset="0"/>
                <a:cs typeface="Arial" charset="0"/>
              </a:rPr>
              <a:t>Shading conditions</a:t>
            </a:r>
          </a:p>
          <a:p>
            <a:pPr marL="285750" indent="-285750" fontAlgn="base">
              <a:spcBef>
                <a:spcPct val="20000"/>
              </a:spcBef>
              <a:spcAft>
                <a:spcPct val="0"/>
              </a:spcAft>
              <a:buFontTx/>
              <a:buBlip>
                <a:blip r:embed="rId2"/>
              </a:buBlip>
            </a:pPr>
            <a:r>
              <a:rPr lang="de-DE" sz="1600" dirty="0">
                <a:solidFill>
                  <a:srgbClr val="0F2850"/>
                </a:solidFill>
                <a:latin typeface="Arial" charset="0"/>
                <a:cs typeface="Arial" charset="0"/>
              </a:rPr>
              <a:t>specific local conditions </a:t>
            </a:r>
          </a:p>
          <a:p>
            <a:pPr eaLnBrk="0" fontAlgn="base" hangingPunct="0">
              <a:spcBef>
                <a:spcPct val="0"/>
              </a:spcBef>
              <a:spcAft>
                <a:spcPct val="0"/>
              </a:spcAft>
            </a:pPr>
            <a:endParaRPr lang="de-DE" sz="1600" dirty="0">
              <a:solidFill>
                <a:srgbClr val="0F2850"/>
              </a:solidFill>
              <a:latin typeface="Arial" panose="020B0604020202020204" pitchFamily="34" charset="0"/>
              <a:cs typeface="Arial" panose="020B0604020202020204" pitchFamily="34" charset="0"/>
            </a:endParaRPr>
          </a:p>
          <a:p>
            <a:pPr algn="r" eaLnBrk="0" fontAlgn="base" hangingPunct="0">
              <a:spcBef>
                <a:spcPct val="0"/>
              </a:spcBef>
              <a:spcAft>
                <a:spcPct val="0"/>
              </a:spcAft>
            </a:pPr>
            <a:r>
              <a:rPr lang="de-DE" sz="1200" dirty="0">
                <a:solidFill>
                  <a:srgbClr val="0F2850"/>
                </a:solidFill>
                <a:latin typeface="Arial" panose="020B0604020202020204" pitchFamily="34" charset="0"/>
                <a:cs typeface="Arial" panose="020B0604020202020204" pitchFamily="34" charset="0"/>
              </a:rPr>
              <a:t>(Max. radiation: 1367kWh/m2)</a:t>
            </a:r>
          </a:p>
        </p:txBody>
      </p:sp>
      <p:sp>
        <p:nvSpPr>
          <p:cNvPr id="9" name="AutoShape 2" descr="Bildergebnis für Solarenergie-Förderverein Deutschland e.V. (SFV)"/>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de-DE" sz="2400">
              <a:solidFill>
                <a:srgbClr val="0F2850"/>
              </a:solidFill>
            </a:endParaRPr>
          </a:p>
        </p:txBody>
      </p:sp>
      <p:pic>
        <p:nvPicPr>
          <p:cNvPr id="11268" name="Picture 4" descr="Bildergebnis für Solarenergie-Förderverein Deutschland e.V. (SF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1847" y="4018846"/>
            <a:ext cx="712937" cy="259565"/>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Strahlungsdaten Sonneneinstrahlung Deutschland Dezember 20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8647" y="2025769"/>
            <a:ext cx="1272190" cy="1783662"/>
          </a:xfrm>
          <a:prstGeom prst="rect">
            <a:avLst/>
          </a:prstGeom>
          <a:noFill/>
          <a:extLst>
            <a:ext uri="{909E8E84-426E-40DD-AFC4-6F175D3DCCD1}">
              <a14:hiddenFill xmlns:a14="http://schemas.microsoft.com/office/drawing/2010/main">
                <a:solidFill>
                  <a:srgbClr val="FFFFFF"/>
                </a:solidFill>
              </a14:hiddenFill>
            </a:ext>
          </a:extLst>
        </p:spPr>
      </p:pic>
      <p:sp>
        <p:nvSpPr>
          <p:cNvPr id="12" name="Rechteck 11">
            <a:hlinkClick r:id="rId5"/>
          </p:cNvPr>
          <p:cNvSpPr/>
          <p:nvPr/>
        </p:nvSpPr>
        <p:spPr bwMode="auto">
          <a:xfrm>
            <a:off x="7331569" y="3961938"/>
            <a:ext cx="1039792" cy="373380"/>
          </a:xfrm>
          <a:prstGeom prst="rect">
            <a:avLst/>
          </a:prstGeom>
          <a:no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eaLnBrk="0" fontAlgn="base" hangingPunct="0">
              <a:spcBef>
                <a:spcPct val="0"/>
              </a:spcBef>
              <a:spcAft>
                <a:spcPct val="0"/>
              </a:spcAft>
            </a:pPr>
            <a:r>
              <a:rPr lang="de-DE" sz="1000" b="1" dirty="0">
                <a:solidFill>
                  <a:srgbClr val="000000">
                    <a:lumMod val="50000"/>
                    <a:lumOff val="50000"/>
                  </a:srgbClr>
                </a:solidFill>
                <a:latin typeface="Arial" panose="020B0604020202020204" pitchFamily="34" charset="0"/>
                <a:cs typeface="Arial" panose="020B0604020202020204" pitchFamily="34" charset="0"/>
              </a:rPr>
              <a:t>Regional yield data</a:t>
            </a:r>
            <a:endParaRPr lang="de-DE" sz="1000" dirty="0">
              <a:solidFill>
                <a:srgbClr val="000000">
                  <a:lumMod val="50000"/>
                  <a:lumOff val="50000"/>
                </a:srgbClr>
              </a:solidFill>
              <a:latin typeface="Arial" panose="020B0604020202020204" pitchFamily="34" charset="0"/>
              <a:cs typeface="Arial" panose="020B0604020202020204" pitchFamily="34" charset="0"/>
            </a:endParaRPr>
          </a:p>
        </p:txBody>
      </p:sp>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4378" y="3213646"/>
            <a:ext cx="1865968" cy="1270506"/>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el 1"/>
          <p:cNvSpPr txBox="1">
            <a:spLocks/>
          </p:cNvSpPr>
          <p:nvPr/>
        </p:nvSpPr>
        <p:spPr bwMode="auto">
          <a:xfrm>
            <a:off x="442913" y="587375"/>
            <a:ext cx="75850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400">
                <a:solidFill>
                  <a:srgbClr val="0F2850"/>
                </a:solidFill>
                <a:latin typeface="Arial"/>
                <a:ea typeface="MS PGothic" pitchFamily="34" charset="-128"/>
                <a:cs typeface="Arial"/>
              </a:defRPr>
            </a:lvl1pPr>
            <a:lvl2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2pPr>
            <a:lvl3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3pPr>
            <a:lvl4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4pPr>
            <a:lvl5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5pPr>
            <a:lvl6pPr marL="457200" algn="l" rtl="0" fontAlgn="base">
              <a:spcBef>
                <a:spcPct val="0"/>
              </a:spcBef>
              <a:spcAft>
                <a:spcPct val="0"/>
              </a:spcAft>
              <a:defRPr sz="3200">
                <a:solidFill>
                  <a:srgbClr val="26235F"/>
                </a:solidFill>
                <a:latin typeface="Interstate-Regular" charset="0"/>
                <a:ea typeface="ＭＳ Ｐゴシック" charset="0"/>
                <a:cs typeface="Arial Unicode MS" charset="0"/>
              </a:defRPr>
            </a:lvl6pPr>
            <a:lvl7pPr marL="914400" algn="l" rtl="0" fontAlgn="base">
              <a:spcBef>
                <a:spcPct val="0"/>
              </a:spcBef>
              <a:spcAft>
                <a:spcPct val="0"/>
              </a:spcAft>
              <a:defRPr sz="3200">
                <a:solidFill>
                  <a:srgbClr val="26235F"/>
                </a:solidFill>
                <a:latin typeface="Interstate-Regular" charset="0"/>
                <a:ea typeface="ＭＳ Ｐゴシック" charset="0"/>
                <a:cs typeface="Arial Unicode MS" charset="0"/>
              </a:defRPr>
            </a:lvl7pPr>
            <a:lvl8pPr marL="1371600" algn="l" rtl="0" fontAlgn="base">
              <a:spcBef>
                <a:spcPct val="0"/>
              </a:spcBef>
              <a:spcAft>
                <a:spcPct val="0"/>
              </a:spcAft>
              <a:defRPr sz="3200">
                <a:solidFill>
                  <a:srgbClr val="26235F"/>
                </a:solidFill>
                <a:latin typeface="Interstate-Regular" charset="0"/>
                <a:ea typeface="ＭＳ Ｐゴシック" charset="0"/>
                <a:cs typeface="Arial Unicode MS" charset="0"/>
              </a:defRPr>
            </a:lvl8pPr>
            <a:lvl9pPr marL="1828800" algn="l" rtl="0" fontAlgn="base">
              <a:spcBef>
                <a:spcPct val="0"/>
              </a:spcBef>
              <a:spcAft>
                <a:spcPct val="0"/>
              </a:spcAft>
              <a:defRPr sz="3200">
                <a:solidFill>
                  <a:srgbClr val="26235F"/>
                </a:solidFill>
                <a:latin typeface="Interstate-Regular" charset="0"/>
                <a:ea typeface="ＭＳ Ｐゴシック" charset="0"/>
                <a:cs typeface="Arial Unicode MS" charset="0"/>
              </a:defRPr>
            </a:lvl9pPr>
          </a:lstStyle>
          <a:p>
            <a:r>
              <a:rPr lang="de-DE" altLang="de-DE" dirty="0">
                <a:latin typeface="Arial" pitchFamily="34" charset="0"/>
                <a:cs typeface="Arial" pitchFamily="34" charset="0"/>
              </a:rPr>
              <a:t>Set </a:t>
            </a:r>
            <a:r>
              <a:rPr lang="de-DE" altLang="de-DE" dirty="0" err="1">
                <a:latin typeface="Arial" pitchFamily="34" charset="0"/>
                <a:cs typeface="Arial" pitchFamily="34" charset="0"/>
              </a:rPr>
              <a:t>up</a:t>
            </a:r>
            <a:r>
              <a:rPr lang="de-DE" altLang="de-DE" dirty="0">
                <a:latin typeface="Arial" pitchFamily="34" charset="0"/>
                <a:cs typeface="Arial" pitchFamily="34" charset="0"/>
              </a:rPr>
              <a:t> of a </a:t>
            </a:r>
            <a:r>
              <a:rPr lang="de-DE" altLang="de-DE" dirty="0" err="1">
                <a:latin typeface="Arial" pitchFamily="34" charset="0"/>
                <a:cs typeface="Arial" pitchFamily="34" charset="0"/>
              </a:rPr>
              <a:t>system</a:t>
            </a:r>
            <a:r>
              <a:rPr lang="de-DE" altLang="de-DE" dirty="0">
                <a:latin typeface="Arial" pitchFamily="34" charset="0"/>
                <a:cs typeface="Arial" pitchFamily="34" charset="0"/>
              </a:rPr>
              <a:t> - </a:t>
            </a:r>
            <a:br>
              <a:rPr lang="de-DE" altLang="de-DE" dirty="0">
                <a:latin typeface="Arial" pitchFamily="34" charset="0"/>
                <a:cs typeface="Arial" pitchFamily="34" charset="0"/>
              </a:rPr>
            </a:br>
            <a:r>
              <a:rPr lang="de-DE" altLang="de-DE" dirty="0">
                <a:latin typeface="Arial" pitchFamily="34" charset="0"/>
                <a:cs typeface="Arial" pitchFamily="34" charset="0"/>
              </a:rPr>
              <a:t>Yield factors during the operation of a PV system</a:t>
            </a:r>
          </a:p>
        </p:txBody>
      </p:sp>
      <p:sp>
        <p:nvSpPr>
          <p:cNvPr id="15" name="Rechteck 14"/>
          <p:cNvSpPr/>
          <p:nvPr/>
        </p:nvSpPr>
        <p:spPr bwMode="auto">
          <a:xfrm>
            <a:off x="6177261" y="1542280"/>
            <a:ext cx="2207344" cy="45339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de-DE" sz="1600" b="1" dirty="0">
                <a:solidFill>
                  <a:srgbClr val="0F2850"/>
                </a:solidFill>
                <a:latin typeface="Arial" panose="020B0604020202020204" pitchFamily="34" charset="0"/>
                <a:cs typeface="Arial" panose="020B0604020202020204" pitchFamily="34" charset="0"/>
              </a:rPr>
              <a:t>solar radiation</a:t>
            </a:r>
          </a:p>
        </p:txBody>
      </p:sp>
      <p:sp>
        <p:nvSpPr>
          <p:cNvPr id="16" name="Pfeil nach rechts 15"/>
          <p:cNvSpPr/>
          <p:nvPr/>
        </p:nvSpPr>
        <p:spPr bwMode="auto">
          <a:xfrm rot="8887011">
            <a:off x="5383896" y="2874485"/>
            <a:ext cx="756927" cy="354186"/>
          </a:xfrm>
          <a:prstGeom prst="rightArrow">
            <a:avLst>
              <a:gd name="adj1" fmla="val 50000"/>
              <a:gd name="adj2" fmla="val 76453"/>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2400">
              <a:solidFill>
                <a:srgbClr val="000000"/>
              </a:solidFill>
            </a:endParaRPr>
          </a:p>
        </p:txBody>
      </p:sp>
      <p:pic>
        <p:nvPicPr>
          <p:cNvPr id="18" name="Picture 2" descr="Bildergebnis für norden süden ost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0375" y="1569210"/>
            <a:ext cx="811921" cy="804104"/>
          </a:xfrm>
          <a:prstGeom prst="rect">
            <a:avLst/>
          </a:prstGeom>
          <a:noFill/>
          <a:extLst>
            <a:ext uri="{909E8E84-426E-40DD-AFC4-6F175D3DCCD1}">
              <a14:hiddenFill xmlns:a14="http://schemas.microsoft.com/office/drawing/2010/main">
                <a:solidFill>
                  <a:srgbClr val="FFFFFF"/>
                </a:solidFill>
              </a14:hiddenFill>
            </a:ext>
          </a:extLst>
        </p:spPr>
      </p:pic>
      <p:sp>
        <p:nvSpPr>
          <p:cNvPr id="19" name="Rechteck 18"/>
          <p:cNvSpPr/>
          <p:nvPr/>
        </p:nvSpPr>
        <p:spPr>
          <a:xfrm>
            <a:off x="393092" y="2373314"/>
            <a:ext cx="2966152" cy="2160591"/>
          </a:xfrm>
          <a:prstGeom prst="rect">
            <a:avLst/>
          </a:prstGeom>
        </p:spPr>
        <p:txBody>
          <a:bodyPr wrap="square">
            <a:spAutoFit/>
          </a:bodyPr>
          <a:lstStyle/>
          <a:p>
            <a:pPr marL="285750" indent="-285750" fontAlgn="base">
              <a:spcBef>
                <a:spcPct val="20000"/>
              </a:spcBef>
              <a:spcAft>
                <a:spcPct val="0"/>
              </a:spcAft>
              <a:buFontTx/>
              <a:buBlip>
                <a:blip r:embed="rId2"/>
              </a:buBlip>
            </a:pPr>
            <a:r>
              <a:rPr lang="de-DE" sz="1600" dirty="0">
                <a:solidFill>
                  <a:srgbClr val="0F2850"/>
                </a:solidFill>
                <a:latin typeface="Arial" panose="020B0604020202020204" pitchFamily="34" charset="0"/>
                <a:cs typeface="Arial" panose="020B0604020202020204" pitchFamily="34" charset="0"/>
              </a:rPr>
              <a:t>Max. Yield </a:t>
            </a:r>
            <a:r>
              <a:rPr lang="de-DE" sz="1600" dirty="0" err="1">
                <a:solidFill>
                  <a:srgbClr val="0F2850"/>
                </a:solidFill>
                <a:latin typeface="Arial" panose="020B0604020202020204" pitchFamily="34" charset="0"/>
                <a:cs typeface="Arial" panose="020B0604020202020204" pitchFamily="34" charset="0"/>
              </a:rPr>
              <a:t>south provide</a:t>
            </a:r>
            <a:r>
              <a:rPr lang="de-DE" sz="1600" dirty="0">
                <a:solidFill>
                  <a:srgbClr val="0F2850"/>
                </a:solidFill>
                <a:latin typeface="Arial" panose="020B0604020202020204" pitchFamily="34" charset="0"/>
                <a:cs typeface="Arial" panose="020B0604020202020204" pitchFamily="34" charset="0"/>
              </a:rPr>
              <a:t> roof areas with 30% inclination</a:t>
            </a:r>
          </a:p>
          <a:p>
            <a:pPr marL="285750" indent="-285750" fontAlgn="base">
              <a:spcBef>
                <a:spcPct val="20000"/>
              </a:spcBef>
              <a:spcAft>
                <a:spcPct val="0"/>
              </a:spcAft>
              <a:buFontTx/>
              <a:buBlip>
                <a:blip r:embed="rId2"/>
              </a:buBlip>
            </a:pPr>
            <a:r>
              <a:rPr lang="de-DE" sz="1600" dirty="0">
                <a:solidFill>
                  <a:srgbClr val="0F2850"/>
                </a:solidFill>
                <a:latin typeface="Arial" panose="020B0604020202020204" pitchFamily="34" charset="0"/>
                <a:cs typeface="Arial" panose="020B0604020202020204" pitchFamily="34" charset="0"/>
              </a:rPr>
              <a:t>Roof areas to the west with an inclination of less than 25% also achieve high yields</a:t>
            </a:r>
          </a:p>
          <a:p>
            <a:pPr marL="285750" indent="-285750" fontAlgn="base">
              <a:spcBef>
                <a:spcPct val="20000"/>
              </a:spcBef>
              <a:spcAft>
                <a:spcPct val="0"/>
              </a:spcAft>
              <a:buFontTx/>
              <a:buBlip>
                <a:blip r:embed="rId2"/>
              </a:buBlip>
            </a:pPr>
            <a:r>
              <a:rPr lang="de-DE" sz="1600" dirty="0">
                <a:solidFill>
                  <a:srgbClr val="0F2850"/>
                </a:solidFill>
                <a:latin typeface="Arial" panose="020B0604020202020204" pitchFamily="34" charset="0"/>
                <a:cs typeface="Arial" panose="020B0604020202020204" pitchFamily="34" charset="0"/>
              </a:rPr>
              <a:t>Ideal east/west orientation for own consumption</a:t>
            </a:r>
          </a:p>
        </p:txBody>
      </p:sp>
      <p:sp>
        <p:nvSpPr>
          <p:cNvPr id="20" name="Rechteck 19"/>
          <p:cNvSpPr/>
          <p:nvPr/>
        </p:nvSpPr>
        <p:spPr bwMode="auto">
          <a:xfrm>
            <a:off x="1272296" y="1764399"/>
            <a:ext cx="2207344" cy="45339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de-DE" sz="1600" b="1" dirty="0">
                <a:solidFill>
                  <a:srgbClr val="0F2850"/>
                </a:solidFill>
                <a:latin typeface="Arial" panose="020B0604020202020204" pitchFamily="34" charset="0"/>
                <a:cs typeface="Arial" panose="020B0604020202020204" pitchFamily="34" charset="0"/>
              </a:rPr>
              <a:t>roof pitch</a:t>
            </a:r>
          </a:p>
        </p:txBody>
      </p:sp>
      <p:sp>
        <p:nvSpPr>
          <p:cNvPr id="21" name="Pfeil nach rechts 20"/>
          <p:cNvSpPr/>
          <p:nvPr/>
        </p:nvSpPr>
        <p:spPr bwMode="auto">
          <a:xfrm rot="2617375">
            <a:off x="3426785" y="2892687"/>
            <a:ext cx="756927" cy="354186"/>
          </a:xfrm>
          <a:prstGeom prst="rightArrow">
            <a:avLst>
              <a:gd name="adj1" fmla="val 50000"/>
              <a:gd name="adj2" fmla="val 76453"/>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2400">
              <a:solidFill>
                <a:srgbClr val="000000"/>
              </a:solidFill>
            </a:endParaRPr>
          </a:p>
        </p:txBody>
      </p:sp>
      <p:sp>
        <p:nvSpPr>
          <p:cNvPr id="22" name="Rechteck 21"/>
          <p:cNvSpPr/>
          <p:nvPr/>
        </p:nvSpPr>
        <p:spPr>
          <a:xfrm>
            <a:off x="1106090" y="5470654"/>
            <a:ext cx="4393010" cy="634020"/>
          </a:xfrm>
          <a:prstGeom prst="rect">
            <a:avLst/>
          </a:prstGeom>
        </p:spPr>
        <p:txBody>
          <a:bodyPr wrap="square">
            <a:spAutoFit/>
          </a:bodyPr>
          <a:lstStyle/>
          <a:p>
            <a:pPr marL="285750" indent="-285750" fontAlgn="base">
              <a:spcBef>
                <a:spcPct val="20000"/>
              </a:spcBef>
              <a:spcAft>
                <a:spcPct val="0"/>
              </a:spcAft>
              <a:buFontTx/>
              <a:buBlip>
                <a:blip r:embed="rId2"/>
              </a:buBlip>
            </a:pPr>
            <a:r>
              <a:rPr lang="de-DE" sz="1600" dirty="0">
                <a:solidFill>
                  <a:srgbClr val="0F2850"/>
                </a:solidFill>
                <a:latin typeface="Arial" panose="020B0604020202020204" pitchFamily="34" charset="0"/>
                <a:cs typeface="Arial" panose="020B0604020202020204" pitchFamily="34" charset="0"/>
              </a:rPr>
              <a:t>Service life of 25 - 30 years possible</a:t>
            </a:r>
          </a:p>
          <a:p>
            <a:pPr marL="285750" indent="-285750" fontAlgn="base">
              <a:spcBef>
                <a:spcPct val="20000"/>
              </a:spcBef>
              <a:spcAft>
                <a:spcPct val="0"/>
              </a:spcAft>
              <a:buFontTx/>
              <a:buBlip>
                <a:blip r:embed="rId2"/>
              </a:buBlip>
            </a:pPr>
            <a:r>
              <a:rPr lang="de-DE" sz="1600" dirty="0">
                <a:solidFill>
                  <a:srgbClr val="0F2850"/>
                </a:solidFill>
                <a:latin typeface="Arial" panose="020B0604020202020204" pitchFamily="34" charset="0"/>
                <a:cs typeface="Arial" panose="020B0604020202020204" pitchFamily="34" charset="0"/>
              </a:rPr>
              <a:t>High quality components</a:t>
            </a:r>
          </a:p>
        </p:txBody>
      </p:sp>
      <p:sp>
        <p:nvSpPr>
          <p:cNvPr id="23" name="Rechteck 22"/>
          <p:cNvSpPr/>
          <p:nvPr/>
        </p:nvSpPr>
        <p:spPr bwMode="auto">
          <a:xfrm>
            <a:off x="1010260" y="5065240"/>
            <a:ext cx="2207344" cy="45339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r>
              <a:rPr lang="de-DE" sz="1600" b="1" dirty="0">
                <a:solidFill>
                  <a:srgbClr val="0F2850"/>
                </a:solidFill>
                <a:latin typeface="Arial" panose="020B0604020202020204" pitchFamily="34" charset="0"/>
                <a:cs typeface="Arial" panose="020B0604020202020204" pitchFamily="34" charset="0"/>
              </a:rPr>
              <a:t>PV components</a:t>
            </a:r>
          </a:p>
        </p:txBody>
      </p:sp>
      <p:sp>
        <p:nvSpPr>
          <p:cNvPr id="24" name="Pfeil nach rechts 23"/>
          <p:cNvSpPr/>
          <p:nvPr/>
        </p:nvSpPr>
        <p:spPr bwMode="auto">
          <a:xfrm rot="18936256">
            <a:off x="3299462" y="4622007"/>
            <a:ext cx="756927" cy="354186"/>
          </a:xfrm>
          <a:prstGeom prst="rightArrow">
            <a:avLst>
              <a:gd name="adj1" fmla="val 50000"/>
              <a:gd name="adj2" fmla="val 76453"/>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2400">
              <a:solidFill>
                <a:srgbClr val="000000"/>
              </a:solidFill>
            </a:endParaRPr>
          </a:p>
        </p:txBody>
      </p:sp>
      <p:sp>
        <p:nvSpPr>
          <p:cNvPr id="25" name="Foliennummernplatzhalter 4"/>
          <p:cNvSpPr>
            <a:spLocks noGrp="1"/>
          </p:cNvSpPr>
          <p:nvPr>
            <p:ph type="sldNum" sz="quarter" idx="4294967295"/>
          </p:nvPr>
        </p:nvSpPr>
        <p:spPr>
          <a:xfrm>
            <a:off x="8591550" y="6383338"/>
            <a:ext cx="252413" cy="352425"/>
          </a:xfrm>
          <a:prstGeom prst="rect">
            <a:avLst/>
          </a:prstGeom>
        </p:spPr>
        <p:txBody>
          <a:bodyPr/>
          <a:lstStyle/>
          <a:p>
            <a:pPr>
              <a:defRPr/>
            </a:pPr>
            <a:fld id="{5DDDF240-C992-4EA7-BCC8-DCA59CB3A9B4}" type="slidenum">
              <a:rPr lang="de-DE" smtClean="0"/>
              <a:pPr>
                <a:defRPr/>
              </a:pPr>
              <a:t>23</a:t>
            </a:fld>
            <a:endParaRPr lang="de-DE" dirty="0"/>
          </a:p>
        </p:txBody>
      </p:sp>
    </p:spTree>
    <p:extLst>
      <p:ext uri="{BB962C8B-B14F-4D97-AF65-F5344CB8AC3E}">
        <p14:creationId xmlns:p14="http://schemas.microsoft.com/office/powerpoint/2010/main" val="3165132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a:xfrm>
            <a:off x="7929563" y="6527800"/>
            <a:ext cx="657225" cy="123825"/>
          </a:xfrm>
        </p:spPr>
        <p:txBody>
          <a:bodyPr/>
          <a:lstStyle/>
          <a:p>
            <a:r>
              <a:rPr lang="de-DE" dirty="0"/>
              <a:t>© BSW-Solar</a:t>
            </a:r>
          </a:p>
        </p:txBody>
      </p:sp>
      <p:pic>
        <p:nvPicPr>
          <p:cNvPr id="6" name="Picture 2" descr="Abb. 2: Erzielbare Eigenverbrauchsquoten gewerblicher Stromverbraucher nach Standardlastprofilen"/>
          <p:cNvPicPr>
            <a:picLocks noChangeAspect="1" noChangeArrowheads="1"/>
          </p:cNvPicPr>
          <p:nvPr/>
        </p:nvPicPr>
        <p:blipFill rotWithShape="1">
          <a:blip r:embed="rId2">
            <a:extLst>
              <a:ext uri="{28A0092B-C50C-407E-A947-70E740481C1C}">
                <a14:useLocalDpi xmlns:a14="http://schemas.microsoft.com/office/drawing/2010/main" val="0"/>
              </a:ext>
            </a:extLst>
          </a:blip>
          <a:srcRect b="11650"/>
          <a:stretch/>
        </p:blipFill>
        <p:spPr bwMode="auto">
          <a:xfrm>
            <a:off x="425450" y="1393695"/>
            <a:ext cx="7751762" cy="51364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hteck 7"/>
          <p:cNvSpPr/>
          <p:nvPr/>
        </p:nvSpPr>
        <p:spPr>
          <a:xfrm>
            <a:off x="7775722" y="6600667"/>
            <a:ext cx="763351" cy="215444"/>
          </a:xfrm>
          <a:prstGeom prst="rect">
            <a:avLst/>
          </a:prstGeom>
        </p:spPr>
        <p:txBody>
          <a:bodyPr wrap="none">
            <a:spAutoFit/>
          </a:bodyPr>
          <a:lstStyle/>
          <a:p>
            <a:pPr eaLnBrk="0" fontAlgn="base" hangingPunct="0">
              <a:spcBef>
                <a:spcPct val="0"/>
              </a:spcBef>
              <a:spcAft>
                <a:spcPct val="0"/>
              </a:spcAft>
            </a:pPr>
            <a:r>
              <a:rPr lang="de-DE" altLang="de-DE" sz="800" dirty="0">
                <a:solidFill>
                  <a:srgbClr val="0F2850"/>
                </a:solidFill>
                <a:latin typeface="Arial" pitchFamily="34" charset="0"/>
                <a:cs typeface="Arial" pitchFamily="34" charset="0"/>
              </a:rPr>
              <a:t>Source: SMA</a:t>
            </a:r>
            <a:endParaRPr lang="de-DE" sz="800" dirty="0">
              <a:solidFill>
                <a:srgbClr val="0F2850"/>
              </a:solidFill>
            </a:endParaRPr>
          </a:p>
        </p:txBody>
      </p:sp>
      <p:sp>
        <p:nvSpPr>
          <p:cNvPr id="7" name="Titel 1"/>
          <p:cNvSpPr txBox="1">
            <a:spLocks/>
          </p:cNvSpPr>
          <p:nvPr/>
        </p:nvSpPr>
        <p:spPr bwMode="auto">
          <a:xfrm>
            <a:off x="442913" y="587375"/>
            <a:ext cx="75850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400">
                <a:solidFill>
                  <a:srgbClr val="0F2850"/>
                </a:solidFill>
                <a:latin typeface="Arial"/>
                <a:ea typeface="MS PGothic" pitchFamily="34" charset="-128"/>
                <a:cs typeface="Arial"/>
              </a:defRPr>
            </a:lvl1pPr>
            <a:lvl2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2pPr>
            <a:lvl3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3pPr>
            <a:lvl4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4pPr>
            <a:lvl5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5pPr>
            <a:lvl6pPr marL="457200" algn="l" rtl="0" fontAlgn="base">
              <a:spcBef>
                <a:spcPct val="0"/>
              </a:spcBef>
              <a:spcAft>
                <a:spcPct val="0"/>
              </a:spcAft>
              <a:defRPr sz="3200">
                <a:solidFill>
                  <a:srgbClr val="26235F"/>
                </a:solidFill>
                <a:latin typeface="Interstate-Regular" charset="0"/>
                <a:ea typeface="ＭＳ Ｐゴシック" charset="0"/>
                <a:cs typeface="Arial Unicode MS" charset="0"/>
              </a:defRPr>
            </a:lvl6pPr>
            <a:lvl7pPr marL="914400" algn="l" rtl="0" fontAlgn="base">
              <a:spcBef>
                <a:spcPct val="0"/>
              </a:spcBef>
              <a:spcAft>
                <a:spcPct val="0"/>
              </a:spcAft>
              <a:defRPr sz="3200">
                <a:solidFill>
                  <a:srgbClr val="26235F"/>
                </a:solidFill>
                <a:latin typeface="Interstate-Regular" charset="0"/>
                <a:ea typeface="ＭＳ Ｐゴシック" charset="0"/>
                <a:cs typeface="Arial Unicode MS" charset="0"/>
              </a:defRPr>
            </a:lvl7pPr>
            <a:lvl8pPr marL="1371600" algn="l" rtl="0" fontAlgn="base">
              <a:spcBef>
                <a:spcPct val="0"/>
              </a:spcBef>
              <a:spcAft>
                <a:spcPct val="0"/>
              </a:spcAft>
              <a:defRPr sz="3200">
                <a:solidFill>
                  <a:srgbClr val="26235F"/>
                </a:solidFill>
                <a:latin typeface="Interstate-Regular" charset="0"/>
                <a:ea typeface="ＭＳ Ｐゴシック" charset="0"/>
                <a:cs typeface="Arial Unicode MS" charset="0"/>
              </a:defRPr>
            </a:lvl8pPr>
            <a:lvl9pPr marL="1828800" algn="l" rtl="0" fontAlgn="base">
              <a:spcBef>
                <a:spcPct val="0"/>
              </a:spcBef>
              <a:spcAft>
                <a:spcPct val="0"/>
              </a:spcAft>
              <a:defRPr sz="3200">
                <a:solidFill>
                  <a:srgbClr val="26235F"/>
                </a:solidFill>
                <a:latin typeface="Interstate-Regular" charset="0"/>
                <a:ea typeface="ＭＳ Ｐゴシック" charset="0"/>
                <a:cs typeface="Arial Unicode MS" charset="0"/>
              </a:defRPr>
            </a:lvl9pPr>
          </a:lstStyle>
          <a:p>
            <a:r>
              <a:rPr lang="de-DE" altLang="de-DE" dirty="0" err="1">
                <a:latin typeface="Arial" pitchFamily="34" charset="0"/>
                <a:cs typeface="Arial" pitchFamily="34" charset="0"/>
              </a:rPr>
              <a:t>Typical</a:t>
            </a:r>
            <a:r>
              <a:rPr lang="de-DE" altLang="de-DE" dirty="0">
                <a:latin typeface="Arial" pitchFamily="34" charset="0"/>
                <a:cs typeface="Arial" pitchFamily="34" charset="0"/>
              </a:rPr>
              <a:t> </a:t>
            </a:r>
            <a:r>
              <a:rPr lang="de-DE" altLang="de-DE" dirty="0" err="1">
                <a:latin typeface="Arial" pitchFamily="34" charset="0"/>
                <a:cs typeface="Arial" pitchFamily="34" charset="0"/>
              </a:rPr>
              <a:t>consumers</a:t>
            </a:r>
            <a:r>
              <a:rPr lang="de-DE" altLang="de-DE" dirty="0">
                <a:latin typeface="Arial" pitchFamily="34" charset="0"/>
                <a:cs typeface="Arial" pitchFamily="34" charset="0"/>
              </a:rPr>
              <a:t> in C&amp;I </a:t>
            </a:r>
            <a:r>
              <a:rPr lang="de-DE" altLang="de-DE" dirty="0" err="1">
                <a:latin typeface="Arial" pitchFamily="34" charset="0"/>
                <a:cs typeface="Arial" pitchFamily="34" charset="0"/>
              </a:rPr>
              <a:t>segement</a:t>
            </a:r>
            <a:r>
              <a:rPr lang="de-DE" altLang="de-DE" dirty="0">
                <a:latin typeface="Arial" pitchFamily="34" charset="0"/>
                <a:cs typeface="Arial" pitchFamily="34" charset="0"/>
              </a:rPr>
              <a:t>- SC rates as a function of the specific load profile of commercial enterprises</a:t>
            </a:r>
          </a:p>
        </p:txBody>
      </p:sp>
      <p:sp>
        <p:nvSpPr>
          <p:cNvPr id="4" name="Textfeld 3"/>
          <p:cNvSpPr txBox="1"/>
          <p:nvPr/>
        </p:nvSpPr>
        <p:spPr>
          <a:xfrm>
            <a:off x="1956594" y="6402018"/>
            <a:ext cx="338931" cy="138499"/>
          </a:xfrm>
          <a:prstGeom prst="rect">
            <a:avLst/>
          </a:prstGeom>
          <a:solidFill>
            <a:srgbClr val="C1C1C1"/>
          </a:solidFill>
        </p:spPr>
        <p:txBody>
          <a:bodyPr wrap="square" lIns="0" tIns="0" bIns="0" rtlCol="0">
            <a:spAutoFit/>
          </a:bodyPr>
          <a:lstStyle/>
          <a:p>
            <a:pPr eaLnBrk="0" fontAlgn="base" hangingPunct="0">
              <a:spcBef>
                <a:spcPct val="0"/>
              </a:spcBef>
              <a:spcAft>
                <a:spcPct val="0"/>
              </a:spcAft>
            </a:pPr>
            <a:r>
              <a:rPr lang="de-DE" sz="900" dirty="0">
                <a:solidFill>
                  <a:srgbClr val="000000">
                    <a:lumMod val="85000"/>
                    <a:lumOff val="15000"/>
                  </a:srgbClr>
                </a:solidFill>
                <a:latin typeface="Arial"/>
                <a:cs typeface="Arial"/>
              </a:rPr>
              <a:t>etc.</a:t>
            </a:r>
          </a:p>
        </p:txBody>
      </p:sp>
      <p:sp>
        <p:nvSpPr>
          <p:cNvPr id="9" name="Foliennummernplatzhalter 4"/>
          <p:cNvSpPr>
            <a:spLocks noGrp="1"/>
          </p:cNvSpPr>
          <p:nvPr>
            <p:ph type="sldNum" sz="quarter" idx="11"/>
          </p:nvPr>
        </p:nvSpPr>
        <p:spPr>
          <a:xfrm>
            <a:off x="8591550" y="6383338"/>
            <a:ext cx="252413" cy="352425"/>
          </a:xfrm>
        </p:spPr>
        <p:txBody>
          <a:bodyPr/>
          <a:lstStyle/>
          <a:p>
            <a:pPr>
              <a:defRPr/>
            </a:pPr>
            <a:fld id="{5DDDF240-C992-4EA7-BCC8-DCA59CB3A9B4}" type="slidenum">
              <a:rPr lang="de-DE" smtClean="0"/>
              <a:pPr>
                <a:defRPr/>
              </a:pPr>
              <a:t>24</a:t>
            </a:fld>
            <a:endParaRPr lang="de-DE" dirty="0"/>
          </a:p>
        </p:txBody>
      </p:sp>
      <p:sp>
        <p:nvSpPr>
          <p:cNvPr id="3" name="Textfeld 2"/>
          <p:cNvSpPr txBox="1"/>
          <p:nvPr/>
        </p:nvSpPr>
        <p:spPr>
          <a:xfrm>
            <a:off x="1562100" y="3980988"/>
            <a:ext cx="1143000" cy="2554545"/>
          </a:xfrm>
          <a:prstGeom prst="rect">
            <a:avLst/>
          </a:prstGeom>
          <a:solidFill>
            <a:schemeClr val="accent5">
              <a:lumMod val="60000"/>
              <a:lumOff val="40000"/>
            </a:schemeClr>
          </a:solidFill>
        </p:spPr>
        <p:txBody>
          <a:bodyPr wrap="square" rtlCol="0">
            <a:spAutoFit/>
          </a:bodyPr>
          <a:lstStyle/>
          <a:p>
            <a:r>
              <a:rPr lang="de-DE" sz="1000" dirty="0">
                <a:latin typeface="Arial"/>
                <a:cs typeface="Arial"/>
              </a:rPr>
              <a:t>Office </a:t>
            </a:r>
            <a:r>
              <a:rPr lang="de-DE" sz="1000" dirty="0" err="1">
                <a:latin typeface="Arial"/>
                <a:cs typeface="Arial"/>
              </a:rPr>
              <a:t>buildings</a:t>
            </a:r>
            <a:endParaRPr lang="de-DE" sz="1000" dirty="0">
              <a:latin typeface="Arial"/>
              <a:cs typeface="Arial"/>
            </a:endParaRPr>
          </a:p>
          <a:p>
            <a:r>
              <a:rPr lang="de-DE" sz="1000" dirty="0">
                <a:latin typeface="Arial"/>
                <a:cs typeface="Arial"/>
              </a:rPr>
              <a:t>Education</a:t>
            </a:r>
          </a:p>
          <a:p>
            <a:r>
              <a:rPr lang="de-DE" sz="1000" dirty="0" err="1">
                <a:latin typeface="Arial"/>
                <a:cs typeface="Arial"/>
              </a:rPr>
              <a:t>Canteens</a:t>
            </a:r>
            <a:endParaRPr lang="de-DE" sz="1000" dirty="0">
              <a:latin typeface="Arial"/>
              <a:cs typeface="Arial"/>
            </a:endParaRPr>
          </a:p>
          <a:p>
            <a:r>
              <a:rPr lang="de-DE" sz="1000" dirty="0">
                <a:latin typeface="Arial"/>
                <a:cs typeface="Arial"/>
              </a:rPr>
              <a:t>Hospitals</a:t>
            </a:r>
          </a:p>
          <a:p>
            <a:r>
              <a:rPr lang="de-DE" sz="1000" dirty="0" err="1">
                <a:latin typeface="Arial"/>
                <a:cs typeface="Arial"/>
              </a:rPr>
              <a:t>Amdinistaration</a:t>
            </a:r>
            <a:endParaRPr lang="de-DE" sz="1000" dirty="0">
              <a:latin typeface="Arial"/>
              <a:cs typeface="Arial"/>
            </a:endParaRPr>
          </a:p>
          <a:p>
            <a:r>
              <a:rPr lang="de-DE" sz="1000" dirty="0">
                <a:latin typeface="Arial"/>
                <a:cs typeface="Arial"/>
              </a:rPr>
              <a:t>Public </a:t>
            </a:r>
            <a:r>
              <a:rPr lang="de-DE" sz="1000" dirty="0" err="1">
                <a:latin typeface="Arial"/>
                <a:cs typeface="Arial"/>
              </a:rPr>
              <a:t>Agencies</a:t>
            </a:r>
            <a:endParaRPr lang="de-DE" sz="1000" dirty="0">
              <a:latin typeface="Arial"/>
              <a:cs typeface="Arial"/>
            </a:endParaRPr>
          </a:p>
          <a:p>
            <a:r>
              <a:rPr lang="de-DE" sz="1000" dirty="0">
                <a:latin typeface="Arial"/>
                <a:cs typeface="Arial"/>
              </a:rPr>
              <a:t>Banks</a:t>
            </a:r>
          </a:p>
          <a:p>
            <a:r>
              <a:rPr lang="de-DE" sz="1000" dirty="0">
                <a:latin typeface="Arial"/>
                <a:cs typeface="Arial"/>
              </a:rPr>
              <a:t>Service </a:t>
            </a:r>
            <a:r>
              <a:rPr lang="de-DE" sz="1000" dirty="0" err="1">
                <a:latin typeface="Arial"/>
                <a:cs typeface="Arial"/>
              </a:rPr>
              <a:t>providers</a:t>
            </a:r>
            <a:endParaRPr lang="de-DE" sz="1000" dirty="0">
              <a:latin typeface="Arial"/>
              <a:cs typeface="Arial"/>
            </a:endParaRPr>
          </a:p>
          <a:p>
            <a:r>
              <a:rPr lang="de-DE" sz="1000" dirty="0">
                <a:latin typeface="Arial"/>
                <a:cs typeface="Arial"/>
              </a:rPr>
              <a:t>Medical </a:t>
            </a:r>
            <a:r>
              <a:rPr lang="de-DE" sz="1000" dirty="0" err="1">
                <a:latin typeface="Arial"/>
                <a:cs typeface="Arial"/>
              </a:rPr>
              <a:t>institutes</a:t>
            </a:r>
            <a:endParaRPr lang="de-DE" sz="1000" dirty="0">
              <a:latin typeface="Arial"/>
              <a:cs typeface="Arial"/>
            </a:endParaRPr>
          </a:p>
          <a:p>
            <a:r>
              <a:rPr lang="de-DE" sz="1000" b="1" dirty="0">
                <a:latin typeface="Arial"/>
                <a:cs typeface="Arial"/>
              </a:rPr>
              <a:t>C &amp; I </a:t>
            </a:r>
          </a:p>
          <a:p>
            <a:r>
              <a:rPr lang="de-DE" sz="1000" dirty="0" err="1">
                <a:latin typeface="Arial"/>
                <a:cs typeface="Arial"/>
              </a:rPr>
              <a:t>Construction</a:t>
            </a:r>
            <a:endParaRPr lang="de-DE" sz="1000" dirty="0">
              <a:latin typeface="Arial"/>
              <a:cs typeface="Arial"/>
            </a:endParaRPr>
          </a:p>
          <a:p>
            <a:r>
              <a:rPr lang="de-DE" sz="1000" dirty="0" err="1">
                <a:latin typeface="Arial"/>
                <a:cs typeface="Arial"/>
              </a:rPr>
              <a:t>Crafts</a:t>
            </a:r>
            <a:r>
              <a:rPr lang="de-DE" sz="1000" dirty="0">
                <a:latin typeface="Arial"/>
                <a:cs typeface="Arial"/>
              </a:rPr>
              <a:t> </a:t>
            </a:r>
            <a:r>
              <a:rPr lang="de-DE" sz="1000" dirty="0" err="1">
                <a:latin typeface="Arial"/>
                <a:cs typeface="Arial"/>
              </a:rPr>
              <a:t>facilities</a:t>
            </a:r>
            <a:r>
              <a:rPr lang="de-DE" sz="1000" dirty="0">
                <a:latin typeface="Arial"/>
                <a:cs typeface="Arial"/>
              </a:rPr>
              <a:t>, </a:t>
            </a:r>
            <a:r>
              <a:rPr lang="de-DE" sz="1000" dirty="0" err="1">
                <a:latin typeface="Arial"/>
                <a:cs typeface="Arial"/>
              </a:rPr>
              <a:t>Auttomobile</a:t>
            </a:r>
            <a:r>
              <a:rPr lang="de-DE" sz="1000" dirty="0">
                <a:latin typeface="Arial"/>
                <a:cs typeface="Arial"/>
              </a:rPr>
              <a:t> </a:t>
            </a:r>
            <a:r>
              <a:rPr lang="de-DE" sz="1000" dirty="0" err="1">
                <a:latin typeface="Arial"/>
                <a:cs typeface="Arial"/>
              </a:rPr>
              <a:t>Sales</a:t>
            </a:r>
            <a:r>
              <a:rPr lang="de-DE" sz="1000" dirty="0">
                <a:latin typeface="Arial"/>
                <a:cs typeface="Arial"/>
              </a:rPr>
              <a:t> </a:t>
            </a:r>
            <a:r>
              <a:rPr lang="de-DE" sz="1000" dirty="0" err="1">
                <a:latin typeface="Arial"/>
                <a:cs typeface="Arial"/>
              </a:rPr>
              <a:t>offices</a:t>
            </a:r>
            <a:r>
              <a:rPr lang="de-DE" sz="1000" dirty="0">
                <a:latin typeface="Arial"/>
                <a:cs typeface="Arial"/>
              </a:rPr>
              <a:t> </a:t>
            </a:r>
          </a:p>
        </p:txBody>
      </p:sp>
      <p:sp>
        <p:nvSpPr>
          <p:cNvPr id="11" name="Textfeld 10"/>
          <p:cNvSpPr txBox="1"/>
          <p:nvPr/>
        </p:nvSpPr>
        <p:spPr>
          <a:xfrm>
            <a:off x="2695575" y="4021416"/>
            <a:ext cx="1057275" cy="1477328"/>
          </a:xfrm>
          <a:prstGeom prst="rect">
            <a:avLst/>
          </a:prstGeom>
          <a:solidFill>
            <a:schemeClr val="accent5">
              <a:lumMod val="60000"/>
              <a:lumOff val="40000"/>
            </a:schemeClr>
          </a:solidFill>
        </p:spPr>
        <p:txBody>
          <a:bodyPr wrap="square" rtlCol="0">
            <a:spAutoFit/>
          </a:bodyPr>
          <a:lstStyle/>
          <a:p>
            <a:r>
              <a:rPr lang="de-DE" sz="1000" dirty="0">
                <a:latin typeface="Arial"/>
                <a:cs typeface="Arial"/>
              </a:rPr>
              <a:t>Hotels</a:t>
            </a:r>
          </a:p>
          <a:p>
            <a:r>
              <a:rPr lang="de-DE" sz="1000" dirty="0">
                <a:latin typeface="Arial"/>
                <a:cs typeface="Arial"/>
              </a:rPr>
              <a:t>Restaurants</a:t>
            </a:r>
          </a:p>
          <a:p>
            <a:r>
              <a:rPr lang="de-DE" sz="1000" dirty="0" err="1">
                <a:latin typeface="Arial"/>
                <a:cs typeface="Arial"/>
              </a:rPr>
              <a:t>Cafes</a:t>
            </a:r>
            <a:endParaRPr lang="de-DE" sz="1000" dirty="0">
              <a:latin typeface="Arial"/>
              <a:cs typeface="Arial"/>
            </a:endParaRPr>
          </a:p>
          <a:p>
            <a:r>
              <a:rPr lang="de-DE" sz="1000" dirty="0">
                <a:latin typeface="Arial"/>
                <a:cs typeface="Arial"/>
              </a:rPr>
              <a:t>Service </a:t>
            </a:r>
            <a:r>
              <a:rPr lang="de-DE" sz="1000" dirty="0" err="1">
                <a:latin typeface="Arial"/>
                <a:cs typeface="Arial"/>
              </a:rPr>
              <a:t>stations</a:t>
            </a:r>
            <a:endParaRPr lang="de-DE" sz="1000" dirty="0">
              <a:latin typeface="Arial"/>
              <a:cs typeface="Arial"/>
            </a:endParaRPr>
          </a:p>
          <a:p>
            <a:r>
              <a:rPr lang="de-DE" sz="1000" dirty="0">
                <a:latin typeface="Arial"/>
                <a:cs typeface="Arial"/>
              </a:rPr>
              <a:t>Cultural, </a:t>
            </a:r>
            <a:r>
              <a:rPr lang="de-DE" sz="1000" dirty="0" err="1">
                <a:latin typeface="Arial"/>
                <a:cs typeface="Arial"/>
              </a:rPr>
              <a:t>sports</a:t>
            </a:r>
            <a:r>
              <a:rPr lang="de-DE" sz="1000" dirty="0">
                <a:latin typeface="Arial"/>
                <a:cs typeface="Arial"/>
              </a:rPr>
              <a:t>, </a:t>
            </a:r>
            <a:r>
              <a:rPr lang="de-DE" sz="1000" dirty="0" err="1">
                <a:latin typeface="Arial"/>
                <a:cs typeface="Arial"/>
              </a:rPr>
              <a:t>leisure</a:t>
            </a:r>
            <a:r>
              <a:rPr lang="de-DE" sz="1000" dirty="0">
                <a:latin typeface="Arial"/>
                <a:cs typeface="Arial"/>
              </a:rPr>
              <a:t> </a:t>
            </a:r>
            <a:r>
              <a:rPr lang="de-DE" sz="1000" dirty="0" err="1">
                <a:latin typeface="Arial"/>
                <a:cs typeface="Arial"/>
              </a:rPr>
              <a:t>business</a:t>
            </a:r>
            <a:endParaRPr lang="de-DE" sz="1000" dirty="0">
              <a:latin typeface="Arial"/>
              <a:cs typeface="Arial"/>
            </a:endParaRPr>
          </a:p>
          <a:p>
            <a:r>
              <a:rPr lang="de-DE" sz="1000" dirty="0" err="1">
                <a:latin typeface="Arial"/>
                <a:cs typeface="Arial"/>
              </a:rPr>
              <a:t>Lighting</a:t>
            </a:r>
            <a:endParaRPr lang="de-DE" sz="1000" dirty="0">
              <a:latin typeface="Arial"/>
              <a:cs typeface="Arial"/>
            </a:endParaRPr>
          </a:p>
        </p:txBody>
      </p:sp>
      <p:sp>
        <p:nvSpPr>
          <p:cNvPr id="13" name="Textfeld 12"/>
          <p:cNvSpPr txBox="1"/>
          <p:nvPr/>
        </p:nvSpPr>
        <p:spPr>
          <a:xfrm>
            <a:off x="3772693" y="4021416"/>
            <a:ext cx="1057275" cy="1785104"/>
          </a:xfrm>
          <a:prstGeom prst="rect">
            <a:avLst/>
          </a:prstGeom>
          <a:solidFill>
            <a:schemeClr val="accent5">
              <a:lumMod val="60000"/>
              <a:lumOff val="40000"/>
            </a:schemeClr>
          </a:solidFill>
        </p:spPr>
        <p:txBody>
          <a:bodyPr wrap="square" rtlCol="0">
            <a:spAutoFit/>
          </a:bodyPr>
          <a:lstStyle/>
          <a:p>
            <a:r>
              <a:rPr lang="de-DE" sz="1000" dirty="0">
                <a:latin typeface="Arial"/>
                <a:cs typeface="Arial"/>
              </a:rPr>
              <a:t>Shops </a:t>
            </a:r>
            <a:r>
              <a:rPr lang="de-DE" sz="1000" dirty="0" err="1">
                <a:latin typeface="Arial"/>
                <a:cs typeface="Arial"/>
              </a:rPr>
              <a:t>with</a:t>
            </a:r>
            <a:r>
              <a:rPr lang="de-DE" sz="1000" dirty="0">
                <a:latin typeface="Arial"/>
                <a:cs typeface="Arial"/>
              </a:rPr>
              <a:t> </a:t>
            </a:r>
            <a:r>
              <a:rPr lang="de-DE" sz="1000" dirty="0" err="1">
                <a:latin typeface="Arial"/>
                <a:cs typeface="Arial"/>
              </a:rPr>
              <a:t>cooling</a:t>
            </a:r>
            <a:endParaRPr lang="de-DE" sz="1000" dirty="0">
              <a:latin typeface="Arial"/>
              <a:cs typeface="Arial"/>
            </a:endParaRPr>
          </a:p>
          <a:p>
            <a:r>
              <a:rPr lang="de-DE" sz="1000" dirty="0" err="1">
                <a:latin typeface="Arial"/>
                <a:cs typeface="Arial"/>
              </a:rPr>
              <a:t>Cooling</a:t>
            </a:r>
            <a:r>
              <a:rPr lang="de-DE" sz="1000" dirty="0">
                <a:latin typeface="Arial"/>
                <a:cs typeface="Arial"/>
              </a:rPr>
              <a:t> / </a:t>
            </a:r>
            <a:r>
              <a:rPr lang="de-DE" sz="1000" dirty="0" err="1">
                <a:latin typeface="Arial"/>
                <a:cs typeface="Arial"/>
              </a:rPr>
              <a:t>ventilation</a:t>
            </a:r>
            <a:r>
              <a:rPr lang="de-DE" sz="1000" dirty="0">
                <a:latin typeface="Arial"/>
                <a:cs typeface="Arial"/>
              </a:rPr>
              <a:t> </a:t>
            </a:r>
            <a:r>
              <a:rPr lang="de-DE" sz="1000" dirty="0" err="1">
                <a:latin typeface="Arial"/>
                <a:cs typeface="Arial"/>
              </a:rPr>
              <a:t>facilities</a:t>
            </a:r>
            <a:r>
              <a:rPr lang="de-DE" sz="1000" dirty="0">
                <a:latin typeface="Arial"/>
                <a:cs typeface="Arial"/>
              </a:rPr>
              <a:t> </a:t>
            </a:r>
          </a:p>
          <a:p>
            <a:r>
              <a:rPr lang="de-DE" sz="1000" dirty="0" err="1">
                <a:latin typeface="Arial"/>
                <a:cs typeface="Arial"/>
              </a:rPr>
              <a:t>Parking</a:t>
            </a:r>
            <a:r>
              <a:rPr lang="de-DE" sz="1000" dirty="0">
                <a:latin typeface="Arial"/>
                <a:cs typeface="Arial"/>
              </a:rPr>
              <a:t> </a:t>
            </a:r>
            <a:r>
              <a:rPr lang="de-DE" sz="1000" dirty="0" err="1">
                <a:latin typeface="Arial"/>
                <a:cs typeface="Arial"/>
              </a:rPr>
              <a:t>buildings</a:t>
            </a:r>
            <a:endParaRPr lang="de-DE" sz="1000" dirty="0">
              <a:latin typeface="Arial"/>
              <a:cs typeface="Arial"/>
            </a:endParaRPr>
          </a:p>
          <a:p>
            <a:r>
              <a:rPr lang="de-DE" sz="1000" dirty="0">
                <a:latin typeface="Arial"/>
                <a:cs typeface="Arial"/>
              </a:rPr>
              <a:t>IT-</a:t>
            </a:r>
            <a:r>
              <a:rPr lang="de-DE" sz="1000" dirty="0" err="1">
                <a:latin typeface="Arial"/>
                <a:cs typeface="Arial"/>
              </a:rPr>
              <a:t>infracture</a:t>
            </a:r>
            <a:endParaRPr lang="de-DE" sz="1000" dirty="0">
              <a:latin typeface="Arial"/>
              <a:cs typeface="Arial"/>
            </a:endParaRPr>
          </a:p>
          <a:p>
            <a:r>
              <a:rPr lang="de-DE" sz="1000" dirty="0" err="1">
                <a:latin typeface="Arial"/>
                <a:cs typeface="Arial"/>
              </a:rPr>
              <a:t>Sewage</a:t>
            </a:r>
            <a:r>
              <a:rPr lang="de-DE" sz="1000" dirty="0">
                <a:latin typeface="Arial"/>
                <a:cs typeface="Arial"/>
              </a:rPr>
              <a:t> </a:t>
            </a:r>
            <a:r>
              <a:rPr lang="de-DE" sz="1000" dirty="0" err="1">
                <a:latin typeface="Arial"/>
                <a:cs typeface="Arial"/>
              </a:rPr>
              <a:t>cleaning</a:t>
            </a:r>
            <a:r>
              <a:rPr lang="de-DE" sz="1000" dirty="0">
                <a:latin typeface="Arial"/>
                <a:cs typeface="Arial"/>
              </a:rPr>
              <a:t> </a:t>
            </a:r>
            <a:r>
              <a:rPr lang="de-DE" sz="1000" dirty="0" err="1">
                <a:latin typeface="Arial"/>
                <a:cs typeface="Arial"/>
              </a:rPr>
              <a:t>facilities</a:t>
            </a:r>
            <a:endParaRPr lang="de-DE" sz="1000" dirty="0">
              <a:latin typeface="Arial"/>
              <a:cs typeface="Arial"/>
            </a:endParaRPr>
          </a:p>
        </p:txBody>
      </p:sp>
      <p:sp>
        <p:nvSpPr>
          <p:cNvPr id="14" name="Textfeld 13"/>
          <p:cNvSpPr txBox="1"/>
          <p:nvPr/>
        </p:nvSpPr>
        <p:spPr>
          <a:xfrm>
            <a:off x="4887911" y="4079421"/>
            <a:ext cx="1057275" cy="861774"/>
          </a:xfrm>
          <a:prstGeom prst="rect">
            <a:avLst/>
          </a:prstGeom>
          <a:solidFill>
            <a:schemeClr val="accent5">
              <a:lumMod val="60000"/>
              <a:lumOff val="40000"/>
            </a:schemeClr>
          </a:solidFill>
        </p:spPr>
        <p:txBody>
          <a:bodyPr wrap="square" rtlCol="0">
            <a:spAutoFit/>
          </a:bodyPr>
          <a:lstStyle/>
          <a:p>
            <a:r>
              <a:rPr lang="de-DE" sz="1000" dirty="0">
                <a:latin typeface="Arial"/>
                <a:cs typeface="Arial"/>
              </a:rPr>
              <a:t>Shops </a:t>
            </a:r>
          </a:p>
          <a:p>
            <a:r>
              <a:rPr lang="de-DE" sz="1000" dirty="0">
                <a:latin typeface="Arial"/>
                <a:cs typeface="Arial"/>
              </a:rPr>
              <a:t>Department </a:t>
            </a:r>
            <a:r>
              <a:rPr lang="de-DE" sz="1000" dirty="0" err="1">
                <a:latin typeface="Arial"/>
                <a:cs typeface="Arial"/>
              </a:rPr>
              <a:t>stores</a:t>
            </a:r>
            <a:endParaRPr lang="de-DE" sz="1000" dirty="0">
              <a:latin typeface="Arial"/>
              <a:cs typeface="Arial"/>
            </a:endParaRPr>
          </a:p>
          <a:p>
            <a:r>
              <a:rPr lang="de-DE" sz="1000" dirty="0" err="1">
                <a:latin typeface="Arial"/>
                <a:cs typeface="Arial"/>
              </a:rPr>
              <a:t>Cleaning</a:t>
            </a:r>
            <a:r>
              <a:rPr lang="de-DE" sz="1000" dirty="0">
                <a:latin typeface="Arial"/>
                <a:cs typeface="Arial"/>
              </a:rPr>
              <a:t> Services</a:t>
            </a:r>
          </a:p>
        </p:txBody>
      </p:sp>
      <p:sp>
        <p:nvSpPr>
          <p:cNvPr id="16" name="Textfeld 15"/>
          <p:cNvSpPr txBox="1"/>
          <p:nvPr/>
        </p:nvSpPr>
        <p:spPr>
          <a:xfrm>
            <a:off x="6001450" y="4070453"/>
            <a:ext cx="1057275" cy="1015663"/>
          </a:xfrm>
          <a:prstGeom prst="rect">
            <a:avLst/>
          </a:prstGeom>
          <a:solidFill>
            <a:schemeClr val="accent5">
              <a:lumMod val="60000"/>
              <a:lumOff val="40000"/>
            </a:schemeClr>
          </a:solidFill>
        </p:spPr>
        <p:txBody>
          <a:bodyPr wrap="square" rtlCol="0">
            <a:spAutoFit/>
          </a:bodyPr>
          <a:lstStyle/>
          <a:p>
            <a:r>
              <a:rPr lang="de-DE" sz="1000" dirty="0" err="1">
                <a:latin typeface="Arial"/>
                <a:cs typeface="Arial"/>
              </a:rPr>
              <a:t>Dairy</a:t>
            </a:r>
            <a:r>
              <a:rPr lang="de-DE" sz="1000" dirty="0">
                <a:latin typeface="Arial"/>
                <a:cs typeface="Arial"/>
              </a:rPr>
              <a:t> </a:t>
            </a:r>
            <a:r>
              <a:rPr lang="de-DE" sz="1000" dirty="0" err="1">
                <a:latin typeface="Arial"/>
                <a:cs typeface="Arial"/>
              </a:rPr>
              <a:t>process</a:t>
            </a:r>
            <a:r>
              <a:rPr lang="de-DE" sz="1000" dirty="0">
                <a:latin typeface="Arial"/>
                <a:cs typeface="Arial"/>
              </a:rPr>
              <a:t> </a:t>
            </a:r>
            <a:r>
              <a:rPr lang="de-DE" sz="1000" dirty="0" err="1">
                <a:latin typeface="Arial"/>
                <a:cs typeface="Arial"/>
              </a:rPr>
              <a:t>plants</a:t>
            </a:r>
            <a:endParaRPr lang="de-DE" sz="1000" dirty="0">
              <a:latin typeface="Arial"/>
              <a:cs typeface="Arial"/>
            </a:endParaRPr>
          </a:p>
          <a:p>
            <a:r>
              <a:rPr lang="de-DE" sz="1000" dirty="0">
                <a:latin typeface="Arial"/>
                <a:cs typeface="Arial"/>
              </a:rPr>
              <a:t>(</a:t>
            </a:r>
            <a:r>
              <a:rPr lang="de-DE" sz="1000" dirty="0" err="1">
                <a:latin typeface="Arial"/>
                <a:cs typeface="Arial"/>
              </a:rPr>
              <a:t>milking</a:t>
            </a:r>
            <a:r>
              <a:rPr lang="de-DE" sz="1000" dirty="0">
                <a:latin typeface="Arial"/>
                <a:cs typeface="Arial"/>
              </a:rPr>
              <a:t> (2 </a:t>
            </a:r>
            <a:r>
              <a:rPr lang="de-DE" sz="1000" dirty="0" err="1">
                <a:latin typeface="Arial"/>
                <a:cs typeface="Arial"/>
              </a:rPr>
              <a:t>day</a:t>
            </a:r>
            <a:r>
              <a:rPr lang="de-DE" sz="1000" dirty="0">
                <a:latin typeface="Arial"/>
                <a:cs typeface="Arial"/>
              </a:rPr>
              <a:t>) &amp; </a:t>
            </a:r>
            <a:r>
              <a:rPr lang="de-DE" sz="1000" dirty="0" err="1">
                <a:latin typeface="Arial"/>
                <a:cs typeface="Arial"/>
              </a:rPr>
              <a:t>cooling</a:t>
            </a:r>
            <a:endParaRPr lang="de-DE" sz="1000" dirty="0">
              <a:latin typeface="Arial"/>
              <a:cs typeface="Arial"/>
            </a:endParaRPr>
          </a:p>
          <a:p>
            <a:endParaRPr lang="de-DE" sz="1000" dirty="0">
              <a:latin typeface="Arial"/>
              <a:cs typeface="Arial"/>
            </a:endParaRPr>
          </a:p>
          <a:p>
            <a:endParaRPr lang="de-DE" sz="1000" dirty="0">
              <a:latin typeface="Arial"/>
              <a:cs typeface="Arial"/>
            </a:endParaRPr>
          </a:p>
        </p:txBody>
      </p:sp>
      <p:sp>
        <p:nvSpPr>
          <p:cNvPr id="17" name="Textfeld 16"/>
          <p:cNvSpPr txBox="1"/>
          <p:nvPr/>
        </p:nvSpPr>
        <p:spPr>
          <a:xfrm>
            <a:off x="7119937" y="4079421"/>
            <a:ext cx="1057275" cy="1015663"/>
          </a:xfrm>
          <a:prstGeom prst="rect">
            <a:avLst/>
          </a:prstGeom>
          <a:solidFill>
            <a:schemeClr val="accent5">
              <a:lumMod val="60000"/>
              <a:lumOff val="40000"/>
            </a:schemeClr>
          </a:solidFill>
        </p:spPr>
        <p:txBody>
          <a:bodyPr wrap="square" rtlCol="0">
            <a:spAutoFit/>
          </a:bodyPr>
          <a:lstStyle/>
          <a:p>
            <a:r>
              <a:rPr lang="de-DE" sz="1000" dirty="0" err="1">
                <a:latin typeface="Arial"/>
                <a:cs typeface="Arial"/>
              </a:rPr>
              <a:t>Agricultural</a:t>
            </a:r>
            <a:r>
              <a:rPr lang="de-DE" sz="1000" dirty="0">
                <a:latin typeface="Arial"/>
                <a:cs typeface="Arial"/>
              </a:rPr>
              <a:t> </a:t>
            </a:r>
            <a:r>
              <a:rPr lang="de-DE" sz="1000" dirty="0" err="1">
                <a:latin typeface="Arial"/>
                <a:cs typeface="Arial"/>
              </a:rPr>
              <a:t>companies</a:t>
            </a:r>
            <a:r>
              <a:rPr lang="de-DE" sz="1000" dirty="0">
                <a:latin typeface="Arial"/>
                <a:cs typeface="Arial"/>
              </a:rPr>
              <a:t> </a:t>
            </a:r>
            <a:r>
              <a:rPr lang="de-DE" sz="1000" dirty="0" err="1">
                <a:latin typeface="Arial"/>
                <a:cs typeface="Arial"/>
              </a:rPr>
              <a:t>with</a:t>
            </a:r>
            <a:r>
              <a:rPr lang="de-DE" sz="1000" dirty="0">
                <a:latin typeface="Arial"/>
                <a:cs typeface="Arial"/>
              </a:rPr>
              <a:t> </a:t>
            </a:r>
            <a:r>
              <a:rPr lang="de-DE" sz="1000" dirty="0" err="1">
                <a:latin typeface="Arial"/>
                <a:cs typeface="Arial"/>
              </a:rPr>
              <a:t>production</a:t>
            </a:r>
            <a:r>
              <a:rPr lang="de-DE" sz="1000" dirty="0">
                <a:latin typeface="Arial"/>
                <a:cs typeface="Arial"/>
              </a:rPr>
              <a:t> </a:t>
            </a:r>
            <a:r>
              <a:rPr lang="de-DE" sz="1000" dirty="0" err="1">
                <a:latin typeface="Arial"/>
                <a:cs typeface="Arial"/>
              </a:rPr>
              <a:t>and</a:t>
            </a:r>
            <a:r>
              <a:rPr lang="de-DE" sz="1000" dirty="0">
                <a:latin typeface="Arial"/>
                <a:cs typeface="Arial"/>
              </a:rPr>
              <a:t> </a:t>
            </a:r>
            <a:r>
              <a:rPr lang="de-DE" sz="1000" dirty="0" err="1">
                <a:latin typeface="Arial"/>
                <a:cs typeface="Arial"/>
              </a:rPr>
              <a:t>linving</a:t>
            </a:r>
            <a:r>
              <a:rPr lang="de-DE" sz="1000" dirty="0">
                <a:latin typeface="Arial"/>
                <a:cs typeface="Arial"/>
              </a:rPr>
              <a:t> </a:t>
            </a:r>
            <a:r>
              <a:rPr lang="de-DE" sz="1000" dirty="0" err="1">
                <a:latin typeface="Arial"/>
                <a:cs typeface="Arial"/>
              </a:rPr>
              <a:t>area</a:t>
            </a:r>
            <a:endParaRPr lang="de-DE" sz="1000" dirty="0">
              <a:latin typeface="Arial"/>
              <a:cs typeface="Arial"/>
            </a:endParaRPr>
          </a:p>
          <a:p>
            <a:r>
              <a:rPr lang="de-DE" sz="1000" dirty="0" err="1">
                <a:latin typeface="Arial"/>
                <a:cs typeface="Arial"/>
              </a:rPr>
              <a:t>Animal</a:t>
            </a:r>
            <a:r>
              <a:rPr lang="de-DE" sz="1000" dirty="0">
                <a:latin typeface="Arial"/>
                <a:cs typeface="Arial"/>
              </a:rPr>
              <a:t> </a:t>
            </a:r>
            <a:r>
              <a:rPr lang="de-DE" sz="1000" dirty="0" err="1">
                <a:latin typeface="Arial"/>
                <a:cs typeface="Arial"/>
              </a:rPr>
              <a:t>raising</a:t>
            </a:r>
            <a:endParaRPr lang="de-DE" sz="1000" dirty="0">
              <a:latin typeface="Arial"/>
              <a:cs typeface="Arial"/>
            </a:endParaRPr>
          </a:p>
          <a:p>
            <a:endParaRPr lang="de-DE" sz="1000" dirty="0">
              <a:latin typeface="Arial"/>
              <a:cs typeface="Arial"/>
            </a:endParaRPr>
          </a:p>
        </p:txBody>
      </p:sp>
      <p:sp>
        <p:nvSpPr>
          <p:cNvPr id="5" name="Textfeld 4"/>
          <p:cNvSpPr txBox="1"/>
          <p:nvPr/>
        </p:nvSpPr>
        <p:spPr>
          <a:xfrm>
            <a:off x="1562100" y="1393695"/>
            <a:ext cx="1000125" cy="553998"/>
          </a:xfrm>
          <a:prstGeom prst="rect">
            <a:avLst/>
          </a:prstGeom>
          <a:solidFill>
            <a:schemeClr val="accent1">
              <a:lumMod val="90000"/>
              <a:lumOff val="10000"/>
            </a:schemeClr>
          </a:solidFill>
        </p:spPr>
        <p:txBody>
          <a:bodyPr wrap="square" rtlCol="0">
            <a:spAutoFit/>
          </a:bodyPr>
          <a:lstStyle/>
          <a:p>
            <a:r>
              <a:rPr lang="de-DE" sz="1000" dirty="0">
                <a:solidFill>
                  <a:schemeClr val="bg1"/>
                </a:solidFill>
                <a:latin typeface="Arial"/>
                <a:cs typeface="Arial"/>
              </a:rPr>
              <a:t>Commercial </a:t>
            </a:r>
            <a:r>
              <a:rPr lang="de-DE" sz="1000" dirty="0" err="1">
                <a:solidFill>
                  <a:schemeClr val="bg1"/>
                </a:solidFill>
                <a:latin typeface="Arial"/>
                <a:cs typeface="Arial"/>
              </a:rPr>
              <a:t>daytime</a:t>
            </a:r>
            <a:endParaRPr lang="de-DE" sz="1000" dirty="0">
              <a:solidFill>
                <a:schemeClr val="bg1"/>
              </a:solidFill>
              <a:latin typeface="Arial"/>
              <a:cs typeface="Arial"/>
            </a:endParaRPr>
          </a:p>
          <a:p>
            <a:r>
              <a:rPr lang="de-DE" sz="1000" dirty="0">
                <a:solidFill>
                  <a:schemeClr val="bg1"/>
                </a:solidFill>
                <a:latin typeface="Arial"/>
                <a:cs typeface="Arial"/>
              </a:rPr>
              <a:t>8-18 h</a:t>
            </a:r>
          </a:p>
        </p:txBody>
      </p:sp>
      <p:sp>
        <p:nvSpPr>
          <p:cNvPr id="19" name="Textfeld 18"/>
          <p:cNvSpPr txBox="1"/>
          <p:nvPr/>
        </p:nvSpPr>
        <p:spPr>
          <a:xfrm>
            <a:off x="2743200" y="1512588"/>
            <a:ext cx="1000125" cy="553998"/>
          </a:xfrm>
          <a:prstGeom prst="rect">
            <a:avLst/>
          </a:prstGeom>
          <a:solidFill>
            <a:schemeClr val="accent1">
              <a:lumMod val="90000"/>
              <a:lumOff val="10000"/>
            </a:schemeClr>
          </a:solidFill>
        </p:spPr>
        <p:txBody>
          <a:bodyPr wrap="square" rtlCol="0">
            <a:spAutoFit/>
          </a:bodyPr>
          <a:lstStyle/>
          <a:p>
            <a:r>
              <a:rPr lang="de-DE" sz="1000" dirty="0">
                <a:solidFill>
                  <a:schemeClr val="bg1"/>
                </a:solidFill>
                <a:latin typeface="Arial"/>
                <a:cs typeface="Arial"/>
              </a:rPr>
              <a:t>Commercial </a:t>
            </a:r>
            <a:r>
              <a:rPr lang="de-DE" sz="1000" dirty="0" err="1">
                <a:solidFill>
                  <a:schemeClr val="bg1"/>
                </a:solidFill>
                <a:latin typeface="Arial"/>
                <a:cs typeface="Arial"/>
              </a:rPr>
              <a:t>afternoon</a:t>
            </a:r>
            <a:r>
              <a:rPr lang="de-DE" sz="1000" dirty="0">
                <a:solidFill>
                  <a:schemeClr val="bg1"/>
                </a:solidFill>
                <a:latin typeface="Arial"/>
                <a:cs typeface="Arial"/>
              </a:rPr>
              <a:t> / </a:t>
            </a:r>
            <a:r>
              <a:rPr lang="de-DE" sz="1000" dirty="0" err="1">
                <a:solidFill>
                  <a:schemeClr val="bg1"/>
                </a:solidFill>
                <a:latin typeface="Arial"/>
                <a:cs typeface="Arial"/>
              </a:rPr>
              <a:t>evening</a:t>
            </a:r>
            <a:endParaRPr lang="de-DE" sz="1000" dirty="0">
              <a:solidFill>
                <a:schemeClr val="bg1"/>
              </a:solidFill>
              <a:latin typeface="Arial"/>
              <a:cs typeface="Arial"/>
            </a:endParaRPr>
          </a:p>
        </p:txBody>
      </p:sp>
      <p:sp>
        <p:nvSpPr>
          <p:cNvPr id="20" name="Textfeld 19"/>
          <p:cNvSpPr txBox="1"/>
          <p:nvPr/>
        </p:nvSpPr>
        <p:spPr>
          <a:xfrm>
            <a:off x="3790950" y="1455438"/>
            <a:ext cx="1000125" cy="400110"/>
          </a:xfrm>
          <a:prstGeom prst="rect">
            <a:avLst/>
          </a:prstGeom>
          <a:solidFill>
            <a:schemeClr val="accent1">
              <a:lumMod val="90000"/>
              <a:lumOff val="10000"/>
            </a:schemeClr>
          </a:solidFill>
        </p:spPr>
        <p:txBody>
          <a:bodyPr wrap="square" rtlCol="0">
            <a:spAutoFit/>
          </a:bodyPr>
          <a:lstStyle/>
          <a:p>
            <a:r>
              <a:rPr lang="de-DE" sz="1000" dirty="0">
                <a:solidFill>
                  <a:schemeClr val="bg1"/>
                </a:solidFill>
                <a:latin typeface="Arial"/>
                <a:cs typeface="Arial"/>
              </a:rPr>
              <a:t>Commercial </a:t>
            </a:r>
            <a:r>
              <a:rPr lang="de-DE" sz="1000" dirty="0" err="1">
                <a:solidFill>
                  <a:schemeClr val="bg1"/>
                </a:solidFill>
                <a:latin typeface="Arial"/>
                <a:cs typeface="Arial"/>
              </a:rPr>
              <a:t>contious</a:t>
            </a:r>
            <a:endParaRPr lang="de-DE" sz="1000" dirty="0">
              <a:solidFill>
                <a:schemeClr val="bg1"/>
              </a:solidFill>
              <a:latin typeface="Arial"/>
              <a:cs typeface="Arial"/>
            </a:endParaRPr>
          </a:p>
        </p:txBody>
      </p:sp>
      <p:sp>
        <p:nvSpPr>
          <p:cNvPr id="22" name="Textfeld 21"/>
          <p:cNvSpPr txBox="1"/>
          <p:nvPr/>
        </p:nvSpPr>
        <p:spPr>
          <a:xfrm>
            <a:off x="4943475" y="1445913"/>
            <a:ext cx="1000125" cy="553998"/>
          </a:xfrm>
          <a:prstGeom prst="rect">
            <a:avLst/>
          </a:prstGeom>
          <a:solidFill>
            <a:schemeClr val="accent1">
              <a:lumMod val="90000"/>
              <a:lumOff val="10000"/>
            </a:schemeClr>
          </a:solidFill>
        </p:spPr>
        <p:txBody>
          <a:bodyPr wrap="square" rtlCol="0">
            <a:spAutoFit/>
          </a:bodyPr>
          <a:lstStyle/>
          <a:p>
            <a:r>
              <a:rPr lang="de-DE" sz="1000" dirty="0">
                <a:solidFill>
                  <a:schemeClr val="bg1"/>
                </a:solidFill>
                <a:latin typeface="Arial"/>
                <a:cs typeface="Arial"/>
              </a:rPr>
              <a:t>Commercial </a:t>
            </a:r>
            <a:r>
              <a:rPr lang="de-DE" sz="1000" dirty="0" err="1">
                <a:solidFill>
                  <a:schemeClr val="bg1"/>
                </a:solidFill>
                <a:latin typeface="Arial"/>
                <a:cs typeface="Arial"/>
              </a:rPr>
              <a:t>shop</a:t>
            </a:r>
            <a:r>
              <a:rPr lang="de-DE" sz="1000" dirty="0">
                <a:solidFill>
                  <a:schemeClr val="bg1"/>
                </a:solidFill>
                <a:latin typeface="Arial"/>
                <a:cs typeface="Arial"/>
              </a:rPr>
              <a:t> </a:t>
            </a:r>
            <a:r>
              <a:rPr lang="de-DE" sz="1000" dirty="0" err="1">
                <a:solidFill>
                  <a:schemeClr val="bg1"/>
                </a:solidFill>
                <a:latin typeface="Arial"/>
                <a:cs typeface="Arial"/>
              </a:rPr>
              <a:t>hours</a:t>
            </a:r>
            <a:endParaRPr lang="de-DE" sz="1000" dirty="0">
              <a:solidFill>
                <a:schemeClr val="bg1"/>
              </a:solidFill>
              <a:latin typeface="Arial"/>
              <a:cs typeface="Arial"/>
            </a:endParaRPr>
          </a:p>
          <a:p>
            <a:endParaRPr lang="de-DE" sz="1000" dirty="0">
              <a:solidFill>
                <a:schemeClr val="bg1"/>
              </a:solidFill>
              <a:latin typeface="Arial"/>
              <a:cs typeface="Arial"/>
            </a:endParaRPr>
          </a:p>
        </p:txBody>
      </p:sp>
      <p:sp>
        <p:nvSpPr>
          <p:cNvPr id="23" name="Textfeld 22"/>
          <p:cNvSpPr txBox="1"/>
          <p:nvPr/>
        </p:nvSpPr>
        <p:spPr>
          <a:xfrm>
            <a:off x="6048375" y="1484013"/>
            <a:ext cx="1000125" cy="553998"/>
          </a:xfrm>
          <a:prstGeom prst="rect">
            <a:avLst/>
          </a:prstGeom>
          <a:solidFill>
            <a:schemeClr val="accent1">
              <a:lumMod val="90000"/>
              <a:lumOff val="10000"/>
            </a:schemeClr>
          </a:solidFill>
        </p:spPr>
        <p:txBody>
          <a:bodyPr wrap="square" rtlCol="0">
            <a:spAutoFit/>
          </a:bodyPr>
          <a:lstStyle/>
          <a:p>
            <a:r>
              <a:rPr lang="de-DE" sz="1000" dirty="0" err="1">
                <a:solidFill>
                  <a:schemeClr val="bg1"/>
                </a:solidFill>
                <a:latin typeface="Arial"/>
                <a:cs typeface="Arial"/>
              </a:rPr>
              <a:t>Agriculture</a:t>
            </a:r>
            <a:r>
              <a:rPr lang="de-DE" sz="1000" dirty="0">
                <a:solidFill>
                  <a:schemeClr val="bg1"/>
                </a:solidFill>
                <a:latin typeface="Arial"/>
                <a:cs typeface="Arial"/>
              </a:rPr>
              <a:t> – </a:t>
            </a:r>
            <a:r>
              <a:rPr lang="de-DE" sz="1000" dirty="0" err="1">
                <a:solidFill>
                  <a:schemeClr val="bg1"/>
                </a:solidFill>
                <a:latin typeface="Arial"/>
                <a:cs typeface="Arial"/>
              </a:rPr>
              <a:t>dairy</a:t>
            </a:r>
            <a:r>
              <a:rPr lang="de-DE" sz="1000" dirty="0">
                <a:solidFill>
                  <a:schemeClr val="bg1"/>
                </a:solidFill>
                <a:latin typeface="Arial"/>
                <a:cs typeface="Arial"/>
              </a:rPr>
              <a:t> </a:t>
            </a:r>
            <a:r>
              <a:rPr lang="de-DE" sz="1000" dirty="0" err="1">
                <a:solidFill>
                  <a:schemeClr val="bg1"/>
                </a:solidFill>
                <a:latin typeface="Arial"/>
                <a:cs typeface="Arial"/>
              </a:rPr>
              <a:t>production</a:t>
            </a:r>
            <a:endParaRPr lang="de-DE" sz="1000" dirty="0">
              <a:solidFill>
                <a:schemeClr val="bg1"/>
              </a:solidFill>
              <a:latin typeface="Arial"/>
              <a:cs typeface="Arial"/>
            </a:endParaRPr>
          </a:p>
        </p:txBody>
      </p:sp>
      <p:sp>
        <p:nvSpPr>
          <p:cNvPr id="24" name="Textfeld 23"/>
          <p:cNvSpPr txBox="1"/>
          <p:nvPr/>
        </p:nvSpPr>
        <p:spPr>
          <a:xfrm>
            <a:off x="7153275" y="1455438"/>
            <a:ext cx="1000125" cy="553998"/>
          </a:xfrm>
          <a:prstGeom prst="rect">
            <a:avLst/>
          </a:prstGeom>
          <a:solidFill>
            <a:schemeClr val="accent1">
              <a:lumMod val="90000"/>
              <a:lumOff val="10000"/>
            </a:schemeClr>
          </a:solidFill>
        </p:spPr>
        <p:txBody>
          <a:bodyPr wrap="square" rtlCol="0">
            <a:spAutoFit/>
          </a:bodyPr>
          <a:lstStyle/>
          <a:p>
            <a:r>
              <a:rPr lang="de-DE" sz="1000" dirty="0" err="1">
                <a:solidFill>
                  <a:schemeClr val="bg1"/>
                </a:solidFill>
                <a:latin typeface="Arial"/>
                <a:cs typeface="Arial"/>
              </a:rPr>
              <a:t>Agriculture</a:t>
            </a:r>
            <a:r>
              <a:rPr lang="de-DE" sz="1000" dirty="0">
                <a:solidFill>
                  <a:schemeClr val="bg1"/>
                </a:solidFill>
                <a:latin typeface="Arial"/>
                <a:cs typeface="Arial"/>
              </a:rPr>
              <a:t> – </a:t>
            </a:r>
            <a:r>
              <a:rPr lang="de-DE" sz="1000" dirty="0" err="1">
                <a:solidFill>
                  <a:schemeClr val="bg1"/>
                </a:solidFill>
                <a:latin typeface="Arial"/>
                <a:cs typeface="Arial"/>
              </a:rPr>
              <a:t>others</a:t>
            </a:r>
            <a:endParaRPr lang="de-DE" sz="1000" dirty="0">
              <a:solidFill>
                <a:schemeClr val="bg1"/>
              </a:solidFill>
              <a:latin typeface="Arial"/>
              <a:cs typeface="Arial"/>
            </a:endParaRPr>
          </a:p>
          <a:p>
            <a:endParaRPr lang="de-DE" sz="1000" dirty="0">
              <a:solidFill>
                <a:schemeClr val="bg1"/>
              </a:solidFill>
              <a:latin typeface="Arial"/>
              <a:cs typeface="Arial"/>
            </a:endParaRPr>
          </a:p>
        </p:txBody>
      </p:sp>
      <p:sp>
        <p:nvSpPr>
          <p:cNvPr id="25" name="Textfeld 24"/>
          <p:cNvSpPr txBox="1"/>
          <p:nvPr/>
        </p:nvSpPr>
        <p:spPr>
          <a:xfrm>
            <a:off x="425450" y="2165994"/>
            <a:ext cx="1136650" cy="461665"/>
          </a:xfrm>
          <a:prstGeom prst="rect">
            <a:avLst/>
          </a:prstGeom>
          <a:solidFill>
            <a:schemeClr val="bg1"/>
          </a:solidFill>
        </p:spPr>
        <p:txBody>
          <a:bodyPr wrap="square" rtlCol="0">
            <a:spAutoFit/>
          </a:bodyPr>
          <a:lstStyle/>
          <a:p>
            <a:r>
              <a:rPr lang="de-DE" sz="1200" dirty="0" err="1">
                <a:latin typeface="Arial"/>
                <a:cs typeface="Arial"/>
              </a:rPr>
              <a:t>Typical</a:t>
            </a:r>
            <a:r>
              <a:rPr lang="de-DE" sz="1200" dirty="0">
                <a:latin typeface="Arial"/>
                <a:cs typeface="Arial"/>
              </a:rPr>
              <a:t> </a:t>
            </a:r>
            <a:r>
              <a:rPr lang="de-DE" sz="1200" dirty="0" err="1">
                <a:latin typeface="Arial"/>
                <a:cs typeface="Arial"/>
              </a:rPr>
              <a:t>load</a:t>
            </a:r>
            <a:r>
              <a:rPr lang="de-DE" sz="1200" dirty="0">
                <a:latin typeface="Arial"/>
                <a:cs typeface="Arial"/>
              </a:rPr>
              <a:t> </a:t>
            </a:r>
            <a:r>
              <a:rPr lang="de-DE" sz="1200" dirty="0" err="1">
                <a:latin typeface="Arial"/>
                <a:cs typeface="Arial"/>
              </a:rPr>
              <a:t>profile</a:t>
            </a:r>
            <a:endParaRPr lang="de-DE" sz="1200" dirty="0">
              <a:latin typeface="Arial"/>
              <a:cs typeface="Arial"/>
            </a:endParaRPr>
          </a:p>
        </p:txBody>
      </p:sp>
      <p:sp>
        <p:nvSpPr>
          <p:cNvPr id="26" name="Textfeld 25"/>
          <p:cNvSpPr txBox="1"/>
          <p:nvPr/>
        </p:nvSpPr>
        <p:spPr>
          <a:xfrm>
            <a:off x="425450" y="3242319"/>
            <a:ext cx="1041400" cy="784830"/>
          </a:xfrm>
          <a:prstGeom prst="rect">
            <a:avLst/>
          </a:prstGeom>
          <a:solidFill>
            <a:schemeClr val="bg1"/>
          </a:solidFill>
        </p:spPr>
        <p:txBody>
          <a:bodyPr wrap="square" rtlCol="0">
            <a:spAutoFit/>
          </a:bodyPr>
          <a:lstStyle/>
          <a:p>
            <a:r>
              <a:rPr lang="de-DE" sz="1100" dirty="0" err="1">
                <a:latin typeface="Arial"/>
                <a:cs typeface="Arial"/>
              </a:rPr>
              <a:t>Self</a:t>
            </a:r>
            <a:r>
              <a:rPr lang="de-DE" sz="1100" dirty="0">
                <a:latin typeface="Arial"/>
                <a:cs typeface="Arial"/>
              </a:rPr>
              <a:t> </a:t>
            </a:r>
            <a:r>
              <a:rPr lang="de-DE" sz="1100" dirty="0" err="1">
                <a:latin typeface="Arial"/>
                <a:cs typeface="Arial"/>
              </a:rPr>
              <a:t>consumption</a:t>
            </a:r>
            <a:r>
              <a:rPr lang="de-DE" sz="1100" dirty="0">
                <a:latin typeface="Arial"/>
                <a:cs typeface="Arial"/>
              </a:rPr>
              <a:t> </a:t>
            </a:r>
            <a:r>
              <a:rPr lang="de-DE" sz="1100" dirty="0" err="1">
                <a:latin typeface="Arial"/>
                <a:cs typeface="Arial"/>
              </a:rPr>
              <a:t>ratio</a:t>
            </a:r>
            <a:endParaRPr lang="de-DE" sz="1100" dirty="0">
              <a:latin typeface="Arial"/>
              <a:cs typeface="Arial"/>
            </a:endParaRPr>
          </a:p>
          <a:p>
            <a:endParaRPr lang="de-DE" sz="1200" dirty="0">
              <a:latin typeface="Arial"/>
              <a:cs typeface="Arial"/>
            </a:endParaRPr>
          </a:p>
        </p:txBody>
      </p:sp>
      <p:sp>
        <p:nvSpPr>
          <p:cNvPr id="28" name="Textfeld 27"/>
          <p:cNvSpPr txBox="1"/>
          <p:nvPr/>
        </p:nvSpPr>
        <p:spPr>
          <a:xfrm>
            <a:off x="444500" y="5276069"/>
            <a:ext cx="1041400" cy="646331"/>
          </a:xfrm>
          <a:prstGeom prst="rect">
            <a:avLst/>
          </a:prstGeom>
          <a:solidFill>
            <a:schemeClr val="bg1"/>
          </a:solidFill>
        </p:spPr>
        <p:txBody>
          <a:bodyPr wrap="square" rtlCol="0">
            <a:spAutoFit/>
          </a:bodyPr>
          <a:lstStyle/>
          <a:p>
            <a:r>
              <a:rPr lang="de-DE" sz="1200" dirty="0" err="1">
                <a:latin typeface="Arial"/>
                <a:cs typeface="Arial"/>
              </a:rPr>
              <a:t>Use</a:t>
            </a:r>
            <a:r>
              <a:rPr lang="de-DE" sz="1200" dirty="0">
                <a:latin typeface="Arial"/>
                <a:cs typeface="Arial"/>
              </a:rPr>
              <a:t> </a:t>
            </a:r>
            <a:r>
              <a:rPr lang="de-DE" sz="1200" dirty="0" err="1">
                <a:latin typeface="Arial"/>
                <a:cs typeface="Arial"/>
              </a:rPr>
              <a:t>case</a:t>
            </a:r>
            <a:endParaRPr lang="de-DE" sz="1200" dirty="0">
              <a:latin typeface="Arial"/>
              <a:cs typeface="Arial"/>
            </a:endParaRPr>
          </a:p>
          <a:p>
            <a:r>
              <a:rPr lang="de-DE" sz="1200" dirty="0" err="1">
                <a:latin typeface="Arial"/>
                <a:cs typeface="Arial"/>
              </a:rPr>
              <a:t>examples</a:t>
            </a:r>
            <a:endParaRPr lang="de-DE" sz="1200" dirty="0">
              <a:latin typeface="Arial"/>
              <a:cs typeface="Arial"/>
            </a:endParaRPr>
          </a:p>
          <a:p>
            <a:endParaRPr lang="de-DE" sz="1200" dirty="0">
              <a:latin typeface="Arial"/>
              <a:cs typeface="Arial"/>
            </a:endParaRPr>
          </a:p>
        </p:txBody>
      </p:sp>
    </p:spTree>
    <p:extLst>
      <p:ext uri="{BB962C8B-B14F-4D97-AF65-F5344CB8AC3E}">
        <p14:creationId xmlns:p14="http://schemas.microsoft.com/office/powerpoint/2010/main" val="2404067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Agenda</a:t>
            </a:r>
          </a:p>
        </p:txBody>
      </p:sp>
      <p:sp>
        <p:nvSpPr>
          <p:cNvPr id="5" name="Inhaltsplatzhalter 4"/>
          <p:cNvSpPr>
            <a:spLocks noGrp="1"/>
          </p:cNvSpPr>
          <p:nvPr>
            <p:ph idx="1"/>
          </p:nvPr>
        </p:nvSpPr>
        <p:spPr/>
        <p:txBody>
          <a:bodyPr/>
          <a:lstStyle/>
          <a:p>
            <a:r>
              <a:rPr lang="de-DE" dirty="0"/>
              <a:t>BSW-Solar</a:t>
            </a:r>
          </a:p>
          <a:p>
            <a:r>
              <a:rPr lang="de-DE" dirty="0" err="1"/>
              <a:t>Latest</a:t>
            </a:r>
            <a:r>
              <a:rPr lang="de-DE" dirty="0"/>
              <a:t> </a:t>
            </a:r>
            <a:r>
              <a:rPr lang="de-DE" dirty="0" err="1"/>
              <a:t>trends</a:t>
            </a:r>
            <a:r>
              <a:rPr lang="de-DE" dirty="0"/>
              <a:t> in </a:t>
            </a:r>
            <a:r>
              <a:rPr lang="de-DE" dirty="0" err="1"/>
              <a:t>Germany‘s</a:t>
            </a:r>
            <a:r>
              <a:rPr lang="de-DE" dirty="0"/>
              <a:t> PV </a:t>
            </a:r>
            <a:r>
              <a:rPr lang="de-DE" dirty="0" err="1"/>
              <a:t>market</a:t>
            </a:r>
            <a:endParaRPr lang="de-DE" dirty="0"/>
          </a:p>
          <a:p>
            <a:r>
              <a:rPr lang="de-DE" dirty="0"/>
              <a:t>C&amp;I </a:t>
            </a:r>
            <a:r>
              <a:rPr lang="de-DE" dirty="0" err="1"/>
              <a:t>segment</a:t>
            </a:r>
            <a:r>
              <a:rPr lang="de-DE" dirty="0"/>
              <a:t> </a:t>
            </a:r>
            <a:r>
              <a:rPr lang="de-DE" dirty="0" err="1"/>
              <a:t>as</a:t>
            </a:r>
            <a:r>
              <a:rPr lang="de-DE" dirty="0"/>
              <a:t> </a:t>
            </a:r>
            <a:r>
              <a:rPr lang="de-DE" dirty="0" err="1"/>
              <a:t>market</a:t>
            </a:r>
            <a:r>
              <a:rPr lang="de-DE" dirty="0"/>
              <a:t> </a:t>
            </a:r>
            <a:r>
              <a:rPr lang="de-DE" dirty="0" err="1"/>
              <a:t>driver</a:t>
            </a:r>
            <a:endParaRPr lang="de-DE" dirty="0"/>
          </a:p>
          <a:p>
            <a:r>
              <a:rPr lang="de-DE" b="1" dirty="0" err="1"/>
              <a:t>Digitizing</a:t>
            </a:r>
            <a:r>
              <a:rPr lang="de-DE" b="1" dirty="0"/>
              <a:t> </a:t>
            </a:r>
            <a:r>
              <a:rPr lang="de-DE" b="1" dirty="0" err="1"/>
              <a:t>grid-connected</a:t>
            </a:r>
            <a:r>
              <a:rPr lang="de-DE" b="1" dirty="0"/>
              <a:t> PV </a:t>
            </a:r>
          </a:p>
          <a:p>
            <a:r>
              <a:rPr lang="de-DE" dirty="0"/>
              <a:t>Outlook</a:t>
            </a:r>
          </a:p>
          <a:p>
            <a:endParaRPr lang="de-DE" dirty="0"/>
          </a:p>
          <a:p>
            <a:endParaRPr lang="de-DE" dirty="0"/>
          </a:p>
        </p:txBody>
      </p:sp>
      <p:sp>
        <p:nvSpPr>
          <p:cNvPr id="3" name="Fußzeilenplatzhalter 2"/>
          <p:cNvSpPr>
            <a:spLocks noGrp="1"/>
          </p:cNvSpPr>
          <p:nvPr>
            <p:ph type="ftr" sz="quarter" idx="10"/>
          </p:nvPr>
        </p:nvSpPr>
        <p:spPr/>
        <p:txBody>
          <a:bodyPr/>
          <a:lstStyle/>
          <a:p>
            <a:pPr>
              <a:defRPr/>
            </a:pPr>
            <a:r>
              <a:rPr lang="de-DE"/>
              <a:t>© BSW-Solar</a:t>
            </a:r>
          </a:p>
        </p:txBody>
      </p:sp>
    </p:spTree>
    <p:extLst>
      <p:ext uri="{BB962C8B-B14F-4D97-AF65-F5344CB8AC3E}">
        <p14:creationId xmlns:p14="http://schemas.microsoft.com/office/powerpoint/2010/main" val="222237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err="1"/>
              <a:t>Renewables</a:t>
            </a:r>
            <a:br>
              <a:rPr lang="de-DE" b="1" dirty="0"/>
            </a:br>
            <a:r>
              <a:rPr lang="de-DE" dirty="0"/>
              <a:t>A </a:t>
            </a:r>
            <a:r>
              <a:rPr lang="de-DE" dirty="0" err="1"/>
              <a:t>shift</a:t>
            </a:r>
            <a:r>
              <a:rPr lang="de-DE" dirty="0"/>
              <a:t> </a:t>
            </a:r>
            <a:r>
              <a:rPr lang="de-DE" dirty="0" err="1"/>
              <a:t>towards</a:t>
            </a:r>
            <a:r>
              <a:rPr lang="de-DE" dirty="0"/>
              <a:t> </a:t>
            </a:r>
            <a:r>
              <a:rPr lang="de-DE" dirty="0" err="1"/>
              <a:t>distribution</a:t>
            </a:r>
            <a:r>
              <a:rPr lang="de-DE" dirty="0"/>
              <a:t> </a:t>
            </a:r>
            <a:r>
              <a:rPr lang="de-DE" dirty="0" err="1"/>
              <a:t>grids</a:t>
            </a:r>
            <a:endParaRPr lang="de-DE" dirty="0"/>
          </a:p>
        </p:txBody>
      </p:sp>
      <p:sp>
        <p:nvSpPr>
          <p:cNvPr id="4" name="Fußzeilenplatzhalter 3"/>
          <p:cNvSpPr>
            <a:spLocks noGrp="1"/>
          </p:cNvSpPr>
          <p:nvPr>
            <p:ph type="ftr" sz="quarter" idx="10"/>
          </p:nvPr>
        </p:nvSpPr>
        <p:spPr/>
        <p:txBody>
          <a:bodyPr/>
          <a:lstStyle/>
          <a:p>
            <a:pPr>
              <a:defRPr/>
            </a:pPr>
            <a:r>
              <a:rPr lang="de-DE"/>
              <a:t>© BSW-Solar</a:t>
            </a:r>
          </a:p>
        </p:txBody>
      </p:sp>
      <p:sp>
        <p:nvSpPr>
          <p:cNvPr id="5" name="Foliennummernplatzhalter 4"/>
          <p:cNvSpPr>
            <a:spLocks noGrp="1"/>
          </p:cNvSpPr>
          <p:nvPr>
            <p:ph type="sldNum" sz="quarter" idx="4294967295"/>
          </p:nvPr>
        </p:nvSpPr>
        <p:spPr>
          <a:xfrm>
            <a:off x="425450" y="0"/>
            <a:ext cx="252413" cy="352425"/>
          </a:xfrm>
          <a:prstGeom prst="rect">
            <a:avLst/>
          </a:prstGeom>
        </p:spPr>
        <p:txBody>
          <a:bodyPr/>
          <a:lstStyle/>
          <a:p>
            <a:pPr>
              <a:defRPr/>
            </a:pPr>
            <a:fld id="{5DDDF240-C992-4EA7-BCC8-DCA59CB3A9B4}" type="slidenum">
              <a:rPr lang="de-DE" smtClean="0"/>
              <a:pPr>
                <a:defRPr/>
              </a:pPr>
              <a:t>26</a:t>
            </a:fld>
            <a:endParaRPr lang="de-DE"/>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875" y="1441603"/>
            <a:ext cx="6099421" cy="5368342"/>
          </a:xfrm>
          <a:prstGeom prst="rect">
            <a:avLst/>
          </a:prstGeom>
        </p:spPr>
      </p:pic>
    </p:spTree>
    <p:extLst>
      <p:ext uri="{BB962C8B-B14F-4D97-AF65-F5344CB8AC3E}">
        <p14:creationId xmlns:p14="http://schemas.microsoft.com/office/powerpoint/2010/main" val="37288036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err="1"/>
              <a:t>Renewables</a:t>
            </a:r>
            <a:br>
              <a:rPr lang="de-DE" b="1" dirty="0"/>
            </a:br>
            <a:r>
              <a:rPr lang="de-DE" dirty="0"/>
              <a:t>A </a:t>
            </a:r>
            <a:r>
              <a:rPr lang="de-DE" dirty="0" err="1"/>
              <a:t>shift</a:t>
            </a:r>
            <a:r>
              <a:rPr lang="de-DE" dirty="0"/>
              <a:t> </a:t>
            </a:r>
            <a:r>
              <a:rPr lang="de-DE" dirty="0" err="1"/>
              <a:t>towards</a:t>
            </a:r>
            <a:r>
              <a:rPr lang="de-DE" dirty="0"/>
              <a:t> </a:t>
            </a:r>
            <a:r>
              <a:rPr lang="de-DE" dirty="0" err="1"/>
              <a:t>distribution</a:t>
            </a:r>
            <a:r>
              <a:rPr lang="de-DE" dirty="0"/>
              <a:t> </a:t>
            </a:r>
            <a:r>
              <a:rPr lang="de-DE" dirty="0" err="1"/>
              <a:t>grids</a:t>
            </a:r>
            <a:r>
              <a:rPr lang="de-DE" dirty="0"/>
              <a:t> – </a:t>
            </a:r>
            <a:r>
              <a:rPr lang="de-DE" b="1" dirty="0" err="1"/>
              <a:t>consequences</a:t>
            </a:r>
            <a:r>
              <a:rPr lang="de-DE" b="1" dirty="0"/>
              <a:t> </a:t>
            </a:r>
          </a:p>
        </p:txBody>
      </p:sp>
      <p:sp>
        <p:nvSpPr>
          <p:cNvPr id="4" name="Fußzeilenplatzhalter 3"/>
          <p:cNvSpPr>
            <a:spLocks noGrp="1"/>
          </p:cNvSpPr>
          <p:nvPr>
            <p:ph type="ftr" sz="quarter" idx="10"/>
          </p:nvPr>
        </p:nvSpPr>
        <p:spPr/>
        <p:txBody>
          <a:bodyPr/>
          <a:lstStyle/>
          <a:p>
            <a:pPr>
              <a:defRPr/>
            </a:pPr>
            <a:r>
              <a:rPr lang="de-DE"/>
              <a:t>© BSW-Solar</a:t>
            </a:r>
          </a:p>
        </p:txBody>
      </p:sp>
      <p:sp>
        <p:nvSpPr>
          <p:cNvPr id="5" name="Foliennummernplatzhalter 4"/>
          <p:cNvSpPr>
            <a:spLocks noGrp="1"/>
          </p:cNvSpPr>
          <p:nvPr>
            <p:ph type="sldNum" sz="quarter" idx="4294967295"/>
          </p:nvPr>
        </p:nvSpPr>
        <p:spPr>
          <a:xfrm>
            <a:off x="425450" y="0"/>
            <a:ext cx="252413" cy="352425"/>
          </a:xfrm>
          <a:prstGeom prst="rect">
            <a:avLst/>
          </a:prstGeom>
        </p:spPr>
        <p:txBody>
          <a:bodyPr/>
          <a:lstStyle/>
          <a:p>
            <a:pPr>
              <a:defRPr/>
            </a:pPr>
            <a:fld id="{5DDDF240-C992-4EA7-BCC8-DCA59CB3A9B4}" type="slidenum">
              <a:rPr lang="de-DE" smtClean="0"/>
              <a:pPr>
                <a:defRPr/>
              </a:pPr>
              <a:t>27</a:t>
            </a:fld>
            <a:endParaRPr lang="de-DE"/>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875" y="1441603"/>
            <a:ext cx="6099421" cy="5368342"/>
          </a:xfrm>
          <a:prstGeom prst="rect">
            <a:avLst/>
          </a:prstGeom>
        </p:spPr>
      </p:pic>
      <p:sp>
        <p:nvSpPr>
          <p:cNvPr id="8" name="Rechteck 7"/>
          <p:cNvSpPr/>
          <p:nvPr/>
        </p:nvSpPr>
        <p:spPr bwMode="auto">
          <a:xfrm>
            <a:off x="218281" y="1441603"/>
            <a:ext cx="8604250" cy="5044922"/>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Interstate-Regular" charset="0"/>
              <a:ea typeface="ＭＳ Ｐゴシック" charset="0"/>
              <a:cs typeface="Arial Unicode MS" charset="0"/>
            </a:endParaRPr>
          </a:p>
        </p:txBody>
      </p:sp>
      <p:sp>
        <p:nvSpPr>
          <p:cNvPr id="6" name="Titel 1"/>
          <p:cNvSpPr txBox="1">
            <a:spLocks/>
          </p:cNvSpPr>
          <p:nvPr/>
        </p:nvSpPr>
        <p:spPr bwMode="auto">
          <a:xfrm>
            <a:off x="439737" y="2863710"/>
            <a:ext cx="8466138"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400">
                <a:solidFill>
                  <a:srgbClr val="0F2850"/>
                </a:solidFill>
                <a:latin typeface="Arial"/>
                <a:ea typeface="MS PGothic" pitchFamily="34" charset="-128"/>
                <a:cs typeface="Arial"/>
              </a:defRPr>
            </a:lvl1pPr>
            <a:lvl2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2pPr>
            <a:lvl3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3pPr>
            <a:lvl4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4pPr>
            <a:lvl5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5pPr>
            <a:lvl6pPr marL="457200" algn="l" rtl="0" fontAlgn="base">
              <a:spcBef>
                <a:spcPct val="0"/>
              </a:spcBef>
              <a:spcAft>
                <a:spcPct val="0"/>
              </a:spcAft>
              <a:defRPr sz="3200">
                <a:solidFill>
                  <a:srgbClr val="26235F"/>
                </a:solidFill>
                <a:latin typeface="Interstate-Regular" charset="0"/>
                <a:ea typeface="ＭＳ Ｐゴシック" charset="0"/>
                <a:cs typeface="Arial Unicode MS" charset="0"/>
              </a:defRPr>
            </a:lvl6pPr>
            <a:lvl7pPr marL="914400" algn="l" rtl="0" fontAlgn="base">
              <a:spcBef>
                <a:spcPct val="0"/>
              </a:spcBef>
              <a:spcAft>
                <a:spcPct val="0"/>
              </a:spcAft>
              <a:defRPr sz="3200">
                <a:solidFill>
                  <a:srgbClr val="26235F"/>
                </a:solidFill>
                <a:latin typeface="Interstate-Regular" charset="0"/>
                <a:ea typeface="ＭＳ Ｐゴシック" charset="0"/>
                <a:cs typeface="Arial Unicode MS" charset="0"/>
              </a:defRPr>
            </a:lvl7pPr>
            <a:lvl8pPr marL="1371600" algn="l" rtl="0" fontAlgn="base">
              <a:spcBef>
                <a:spcPct val="0"/>
              </a:spcBef>
              <a:spcAft>
                <a:spcPct val="0"/>
              </a:spcAft>
              <a:defRPr sz="3200">
                <a:solidFill>
                  <a:srgbClr val="26235F"/>
                </a:solidFill>
                <a:latin typeface="Interstate-Regular" charset="0"/>
                <a:ea typeface="ＭＳ Ｐゴシック" charset="0"/>
                <a:cs typeface="Arial Unicode MS" charset="0"/>
              </a:defRPr>
            </a:lvl8pPr>
            <a:lvl9pPr marL="1828800" algn="l" rtl="0" fontAlgn="base">
              <a:spcBef>
                <a:spcPct val="0"/>
              </a:spcBef>
              <a:spcAft>
                <a:spcPct val="0"/>
              </a:spcAft>
              <a:defRPr sz="3200">
                <a:solidFill>
                  <a:srgbClr val="26235F"/>
                </a:solidFill>
                <a:latin typeface="Interstate-Regular" charset="0"/>
                <a:ea typeface="ＭＳ Ｐゴシック" charset="0"/>
                <a:cs typeface="Arial Unicode MS" charset="0"/>
              </a:defRPr>
            </a:lvl9pPr>
          </a:lstStyle>
          <a:p>
            <a:r>
              <a:rPr lang="en-US" sz="1800" dirty="0">
                <a:solidFill>
                  <a:srgbClr val="002060"/>
                </a:solidFill>
                <a:latin typeface="Arial" panose="020B0604020202020204" pitchFamily="34" charset="0"/>
                <a:cs typeface="Arial" panose="020B0604020202020204" pitchFamily="34" charset="0"/>
              </a:rPr>
              <a:t>A shift towards distribution grids equals a </a:t>
            </a:r>
            <a:r>
              <a:rPr lang="en-US" sz="1800" b="1" dirty="0">
                <a:solidFill>
                  <a:srgbClr val="002060"/>
                </a:solidFill>
                <a:latin typeface="Arial" panose="020B0604020202020204" pitchFamily="34" charset="0"/>
                <a:cs typeface="Arial" panose="020B0604020202020204" pitchFamily="34" charset="0"/>
              </a:rPr>
              <a:t>growing complexity</a:t>
            </a:r>
            <a:r>
              <a:rPr lang="en-US" sz="1800" dirty="0">
                <a:solidFill>
                  <a:srgbClr val="002060"/>
                </a:solidFill>
                <a:latin typeface="Arial" panose="020B0604020202020204" pitchFamily="34" charset="0"/>
                <a:cs typeface="Arial" panose="020B0604020202020204" pitchFamily="34" charset="0"/>
              </a:rPr>
              <a:t>. </a:t>
            </a:r>
          </a:p>
          <a:p>
            <a:endParaRPr lang="en-US" sz="1800" dirty="0">
              <a:solidFill>
                <a:srgbClr val="002060"/>
              </a:solidFill>
              <a:latin typeface="Arial" panose="020B0604020202020204" pitchFamily="34" charset="0"/>
              <a:cs typeface="Arial" panose="020B0604020202020204" pitchFamily="34" charset="0"/>
            </a:endParaRPr>
          </a:p>
          <a:p>
            <a:r>
              <a:rPr lang="en-US" sz="1800" dirty="0">
                <a:solidFill>
                  <a:srgbClr val="002060"/>
                </a:solidFill>
                <a:latin typeface="Arial" panose="020B0604020202020204" pitchFamily="34" charset="0"/>
                <a:cs typeface="Arial" panose="020B0604020202020204" pitchFamily="34" charset="0"/>
              </a:rPr>
              <a:t>Growing complexity demands a </a:t>
            </a:r>
            <a:r>
              <a:rPr lang="en-US" sz="1800" b="1" dirty="0">
                <a:solidFill>
                  <a:srgbClr val="002060"/>
                </a:solidFill>
                <a:latin typeface="Arial" panose="020B0604020202020204" pitchFamily="34" charset="0"/>
                <a:cs typeface="Arial" panose="020B0604020202020204" pitchFamily="34" charset="0"/>
              </a:rPr>
              <a:t>higher grade of coordination</a:t>
            </a:r>
            <a:r>
              <a:rPr lang="en-US" sz="1800" dirty="0">
                <a:solidFill>
                  <a:srgbClr val="002060"/>
                </a:solidFill>
                <a:latin typeface="Arial" panose="020B0604020202020204" pitchFamily="34" charset="0"/>
                <a:cs typeface="Arial" panose="020B0604020202020204" pitchFamily="34" charset="0"/>
              </a:rPr>
              <a:t>. </a:t>
            </a:r>
          </a:p>
          <a:p>
            <a:endParaRPr lang="en-US" sz="1800" dirty="0">
              <a:solidFill>
                <a:srgbClr val="002060"/>
              </a:solidFill>
              <a:latin typeface="Arial" panose="020B0604020202020204" pitchFamily="34" charset="0"/>
              <a:cs typeface="Arial" panose="020B0604020202020204" pitchFamily="34" charset="0"/>
            </a:endParaRPr>
          </a:p>
          <a:p>
            <a:r>
              <a:rPr lang="en-US" sz="1800" dirty="0">
                <a:solidFill>
                  <a:srgbClr val="002060"/>
                </a:solidFill>
                <a:latin typeface="Arial" panose="020B0604020202020204" pitchFamily="34" charset="0"/>
                <a:cs typeface="Arial" panose="020B0604020202020204" pitchFamily="34" charset="0"/>
              </a:rPr>
              <a:t>A higher grade of coordination demands a higher level of </a:t>
            </a:r>
            <a:r>
              <a:rPr lang="en-US" sz="1800" b="1" dirty="0">
                <a:solidFill>
                  <a:srgbClr val="002060"/>
                </a:solidFill>
                <a:latin typeface="Arial" panose="020B0604020202020204" pitchFamily="34" charset="0"/>
                <a:cs typeface="Arial" panose="020B0604020202020204" pitchFamily="34" charset="0"/>
              </a:rPr>
              <a:t>situation awareness</a:t>
            </a:r>
            <a:r>
              <a:rPr lang="en-US" sz="1800" dirty="0">
                <a:solidFill>
                  <a:srgbClr val="002060"/>
                </a:solidFill>
                <a:latin typeface="Arial" panose="020B0604020202020204" pitchFamily="34" charset="0"/>
                <a:cs typeface="Arial" panose="020B0604020202020204" pitchFamily="34" charset="0"/>
              </a:rPr>
              <a:t>.</a:t>
            </a:r>
            <a:endParaRPr lang="en-GB" sz="1800" kern="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9083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Solution: </a:t>
            </a:r>
            <a:r>
              <a:rPr lang="de-DE" b="1" dirty="0" err="1"/>
              <a:t>the</a:t>
            </a:r>
            <a:r>
              <a:rPr lang="de-DE" b="1" dirty="0"/>
              <a:t> </a:t>
            </a:r>
            <a:r>
              <a:rPr lang="de-DE" b="1" dirty="0" err="1"/>
              <a:t>digitalization</a:t>
            </a:r>
            <a:r>
              <a:rPr lang="de-DE" b="1" dirty="0"/>
              <a:t> of </a:t>
            </a:r>
            <a:r>
              <a:rPr lang="de-DE" b="1" dirty="0" err="1"/>
              <a:t>the</a:t>
            </a:r>
            <a:r>
              <a:rPr lang="de-DE" b="1" dirty="0"/>
              <a:t> </a:t>
            </a:r>
            <a:r>
              <a:rPr lang="de-DE" b="1" dirty="0" err="1"/>
              <a:t>energy</a:t>
            </a:r>
            <a:r>
              <a:rPr lang="de-DE" b="1" dirty="0"/>
              <a:t> </a:t>
            </a:r>
            <a:r>
              <a:rPr lang="de-DE" b="1" dirty="0" err="1"/>
              <a:t>transition</a:t>
            </a:r>
            <a:endParaRPr lang="de-DE" b="1" dirty="0"/>
          </a:p>
        </p:txBody>
      </p:sp>
      <p:sp>
        <p:nvSpPr>
          <p:cNvPr id="4" name="Fußzeilenplatzhalter 3"/>
          <p:cNvSpPr>
            <a:spLocks noGrp="1"/>
          </p:cNvSpPr>
          <p:nvPr>
            <p:ph type="ftr" sz="quarter" idx="10"/>
          </p:nvPr>
        </p:nvSpPr>
        <p:spPr/>
        <p:txBody>
          <a:bodyPr/>
          <a:lstStyle/>
          <a:p>
            <a:pPr>
              <a:defRPr/>
            </a:pPr>
            <a:r>
              <a:rPr lang="de-DE"/>
              <a:t>© BSW-Solar</a:t>
            </a:r>
          </a:p>
        </p:txBody>
      </p:sp>
      <p:sp>
        <p:nvSpPr>
          <p:cNvPr id="5" name="Foliennummernplatzhalter 4"/>
          <p:cNvSpPr>
            <a:spLocks noGrp="1"/>
          </p:cNvSpPr>
          <p:nvPr>
            <p:ph type="sldNum" sz="quarter" idx="4294967295"/>
          </p:nvPr>
        </p:nvSpPr>
        <p:spPr>
          <a:xfrm>
            <a:off x="425450" y="0"/>
            <a:ext cx="252413" cy="352425"/>
          </a:xfrm>
          <a:prstGeom prst="rect">
            <a:avLst/>
          </a:prstGeom>
        </p:spPr>
        <p:txBody>
          <a:bodyPr/>
          <a:lstStyle/>
          <a:p>
            <a:pPr>
              <a:defRPr/>
            </a:pPr>
            <a:fld id="{5DDDF240-C992-4EA7-BCC8-DCA59CB3A9B4}" type="slidenum">
              <a:rPr lang="de-DE" smtClean="0"/>
              <a:pPr>
                <a:defRPr/>
              </a:pPr>
              <a:t>28</a:t>
            </a:fld>
            <a:endParaRPr lang="de-DE"/>
          </a:p>
        </p:txBody>
      </p:sp>
      <p:sp>
        <p:nvSpPr>
          <p:cNvPr id="6" name="Inhaltsplatzhalter 2"/>
          <p:cNvSpPr>
            <a:spLocks noGrp="1"/>
          </p:cNvSpPr>
          <p:nvPr>
            <p:ph idx="1"/>
          </p:nvPr>
        </p:nvSpPr>
        <p:spPr>
          <a:xfrm>
            <a:off x="419101" y="1893888"/>
            <a:ext cx="8162924" cy="4567238"/>
          </a:xfrm>
        </p:spPr>
        <p:txBody>
          <a:bodyPr/>
          <a:lstStyle/>
          <a:p>
            <a:pPr marL="0" indent="0">
              <a:lnSpc>
                <a:spcPct val="150000"/>
              </a:lnSpc>
              <a:buNone/>
            </a:pPr>
            <a:r>
              <a:rPr lang="de-DE" sz="2400" dirty="0" err="1"/>
              <a:t>How</a:t>
            </a:r>
            <a:r>
              <a:rPr lang="de-DE" sz="2400" dirty="0"/>
              <a:t> </a:t>
            </a:r>
            <a:r>
              <a:rPr lang="de-DE" sz="2400" dirty="0" err="1"/>
              <a:t>can</a:t>
            </a:r>
            <a:r>
              <a:rPr lang="de-DE" sz="2400" dirty="0"/>
              <a:t> </a:t>
            </a:r>
            <a:r>
              <a:rPr lang="de-DE" sz="2400" dirty="0" err="1"/>
              <a:t>we</a:t>
            </a:r>
            <a:r>
              <a:rPr lang="de-DE" sz="2400" dirty="0"/>
              <a:t> </a:t>
            </a:r>
            <a:r>
              <a:rPr lang="de-DE" sz="2400" dirty="0" err="1"/>
              <a:t>coordinate</a:t>
            </a:r>
            <a:r>
              <a:rPr lang="de-DE" sz="2400" dirty="0"/>
              <a:t> </a:t>
            </a:r>
            <a:r>
              <a:rPr lang="de-DE" sz="2400" dirty="0" err="1"/>
              <a:t>the</a:t>
            </a:r>
            <a:r>
              <a:rPr lang="de-DE" sz="2400" dirty="0"/>
              <a:t> </a:t>
            </a:r>
            <a:r>
              <a:rPr lang="de-DE" sz="2400" b="1" dirty="0" err="1"/>
              <a:t>growing</a:t>
            </a:r>
            <a:r>
              <a:rPr lang="de-DE" sz="2400" b="1" dirty="0"/>
              <a:t> </a:t>
            </a:r>
            <a:r>
              <a:rPr lang="de-DE" sz="2400" b="1" dirty="0" err="1"/>
              <a:t>complexity</a:t>
            </a:r>
            <a:r>
              <a:rPr lang="de-DE" sz="2400" dirty="0"/>
              <a:t> of </a:t>
            </a:r>
            <a:r>
              <a:rPr lang="de-DE" sz="2400" dirty="0" err="1"/>
              <a:t>the</a:t>
            </a:r>
            <a:r>
              <a:rPr lang="de-DE" sz="2400" dirty="0"/>
              <a:t> </a:t>
            </a:r>
            <a:r>
              <a:rPr lang="de-DE" sz="2400" b="1" dirty="0" err="1"/>
              <a:t>energy</a:t>
            </a:r>
            <a:r>
              <a:rPr lang="de-DE" sz="2400" b="1" dirty="0"/>
              <a:t> </a:t>
            </a:r>
            <a:r>
              <a:rPr lang="de-DE" sz="2400" b="1" dirty="0" err="1"/>
              <a:t>system</a:t>
            </a:r>
            <a:r>
              <a:rPr lang="de-DE" sz="2400" b="1" dirty="0"/>
              <a:t> </a:t>
            </a:r>
            <a:r>
              <a:rPr lang="de-DE" sz="2400" dirty="0"/>
              <a:t>due </a:t>
            </a:r>
            <a:r>
              <a:rPr lang="de-DE" sz="2400" dirty="0" err="1"/>
              <a:t>to</a:t>
            </a:r>
            <a:r>
              <a:rPr lang="de-DE" sz="2400" dirty="0"/>
              <a:t> </a:t>
            </a:r>
            <a:r>
              <a:rPr lang="de-DE" sz="2400" dirty="0" err="1"/>
              <a:t>the</a:t>
            </a:r>
            <a:r>
              <a:rPr lang="de-DE" sz="2400" dirty="0"/>
              <a:t> </a:t>
            </a:r>
            <a:r>
              <a:rPr lang="de-DE" sz="2400" b="1" dirty="0" err="1"/>
              <a:t>integration</a:t>
            </a:r>
            <a:r>
              <a:rPr lang="de-DE" sz="2400" b="1" dirty="0"/>
              <a:t> of </a:t>
            </a:r>
            <a:r>
              <a:rPr lang="de-DE" sz="2400" b="1" dirty="0" err="1"/>
              <a:t>renewables</a:t>
            </a:r>
            <a:r>
              <a:rPr lang="de-DE" sz="2400" dirty="0"/>
              <a:t>?</a:t>
            </a:r>
          </a:p>
        </p:txBody>
      </p:sp>
    </p:spTree>
    <p:extLst>
      <p:ext uri="{BB962C8B-B14F-4D97-AF65-F5344CB8AC3E}">
        <p14:creationId xmlns:p14="http://schemas.microsoft.com/office/powerpoint/2010/main" val="2942925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The </a:t>
            </a:r>
            <a:r>
              <a:rPr lang="de-DE" b="1" dirty="0" err="1"/>
              <a:t>current</a:t>
            </a:r>
            <a:r>
              <a:rPr lang="de-DE" b="1" dirty="0"/>
              <a:t> </a:t>
            </a:r>
            <a:r>
              <a:rPr lang="de-DE" b="1" dirty="0" err="1"/>
              <a:t>solution</a:t>
            </a:r>
            <a:r>
              <a:rPr lang="de-DE" b="1" dirty="0"/>
              <a:t>: </a:t>
            </a:r>
            <a:r>
              <a:rPr lang="de-DE" b="1" dirty="0" err="1"/>
              <a:t>the</a:t>
            </a:r>
            <a:r>
              <a:rPr lang="de-DE" b="1" dirty="0"/>
              <a:t> smart </a:t>
            </a:r>
            <a:r>
              <a:rPr lang="de-DE" b="1" dirty="0" err="1"/>
              <a:t>meter</a:t>
            </a:r>
            <a:r>
              <a:rPr lang="de-DE" b="1" dirty="0"/>
              <a:t> </a:t>
            </a:r>
            <a:r>
              <a:rPr lang="de-DE" b="1" dirty="0" err="1"/>
              <a:t>gateway</a:t>
            </a:r>
            <a:br>
              <a:rPr lang="de-DE" b="1" dirty="0"/>
            </a:br>
            <a:br>
              <a:rPr lang="de-DE" b="1" dirty="0"/>
            </a:br>
            <a:endParaRPr lang="de-DE" b="1" dirty="0"/>
          </a:p>
        </p:txBody>
      </p:sp>
      <p:sp>
        <p:nvSpPr>
          <p:cNvPr id="4" name="Fußzeilenplatzhalter 3"/>
          <p:cNvSpPr>
            <a:spLocks noGrp="1"/>
          </p:cNvSpPr>
          <p:nvPr>
            <p:ph type="ftr" sz="quarter" idx="10"/>
          </p:nvPr>
        </p:nvSpPr>
        <p:spPr/>
        <p:txBody>
          <a:bodyPr/>
          <a:lstStyle/>
          <a:p>
            <a:pPr>
              <a:defRPr/>
            </a:pPr>
            <a:r>
              <a:rPr lang="de-DE"/>
              <a:t>© BSW-Solar</a:t>
            </a:r>
          </a:p>
        </p:txBody>
      </p:sp>
      <p:sp>
        <p:nvSpPr>
          <p:cNvPr id="5" name="Foliennummernplatzhalter 4"/>
          <p:cNvSpPr>
            <a:spLocks noGrp="1"/>
          </p:cNvSpPr>
          <p:nvPr>
            <p:ph type="sldNum" sz="quarter" idx="4294967295"/>
          </p:nvPr>
        </p:nvSpPr>
        <p:spPr>
          <a:xfrm>
            <a:off x="425450" y="0"/>
            <a:ext cx="252413" cy="352425"/>
          </a:xfrm>
          <a:prstGeom prst="rect">
            <a:avLst/>
          </a:prstGeom>
        </p:spPr>
        <p:txBody>
          <a:bodyPr/>
          <a:lstStyle/>
          <a:p>
            <a:pPr>
              <a:defRPr/>
            </a:pPr>
            <a:fld id="{5DDDF240-C992-4EA7-BCC8-DCA59CB3A9B4}" type="slidenum">
              <a:rPr lang="de-DE" smtClean="0"/>
              <a:pPr>
                <a:defRPr/>
              </a:pPr>
              <a:t>29</a:t>
            </a:fld>
            <a:endParaRPr lang="de-DE"/>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816" y="850900"/>
            <a:ext cx="9122245" cy="6159499"/>
          </a:xfrm>
          <a:prstGeom prst="rect">
            <a:avLst/>
          </a:prstGeom>
        </p:spPr>
      </p:pic>
    </p:spTree>
    <p:extLst>
      <p:ext uri="{BB962C8B-B14F-4D97-AF65-F5344CB8AC3E}">
        <p14:creationId xmlns:p14="http://schemas.microsoft.com/office/powerpoint/2010/main" val="2405354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p:cNvSpPr>
            <a:spLocks noChangeArrowheads="1"/>
          </p:cNvSpPr>
          <p:nvPr/>
        </p:nvSpPr>
        <p:spPr bwMode="auto">
          <a:xfrm>
            <a:off x="393700" y="1357952"/>
            <a:ext cx="7459663" cy="4594225"/>
          </a:xfrm>
          <a:prstGeom prst="rect">
            <a:avLst/>
          </a:prstGeom>
          <a:noFill/>
          <a:ln w="9525">
            <a:noFill/>
            <a:miter lim="800000"/>
            <a:headEnd/>
            <a:tailEnd/>
          </a:ln>
        </p:spPr>
        <p:txBody>
          <a:bodyPr lIns="0" tIns="0" rIns="0" bIns="0"/>
          <a:lstStyle/>
          <a:p>
            <a:pPr marL="2055813" indent="-2055813">
              <a:lnSpc>
                <a:spcPct val="130000"/>
              </a:lnSpc>
              <a:spcBef>
                <a:spcPct val="20000"/>
              </a:spcBef>
              <a:tabLst>
                <a:tab pos="1887538" algn="r"/>
                <a:tab pos="2060575" algn="l"/>
              </a:tabLst>
            </a:pPr>
            <a:r>
              <a:rPr lang="en-GB" altLang="de-DE" sz="1600" b="1" dirty="0">
                <a:solidFill>
                  <a:srgbClr val="26235F"/>
                </a:solidFill>
                <a:latin typeface="Arial" panose="020B0604020202020204" pitchFamily="34" charset="0"/>
                <a:cs typeface="Arial" panose="020B0604020202020204" pitchFamily="34" charset="0"/>
              </a:rPr>
              <a:t>	</a:t>
            </a:r>
            <a:r>
              <a:rPr lang="en-GB" altLang="de-DE" sz="1600" b="1" dirty="0">
                <a:solidFill>
                  <a:srgbClr val="F1981F"/>
                </a:solidFill>
                <a:latin typeface="Arial" panose="020B0604020202020204" pitchFamily="34" charset="0"/>
                <a:cs typeface="Arial" panose="020B0604020202020204" pitchFamily="34" charset="0"/>
              </a:rPr>
              <a:t>TASK</a:t>
            </a:r>
            <a:r>
              <a:rPr lang="en-GB" altLang="de-DE" sz="1600" b="1" dirty="0">
                <a:solidFill>
                  <a:srgbClr val="26235F"/>
                </a:solidFill>
                <a:latin typeface="Arial" panose="020B0604020202020204" pitchFamily="34" charset="0"/>
                <a:cs typeface="Arial" panose="020B0604020202020204" pitchFamily="34" charset="0"/>
              </a:rPr>
              <a:t> 	</a:t>
            </a:r>
            <a:r>
              <a:rPr lang="en-GB" altLang="de-DE" sz="1600" dirty="0">
                <a:solidFill>
                  <a:srgbClr val="26235F"/>
                </a:solidFill>
                <a:latin typeface="Arial" panose="020B0604020202020204" pitchFamily="34" charset="0"/>
                <a:cs typeface="Arial" panose="020B0604020202020204" pitchFamily="34" charset="0"/>
              </a:rPr>
              <a:t>To represent the solar industry in Germany in the thermal and photovoltaic and storage sector</a:t>
            </a:r>
          </a:p>
          <a:p>
            <a:pPr marL="2055813" indent="-2055813">
              <a:lnSpc>
                <a:spcPct val="130000"/>
              </a:lnSpc>
              <a:spcBef>
                <a:spcPct val="20000"/>
              </a:spcBef>
              <a:tabLst>
                <a:tab pos="1887538" algn="r"/>
                <a:tab pos="2060575" algn="l"/>
              </a:tabLst>
            </a:pPr>
            <a:r>
              <a:rPr lang="en-GB" altLang="de-DE" sz="1600" b="1" dirty="0">
                <a:solidFill>
                  <a:srgbClr val="26235F"/>
                </a:solidFill>
                <a:latin typeface="Arial" panose="020B0604020202020204" pitchFamily="34" charset="0"/>
                <a:cs typeface="Arial" panose="020B0604020202020204" pitchFamily="34" charset="0"/>
              </a:rPr>
              <a:t>	</a:t>
            </a:r>
            <a:r>
              <a:rPr lang="en-GB" altLang="de-DE" sz="1600" b="1" dirty="0">
                <a:solidFill>
                  <a:srgbClr val="F1981F"/>
                </a:solidFill>
                <a:latin typeface="Arial" panose="020B0604020202020204" pitchFamily="34" charset="0"/>
                <a:cs typeface="Arial" panose="020B0604020202020204" pitchFamily="34" charset="0"/>
              </a:rPr>
              <a:t>VISION</a:t>
            </a:r>
            <a:r>
              <a:rPr lang="en-GB" altLang="de-DE" sz="1600" b="1" dirty="0">
                <a:solidFill>
                  <a:srgbClr val="26235F"/>
                </a:solidFill>
                <a:latin typeface="Arial" panose="020B0604020202020204" pitchFamily="34" charset="0"/>
                <a:cs typeface="Arial" panose="020B0604020202020204" pitchFamily="34" charset="0"/>
              </a:rPr>
              <a:t> 	</a:t>
            </a:r>
            <a:r>
              <a:rPr lang="en-GB" altLang="de-DE" sz="1600" dirty="0">
                <a:solidFill>
                  <a:srgbClr val="26235F"/>
                </a:solidFill>
                <a:latin typeface="Arial" panose="020B0604020202020204" pitchFamily="34" charset="0"/>
                <a:cs typeface="Arial" panose="020B0604020202020204" pitchFamily="34" charset="0"/>
              </a:rPr>
              <a:t>A sustainable global energy supply provided by solar (renewable) energy</a:t>
            </a:r>
            <a:endParaRPr lang="en-GB" altLang="de-DE" sz="1600" dirty="0">
              <a:solidFill>
                <a:srgbClr val="000000"/>
              </a:solidFill>
              <a:latin typeface="Arial" panose="020B0604020202020204" pitchFamily="34" charset="0"/>
              <a:cs typeface="Arial" panose="020B0604020202020204" pitchFamily="34" charset="0"/>
            </a:endParaRPr>
          </a:p>
          <a:p>
            <a:pPr marL="2055813" indent="-2055813">
              <a:lnSpc>
                <a:spcPct val="130000"/>
              </a:lnSpc>
              <a:spcBef>
                <a:spcPct val="20000"/>
              </a:spcBef>
              <a:tabLst>
                <a:tab pos="1887538" algn="r"/>
                <a:tab pos="2060575" algn="l"/>
              </a:tabLst>
            </a:pPr>
            <a:r>
              <a:rPr lang="en-GB" altLang="de-DE" sz="1600" b="1" dirty="0">
                <a:solidFill>
                  <a:srgbClr val="26235F"/>
                </a:solidFill>
                <a:latin typeface="Arial" panose="020B0604020202020204" pitchFamily="34" charset="0"/>
                <a:cs typeface="Arial" panose="020B0604020202020204" pitchFamily="34" charset="0"/>
              </a:rPr>
              <a:t>	</a:t>
            </a:r>
            <a:r>
              <a:rPr lang="en-GB" altLang="de-DE" sz="1600" b="1" dirty="0">
                <a:solidFill>
                  <a:srgbClr val="F1981F"/>
                </a:solidFill>
                <a:latin typeface="Arial" panose="020B0604020202020204" pitchFamily="34" charset="0"/>
                <a:cs typeface="Arial" panose="020B0604020202020204" pitchFamily="34" charset="0"/>
              </a:rPr>
              <a:t>ACTIVITIES</a:t>
            </a:r>
            <a:r>
              <a:rPr lang="en-GB" altLang="de-DE" sz="1600" b="1" dirty="0">
                <a:solidFill>
                  <a:srgbClr val="26235F"/>
                </a:solidFill>
                <a:latin typeface="Arial" panose="020B0604020202020204" pitchFamily="34" charset="0"/>
                <a:cs typeface="Arial" panose="020B0604020202020204" pitchFamily="34" charset="0"/>
              </a:rPr>
              <a:t> 	</a:t>
            </a:r>
            <a:r>
              <a:rPr lang="en-GB" altLang="de-DE" sz="1600" dirty="0">
                <a:solidFill>
                  <a:srgbClr val="26235F"/>
                </a:solidFill>
                <a:latin typeface="Arial" panose="020B0604020202020204" pitchFamily="34" charset="0"/>
                <a:cs typeface="Arial" panose="020B0604020202020204" pitchFamily="34" charset="0"/>
              </a:rPr>
              <a:t>Lobbying, political advice, public relations, market observation, standardization</a:t>
            </a:r>
            <a:endParaRPr lang="en-GB" altLang="de-DE" sz="1600" dirty="0">
              <a:solidFill>
                <a:srgbClr val="000000"/>
              </a:solidFill>
              <a:latin typeface="Arial" panose="020B0604020202020204" pitchFamily="34" charset="0"/>
              <a:cs typeface="Arial" panose="020B0604020202020204" pitchFamily="34" charset="0"/>
            </a:endParaRPr>
          </a:p>
          <a:p>
            <a:pPr marL="2055813" indent="-2055813">
              <a:lnSpc>
                <a:spcPct val="130000"/>
              </a:lnSpc>
              <a:spcBef>
                <a:spcPct val="20000"/>
              </a:spcBef>
              <a:tabLst>
                <a:tab pos="1887538" algn="r"/>
                <a:tab pos="2060575" algn="l"/>
              </a:tabLst>
            </a:pPr>
            <a:r>
              <a:rPr lang="en-GB" altLang="de-DE" sz="1600" b="1" dirty="0">
                <a:solidFill>
                  <a:srgbClr val="26235F"/>
                </a:solidFill>
                <a:latin typeface="Arial" panose="020B0604020202020204" pitchFamily="34" charset="0"/>
                <a:cs typeface="Arial" panose="020B0604020202020204" pitchFamily="34" charset="0"/>
              </a:rPr>
              <a:t>	</a:t>
            </a:r>
            <a:r>
              <a:rPr lang="en-GB" altLang="de-DE" sz="1600" b="1" dirty="0">
                <a:solidFill>
                  <a:srgbClr val="F1981F"/>
                </a:solidFill>
                <a:latin typeface="Arial" panose="020B0604020202020204" pitchFamily="34" charset="0"/>
                <a:cs typeface="Arial" panose="020B0604020202020204" pitchFamily="34" charset="0"/>
              </a:rPr>
              <a:t>EXPERIENCE</a:t>
            </a:r>
            <a:r>
              <a:rPr lang="en-GB" altLang="de-DE" sz="1600" dirty="0">
                <a:solidFill>
                  <a:srgbClr val="26235F"/>
                </a:solidFill>
                <a:latin typeface="Arial" panose="020B0604020202020204" pitchFamily="34" charset="0"/>
                <a:cs typeface="Arial" panose="020B0604020202020204" pitchFamily="34" charset="0"/>
              </a:rPr>
              <a:t> 	Active in the solar energy sector for 40 years</a:t>
            </a:r>
          </a:p>
          <a:p>
            <a:pPr marL="2055813" indent="-2055813">
              <a:lnSpc>
                <a:spcPct val="130000"/>
              </a:lnSpc>
              <a:spcBef>
                <a:spcPct val="20000"/>
              </a:spcBef>
              <a:tabLst>
                <a:tab pos="1887538" algn="r"/>
                <a:tab pos="2060575" algn="l"/>
              </a:tabLst>
            </a:pPr>
            <a:r>
              <a:rPr lang="en-GB" altLang="de-DE" sz="1600" b="1" dirty="0">
                <a:solidFill>
                  <a:srgbClr val="26235F"/>
                </a:solidFill>
                <a:latin typeface="Arial" panose="020B0604020202020204" pitchFamily="34" charset="0"/>
                <a:cs typeface="Arial" panose="020B0604020202020204" pitchFamily="34" charset="0"/>
              </a:rPr>
              <a:t>	</a:t>
            </a:r>
            <a:r>
              <a:rPr lang="en-GB" altLang="de-DE" sz="1600" b="1" dirty="0">
                <a:solidFill>
                  <a:srgbClr val="F1981F"/>
                </a:solidFill>
                <a:latin typeface="Arial" panose="020B0604020202020204" pitchFamily="34" charset="0"/>
                <a:cs typeface="Arial" panose="020B0604020202020204" pitchFamily="34" charset="0"/>
              </a:rPr>
              <a:t>REPRESENTS</a:t>
            </a:r>
            <a:r>
              <a:rPr lang="en-GB" altLang="de-DE" sz="1600" b="1" dirty="0">
                <a:solidFill>
                  <a:srgbClr val="26235F"/>
                </a:solidFill>
                <a:latin typeface="Arial" panose="020B0604020202020204" pitchFamily="34" charset="0"/>
                <a:cs typeface="Arial" panose="020B0604020202020204" pitchFamily="34" charset="0"/>
              </a:rPr>
              <a:t>	</a:t>
            </a:r>
            <a:r>
              <a:rPr lang="en-GB" altLang="de-DE" sz="1600" dirty="0">
                <a:solidFill>
                  <a:srgbClr val="26235F"/>
                </a:solidFill>
                <a:latin typeface="Arial" panose="020B0604020202020204" pitchFamily="34" charset="0"/>
                <a:cs typeface="Arial" panose="020B0604020202020204" pitchFamily="34" charset="0"/>
              </a:rPr>
              <a:t>More than 800 solar producers, suppliers, wholesalers, installers and other companies active in the solar business from all over the world</a:t>
            </a:r>
          </a:p>
          <a:p>
            <a:pPr marL="2055813" indent="-2055813">
              <a:lnSpc>
                <a:spcPct val="130000"/>
              </a:lnSpc>
              <a:spcBef>
                <a:spcPct val="20000"/>
              </a:spcBef>
              <a:tabLst>
                <a:tab pos="1887538" algn="r"/>
                <a:tab pos="2060575" algn="l"/>
              </a:tabLst>
            </a:pPr>
            <a:r>
              <a:rPr lang="en-GB" altLang="de-DE" sz="1600" b="1" dirty="0">
                <a:solidFill>
                  <a:srgbClr val="26235F"/>
                </a:solidFill>
                <a:latin typeface="Arial" panose="020B0604020202020204" pitchFamily="34" charset="0"/>
                <a:cs typeface="Arial" panose="020B0604020202020204" pitchFamily="34" charset="0"/>
              </a:rPr>
              <a:t>	</a:t>
            </a:r>
            <a:r>
              <a:rPr lang="en-GB" altLang="de-DE" sz="1600" b="1" dirty="0">
                <a:solidFill>
                  <a:srgbClr val="F1981F"/>
                </a:solidFill>
                <a:latin typeface="Arial" panose="020B0604020202020204" pitchFamily="34" charset="0"/>
                <a:cs typeface="Arial" panose="020B0604020202020204" pitchFamily="34" charset="0"/>
              </a:rPr>
              <a:t>HEADQUARTERS</a:t>
            </a:r>
            <a:r>
              <a:rPr lang="en-GB" altLang="de-DE" sz="1600" b="1" dirty="0">
                <a:solidFill>
                  <a:srgbClr val="26235F"/>
                </a:solidFill>
                <a:latin typeface="Arial" panose="020B0604020202020204" pitchFamily="34" charset="0"/>
                <a:cs typeface="Arial" panose="020B0604020202020204" pitchFamily="34" charset="0"/>
              </a:rPr>
              <a:t> 	</a:t>
            </a:r>
            <a:r>
              <a:rPr lang="en-GB" altLang="de-DE" sz="1600" dirty="0">
                <a:solidFill>
                  <a:srgbClr val="26235F"/>
                </a:solidFill>
                <a:latin typeface="Arial" panose="020B0604020202020204" pitchFamily="34" charset="0"/>
                <a:cs typeface="Arial" panose="020B0604020202020204" pitchFamily="34" charset="0"/>
              </a:rPr>
              <a:t>Berlin </a:t>
            </a:r>
          </a:p>
          <a:p>
            <a:pPr marL="2055813" indent="-2055813">
              <a:lnSpc>
                <a:spcPct val="130000"/>
              </a:lnSpc>
              <a:spcBef>
                <a:spcPct val="20000"/>
              </a:spcBef>
              <a:tabLst>
                <a:tab pos="1887538" algn="r"/>
                <a:tab pos="2060575" algn="l"/>
              </a:tabLst>
            </a:pPr>
            <a:endParaRPr lang="en-GB" altLang="de-DE" sz="1600" dirty="0">
              <a:solidFill>
                <a:srgbClr val="26235F"/>
              </a:solidFill>
              <a:latin typeface="Arial" panose="020B0604020202020204" pitchFamily="34" charset="0"/>
              <a:cs typeface="Arial" panose="020B0604020202020204" pitchFamily="34" charset="0"/>
            </a:endParaRPr>
          </a:p>
        </p:txBody>
      </p:sp>
      <p:graphicFrame>
        <p:nvGraphicFramePr>
          <p:cNvPr id="7" name="Diagramm 6"/>
          <p:cNvGraphicFramePr/>
          <p:nvPr>
            <p:extLst>
              <p:ext uri="{D42A27DB-BD31-4B8C-83A1-F6EECF244321}">
                <p14:modId xmlns:p14="http://schemas.microsoft.com/office/powerpoint/2010/main" val="3459040050"/>
              </p:ext>
            </p:extLst>
          </p:nvPr>
        </p:nvGraphicFramePr>
        <p:xfrm>
          <a:off x="17836" y="5720854"/>
          <a:ext cx="8568952" cy="86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el 1"/>
          <p:cNvSpPr>
            <a:spLocks noGrp="1"/>
          </p:cNvSpPr>
          <p:nvPr>
            <p:ph type="title"/>
          </p:nvPr>
        </p:nvSpPr>
        <p:spPr>
          <a:xfrm>
            <a:off x="419100" y="403225"/>
            <a:ext cx="7277100" cy="904875"/>
          </a:xfrm>
        </p:spPr>
        <p:txBody>
          <a:bodyPr/>
          <a:lstStyle/>
          <a:p>
            <a:r>
              <a:rPr lang="en-US" altLang="de-DE" dirty="0"/>
              <a:t>German Solar Association</a:t>
            </a:r>
            <a:endParaRPr lang="de-DE" dirty="0"/>
          </a:p>
        </p:txBody>
      </p:sp>
      <p:sp>
        <p:nvSpPr>
          <p:cNvPr id="2" name="Foliennummernplatzhalter 1"/>
          <p:cNvSpPr>
            <a:spLocks noGrp="1"/>
          </p:cNvSpPr>
          <p:nvPr>
            <p:ph type="sldNum" sz="quarter" idx="11"/>
          </p:nvPr>
        </p:nvSpPr>
        <p:spPr/>
        <p:txBody>
          <a:bodyPr/>
          <a:lstStyle/>
          <a:p>
            <a:pPr>
              <a:defRPr/>
            </a:pPr>
            <a:fld id="{D73A1FF2-0B4A-4570-8D09-D80601169A7B}" type="slidenum">
              <a:rPr lang="de-DE" smtClean="0"/>
              <a:pPr>
                <a:defRPr/>
              </a:pPr>
              <a:t>3</a:t>
            </a:fld>
            <a:endParaRPr lang="de-DE"/>
          </a:p>
        </p:txBody>
      </p:sp>
    </p:spTree>
    <p:extLst>
      <p:ext uri="{BB962C8B-B14F-4D97-AF65-F5344CB8AC3E}">
        <p14:creationId xmlns:p14="http://schemas.microsoft.com/office/powerpoint/2010/main" val="388006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Agenda</a:t>
            </a:r>
          </a:p>
        </p:txBody>
      </p:sp>
      <p:sp>
        <p:nvSpPr>
          <p:cNvPr id="5" name="Inhaltsplatzhalter 4"/>
          <p:cNvSpPr>
            <a:spLocks noGrp="1"/>
          </p:cNvSpPr>
          <p:nvPr>
            <p:ph idx="1"/>
          </p:nvPr>
        </p:nvSpPr>
        <p:spPr/>
        <p:txBody>
          <a:bodyPr/>
          <a:lstStyle/>
          <a:p>
            <a:r>
              <a:rPr lang="de-DE" dirty="0"/>
              <a:t>BSW-Solar</a:t>
            </a:r>
          </a:p>
          <a:p>
            <a:r>
              <a:rPr lang="de-DE" dirty="0" err="1"/>
              <a:t>Latest</a:t>
            </a:r>
            <a:r>
              <a:rPr lang="de-DE" dirty="0"/>
              <a:t> </a:t>
            </a:r>
            <a:r>
              <a:rPr lang="de-DE" dirty="0" err="1"/>
              <a:t>trends</a:t>
            </a:r>
            <a:r>
              <a:rPr lang="de-DE" dirty="0"/>
              <a:t> in </a:t>
            </a:r>
            <a:r>
              <a:rPr lang="de-DE" dirty="0" err="1"/>
              <a:t>Germany‘s</a:t>
            </a:r>
            <a:r>
              <a:rPr lang="de-DE" dirty="0"/>
              <a:t> PV </a:t>
            </a:r>
            <a:r>
              <a:rPr lang="de-DE" dirty="0" err="1"/>
              <a:t>market</a:t>
            </a:r>
            <a:endParaRPr lang="de-DE" dirty="0"/>
          </a:p>
          <a:p>
            <a:r>
              <a:rPr lang="de-DE" dirty="0"/>
              <a:t>C&amp;I </a:t>
            </a:r>
            <a:r>
              <a:rPr lang="de-DE" dirty="0" err="1"/>
              <a:t>segment</a:t>
            </a:r>
            <a:r>
              <a:rPr lang="de-DE" dirty="0"/>
              <a:t> </a:t>
            </a:r>
            <a:r>
              <a:rPr lang="de-DE" dirty="0" err="1"/>
              <a:t>as</a:t>
            </a:r>
            <a:r>
              <a:rPr lang="de-DE" dirty="0"/>
              <a:t> </a:t>
            </a:r>
            <a:r>
              <a:rPr lang="de-DE" dirty="0" err="1"/>
              <a:t>market</a:t>
            </a:r>
            <a:r>
              <a:rPr lang="de-DE" dirty="0"/>
              <a:t> </a:t>
            </a:r>
            <a:r>
              <a:rPr lang="de-DE" dirty="0" err="1"/>
              <a:t>driver</a:t>
            </a:r>
            <a:endParaRPr lang="de-DE" dirty="0"/>
          </a:p>
          <a:p>
            <a:r>
              <a:rPr lang="de-DE" dirty="0" err="1"/>
              <a:t>Digitizing</a:t>
            </a:r>
            <a:r>
              <a:rPr lang="de-DE" dirty="0"/>
              <a:t> </a:t>
            </a:r>
            <a:r>
              <a:rPr lang="de-DE" dirty="0" err="1"/>
              <a:t>grid-connected</a:t>
            </a:r>
            <a:r>
              <a:rPr lang="de-DE" dirty="0"/>
              <a:t> PV </a:t>
            </a:r>
          </a:p>
          <a:p>
            <a:r>
              <a:rPr lang="de-DE" b="1" dirty="0"/>
              <a:t>Outlook</a:t>
            </a:r>
          </a:p>
          <a:p>
            <a:endParaRPr lang="de-DE" dirty="0"/>
          </a:p>
          <a:p>
            <a:endParaRPr lang="de-DE" dirty="0"/>
          </a:p>
        </p:txBody>
      </p:sp>
      <p:sp>
        <p:nvSpPr>
          <p:cNvPr id="3" name="Fußzeilenplatzhalter 2"/>
          <p:cNvSpPr>
            <a:spLocks noGrp="1"/>
          </p:cNvSpPr>
          <p:nvPr>
            <p:ph type="ftr" sz="quarter" idx="10"/>
          </p:nvPr>
        </p:nvSpPr>
        <p:spPr/>
        <p:txBody>
          <a:bodyPr/>
          <a:lstStyle/>
          <a:p>
            <a:pPr>
              <a:defRPr/>
            </a:pPr>
            <a:r>
              <a:rPr lang="de-DE"/>
              <a:t>© BSW-Solar</a:t>
            </a:r>
          </a:p>
        </p:txBody>
      </p:sp>
    </p:spTree>
    <p:extLst>
      <p:ext uri="{BB962C8B-B14F-4D97-AF65-F5344CB8AC3E}">
        <p14:creationId xmlns:p14="http://schemas.microsoft.com/office/powerpoint/2010/main" val="2284169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800" dirty="0"/>
              <a:t>Outlook &amp; Summary</a:t>
            </a:r>
          </a:p>
        </p:txBody>
      </p:sp>
      <p:sp>
        <p:nvSpPr>
          <p:cNvPr id="4" name="Fußzeilenplatzhalter 3"/>
          <p:cNvSpPr>
            <a:spLocks noGrp="1"/>
          </p:cNvSpPr>
          <p:nvPr>
            <p:ph type="ftr" sz="quarter" idx="10"/>
          </p:nvPr>
        </p:nvSpPr>
        <p:spPr/>
        <p:txBody>
          <a:bodyPr/>
          <a:lstStyle/>
          <a:p>
            <a:pPr>
              <a:defRPr/>
            </a:pPr>
            <a:r>
              <a:rPr lang="de-DE"/>
              <a:t>© BSW-Solar</a:t>
            </a:r>
          </a:p>
        </p:txBody>
      </p:sp>
      <p:sp>
        <p:nvSpPr>
          <p:cNvPr id="7" name="Inhaltsplatzhalter 2"/>
          <p:cNvSpPr>
            <a:spLocks noGrp="1"/>
          </p:cNvSpPr>
          <p:nvPr>
            <p:ph idx="1"/>
          </p:nvPr>
        </p:nvSpPr>
        <p:spPr>
          <a:xfrm>
            <a:off x="411162" y="1423988"/>
            <a:ext cx="8428038" cy="5434012"/>
          </a:xfrm>
        </p:spPr>
        <p:txBody>
          <a:bodyPr/>
          <a:lstStyle/>
          <a:p>
            <a:pPr marL="0" indent="0">
              <a:spcAft>
                <a:spcPts val="600"/>
              </a:spcAft>
              <a:buNone/>
            </a:pPr>
            <a:r>
              <a:rPr lang="en-US" sz="1600" dirty="0"/>
              <a:t>After a few years of relatively weak market development</a:t>
            </a:r>
            <a:r>
              <a:rPr lang="en-US" sz="1600" b="1" dirty="0"/>
              <a:t>, we now see increasing installation rates </a:t>
            </a:r>
            <a:r>
              <a:rPr lang="en-US" sz="1600" dirty="0"/>
              <a:t>as the simultaneous nuclear and coal phase-out drives demand.</a:t>
            </a:r>
          </a:p>
          <a:p>
            <a:pPr marL="0" indent="0">
              <a:spcAft>
                <a:spcPts val="600"/>
              </a:spcAft>
              <a:buNone/>
            </a:pPr>
            <a:r>
              <a:rPr lang="de-DE" sz="1600" b="1" dirty="0"/>
              <a:t>For Germany in 2019, </a:t>
            </a:r>
            <a:r>
              <a:rPr lang="de-DE" sz="1600" b="1" dirty="0" err="1"/>
              <a:t>we</a:t>
            </a:r>
            <a:r>
              <a:rPr lang="de-DE" sz="1600" b="1" dirty="0"/>
              <a:t> </a:t>
            </a:r>
            <a:r>
              <a:rPr lang="de-DE" sz="1600" b="1" dirty="0" err="1"/>
              <a:t>expect</a:t>
            </a:r>
            <a:r>
              <a:rPr lang="de-DE" sz="1600" b="1" dirty="0"/>
              <a:t> </a:t>
            </a:r>
            <a:endParaRPr lang="en-US" sz="1600" b="1" dirty="0"/>
          </a:p>
          <a:p>
            <a:pPr>
              <a:spcAft>
                <a:spcPts val="600"/>
              </a:spcAft>
            </a:pPr>
            <a:r>
              <a:rPr lang="en-US" sz="1600" dirty="0"/>
              <a:t>Residential PV: 450 – 500 MW in 2019 </a:t>
            </a:r>
            <a:r>
              <a:rPr lang="en-US" sz="1600" i="1" dirty="0"/>
              <a:t>(2018: 420 MW)</a:t>
            </a:r>
          </a:p>
          <a:p>
            <a:pPr>
              <a:spcAft>
                <a:spcPts val="600"/>
              </a:spcAft>
            </a:pPr>
            <a:r>
              <a:rPr lang="en-US" sz="1600" dirty="0"/>
              <a:t>Commercial PV: 2,100 – 2,400 MW in 2019 </a:t>
            </a:r>
            <a:r>
              <a:rPr lang="en-US" sz="1600" i="1" dirty="0"/>
              <a:t>(2018: 1,780 MW)</a:t>
            </a:r>
          </a:p>
          <a:p>
            <a:pPr>
              <a:spcAft>
                <a:spcPts val="600"/>
              </a:spcAft>
            </a:pPr>
            <a:r>
              <a:rPr lang="en-US" sz="1600" dirty="0"/>
              <a:t>Ground mounted PV</a:t>
            </a:r>
            <a:r>
              <a:rPr lang="en-US" sz="1600" b="1" dirty="0"/>
              <a:t>: </a:t>
            </a:r>
            <a:r>
              <a:rPr lang="en-US" sz="1600" dirty="0"/>
              <a:t>900 – 1,100 MW in 2019 </a:t>
            </a:r>
            <a:r>
              <a:rPr lang="en-US" sz="1600" i="1" dirty="0"/>
              <a:t>(2018: 750 MW)</a:t>
            </a:r>
          </a:p>
          <a:p>
            <a:pPr marL="0" indent="0">
              <a:spcAft>
                <a:spcPts val="600"/>
              </a:spcAft>
              <a:buNone/>
            </a:pPr>
            <a:r>
              <a:rPr lang="en-US" sz="1600" b="1" dirty="0"/>
              <a:t>Total market </a:t>
            </a:r>
            <a:r>
              <a:rPr lang="en-US" sz="1600" dirty="0"/>
              <a:t>(expected): </a:t>
            </a:r>
            <a:r>
              <a:rPr lang="en-US" sz="1600" b="1" dirty="0"/>
              <a:t>3,500 – 4,000 GW </a:t>
            </a:r>
            <a:r>
              <a:rPr lang="en-US" sz="1600" dirty="0"/>
              <a:t>in 2019 </a:t>
            </a:r>
            <a:r>
              <a:rPr lang="en-US" sz="1600" i="1" dirty="0"/>
              <a:t>(2018: 2,950 MW)</a:t>
            </a:r>
          </a:p>
          <a:p>
            <a:pPr marL="0" indent="0">
              <a:spcAft>
                <a:spcPts val="600"/>
              </a:spcAft>
              <a:buNone/>
            </a:pPr>
            <a:r>
              <a:rPr lang="en-US" sz="1600" b="1" dirty="0"/>
              <a:t>Market drivers Tender; </a:t>
            </a:r>
            <a:r>
              <a:rPr lang="en-US" sz="1600" dirty="0"/>
              <a:t>Regular-, Extra-, Joint- and Innovation-Tenders; Tender-Volume: 2019 </a:t>
            </a:r>
            <a:r>
              <a:rPr lang="en-US" sz="1600" dirty="0">
                <a:latin typeface="Arial" pitchFamily="34" charset="0"/>
                <a:ea typeface="ＭＳ Ｐゴシック" pitchFamily="34" charset="-128"/>
                <a:cs typeface="Arial" pitchFamily="34" charset="0"/>
              </a:rPr>
              <a:t>~ 2.0 GW; 2020 ~</a:t>
            </a:r>
            <a:r>
              <a:rPr lang="en-US" sz="1600" dirty="0"/>
              <a:t> 2.5</a:t>
            </a:r>
            <a:r>
              <a:rPr lang="en-US" sz="1600" dirty="0">
                <a:latin typeface="Arial" pitchFamily="34" charset="0"/>
                <a:ea typeface="ＭＳ Ｐゴシック" pitchFamily="34" charset="-128"/>
                <a:cs typeface="Arial" pitchFamily="34" charset="0"/>
              </a:rPr>
              <a:t> GW; 2021 ~</a:t>
            </a:r>
            <a:r>
              <a:rPr lang="en-US" sz="1600" dirty="0"/>
              <a:t> 2.8</a:t>
            </a:r>
            <a:r>
              <a:rPr lang="en-US" sz="1600" dirty="0">
                <a:latin typeface="Arial" pitchFamily="34" charset="0"/>
                <a:ea typeface="ＭＳ Ｐゴシック" pitchFamily="34" charset="-128"/>
                <a:cs typeface="Arial" pitchFamily="34" charset="0"/>
              </a:rPr>
              <a:t> GW</a:t>
            </a:r>
          </a:p>
          <a:p>
            <a:pPr marL="0" indent="0">
              <a:spcAft>
                <a:spcPts val="600"/>
              </a:spcAft>
              <a:buNone/>
            </a:pPr>
            <a:r>
              <a:rPr lang="en-US" sz="1600" dirty="0">
                <a:latin typeface="Arial" pitchFamily="34" charset="0"/>
                <a:ea typeface="ＭＳ Ｐゴシック" pitchFamily="34" charset="-128"/>
                <a:cs typeface="Arial" pitchFamily="34" charset="0"/>
              </a:rPr>
              <a:t>Main business models / without tenders: Commercial/Industrial PV, </a:t>
            </a:r>
            <a:r>
              <a:rPr lang="en-US" sz="1600" dirty="0" err="1">
                <a:latin typeface="Arial" pitchFamily="34" charset="0"/>
                <a:ea typeface="ＭＳ Ｐゴシック" pitchFamily="34" charset="-128"/>
                <a:cs typeface="Arial" pitchFamily="34" charset="0"/>
              </a:rPr>
              <a:t>Prosuming</a:t>
            </a:r>
            <a:r>
              <a:rPr lang="en-US" sz="1600" dirty="0">
                <a:latin typeface="Arial" pitchFamily="34" charset="0"/>
                <a:ea typeface="ＭＳ Ｐゴシック" pitchFamily="34" charset="-128"/>
                <a:cs typeface="Arial" pitchFamily="34" charset="0"/>
              </a:rPr>
              <a:t>, PPAs, Storage - </a:t>
            </a:r>
            <a:r>
              <a:rPr lang="en-US" sz="1600" b="1" dirty="0">
                <a:latin typeface="Arial" pitchFamily="34" charset="0"/>
                <a:ea typeface="ＭＳ Ｐゴシック" pitchFamily="34" charset="-128"/>
                <a:cs typeface="Arial" pitchFamily="34" charset="0"/>
              </a:rPr>
              <a:t> All segments hedge electricity costs!</a:t>
            </a:r>
          </a:p>
          <a:p>
            <a:pPr marL="0" indent="0">
              <a:spcAft>
                <a:spcPts val="600"/>
              </a:spcAft>
              <a:buNone/>
            </a:pPr>
            <a:r>
              <a:rPr lang="en-US" sz="1600" dirty="0"/>
              <a:t>Estimations show an </a:t>
            </a:r>
            <a:r>
              <a:rPr lang="en-US" sz="1600" b="1" dirty="0"/>
              <a:t>additional investment volume of about 3.5 to 4.5 billion Euros </a:t>
            </a:r>
            <a:br>
              <a:rPr lang="en-US" sz="1600" b="1" dirty="0"/>
            </a:br>
            <a:r>
              <a:rPr lang="en-US" sz="1600" dirty="0"/>
              <a:t>in the German PV market due to the extra tenders</a:t>
            </a:r>
          </a:p>
          <a:p>
            <a:pPr marL="0" indent="0">
              <a:spcAft>
                <a:spcPts val="600"/>
              </a:spcAft>
              <a:buNone/>
            </a:pPr>
            <a:r>
              <a:rPr lang="en-US" sz="1600" dirty="0"/>
              <a:t>We also expect a rising PV share in </a:t>
            </a:r>
            <a:r>
              <a:rPr lang="en-US" sz="1600" b="1" dirty="0"/>
              <a:t>German gross power consumption</a:t>
            </a:r>
            <a:r>
              <a:rPr lang="en-US" sz="1600" dirty="0"/>
              <a:t>; </a:t>
            </a:r>
            <a:br>
              <a:rPr lang="en-US" sz="1600" dirty="0"/>
            </a:br>
            <a:r>
              <a:rPr lang="en-US" sz="1600" dirty="0"/>
              <a:t>In 2018 about </a:t>
            </a:r>
            <a:r>
              <a:rPr lang="en-US" sz="1600" b="1" dirty="0"/>
              <a:t>8 percent</a:t>
            </a:r>
            <a:r>
              <a:rPr lang="en-US" sz="1600" dirty="0"/>
              <a:t>; 2020 up to </a:t>
            </a:r>
            <a:r>
              <a:rPr lang="en-US" sz="1600" b="1" dirty="0"/>
              <a:t>10 percent </a:t>
            </a:r>
            <a:r>
              <a:rPr lang="en-US" sz="1600" dirty="0"/>
              <a:t>feasible</a:t>
            </a:r>
            <a:endParaRPr lang="en-US" sz="1800" i="1" dirty="0"/>
          </a:p>
        </p:txBody>
      </p:sp>
    </p:spTree>
    <p:extLst>
      <p:ext uri="{BB962C8B-B14F-4D97-AF65-F5344CB8AC3E}">
        <p14:creationId xmlns:p14="http://schemas.microsoft.com/office/powerpoint/2010/main" val="1742758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endParaRPr lang="de-DE" altLang="de-DE"/>
          </a:p>
        </p:txBody>
      </p:sp>
      <p:pic>
        <p:nvPicPr>
          <p:cNvPr id="52227" name="Picture 3" descr="Christaweg_2006_solarmarkt_1024x768"/>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0" y="-6350"/>
            <a:ext cx="9188450" cy="6891338"/>
          </a:xfrm>
        </p:spPr>
      </p:pic>
      <p:sp>
        <p:nvSpPr>
          <p:cNvPr id="52228" name="Text Box 4"/>
          <p:cNvSpPr txBox="1">
            <a:spLocks noChangeArrowheads="1"/>
          </p:cNvSpPr>
          <p:nvPr/>
        </p:nvSpPr>
        <p:spPr bwMode="auto">
          <a:xfrm>
            <a:off x="7956550" y="6643688"/>
            <a:ext cx="1066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altLang="de-DE" sz="800">
                <a:solidFill>
                  <a:srgbClr val="FFFFFF"/>
                </a:solidFill>
              </a:rPr>
              <a:t>Source: Solarmarkt</a:t>
            </a:r>
          </a:p>
        </p:txBody>
      </p:sp>
      <p:sp>
        <p:nvSpPr>
          <p:cNvPr id="52229" name="AutoShape 5"/>
          <p:cNvSpPr>
            <a:spLocks noChangeArrowheads="1"/>
          </p:cNvSpPr>
          <p:nvPr/>
        </p:nvSpPr>
        <p:spPr bwMode="auto">
          <a:xfrm>
            <a:off x="425450" y="1052513"/>
            <a:ext cx="5761037" cy="3605212"/>
          </a:xfrm>
          <a:prstGeom prst="roundRect">
            <a:avLst>
              <a:gd name="adj" fmla="val 16667"/>
            </a:avLst>
          </a:prstGeom>
          <a:solidFill>
            <a:srgbClr val="FFFFFF">
              <a:alpha val="70195"/>
            </a:srgbClr>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altLang="de-DE" b="1" dirty="0" err="1">
                <a:solidFill>
                  <a:srgbClr val="0D005E"/>
                </a:solidFill>
                <a:latin typeface="+mn-lt"/>
              </a:rPr>
              <a:t>Thank</a:t>
            </a:r>
            <a:r>
              <a:rPr lang="de-DE" altLang="de-DE" b="1" dirty="0">
                <a:solidFill>
                  <a:srgbClr val="0D005E"/>
                </a:solidFill>
                <a:latin typeface="+mn-lt"/>
              </a:rPr>
              <a:t> </a:t>
            </a:r>
            <a:r>
              <a:rPr lang="de-DE" altLang="de-DE" b="1" dirty="0" err="1">
                <a:solidFill>
                  <a:srgbClr val="0D005E"/>
                </a:solidFill>
                <a:latin typeface="+mn-lt"/>
              </a:rPr>
              <a:t>you</a:t>
            </a:r>
            <a:r>
              <a:rPr lang="de-DE" altLang="de-DE" b="1" dirty="0">
                <a:solidFill>
                  <a:srgbClr val="0D005E"/>
                </a:solidFill>
                <a:latin typeface="+mn-lt"/>
              </a:rPr>
              <a:t> </a:t>
            </a:r>
            <a:r>
              <a:rPr lang="de-DE" altLang="de-DE" b="1" dirty="0" err="1">
                <a:solidFill>
                  <a:srgbClr val="0D005E"/>
                </a:solidFill>
                <a:latin typeface="+mn-lt"/>
              </a:rPr>
              <a:t>very</a:t>
            </a:r>
            <a:r>
              <a:rPr lang="de-DE" altLang="de-DE" b="1" dirty="0">
                <a:solidFill>
                  <a:srgbClr val="0D005E"/>
                </a:solidFill>
                <a:latin typeface="+mn-lt"/>
              </a:rPr>
              <a:t> </a:t>
            </a:r>
            <a:r>
              <a:rPr lang="de-DE" altLang="de-DE" b="1" dirty="0" err="1">
                <a:solidFill>
                  <a:srgbClr val="0D005E"/>
                </a:solidFill>
                <a:latin typeface="+mn-lt"/>
              </a:rPr>
              <a:t>much</a:t>
            </a:r>
            <a:r>
              <a:rPr lang="de-DE" altLang="de-DE" b="1" dirty="0">
                <a:solidFill>
                  <a:srgbClr val="0D005E"/>
                </a:solidFill>
                <a:latin typeface="+mn-lt"/>
              </a:rPr>
              <a:t> </a:t>
            </a:r>
          </a:p>
          <a:p>
            <a:pPr eaLnBrk="1" hangingPunct="1"/>
            <a:r>
              <a:rPr lang="de-DE" altLang="de-DE" b="1" dirty="0" err="1">
                <a:solidFill>
                  <a:srgbClr val="0D005E"/>
                </a:solidFill>
                <a:latin typeface="+mn-lt"/>
              </a:rPr>
              <a:t>for</a:t>
            </a:r>
            <a:r>
              <a:rPr lang="de-DE" altLang="de-DE" b="1" dirty="0">
                <a:solidFill>
                  <a:srgbClr val="0D005E"/>
                </a:solidFill>
                <a:latin typeface="+mn-lt"/>
              </a:rPr>
              <a:t> </a:t>
            </a:r>
            <a:r>
              <a:rPr lang="de-DE" altLang="de-DE" b="1" dirty="0" err="1">
                <a:solidFill>
                  <a:srgbClr val="0D005E"/>
                </a:solidFill>
                <a:latin typeface="+mn-lt"/>
              </a:rPr>
              <a:t>your</a:t>
            </a:r>
            <a:r>
              <a:rPr lang="de-DE" altLang="de-DE" b="1" dirty="0">
                <a:solidFill>
                  <a:srgbClr val="0D005E"/>
                </a:solidFill>
                <a:latin typeface="+mn-lt"/>
              </a:rPr>
              <a:t> </a:t>
            </a:r>
            <a:r>
              <a:rPr lang="de-DE" altLang="de-DE" b="1" dirty="0" err="1">
                <a:solidFill>
                  <a:srgbClr val="0D005E"/>
                </a:solidFill>
                <a:latin typeface="+mn-lt"/>
              </a:rPr>
              <a:t>attention</a:t>
            </a:r>
            <a:r>
              <a:rPr lang="de-DE" altLang="de-DE" b="1" dirty="0">
                <a:solidFill>
                  <a:srgbClr val="0D005E"/>
                </a:solidFill>
                <a:latin typeface="+mn-lt"/>
              </a:rPr>
              <a:t>!</a:t>
            </a:r>
          </a:p>
          <a:p>
            <a:pPr eaLnBrk="1" hangingPunct="1"/>
            <a:endParaRPr lang="de-DE" altLang="de-DE" b="1" dirty="0">
              <a:solidFill>
                <a:srgbClr val="0D005E"/>
              </a:solidFill>
              <a:latin typeface="+mn-lt"/>
            </a:endParaRPr>
          </a:p>
          <a:p>
            <a:pPr eaLnBrk="1" hangingPunct="1"/>
            <a:r>
              <a:rPr lang="en-US" altLang="de-DE" b="1" dirty="0">
                <a:solidFill>
                  <a:srgbClr val="0D005E"/>
                </a:solidFill>
                <a:latin typeface="+mn-lt"/>
              </a:rPr>
              <a:t>Mathias Böswetter</a:t>
            </a:r>
          </a:p>
          <a:p>
            <a:pPr lvl="0" eaLnBrk="1" hangingPunct="1"/>
            <a:r>
              <a:rPr lang="en-US" altLang="de-DE" sz="1400" i="1" dirty="0">
                <a:solidFill>
                  <a:srgbClr val="0D005E"/>
                </a:solidFill>
                <a:latin typeface="Arial"/>
              </a:rPr>
              <a:t>Head of Digital</a:t>
            </a:r>
          </a:p>
          <a:p>
            <a:pPr lvl="0" eaLnBrk="1" hangingPunct="1"/>
            <a:r>
              <a:rPr lang="en-US" altLang="de-DE" sz="1400" i="1" dirty="0">
                <a:solidFill>
                  <a:srgbClr val="0D005E"/>
                </a:solidFill>
                <a:latin typeface="Arial"/>
              </a:rPr>
              <a:t>German Solar Association</a:t>
            </a:r>
          </a:p>
          <a:p>
            <a:pPr lvl="0" eaLnBrk="1" hangingPunct="1"/>
            <a:r>
              <a:rPr lang="en-US" altLang="de-DE" sz="1400" i="1">
                <a:solidFill>
                  <a:srgbClr val="0D005E"/>
                </a:solidFill>
                <a:latin typeface="Arial"/>
                <a:hlinkClick r:id="rId4"/>
              </a:rPr>
              <a:t>boeswetter@bsw-solar.de</a:t>
            </a:r>
            <a:r>
              <a:rPr lang="en-US" altLang="de-DE" sz="1400" i="1">
                <a:solidFill>
                  <a:srgbClr val="0D005E"/>
                </a:solidFill>
                <a:latin typeface="Arial"/>
              </a:rPr>
              <a:t>    </a:t>
            </a:r>
            <a:endParaRPr lang="en-US" altLang="de-DE" sz="1400" i="1" dirty="0">
              <a:solidFill>
                <a:srgbClr val="0D005E"/>
              </a:solidFill>
              <a:latin typeface="Arial"/>
            </a:endParaRPr>
          </a:p>
          <a:p>
            <a:pPr lvl="0" eaLnBrk="1" hangingPunct="1"/>
            <a:endParaRPr lang="en-US" altLang="de-DE" sz="600" i="1" dirty="0">
              <a:solidFill>
                <a:srgbClr val="0D005E"/>
              </a:solidFill>
              <a:latin typeface="Arial"/>
            </a:endParaRPr>
          </a:p>
          <a:p>
            <a:pPr lvl="0" eaLnBrk="1" hangingPunct="1"/>
            <a:endParaRPr lang="de-DE" altLang="de-DE" sz="2000" b="1" i="1" dirty="0">
              <a:solidFill>
                <a:srgbClr val="0D005E"/>
              </a:solidFill>
              <a:latin typeface="Arial"/>
            </a:endParaRPr>
          </a:p>
        </p:txBody>
      </p:sp>
      <p:pic>
        <p:nvPicPr>
          <p:cNvPr id="52230" name="Picture 2" descr="R:\BSW\7 Internationales\7.5 persönliche Ordner\Thomas Chrometzka\Präsentationen\BSW Logo\Logo_BSW\Logo_BSW\Logo_final.jpg"/>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302250" y="1266825"/>
            <a:ext cx="70485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Foliennummernplatzhalter 6"/>
          <p:cNvSpPr>
            <a:spLocks noGrp="1"/>
          </p:cNvSpPr>
          <p:nvPr>
            <p:ph type="sldNum" sz="quarter" idx="4294967295"/>
          </p:nvPr>
        </p:nvSpPr>
        <p:spPr>
          <a:xfrm>
            <a:off x="425450" y="0"/>
            <a:ext cx="252413" cy="352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4BFE3730-E06D-4363-A722-D0C674BA3210}" type="slidenum">
              <a:rPr lang="de-DE" altLang="de-DE">
                <a:solidFill>
                  <a:srgbClr val="FFFFFF"/>
                </a:solidFill>
                <a:latin typeface="Arial" pitchFamily="34" charset="0"/>
              </a:rPr>
              <a:pPr eaLnBrk="1" hangingPunct="1"/>
              <a:t>32</a:t>
            </a:fld>
            <a:endParaRPr lang="de-DE" altLang="de-DE">
              <a:solidFill>
                <a:srgbClr val="FFFFFF"/>
              </a:solidFill>
              <a:latin typeface="Arial" pitchFamily="34" charset="0"/>
            </a:endParaRPr>
          </a:p>
        </p:txBody>
      </p:sp>
      <p:sp>
        <p:nvSpPr>
          <p:cNvPr id="52232" name="Fußzeilenplatzhalter 7"/>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r>
              <a:rPr lang="de-DE" altLang="de-DE">
                <a:solidFill>
                  <a:srgbClr val="002857"/>
                </a:solidFill>
                <a:latin typeface="Arial" pitchFamily="34" charset="0"/>
              </a:rPr>
              <a:t>© BSW-Solar     24/01/2013</a:t>
            </a:r>
          </a:p>
        </p:txBody>
      </p:sp>
    </p:spTree>
    <p:extLst>
      <p:ext uri="{BB962C8B-B14F-4D97-AF65-F5344CB8AC3E}">
        <p14:creationId xmlns:p14="http://schemas.microsoft.com/office/powerpoint/2010/main" val="219385482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r>
              <a:rPr lang="en-US" sz="2000" dirty="0"/>
              <a:t>With our partners, we work together to improve framework-conditions for solar energy world wide!</a:t>
            </a: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514349" y="6321973"/>
            <a:ext cx="5734051" cy="53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hteck 2"/>
          <p:cNvSpPr/>
          <p:nvPr/>
        </p:nvSpPr>
        <p:spPr bwMode="auto">
          <a:xfrm>
            <a:off x="977463" y="6324881"/>
            <a:ext cx="1576552" cy="5360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200" dirty="0">
                <a:solidFill>
                  <a:srgbClr val="0F2850"/>
                </a:solidFill>
                <a:latin typeface="+mn-lt"/>
                <a:ea typeface="ＭＳ Ｐゴシック" pitchFamily="34" charset="-128"/>
              </a:rPr>
              <a:t>Partnerships, business networks</a:t>
            </a:r>
          </a:p>
        </p:txBody>
      </p:sp>
      <p:sp>
        <p:nvSpPr>
          <p:cNvPr id="6" name="Rechteck 5"/>
          <p:cNvSpPr/>
          <p:nvPr/>
        </p:nvSpPr>
        <p:spPr bwMode="auto">
          <a:xfrm>
            <a:off x="3689127" y="6324881"/>
            <a:ext cx="1882999" cy="5360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200" dirty="0">
                <a:solidFill>
                  <a:srgbClr val="0F2850"/>
                </a:solidFill>
                <a:latin typeface="+mn-lt"/>
                <a:ea typeface="ＭＳ Ｐゴシック" pitchFamily="34" charset="-128"/>
              </a:rPr>
              <a:t>Projects, Market reports, esp. “Enabling PV”</a:t>
            </a:r>
          </a:p>
        </p:txBody>
      </p:sp>
      <p:sp>
        <p:nvSpPr>
          <p:cNvPr id="7" name="Rechteck 6"/>
          <p:cNvSpPr/>
          <p:nvPr/>
        </p:nvSpPr>
        <p:spPr bwMode="auto">
          <a:xfrm>
            <a:off x="6174826" y="6386793"/>
            <a:ext cx="1321351" cy="34897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200" dirty="0">
                <a:solidFill>
                  <a:srgbClr val="0F2850"/>
                </a:solidFill>
                <a:latin typeface="+mn-lt"/>
                <a:ea typeface="ＭＳ Ｐゴシック" pitchFamily="34" charset="-128"/>
              </a:rPr>
              <a:t>both</a:t>
            </a:r>
          </a:p>
        </p:txBody>
      </p:sp>
      <p:sp>
        <p:nvSpPr>
          <p:cNvPr id="8" name="Fußzeilenplatzhalter 3"/>
          <p:cNvSpPr txBox="1">
            <a:spLocks/>
          </p:cNvSpPr>
          <p:nvPr/>
        </p:nvSpPr>
        <p:spPr bwMode="auto">
          <a:xfrm>
            <a:off x="8102601" y="6611939"/>
            <a:ext cx="657225" cy="123825"/>
          </a:xfrm>
          <a:prstGeom prst="rect">
            <a:avLst/>
          </a:prstGeom>
          <a:noFill/>
          <a:ln>
            <a:noFill/>
          </a:ln>
          <a:effectLst/>
          <a:extLst>
            <a:ext uri="{FAA26D3D-D897-4be2-8F04-BA451C77F1D7}"/>
          </a:extLst>
        </p:spPr>
        <p:txBody>
          <a:bodyPr vert="horz" wrap="square" lIns="0" tIns="0" rIns="0" bIns="0" numCol="1" anchor="b" anchorCtr="0" compatLnSpc="1">
            <a:prstTxWarp prst="textNoShape">
              <a:avLst/>
            </a:prstTxWarp>
          </a:bodyPr>
          <a:lstStyle>
            <a:defPPr>
              <a:defRPr lang="de-DE"/>
            </a:defPPr>
            <a:lvl1pPr algn="l" rtl="0" eaLnBrk="1" fontAlgn="base" hangingPunct="1">
              <a:spcBef>
                <a:spcPct val="0"/>
              </a:spcBef>
              <a:spcAft>
                <a:spcPct val="0"/>
              </a:spcAft>
              <a:defRPr sz="800" kern="1200">
                <a:solidFill>
                  <a:srgbClr val="26235F"/>
                </a:solidFill>
                <a:latin typeface="Arial" pitchFamily="34" charset="0"/>
                <a:ea typeface="MS PGothic" pitchFamily="34" charset="-128"/>
                <a:cs typeface="Arial" pitchFamily="34" charset="0"/>
              </a:defRPr>
            </a:lvl1pPr>
            <a:lvl2pPr marL="457200" algn="l" rtl="0" eaLnBrk="0" fontAlgn="base" hangingPunct="0">
              <a:spcBef>
                <a:spcPct val="0"/>
              </a:spcBef>
              <a:spcAft>
                <a:spcPct val="0"/>
              </a:spcAft>
              <a:defRPr sz="2400" kern="1200">
                <a:solidFill>
                  <a:schemeClr val="tx1"/>
                </a:solidFill>
                <a:latin typeface="Interstate-Regular" pitchFamily="2"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Interstate-Regular" pitchFamily="2"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Interstate-Regular" pitchFamily="2"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Interstate-Regular" pitchFamily="2" charset="0"/>
                <a:ea typeface="MS PGothic" pitchFamily="34" charset="-128"/>
                <a:cs typeface="+mn-cs"/>
              </a:defRPr>
            </a:lvl5pPr>
            <a:lvl6pPr marL="2286000" algn="l" defTabSz="914400" rtl="0" eaLnBrk="1" latinLnBrk="0" hangingPunct="1">
              <a:defRPr sz="2400" kern="1200">
                <a:solidFill>
                  <a:schemeClr val="tx1"/>
                </a:solidFill>
                <a:latin typeface="Interstate-Regular" pitchFamily="2" charset="0"/>
                <a:ea typeface="MS PGothic" pitchFamily="34" charset="-128"/>
                <a:cs typeface="+mn-cs"/>
              </a:defRPr>
            </a:lvl6pPr>
            <a:lvl7pPr marL="2743200" algn="l" defTabSz="914400" rtl="0" eaLnBrk="1" latinLnBrk="0" hangingPunct="1">
              <a:defRPr sz="2400" kern="1200">
                <a:solidFill>
                  <a:schemeClr val="tx1"/>
                </a:solidFill>
                <a:latin typeface="Interstate-Regular" pitchFamily="2" charset="0"/>
                <a:ea typeface="MS PGothic" pitchFamily="34" charset="-128"/>
                <a:cs typeface="+mn-cs"/>
              </a:defRPr>
            </a:lvl7pPr>
            <a:lvl8pPr marL="3200400" algn="l" defTabSz="914400" rtl="0" eaLnBrk="1" latinLnBrk="0" hangingPunct="1">
              <a:defRPr sz="2400" kern="1200">
                <a:solidFill>
                  <a:schemeClr val="tx1"/>
                </a:solidFill>
                <a:latin typeface="Interstate-Regular" pitchFamily="2" charset="0"/>
                <a:ea typeface="MS PGothic" pitchFamily="34" charset="-128"/>
                <a:cs typeface="+mn-cs"/>
              </a:defRPr>
            </a:lvl8pPr>
            <a:lvl9pPr marL="3657600" algn="l" defTabSz="914400" rtl="0" eaLnBrk="1" latinLnBrk="0" hangingPunct="1">
              <a:defRPr sz="2400" kern="1200">
                <a:solidFill>
                  <a:schemeClr val="tx1"/>
                </a:solidFill>
                <a:latin typeface="Interstate-Regular" pitchFamily="2" charset="0"/>
                <a:ea typeface="MS PGothic" pitchFamily="34" charset="-128"/>
                <a:cs typeface="+mn-cs"/>
              </a:defRPr>
            </a:lvl9pPr>
          </a:lstStyle>
          <a:p>
            <a:pPr>
              <a:defRPr/>
            </a:pPr>
            <a:r>
              <a:rPr lang="de-DE" dirty="0"/>
              <a:t>© BSW-Solar</a:t>
            </a:r>
          </a:p>
        </p:txBody>
      </p:sp>
      <p:pic>
        <p:nvPicPr>
          <p:cNvPr id="1026" name="Picture 2"/>
          <p:cNvPicPr>
            <a:picLocks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336148" y="6411099"/>
            <a:ext cx="309600" cy="309600"/>
          </a:xfrm>
          <a:prstGeom prst="rect">
            <a:avLst/>
          </a:prstGeom>
          <a:noFill/>
          <a:ln w="9525" cap="rnd">
            <a:solidFill>
              <a:schemeClr val="tx1"/>
            </a:solidFill>
            <a:round/>
            <a:headEnd/>
            <a:tailEnd/>
          </a:ln>
          <a:effectLst>
            <a:softEdge rad="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789553" y="6411057"/>
            <a:ext cx="309600" cy="309600"/>
          </a:xfrm>
          <a:prstGeom prst="rect">
            <a:avLst/>
          </a:prstGeom>
          <a:noFill/>
          <a:ln w="9525" cap="rnd">
            <a:solidFill>
              <a:schemeClr val="tx1"/>
            </a:solidFill>
            <a:round/>
            <a:headEnd/>
            <a:tailEnd/>
          </a:ln>
          <a:effectLst>
            <a:softEdge rad="0"/>
          </a:effectLst>
          <a:extLst>
            <a:ext uri="{909E8E84-426E-40DD-AFC4-6F175D3DCCD1}">
              <a14:hiddenFill xmlns:a14="http://schemas.microsoft.com/office/drawing/2010/main">
                <a:solidFill>
                  <a:schemeClr val="accent1"/>
                </a:solidFill>
              </a14:hiddenFill>
            </a:ext>
          </a:extLst>
        </p:spPr>
      </p:pic>
      <p:pic>
        <p:nvPicPr>
          <p:cNvPr id="12" name="Picture 3"/>
          <p:cNvPicPr>
            <a:picLocks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15463" y="6406478"/>
            <a:ext cx="309600" cy="309600"/>
          </a:xfrm>
          <a:prstGeom prst="rect">
            <a:avLst/>
          </a:prstGeom>
          <a:noFill/>
          <a:ln w="9525" cap="rnd">
            <a:solidFill>
              <a:schemeClr val="tx1"/>
            </a:solidFill>
            <a:round/>
            <a:headEnd/>
            <a:tailEnd/>
          </a:ln>
          <a:effectLst>
            <a:softEdge rad="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Grafik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176" y="1800495"/>
            <a:ext cx="8927166" cy="4431841"/>
          </a:xfrm>
          <a:prstGeom prst="rect">
            <a:avLst/>
          </a:prstGeom>
        </p:spPr>
      </p:pic>
    </p:spTree>
    <p:extLst>
      <p:ext uri="{BB962C8B-B14F-4D97-AF65-F5344CB8AC3E}">
        <p14:creationId xmlns:p14="http://schemas.microsoft.com/office/powerpoint/2010/main" val="98720608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Agenda</a:t>
            </a:r>
          </a:p>
        </p:txBody>
      </p:sp>
      <p:sp>
        <p:nvSpPr>
          <p:cNvPr id="5" name="Inhaltsplatzhalter 4"/>
          <p:cNvSpPr>
            <a:spLocks noGrp="1"/>
          </p:cNvSpPr>
          <p:nvPr>
            <p:ph idx="1"/>
          </p:nvPr>
        </p:nvSpPr>
        <p:spPr/>
        <p:txBody>
          <a:bodyPr/>
          <a:lstStyle/>
          <a:p>
            <a:r>
              <a:rPr lang="de-DE" dirty="0"/>
              <a:t>BSW-Solar</a:t>
            </a:r>
          </a:p>
          <a:p>
            <a:r>
              <a:rPr lang="de-DE" b="1" dirty="0" err="1"/>
              <a:t>Latest</a:t>
            </a:r>
            <a:r>
              <a:rPr lang="de-DE" b="1" dirty="0"/>
              <a:t> </a:t>
            </a:r>
            <a:r>
              <a:rPr lang="de-DE" b="1" dirty="0" err="1"/>
              <a:t>trends</a:t>
            </a:r>
            <a:r>
              <a:rPr lang="de-DE" b="1" dirty="0"/>
              <a:t> in </a:t>
            </a:r>
            <a:r>
              <a:rPr lang="de-DE" b="1" dirty="0" err="1"/>
              <a:t>Germany‘s</a:t>
            </a:r>
            <a:r>
              <a:rPr lang="de-DE" b="1" dirty="0"/>
              <a:t> PV </a:t>
            </a:r>
            <a:r>
              <a:rPr lang="de-DE" b="1" dirty="0" err="1"/>
              <a:t>market</a:t>
            </a:r>
            <a:endParaRPr lang="de-DE" b="1" dirty="0"/>
          </a:p>
          <a:p>
            <a:r>
              <a:rPr lang="de-DE" dirty="0"/>
              <a:t>C&amp;I </a:t>
            </a:r>
            <a:r>
              <a:rPr lang="de-DE" dirty="0" err="1"/>
              <a:t>segment</a:t>
            </a:r>
            <a:r>
              <a:rPr lang="de-DE" dirty="0"/>
              <a:t> </a:t>
            </a:r>
            <a:r>
              <a:rPr lang="de-DE" dirty="0" err="1"/>
              <a:t>as</a:t>
            </a:r>
            <a:r>
              <a:rPr lang="de-DE" dirty="0"/>
              <a:t> </a:t>
            </a:r>
            <a:r>
              <a:rPr lang="de-DE" dirty="0" err="1"/>
              <a:t>market</a:t>
            </a:r>
            <a:r>
              <a:rPr lang="de-DE" dirty="0"/>
              <a:t> </a:t>
            </a:r>
            <a:r>
              <a:rPr lang="de-DE" dirty="0" err="1"/>
              <a:t>driver</a:t>
            </a:r>
            <a:endParaRPr lang="de-DE" dirty="0"/>
          </a:p>
          <a:p>
            <a:r>
              <a:rPr lang="de-DE" dirty="0" err="1"/>
              <a:t>Digitizing</a:t>
            </a:r>
            <a:r>
              <a:rPr lang="de-DE" dirty="0"/>
              <a:t> </a:t>
            </a:r>
            <a:r>
              <a:rPr lang="de-DE" dirty="0" err="1"/>
              <a:t>grid-connected</a:t>
            </a:r>
            <a:r>
              <a:rPr lang="de-DE" dirty="0"/>
              <a:t> PV </a:t>
            </a:r>
          </a:p>
          <a:p>
            <a:r>
              <a:rPr lang="de-DE" dirty="0"/>
              <a:t>Outlook</a:t>
            </a:r>
          </a:p>
          <a:p>
            <a:endParaRPr lang="de-DE" dirty="0"/>
          </a:p>
          <a:p>
            <a:endParaRPr lang="de-DE" dirty="0"/>
          </a:p>
        </p:txBody>
      </p:sp>
      <p:sp>
        <p:nvSpPr>
          <p:cNvPr id="3" name="Fußzeilenplatzhalter 2"/>
          <p:cNvSpPr>
            <a:spLocks noGrp="1"/>
          </p:cNvSpPr>
          <p:nvPr>
            <p:ph type="ftr" sz="quarter" idx="10"/>
          </p:nvPr>
        </p:nvSpPr>
        <p:spPr/>
        <p:txBody>
          <a:bodyPr/>
          <a:lstStyle/>
          <a:p>
            <a:pPr>
              <a:defRPr/>
            </a:pPr>
            <a:r>
              <a:rPr lang="de-DE"/>
              <a:t>© BSW-Solar</a:t>
            </a:r>
          </a:p>
        </p:txBody>
      </p:sp>
    </p:spTree>
    <p:extLst>
      <p:ext uri="{BB962C8B-B14F-4D97-AF65-F5344CB8AC3E}">
        <p14:creationId xmlns:p14="http://schemas.microsoft.com/office/powerpoint/2010/main" val="63008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584" y="2998419"/>
            <a:ext cx="5428070" cy="3497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en-US" dirty="0"/>
              <a:t>Recent Market Development (I) – the overall picture</a:t>
            </a:r>
          </a:p>
        </p:txBody>
      </p:sp>
      <p:sp>
        <p:nvSpPr>
          <p:cNvPr id="3" name="Inhaltsplatzhalter 2"/>
          <p:cNvSpPr>
            <a:spLocks noGrp="1"/>
          </p:cNvSpPr>
          <p:nvPr>
            <p:ph idx="1"/>
          </p:nvPr>
        </p:nvSpPr>
        <p:spPr>
          <a:xfrm>
            <a:off x="419100" y="1474788"/>
            <a:ext cx="7534275" cy="1237932"/>
          </a:xfrm>
        </p:spPr>
        <p:txBody>
          <a:bodyPr/>
          <a:lstStyle/>
          <a:p>
            <a:pPr>
              <a:spcAft>
                <a:spcPts val="600"/>
              </a:spcAft>
              <a:buBlip>
                <a:blip r:embed="rId3"/>
              </a:buBlip>
            </a:pPr>
            <a:r>
              <a:rPr lang="en-US" sz="1800" dirty="0">
                <a:solidFill>
                  <a:srgbClr val="002857"/>
                </a:solidFill>
                <a:sym typeface="Wingdings" panose="05000000000000000000" pitchFamily="2" charset="2"/>
              </a:rPr>
              <a:t>In 2018 German PV market grew for the third year in a row</a:t>
            </a:r>
          </a:p>
          <a:p>
            <a:pPr>
              <a:spcAft>
                <a:spcPts val="600"/>
              </a:spcAft>
              <a:buBlip>
                <a:blip r:embed="rId3"/>
              </a:buBlip>
            </a:pPr>
            <a:r>
              <a:rPr lang="en-US" sz="1800" dirty="0">
                <a:solidFill>
                  <a:srgbClr val="002857"/>
                </a:solidFill>
                <a:sym typeface="Wingdings" panose="05000000000000000000" pitchFamily="2" charset="2"/>
              </a:rPr>
              <a:t>Commercial segment is the main market driver</a:t>
            </a:r>
          </a:p>
          <a:p>
            <a:pPr>
              <a:spcAft>
                <a:spcPts val="600"/>
              </a:spcAft>
              <a:buBlip>
                <a:blip r:embed="rId3"/>
              </a:buBlip>
            </a:pPr>
            <a:r>
              <a:rPr lang="en-US" sz="1800" dirty="0">
                <a:solidFill>
                  <a:srgbClr val="002857"/>
                </a:solidFill>
                <a:sym typeface="Wingdings" panose="05000000000000000000" pitchFamily="2" charset="2"/>
              </a:rPr>
              <a:t>Installation of ground mounted PV is concentrated in eastern Germany</a:t>
            </a:r>
            <a:endParaRPr lang="en-US" sz="1800" dirty="0">
              <a:solidFill>
                <a:srgbClr val="002857"/>
              </a:solidFill>
            </a:endParaRPr>
          </a:p>
        </p:txBody>
      </p:sp>
      <p:sp>
        <p:nvSpPr>
          <p:cNvPr id="4" name="Fußzeilenplatzhalter 3"/>
          <p:cNvSpPr>
            <a:spLocks noGrp="1"/>
          </p:cNvSpPr>
          <p:nvPr>
            <p:ph type="ftr" sz="quarter" idx="10"/>
          </p:nvPr>
        </p:nvSpPr>
        <p:spPr/>
        <p:txBody>
          <a:bodyPr/>
          <a:lstStyle/>
          <a:p>
            <a:pPr>
              <a:defRPr/>
            </a:pPr>
            <a:r>
              <a:rPr lang="de-DE"/>
              <a:t>© BSW-Solar</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9428" y="3533392"/>
            <a:ext cx="2083794" cy="2722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feld 11"/>
          <p:cNvSpPr txBox="1"/>
          <p:nvPr/>
        </p:nvSpPr>
        <p:spPr>
          <a:xfrm>
            <a:off x="6791325" y="6456992"/>
            <a:ext cx="723900" cy="230832"/>
          </a:xfrm>
          <a:prstGeom prst="rect">
            <a:avLst/>
          </a:prstGeom>
          <a:noFill/>
          <a:ln>
            <a:noFill/>
          </a:ln>
        </p:spPr>
        <p:txBody>
          <a:bodyPr wrap="square" rtlCol="0">
            <a:spAutoFit/>
          </a:bodyPr>
          <a:lstStyle/>
          <a:p>
            <a:pPr algn="ctr"/>
            <a:r>
              <a:rPr lang="de-DE" sz="900" dirty="0">
                <a:solidFill>
                  <a:schemeClr val="accent1"/>
                </a:solidFill>
              </a:rPr>
              <a:t>160 MW</a:t>
            </a:r>
            <a:endParaRPr lang="en-US" sz="900" dirty="0">
              <a:solidFill>
                <a:schemeClr val="accent1"/>
              </a:solidFill>
            </a:endParaRPr>
          </a:p>
        </p:txBody>
      </p:sp>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8555" y="6349042"/>
            <a:ext cx="709909" cy="146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feld 16"/>
          <p:cNvSpPr txBox="1"/>
          <p:nvPr/>
        </p:nvSpPr>
        <p:spPr>
          <a:xfrm>
            <a:off x="362089" y="2883023"/>
            <a:ext cx="4267200" cy="276999"/>
          </a:xfrm>
          <a:prstGeom prst="rect">
            <a:avLst/>
          </a:prstGeom>
          <a:noFill/>
        </p:spPr>
        <p:txBody>
          <a:bodyPr wrap="square" rtlCol="0">
            <a:spAutoFit/>
          </a:bodyPr>
          <a:lstStyle/>
          <a:p>
            <a:r>
              <a:rPr lang="de-DE" sz="1200" b="1" dirty="0">
                <a:solidFill>
                  <a:srgbClr val="002857"/>
                </a:solidFill>
                <a:latin typeface="+mn-lt"/>
              </a:rPr>
              <a:t>PV Market Segment Development in Germany </a:t>
            </a:r>
            <a:endParaRPr lang="en-US" sz="1200" b="1" dirty="0">
              <a:solidFill>
                <a:srgbClr val="002857"/>
              </a:solidFill>
              <a:latin typeface="+mn-lt"/>
            </a:endParaRPr>
          </a:p>
        </p:txBody>
      </p:sp>
      <p:sp>
        <p:nvSpPr>
          <p:cNvPr id="19" name="Pfeil nach rechts 18"/>
          <p:cNvSpPr/>
          <p:nvPr/>
        </p:nvSpPr>
        <p:spPr>
          <a:xfrm>
            <a:off x="5053872" y="3874483"/>
            <a:ext cx="695555" cy="435191"/>
          </a:xfrm>
          <a:prstGeom prst="rightArrow">
            <a:avLst>
              <a:gd name="adj1" fmla="val 40262"/>
              <a:gd name="adj2" fmla="val 67980"/>
            </a:avLst>
          </a:prstGeom>
          <a:solidFill>
            <a:schemeClr val="accent2">
              <a:lumMod val="60000"/>
              <a:lumOff val="4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feld 19"/>
          <p:cNvSpPr txBox="1"/>
          <p:nvPr/>
        </p:nvSpPr>
        <p:spPr>
          <a:xfrm>
            <a:off x="5282998" y="2887061"/>
            <a:ext cx="2876551" cy="646331"/>
          </a:xfrm>
          <a:prstGeom prst="rect">
            <a:avLst/>
          </a:prstGeom>
          <a:noFill/>
        </p:spPr>
        <p:txBody>
          <a:bodyPr wrap="square" rtlCol="0">
            <a:spAutoFit/>
          </a:bodyPr>
          <a:lstStyle/>
          <a:p>
            <a:pPr algn="ctr"/>
            <a:r>
              <a:rPr lang="de-DE" sz="1200" b="1" dirty="0">
                <a:solidFill>
                  <a:srgbClr val="002857"/>
                </a:solidFill>
                <a:latin typeface="+mn-lt"/>
              </a:rPr>
              <a:t>Regional </a:t>
            </a:r>
            <a:r>
              <a:rPr lang="de-DE" sz="1200" b="1" dirty="0" err="1">
                <a:solidFill>
                  <a:srgbClr val="002857"/>
                </a:solidFill>
                <a:latin typeface="+mn-lt"/>
              </a:rPr>
              <a:t>spread</a:t>
            </a:r>
            <a:r>
              <a:rPr lang="de-DE" sz="1200" b="1" dirty="0">
                <a:solidFill>
                  <a:srgbClr val="002857"/>
                </a:solidFill>
                <a:latin typeface="+mn-lt"/>
              </a:rPr>
              <a:t> </a:t>
            </a:r>
            <a:r>
              <a:rPr lang="de-DE" sz="1200" b="1" dirty="0" err="1">
                <a:solidFill>
                  <a:srgbClr val="002857"/>
                </a:solidFill>
                <a:latin typeface="+mn-lt"/>
              </a:rPr>
              <a:t>of</a:t>
            </a:r>
            <a:r>
              <a:rPr lang="de-DE" sz="1200" b="1" dirty="0">
                <a:solidFill>
                  <a:srgbClr val="002857"/>
                </a:solidFill>
                <a:latin typeface="+mn-lt"/>
              </a:rPr>
              <a:t> </a:t>
            </a:r>
            <a:r>
              <a:rPr lang="de-DE" sz="1200" b="1" dirty="0" err="1">
                <a:solidFill>
                  <a:srgbClr val="002857"/>
                </a:solidFill>
                <a:latin typeface="+mn-lt"/>
              </a:rPr>
              <a:t>ground</a:t>
            </a:r>
            <a:r>
              <a:rPr lang="de-DE" sz="1200" b="1" dirty="0">
                <a:solidFill>
                  <a:srgbClr val="002857"/>
                </a:solidFill>
                <a:latin typeface="+mn-lt"/>
              </a:rPr>
              <a:t> </a:t>
            </a:r>
            <a:r>
              <a:rPr lang="de-DE" sz="1200" b="1" dirty="0" err="1">
                <a:solidFill>
                  <a:srgbClr val="002857"/>
                </a:solidFill>
                <a:latin typeface="+mn-lt"/>
              </a:rPr>
              <a:t>mounted</a:t>
            </a:r>
            <a:r>
              <a:rPr lang="de-DE" sz="1200" b="1" dirty="0">
                <a:solidFill>
                  <a:srgbClr val="002857"/>
                </a:solidFill>
                <a:latin typeface="+mn-lt"/>
              </a:rPr>
              <a:t> PV </a:t>
            </a:r>
            <a:r>
              <a:rPr lang="de-DE" sz="1200" b="1" dirty="0" err="1">
                <a:solidFill>
                  <a:srgbClr val="002857"/>
                </a:solidFill>
                <a:latin typeface="+mn-lt"/>
              </a:rPr>
              <a:t>projects</a:t>
            </a:r>
            <a:r>
              <a:rPr lang="de-DE" sz="1200" b="1" dirty="0">
                <a:solidFill>
                  <a:srgbClr val="002857"/>
                </a:solidFill>
                <a:latin typeface="+mn-lt"/>
              </a:rPr>
              <a:t> </a:t>
            </a:r>
            <a:r>
              <a:rPr lang="de-DE" sz="1200" b="1" dirty="0" err="1">
                <a:solidFill>
                  <a:srgbClr val="002857"/>
                </a:solidFill>
                <a:latin typeface="+mn-lt"/>
              </a:rPr>
              <a:t>since</a:t>
            </a:r>
            <a:r>
              <a:rPr lang="de-DE" sz="1200" b="1" dirty="0">
                <a:solidFill>
                  <a:srgbClr val="002857"/>
                </a:solidFill>
                <a:latin typeface="+mn-lt"/>
              </a:rPr>
              <a:t> 2015</a:t>
            </a:r>
          </a:p>
          <a:p>
            <a:pPr algn="ctr"/>
            <a:r>
              <a:rPr lang="de-DE" sz="1200" b="1" dirty="0">
                <a:solidFill>
                  <a:srgbClr val="002857"/>
                </a:solidFill>
                <a:latin typeface="+mn-lt"/>
              </a:rPr>
              <a:t>( 1.7 GW in total)</a:t>
            </a:r>
            <a:endParaRPr lang="en-US" sz="1200" b="1" dirty="0">
              <a:solidFill>
                <a:srgbClr val="002857"/>
              </a:solidFill>
              <a:latin typeface="+mn-lt"/>
            </a:endParaRPr>
          </a:p>
        </p:txBody>
      </p:sp>
    </p:spTree>
    <p:extLst>
      <p:ext uri="{BB962C8B-B14F-4D97-AF65-F5344CB8AC3E}">
        <p14:creationId xmlns:p14="http://schemas.microsoft.com/office/powerpoint/2010/main" val="1218492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Inhaltsplatzhalter 2"/>
          <p:cNvSpPr>
            <a:spLocks noGrp="1"/>
          </p:cNvSpPr>
          <p:nvPr>
            <p:ph idx="1"/>
          </p:nvPr>
        </p:nvSpPr>
        <p:spPr>
          <a:xfrm>
            <a:off x="419101" y="1723066"/>
            <a:ext cx="8132046" cy="4567238"/>
          </a:xfrm>
        </p:spPr>
        <p:txBody>
          <a:bodyPr/>
          <a:lstStyle/>
          <a:p>
            <a:pPr marL="0" indent="0">
              <a:buFontTx/>
              <a:buNone/>
            </a:pPr>
            <a:r>
              <a:rPr lang="de-DE" altLang="de-DE" sz="1600" b="1" dirty="0">
                <a:latin typeface="Arial" pitchFamily="34" charset="0"/>
                <a:cs typeface="Arial" pitchFamily="34" charset="0"/>
              </a:rPr>
              <a:t>Statutory regulations for the operation of renewable energy systems:</a:t>
            </a:r>
            <a:br>
              <a:rPr lang="de-DE" altLang="de-DE" sz="1600" dirty="0">
                <a:latin typeface="Arial" pitchFamily="34" charset="0"/>
                <a:cs typeface="Arial" pitchFamily="34" charset="0"/>
              </a:rPr>
            </a:br>
            <a:endParaRPr lang="de-DE" altLang="de-DE" sz="1600" dirty="0">
              <a:latin typeface="Arial" pitchFamily="34" charset="0"/>
              <a:cs typeface="Arial" pitchFamily="34" charset="0"/>
            </a:endParaRPr>
          </a:p>
          <a:p>
            <a:pPr eaLnBrk="1" hangingPunct="1">
              <a:buBlip>
                <a:blip r:embed="rId3"/>
              </a:buBlip>
            </a:pPr>
            <a:r>
              <a:rPr lang="de-DE" altLang="de-DE" b="1" dirty="0">
                <a:latin typeface="Arial" charset="0"/>
                <a:cs typeface="Arial" charset="0"/>
              </a:rPr>
              <a:t>Connection and purchase obligations of </a:t>
            </a:r>
            <a:r>
              <a:rPr lang="de-DE" altLang="de-DE" dirty="0">
                <a:latin typeface="Arial" charset="0"/>
                <a:cs typeface="Arial" charset="0"/>
              </a:rPr>
              <a:t>grid operators to take up electricity from renewable energies</a:t>
            </a:r>
          </a:p>
          <a:p>
            <a:pPr marL="0" indent="0" eaLnBrk="1" hangingPunct="1">
              <a:buNone/>
            </a:pPr>
            <a:endParaRPr lang="de-DE" altLang="de-DE" dirty="0">
              <a:latin typeface="Arial" charset="0"/>
              <a:cs typeface="Arial" charset="0"/>
            </a:endParaRPr>
          </a:p>
          <a:p>
            <a:pPr eaLnBrk="1" hangingPunct="1">
              <a:buBlip>
                <a:blip r:embed="rId3"/>
              </a:buBlip>
            </a:pPr>
            <a:r>
              <a:rPr lang="de-DE" altLang="de-DE" b="1" dirty="0">
                <a:latin typeface="Arial" charset="0"/>
                <a:cs typeface="Arial" charset="0"/>
              </a:rPr>
              <a:t>Feed-in tariffs in the</a:t>
            </a:r>
            <a:r>
              <a:rPr lang="de-DE" altLang="de-DE" dirty="0">
                <a:latin typeface="Arial" charset="0"/>
                <a:cs typeface="Arial" charset="0"/>
              </a:rPr>
              <a:t> form of moving market premiums, the amount of which depends on the current electricity price on the exchange, and fixed feed-in tariffs for smaller PV systems.</a:t>
            </a:r>
          </a:p>
          <a:p>
            <a:pPr eaLnBrk="1" hangingPunct="1">
              <a:buBlip>
                <a:blip r:embed="rId3"/>
              </a:buBlip>
            </a:pPr>
            <a:endParaRPr lang="de-DE" altLang="de-DE" dirty="0">
              <a:latin typeface="Arial" charset="0"/>
              <a:cs typeface="Arial" charset="0"/>
            </a:endParaRPr>
          </a:p>
          <a:p>
            <a:pPr eaLnBrk="1" hangingPunct="1">
              <a:buBlip>
                <a:blip r:embed="rId3"/>
              </a:buBlip>
            </a:pPr>
            <a:r>
              <a:rPr lang="de-DE" altLang="de-DE" b="1" dirty="0">
                <a:latin typeface="Arial" charset="0"/>
                <a:cs typeface="Arial" charset="0"/>
              </a:rPr>
              <a:t>Feed priority</a:t>
            </a:r>
            <a:r>
              <a:rPr lang="de-DE" altLang="de-DE" dirty="0">
                <a:latin typeface="Arial" charset="0"/>
                <a:cs typeface="Arial" charset="0"/>
              </a:rPr>
              <a:t> for renewable energy systems</a:t>
            </a:r>
          </a:p>
        </p:txBody>
      </p:sp>
      <p:sp>
        <p:nvSpPr>
          <p:cNvPr id="79877" name="Foliennummernplatzhalter 7"/>
          <p:cNvSpPr>
            <a:spLocks noGrp="1"/>
          </p:cNvSpPr>
          <p:nvPr>
            <p:ph type="sldNum" sz="quarter" idx="4294967295"/>
          </p:nvPr>
        </p:nvSpPr>
        <p:spPr>
          <a:xfrm>
            <a:off x="425450" y="0"/>
            <a:ext cx="252413" cy="3524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a:solidFill>
                  <a:srgbClr val="26235F"/>
                </a:solidFill>
                <a:latin typeface="Interstate-Regular" pitchFamily="2" charset="0"/>
                <a:ea typeface="ＭＳ Ｐゴシック" pitchFamily="34" charset="-128"/>
              </a:defRPr>
            </a:lvl1pPr>
            <a:lvl2pPr marL="742950" indent="-285750" eaLnBrk="0" hangingPunct="0">
              <a:spcBef>
                <a:spcPct val="20000"/>
              </a:spcBef>
              <a:buChar char="–"/>
              <a:defRPr>
                <a:solidFill>
                  <a:srgbClr val="26235F"/>
                </a:solidFill>
                <a:latin typeface="Interstate-Regular" pitchFamily="2" charset="0"/>
                <a:ea typeface="ＭＳ Ｐゴシック" pitchFamily="34" charset="-128"/>
              </a:defRPr>
            </a:lvl2pPr>
            <a:lvl3pPr marL="1143000" indent="-228600" eaLnBrk="0" hangingPunct="0">
              <a:spcBef>
                <a:spcPct val="20000"/>
              </a:spcBef>
              <a:buChar char="•"/>
              <a:defRPr>
                <a:solidFill>
                  <a:srgbClr val="26235F"/>
                </a:solidFill>
                <a:latin typeface="Interstate-Regular" pitchFamily="2" charset="0"/>
                <a:ea typeface="ＭＳ Ｐゴシック" pitchFamily="34" charset="-128"/>
              </a:defRPr>
            </a:lvl3pPr>
            <a:lvl4pPr marL="1600200" indent="-228600" eaLnBrk="0" hangingPunct="0">
              <a:spcBef>
                <a:spcPct val="20000"/>
              </a:spcBef>
              <a:buChar char="–"/>
              <a:defRPr>
                <a:solidFill>
                  <a:srgbClr val="26235F"/>
                </a:solidFill>
                <a:latin typeface="Interstate-Regular" pitchFamily="2" charset="0"/>
                <a:ea typeface="ＭＳ Ｐゴシック" pitchFamily="34" charset="-128"/>
              </a:defRPr>
            </a:lvl4pPr>
            <a:lvl5pPr marL="2057400" indent="-228600" eaLnBrk="0" hangingPunct="0">
              <a:spcBef>
                <a:spcPct val="20000"/>
              </a:spcBef>
              <a:buSzPct val="85000"/>
              <a:buFont typeface="Interstate-Regular" pitchFamily="2" charset="0"/>
              <a:buChar char="»"/>
              <a:defRPr>
                <a:solidFill>
                  <a:srgbClr val="26235F"/>
                </a:solidFill>
                <a:latin typeface="Interstate-Regular" pitchFamily="2" charset="0"/>
                <a:ea typeface="ＭＳ Ｐゴシック" pitchFamily="34" charset="-128"/>
              </a:defRPr>
            </a:lvl5pPr>
            <a:lvl6pPr marL="2514600" indent="-228600" eaLnBrk="0" fontAlgn="base" hangingPunct="0">
              <a:spcBef>
                <a:spcPct val="20000"/>
              </a:spcBef>
              <a:spcAft>
                <a:spcPct val="0"/>
              </a:spcAft>
              <a:buSzPct val="85000"/>
              <a:buFont typeface="Interstate-Regular" pitchFamily="2" charset="0"/>
              <a:buChar char="»"/>
              <a:defRPr>
                <a:solidFill>
                  <a:srgbClr val="26235F"/>
                </a:solidFill>
                <a:latin typeface="Interstate-Regular" pitchFamily="2" charset="0"/>
                <a:ea typeface="ＭＳ Ｐゴシック" pitchFamily="34" charset="-128"/>
              </a:defRPr>
            </a:lvl6pPr>
            <a:lvl7pPr marL="2971800" indent="-228600" eaLnBrk="0" fontAlgn="base" hangingPunct="0">
              <a:spcBef>
                <a:spcPct val="20000"/>
              </a:spcBef>
              <a:spcAft>
                <a:spcPct val="0"/>
              </a:spcAft>
              <a:buSzPct val="85000"/>
              <a:buFont typeface="Interstate-Regular" pitchFamily="2" charset="0"/>
              <a:buChar char="»"/>
              <a:defRPr>
                <a:solidFill>
                  <a:srgbClr val="26235F"/>
                </a:solidFill>
                <a:latin typeface="Interstate-Regular" pitchFamily="2" charset="0"/>
                <a:ea typeface="ＭＳ Ｐゴシック" pitchFamily="34" charset="-128"/>
              </a:defRPr>
            </a:lvl7pPr>
            <a:lvl8pPr marL="3429000" indent="-228600" eaLnBrk="0" fontAlgn="base" hangingPunct="0">
              <a:spcBef>
                <a:spcPct val="20000"/>
              </a:spcBef>
              <a:spcAft>
                <a:spcPct val="0"/>
              </a:spcAft>
              <a:buSzPct val="85000"/>
              <a:buFont typeface="Interstate-Regular" pitchFamily="2" charset="0"/>
              <a:buChar char="»"/>
              <a:defRPr>
                <a:solidFill>
                  <a:srgbClr val="26235F"/>
                </a:solidFill>
                <a:latin typeface="Interstate-Regular" pitchFamily="2" charset="0"/>
                <a:ea typeface="ＭＳ Ｐゴシック" pitchFamily="34" charset="-128"/>
              </a:defRPr>
            </a:lvl8pPr>
            <a:lvl9pPr marL="3886200" indent="-228600" eaLnBrk="0" fontAlgn="base" hangingPunct="0">
              <a:spcBef>
                <a:spcPct val="20000"/>
              </a:spcBef>
              <a:spcAft>
                <a:spcPct val="0"/>
              </a:spcAft>
              <a:buSzPct val="85000"/>
              <a:buFont typeface="Interstate-Regular" pitchFamily="2" charset="0"/>
              <a:buChar char="»"/>
              <a:defRPr>
                <a:solidFill>
                  <a:srgbClr val="26235F"/>
                </a:solidFill>
                <a:latin typeface="Interstate-Regular" pitchFamily="2" charset="0"/>
                <a:ea typeface="ＭＳ Ｐゴシック" pitchFamily="34" charset="-128"/>
              </a:defRPr>
            </a:lvl9pPr>
          </a:lstStyle>
          <a:p>
            <a:pPr eaLnBrk="1" hangingPunct="1">
              <a:spcBef>
                <a:spcPct val="0"/>
              </a:spcBef>
              <a:buFontTx/>
              <a:buNone/>
            </a:pPr>
            <a:fld id="{688D3F49-0749-45F4-A499-484E5C6EF12B}" type="slidenum">
              <a:rPr lang="de-DE" altLang="de-DE" smtClean="0">
                <a:solidFill>
                  <a:srgbClr val="FFFFFF"/>
                </a:solidFill>
                <a:latin typeface="Interstate-Bold" pitchFamily="2" charset="0"/>
              </a:rPr>
              <a:pPr eaLnBrk="1" hangingPunct="1">
                <a:spcBef>
                  <a:spcPct val="0"/>
                </a:spcBef>
                <a:buFontTx/>
                <a:buNone/>
              </a:pPr>
              <a:t>7</a:t>
            </a:fld>
            <a:endParaRPr lang="de-DE" altLang="de-DE">
              <a:solidFill>
                <a:srgbClr val="FFFFFF"/>
              </a:solidFill>
              <a:latin typeface="Interstate-Bold" pitchFamily="2" charset="0"/>
            </a:endParaRPr>
          </a:p>
        </p:txBody>
      </p:sp>
      <p:sp>
        <p:nvSpPr>
          <p:cNvPr id="45062" name="Fußzeilenplatzhalter 8"/>
          <p:cNvSpPr>
            <a:spLocks noGrp="1"/>
          </p:cNvSpPr>
          <p:nvPr>
            <p:ph type="ftr" sz="quarter" idx="10"/>
          </p:nvPr>
        </p:nvSpPr>
        <p:spPr/>
        <p:txBody>
          <a:bodyPr/>
          <a:lstStyle/>
          <a:p>
            <a:pPr>
              <a:defRPr/>
            </a:pPr>
            <a:r>
              <a:rPr lang="de-DE" altLang="de-DE" dirty="0"/>
              <a:t>© BSW-Solar</a:t>
            </a:r>
          </a:p>
        </p:txBody>
      </p:sp>
      <p:sp>
        <p:nvSpPr>
          <p:cNvPr id="8" name="Titel 1"/>
          <p:cNvSpPr txBox="1">
            <a:spLocks/>
          </p:cNvSpPr>
          <p:nvPr/>
        </p:nvSpPr>
        <p:spPr bwMode="auto">
          <a:xfrm>
            <a:off x="442913" y="587375"/>
            <a:ext cx="75850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400">
                <a:solidFill>
                  <a:srgbClr val="0F2850"/>
                </a:solidFill>
                <a:latin typeface="Arial"/>
                <a:ea typeface="MS PGothic" pitchFamily="34" charset="-128"/>
                <a:cs typeface="Arial"/>
              </a:defRPr>
            </a:lvl1pPr>
            <a:lvl2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2pPr>
            <a:lvl3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3pPr>
            <a:lvl4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4pPr>
            <a:lvl5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5pPr>
            <a:lvl6pPr marL="457200" algn="l" rtl="0" fontAlgn="base">
              <a:spcBef>
                <a:spcPct val="0"/>
              </a:spcBef>
              <a:spcAft>
                <a:spcPct val="0"/>
              </a:spcAft>
              <a:defRPr sz="3200">
                <a:solidFill>
                  <a:srgbClr val="26235F"/>
                </a:solidFill>
                <a:latin typeface="Interstate-Regular" charset="0"/>
                <a:ea typeface="ＭＳ Ｐゴシック" charset="0"/>
                <a:cs typeface="Arial Unicode MS" charset="0"/>
              </a:defRPr>
            </a:lvl6pPr>
            <a:lvl7pPr marL="914400" algn="l" rtl="0" fontAlgn="base">
              <a:spcBef>
                <a:spcPct val="0"/>
              </a:spcBef>
              <a:spcAft>
                <a:spcPct val="0"/>
              </a:spcAft>
              <a:defRPr sz="3200">
                <a:solidFill>
                  <a:srgbClr val="26235F"/>
                </a:solidFill>
                <a:latin typeface="Interstate-Regular" charset="0"/>
                <a:ea typeface="ＭＳ Ｐゴシック" charset="0"/>
                <a:cs typeface="Arial Unicode MS" charset="0"/>
              </a:defRPr>
            </a:lvl7pPr>
            <a:lvl8pPr marL="1371600" algn="l" rtl="0" fontAlgn="base">
              <a:spcBef>
                <a:spcPct val="0"/>
              </a:spcBef>
              <a:spcAft>
                <a:spcPct val="0"/>
              </a:spcAft>
              <a:defRPr sz="3200">
                <a:solidFill>
                  <a:srgbClr val="26235F"/>
                </a:solidFill>
                <a:latin typeface="Interstate-Regular" charset="0"/>
                <a:ea typeface="ＭＳ Ｐゴシック" charset="0"/>
                <a:cs typeface="Arial Unicode MS" charset="0"/>
              </a:defRPr>
            </a:lvl8pPr>
            <a:lvl9pPr marL="1828800" algn="l" rtl="0" fontAlgn="base">
              <a:spcBef>
                <a:spcPct val="0"/>
              </a:spcBef>
              <a:spcAft>
                <a:spcPct val="0"/>
              </a:spcAft>
              <a:defRPr sz="3200">
                <a:solidFill>
                  <a:srgbClr val="26235F"/>
                </a:solidFill>
                <a:latin typeface="Interstate-Regular" charset="0"/>
                <a:ea typeface="ＭＳ Ｐゴシック" charset="0"/>
                <a:cs typeface="Arial Unicode MS" charset="0"/>
              </a:defRPr>
            </a:lvl9pPr>
          </a:lstStyle>
          <a:p>
            <a:r>
              <a:rPr lang="de-DE" altLang="de-DE" dirty="0" err="1">
                <a:latin typeface="Arial" pitchFamily="34" charset="0"/>
                <a:cs typeface="Arial" pitchFamily="34" charset="0"/>
              </a:rPr>
              <a:t>Important</a:t>
            </a:r>
            <a:r>
              <a:rPr lang="de-DE" altLang="de-DE" dirty="0">
                <a:latin typeface="Arial" pitchFamily="34" charset="0"/>
                <a:cs typeface="Arial" pitchFamily="34" charset="0"/>
              </a:rPr>
              <a:t> </a:t>
            </a:r>
            <a:r>
              <a:rPr lang="de-DE" altLang="de-DE" dirty="0" err="1">
                <a:latin typeface="Arial" pitchFamily="34" charset="0"/>
                <a:cs typeface="Arial" pitchFamily="34" charset="0"/>
              </a:rPr>
              <a:t>to</a:t>
            </a:r>
            <a:r>
              <a:rPr lang="de-DE" altLang="de-DE" dirty="0">
                <a:latin typeface="Arial" pitchFamily="34" charset="0"/>
                <a:cs typeface="Arial" pitchFamily="34" charset="0"/>
              </a:rPr>
              <a:t> </a:t>
            </a:r>
            <a:r>
              <a:rPr lang="de-DE" altLang="de-DE" dirty="0" err="1">
                <a:latin typeface="Arial" pitchFamily="34" charset="0"/>
                <a:cs typeface="Arial" pitchFamily="34" charset="0"/>
              </a:rPr>
              <a:t>know</a:t>
            </a:r>
            <a:r>
              <a:rPr lang="de-DE" altLang="de-DE" dirty="0">
                <a:latin typeface="Arial" pitchFamily="34" charset="0"/>
                <a:cs typeface="Arial" pitchFamily="34" charset="0"/>
              </a:rPr>
              <a:t>: Security </a:t>
            </a:r>
            <a:r>
              <a:rPr lang="de-DE" altLang="de-DE" dirty="0" err="1">
                <a:latin typeface="Arial" pitchFamily="34" charset="0"/>
                <a:cs typeface="Arial" pitchFamily="34" charset="0"/>
              </a:rPr>
              <a:t>for</a:t>
            </a:r>
            <a:r>
              <a:rPr lang="de-DE" altLang="de-DE" dirty="0">
                <a:latin typeface="Arial" pitchFamily="34" charset="0"/>
                <a:cs typeface="Arial" pitchFamily="34" charset="0"/>
              </a:rPr>
              <a:t> </a:t>
            </a:r>
            <a:r>
              <a:rPr lang="de-DE" altLang="de-DE" dirty="0" err="1">
                <a:latin typeface="Arial" pitchFamily="34" charset="0"/>
                <a:cs typeface="Arial" pitchFamily="34" charset="0"/>
              </a:rPr>
              <a:t>investors</a:t>
            </a:r>
            <a:r>
              <a:rPr lang="de-DE" altLang="de-DE" dirty="0">
                <a:latin typeface="Arial" pitchFamily="34" charset="0"/>
                <a:cs typeface="Arial" pitchFamily="34" charset="0"/>
              </a:rPr>
              <a:t> </a:t>
            </a:r>
            <a:r>
              <a:rPr lang="de-DE" altLang="de-DE" dirty="0" err="1">
                <a:latin typeface="Arial" pitchFamily="34" charset="0"/>
                <a:cs typeface="Arial" pitchFamily="34" charset="0"/>
              </a:rPr>
              <a:t>is</a:t>
            </a:r>
            <a:r>
              <a:rPr lang="de-DE" altLang="de-DE" dirty="0">
                <a:latin typeface="Arial" pitchFamily="34" charset="0"/>
                <a:cs typeface="Arial" pitchFamily="34" charset="0"/>
              </a:rPr>
              <a:t> the </a:t>
            </a:r>
            <a:r>
              <a:rPr lang="de-DE" altLang="de-DE" dirty="0" err="1">
                <a:latin typeface="Arial" pitchFamily="34" charset="0"/>
                <a:cs typeface="Arial" pitchFamily="34" charset="0"/>
              </a:rPr>
              <a:t>key</a:t>
            </a:r>
            <a:r>
              <a:rPr lang="de-DE" altLang="de-DE" dirty="0">
                <a:latin typeface="Arial" pitchFamily="34" charset="0"/>
                <a:cs typeface="Arial" pitchFamily="34" charset="0"/>
              </a:rPr>
              <a:t>! </a:t>
            </a:r>
          </a:p>
          <a:p>
            <a:r>
              <a:rPr lang="de-DE" altLang="de-DE" dirty="0">
                <a:latin typeface="Arial" pitchFamily="34" charset="0"/>
                <a:cs typeface="Arial" pitchFamily="34" charset="0"/>
              </a:rPr>
              <a:t>(</a:t>
            </a:r>
            <a:r>
              <a:rPr lang="de-DE" altLang="de-DE" dirty="0" err="1">
                <a:latin typeface="Arial" pitchFamily="34" charset="0"/>
                <a:cs typeface="Arial" pitchFamily="34" charset="0"/>
              </a:rPr>
              <a:t>Renewable</a:t>
            </a:r>
            <a:r>
              <a:rPr lang="de-DE" altLang="de-DE" dirty="0">
                <a:latin typeface="Arial" pitchFamily="34" charset="0"/>
                <a:cs typeface="Arial" pitchFamily="34" charset="0"/>
              </a:rPr>
              <a:t> Energy </a:t>
            </a:r>
            <a:r>
              <a:rPr lang="de-DE" altLang="de-DE" dirty="0" err="1">
                <a:latin typeface="Arial" pitchFamily="34" charset="0"/>
                <a:cs typeface="Arial" pitchFamily="34" charset="0"/>
              </a:rPr>
              <a:t>Sources</a:t>
            </a:r>
            <a:r>
              <a:rPr lang="de-DE" altLang="de-DE" dirty="0">
                <a:latin typeface="Arial" pitchFamily="34" charset="0"/>
                <a:cs typeface="Arial" pitchFamily="34" charset="0"/>
              </a:rPr>
              <a:t> Act)</a:t>
            </a:r>
          </a:p>
        </p:txBody>
      </p:sp>
      <p:sp>
        <p:nvSpPr>
          <p:cNvPr id="6" name="Foliennummernplatzhalter 6"/>
          <p:cNvSpPr txBox="1">
            <a:spLocks/>
          </p:cNvSpPr>
          <p:nvPr/>
        </p:nvSpPr>
        <p:spPr bwMode="auto">
          <a:xfrm rot="10800000" flipV="1">
            <a:off x="454025" y="95693"/>
            <a:ext cx="5783964" cy="453582"/>
          </a:xfrm>
          <a:prstGeom prst="rect">
            <a:avLst/>
          </a:prstGeom>
          <a:noFill/>
          <a:ln>
            <a:noFill/>
          </a:ln>
          <a:effectLst/>
          <a:extLst>
            <a:ext uri="{FAA26D3D-D897-4be2-8F04-BA451C77F1D7}"/>
          </a:extLst>
        </p:spPr>
        <p:txBody>
          <a:bodyPr vert="horz" wrap="square" lIns="0" tIns="0" rIns="0" bIns="0" numCol="1" anchor="b" anchorCtr="0" compatLnSpc="1">
            <a:prstTxWarp prst="textNoShape">
              <a:avLst/>
            </a:prstTxWarp>
          </a:bodyPr>
          <a:lstStyle>
            <a:defPPr>
              <a:defRPr lang="de-DE"/>
            </a:defPPr>
            <a:lvl1pPr algn="ctr" rtl="0" eaLnBrk="1" fontAlgn="base" hangingPunct="1">
              <a:spcBef>
                <a:spcPct val="0"/>
              </a:spcBef>
              <a:spcAft>
                <a:spcPct val="0"/>
              </a:spcAft>
              <a:defRPr sz="800" kern="1200">
                <a:solidFill>
                  <a:srgbClr val="F37116"/>
                </a:solidFill>
                <a:latin typeface="Arial" pitchFamily="34" charset="0"/>
                <a:ea typeface="MS PGothic" pitchFamily="34" charset="-128"/>
                <a:cs typeface="Arial" pitchFamily="34" charset="0"/>
              </a:defRPr>
            </a:lvl1pPr>
            <a:lvl2pPr marL="457200" algn="l" rtl="0" eaLnBrk="0" fontAlgn="base" hangingPunct="0">
              <a:spcBef>
                <a:spcPct val="0"/>
              </a:spcBef>
              <a:spcAft>
                <a:spcPct val="0"/>
              </a:spcAft>
              <a:defRPr sz="2400" kern="1200">
                <a:solidFill>
                  <a:schemeClr val="tx1"/>
                </a:solidFill>
                <a:latin typeface="Interstate-Regular" pitchFamily="2"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Interstate-Regular" pitchFamily="2"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Interstate-Regular" pitchFamily="2"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Interstate-Regular" pitchFamily="2" charset="0"/>
                <a:ea typeface="MS PGothic" pitchFamily="34" charset="-128"/>
                <a:cs typeface="+mn-cs"/>
              </a:defRPr>
            </a:lvl5pPr>
            <a:lvl6pPr marL="2286000" algn="l" defTabSz="914400" rtl="0" eaLnBrk="1" latinLnBrk="0" hangingPunct="1">
              <a:defRPr sz="2400" kern="1200">
                <a:solidFill>
                  <a:schemeClr val="tx1"/>
                </a:solidFill>
                <a:latin typeface="Interstate-Regular" pitchFamily="2" charset="0"/>
                <a:ea typeface="MS PGothic" pitchFamily="34" charset="-128"/>
                <a:cs typeface="+mn-cs"/>
              </a:defRPr>
            </a:lvl6pPr>
            <a:lvl7pPr marL="2743200" algn="l" defTabSz="914400" rtl="0" eaLnBrk="1" latinLnBrk="0" hangingPunct="1">
              <a:defRPr sz="2400" kern="1200">
                <a:solidFill>
                  <a:schemeClr val="tx1"/>
                </a:solidFill>
                <a:latin typeface="Interstate-Regular" pitchFamily="2" charset="0"/>
                <a:ea typeface="MS PGothic" pitchFamily="34" charset="-128"/>
                <a:cs typeface="+mn-cs"/>
              </a:defRPr>
            </a:lvl7pPr>
            <a:lvl8pPr marL="3200400" algn="l" defTabSz="914400" rtl="0" eaLnBrk="1" latinLnBrk="0" hangingPunct="1">
              <a:defRPr sz="2400" kern="1200">
                <a:solidFill>
                  <a:schemeClr val="tx1"/>
                </a:solidFill>
                <a:latin typeface="Interstate-Regular" pitchFamily="2" charset="0"/>
                <a:ea typeface="MS PGothic" pitchFamily="34" charset="-128"/>
                <a:cs typeface="+mn-cs"/>
              </a:defRPr>
            </a:lvl8pPr>
            <a:lvl9pPr marL="3657600" algn="l" defTabSz="914400" rtl="0" eaLnBrk="1" latinLnBrk="0" hangingPunct="1">
              <a:defRPr sz="2400" kern="1200">
                <a:solidFill>
                  <a:schemeClr val="tx1"/>
                </a:solidFill>
                <a:latin typeface="Interstate-Regular" pitchFamily="2" charset="0"/>
                <a:ea typeface="MS PGothic" pitchFamily="34" charset="-128"/>
                <a:cs typeface="+mn-cs"/>
              </a:defRPr>
            </a:lvl9pPr>
          </a:lstStyle>
          <a:p>
            <a:pPr algn="l">
              <a:defRPr/>
            </a:pPr>
            <a:r>
              <a:rPr lang="de-DE" altLang="de-DE" dirty="0">
                <a:solidFill>
                  <a:srgbClr val="0F2850"/>
                </a:solidFill>
                <a:ea typeface="ＭＳ Ｐゴシック" charset="-128"/>
              </a:rPr>
              <a:t>1. </a:t>
            </a:r>
            <a:r>
              <a:rPr lang="de-DE" altLang="de-DE" dirty="0">
                <a:solidFill>
                  <a:srgbClr val="002857"/>
                </a:solidFill>
                <a:ea typeface="ＭＳ Ｐゴシック" charset="-128"/>
              </a:rPr>
              <a:t>legal and fiscal framework conditions</a:t>
            </a:r>
          </a:p>
        </p:txBody>
      </p:sp>
      <p:sp>
        <p:nvSpPr>
          <p:cNvPr id="7" name="Foliennummernplatzhalter 4"/>
          <p:cNvSpPr txBox="1">
            <a:spLocks/>
          </p:cNvSpPr>
          <p:nvPr/>
        </p:nvSpPr>
        <p:spPr bwMode="auto">
          <a:xfrm>
            <a:off x="8591550" y="6383338"/>
            <a:ext cx="252413" cy="352425"/>
          </a:xfrm>
          <a:prstGeom prst="rect">
            <a:avLst/>
          </a:prstGeom>
          <a:noFill/>
          <a:ln>
            <a:noFill/>
          </a:ln>
          <a:effectLst/>
          <a:extLst>
            <a:ext uri="{FAA26D3D-D897-4be2-8F04-BA451C77F1D7}"/>
          </a:extLst>
        </p:spPr>
        <p:txBody>
          <a:bodyPr vert="horz" wrap="square" lIns="0" tIns="0" rIns="0" bIns="0" numCol="1" anchor="b" anchorCtr="0" compatLnSpc="1">
            <a:prstTxWarp prst="textNoShape">
              <a:avLst/>
            </a:prstTxWarp>
          </a:bodyPr>
          <a:lstStyle>
            <a:defPPr>
              <a:defRPr lang="de-DE"/>
            </a:defPPr>
            <a:lvl1pPr marL="0" algn="ctr" defTabSz="914400" rtl="0" eaLnBrk="1" latinLnBrk="0" hangingPunct="1">
              <a:defRPr sz="800" kern="1200">
                <a:solidFill>
                  <a:srgbClr val="F3711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DDDF240-C992-4EA7-BCC8-DCA59CB3A9B4}" type="slidenum">
              <a:rPr lang="de-DE" smtClean="0"/>
              <a:pPr>
                <a:defRPr/>
              </a:pPr>
              <a:t>7</a:t>
            </a:fld>
            <a:endParaRPr lang="de-DE" dirty="0"/>
          </a:p>
        </p:txBody>
      </p:sp>
    </p:spTree>
    <p:extLst>
      <p:ext uri="{BB962C8B-B14F-4D97-AF65-F5344CB8AC3E}">
        <p14:creationId xmlns:p14="http://schemas.microsoft.com/office/powerpoint/2010/main" val="3170752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5" name="Inhaltsplatzhalter 2"/>
          <p:cNvSpPr>
            <a:spLocks noGrp="1"/>
          </p:cNvSpPr>
          <p:nvPr>
            <p:ph idx="1"/>
          </p:nvPr>
        </p:nvSpPr>
        <p:spPr>
          <a:xfrm>
            <a:off x="419101" y="1723066"/>
            <a:ext cx="8132046" cy="4567238"/>
          </a:xfrm>
        </p:spPr>
        <p:txBody>
          <a:bodyPr/>
          <a:lstStyle/>
          <a:p>
            <a:pPr marL="0" indent="0" eaLnBrk="1" hangingPunct="1">
              <a:buNone/>
            </a:pPr>
            <a:r>
              <a:rPr lang="de-DE" altLang="de-DE" sz="1600" b="1" dirty="0">
                <a:latin typeface="Arial" pitchFamily="34" charset="0"/>
                <a:cs typeface="Arial" pitchFamily="34" charset="0"/>
              </a:rPr>
              <a:t>Definition of plant and development corridor:</a:t>
            </a:r>
          </a:p>
          <a:p>
            <a:pPr eaLnBrk="1" hangingPunct="1">
              <a:buBlip>
                <a:blip r:embed="rId3"/>
              </a:buBlip>
            </a:pPr>
            <a:r>
              <a:rPr lang="de-DE" altLang="de-DE" dirty="0">
                <a:solidFill>
                  <a:schemeClr val="tx2"/>
                </a:solidFill>
                <a:latin typeface="Arial" charset="0"/>
                <a:cs typeface="Arial" charset="0"/>
              </a:rPr>
              <a:t>Plant term for solar energy:</a:t>
            </a:r>
            <a:br>
              <a:rPr lang="de-DE" altLang="de-DE" dirty="0">
                <a:solidFill>
                  <a:schemeClr val="tx2"/>
                </a:solidFill>
                <a:latin typeface="Arial" charset="0"/>
                <a:cs typeface="Arial" charset="0"/>
              </a:rPr>
            </a:br>
            <a:r>
              <a:rPr lang="de-DE" altLang="de-DE" b="1" dirty="0">
                <a:solidFill>
                  <a:schemeClr val="tx2"/>
                </a:solidFill>
                <a:latin typeface="Arial" charset="0"/>
                <a:cs typeface="Arial" charset="0"/>
              </a:rPr>
              <a:t>PV module </a:t>
            </a:r>
            <a:r>
              <a:rPr lang="de-DE" altLang="de-DE" dirty="0">
                <a:solidFill>
                  <a:schemeClr val="tx2"/>
                </a:solidFill>
                <a:latin typeface="Arial" charset="0"/>
                <a:cs typeface="Arial" charset="0"/>
              </a:rPr>
              <a:t>= renewable energy system (§§ 3 No. 1, 100 Para. 1 S. 1 No. 1 EEG 2017)</a:t>
            </a:r>
          </a:p>
          <a:p>
            <a:pPr eaLnBrk="1" hangingPunct="1">
              <a:buBlip>
                <a:blip r:embed="rId3"/>
              </a:buBlip>
            </a:pPr>
            <a:r>
              <a:rPr lang="de-DE" altLang="de-DE" b="1" dirty="0">
                <a:solidFill>
                  <a:schemeClr val="tx2"/>
                </a:solidFill>
                <a:latin typeface="Arial" charset="0"/>
                <a:cs typeface="Arial" charset="0"/>
              </a:rPr>
              <a:t>Plant operator</a:t>
            </a:r>
            <a:r>
              <a:rPr lang="de-DE" altLang="de-DE" dirty="0">
                <a:solidFill>
                  <a:schemeClr val="tx2"/>
                </a:solidFill>
                <a:latin typeface="Arial" charset="0"/>
                <a:cs typeface="Arial" charset="0"/>
              </a:rPr>
              <a:t> = "</a:t>
            </a:r>
            <a:r>
              <a:rPr lang="de-DE" dirty="0"/>
              <a:t>whoever uses the plant for the production of electricity from renewable energies or from mine gas independently of the property" (§ 3 No. 2 EEG 2017)</a:t>
            </a:r>
            <a:endParaRPr lang="de-DE" altLang="de-DE" dirty="0">
              <a:solidFill>
                <a:schemeClr val="tx2"/>
              </a:solidFill>
              <a:latin typeface="Arial" charset="0"/>
              <a:cs typeface="Arial" charset="0"/>
            </a:endParaRPr>
          </a:p>
          <a:p>
            <a:pPr eaLnBrk="1" hangingPunct="1">
              <a:buBlip>
                <a:blip r:embed="rId3"/>
              </a:buBlip>
            </a:pPr>
            <a:endParaRPr lang="de-DE" altLang="de-DE" dirty="0">
              <a:solidFill>
                <a:schemeClr val="tx2"/>
              </a:solidFill>
              <a:latin typeface="Arial" charset="0"/>
              <a:cs typeface="Arial" charset="0"/>
            </a:endParaRPr>
          </a:p>
          <a:p>
            <a:pPr eaLnBrk="1" hangingPunct="1">
              <a:buBlip>
                <a:blip r:embed="rId3"/>
              </a:buBlip>
            </a:pPr>
            <a:r>
              <a:rPr lang="de-DE" altLang="de-DE" dirty="0">
                <a:solidFill>
                  <a:schemeClr val="tx2"/>
                </a:solidFill>
                <a:latin typeface="Arial" charset="0"/>
                <a:cs typeface="Arial" charset="0"/>
              </a:rPr>
              <a:t>Expansion path: 2,500 MW gross (§ 4 no. 3). Adjustment of the </a:t>
            </a:r>
            <a:r>
              <a:rPr lang="de-DE" altLang="de-DE" dirty="0" err="1">
                <a:solidFill>
                  <a:schemeClr val="tx2"/>
                </a:solidFill>
                <a:latin typeface="Arial" charset="0"/>
                <a:cs typeface="Arial" charset="0"/>
              </a:rPr>
              <a:t>breathing</a:t>
            </a:r>
            <a:r>
              <a:rPr lang="de-DE" altLang="de-DE" dirty="0">
                <a:solidFill>
                  <a:schemeClr val="tx2"/>
                </a:solidFill>
                <a:latin typeface="Arial" charset="0"/>
                <a:cs typeface="Arial" charset="0"/>
              </a:rPr>
              <a:t> </a:t>
            </a:r>
            <a:r>
              <a:rPr lang="de-DE" altLang="de-DE" dirty="0" err="1">
                <a:solidFill>
                  <a:schemeClr val="tx2"/>
                </a:solidFill>
                <a:latin typeface="Arial" charset="0"/>
                <a:cs typeface="Arial" charset="0"/>
              </a:rPr>
              <a:t>cap</a:t>
            </a:r>
            <a:r>
              <a:rPr lang="de-DE" altLang="de-DE" dirty="0">
                <a:solidFill>
                  <a:schemeClr val="tx2"/>
                </a:solidFill>
                <a:latin typeface="Arial" charset="0"/>
                <a:cs typeface="Arial" charset="0"/>
              </a:rPr>
              <a:t>/</a:t>
            </a:r>
            <a:r>
              <a:rPr lang="de-DE" altLang="de-DE" dirty="0" err="1">
                <a:solidFill>
                  <a:schemeClr val="tx2"/>
                </a:solidFill>
                <a:latin typeface="Arial" charset="0"/>
                <a:cs typeface="Arial" charset="0"/>
              </a:rPr>
              <a:t>degression</a:t>
            </a:r>
            <a:r>
              <a:rPr lang="de-DE" altLang="de-DE" dirty="0">
                <a:solidFill>
                  <a:schemeClr val="tx2"/>
                </a:solidFill>
                <a:latin typeface="Arial" charset="0"/>
                <a:cs typeface="Arial" charset="0"/>
              </a:rPr>
              <a:t>:</a:t>
            </a:r>
          </a:p>
          <a:p>
            <a:pPr lvl="1" eaLnBrk="1" hangingPunct="1">
              <a:buBlip>
                <a:blip r:embed="rId3"/>
              </a:buBlip>
            </a:pPr>
            <a:r>
              <a:rPr lang="de-DE" altLang="de-DE" sz="1600" dirty="0">
                <a:solidFill>
                  <a:schemeClr val="tx2"/>
                </a:solidFill>
                <a:latin typeface="Arial" charset="0"/>
                <a:cs typeface="Arial" charset="0"/>
              </a:rPr>
              <a:t>Reduction of the observation period from twelve to six months</a:t>
            </a:r>
            <a:br>
              <a:rPr lang="de-DE" altLang="de-DE" sz="1600" dirty="0">
                <a:solidFill>
                  <a:schemeClr val="tx2"/>
                </a:solidFill>
                <a:latin typeface="Arial" charset="0"/>
                <a:cs typeface="Arial" charset="0"/>
              </a:rPr>
            </a:br>
            <a:r>
              <a:rPr lang="de-DE" altLang="de-DE" sz="1600" dirty="0">
                <a:solidFill>
                  <a:schemeClr val="tx2"/>
                </a:solidFill>
                <a:latin typeface="Arial" charset="0"/>
                <a:cs typeface="Arial" charset="0"/>
              </a:rPr>
              <a:t>(§ 49 para. 1 sentence 3) </a:t>
            </a:r>
          </a:p>
          <a:p>
            <a:pPr lvl="1" eaLnBrk="1" hangingPunct="1">
              <a:buBlip>
                <a:blip r:embed="rId3"/>
              </a:buBlip>
            </a:pPr>
            <a:r>
              <a:rPr lang="de-DE" altLang="de-DE" sz="1600" dirty="0">
                <a:solidFill>
                  <a:schemeClr val="tx2"/>
                </a:solidFill>
                <a:latin typeface="Arial" charset="0"/>
                <a:cs typeface="Arial" charset="0"/>
              </a:rPr>
              <a:t>Degression drops below 2,000 MW faster (300 MW - undershot - degression 0.25%, 700 MW - undershot - degression 0 %, 1,100 MW - undershot - increase 1.5 %, 1,500 MW - undershot - increase 3 % § 49 Abs. 3)</a:t>
            </a:r>
          </a:p>
        </p:txBody>
      </p:sp>
      <p:sp>
        <p:nvSpPr>
          <p:cNvPr id="79877" name="Foliennummernplatzhalter 7"/>
          <p:cNvSpPr>
            <a:spLocks noGrp="1"/>
          </p:cNvSpPr>
          <p:nvPr>
            <p:ph type="sldNum" sz="quarter" idx="4294967295"/>
          </p:nvPr>
        </p:nvSpPr>
        <p:spPr>
          <a:xfrm>
            <a:off x="425450" y="0"/>
            <a:ext cx="252413" cy="3524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a:solidFill>
                  <a:srgbClr val="26235F"/>
                </a:solidFill>
                <a:latin typeface="Interstate-Regular" pitchFamily="2" charset="0"/>
                <a:ea typeface="ＭＳ Ｐゴシック" pitchFamily="34" charset="-128"/>
              </a:defRPr>
            </a:lvl1pPr>
            <a:lvl2pPr marL="742950" indent="-285750" eaLnBrk="0" hangingPunct="0">
              <a:spcBef>
                <a:spcPct val="20000"/>
              </a:spcBef>
              <a:buChar char="–"/>
              <a:defRPr>
                <a:solidFill>
                  <a:srgbClr val="26235F"/>
                </a:solidFill>
                <a:latin typeface="Interstate-Regular" pitchFamily="2" charset="0"/>
                <a:ea typeface="ＭＳ Ｐゴシック" pitchFamily="34" charset="-128"/>
              </a:defRPr>
            </a:lvl2pPr>
            <a:lvl3pPr marL="1143000" indent="-228600" eaLnBrk="0" hangingPunct="0">
              <a:spcBef>
                <a:spcPct val="20000"/>
              </a:spcBef>
              <a:buChar char="•"/>
              <a:defRPr>
                <a:solidFill>
                  <a:srgbClr val="26235F"/>
                </a:solidFill>
                <a:latin typeface="Interstate-Regular" pitchFamily="2" charset="0"/>
                <a:ea typeface="ＭＳ Ｐゴシック" pitchFamily="34" charset="-128"/>
              </a:defRPr>
            </a:lvl3pPr>
            <a:lvl4pPr marL="1600200" indent="-228600" eaLnBrk="0" hangingPunct="0">
              <a:spcBef>
                <a:spcPct val="20000"/>
              </a:spcBef>
              <a:buChar char="–"/>
              <a:defRPr>
                <a:solidFill>
                  <a:srgbClr val="26235F"/>
                </a:solidFill>
                <a:latin typeface="Interstate-Regular" pitchFamily="2" charset="0"/>
                <a:ea typeface="ＭＳ Ｐゴシック" pitchFamily="34" charset="-128"/>
              </a:defRPr>
            </a:lvl4pPr>
            <a:lvl5pPr marL="2057400" indent="-228600" eaLnBrk="0" hangingPunct="0">
              <a:spcBef>
                <a:spcPct val="20000"/>
              </a:spcBef>
              <a:buSzPct val="85000"/>
              <a:buFont typeface="Interstate-Regular" pitchFamily="2" charset="0"/>
              <a:buChar char="»"/>
              <a:defRPr>
                <a:solidFill>
                  <a:srgbClr val="26235F"/>
                </a:solidFill>
                <a:latin typeface="Interstate-Regular" pitchFamily="2" charset="0"/>
                <a:ea typeface="ＭＳ Ｐゴシック" pitchFamily="34" charset="-128"/>
              </a:defRPr>
            </a:lvl5pPr>
            <a:lvl6pPr marL="2514600" indent="-228600" eaLnBrk="0" fontAlgn="base" hangingPunct="0">
              <a:spcBef>
                <a:spcPct val="20000"/>
              </a:spcBef>
              <a:spcAft>
                <a:spcPct val="0"/>
              </a:spcAft>
              <a:buSzPct val="85000"/>
              <a:buFont typeface="Interstate-Regular" pitchFamily="2" charset="0"/>
              <a:buChar char="»"/>
              <a:defRPr>
                <a:solidFill>
                  <a:srgbClr val="26235F"/>
                </a:solidFill>
                <a:latin typeface="Interstate-Regular" pitchFamily="2" charset="0"/>
                <a:ea typeface="ＭＳ Ｐゴシック" pitchFamily="34" charset="-128"/>
              </a:defRPr>
            </a:lvl6pPr>
            <a:lvl7pPr marL="2971800" indent="-228600" eaLnBrk="0" fontAlgn="base" hangingPunct="0">
              <a:spcBef>
                <a:spcPct val="20000"/>
              </a:spcBef>
              <a:spcAft>
                <a:spcPct val="0"/>
              </a:spcAft>
              <a:buSzPct val="85000"/>
              <a:buFont typeface="Interstate-Regular" pitchFamily="2" charset="0"/>
              <a:buChar char="»"/>
              <a:defRPr>
                <a:solidFill>
                  <a:srgbClr val="26235F"/>
                </a:solidFill>
                <a:latin typeface="Interstate-Regular" pitchFamily="2" charset="0"/>
                <a:ea typeface="ＭＳ Ｐゴシック" pitchFamily="34" charset="-128"/>
              </a:defRPr>
            </a:lvl7pPr>
            <a:lvl8pPr marL="3429000" indent="-228600" eaLnBrk="0" fontAlgn="base" hangingPunct="0">
              <a:spcBef>
                <a:spcPct val="20000"/>
              </a:spcBef>
              <a:spcAft>
                <a:spcPct val="0"/>
              </a:spcAft>
              <a:buSzPct val="85000"/>
              <a:buFont typeface="Interstate-Regular" pitchFamily="2" charset="0"/>
              <a:buChar char="»"/>
              <a:defRPr>
                <a:solidFill>
                  <a:srgbClr val="26235F"/>
                </a:solidFill>
                <a:latin typeface="Interstate-Regular" pitchFamily="2" charset="0"/>
                <a:ea typeface="ＭＳ Ｐゴシック" pitchFamily="34" charset="-128"/>
              </a:defRPr>
            </a:lvl8pPr>
            <a:lvl9pPr marL="3886200" indent="-228600" eaLnBrk="0" fontAlgn="base" hangingPunct="0">
              <a:spcBef>
                <a:spcPct val="20000"/>
              </a:spcBef>
              <a:spcAft>
                <a:spcPct val="0"/>
              </a:spcAft>
              <a:buSzPct val="85000"/>
              <a:buFont typeface="Interstate-Regular" pitchFamily="2" charset="0"/>
              <a:buChar char="»"/>
              <a:defRPr>
                <a:solidFill>
                  <a:srgbClr val="26235F"/>
                </a:solidFill>
                <a:latin typeface="Interstate-Regular" pitchFamily="2" charset="0"/>
                <a:ea typeface="ＭＳ Ｐゴシック" pitchFamily="34" charset="-128"/>
              </a:defRPr>
            </a:lvl9pPr>
          </a:lstStyle>
          <a:p>
            <a:pPr eaLnBrk="1" hangingPunct="1">
              <a:spcBef>
                <a:spcPct val="0"/>
              </a:spcBef>
              <a:buFontTx/>
              <a:buNone/>
            </a:pPr>
            <a:fld id="{688D3F49-0749-45F4-A499-484E5C6EF12B}" type="slidenum">
              <a:rPr lang="de-DE" altLang="de-DE" smtClean="0">
                <a:solidFill>
                  <a:srgbClr val="FFFFFF"/>
                </a:solidFill>
                <a:latin typeface="Interstate-Bold" pitchFamily="2" charset="0"/>
              </a:rPr>
              <a:pPr eaLnBrk="1" hangingPunct="1">
                <a:spcBef>
                  <a:spcPct val="0"/>
                </a:spcBef>
                <a:buFontTx/>
                <a:buNone/>
              </a:pPr>
              <a:t>8</a:t>
            </a:fld>
            <a:endParaRPr lang="de-DE" altLang="de-DE">
              <a:solidFill>
                <a:srgbClr val="FFFFFF"/>
              </a:solidFill>
              <a:latin typeface="Interstate-Bold" pitchFamily="2" charset="0"/>
            </a:endParaRPr>
          </a:p>
        </p:txBody>
      </p:sp>
      <p:sp>
        <p:nvSpPr>
          <p:cNvPr id="45062" name="Fußzeilenplatzhalter 8"/>
          <p:cNvSpPr>
            <a:spLocks noGrp="1"/>
          </p:cNvSpPr>
          <p:nvPr>
            <p:ph type="ftr" sz="quarter" idx="10"/>
          </p:nvPr>
        </p:nvSpPr>
        <p:spPr/>
        <p:txBody>
          <a:bodyPr/>
          <a:lstStyle/>
          <a:p>
            <a:pPr>
              <a:defRPr/>
            </a:pPr>
            <a:r>
              <a:rPr lang="de-DE" altLang="de-DE" dirty="0"/>
              <a:t>© BSW-Solar</a:t>
            </a:r>
          </a:p>
        </p:txBody>
      </p:sp>
      <p:sp>
        <p:nvSpPr>
          <p:cNvPr id="6" name="Titel 1"/>
          <p:cNvSpPr txBox="1">
            <a:spLocks/>
          </p:cNvSpPr>
          <p:nvPr/>
        </p:nvSpPr>
        <p:spPr bwMode="auto">
          <a:xfrm>
            <a:off x="442913" y="587375"/>
            <a:ext cx="75850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400">
                <a:solidFill>
                  <a:srgbClr val="0F2850"/>
                </a:solidFill>
                <a:latin typeface="Arial"/>
                <a:ea typeface="MS PGothic" pitchFamily="34" charset="-128"/>
                <a:cs typeface="Arial"/>
              </a:defRPr>
            </a:lvl1pPr>
            <a:lvl2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2pPr>
            <a:lvl3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3pPr>
            <a:lvl4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4pPr>
            <a:lvl5pPr algn="l" rtl="0" eaLnBrk="0" fontAlgn="base" hangingPunct="0">
              <a:spcBef>
                <a:spcPct val="0"/>
              </a:spcBef>
              <a:spcAft>
                <a:spcPct val="0"/>
              </a:spcAft>
              <a:defRPr sz="2400">
                <a:solidFill>
                  <a:srgbClr val="0F2850"/>
                </a:solidFill>
                <a:latin typeface="Arial" charset="0"/>
                <a:ea typeface="MS PGothic" pitchFamily="34" charset="-128"/>
                <a:cs typeface="Arial" charset="0"/>
              </a:defRPr>
            </a:lvl5pPr>
            <a:lvl6pPr marL="457200" algn="l" rtl="0" fontAlgn="base">
              <a:spcBef>
                <a:spcPct val="0"/>
              </a:spcBef>
              <a:spcAft>
                <a:spcPct val="0"/>
              </a:spcAft>
              <a:defRPr sz="3200">
                <a:solidFill>
                  <a:srgbClr val="26235F"/>
                </a:solidFill>
                <a:latin typeface="Interstate-Regular" charset="0"/>
                <a:ea typeface="ＭＳ Ｐゴシック" charset="0"/>
                <a:cs typeface="Arial Unicode MS" charset="0"/>
              </a:defRPr>
            </a:lvl6pPr>
            <a:lvl7pPr marL="914400" algn="l" rtl="0" fontAlgn="base">
              <a:spcBef>
                <a:spcPct val="0"/>
              </a:spcBef>
              <a:spcAft>
                <a:spcPct val="0"/>
              </a:spcAft>
              <a:defRPr sz="3200">
                <a:solidFill>
                  <a:srgbClr val="26235F"/>
                </a:solidFill>
                <a:latin typeface="Interstate-Regular" charset="0"/>
                <a:ea typeface="ＭＳ Ｐゴシック" charset="0"/>
                <a:cs typeface="Arial Unicode MS" charset="0"/>
              </a:defRPr>
            </a:lvl7pPr>
            <a:lvl8pPr marL="1371600" algn="l" rtl="0" fontAlgn="base">
              <a:spcBef>
                <a:spcPct val="0"/>
              </a:spcBef>
              <a:spcAft>
                <a:spcPct val="0"/>
              </a:spcAft>
              <a:defRPr sz="3200">
                <a:solidFill>
                  <a:srgbClr val="26235F"/>
                </a:solidFill>
                <a:latin typeface="Interstate-Regular" charset="0"/>
                <a:ea typeface="ＭＳ Ｐゴシック" charset="0"/>
                <a:cs typeface="Arial Unicode MS" charset="0"/>
              </a:defRPr>
            </a:lvl8pPr>
            <a:lvl9pPr marL="1828800" algn="l" rtl="0" fontAlgn="base">
              <a:spcBef>
                <a:spcPct val="0"/>
              </a:spcBef>
              <a:spcAft>
                <a:spcPct val="0"/>
              </a:spcAft>
              <a:defRPr sz="3200">
                <a:solidFill>
                  <a:srgbClr val="26235F"/>
                </a:solidFill>
                <a:latin typeface="Interstate-Regular" charset="0"/>
                <a:ea typeface="ＭＳ Ｐゴシック" charset="0"/>
                <a:cs typeface="Arial Unicode MS" charset="0"/>
              </a:defRPr>
            </a:lvl9pPr>
          </a:lstStyle>
          <a:p>
            <a:r>
              <a:rPr lang="de-DE" altLang="de-DE" dirty="0">
                <a:latin typeface="Arial" pitchFamily="34" charset="0"/>
                <a:cs typeface="Arial" pitchFamily="34" charset="0"/>
              </a:rPr>
              <a:t>Important features of the EEG</a:t>
            </a:r>
          </a:p>
          <a:p>
            <a:endParaRPr lang="de-DE" altLang="de-DE" dirty="0">
              <a:latin typeface="Arial" pitchFamily="34" charset="0"/>
              <a:cs typeface="Arial" pitchFamily="34" charset="0"/>
            </a:endParaRPr>
          </a:p>
        </p:txBody>
      </p:sp>
      <p:sp>
        <p:nvSpPr>
          <p:cNvPr id="7" name="Foliennummernplatzhalter 6"/>
          <p:cNvSpPr txBox="1">
            <a:spLocks/>
          </p:cNvSpPr>
          <p:nvPr/>
        </p:nvSpPr>
        <p:spPr bwMode="auto">
          <a:xfrm rot="10800000" flipV="1">
            <a:off x="454025" y="95693"/>
            <a:ext cx="5783964" cy="453582"/>
          </a:xfrm>
          <a:prstGeom prst="rect">
            <a:avLst/>
          </a:prstGeom>
          <a:noFill/>
          <a:ln>
            <a:noFill/>
          </a:ln>
          <a:effectLst/>
          <a:extLst>
            <a:ext uri="{FAA26D3D-D897-4be2-8F04-BA451C77F1D7}"/>
          </a:extLst>
        </p:spPr>
        <p:txBody>
          <a:bodyPr vert="horz" wrap="square" lIns="0" tIns="0" rIns="0" bIns="0" numCol="1" anchor="b" anchorCtr="0" compatLnSpc="1">
            <a:prstTxWarp prst="textNoShape">
              <a:avLst/>
            </a:prstTxWarp>
          </a:bodyPr>
          <a:lstStyle>
            <a:defPPr>
              <a:defRPr lang="de-DE"/>
            </a:defPPr>
            <a:lvl1pPr algn="ctr" rtl="0" eaLnBrk="1" fontAlgn="base" hangingPunct="1">
              <a:spcBef>
                <a:spcPct val="0"/>
              </a:spcBef>
              <a:spcAft>
                <a:spcPct val="0"/>
              </a:spcAft>
              <a:defRPr sz="800" kern="1200">
                <a:solidFill>
                  <a:srgbClr val="F37116"/>
                </a:solidFill>
                <a:latin typeface="Arial" pitchFamily="34" charset="0"/>
                <a:ea typeface="MS PGothic" pitchFamily="34" charset="-128"/>
                <a:cs typeface="Arial" pitchFamily="34" charset="0"/>
              </a:defRPr>
            </a:lvl1pPr>
            <a:lvl2pPr marL="457200" algn="l" rtl="0" eaLnBrk="0" fontAlgn="base" hangingPunct="0">
              <a:spcBef>
                <a:spcPct val="0"/>
              </a:spcBef>
              <a:spcAft>
                <a:spcPct val="0"/>
              </a:spcAft>
              <a:defRPr sz="2400" kern="1200">
                <a:solidFill>
                  <a:schemeClr val="tx1"/>
                </a:solidFill>
                <a:latin typeface="Interstate-Regular" pitchFamily="2"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Interstate-Regular" pitchFamily="2"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Interstate-Regular" pitchFamily="2"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Interstate-Regular" pitchFamily="2" charset="0"/>
                <a:ea typeface="MS PGothic" pitchFamily="34" charset="-128"/>
                <a:cs typeface="+mn-cs"/>
              </a:defRPr>
            </a:lvl5pPr>
            <a:lvl6pPr marL="2286000" algn="l" defTabSz="914400" rtl="0" eaLnBrk="1" latinLnBrk="0" hangingPunct="1">
              <a:defRPr sz="2400" kern="1200">
                <a:solidFill>
                  <a:schemeClr val="tx1"/>
                </a:solidFill>
                <a:latin typeface="Interstate-Regular" pitchFamily="2" charset="0"/>
                <a:ea typeface="MS PGothic" pitchFamily="34" charset="-128"/>
                <a:cs typeface="+mn-cs"/>
              </a:defRPr>
            </a:lvl6pPr>
            <a:lvl7pPr marL="2743200" algn="l" defTabSz="914400" rtl="0" eaLnBrk="1" latinLnBrk="0" hangingPunct="1">
              <a:defRPr sz="2400" kern="1200">
                <a:solidFill>
                  <a:schemeClr val="tx1"/>
                </a:solidFill>
                <a:latin typeface="Interstate-Regular" pitchFamily="2" charset="0"/>
                <a:ea typeface="MS PGothic" pitchFamily="34" charset="-128"/>
                <a:cs typeface="+mn-cs"/>
              </a:defRPr>
            </a:lvl7pPr>
            <a:lvl8pPr marL="3200400" algn="l" defTabSz="914400" rtl="0" eaLnBrk="1" latinLnBrk="0" hangingPunct="1">
              <a:defRPr sz="2400" kern="1200">
                <a:solidFill>
                  <a:schemeClr val="tx1"/>
                </a:solidFill>
                <a:latin typeface="Interstate-Regular" pitchFamily="2" charset="0"/>
                <a:ea typeface="MS PGothic" pitchFamily="34" charset="-128"/>
                <a:cs typeface="+mn-cs"/>
              </a:defRPr>
            </a:lvl8pPr>
            <a:lvl9pPr marL="3657600" algn="l" defTabSz="914400" rtl="0" eaLnBrk="1" latinLnBrk="0" hangingPunct="1">
              <a:defRPr sz="2400" kern="1200">
                <a:solidFill>
                  <a:schemeClr val="tx1"/>
                </a:solidFill>
                <a:latin typeface="Interstate-Regular" pitchFamily="2" charset="0"/>
                <a:ea typeface="MS PGothic" pitchFamily="34" charset="-128"/>
                <a:cs typeface="+mn-cs"/>
              </a:defRPr>
            </a:lvl9pPr>
          </a:lstStyle>
          <a:p>
            <a:pPr algn="l">
              <a:defRPr/>
            </a:pPr>
            <a:r>
              <a:rPr lang="de-DE" altLang="de-DE" dirty="0">
                <a:solidFill>
                  <a:srgbClr val="0F2850"/>
                </a:solidFill>
                <a:ea typeface="ＭＳ Ｐゴシック" charset="-128"/>
              </a:rPr>
              <a:t>1. </a:t>
            </a:r>
            <a:r>
              <a:rPr lang="de-DE" altLang="de-DE" dirty="0">
                <a:solidFill>
                  <a:srgbClr val="002857"/>
                </a:solidFill>
                <a:ea typeface="ＭＳ Ｐゴシック" charset="-128"/>
              </a:rPr>
              <a:t>legal and fiscal framework conditions</a:t>
            </a:r>
          </a:p>
        </p:txBody>
      </p:sp>
      <p:sp>
        <p:nvSpPr>
          <p:cNvPr id="8" name="Foliennummernplatzhalter 4"/>
          <p:cNvSpPr txBox="1">
            <a:spLocks/>
          </p:cNvSpPr>
          <p:nvPr/>
        </p:nvSpPr>
        <p:spPr bwMode="auto">
          <a:xfrm>
            <a:off x="8591550" y="6383338"/>
            <a:ext cx="252413" cy="352425"/>
          </a:xfrm>
          <a:prstGeom prst="rect">
            <a:avLst/>
          </a:prstGeom>
          <a:noFill/>
          <a:ln>
            <a:noFill/>
          </a:ln>
          <a:effectLst/>
          <a:extLst>
            <a:ext uri="{FAA26D3D-D897-4be2-8F04-BA451C77F1D7}"/>
          </a:extLst>
        </p:spPr>
        <p:txBody>
          <a:bodyPr vert="horz" wrap="square" lIns="0" tIns="0" rIns="0" bIns="0" numCol="1" anchor="b" anchorCtr="0" compatLnSpc="1">
            <a:prstTxWarp prst="textNoShape">
              <a:avLst/>
            </a:prstTxWarp>
          </a:bodyPr>
          <a:lstStyle>
            <a:defPPr>
              <a:defRPr lang="de-DE"/>
            </a:defPPr>
            <a:lvl1pPr marL="0" algn="ctr" defTabSz="914400" rtl="0" eaLnBrk="1" latinLnBrk="0" hangingPunct="1">
              <a:defRPr sz="800" kern="1200">
                <a:solidFill>
                  <a:srgbClr val="F3711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DDDF240-C992-4EA7-BCC8-DCA59CB3A9B4}" type="slidenum">
              <a:rPr lang="de-DE" smtClean="0"/>
              <a:pPr>
                <a:defRPr/>
              </a:pPr>
              <a:t>8</a:t>
            </a:fld>
            <a:endParaRPr lang="de-DE" dirty="0"/>
          </a:p>
        </p:txBody>
      </p:sp>
    </p:spTree>
    <p:extLst>
      <p:ext uri="{BB962C8B-B14F-4D97-AF65-F5344CB8AC3E}">
        <p14:creationId xmlns:p14="http://schemas.microsoft.com/office/powerpoint/2010/main" val="3728511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pPr>
              <a:defRPr/>
            </a:pPr>
            <a:r>
              <a:rPr lang="de-DE"/>
              <a:t>© BSW-Solar</a:t>
            </a:r>
          </a:p>
        </p:txBody>
      </p:sp>
      <p:sp>
        <p:nvSpPr>
          <p:cNvPr id="7" name="Titel 1"/>
          <p:cNvSpPr>
            <a:spLocks noGrp="1"/>
          </p:cNvSpPr>
          <p:nvPr>
            <p:ph type="title"/>
          </p:nvPr>
        </p:nvSpPr>
        <p:spPr>
          <a:xfrm>
            <a:off x="419100" y="403225"/>
            <a:ext cx="7277100" cy="904875"/>
          </a:xfrm>
        </p:spPr>
        <p:txBody>
          <a:bodyPr/>
          <a:lstStyle/>
          <a:p>
            <a:r>
              <a:rPr lang="en-US" dirty="0"/>
              <a:t>Recent Market Development (II) – Market Segments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366" y="2298207"/>
            <a:ext cx="2520000" cy="2123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3"/>
          <a:srcRect/>
          <a:stretch>
            <a:fillRect/>
          </a:stretch>
        </p:blipFill>
        <p:spPr bwMode="auto">
          <a:xfrm>
            <a:off x="7472886" y="6028065"/>
            <a:ext cx="754603" cy="291995"/>
          </a:xfrm>
          <a:prstGeom prst="rect">
            <a:avLst/>
          </a:prstGeom>
          <a:noFill/>
          <a:ln w="9525">
            <a:noFill/>
            <a:miter lim="800000"/>
            <a:headEnd/>
            <a:tailEnd/>
          </a:ln>
          <a:effectLst/>
        </p:spPr>
      </p:pic>
      <p:pic>
        <p:nvPicPr>
          <p:cNvPr id="11" name="Picture 2"/>
          <p:cNvPicPr>
            <a:picLocks noChangeAspect="1" noChangeArrowheads="1"/>
          </p:cNvPicPr>
          <p:nvPr/>
        </p:nvPicPr>
        <p:blipFill>
          <a:blip r:embed="rId4"/>
          <a:srcRect/>
          <a:stretch>
            <a:fillRect/>
          </a:stretch>
        </p:blipFill>
        <p:spPr bwMode="auto">
          <a:xfrm>
            <a:off x="1307420" y="4684272"/>
            <a:ext cx="549451" cy="331879"/>
          </a:xfrm>
          <a:prstGeom prst="rect">
            <a:avLst/>
          </a:prstGeom>
          <a:noFill/>
          <a:ln w="9525">
            <a:noFill/>
            <a:miter lim="800000"/>
            <a:headEnd/>
            <a:tailEnd/>
          </a:ln>
          <a:effectLst/>
        </p:spPr>
      </p:pic>
      <p:pic>
        <p:nvPicPr>
          <p:cNvPr id="12" name="Picture 3"/>
          <p:cNvPicPr>
            <a:picLocks noChangeAspect="1" noChangeArrowheads="1"/>
          </p:cNvPicPr>
          <p:nvPr/>
        </p:nvPicPr>
        <p:blipFill>
          <a:blip r:embed="rId5"/>
          <a:srcRect/>
          <a:stretch>
            <a:fillRect/>
          </a:stretch>
        </p:blipFill>
        <p:spPr bwMode="auto">
          <a:xfrm>
            <a:off x="3964028" y="5326617"/>
            <a:ext cx="570278" cy="327117"/>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8091" y="3717001"/>
            <a:ext cx="2520000" cy="2123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3288" y="2990681"/>
            <a:ext cx="2520000" cy="2119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feld 7"/>
          <p:cNvSpPr txBox="1"/>
          <p:nvPr/>
        </p:nvSpPr>
        <p:spPr>
          <a:xfrm>
            <a:off x="523782" y="1650712"/>
            <a:ext cx="2601157" cy="523220"/>
          </a:xfrm>
          <a:prstGeom prst="rect">
            <a:avLst/>
          </a:prstGeom>
          <a:noFill/>
        </p:spPr>
        <p:txBody>
          <a:bodyPr wrap="square" rtlCol="0">
            <a:spAutoFit/>
          </a:bodyPr>
          <a:lstStyle/>
          <a:p>
            <a:r>
              <a:rPr lang="de-DE" sz="1400" u="sng" dirty="0">
                <a:latin typeface="Arial"/>
                <a:cs typeface="Arial"/>
              </a:rPr>
              <a:t>Market Share 2018</a:t>
            </a:r>
            <a:r>
              <a:rPr lang="de-DE" sz="1400" dirty="0">
                <a:latin typeface="Arial"/>
                <a:cs typeface="Arial"/>
              </a:rPr>
              <a:t>: 14 %</a:t>
            </a:r>
          </a:p>
          <a:p>
            <a:r>
              <a:rPr lang="de-DE" sz="1400" u="sng" dirty="0">
                <a:latin typeface="Arial"/>
                <a:cs typeface="Arial"/>
              </a:rPr>
              <a:t>Growth rate 2018</a:t>
            </a:r>
            <a:r>
              <a:rPr lang="de-DE" sz="1400" dirty="0">
                <a:latin typeface="Arial"/>
                <a:cs typeface="Arial"/>
              </a:rPr>
              <a:t>:   +12 %</a:t>
            </a:r>
          </a:p>
        </p:txBody>
      </p:sp>
      <p:sp>
        <p:nvSpPr>
          <p:cNvPr id="17" name="Textfeld 16"/>
          <p:cNvSpPr txBox="1"/>
          <p:nvPr/>
        </p:nvSpPr>
        <p:spPr>
          <a:xfrm>
            <a:off x="3433288" y="2467461"/>
            <a:ext cx="2601157" cy="523220"/>
          </a:xfrm>
          <a:prstGeom prst="rect">
            <a:avLst/>
          </a:prstGeom>
          <a:noFill/>
        </p:spPr>
        <p:txBody>
          <a:bodyPr wrap="square" rtlCol="0">
            <a:spAutoFit/>
          </a:bodyPr>
          <a:lstStyle/>
          <a:p>
            <a:r>
              <a:rPr lang="de-DE" sz="1400" u="sng" dirty="0">
                <a:latin typeface="Arial"/>
                <a:cs typeface="Arial"/>
              </a:rPr>
              <a:t>Market Share 2018</a:t>
            </a:r>
            <a:r>
              <a:rPr lang="de-DE" sz="1400" dirty="0">
                <a:latin typeface="Arial"/>
                <a:cs typeface="Arial"/>
              </a:rPr>
              <a:t>: 60 %</a:t>
            </a:r>
          </a:p>
          <a:p>
            <a:r>
              <a:rPr lang="de-DE" sz="1400" u="sng" dirty="0">
                <a:latin typeface="Arial"/>
                <a:cs typeface="Arial"/>
              </a:rPr>
              <a:t>Growth rate 2018</a:t>
            </a:r>
            <a:r>
              <a:rPr lang="de-DE" sz="1400" dirty="0">
                <a:latin typeface="Arial"/>
                <a:cs typeface="Arial"/>
              </a:rPr>
              <a:t>:   +92 %</a:t>
            </a:r>
          </a:p>
        </p:txBody>
      </p:sp>
      <p:sp>
        <p:nvSpPr>
          <p:cNvPr id="18" name="Textfeld 17"/>
          <p:cNvSpPr txBox="1"/>
          <p:nvPr/>
        </p:nvSpPr>
        <p:spPr>
          <a:xfrm>
            <a:off x="6368091" y="3203604"/>
            <a:ext cx="2601157" cy="523220"/>
          </a:xfrm>
          <a:prstGeom prst="rect">
            <a:avLst/>
          </a:prstGeom>
          <a:noFill/>
        </p:spPr>
        <p:txBody>
          <a:bodyPr wrap="square" rtlCol="0">
            <a:spAutoFit/>
          </a:bodyPr>
          <a:lstStyle/>
          <a:p>
            <a:r>
              <a:rPr lang="de-DE" sz="1400" u="sng" dirty="0">
                <a:latin typeface="Arial"/>
                <a:cs typeface="Arial"/>
              </a:rPr>
              <a:t>Market Share 2018</a:t>
            </a:r>
            <a:r>
              <a:rPr lang="de-DE" sz="1400" dirty="0">
                <a:latin typeface="Arial"/>
                <a:cs typeface="Arial"/>
              </a:rPr>
              <a:t>: 26 %</a:t>
            </a:r>
          </a:p>
          <a:p>
            <a:r>
              <a:rPr lang="de-DE" sz="1400" u="sng" dirty="0">
                <a:latin typeface="Arial"/>
                <a:cs typeface="Arial"/>
              </a:rPr>
              <a:t>Growth rate 2018</a:t>
            </a:r>
            <a:r>
              <a:rPr lang="de-DE" sz="1400" dirty="0">
                <a:latin typeface="Arial"/>
                <a:cs typeface="Arial"/>
              </a:rPr>
              <a:t>:   +63 %</a:t>
            </a:r>
          </a:p>
        </p:txBody>
      </p:sp>
      <p:sp>
        <p:nvSpPr>
          <p:cNvPr id="9" name="Pfeil nach rechts 8"/>
          <p:cNvSpPr/>
          <p:nvPr/>
        </p:nvSpPr>
        <p:spPr bwMode="auto">
          <a:xfrm rot="19239217">
            <a:off x="2701004" y="1816574"/>
            <a:ext cx="344726" cy="191497"/>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Interstate-Regular" charset="0"/>
              <a:ea typeface="ＭＳ Ｐゴシック" charset="0"/>
              <a:cs typeface="Arial Unicode MS" charset="0"/>
            </a:endParaRPr>
          </a:p>
        </p:txBody>
      </p:sp>
      <p:sp>
        <p:nvSpPr>
          <p:cNvPr id="20" name="Pfeil nach rechts 19"/>
          <p:cNvSpPr/>
          <p:nvPr/>
        </p:nvSpPr>
        <p:spPr bwMode="auto">
          <a:xfrm rot="16200000">
            <a:off x="5680551" y="2633322"/>
            <a:ext cx="344726" cy="191497"/>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Interstate-Regular" charset="0"/>
              <a:ea typeface="ＭＳ Ｐゴシック" charset="0"/>
              <a:cs typeface="Arial Unicode MS" charset="0"/>
            </a:endParaRPr>
          </a:p>
        </p:txBody>
      </p:sp>
      <p:sp>
        <p:nvSpPr>
          <p:cNvPr id="21" name="Pfeil nach rechts 20"/>
          <p:cNvSpPr/>
          <p:nvPr/>
        </p:nvSpPr>
        <p:spPr bwMode="auto">
          <a:xfrm rot="16200000">
            <a:off x="8534196" y="3369466"/>
            <a:ext cx="344726" cy="191497"/>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rgbClr val="000000"/>
              </a:solidFill>
              <a:effectLst/>
              <a:latin typeface="Interstate-Regular" charset="0"/>
              <a:ea typeface="ＭＳ Ｐゴシック" charset="0"/>
              <a:cs typeface="Arial Unicode MS" charset="0"/>
            </a:endParaRPr>
          </a:p>
        </p:txBody>
      </p:sp>
    </p:spTree>
    <p:extLst>
      <p:ext uri="{BB962C8B-B14F-4D97-AF65-F5344CB8AC3E}">
        <p14:creationId xmlns:p14="http://schemas.microsoft.com/office/powerpoint/2010/main" val="984695678"/>
      </p:ext>
    </p:extLst>
  </p:cSld>
  <p:clrMapOvr>
    <a:masterClrMapping/>
  </p:clrMapOvr>
</p:sld>
</file>

<file path=ppt/theme/theme1.xml><?xml version="1.0" encoding="utf-8"?>
<a:theme xmlns:a="http://schemas.openxmlformats.org/drawingml/2006/main" name="Leere Präsentation">
  <a:themeElements>
    <a:clrScheme name="BSW_2015">
      <a:dk1>
        <a:srgbClr val="0F2850"/>
      </a:dk1>
      <a:lt1>
        <a:srgbClr val="FFFFFF"/>
      </a:lt1>
      <a:dk2>
        <a:srgbClr val="0F2850"/>
      </a:dk2>
      <a:lt2>
        <a:srgbClr val="808080"/>
      </a:lt2>
      <a:accent1>
        <a:srgbClr val="0F2850"/>
      </a:accent1>
      <a:accent2>
        <a:srgbClr val="F37116"/>
      </a:accent2>
      <a:accent3>
        <a:srgbClr val="FFFFFF"/>
      </a:accent3>
      <a:accent4>
        <a:srgbClr val="000000"/>
      </a:accent4>
      <a:accent5>
        <a:srgbClr val="ACACB6"/>
      </a:accent5>
      <a:accent6>
        <a:srgbClr val="F37116"/>
      </a:accent6>
      <a:hlink>
        <a:srgbClr val="0F2850"/>
      </a:hlink>
      <a:folHlink>
        <a:srgbClr val="F37116"/>
      </a:folHlink>
    </a:clrScheme>
    <a:fontScheme name="Essenz">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rgbClr val="000000"/>
            </a:solidFill>
            <a:effectLst/>
            <a:latin typeface="Interstate-Regular" charset="0"/>
            <a:ea typeface="ＭＳ Ｐゴシック" charset="0"/>
            <a:cs typeface="Arial Unicode M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rgbClr val="000000"/>
            </a:solidFill>
            <a:effectLst/>
            <a:latin typeface="Interstate-Regular" charset="0"/>
            <a:ea typeface="ＭＳ Ｐゴシック" charset="0"/>
            <a:cs typeface="Arial Unicode MS" charset="0"/>
          </a:defRPr>
        </a:defPPr>
      </a:lstStyle>
    </a:lnDef>
    <a:txDef>
      <a:spPr>
        <a:noFill/>
      </a:spPr>
      <a:bodyPr wrap="square" rtlCol="0">
        <a:spAutoFit/>
      </a:bodyPr>
      <a:lstStyle>
        <a:defPPr>
          <a:defRPr sz="1800" dirty="0" smtClean="0">
            <a:latin typeface="Arial"/>
            <a:cs typeface="Arial"/>
          </a:defRPr>
        </a:defPPr>
      </a:lst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8_Leere Präsentation">
  <a:themeElements>
    <a:clrScheme name="BSW-Solar">
      <a:dk1>
        <a:srgbClr val="0F2850"/>
      </a:dk1>
      <a:lt1>
        <a:srgbClr val="FFFFFF"/>
      </a:lt1>
      <a:dk2>
        <a:srgbClr val="0F2850"/>
      </a:dk2>
      <a:lt2>
        <a:srgbClr val="808080"/>
      </a:lt2>
      <a:accent1>
        <a:srgbClr val="0F2850"/>
      </a:accent1>
      <a:accent2>
        <a:srgbClr val="F37116"/>
      </a:accent2>
      <a:accent3>
        <a:srgbClr val="FFFFFF"/>
      </a:accent3>
      <a:accent4>
        <a:srgbClr val="000000"/>
      </a:accent4>
      <a:accent5>
        <a:srgbClr val="ACACB6"/>
      </a:accent5>
      <a:accent6>
        <a:srgbClr val="F37116"/>
      </a:accent6>
      <a:hlink>
        <a:srgbClr val="0F2850"/>
      </a:hlink>
      <a:folHlink>
        <a:srgbClr val="F37116"/>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9525" cap="flat" cmpd="sng" algn="ctr">
          <a:noFill/>
          <a:prstDash val="solid"/>
          <a:round/>
          <a:headEnd type="none" w="med" len="med"/>
          <a:tailEnd type="none" w="med" len="med"/>
        </a:ln>
        <a:effectLst>
          <a:innerShdw blurRad="63500" dist="50800" dir="108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400" b="0" i="0" u="none" strike="noStrike" cap="none" normalizeH="0" baseline="0" dirty="0" smtClean="0">
            <a:ln>
              <a:noFill/>
            </a:ln>
            <a:solidFill>
              <a:schemeClr val="tx1"/>
            </a:solidFill>
            <a:effectLst/>
            <a:latin typeface="Arial" panose="020B0604020202020204" pitchFamily="34" charset="0"/>
            <a:ea typeface="Arial Unicode MS" pitchFamily="34" charset="-128"/>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Interstate-Regular" pitchFamily="34" charset="0"/>
            <a:ea typeface="Arial Unicode MS" pitchFamily="34" charset="-128"/>
            <a:cs typeface="Arial Unicode MS" pitchFamily="34" charset="-128"/>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2319</Words>
  <Application>Microsoft Office PowerPoint</Application>
  <PresentationFormat>On-screen Show (4:3)</PresentationFormat>
  <Paragraphs>417</Paragraphs>
  <Slides>32</Slides>
  <Notes>9</Notes>
  <HiddenSlides>2</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32</vt:i4>
      </vt:variant>
    </vt:vector>
  </HeadingPairs>
  <TitlesOfParts>
    <vt:vector size="47" baseType="lpstr">
      <vt:lpstr>Arial</vt:lpstr>
      <vt:lpstr>Arial Black</vt:lpstr>
      <vt:lpstr>BundesSans Office</vt:lpstr>
      <vt:lpstr>Calibri</vt:lpstr>
      <vt:lpstr>Interstate-Bold</vt:lpstr>
      <vt:lpstr>Interstate-Light</vt:lpstr>
      <vt:lpstr>Interstate-Regular</vt:lpstr>
      <vt:lpstr>Symbol</vt:lpstr>
      <vt:lpstr>Times</vt:lpstr>
      <vt:lpstr>TriplexSansBoldLin</vt:lpstr>
      <vt:lpstr>TriplexSansLightLin</vt:lpstr>
      <vt:lpstr>Wingdings</vt:lpstr>
      <vt:lpstr>Leere Präsentation</vt:lpstr>
      <vt:lpstr>28_Leere Präsentation</vt:lpstr>
      <vt:lpstr>Master English</vt:lpstr>
      <vt:lpstr>Grid-connected PV in Germany </vt:lpstr>
      <vt:lpstr>Agenda</vt:lpstr>
      <vt:lpstr>German Solar Association</vt:lpstr>
      <vt:lpstr>With our partners, we work together to improve framework-conditions for solar energy world wide!</vt:lpstr>
      <vt:lpstr>Agenda</vt:lpstr>
      <vt:lpstr>Recent Market Development (I) – the overall picture</vt:lpstr>
      <vt:lpstr>PowerPoint Presentation</vt:lpstr>
      <vt:lpstr>PowerPoint Presentation</vt:lpstr>
      <vt:lpstr>Recent Market Development (II) – Market Segments</vt:lpstr>
      <vt:lpstr>   Basic photovoltaic structure -  Typical building and area scenery (2017 figures)</vt:lpstr>
      <vt:lpstr>PowerPoint Presentation</vt:lpstr>
      <vt:lpstr>Recent Market Development (II) - Tenders</vt:lpstr>
      <vt:lpstr>Political Background – Extra Tenders</vt:lpstr>
      <vt:lpstr>Political Background – Recent Developments</vt:lpstr>
      <vt:lpstr>Trend (I) Storage</vt:lpstr>
      <vt:lpstr>Trend (II) Self-consumption / Prosuming?</vt:lpstr>
      <vt:lpstr>Trend (III) Growing commercial and industrial segment</vt:lpstr>
      <vt:lpstr>Trend (IV) Power Purchase Agreements (PPAs)</vt:lpstr>
      <vt:lpstr>Agenda</vt:lpstr>
      <vt:lpstr>PowerPoint Presentation</vt:lpstr>
      <vt:lpstr>PowerPoint Presentation</vt:lpstr>
      <vt:lpstr>PowerPoint Presentation</vt:lpstr>
      <vt:lpstr>PowerPoint Presentation</vt:lpstr>
      <vt:lpstr>PowerPoint Presentation</vt:lpstr>
      <vt:lpstr>Agenda</vt:lpstr>
      <vt:lpstr>Renewables A shift towards distribution grids</vt:lpstr>
      <vt:lpstr>Renewables A shift towards distribution grids – consequences </vt:lpstr>
      <vt:lpstr>Solution: the digitalization of the energy transition</vt:lpstr>
      <vt:lpstr>The current solution: the smart meter gateway  </vt:lpstr>
      <vt:lpstr>Agenda</vt:lpstr>
      <vt:lpstr>Outlook &amp; Summary</vt:lpstr>
      <vt:lpstr>PowerPoint Presentation</vt:lpstr>
    </vt:vector>
  </TitlesOfParts>
  <Company>Ronald Upmann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Ronald Upmann</dc:creator>
  <cp:lastModifiedBy>Pham Tuyet Mai</cp:lastModifiedBy>
  <cp:revision>517</cp:revision>
  <cp:lastPrinted>2019-05-08T11:37:50Z</cp:lastPrinted>
  <dcterms:created xsi:type="dcterms:W3CDTF">2006-10-24T11:18:56Z</dcterms:created>
  <dcterms:modified xsi:type="dcterms:W3CDTF">2019-10-10T08:51:59Z</dcterms:modified>
</cp:coreProperties>
</file>