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>
  <p:sldMasterIdLst>
    <p:sldMasterId id="2147483667" r:id="rId4"/>
    <p:sldMasterId id="2147483648" r:id="rId5"/>
    <p:sldMasterId id="2147483651" r:id="rId6"/>
    <p:sldMasterId id="2147483659" r:id="rId7"/>
    <p:sldMasterId id="2147483739" r:id="rId8"/>
  </p:sldMasterIdLst>
  <p:notesMasterIdLst>
    <p:notesMasterId r:id="rId26"/>
  </p:notesMasterIdLst>
  <p:handoutMasterIdLst>
    <p:handoutMasterId r:id="rId27"/>
  </p:handoutMasterIdLst>
  <p:sldIdLst>
    <p:sldId id="762" r:id="rId9"/>
    <p:sldId id="266" r:id="rId10"/>
    <p:sldId id="768" r:id="rId11"/>
    <p:sldId id="767" r:id="rId12"/>
    <p:sldId id="764" r:id="rId13"/>
    <p:sldId id="753" r:id="rId14"/>
    <p:sldId id="755" r:id="rId15"/>
    <p:sldId id="754" r:id="rId16"/>
    <p:sldId id="770" r:id="rId17"/>
    <p:sldId id="761" r:id="rId18"/>
    <p:sldId id="757" r:id="rId19"/>
    <p:sldId id="771" r:id="rId20"/>
    <p:sldId id="772" r:id="rId21"/>
    <p:sldId id="773" r:id="rId22"/>
    <p:sldId id="774" r:id="rId23"/>
    <p:sldId id="775" r:id="rId24"/>
    <p:sldId id="803" r:id="rId25"/>
  </p:sldIdLst>
  <p:sldSz cx="12192000" cy="6858000"/>
  <p:notesSz cx="7315200" cy="96012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Khaitan" panose="02000503030000020004" pitchFamily="50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aitan &amp; Co" initials="KCO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04040"/>
    <a:srgbClr val="C00000"/>
    <a:srgbClr val="D99694"/>
    <a:srgbClr val="B9CDE5"/>
    <a:srgbClr val="003982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76" autoAdjust="0"/>
  </p:normalViewPr>
  <p:slideViewPr>
    <p:cSldViewPr>
      <p:cViewPr varScale="1">
        <p:scale>
          <a:sx n="81" d="100"/>
          <a:sy n="81" d="100"/>
        </p:scale>
        <p:origin x="258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958" y="-84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font" Target="fonts/font7.fntdata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font" Target="fonts/font6.fntdata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font" Target="fonts/font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font" Target="fonts/font1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8FD2627-E898-441E-BA21-5A3E86C8F14C}" type="datetimeFigureOut">
              <a:rPr lang="en-US"/>
              <a:pPr>
                <a:defRPr/>
              </a:pPr>
              <a:t>20-03-20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F0697A5-D288-4C4A-82BD-95781EAFA0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594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356CCE1-0E1F-4823-A3B2-CE00E9CFB348}" type="datetimeFigureOut">
              <a:rPr lang="en-US"/>
              <a:pPr>
                <a:defRPr/>
              </a:pPr>
              <a:t>20-03-20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46BFAFA-1CC0-4E9F-95FC-26069762FB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4036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720725"/>
            <a:ext cx="6397625" cy="35988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9ECB0E-8B95-4CDC-8528-6740AE228F3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404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9089401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1D9BE7-AF58-4C30-9E84-DE6E5C405E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776955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B2039-B1E9-4926-B8D5-08F43B009E96}" type="datetimeFigureOut">
              <a:rPr lang="en-US"/>
              <a:pPr>
                <a:defRPr/>
              </a:pPr>
              <a:t>20-03-20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59D29-3BCC-44C1-8DC2-B296F381D2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222043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504" y="362744"/>
            <a:ext cx="9849296" cy="76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1631504" y="1600201"/>
            <a:ext cx="9747696" cy="45259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14000"/>
              </a:lnSpc>
              <a:spcBef>
                <a:spcPts val="600"/>
              </a:spcBef>
              <a:defRPr>
                <a:solidFill>
                  <a:srgbClr val="003982"/>
                </a:solidFill>
              </a:defRPr>
            </a:lvl1pPr>
            <a:lvl2pPr>
              <a:lnSpc>
                <a:spcPct val="114000"/>
              </a:lnSpc>
              <a:spcBef>
                <a:spcPts val="600"/>
              </a:spcBef>
              <a:defRPr>
                <a:solidFill>
                  <a:schemeClr val="tx1"/>
                </a:solidFill>
              </a:defRPr>
            </a:lvl2pPr>
            <a:lvl3pPr>
              <a:lnSpc>
                <a:spcPct val="114000"/>
              </a:lnSpc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21542-AF09-4191-AE82-C9910577A87C}" type="datetimeFigureOut">
              <a:rPr lang="en-US"/>
              <a:pPr>
                <a:defRPr/>
              </a:pPr>
              <a:t>20-03-20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89123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2620A-8B4C-4F62-8B0C-8675770E1845}" type="datetimeFigureOut">
              <a:rPr lang="en-US"/>
              <a:pPr>
                <a:defRPr/>
              </a:pPr>
              <a:t>20-03-20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8B07A-6495-4EC0-B6FC-BB3A554E98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259784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3531409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FC3D1-4A1A-4A84-820B-31CD3081CCAD}" type="datetimeFigureOut">
              <a:rPr lang="en-US"/>
              <a:pPr>
                <a:defRPr/>
              </a:pPr>
              <a:t>20-03-20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EF58A-401F-4567-949D-812B174060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714024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B2039-B1E9-4926-B8D5-08F43B009E96}" type="datetimeFigureOut">
              <a:rPr lang="en-US"/>
              <a:pPr>
                <a:defRPr/>
              </a:pPr>
              <a:t>20-03-20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59D29-3BCC-44C1-8DC2-B296F381D2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371017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504" y="362744"/>
            <a:ext cx="9849296" cy="76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1631504" y="1600201"/>
            <a:ext cx="9747696" cy="45259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14000"/>
              </a:lnSpc>
              <a:spcBef>
                <a:spcPts val="600"/>
              </a:spcBef>
              <a:defRPr>
                <a:solidFill>
                  <a:srgbClr val="003982"/>
                </a:solidFill>
              </a:defRPr>
            </a:lvl1pPr>
            <a:lvl2pPr>
              <a:lnSpc>
                <a:spcPct val="114000"/>
              </a:lnSpc>
              <a:spcBef>
                <a:spcPts val="600"/>
              </a:spcBef>
              <a:defRPr>
                <a:solidFill>
                  <a:schemeClr val="tx1"/>
                </a:solidFill>
              </a:defRPr>
            </a:lvl2pPr>
            <a:lvl3pPr>
              <a:lnSpc>
                <a:spcPct val="114000"/>
              </a:lnSpc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21542-AF09-4191-AE82-C9910577A87C}" type="datetimeFigureOut">
              <a:rPr lang="en-US"/>
              <a:pPr>
                <a:defRPr/>
              </a:pPr>
              <a:t>20-03-20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899742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6AD3E98-2883-4E27-9C00-D0DCC21C55C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927" y="8760"/>
            <a:ext cx="1516673" cy="126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8" r:id="rId2"/>
  </p:sldLayoutIdLst>
  <p:transition spd="slow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1631504" y="257760"/>
            <a:ext cx="10052496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560990-3573-4A1F-BF12-E160A454B30C}" type="datetimeFigureOut">
              <a:rPr lang="en-US"/>
              <a:pPr>
                <a:defRPr/>
              </a:pPr>
              <a:t>20-03-20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21C11A-E8C3-47AB-B93C-4CC0C9361A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6"/>
          <p:cNvSpPr txBox="1">
            <a:spLocks noChangeArrowheads="1"/>
          </p:cNvSpPr>
          <p:nvPr userDrawn="1"/>
        </p:nvSpPr>
        <p:spPr bwMode="auto">
          <a:xfrm>
            <a:off x="2036618" y="6219827"/>
            <a:ext cx="9956800" cy="2286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914400" rtl="0" eaLnBrk="0" latinLnBrk="0" hangingPunct="0">
              <a:defRPr sz="18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003982"/>
                </a:solidFill>
              </a:rPr>
              <a:t>					</a:t>
            </a:r>
            <a:r>
              <a:rPr lang="en-US" sz="900" dirty="0">
                <a:solidFill>
                  <a:srgbClr val="003982"/>
                </a:solidFill>
                <a:latin typeface="Khaitan" pitchFamily="50" charset="0"/>
              </a:rPr>
              <a:t>         Copyright © Khaitan &amp; Co  2020  |    </a:t>
            </a:r>
            <a:fld id="{7992263B-66FC-4EC0-831E-64D90C0E32E3}" type="slidenum">
              <a:rPr lang="en-US" sz="900" smtClean="0">
                <a:solidFill>
                  <a:srgbClr val="003982"/>
                </a:solidFill>
                <a:latin typeface="Khaitan" pitchFamily="50" charset="0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sz="900" dirty="0">
                <a:solidFill>
                  <a:srgbClr val="003982"/>
                </a:solidFill>
                <a:latin typeface="Khaitan" pitchFamily="50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rgbClr val="003982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rgbClr val="003982"/>
              </a:solidFill>
            </a:endParaRPr>
          </a:p>
        </p:txBody>
      </p:sp>
      <p:sp>
        <p:nvSpPr>
          <p:cNvPr id="205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25600" y="1600201"/>
            <a:ext cx="9956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CBFF89-7838-4C6B-9B94-13AF31AEFA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927" y="8760"/>
            <a:ext cx="1516673" cy="126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6" r:id="rId2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Khaitan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Khaitan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Khaitan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Khaitan" pitchFamily="5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Khaitan" pitchFamily="5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Khaitan" pitchFamily="5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Khaitan" pitchFamily="5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Khaitan" pitchFamily="50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defRPr sz="2000" kern="1200">
          <a:solidFill>
            <a:srgbClr val="00B0F0"/>
          </a:solidFill>
          <a:latin typeface="+mn-lt"/>
          <a:ea typeface="+mn-ea"/>
          <a:cs typeface="+mn-cs"/>
        </a:defRPr>
      </a:lvl1pPr>
      <a:lvl2pPr marL="457200" indent="-4572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4572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CEB450-2C2E-433D-B947-775D231CFEC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927" y="8760"/>
            <a:ext cx="1516673" cy="126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7" r:id="rId2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0F715C-ED44-446A-B8E0-2D2D50E711E0}" type="datetimeFigureOut">
              <a:rPr lang="en-US"/>
              <a:pPr>
                <a:defRPr/>
              </a:pPr>
              <a:t>20-03-20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144B7E-A2B3-4A57-B3CE-8E7B87B070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1631504" y="257760"/>
            <a:ext cx="10052496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560990-3573-4A1F-BF12-E160A454B30C}" type="datetimeFigureOut">
              <a:rPr lang="en-US"/>
              <a:pPr>
                <a:defRPr/>
              </a:pPr>
              <a:t>20-03-20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21C11A-E8C3-47AB-B93C-4CC0C9361A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6"/>
          <p:cNvSpPr txBox="1">
            <a:spLocks noChangeArrowheads="1"/>
          </p:cNvSpPr>
          <p:nvPr userDrawn="1"/>
        </p:nvSpPr>
        <p:spPr bwMode="auto">
          <a:xfrm>
            <a:off x="2036618" y="6219827"/>
            <a:ext cx="9956800" cy="2286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914400" rtl="0" eaLnBrk="0" latinLnBrk="0" hangingPunct="0">
              <a:defRPr sz="18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003982"/>
                </a:solidFill>
              </a:rPr>
              <a:t>					</a:t>
            </a:r>
            <a:r>
              <a:rPr lang="en-US" sz="900" dirty="0">
                <a:solidFill>
                  <a:srgbClr val="003982"/>
                </a:solidFill>
                <a:latin typeface="Khaitan" pitchFamily="50" charset="0"/>
              </a:rPr>
              <a:t>         Copyright © Khaitan &amp; Co  2020  |    </a:t>
            </a:r>
            <a:fld id="{7992263B-66FC-4EC0-831E-64D90C0E32E3}" type="slidenum">
              <a:rPr lang="en-US" sz="900" smtClean="0">
                <a:solidFill>
                  <a:srgbClr val="003982"/>
                </a:solidFill>
                <a:latin typeface="Khaitan" pitchFamily="50" charset="0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sz="900" dirty="0">
                <a:solidFill>
                  <a:srgbClr val="003982"/>
                </a:solidFill>
                <a:latin typeface="Khaitan" pitchFamily="50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rgbClr val="003982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rgbClr val="003982"/>
              </a:solidFill>
            </a:endParaRPr>
          </a:p>
        </p:txBody>
      </p:sp>
      <p:sp>
        <p:nvSpPr>
          <p:cNvPr id="205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25600" y="1600201"/>
            <a:ext cx="9956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F4757B-49C0-4263-A9F9-B28D319C049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214865"/>
            <a:ext cx="9358726" cy="64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346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Khaitan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Khaitan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Khaitan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Khaitan" pitchFamily="5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Khaitan" pitchFamily="5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Khaitan" pitchFamily="5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Khaitan" pitchFamily="5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Khaitan" pitchFamily="50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defRPr sz="2000" kern="1200">
          <a:solidFill>
            <a:srgbClr val="00B0F0"/>
          </a:solidFill>
          <a:latin typeface="+mn-lt"/>
          <a:ea typeface="+mn-ea"/>
          <a:cs typeface="+mn-cs"/>
        </a:defRPr>
      </a:lvl1pPr>
      <a:lvl2pPr marL="457200" indent="-4572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4572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hyperlink" Target="mailto:bombay@indo-german.com" TargetMode="External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hyperlink" Target="mailto:events@khaitanco.com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86297179-F3A6-4307-B8C2-7C43AFFF41A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EA64A46-2EEB-4821-AC4F-B6B7E7C8730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8621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6E9FA41-409E-4786-A24B-B82F8D65723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3204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6DA4E927-91C8-4683-BB7D-673176F6D02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327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596881A5-C243-4455-8D0C-9CA70419262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6993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D1A453E1-B733-410B-A13C-C1FF266DF08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9625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8C1D627F-979D-4D0E-A7AE-98E1535C1C4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1073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18EA8C21-234F-4C26-94E8-4D2D9A04172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7057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43FB7EB-6274-48F7-AAF1-6E90FAB1E816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798" y="2276872"/>
            <a:ext cx="1554480" cy="1828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9F25B36-70C6-4365-9F7F-32CFF50DBFAD}"/>
              </a:ext>
            </a:extLst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2779" y="2276872"/>
            <a:ext cx="1554480" cy="1828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281286BC-16C1-4DDB-9AEC-020CA11F86FC}"/>
              </a:ext>
            </a:extLst>
          </p:cNvPr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760" y="2276872"/>
            <a:ext cx="1554480" cy="1828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16F9C25-03C4-4EC7-8EBE-CB430D0704BF}"/>
              </a:ext>
            </a:extLst>
          </p:cNvPr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741" y="2276872"/>
            <a:ext cx="1554480" cy="1828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5EFB824-113A-47FE-A06F-F9B53FDE35A7}"/>
              </a:ext>
            </a:extLst>
          </p:cNvPr>
          <p:cNvPicPr/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723" y="2276872"/>
            <a:ext cx="1554480" cy="1828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580E5EDE-1063-4206-9D71-BD701E54B6B0}"/>
              </a:ext>
            </a:extLst>
          </p:cNvPr>
          <p:cNvGraphicFramePr>
            <a:graphicFrameLocks noGrp="1"/>
          </p:cNvGraphicFramePr>
          <p:nvPr/>
        </p:nvGraphicFramePr>
        <p:xfrm>
          <a:off x="181038" y="4222240"/>
          <a:ext cx="2286000" cy="914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3030006110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marR="0" algn="ctr" defTabSz="685792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Boris Alex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Director South Asia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Germany Trade and Invest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7799948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66D56167-242D-4C25-B9C5-D9A19E1697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058922"/>
              </p:ext>
            </p:extLst>
          </p:nvPr>
        </p:nvGraphicFramePr>
        <p:xfrm>
          <a:off x="2571431" y="4207000"/>
          <a:ext cx="2286000" cy="944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3030006110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Anja </a:t>
                      </a:r>
                      <a:r>
                        <a:rPr lang="en-GB" sz="1400" b="1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Klos</a:t>
                      </a:r>
                      <a:endParaRPr lang="en-GB" sz="1400" b="1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Consul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Consulate 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General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of the Federal Republic of Germany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9430146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0C86AD54-47A4-42BE-9342-AECE979E12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857247"/>
              </p:ext>
            </p:extLst>
          </p:nvPr>
        </p:nvGraphicFramePr>
        <p:xfrm>
          <a:off x="4941177" y="4207000"/>
          <a:ext cx="2286000" cy="1158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3030006110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Rabindra Jhunjhunwala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Partner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M&amp;A and Corporate Practice,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Khaitan &amp; Co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3846862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DFE3DF38-A858-4D34-B0E1-0585EA7B228C}"/>
              </a:ext>
            </a:extLst>
          </p:cNvPr>
          <p:cNvGraphicFramePr>
            <a:graphicFrameLocks noGrp="1"/>
          </p:cNvGraphicFramePr>
          <p:nvPr/>
        </p:nvGraphicFramePr>
        <p:xfrm>
          <a:off x="7459091" y="4222240"/>
          <a:ext cx="2286000" cy="1158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3030006110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Anshul Prakash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Partner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Employment, Labour and Benefits Practice, </a:t>
                      </a:r>
                      <a:b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Khaitan &amp; Co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280216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BB11162A-5006-4993-84E8-FE9BAEB75C46}"/>
              </a:ext>
            </a:extLst>
          </p:cNvPr>
          <p:cNvGraphicFramePr>
            <a:graphicFrameLocks noGrp="1"/>
          </p:cNvGraphicFramePr>
          <p:nvPr/>
        </p:nvGraphicFramePr>
        <p:xfrm>
          <a:off x="9724963" y="4222240"/>
          <a:ext cx="2286000" cy="1158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3030006110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Sameer Sah 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Partner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Corporate and Commercial Practice, </a:t>
                      </a:r>
                      <a:b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Khaitan &amp; Co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1001147"/>
                  </a:ext>
                </a:extLst>
              </a:tr>
            </a:tbl>
          </a:graphicData>
        </a:graphic>
      </p:graphicFrame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30C8488C-AB08-4257-8E45-BAD59419F0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864986"/>
              </p:ext>
            </p:extLst>
          </p:nvPr>
        </p:nvGraphicFramePr>
        <p:xfrm>
          <a:off x="792480" y="764704"/>
          <a:ext cx="10607040" cy="1036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03520">
                  <a:extLst>
                    <a:ext uri="{9D8B030D-6E8A-4147-A177-3AD203B41FA5}">
                      <a16:colId xmlns:a16="http://schemas.microsoft.com/office/drawing/2014/main" val="81831552"/>
                    </a:ext>
                  </a:extLst>
                </a:gridCol>
                <a:gridCol w="5303520">
                  <a:extLst>
                    <a:ext uri="{9D8B030D-6E8A-4147-A177-3AD203B41FA5}">
                      <a16:colId xmlns:a16="http://schemas.microsoft.com/office/drawing/2014/main" val="3447307243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Contact Us</a:t>
                      </a:r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18928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Khaitan &amp; Co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12"/>
                        </a:rPr>
                        <a:t>events@khaitanco.com</a:t>
                      </a: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Indo-German Chamber of Commerce (IGCC)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13"/>
                        </a:rPr>
                        <a:t>bombay@indo-german.com</a:t>
                      </a: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0723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448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5095E1F6-DA44-43F9-AB51-D4D67F03356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2681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3FCCE3F-3FC5-4CAA-8A03-D779CF4F03F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3049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F64A801-50BD-4BA6-8A30-CECF5244696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0846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5A28BBC-EBF4-4C74-A5F1-CAF3F3CF4B4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5943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16467B0-7D02-4070-B7A3-FA1432AB0F3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2774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0A0244C-DB84-407C-A229-64495129432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2444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5EBA593-298F-47AF-85E8-CDC3534A215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4042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3D741722-CDE8-4323-829A-F8A497A988E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9513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CO Presentation-Template 2016-Gray.pptx" id="{9233C562-3E4D-47D2-96F6-3DC8627310EC}" vid="{D3C22D36-4A19-4E57-8576-F3B4605DF71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haitan Font">
      <a:majorFont>
        <a:latin typeface="Khaitan"/>
        <a:ea typeface=""/>
        <a:cs typeface=""/>
      </a:majorFont>
      <a:minorFont>
        <a:latin typeface="Khait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CO Presentation-Template 2016-Gray.pptx" id="{9233C562-3E4D-47D2-96F6-3DC8627310EC}" vid="{BC1DD715-253C-47C3-BF25-A2C38096257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CO Presentation-Template 2016-Gray.pptx" id="{9233C562-3E4D-47D2-96F6-3DC8627310EC}" vid="{FBFBEDD3-F7DD-49BC-9568-1356A3EF51CD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CO Presentation-Template 2016-Gray.pptx" id="{9233C562-3E4D-47D2-96F6-3DC8627310EC}" vid="{65259113-F09A-4240-8FAE-B55221B15EC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haitan Font">
      <a:majorFont>
        <a:latin typeface="Khaitan"/>
        <a:ea typeface=""/>
        <a:cs typeface=""/>
      </a:majorFont>
      <a:minorFont>
        <a:latin typeface="Khait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CO Presentation-Template 2016-Gray.pptx" id="{9233C562-3E4D-47D2-96F6-3DC8627310EC}" vid="{BC1DD715-253C-47C3-BF25-A2C38096257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202AB1C3C1D949BAC8CD6DB6250065" ma:contentTypeVersion="0" ma:contentTypeDescription="Create a new document." ma:contentTypeScope="" ma:versionID="5e7bf973c55e60a79bbd0943fd3a679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da0bab1e00c84e9291a2a9b340ddbc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F5F4DD2-FB00-420A-8326-90F2C665E4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89D20AC-8B9B-4286-AA9C-271C15A240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341A9A-D6A2-46BE-92FD-B240453D6A01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KCO Presentation-Template 2016-Gray</Template>
  <TotalTime>2173</TotalTime>
  <Words>82</Words>
  <Application>Microsoft Office PowerPoint</Application>
  <PresentationFormat>Widescreen</PresentationFormat>
  <Paragraphs>22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Khaitan</vt:lpstr>
      <vt:lpstr>Times New Roman</vt:lpstr>
      <vt:lpstr>Arial</vt:lpstr>
      <vt:lpstr>Calibri</vt:lpstr>
      <vt:lpstr>Wingdings</vt:lpstr>
      <vt:lpstr>2_Custom Design</vt:lpstr>
      <vt:lpstr>Office Theme</vt:lpstr>
      <vt:lpstr>Custom Design</vt:lpstr>
      <vt:lpstr>1_Custom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Khaitan &amp; Co</dc:creator>
  <cp:lastModifiedBy>Khaitan &amp; Co</cp:lastModifiedBy>
  <cp:revision>451</cp:revision>
  <cp:lastPrinted>2015-03-04T09:03:25Z</cp:lastPrinted>
  <dcterms:created xsi:type="dcterms:W3CDTF">2017-07-05T11:14:12Z</dcterms:created>
  <dcterms:modified xsi:type="dcterms:W3CDTF">2020-03-20T10:55:48Z</dcterms:modified>
</cp:coreProperties>
</file>