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Lst>
  <p:notesMasterIdLst>
    <p:notesMasterId r:id="rId22"/>
  </p:notesMasterIdLst>
  <p:sldIdLst>
    <p:sldId id="256" r:id="rId3"/>
    <p:sldId id="257" r:id="rId4"/>
    <p:sldId id="312" r:id="rId5"/>
    <p:sldId id="315" r:id="rId6"/>
    <p:sldId id="316" r:id="rId7"/>
    <p:sldId id="317" r:id="rId8"/>
    <p:sldId id="318" r:id="rId9"/>
    <p:sldId id="332" r:id="rId10"/>
    <p:sldId id="334" r:id="rId11"/>
    <p:sldId id="327" r:id="rId12"/>
    <p:sldId id="322" r:id="rId13"/>
    <p:sldId id="337" r:id="rId14"/>
    <p:sldId id="338" r:id="rId15"/>
    <p:sldId id="328" r:id="rId16"/>
    <p:sldId id="336" r:id="rId17"/>
    <p:sldId id="339" r:id="rId18"/>
    <p:sldId id="340" r:id="rId19"/>
    <p:sldId id="330" r:id="rId20"/>
    <p:sldId id="278" r:id="rId21"/>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89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8482" autoAdjust="0"/>
  </p:normalViewPr>
  <p:slideViewPr>
    <p:cSldViewPr snapToGrid="0">
      <p:cViewPr varScale="1">
        <p:scale>
          <a:sx n="81" d="100"/>
          <a:sy n="81" d="100"/>
        </p:scale>
        <p:origin x="9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D76D6C-E799-4251-9771-7CFD5251B104}" type="doc">
      <dgm:prSet loTypeId="urn:microsoft.com/office/officeart/2005/8/layout/process2" loCatId="process" qsTypeId="urn:microsoft.com/office/officeart/2005/8/quickstyle/simple1" qsCatId="simple" csTypeId="urn:microsoft.com/office/officeart/2005/8/colors/accent1_2" csCatId="accent1" phldr="1"/>
      <dgm:spPr/>
    </dgm:pt>
    <dgm:pt modelId="{DE8C96BC-21A6-4EDD-BDEA-04E48FBF85AD}">
      <dgm:prSet phldrT="[Text]"/>
      <dgm:spPr/>
      <dgm:t>
        <a:bodyPr/>
        <a:lstStyle/>
        <a:p>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an </a:t>
          </a:r>
          <a:r>
            <a:rPr lang="en-US" dirty="0" err="1" smtClean="0">
              <a:latin typeface="Times New Roman" panose="02020603050405020304" pitchFamily="18" charset="0"/>
              <a:cs typeface="Times New Roman" panose="02020603050405020304" pitchFamily="18" charset="0"/>
            </a:rPr>
            <a:t>toàn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tin </a:t>
          </a:r>
          <a:r>
            <a:rPr lang="en-US" dirty="0" err="1" smtClean="0">
              <a:latin typeface="Times New Roman" panose="02020603050405020304" pitchFamily="18" charset="0"/>
              <a:cs typeface="Times New Roman" panose="02020603050405020304" pitchFamily="18" charset="0"/>
            </a:rPr>
            <a:t>mạng</a:t>
          </a:r>
          <a:r>
            <a:rPr lang="en-US" dirty="0" smtClean="0">
              <a:latin typeface="Times New Roman" panose="02020603050405020304" pitchFamily="18" charset="0"/>
              <a:cs typeface="Times New Roman" panose="02020603050405020304" pitchFamily="18" charset="0"/>
            </a:rPr>
            <a:t> (2016)</a:t>
          </a:r>
          <a:endParaRPr lang="en-US" dirty="0">
            <a:latin typeface="Times New Roman" panose="02020603050405020304" pitchFamily="18" charset="0"/>
            <a:cs typeface="Times New Roman" panose="02020603050405020304" pitchFamily="18" charset="0"/>
          </a:endParaRPr>
        </a:p>
      </dgm:t>
    </dgm:pt>
    <dgm:pt modelId="{4CC7E1D0-68E8-4B34-8438-170F38851786}" type="parTrans" cxnId="{45750421-9C51-4B9E-9489-AD42F7838A78}">
      <dgm:prSet/>
      <dgm:spPr/>
      <dgm:t>
        <a:bodyPr/>
        <a:lstStyle/>
        <a:p>
          <a:endParaRPr lang="en-US"/>
        </a:p>
      </dgm:t>
    </dgm:pt>
    <dgm:pt modelId="{54513B77-DE01-41BF-9F7C-96DC6A030502}" type="sibTrans" cxnId="{45750421-9C51-4B9E-9489-AD42F7838A78}">
      <dgm:prSet/>
      <dgm:spPr/>
      <dgm:t>
        <a:bodyPr/>
        <a:lstStyle/>
        <a:p>
          <a:endParaRPr lang="en-US">
            <a:latin typeface="Times New Roman" panose="02020603050405020304" pitchFamily="18" charset="0"/>
            <a:cs typeface="Times New Roman" panose="02020603050405020304" pitchFamily="18" charset="0"/>
          </a:endParaRPr>
        </a:p>
      </dgm:t>
    </dgm:pt>
    <dgm:pt modelId="{11C5166E-7873-4B2B-8529-6DE446302DE2}">
      <dgm:prSet phldrT="[Text]"/>
      <dgm:spPr/>
      <dgm:t>
        <a:bodyPr/>
        <a:lstStyle/>
        <a:p>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85/2016/NĐ-CP (7/2016)</a:t>
          </a:r>
          <a:endParaRPr lang="en-US" b="0" dirty="0">
            <a:latin typeface="Times New Roman" panose="02020603050405020304" pitchFamily="18" charset="0"/>
            <a:cs typeface="Times New Roman" panose="02020603050405020304" pitchFamily="18" charset="0"/>
          </a:endParaRPr>
        </a:p>
      </dgm:t>
    </dgm:pt>
    <dgm:pt modelId="{42345EB9-08FA-4DAB-93DC-E1E7185280A2}" type="parTrans" cxnId="{B0F6799C-CD6C-422A-87D7-0EA2C7B43C45}">
      <dgm:prSet/>
      <dgm:spPr/>
      <dgm:t>
        <a:bodyPr/>
        <a:lstStyle/>
        <a:p>
          <a:endParaRPr lang="en-US"/>
        </a:p>
      </dgm:t>
    </dgm:pt>
    <dgm:pt modelId="{CDA58F8B-CBA2-4B01-99D9-752328F1F704}" type="sibTrans" cxnId="{B0F6799C-CD6C-422A-87D7-0EA2C7B43C45}">
      <dgm:prSet/>
      <dgm:spPr/>
      <dgm:t>
        <a:bodyPr/>
        <a:lstStyle/>
        <a:p>
          <a:endParaRPr lang="en-US">
            <a:latin typeface="Times New Roman" panose="02020603050405020304" pitchFamily="18" charset="0"/>
            <a:cs typeface="Times New Roman" panose="02020603050405020304" pitchFamily="18" charset="0"/>
          </a:endParaRPr>
        </a:p>
      </dgm:t>
    </dgm:pt>
    <dgm:pt modelId="{1EF98358-ACC2-4829-BC94-A3512A50CFB8}">
      <dgm:prSet phldrT="[Text]"/>
      <dgm:spPr/>
      <dgm:t>
        <a:bodyPr/>
        <a:lstStyle/>
        <a:p>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03/2017/TT-BTTTT (7/2017)</a:t>
          </a:r>
          <a:endParaRPr lang="en-US" dirty="0">
            <a:latin typeface="Times New Roman" panose="02020603050405020304" pitchFamily="18" charset="0"/>
            <a:cs typeface="Times New Roman" panose="02020603050405020304" pitchFamily="18" charset="0"/>
          </a:endParaRPr>
        </a:p>
      </dgm:t>
    </dgm:pt>
    <dgm:pt modelId="{0D1D2008-DE06-4FAD-85C7-AEB94E21CAD1}" type="parTrans" cxnId="{CCBAAF77-24E8-4CB3-B95B-0B002ED195CA}">
      <dgm:prSet/>
      <dgm:spPr/>
      <dgm:t>
        <a:bodyPr/>
        <a:lstStyle/>
        <a:p>
          <a:endParaRPr lang="en-US"/>
        </a:p>
      </dgm:t>
    </dgm:pt>
    <dgm:pt modelId="{35EF7CF6-CA6C-4782-80CC-E929777AD120}" type="sibTrans" cxnId="{CCBAAF77-24E8-4CB3-B95B-0B002ED195CA}">
      <dgm:prSet/>
      <dgm:spPr/>
      <dgm:t>
        <a:bodyPr/>
        <a:lstStyle/>
        <a:p>
          <a:endParaRPr lang="en-US">
            <a:latin typeface="Times New Roman" panose="02020603050405020304" pitchFamily="18" charset="0"/>
            <a:cs typeface="Times New Roman" panose="02020603050405020304" pitchFamily="18" charset="0"/>
          </a:endParaRPr>
        </a:p>
      </dgm:t>
    </dgm:pt>
    <dgm:pt modelId="{8B42C3ED-E333-47B7-B6ED-B82FB9AB3B1F}">
      <dgm:prSet/>
      <dgm:spPr/>
      <dgm:t>
        <a:bodyPr/>
        <a:lstStyle/>
        <a:p>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31/2017/TT-BTTT (12/2017)</a:t>
          </a:r>
          <a:endParaRPr lang="en-US" dirty="0">
            <a:latin typeface="Times New Roman" panose="02020603050405020304" pitchFamily="18" charset="0"/>
            <a:cs typeface="Times New Roman" panose="02020603050405020304" pitchFamily="18" charset="0"/>
          </a:endParaRPr>
        </a:p>
      </dgm:t>
    </dgm:pt>
    <dgm:pt modelId="{47F7A380-CD05-4356-8700-DAA4C2D3288E}" type="parTrans" cxnId="{90DA10CA-7378-472E-8416-9E9F13A28B71}">
      <dgm:prSet/>
      <dgm:spPr/>
      <dgm:t>
        <a:bodyPr/>
        <a:lstStyle/>
        <a:p>
          <a:endParaRPr lang="en-US"/>
        </a:p>
      </dgm:t>
    </dgm:pt>
    <dgm:pt modelId="{5A95585E-F8A2-4E90-852F-EBF22BB78020}" type="sibTrans" cxnId="{90DA10CA-7378-472E-8416-9E9F13A28B71}">
      <dgm:prSet/>
      <dgm:spPr/>
      <dgm:t>
        <a:bodyPr/>
        <a:lstStyle/>
        <a:p>
          <a:endParaRPr lang="en-US">
            <a:latin typeface="Times New Roman" panose="02020603050405020304" pitchFamily="18" charset="0"/>
            <a:cs typeface="Times New Roman" panose="02020603050405020304" pitchFamily="18" charset="0"/>
          </a:endParaRPr>
        </a:p>
      </dgm:t>
    </dgm:pt>
    <dgm:pt modelId="{3CF7D399-F54A-48CE-9AD0-EADEE546EB88}">
      <dgm:prSet/>
      <dgm:spPr/>
      <dgm:t>
        <a:bodyPr/>
        <a:lstStyle/>
        <a:p>
          <a:r>
            <a:rPr lang="en-US" dirty="0" err="1" smtClean="0">
              <a:latin typeface="Times New Roman" panose="02020603050405020304" pitchFamily="18" charset="0"/>
              <a:cs typeface="Times New Roman" panose="02020603050405020304" pitchFamily="18" charset="0"/>
            </a:rPr>
            <a:t>Tiêu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Việt</a:t>
          </a:r>
          <a:r>
            <a:rPr lang="en-US" dirty="0" smtClean="0">
              <a:latin typeface="Times New Roman" panose="02020603050405020304" pitchFamily="18" charset="0"/>
              <a:cs typeface="Times New Roman" panose="02020603050405020304" pitchFamily="18" charset="0"/>
            </a:rPr>
            <a:t> Nam TCVN 11930:2017 (8/2017)</a:t>
          </a:r>
          <a:endParaRPr lang="en-US" dirty="0">
            <a:latin typeface="Times New Roman" panose="02020603050405020304" pitchFamily="18" charset="0"/>
            <a:cs typeface="Times New Roman" panose="02020603050405020304" pitchFamily="18" charset="0"/>
          </a:endParaRPr>
        </a:p>
      </dgm:t>
    </dgm:pt>
    <dgm:pt modelId="{53A40E81-52AA-4235-9EA7-9CD659D8EC6D}" type="parTrans" cxnId="{F4133A57-E841-4F70-A585-8BD76EE0F11A}">
      <dgm:prSet/>
      <dgm:spPr/>
      <dgm:t>
        <a:bodyPr/>
        <a:lstStyle/>
        <a:p>
          <a:endParaRPr lang="en-US"/>
        </a:p>
      </dgm:t>
    </dgm:pt>
    <dgm:pt modelId="{5CB4AD78-A810-4B60-B0E1-18DD17DFA35B}" type="sibTrans" cxnId="{F4133A57-E841-4F70-A585-8BD76EE0F11A}">
      <dgm:prSet/>
      <dgm:spPr/>
      <dgm:t>
        <a:bodyPr/>
        <a:lstStyle/>
        <a:p>
          <a:endParaRPr lang="en-US"/>
        </a:p>
      </dgm:t>
    </dgm:pt>
    <dgm:pt modelId="{DCF41805-CE3F-42EB-B55E-08AE8ABD78AC}" type="pres">
      <dgm:prSet presAssocID="{03D76D6C-E799-4251-9771-7CFD5251B104}" presName="linearFlow" presStyleCnt="0">
        <dgm:presLayoutVars>
          <dgm:resizeHandles val="exact"/>
        </dgm:presLayoutVars>
      </dgm:prSet>
      <dgm:spPr/>
    </dgm:pt>
    <dgm:pt modelId="{8E6CDAD6-1350-4308-BE54-04FEE0605277}" type="pres">
      <dgm:prSet presAssocID="{DE8C96BC-21A6-4EDD-BDEA-04E48FBF85AD}" presName="node" presStyleLbl="node1" presStyleIdx="0" presStyleCnt="5" custLinFactNeighborX="-70048" custLinFactNeighborY="16905">
        <dgm:presLayoutVars>
          <dgm:bulletEnabled val="1"/>
        </dgm:presLayoutVars>
      </dgm:prSet>
      <dgm:spPr/>
      <dgm:t>
        <a:bodyPr/>
        <a:lstStyle/>
        <a:p>
          <a:endParaRPr lang="en-US"/>
        </a:p>
      </dgm:t>
    </dgm:pt>
    <dgm:pt modelId="{53372FDE-C202-4059-A562-09144EC54FA4}" type="pres">
      <dgm:prSet presAssocID="{54513B77-DE01-41BF-9F7C-96DC6A030502}" presName="sibTrans" presStyleLbl="sibTrans2D1" presStyleIdx="0" presStyleCnt="4"/>
      <dgm:spPr/>
      <dgm:t>
        <a:bodyPr/>
        <a:lstStyle/>
        <a:p>
          <a:endParaRPr lang="en-US"/>
        </a:p>
      </dgm:t>
    </dgm:pt>
    <dgm:pt modelId="{23E0F547-D749-4EC8-A651-33FA721A1FFC}" type="pres">
      <dgm:prSet presAssocID="{54513B77-DE01-41BF-9F7C-96DC6A030502}" presName="connectorText" presStyleLbl="sibTrans2D1" presStyleIdx="0" presStyleCnt="4"/>
      <dgm:spPr/>
      <dgm:t>
        <a:bodyPr/>
        <a:lstStyle/>
        <a:p>
          <a:endParaRPr lang="en-US"/>
        </a:p>
      </dgm:t>
    </dgm:pt>
    <dgm:pt modelId="{BA1F9488-EB29-411A-A2A9-4DECACC9EA69}" type="pres">
      <dgm:prSet presAssocID="{11C5166E-7873-4B2B-8529-6DE446302DE2}" presName="node" presStyleLbl="node1" presStyleIdx="1" presStyleCnt="5" custLinFactNeighborX="-71562" custLinFactNeighborY="19723">
        <dgm:presLayoutVars>
          <dgm:bulletEnabled val="1"/>
        </dgm:presLayoutVars>
      </dgm:prSet>
      <dgm:spPr/>
      <dgm:t>
        <a:bodyPr/>
        <a:lstStyle/>
        <a:p>
          <a:endParaRPr lang="en-US"/>
        </a:p>
      </dgm:t>
    </dgm:pt>
    <dgm:pt modelId="{453DA5A0-4DDD-4956-92B2-C61864F48E73}" type="pres">
      <dgm:prSet presAssocID="{CDA58F8B-CBA2-4B01-99D9-752328F1F704}" presName="sibTrans" presStyleLbl="sibTrans2D1" presStyleIdx="1" presStyleCnt="4"/>
      <dgm:spPr/>
      <dgm:t>
        <a:bodyPr/>
        <a:lstStyle/>
        <a:p>
          <a:endParaRPr lang="en-US"/>
        </a:p>
      </dgm:t>
    </dgm:pt>
    <dgm:pt modelId="{3D8495A4-ED51-4C1E-B86E-CDD4D9CA6C0A}" type="pres">
      <dgm:prSet presAssocID="{CDA58F8B-CBA2-4B01-99D9-752328F1F704}" presName="connectorText" presStyleLbl="sibTrans2D1" presStyleIdx="1" presStyleCnt="4"/>
      <dgm:spPr/>
      <dgm:t>
        <a:bodyPr/>
        <a:lstStyle/>
        <a:p>
          <a:endParaRPr lang="en-US"/>
        </a:p>
      </dgm:t>
    </dgm:pt>
    <dgm:pt modelId="{A9CF27AE-CAA8-4A72-9071-53587A740389}" type="pres">
      <dgm:prSet presAssocID="{1EF98358-ACC2-4829-BC94-A3512A50CFB8}" presName="node" presStyleLbl="node1" presStyleIdx="2" presStyleCnt="5" custLinFactNeighborX="-71927" custLinFactNeighborY="36325">
        <dgm:presLayoutVars>
          <dgm:bulletEnabled val="1"/>
        </dgm:presLayoutVars>
      </dgm:prSet>
      <dgm:spPr/>
      <dgm:t>
        <a:bodyPr/>
        <a:lstStyle/>
        <a:p>
          <a:endParaRPr lang="en-US"/>
        </a:p>
      </dgm:t>
    </dgm:pt>
    <dgm:pt modelId="{3F6810D3-15B8-454A-8CF0-AB7E62822669}" type="pres">
      <dgm:prSet presAssocID="{35EF7CF6-CA6C-4782-80CC-E929777AD120}" presName="sibTrans" presStyleLbl="sibTrans2D1" presStyleIdx="2" presStyleCnt="4" custAng="24081"/>
      <dgm:spPr/>
      <dgm:t>
        <a:bodyPr/>
        <a:lstStyle/>
        <a:p>
          <a:endParaRPr lang="en-US"/>
        </a:p>
      </dgm:t>
    </dgm:pt>
    <dgm:pt modelId="{5C8DEC30-0D9D-44EF-B65A-8E7A2B30AE89}" type="pres">
      <dgm:prSet presAssocID="{35EF7CF6-CA6C-4782-80CC-E929777AD120}" presName="connectorText" presStyleLbl="sibTrans2D1" presStyleIdx="2" presStyleCnt="4"/>
      <dgm:spPr/>
      <dgm:t>
        <a:bodyPr/>
        <a:lstStyle/>
        <a:p>
          <a:endParaRPr lang="en-US"/>
        </a:p>
      </dgm:t>
    </dgm:pt>
    <dgm:pt modelId="{ADBE10F3-E408-4952-AFD2-F32316EC7994}" type="pres">
      <dgm:prSet presAssocID="{8B42C3ED-E333-47B7-B6ED-B82FB9AB3B1F}" presName="node" presStyleLbl="node1" presStyleIdx="3" presStyleCnt="5" custLinFactY="-85659" custLinFactNeighborX="48919" custLinFactNeighborY="-100000">
        <dgm:presLayoutVars>
          <dgm:bulletEnabled val="1"/>
        </dgm:presLayoutVars>
      </dgm:prSet>
      <dgm:spPr/>
      <dgm:t>
        <a:bodyPr/>
        <a:lstStyle/>
        <a:p>
          <a:endParaRPr lang="en-US"/>
        </a:p>
      </dgm:t>
    </dgm:pt>
    <dgm:pt modelId="{B4896EA5-1AB3-474E-9639-E83EF9CFACA4}" type="pres">
      <dgm:prSet presAssocID="{5A95585E-F8A2-4E90-852F-EBF22BB78020}" presName="sibTrans" presStyleLbl="sibTrans2D1" presStyleIdx="3" presStyleCnt="4" custAng="17619670" custScaleX="28050" custScaleY="101362" custLinFactX="-17116" custLinFactNeighborX="-100000" custLinFactNeighborY="11913"/>
      <dgm:spPr/>
      <dgm:t>
        <a:bodyPr/>
        <a:lstStyle/>
        <a:p>
          <a:endParaRPr lang="en-US"/>
        </a:p>
      </dgm:t>
    </dgm:pt>
    <dgm:pt modelId="{4EEC024F-9ED8-4A03-A749-099C0D963AFF}" type="pres">
      <dgm:prSet presAssocID="{5A95585E-F8A2-4E90-852F-EBF22BB78020}" presName="connectorText" presStyleLbl="sibTrans2D1" presStyleIdx="3" presStyleCnt="4"/>
      <dgm:spPr/>
      <dgm:t>
        <a:bodyPr/>
        <a:lstStyle/>
        <a:p>
          <a:endParaRPr lang="en-US"/>
        </a:p>
      </dgm:t>
    </dgm:pt>
    <dgm:pt modelId="{5989DC86-4C9A-47C0-A8DF-FFCFAB1C8607}" type="pres">
      <dgm:prSet presAssocID="{3CF7D399-F54A-48CE-9AD0-EADEE546EB88}" presName="node" presStyleLbl="node1" presStyleIdx="4" presStyleCnt="5" custLinFactY="-36173" custLinFactNeighborX="-73445" custLinFactNeighborY="-100000">
        <dgm:presLayoutVars>
          <dgm:bulletEnabled val="1"/>
        </dgm:presLayoutVars>
      </dgm:prSet>
      <dgm:spPr/>
      <dgm:t>
        <a:bodyPr/>
        <a:lstStyle/>
        <a:p>
          <a:endParaRPr lang="en-US"/>
        </a:p>
      </dgm:t>
    </dgm:pt>
  </dgm:ptLst>
  <dgm:cxnLst>
    <dgm:cxn modelId="{72601691-D52E-46A6-BA46-43782CBBE5AC}" type="presOf" srcId="{54513B77-DE01-41BF-9F7C-96DC6A030502}" destId="{53372FDE-C202-4059-A562-09144EC54FA4}" srcOrd="0" destOrd="0" presId="urn:microsoft.com/office/officeart/2005/8/layout/process2"/>
    <dgm:cxn modelId="{B0F6799C-CD6C-422A-87D7-0EA2C7B43C45}" srcId="{03D76D6C-E799-4251-9771-7CFD5251B104}" destId="{11C5166E-7873-4B2B-8529-6DE446302DE2}" srcOrd="1" destOrd="0" parTransId="{42345EB9-08FA-4DAB-93DC-E1E7185280A2}" sibTransId="{CDA58F8B-CBA2-4B01-99D9-752328F1F704}"/>
    <dgm:cxn modelId="{78449AE5-63EE-430E-93B3-D168BD5601D7}" type="presOf" srcId="{35EF7CF6-CA6C-4782-80CC-E929777AD120}" destId="{5C8DEC30-0D9D-44EF-B65A-8E7A2B30AE89}" srcOrd="1" destOrd="0" presId="urn:microsoft.com/office/officeart/2005/8/layout/process2"/>
    <dgm:cxn modelId="{1F4DD0EA-61D7-41F1-A1F5-5D766A385A02}" type="presOf" srcId="{CDA58F8B-CBA2-4B01-99D9-752328F1F704}" destId="{453DA5A0-4DDD-4956-92B2-C61864F48E73}" srcOrd="0" destOrd="0" presId="urn:microsoft.com/office/officeart/2005/8/layout/process2"/>
    <dgm:cxn modelId="{15182544-39FA-4554-8B27-0681E47557E8}" type="presOf" srcId="{1EF98358-ACC2-4829-BC94-A3512A50CFB8}" destId="{A9CF27AE-CAA8-4A72-9071-53587A740389}" srcOrd="0" destOrd="0" presId="urn:microsoft.com/office/officeart/2005/8/layout/process2"/>
    <dgm:cxn modelId="{F65AFF3E-1531-4CDD-976D-F0EAFDDAE468}" type="presOf" srcId="{3CF7D399-F54A-48CE-9AD0-EADEE546EB88}" destId="{5989DC86-4C9A-47C0-A8DF-FFCFAB1C8607}" srcOrd="0" destOrd="0" presId="urn:microsoft.com/office/officeart/2005/8/layout/process2"/>
    <dgm:cxn modelId="{1496CC16-1A02-4E54-83B9-0389444A018D}" type="presOf" srcId="{35EF7CF6-CA6C-4782-80CC-E929777AD120}" destId="{3F6810D3-15B8-454A-8CF0-AB7E62822669}" srcOrd="0" destOrd="0" presId="urn:microsoft.com/office/officeart/2005/8/layout/process2"/>
    <dgm:cxn modelId="{7B82F00A-1D9E-40A6-91F0-A6093A104757}" type="presOf" srcId="{03D76D6C-E799-4251-9771-7CFD5251B104}" destId="{DCF41805-CE3F-42EB-B55E-08AE8ABD78AC}" srcOrd="0" destOrd="0" presId="urn:microsoft.com/office/officeart/2005/8/layout/process2"/>
    <dgm:cxn modelId="{E6120720-90E6-4ECB-93D8-C576BFA3A1A2}" type="presOf" srcId="{5A95585E-F8A2-4E90-852F-EBF22BB78020}" destId="{4EEC024F-9ED8-4A03-A749-099C0D963AFF}" srcOrd="1" destOrd="0" presId="urn:microsoft.com/office/officeart/2005/8/layout/process2"/>
    <dgm:cxn modelId="{1509607C-DFCC-44E2-B1B5-C37687EFF815}" type="presOf" srcId="{54513B77-DE01-41BF-9F7C-96DC6A030502}" destId="{23E0F547-D749-4EC8-A651-33FA721A1FFC}" srcOrd="1" destOrd="0" presId="urn:microsoft.com/office/officeart/2005/8/layout/process2"/>
    <dgm:cxn modelId="{837CD405-3C5E-4136-AB59-5DEFBC9BE718}" type="presOf" srcId="{8B42C3ED-E333-47B7-B6ED-B82FB9AB3B1F}" destId="{ADBE10F3-E408-4952-AFD2-F32316EC7994}" srcOrd="0" destOrd="0" presId="urn:microsoft.com/office/officeart/2005/8/layout/process2"/>
    <dgm:cxn modelId="{90DA10CA-7378-472E-8416-9E9F13A28B71}" srcId="{03D76D6C-E799-4251-9771-7CFD5251B104}" destId="{8B42C3ED-E333-47B7-B6ED-B82FB9AB3B1F}" srcOrd="3" destOrd="0" parTransId="{47F7A380-CD05-4356-8700-DAA4C2D3288E}" sibTransId="{5A95585E-F8A2-4E90-852F-EBF22BB78020}"/>
    <dgm:cxn modelId="{D0C89D29-00F2-425E-AB3D-E2A4E9781F50}" type="presOf" srcId="{11C5166E-7873-4B2B-8529-6DE446302DE2}" destId="{BA1F9488-EB29-411A-A2A9-4DECACC9EA69}" srcOrd="0" destOrd="0" presId="urn:microsoft.com/office/officeart/2005/8/layout/process2"/>
    <dgm:cxn modelId="{99433BEE-10F5-4419-BE62-75D1A4F8A53E}" type="presOf" srcId="{CDA58F8B-CBA2-4B01-99D9-752328F1F704}" destId="{3D8495A4-ED51-4C1E-B86E-CDD4D9CA6C0A}" srcOrd="1" destOrd="0" presId="urn:microsoft.com/office/officeart/2005/8/layout/process2"/>
    <dgm:cxn modelId="{45750421-9C51-4B9E-9489-AD42F7838A78}" srcId="{03D76D6C-E799-4251-9771-7CFD5251B104}" destId="{DE8C96BC-21A6-4EDD-BDEA-04E48FBF85AD}" srcOrd="0" destOrd="0" parTransId="{4CC7E1D0-68E8-4B34-8438-170F38851786}" sibTransId="{54513B77-DE01-41BF-9F7C-96DC6A030502}"/>
    <dgm:cxn modelId="{679DEFBB-4CCA-42C6-A290-768F69EE6CBC}" type="presOf" srcId="{5A95585E-F8A2-4E90-852F-EBF22BB78020}" destId="{B4896EA5-1AB3-474E-9639-E83EF9CFACA4}" srcOrd="0" destOrd="0" presId="urn:microsoft.com/office/officeart/2005/8/layout/process2"/>
    <dgm:cxn modelId="{F4133A57-E841-4F70-A585-8BD76EE0F11A}" srcId="{03D76D6C-E799-4251-9771-7CFD5251B104}" destId="{3CF7D399-F54A-48CE-9AD0-EADEE546EB88}" srcOrd="4" destOrd="0" parTransId="{53A40E81-52AA-4235-9EA7-9CD659D8EC6D}" sibTransId="{5CB4AD78-A810-4B60-B0E1-18DD17DFA35B}"/>
    <dgm:cxn modelId="{199D5D30-3994-4017-B916-B7101BAA18BA}" type="presOf" srcId="{DE8C96BC-21A6-4EDD-BDEA-04E48FBF85AD}" destId="{8E6CDAD6-1350-4308-BE54-04FEE0605277}" srcOrd="0" destOrd="0" presId="urn:microsoft.com/office/officeart/2005/8/layout/process2"/>
    <dgm:cxn modelId="{CCBAAF77-24E8-4CB3-B95B-0B002ED195CA}" srcId="{03D76D6C-E799-4251-9771-7CFD5251B104}" destId="{1EF98358-ACC2-4829-BC94-A3512A50CFB8}" srcOrd="2" destOrd="0" parTransId="{0D1D2008-DE06-4FAD-85C7-AEB94E21CAD1}" sibTransId="{35EF7CF6-CA6C-4782-80CC-E929777AD120}"/>
    <dgm:cxn modelId="{3D4E5A91-1331-4BF9-9E6D-FB9084C9D22F}" type="presParOf" srcId="{DCF41805-CE3F-42EB-B55E-08AE8ABD78AC}" destId="{8E6CDAD6-1350-4308-BE54-04FEE0605277}" srcOrd="0" destOrd="0" presId="urn:microsoft.com/office/officeart/2005/8/layout/process2"/>
    <dgm:cxn modelId="{B4587831-3182-436D-B9B4-267E1F6A1862}" type="presParOf" srcId="{DCF41805-CE3F-42EB-B55E-08AE8ABD78AC}" destId="{53372FDE-C202-4059-A562-09144EC54FA4}" srcOrd="1" destOrd="0" presId="urn:microsoft.com/office/officeart/2005/8/layout/process2"/>
    <dgm:cxn modelId="{0E3B0249-BBAB-490E-A9C1-3B2A236366A4}" type="presParOf" srcId="{53372FDE-C202-4059-A562-09144EC54FA4}" destId="{23E0F547-D749-4EC8-A651-33FA721A1FFC}" srcOrd="0" destOrd="0" presId="urn:microsoft.com/office/officeart/2005/8/layout/process2"/>
    <dgm:cxn modelId="{73855580-02D0-4AD2-99DA-43FDAB0C47E0}" type="presParOf" srcId="{DCF41805-CE3F-42EB-B55E-08AE8ABD78AC}" destId="{BA1F9488-EB29-411A-A2A9-4DECACC9EA69}" srcOrd="2" destOrd="0" presId="urn:microsoft.com/office/officeart/2005/8/layout/process2"/>
    <dgm:cxn modelId="{721CA9CF-86D2-478B-8D00-11B65483F9F3}" type="presParOf" srcId="{DCF41805-CE3F-42EB-B55E-08AE8ABD78AC}" destId="{453DA5A0-4DDD-4956-92B2-C61864F48E73}" srcOrd="3" destOrd="0" presId="urn:microsoft.com/office/officeart/2005/8/layout/process2"/>
    <dgm:cxn modelId="{704086DC-DFF3-4835-BDE7-D1B9F0B11BF8}" type="presParOf" srcId="{453DA5A0-4DDD-4956-92B2-C61864F48E73}" destId="{3D8495A4-ED51-4C1E-B86E-CDD4D9CA6C0A}" srcOrd="0" destOrd="0" presId="urn:microsoft.com/office/officeart/2005/8/layout/process2"/>
    <dgm:cxn modelId="{42BF7925-3B26-42EA-91F9-BA159C6AEA0D}" type="presParOf" srcId="{DCF41805-CE3F-42EB-B55E-08AE8ABD78AC}" destId="{A9CF27AE-CAA8-4A72-9071-53587A740389}" srcOrd="4" destOrd="0" presId="urn:microsoft.com/office/officeart/2005/8/layout/process2"/>
    <dgm:cxn modelId="{5AFF77C7-AA3A-4358-A229-5372D14DB638}" type="presParOf" srcId="{DCF41805-CE3F-42EB-B55E-08AE8ABD78AC}" destId="{3F6810D3-15B8-454A-8CF0-AB7E62822669}" srcOrd="5" destOrd="0" presId="urn:microsoft.com/office/officeart/2005/8/layout/process2"/>
    <dgm:cxn modelId="{4CF483DB-A776-4450-9F33-F856558EFF4E}" type="presParOf" srcId="{3F6810D3-15B8-454A-8CF0-AB7E62822669}" destId="{5C8DEC30-0D9D-44EF-B65A-8E7A2B30AE89}" srcOrd="0" destOrd="0" presId="urn:microsoft.com/office/officeart/2005/8/layout/process2"/>
    <dgm:cxn modelId="{62DDAFA1-194E-4937-AD9B-65C82BD228BD}" type="presParOf" srcId="{DCF41805-CE3F-42EB-B55E-08AE8ABD78AC}" destId="{ADBE10F3-E408-4952-AFD2-F32316EC7994}" srcOrd="6" destOrd="0" presId="urn:microsoft.com/office/officeart/2005/8/layout/process2"/>
    <dgm:cxn modelId="{FDA906BB-45C8-4079-BB3F-4B2B58706D4C}" type="presParOf" srcId="{DCF41805-CE3F-42EB-B55E-08AE8ABD78AC}" destId="{B4896EA5-1AB3-474E-9639-E83EF9CFACA4}" srcOrd="7" destOrd="0" presId="urn:microsoft.com/office/officeart/2005/8/layout/process2"/>
    <dgm:cxn modelId="{8D0FF3D6-2247-4228-B1E2-008D2FA4FAA1}" type="presParOf" srcId="{B4896EA5-1AB3-474E-9639-E83EF9CFACA4}" destId="{4EEC024F-9ED8-4A03-A749-099C0D963AFF}" srcOrd="0" destOrd="0" presId="urn:microsoft.com/office/officeart/2005/8/layout/process2"/>
    <dgm:cxn modelId="{0BF8D0B9-70F0-4249-B220-25DC9F744EEB}" type="presParOf" srcId="{DCF41805-CE3F-42EB-B55E-08AE8ABD78AC}" destId="{5989DC86-4C9A-47C0-A8DF-FFCFAB1C8607}"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BFD46-D6E6-4E0B-BF7D-19123280B4E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37D9DEBE-F98E-4C40-ADED-4AA396E72EB0}">
      <dgm:prSet phldrT="[Text]" custT="1"/>
      <dgm:spPr/>
      <dgm:t>
        <a:bodyPr/>
        <a:lstStyle/>
        <a:p>
          <a:r>
            <a:rPr lang="en-US" sz="2800" dirty="0" smtClean="0">
              <a:latin typeface="Times New Roman" panose="02020603050405020304" pitchFamily="18" charset="0"/>
              <a:cs typeface="Times New Roman" panose="02020603050405020304" pitchFamily="18" charset="0"/>
            </a:rPr>
            <a:t>Monitor</a:t>
          </a:r>
          <a:endParaRPr lang="en-US" sz="2800" dirty="0">
            <a:latin typeface="Times New Roman" panose="02020603050405020304" pitchFamily="18" charset="0"/>
            <a:cs typeface="Times New Roman" panose="02020603050405020304" pitchFamily="18" charset="0"/>
          </a:endParaRPr>
        </a:p>
      </dgm:t>
    </dgm:pt>
    <dgm:pt modelId="{5F10854E-0C90-4D67-A9FE-92BC4EE0E3D6}" type="parTrans" cxnId="{E95044FD-4A8F-4BD6-8651-86E123B82F69}">
      <dgm:prSet/>
      <dgm:spPr/>
      <dgm:t>
        <a:bodyPr/>
        <a:lstStyle/>
        <a:p>
          <a:endParaRPr lang="en-US"/>
        </a:p>
      </dgm:t>
    </dgm:pt>
    <dgm:pt modelId="{CE03F39A-0D83-48E9-BA41-9382B83BCBAE}" type="sibTrans" cxnId="{E95044FD-4A8F-4BD6-8651-86E123B82F69}">
      <dgm:prSet/>
      <dgm:spPr/>
      <dgm:t>
        <a:bodyPr/>
        <a:lstStyle/>
        <a:p>
          <a:endParaRPr lang="en-US"/>
        </a:p>
      </dgm:t>
    </dgm:pt>
    <dgm:pt modelId="{1CDE6BC6-2F5A-40FA-9762-73F29A941640}">
      <dgm:prSet phldrT="[Text]"/>
      <dgm:spPr>
        <a:solidFill>
          <a:srgbClr val="FFC000"/>
        </a:solidFill>
      </dgm:spPr>
      <dgm:t>
        <a:bodyPr/>
        <a:lstStyle/>
        <a:p>
          <a:r>
            <a:rPr lang="en-US" dirty="0" smtClean="0">
              <a:latin typeface="Times New Roman" panose="02020603050405020304" pitchFamily="18" charset="0"/>
              <a:cs typeface="Times New Roman" panose="02020603050405020304" pitchFamily="18" charset="0"/>
            </a:rPr>
            <a:t>Analysis</a:t>
          </a:r>
          <a:endParaRPr lang="en-US" dirty="0">
            <a:latin typeface="Times New Roman" panose="02020603050405020304" pitchFamily="18" charset="0"/>
            <a:cs typeface="Times New Roman" panose="02020603050405020304" pitchFamily="18" charset="0"/>
          </a:endParaRPr>
        </a:p>
      </dgm:t>
    </dgm:pt>
    <dgm:pt modelId="{F9D88DED-D222-4C05-9985-53A0666E1F5C}" type="parTrans" cxnId="{2E93B358-C7D8-486F-AE70-1F11F9DA966F}">
      <dgm:prSet/>
      <dgm:spPr/>
      <dgm:t>
        <a:bodyPr/>
        <a:lstStyle/>
        <a:p>
          <a:endParaRPr lang="en-US"/>
        </a:p>
      </dgm:t>
    </dgm:pt>
    <dgm:pt modelId="{92A8056E-134A-4648-A0AC-D28DBEA427F3}" type="sibTrans" cxnId="{2E93B358-C7D8-486F-AE70-1F11F9DA966F}">
      <dgm:prSet/>
      <dgm:spPr/>
      <dgm:t>
        <a:bodyPr/>
        <a:lstStyle/>
        <a:p>
          <a:endParaRPr lang="en-US"/>
        </a:p>
      </dgm:t>
    </dgm:pt>
    <dgm:pt modelId="{4939DCF4-33E4-461B-8035-CE5470788CB4}">
      <dgm:prSet phldrT="[Text]" custT="1"/>
      <dgm:spPr>
        <a:solidFill>
          <a:srgbClr val="92D050"/>
        </a:solidFill>
      </dgm:spPr>
      <dgm:t>
        <a:bodyPr/>
        <a:lstStyle/>
        <a:p>
          <a:r>
            <a:rPr lang="en-US" sz="3200" dirty="0" smtClean="0">
              <a:latin typeface="Times New Roman" panose="02020603050405020304" pitchFamily="18" charset="0"/>
              <a:cs typeface="Times New Roman" panose="02020603050405020304" pitchFamily="18" charset="0"/>
            </a:rPr>
            <a:t>Act</a:t>
          </a:r>
          <a:endParaRPr lang="en-US" sz="3200" dirty="0">
            <a:latin typeface="Times New Roman" panose="02020603050405020304" pitchFamily="18" charset="0"/>
            <a:cs typeface="Times New Roman" panose="02020603050405020304" pitchFamily="18" charset="0"/>
          </a:endParaRPr>
        </a:p>
      </dgm:t>
    </dgm:pt>
    <dgm:pt modelId="{D0162F19-345C-43D7-94B4-CB95318EE837}" type="parTrans" cxnId="{7BAE9262-0718-44BB-B4FA-082108D46EDD}">
      <dgm:prSet/>
      <dgm:spPr/>
      <dgm:t>
        <a:bodyPr/>
        <a:lstStyle/>
        <a:p>
          <a:endParaRPr lang="en-US"/>
        </a:p>
      </dgm:t>
    </dgm:pt>
    <dgm:pt modelId="{EAF88AFC-968A-4933-B36A-FF4C2A03FE19}" type="sibTrans" cxnId="{7BAE9262-0718-44BB-B4FA-082108D46EDD}">
      <dgm:prSet/>
      <dgm:spPr/>
      <dgm:t>
        <a:bodyPr/>
        <a:lstStyle/>
        <a:p>
          <a:endParaRPr lang="en-US"/>
        </a:p>
      </dgm:t>
    </dgm:pt>
    <dgm:pt modelId="{50FC186F-B809-4267-B689-506EAB08F1D4}" type="pres">
      <dgm:prSet presAssocID="{542BFD46-D6E6-4E0B-BF7D-19123280B4E4}" presName="rootnode" presStyleCnt="0">
        <dgm:presLayoutVars>
          <dgm:chMax/>
          <dgm:chPref/>
          <dgm:dir/>
          <dgm:animLvl val="lvl"/>
        </dgm:presLayoutVars>
      </dgm:prSet>
      <dgm:spPr/>
      <dgm:t>
        <a:bodyPr/>
        <a:lstStyle/>
        <a:p>
          <a:endParaRPr lang="en-US"/>
        </a:p>
      </dgm:t>
    </dgm:pt>
    <dgm:pt modelId="{DA912353-F9FC-4837-9D59-187C979E383B}" type="pres">
      <dgm:prSet presAssocID="{37D9DEBE-F98E-4C40-ADED-4AA396E72EB0}" presName="composite" presStyleCnt="0"/>
      <dgm:spPr/>
    </dgm:pt>
    <dgm:pt modelId="{8D9BD5AF-CE71-4419-A68C-7AC23614E385}" type="pres">
      <dgm:prSet presAssocID="{37D9DEBE-F98E-4C40-ADED-4AA396E72EB0}" presName="bentUpArrow1" presStyleLbl="alignImgPlace1" presStyleIdx="0" presStyleCnt="2"/>
      <dgm:spPr/>
    </dgm:pt>
    <dgm:pt modelId="{15B62D5B-60F3-4507-9B15-5BE50D357947}" type="pres">
      <dgm:prSet presAssocID="{37D9DEBE-F98E-4C40-ADED-4AA396E72EB0}" presName="ParentText" presStyleLbl="node1" presStyleIdx="0" presStyleCnt="3">
        <dgm:presLayoutVars>
          <dgm:chMax val="1"/>
          <dgm:chPref val="1"/>
          <dgm:bulletEnabled val="1"/>
        </dgm:presLayoutVars>
      </dgm:prSet>
      <dgm:spPr/>
      <dgm:t>
        <a:bodyPr/>
        <a:lstStyle/>
        <a:p>
          <a:endParaRPr lang="en-US"/>
        </a:p>
      </dgm:t>
    </dgm:pt>
    <dgm:pt modelId="{1696D878-7E20-4E81-87C0-259413590C99}" type="pres">
      <dgm:prSet presAssocID="{37D9DEBE-F98E-4C40-ADED-4AA396E72EB0}" presName="ChildText" presStyleLbl="revTx" presStyleIdx="0" presStyleCnt="2">
        <dgm:presLayoutVars>
          <dgm:chMax val="0"/>
          <dgm:chPref val="0"/>
          <dgm:bulletEnabled val="1"/>
        </dgm:presLayoutVars>
      </dgm:prSet>
      <dgm:spPr/>
      <dgm:t>
        <a:bodyPr/>
        <a:lstStyle/>
        <a:p>
          <a:endParaRPr lang="en-US"/>
        </a:p>
      </dgm:t>
    </dgm:pt>
    <dgm:pt modelId="{720FBD23-4C92-4FE1-ACBE-4D9A0D53F663}" type="pres">
      <dgm:prSet presAssocID="{CE03F39A-0D83-48E9-BA41-9382B83BCBAE}" presName="sibTrans" presStyleCnt="0"/>
      <dgm:spPr/>
    </dgm:pt>
    <dgm:pt modelId="{5EA8FA29-EFB2-4427-9DCA-CA88E42FBD5C}" type="pres">
      <dgm:prSet presAssocID="{1CDE6BC6-2F5A-40FA-9762-73F29A941640}" presName="composite" presStyleCnt="0"/>
      <dgm:spPr/>
    </dgm:pt>
    <dgm:pt modelId="{827DF93F-26D8-445D-B6B6-D83FEBE57990}" type="pres">
      <dgm:prSet presAssocID="{1CDE6BC6-2F5A-40FA-9762-73F29A941640}" presName="bentUpArrow1" presStyleLbl="alignImgPlace1" presStyleIdx="1" presStyleCnt="2"/>
      <dgm:spPr/>
    </dgm:pt>
    <dgm:pt modelId="{82C036BD-3B6D-4324-8A2B-09834ACBF066}" type="pres">
      <dgm:prSet presAssocID="{1CDE6BC6-2F5A-40FA-9762-73F29A941640}" presName="ParentText" presStyleLbl="node1" presStyleIdx="1" presStyleCnt="3">
        <dgm:presLayoutVars>
          <dgm:chMax val="1"/>
          <dgm:chPref val="1"/>
          <dgm:bulletEnabled val="1"/>
        </dgm:presLayoutVars>
      </dgm:prSet>
      <dgm:spPr/>
      <dgm:t>
        <a:bodyPr/>
        <a:lstStyle/>
        <a:p>
          <a:endParaRPr lang="en-US"/>
        </a:p>
      </dgm:t>
    </dgm:pt>
    <dgm:pt modelId="{1E133185-1240-4EFF-B8BE-D2E52D84409C}" type="pres">
      <dgm:prSet presAssocID="{1CDE6BC6-2F5A-40FA-9762-73F29A941640}" presName="ChildText" presStyleLbl="revTx" presStyleIdx="1" presStyleCnt="2">
        <dgm:presLayoutVars>
          <dgm:chMax val="0"/>
          <dgm:chPref val="0"/>
          <dgm:bulletEnabled val="1"/>
        </dgm:presLayoutVars>
      </dgm:prSet>
      <dgm:spPr/>
      <dgm:t>
        <a:bodyPr/>
        <a:lstStyle/>
        <a:p>
          <a:endParaRPr lang="en-US"/>
        </a:p>
      </dgm:t>
    </dgm:pt>
    <dgm:pt modelId="{E7EF593D-2906-419E-9FFC-70A1C1F70DDF}" type="pres">
      <dgm:prSet presAssocID="{92A8056E-134A-4648-A0AC-D28DBEA427F3}" presName="sibTrans" presStyleCnt="0"/>
      <dgm:spPr/>
    </dgm:pt>
    <dgm:pt modelId="{850BB9CD-1F49-4A5C-93A4-A522F14D03FE}" type="pres">
      <dgm:prSet presAssocID="{4939DCF4-33E4-461B-8035-CE5470788CB4}" presName="composite" presStyleCnt="0"/>
      <dgm:spPr/>
    </dgm:pt>
    <dgm:pt modelId="{0A6D9475-6FF1-4AE4-86B6-1E76A15B59D1}" type="pres">
      <dgm:prSet presAssocID="{4939DCF4-33E4-461B-8035-CE5470788CB4}" presName="ParentText" presStyleLbl="node1" presStyleIdx="2" presStyleCnt="3">
        <dgm:presLayoutVars>
          <dgm:chMax val="1"/>
          <dgm:chPref val="1"/>
          <dgm:bulletEnabled val="1"/>
        </dgm:presLayoutVars>
      </dgm:prSet>
      <dgm:spPr/>
      <dgm:t>
        <a:bodyPr/>
        <a:lstStyle/>
        <a:p>
          <a:endParaRPr lang="en-US"/>
        </a:p>
      </dgm:t>
    </dgm:pt>
  </dgm:ptLst>
  <dgm:cxnLst>
    <dgm:cxn modelId="{41D24929-38B0-4059-838E-F6D3EE47FAA7}" type="presOf" srcId="{1CDE6BC6-2F5A-40FA-9762-73F29A941640}" destId="{82C036BD-3B6D-4324-8A2B-09834ACBF066}" srcOrd="0" destOrd="0" presId="urn:microsoft.com/office/officeart/2005/8/layout/StepDownProcess"/>
    <dgm:cxn modelId="{03DD3199-8C1C-4019-ACEB-F1F5999136D1}" type="presOf" srcId="{4939DCF4-33E4-461B-8035-CE5470788CB4}" destId="{0A6D9475-6FF1-4AE4-86B6-1E76A15B59D1}" srcOrd="0" destOrd="0" presId="urn:microsoft.com/office/officeart/2005/8/layout/StepDownProcess"/>
    <dgm:cxn modelId="{7BAE9262-0718-44BB-B4FA-082108D46EDD}" srcId="{542BFD46-D6E6-4E0B-BF7D-19123280B4E4}" destId="{4939DCF4-33E4-461B-8035-CE5470788CB4}" srcOrd="2" destOrd="0" parTransId="{D0162F19-345C-43D7-94B4-CB95318EE837}" sibTransId="{EAF88AFC-968A-4933-B36A-FF4C2A03FE19}"/>
    <dgm:cxn modelId="{E95044FD-4A8F-4BD6-8651-86E123B82F69}" srcId="{542BFD46-D6E6-4E0B-BF7D-19123280B4E4}" destId="{37D9DEBE-F98E-4C40-ADED-4AA396E72EB0}" srcOrd="0" destOrd="0" parTransId="{5F10854E-0C90-4D67-A9FE-92BC4EE0E3D6}" sibTransId="{CE03F39A-0D83-48E9-BA41-9382B83BCBAE}"/>
    <dgm:cxn modelId="{2E93B358-C7D8-486F-AE70-1F11F9DA966F}" srcId="{542BFD46-D6E6-4E0B-BF7D-19123280B4E4}" destId="{1CDE6BC6-2F5A-40FA-9762-73F29A941640}" srcOrd="1" destOrd="0" parTransId="{F9D88DED-D222-4C05-9985-53A0666E1F5C}" sibTransId="{92A8056E-134A-4648-A0AC-D28DBEA427F3}"/>
    <dgm:cxn modelId="{DC236F49-5161-42C9-862B-76E571305EEC}" type="presOf" srcId="{37D9DEBE-F98E-4C40-ADED-4AA396E72EB0}" destId="{15B62D5B-60F3-4507-9B15-5BE50D357947}" srcOrd="0" destOrd="0" presId="urn:microsoft.com/office/officeart/2005/8/layout/StepDownProcess"/>
    <dgm:cxn modelId="{66C1EA51-2C44-46B4-A8AA-EC25DC40D107}" type="presOf" srcId="{542BFD46-D6E6-4E0B-BF7D-19123280B4E4}" destId="{50FC186F-B809-4267-B689-506EAB08F1D4}" srcOrd="0" destOrd="0" presId="urn:microsoft.com/office/officeart/2005/8/layout/StepDownProcess"/>
    <dgm:cxn modelId="{674E9214-61D9-448E-942E-2B20C8D215F7}" type="presParOf" srcId="{50FC186F-B809-4267-B689-506EAB08F1D4}" destId="{DA912353-F9FC-4837-9D59-187C979E383B}" srcOrd="0" destOrd="0" presId="urn:microsoft.com/office/officeart/2005/8/layout/StepDownProcess"/>
    <dgm:cxn modelId="{E7F962D9-19EC-46CE-8C3A-311B3C6914CD}" type="presParOf" srcId="{DA912353-F9FC-4837-9D59-187C979E383B}" destId="{8D9BD5AF-CE71-4419-A68C-7AC23614E385}" srcOrd="0" destOrd="0" presId="urn:microsoft.com/office/officeart/2005/8/layout/StepDownProcess"/>
    <dgm:cxn modelId="{658A0AC3-81F9-468B-8A06-002FE7A0CE7A}" type="presParOf" srcId="{DA912353-F9FC-4837-9D59-187C979E383B}" destId="{15B62D5B-60F3-4507-9B15-5BE50D357947}" srcOrd="1" destOrd="0" presId="urn:microsoft.com/office/officeart/2005/8/layout/StepDownProcess"/>
    <dgm:cxn modelId="{1ECECF6B-53AE-43E6-987B-7620EEE4FFE7}" type="presParOf" srcId="{DA912353-F9FC-4837-9D59-187C979E383B}" destId="{1696D878-7E20-4E81-87C0-259413590C99}" srcOrd="2" destOrd="0" presId="urn:microsoft.com/office/officeart/2005/8/layout/StepDownProcess"/>
    <dgm:cxn modelId="{AB3B3A2D-2614-4698-9E8A-62B97EAAEE59}" type="presParOf" srcId="{50FC186F-B809-4267-B689-506EAB08F1D4}" destId="{720FBD23-4C92-4FE1-ACBE-4D9A0D53F663}" srcOrd="1" destOrd="0" presId="urn:microsoft.com/office/officeart/2005/8/layout/StepDownProcess"/>
    <dgm:cxn modelId="{D3E8DDA2-F002-424B-B715-1D8DC96B85C6}" type="presParOf" srcId="{50FC186F-B809-4267-B689-506EAB08F1D4}" destId="{5EA8FA29-EFB2-4427-9DCA-CA88E42FBD5C}" srcOrd="2" destOrd="0" presId="urn:microsoft.com/office/officeart/2005/8/layout/StepDownProcess"/>
    <dgm:cxn modelId="{CD913398-0907-4B38-88B9-E8D8AAD5CF04}" type="presParOf" srcId="{5EA8FA29-EFB2-4427-9DCA-CA88E42FBD5C}" destId="{827DF93F-26D8-445D-B6B6-D83FEBE57990}" srcOrd="0" destOrd="0" presId="urn:microsoft.com/office/officeart/2005/8/layout/StepDownProcess"/>
    <dgm:cxn modelId="{96990254-F935-44AE-9B08-08F76684E67C}" type="presParOf" srcId="{5EA8FA29-EFB2-4427-9DCA-CA88E42FBD5C}" destId="{82C036BD-3B6D-4324-8A2B-09834ACBF066}" srcOrd="1" destOrd="0" presId="urn:microsoft.com/office/officeart/2005/8/layout/StepDownProcess"/>
    <dgm:cxn modelId="{BE6AB77A-2293-49F5-A9F2-68BD75D1F62F}" type="presParOf" srcId="{5EA8FA29-EFB2-4427-9DCA-CA88E42FBD5C}" destId="{1E133185-1240-4EFF-B8BE-D2E52D84409C}" srcOrd="2" destOrd="0" presId="urn:microsoft.com/office/officeart/2005/8/layout/StepDownProcess"/>
    <dgm:cxn modelId="{CCCE8584-AD9D-4CB5-A5B8-5C7A63AD89D6}" type="presParOf" srcId="{50FC186F-B809-4267-B689-506EAB08F1D4}" destId="{E7EF593D-2906-419E-9FFC-70A1C1F70DDF}" srcOrd="3" destOrd="0" presId="urn:microsoft.com/office/officeart/2005/8/layout/StepDownProcess"/>
    <dgm:cxn modelId="{5C1F8DC8-BC91-4DA3-80D3-3DE2DACFBCF2}" type="presParOf" srcId="{50FC186F-B809-4267-B689-506EAB08F1D4}" destId="{850BB9CD-1F49-4A5C-93A4-A522F14D03FE}" srcOrd="4" destOrd="0" presId="urn:microsoft.com/office/officeart/2005/8/layout/StepDownProcess"/>
    <dgm:cxn modelId="{37F7AEFF-4E04-4415-9FA0-8FAE5B163BD6}" type="presParOf" srcId="{850BB9CD-1F49-4A5C-93A4-A522F14D03FE}" destId="{0A6D9475-6FF1-4AE4-86B6-1E76A15B59D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8D862A-10DF-4B32-9A53-DEDC0E1E326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A0A32C97-A488-4584-864A-85C16E763338}">
      <dgm:prSet phldrT="[Text]" custT="1"/>
      <dgm:spPr/>
      <dgm:t>
        <a:bodyPr/>
        <a:lstStyle/>
        <a:p>
          <a:r>
            <a:rPr lang="en-US" sz="1100" dirty="0" smtClean="0">
              <a:solidFill>
                <a:schemeClr val="tx1"/>
              </a:solidFill>
              <a:latin typeface="Times New Roman" panose="02020603050405020304" pitchFamily="18" charset="0"/>
              <a:cs typeface="Times New Roman" panose="02020603050405020304" pitchFamily="18" charset="0"/>
            </a:rPr>
            <a:t>Infra</a:t>
          </a:r>
          <a:endParaRPr lang="en-US" sz="1100" dirty="0">
            <a:solidFill>
              <a:schemeClr val="tx1"/>
            </a:solidFill>
            <a:latin typeface="Times New Roman" panose="02020603050405020304" pitchFamily="18" charset="0"/>
            <a:cs typeface="Times New Roman" panose="02020603050405020304" pitchFamily="18" charset="0"/>
          </a:endParaRPr>
        </a:p>
      </dgm:t>
    </dgm:pt>
    <dgm:pt modelId="{B1196712-8C59-4EF6-9EE4-296A92013AA0}" type="parTrans" cxnId="{B2A38B21-1639-4BD0-A3DE-7A5E03EDB1C3}">
      <dgm:prSet/>
      <dgm:spPr/>
      <dgm:t>
        <a:bodyPr/>
        <a:lstStyle/>
        <a:p>
          <a:endParaRPr lang="en-US"/>
        </a:p>
      </dgm:t>
    </dgm:pt>
    <dgm:pt modelId="{CD962ABA-15C6-4A8C-9BE6-AFD273FA8AB1}" type="sibTrans" cxnId="{B2A38B21-1639-4BD0-A3DE-7A5E03EDB1C3}">
      <dgm:prSet/>
      <dgm:spPr>
        <a:solidFill>
          <a:schemeClr val="accent1"/>
        </a:solidFill>
      </dgm:spPr>
      <dgm:t>
        <a:bodyPr/>
        <a:lstStyle/>
        <a:p>
          <a:endParaRPr lang="en-US"/>
        </a:p>
      </dgm:t>
    </dgm:pt>
    <dgm:pt modelId="{FB37E023-50BF-49B4-B1DB-E136677FB0C6}">
      <dgm:prSet phldrT="[Text]" custT="1"/>
      <dgm:spPr/>
      <dgm:t>
        <a:bodyPr/>
        <a:lstStyle/>
        <a:p>
          <a:endParaRPr lang="en-US" sz="1400" dirty="0">
            <a:latin typeface="Times New Roman" panose="02020603050405020304" pitchFamily="18" charset="0"/>
            <a:cs typeface="Times New Roman" panose="02020603050405020304" pitchFamily="18" charset="0"/>
          </a:endParaRPr>
        </a:p>
      </dgm:t>
    </dgm:pt>
    <dgm:pt modelId="{F90E5D6B-7D2A-41C6-B42F-BC4D9E5E3F15}" type="parTrans" cxnId="{B3A1DC47-406E-40DD-9C64-CA6E13B58EBE}">
      <dgm:prSet/>
      <dgm:spPr/>
      <dgm:t>
        <a:bodyPr/>
        <a:lstStyle/>
        <a:p>
          <a:endParaRPr lang="en-US"/>
        </a:p>
      </dgm:t>
    </dgm:pt>
    <dgm:pt modelId="{EE2CEDC6-84A9-4179-B86E-BF74F3C6E488}" type="sibTrans" cxnId="{B3A1DC47-406E-40DD-9C64-CA6E13B58EBE}">
      <dgm:prSet/>
      <dgm:spPr/>
      <dgm:t>
        <a:bodyPr/>
        <a:lstStyle/>
        <a:p>
          <a:endParaRPr lang="en-US"/>
        </a:p>
      </dgm:t>
    </dgm:pt>
    <dgm:pt modelId="{00ED8B3E-F57E-41BE-B080-FDF53B8DC99E}">
      <dgm:prSet phldrT="[Text]" custT="1"/>
      <dgm:spPr/>
      <dgm:t>
        <a:bodyPr/>
        <a:lstStyle/>
        <a:p>
          <a:r>
            <a:rPr lang="en-US" sz="1200" dirty="0" smtClean="0">
              <a:solidFill>
                <a:schemeClr val="tx1"/>
              </a:solidFill>
              <a:latin typeface="Times New Roman" panose="02020603050405020304" pitchFamily="18" charset="0"/>
              <a:cs typeface="Times New Roman" panose="02020603050405020304" pitchFamily="18" charset="0"/>
            </a:rPr>
            <a:t>Services</a:t>
          </a:r>
        </a:p>
      </dgm:t>
    </dgm:pt>
    <dgm:pt modelId="{AA3EFC9D-FC68-4F2B-A036-B62EAD5F15C7}" type="parTrans" cxnId="{E55472C4-0DE5-4152-9063-882A5E37F402}">
      <dgm:prSet/>
      <dgm:spPr/>
      <dgm:t>
        <a:bodyPr/>
        <a:lstStyle/>
        <a:p>
          <a:endParaRPr lang="en-US"/>
        </a:p>
      </dgm:t>
    </dgm:pt>
    <dgm:pt modelId="{AAB0E6EE-34D3-4698-B372-CCC5772DF376}" type="sibTrans" cxnId="{E55472C4-0DE5-4152-9063-882A5E37F402}">
      <dgm:prSet/>
      <dgm:spPr>
        <a:solidFill>
          <a:schemeClr val="accent1"/>
        </a:solidFill>
      </dgm:spPr>
      <dgm:t>
        <a:bodyPr/>
        <a:lstStyle/>
        <a:p>
          <a:endParaRPr lang="en-US"/>
        </a:p>
      </dgm:t>
    </dgm:pt>
    <dgm:pt modelId="{E2CD3662-B3BC-4E54-9A8D-E05C86094FCA}">
      <dgm:prSet phldrT="[Text]" custT="1"/>
      <dgm:spPr/>
      <dgm:t>
        <a:bodyPr/>
        <a:lstStyle/>
        <a:p>
          <a:r>
            <a:rPr lang="en-US" sz="1600" dirty="0" smtClean="0">
              <a:latin typeface="Times New Roman" panose="02020603050405020304" pitchFamily="18" charset="0"/>
              <a:cs typeface="Times New Roman" panose="02020603050405020304" pitchFamily="18" charset="0"/>
            </a:rPr>
            <a:t>Data</a:t>
          </a:r>
          <a:endParaRPr lang="en-US" sz="1600" dirty="0">
            <a:latin typeface="Times New Roman" panose="02020603050405020304" pitchFamily="18" charset="0"/>
            <a:cs typeface="Times New Roman" panose="02020603050405020304" pitchFamily="18" charset="0"/>
          </a:endParaRPr>
        </a:p>
      </dgm:t>
    </dgm:pt>
    <dgm:pt modelId="{B3D6AC5F-B0F8-439A-9CB0-985A5BD844F9}" type="parTrans" cxnId="{9C5918AE-0EC5-43E3-BD27-2940BBE5BFB7}">
      <dgm:prSet/>
      <dgm:spPr/>
      <dgm:t>
        <a:bodyPr/>
        <a:lstStyle/>
        <a:p>
          <a:endParaRPr lang="en-US"/>
        </a:p>
      </dgm:t>
    </dgm:pt>
    <dgm:pt modelId="{AE2FC582-BBD0-44A8-B528-6AA72D01CA0B}" type="sibTrans" cxnId="{9C5918AE-0EC5-43E3-BD27-2940BBE5BFB7}">
      <dgm:prSet/>
      <dgm:spPr/>
      <dgm:t>
        <a:bodyPr/>
        <a:lstStyle/>
        <a:p>
          <a:endParaRPr lang="en-US"/>
        </a:p>
      </dgm:t>
    </dgm:pt>
    <dgm:pt modelId="{14EF67AD-C348-4CFF-9AFB-5BB6308E7241}">
      <dgm:prSet phldrT="[Text]"/>
      <dgm:spPr/>
      <dgm:t>
        <a:bodyPr/>
        <a:lstStyle/>
        <a:p>
          <a:r>
            <a:rPr lang="en-US" dirty="0" smtClean="0">
              <a:solidFill>
                <a:schemeClr val="tx1"/>
              </a:solidFill>
              <a:latin typeface="Times New Roman" panose="02020603050405020304" pitchFamily="18" charset="0"/>
              <a:cs typeface="Times New Roman" panose="02020603050405020304" pitchFamily="18" charset="0"/>
            </a:rPr>
            <a:t>App</a:t>
          </a:r>
          <a:endParaRPr lang="en-US" dirty="0">
            <a:solidFill>
              <a:schemeClr val="tx1"/>
            </a:solidFill>
            <a:latin typeface="Times New Roman" panose="02020603050405020304" pitchFamily="18" charset="0"/>
            <a:cs typeface="Times New Roman" panose="02020603050405020304" pitchFamily="18" charset="0"/>
          </a:endParaRPr>
        </a:p>
      </dgm:t>
    </dgm:pt>
    <dgm:pt modelId="{AE67575C-5AA7-4DFD-BEE3-027195AFAC12}" type="parTrans" cxnId="{21E2A6C5-9D34-4552-B4C7-BF606CBCDADC}">
      <dgm:prSet/>
      <dgm:spPr/>
      <dgm:t>
        <a:bodyPr/>
        <a:lstStyle/>
        <a:p>
          <a:endParaRPr lang="en-US"/>
        </a:p>
      </dgm:t>
    </dgm:pt>
    <dgm:pt modelId="{4654AE27-0AD8-495A-A759-AC9BE1E801E6}" type="sibTrans" cxnId="{21E2A6C5-9D34-4552-B4C7-BF606CBCDADC}">
      <dgm:prSet/>
      <dgm:spPr>
        <a:solidFill>
          <a:schemeClr val="accent1"/>
        </a:solidFill>
      </dgm:spPr>
      <dgm:t>
        <a:bodyPr/>
        <a:lstStyle/>
        <a:p>
          <a:endParaRPr lang="en-US"/>
        </a:p>
      </dgm:t>
    </dgm:pt>
    <dgm:pt modelId="{8C07F367-A6D1-4828-9FE1-AEEB7D15D2B0}">
      <dgm:prSet phldrT="[Text]" custT="1"/>
      <dgm:spPr/>
      <dgm:t>
        <a:bodyPr/>
        <a:lstStyle/>
        <a:p>
          <a:endParaRPr lang="en-US" sz="1200" dirty="0">
            <a:latin typeface="Times New Roman" panose="02020603050405020304" pitchFamily="18" charset="0"/>
            <a:cs typeface="Times New Roman" panose="02020603050405020304" pitchFamily="18" charset="0"/>
          </a:endParaRPr>
        </a:p>
      </dgm:t>
    </dgm:pt>
    <dgm:pt modelId="{272A7583-B5BA-4F48-8C51-AA4B72C25636}" type="parTrans" cxnId="{BF6023E0-5F13-456C-8B9A-0765868E8AFE}">
      <dgm:prSet/>
      <dgm:spPr/>
      <dgm:t>
        <a:bodyPr/>
        <a:lstStyle/>
        <a:p>
          <a:endParaRPr lang="en-US"/>
        </a:p>
      </dgm:t>
    </dgm:pt>
    <dgm:pt modelId="{598190DF-CB68-4CA4-B45D-05FC56104FAB}" type="sibTrans" cxnId="{BF6023E0-5F13-456C-8B9A-0765868E8AFE}">
      <dgm:prSet/>
      <dgm:spPr/>
      <dgm:t>
        <a:bodyPr/>
        <a:lstStyle/>
        <a:p>
          <a:endParaRPr lang="en-US"/>
        </a:p>
      </dgm:t>
    </dgm:pt>
    <dgm:pt modelId="{16F79F03-2876-450C-89FB-58F82A236343}" type="pres">
      <dgm:prSet presAssocID="{AF8D862A-10DF-4B32-9A53-DEDC0E1E326B}" presName="Name0" presStyleCnt="0">
        <dgm:presLayoutVars>
          <dgm:chMax/>
          <dgm:chPref/>
          <dgm:dir/>
          <dgm:animLvl val="lvl"/>
        </dgm:presLayoutVars>
      </dgm:prSet>
      <dgm:spPr/>
      <dgm:t>
        <a:bodyPr/>
        <a:lstStyle/>
        <a:p>
          <a:endParaRPr lang="en-US"/>
        </a:p>
      </dgm:t>
    </dgm:pt>
    <dgm:pt modelId="{1DE4BCDF-2C0E-4E59-B854-28147D48FBAA}" type="pres">
      <dgm:prSet presAssocID="{A0A32C97-A488-4584-864A-85C16E763338}" presName="composite" presStyleCnt="0"/>
      <dgm:spPr/>
    </dgm:pt>
    <dgm:pt modelId="{FA7B4816-64E4-4280-B04A-714F727C4C47}" type="pres">
      <dgm:prSet presAssocID="{A0A32C97-A488-4584-864A-85C16E763338}" presName="Parent1" presStyleLbl="node1" presStyleIdx="0" presStyleCnt="6">
        <dgm:presLayoutVars>
          <dgm:chMax val="1"/>
          <dgm:chPref val="1"/>
          <dgm:bulletEnabled val="1"/>
        </dgm:presLayoutVars>
      </dgm:prSet>
      <dgm:spPr/>
      <dgm:t>
        <a:bodyPr/>
        <a:lstStyle/>
        <a:p>
          <a:endParaRPr lang="en-US"/>
        </a:p>
      </dgm:t>
    </dgm:pt>
    <dgm:pt modelId="{0512F9B0-9D2B-4E1B-8715-F407E881343F}" type="pres">
      <dgm:prSet presAssocID="{A0A32C97-A488-4584-864A-85C16E763338}" presName="Childtext1" presStyleLbl="revTx" presStyleIdx="0" presStyleCnt="3">
        <dgm:presLayoutVars>
          <dgm:chMax val="0"/>
          <dgm:chPref val="0"/>
          <dgm:bulletEnabled val="1"/>
        </dgm:presLayoutVars>
      </dgm:prSet>
      <dgm:spPr/>
      <dgm:t>
        <a:bodyPr/>
        <a:lstStyle/>
        <a:p>
          <a:endParaRPr lang="en-US"/>
        </a:p>
      </dgm:t>
    </dgm:pt>
    <dgm:pt modelId="{A8B0A5F1-E224-43AC-BCC7-39AD5440C105}" type="pres">
      <dgm:prSet presAssocID="{A0A32C97-A488-4584-864A-85C16E763338}" presName="BalanceSpacing" presStyleCnt="0"/>
      <dgm:spPr/>
    </dgm:pt>
    <dgm:pt modelId="{B6CFB95A-9F5E-44A0-9666-4E0DAB29C379}" type="pres">
      <dgm:prSet presAssocID="{A0A32C97-A488-4584-864A-85C16E763338}" presName="BalanceSpacing1" presStyleCnt="0"/>
      <dgm:spPr/>
    </dgm:pt>
    <dgm:pt modelId="{697F00A3-697B-4A8D-9612-05BA9A87EAE7}" type="pres">
      <dgm:prSet presAssocID="{CD962ABA-15C6-4A8C-9BE6-AFD273FA8AB1}" presName="Accent1Text" presStyleLbl="node1" presStyleIdx="1" presStyleCnt="6"/>
      <dgm:spPr/>
      <dgm:t>
        <a:bodyPr/>
        <a:lstStyle/>
        <a:p>
          <a:endParaRPr lang="en-US"/>
        </a:p>
      </dgm:t>
    </dgm:pt>
    <dgm:pt modelId="{59360A03-57CC-4AD9-93E4-785DD7C221D4}" type="pres">
      <dgm:prSet presAssocID="{CD962ABA-15C6-4A8C-9BE6-AFD273FA8AB1}" presName="spaceBetweenRectangles" presStyleCnt="0"/>
      <dgm:spPr/>
    </dgm:pt>
    <dgm:pt modelId="{1526B7E0-E1B7-4061-9C3B-7E556BB5EE8D}" type="pres">
      <dgm:prSet presAssocID="{00ED8B3E-F57E-41BE-B080-FDF53B8DC99E}" presName="composite" presStyleCnt="0"/>
      <dgm:spPr/>
    </dgm:pt>
    <dgm:pt modelId="{424252B8-B0E1-4E24-BB48-75FC42F75A4E}" type="pres">
      <dgm:prSet presAssocID="{00ED8B3E-F57E-41BE-B080-FDF53B8DC99E}" presName="Parent1" presStyleLbl="node1" presStyleIdx="2" presStyleCnt="6">
        <dgm:presLayoutVars>
          <dgm:chMax val="1"/>
          <dgm:chPref val="1"/>
          <dgm:bulletEnabled val="1"/>
        </dgm:presLayoutVars>
      </dgm:prSet>
      <dgm:spPr/>
      <dgm:t>
        <a:bodyPr/>
        <a:lstStyle/>
        <a:p>
          <a:endParaRPr lang="en-US"/>
        </a:p>
      </dgm:t>
    </dgm:pt>
    <dgm:pt modelId="{BD3D2534-4C24-447F-ABBE-40679987B1AE}" type="pres">
      <dgm:prSet presAssocID="{00ED8B3E-F57E-41BE-B080-FDF53B8DC99E}" presName="Childtext1" presStyleLbl="revTx" presStyleIdx="1" presStyleCnt="3">
        <dgm:presLayoutVars>
          <dgm:chMax val="0"/>
          <dgm:chPref val="0"/>
          <dgm:bulletEnabled val="1"/>
        </dgm:presLayoutVars>
      </dgm:prSet>
      <dgm:spPr/>
      <dgm:t>
        <a:bodyPr/>
        <a:lstStyle/>
        <a:p>
          <a:endParaRPr lang="en-US"/>
        </a:p>
      </dgm:t>
    </dgm:pt>
    <dgm:pt modelId="{FE7AFD5A-FE98-4131-9869-85F44F7334B4}" type="pres">
      <dgm:prSet presAssocID="{00ED8B3E-F57E-41BE-B080-FDF53B8DC99E}" presName="BalanceSpacing" presStyleCnt="0"/>
      <dgm:spPr/>
    </dgm:pt>
    <dgm:pt modelId="{6D1E4926-0E69-4C85-A8B3-329B39C4B77B}" type="pres">
      <dgm:prSet presAssocID="{00ED8B3E-F57E-41BE-B080-FDF53B8DC99E}" presName="BalanceSpacing1" presStyleCnt="0"/>
      <dgm:spPr/>
    </dgm:pt>
    <dgm:pt modelId="{05E24C84-C010-4ED2-849E-76D602B0448F}" type="pres">
      <dgm:prSet presAssocID="{AAB0E6EE-34D3-4698-B372-CCC5772DF376}" presName="Accent1Text" presStyleLbl="node1" presStyleIdx="3" presStyleCnt="6"/>
      <dgm:spPr/>
      <dgm:t>
        <a:bodyPr/>
        <a:lstStyle/>
        <a:p>
          <a:endParaRPr lang="en-US"/>
        </a:p>
      </dgm:t>
    </dgm:pt>
    <dgm:pt modelId="{08AD4AA2-40A2-4F14-AFE0-1F8FFC0307F4}" type="pres">
      <dgm:prSet presAssocID="{AAB0E6EE-34D3-4698-B372-CCC5772DF376}" presName="spaceBetweenRectangles" presStyleCnt="0"/>
      <dgm:spPr/>
    </dgm:pt>
    <dgm:pt modelId="{04F90CD0-3478-41A0-9E79-57F5ED17BC2F}" type="pres">
      <dgm:prSet presAssocID="{14EF67AD-C348-4CFF-9AFB-5BB6308E7241}" presName="composite" presStyleCnt="0"/>
      <dgm:spPr/>
    </dgm:pt>
    <dgm:pt modelId="{3FF738CB-AB9A-4CE4-990B-CF4CA681196E}" type="pres">
      <dgm:prSet presAssocID="{14EF67AD-C348-4CFF-9AFB-5BB6308E7241}" presName="Parent1" presStyleLbl="node1" presStyleIdx="4" presStyleCnt="6">
        <dgm:presLayoutVars>
          <dgm:chMax val="1"/>
          <dgm:chPref val="1"/>
          <dgm:bulletEnabled val="1"/>
        </dgm:presLayoutVars>
      </dgm:prSet>
      <dgm:spPr/>
      <dgm:t>
        <a:bodyPr/>
        <a:lstStyle/>
        <a:p>
          <a:endParaRPr lang="en-US"/>
        </a:p>
      </dgm:t>
    </dgm:pt>
    <dgm:pt modelId="{6B3AF403-9367-4FF3-87BA-903580F39B4E}" type="pres">
      <dgm:prSet presAssocID="{14EF67AD-C348-4CFF-9AFB-5BB6308E7241}" presName="Childtext1" presStyleLbl="revTx" presStyleIdx="2" presStyleCnt="3">
        <dgm:presLayoutVars>
          <dgm:chMax val="0"/>
          <dgm:chPref val="0"/>
          <dgm:bulletEnabled val="1"/>
        </dgm:presLayoutVars>
      </dgm:prSet>
      <dgm:spPr/>
      <dgm:t>
        <a:bodyPr/>
        <a:lstStyle/>
        <a:p>
          <a:endParaRPr lang="en-US"/>
        </a:p>
      </dgm:t>
    </dgm:pt>
    <dgm:pt modelId="{73B92058-0A42-41B0-BD37-55B76306011C}" type="pres">
      <dgm:prSet presAssocID="{14EF67AD-C348-4CFF-9AFB-5BB6308E7241}" presName="BalanceSpacing" presStyleCnt="0"/>
      <dgm:spPr/>
    </dgm:pt>
    <dgm:pt modelId="{8E8141C0-966B-440A-857B-F15854A994C7}" type="pres">
      <dgm:prSet presAssocID="{14EF67AD-C348-4CFF-9AFB-5BB6308E7241}" presName="BalanceSpacing1" presStyleCnt="0"/>
      <dgm:spPr/>
    </dgm:pt>
    <dgm:pt modelId="{E4916575-09D6-4F6B-861E-0690E35163E8}" type="pres">
      <dgm:prSet presAssocID="{4654AE27-0AD8-495A-A759-AC9BE1E801E6}" presName="Accent1Text" presStyleLbl="node1" presStyleIdx="5" presStyleCnt="6"/>
      <dgm:spPr/>
      <dgm:t>
        <a:bodyPr/>
        <a:lstStyle/>
        <a:p>
          <a:endParaRPr lang="en-US"/>
        </a:p>
      </dgm:t>
    </dgm:pt>
  </dgm:ptLst>
  <dgm:cxnLst>
    <dgm:cxn modelId="{C661DFE1-FFA3-459B-9F12-7F0E5E9CB0A2}" type="presOf" srcId="{E2CD3662-B3BC-4E54-9A8D-E05C86094FCA}" destId="{BD3D2534-4C24-447F-ABBE-40679987B1AE}" srcOrd="0" destOrd="0" presId="urn:microsoft.com/office/officeart/2008/layout/AlternatingHexagons"/>
    <dgm:cxn modelId="{B3A1DC47-406E-40DD-9C64-CA6E13B58EBE}" srcId="{A0A32C97-A488-4584-864A-85C16E763338}" destId="{FB37E023-50BF-49B4-B1DB-E136677FB0C6}" srcOrd="0" destOrd="0" parTransId="{F90E5D6B-7D2A-41C6-B42F-BC4D9E5E3F15}" sibTransId="{EE2CEDC6-84A9-4179-B86E-BF74F3C6E488}"/>
    <dgm:cxn modelId="{F65AB4D3-0D39-4F1A-BD67-F6C224D50F24}" type="presOf" srcId="{AAB0E6EE-34D3-4698-B372-CCC5772DF376}" destId="{05E24C84-C010-4ED2-849E-76D602B0448F}" srcOrd="0" destOrd="0" presId="urn:microsoft.com/office/officeart/2008/layout/AlternatingHexagons"/>
    <dgm:cxn modelId="{9C5918AE-0EC5-43E3-BD27-2940BBE5BFB7}" srcId="{00ED8B3E-F57E-41BE-B080-FDF53B8DC99E}" destId="{E2CD3662-B3BC-4E54-9A8D-E05C86094FCA}" srcOrd="0" destOrd="0" parTransId="{B3D6AC5F-B0F8-439A-9CB0-985A5BD844F9}" sibTransId="{AE2FC582-BBD0-44A8-B528-6AA72D01CA0B}"/>
    <dgm:cxn modelId="{B2A38B21-1639-4BD0-A3DE-7A5E03EDB1C3}" srcId="{AF8D862A-10DF-4B32-9A53-DEDC0E1E326B}" destId="{A0A32C97-A488-4584-864A-85C16E763338}" srcOrd="0" destOrd="0" parTransId="{B1196712-8C59-4EF6-9EE4-296A92013AA0}" sibTransId="{CD962ABA-15C6-4A8C-9BE6-AFD273FA8AB1}"/>
    <dgm:cxn modelId="{C950A98C-7157-43B0-9239-8667D1951A1F}" type="presOf" srcId="{14EF67AD-C348-4CFF-9AFB-5BB6308E7241}" destId="{3FF738CB-AB9A-4CE4-990B-CF4CA681196E}" srcOrd="0" destOrd="0" presId="urn:microsoft.com/office/officeart/2008/layout/AlternatingHexagons"/>
    <dgm:cxn modelId="{E55472C4-0DE5-4152-9063-882A5E37F402}" srcId="{AF8D862A-10DF-4B32-9A53-DEDC0E1E326B}" destId="{00ED8B3E-F57E-41BE-B080-FDF53B8DC99E}" srcOrd="1" destOrd="0" parTransId="{AA3EFC9D-FC68-4F2B-A036-B62EAD5F15C7}" sibTransId="{AAB0E6EE-34D3-4698-B372-CCC5772DF376}"/>
    <dgm:cxn modelId="{4181DC51-7177-4BDC-BF56-EE90BB0E8615}" type="presOf" srcId="{FB37E023-50BF-49B4-B1DB-E136677FB0C6}" destId="{0512F9B0-9D2B-4E1B-8715-F407E881343F}" srcOrd="0" destOrd="0" presId="urn:microsoft.com/office/officeart/2008/layout/AlternatingHexagons"/>
    <dgm:cxn modelId="{21E2A6C5-9D34-4552-B4C7-BF606CBCDADC}" srcId="{AF8D862A-10DF-4B32-9A53-DEDC0E1E326B}" destId="{14EF67AD-C348-4CFF-9AFB-5BB6308E7241}" srcOrd="2" destOrd="0" parTransId="{AE67575C-5AA7-4DFD-BEE3-027195AFAC12}" sibTransId="{4654AE27-0AD8-495A-A759-AC9BE1E801E6}"/>
    <dgm:cxn modelId="{546DA01E-9A39-4E7F-86BE-9C998D26D223}" type="presOf" srcId="{AF8D862A-10DF-4B32-9A53-DEDC0E1E326B}" destId="{16F79F03-2876-450C-89FB-58F82A236343}" srcOrd="0" destOrd="0" presId="urn:microsoft.com/office/officeart/2008/layout/AlternatingHexagons"/>
    <dgm:cxn modelId="{B8AD0CC3-8C59-475E-830B-CE8876D462E2}" type="presOf" srcId="{A0A32C97-A488-4584-864A-85C16E763338}" destId="{FA7B4816-64E4-4280-B04A-714F727C4C47}" srcOrd="0" destOrd="0" presId="urn:microsoft.com/office/officeart/2008/layout/AlternatingHexagons"/>
    <dgm:cxn modelId="{29C5A7D4-30EE-46F5-8BEE-03D4B913237F}" type="presOf" srcId="{8C07F367-A6D1-4828-9FE1-AEEB7D15D2B0}" destId="{6B3AF403-9367-4FF3-87BA-903580F39B4E}" srcOrd="0" destOrd="0" presId="urn:microsoft.com/office/officeart/2008/layout/AlternatingHexagons"/>
    <dgm:cxn modelId="{2FBEA7F6-9726-4E73-9FF9-74CFA3CA1A18}" type="presOf" srcId="{00ED8B3E-F57E-41BE-B080-FDF53B8DC99E}" destId="{424252B8-B0E1-4E24-BB48-75FC42F75A4E}" srcOrd="0" destOrd="0" presId="urn:microsoft.com/office/officeart/2008/layout/AlternatingHexagons"/>
    <dgm:cxn modelId="{10519106-7DC7-4AA5-A3A9-A78791D03B98}" type="presOf" srcId="{4654AE27-0AD8-495A-A759-AC9BE1E801E6}" destId="{E4916575-09D6-4F6B-861E-0690E35163E8}" srcOrd="0" destOrd="0" presId="urn:microsoft.com/office/officeart/2008/layout/AlternatingHexagons"/>
    <dgm:cxn modelId="{C5F3AF87-1044-4E02-9769-1379C492DFBB}" type="presOf" srcId="{CD962ABA-15C6-4A8C-9BE6-AFD273FA8AB1}" destId="{697F00A3-697B-4A8D-9612-05BA9A87EAE7}" srcOrd="0" destOrd="0" presId="urn:microsoft.com/office/officeart/2008/layout/AlternatingHexagons"/>
    <dgm:cxn modelId="{BF6023E0-5F13-456C-8B9A-0765868E8AFE}" srcId="{14EF67AD-C348-4CFF-9AFB-5BB6308E7241}" destId="{8C07F367-A6D1-4828-9FE1-AEEB7D15D2B0}" srcOrd="0" destOrd="0" parTransId="{272A7583-B5BA-4F48-8C51-AA4B72C25636}" sibTransId="{598190DF-CB68-4CA4-B45D-05FC56104FAB}"/>
    <dgm:cxn modelId="{3ED4CFA9-2A8E-468D-91D8-C2D7536D635C}" type="presParOf" srcId="{16F79F03-2876-450C-89FB-58F82A236343}" destId="{1DE4BCDF-2C0E-4E59-B854-28147D48FBAA}" srcOrd="0" destOrd="0" presId="urn:microsoft.com/office/officeart/2008/layout/AlternatingHexagons"/>
    <dgm:cxn modelId="{EC86FDB6-C950-433B-B969-569480D217BE}" type="presParOf" srcId="{1DE4BCDF-2C0E-4E59-B854-28147D48FBAA}" destId="{FA7B4816-64E4-4280-B04A-714F727C4C47}" srcOrd="0" destOrd="0" presId="urn:microsoft.com/office/officeart/2008/layout/AlternatingHexagons"/>
    <dgm:cxn modelId="{812D3A54-515F-402C-BFBC-1F3732AEED0E}" type="presParOf" srcId="{1DE4BCDF-2C0E-4E59-B854-28147D48FBAA}" destId="{0512F9B0-9D2B-4E1B-8715-F407E881343F}" srcOrd="1" destOrd="0" presId="urn:microsoft.com/office/officeart/2008/layout/AlternatingHexagons"/>
    <dgm:cxn modelId="{DBF4615B-CF88-440D-B502-2F43B2AA7863}" type="presParOf" srcId="{1DE4BCDF-2C0E-4E59-B854-28147D48FBAA}" destId="{A8B0A5F1-E224-43AC-BCC7-39AD5440C105}" srcOrd="2" destOrd="0" presId="urn:microsoft.com/office/officeart/2008/layout/AlternatingHexagons"/>
    <dgm:cxn modelId="{FFA431C9-D944-4112-BB5A-DC7614220408}" type="presParOf" srcId="{1DE4BCDF-2C0E-4E59-B854-28147D48FBAA}" destId="{B6CFB95A-9F5E-44A0-9666-4E0DAB29C379}" srcOrd="3" destOrd="0" presId="urn:microsoft.com/office/officeart/2008/layout/AlternatingHexagons"/>
    <dgm:cxn modelId="{BE157FBE-F39B-4D01-9D86-9AD306BF4265}" type="presParOf" srcId="{1DE4BCDF-2C0E-4E59-B854-28147D48FBAA}" destId="{697F00A3-697B-4A8D-9612-05BA9A87EAE7}" srcOrd="4" destOrd="0" presId="urn:microsoft.com/office/officeart/2008/layout/AlternatingHexagons"/>
    <dgm:cxn modelId="{58EE2C00-2BB8-4EB4-8141-9B304EFB27D8}" type="presParOf" srcId="{16F79F03-2876-450C-89FB-58F82A236343}" destId="{59360A03-57CC-4AD9-93E4-785DD7C221D4}" srcOrd="1" destOrd="0" presId="urn:microsoft.com/office/officeart/2008/layout/AlternatingHexagons"/>
    <dgm:cxn modelId="{371C81F1-C025-4ADD-9111-F01200CDF6BC}" type="presParOf" srcId="{16F79F03-2876-450C-89FB-58F82A236343}" destId="{1526B7E0-E1B7-4061-9C3B-7E556BB5EE8D}" srcOrd="2" destOrd="0" presId="urn:microsoft.com/office/officeart/2008/layout/AlternatingHexagons"/>
    <dgm:cxn modelId="{231816E0-F7E3-4940-9004-44577B7E2F19}" type="presParOf" srcId="{1526B7E0-E1B7-4061-9C3B-7E556BB5EE8D}" destId="{424252B8-B0E1-4E24-BB48-75FC42F75A4E}" srcOrd="0" destOrd="0" presId="urn:microsoft.com/office/officeart/2008/layout/AlternatingHexagons"/>
    <dgm:cxn modelId="{E4555C96-D524-4513-BAD2-1579AA3EA684}" type="presParOf" srcId="{1526B7E0-E1B7-4061-9C3B-7E556BB5EE8D}" destId="{BD3D2534-4C24-447F-ABBE-40679987B1AE}" srcOrd="1" destOrd="0" presId="urn:microsoft.com/office/officeart/2008/layout/AlternatingHexagons"/>
    <dgm:cxn modelId="{05B26961-2B04-42D0-8DE8-5A656252EE57}" type="presParOf" srcId="{1526B7E0-E1B7-4061-9C3B-7E556BB5EE8D}" destId="{FE7AFD5A-FE98-4131-9869-85F44F7334B4}" srcOrd="2" destOrd="0" presId="urn:microsoft.com/office/officeart/2008/layout/AlternatingHexagons"/>
    <dgm:cxn modelId="{35A8003C-FD5E-4E15-B487-29C213CFE8B0}" type="presParOf" srcId="{1526B7E0-E1B7-4061-9C3B-7E556BB5EE8D}" destId="{6D1E4926-0E69-4C85-A8B3-329B39C4B77B}" srcOrd="3" destOrd="0" presId="urn:microsoft.com/office/officeart/2008/layout/AlternatingHexagons"/>
    <dgm:cxn modelId="{84CD9FAD-F85C-4A5A-807B-3811ABEA74D5}" type="presParOf" srcId="{1526B7E0-E1B7-4061-9C3B-7E556BB5EE8D}" destId="{05E24C84-C010-4ED2-849E-76D602B0448F}" srcOrd="4" destOrd="0" presId="urn:microsoft.com/office/officeart/2008/layout/AlternatingHexagons"/>
    <dgm:cxn modelId="{871E62F4-7202-4932-90F3-E87FCC12EE76}" type="presParOf" srcId="{16F79F03-2876-450C-89FB-58F82A236343}" destId="{08AD4AA2-40A2-4F14-AFE0-1F8FFC0307F4}" srcOrd="3" destOrd="0" presId="urn:microsoft.com/office/officeart/2008/layout/AlternatingHexagons"/>
    <dgm:cxn modelId="{E7A749E0-3201-41C3-9C75-0406B15C6BA5}" type="presParOf" srcId="{16F79F03-2876-450C-89FB-58F82A236343}" destId="{04F90CD0-3478-41A0-9E79-57F5ED17BC2F}" srcOrd="4" destOrd="0" presId="urn:microsoft.com/office/officeart/2008/layout/AlternatingHexagons"/>
    <dgm:cxn modelId="{54F923B4-8DBA-4662-896C-2D4E6CF40016}" type="presParOf" srcId="{04F90CD0-3478-41A0-9E79-57F5ED17BC2F}" destId="{3FF738CB-AB9A-4CE4-990B-CF4CA681196E}" srcOrd="0" destOrd="0" presId="urn:microsoft.com/office/officeart/2008/layout/AlternatingHexagons"/>
    <dgm:cxn modelId="{BA6672FF-D23E-4E69-B95C-52C67F8E4BBD}" type="presParOf" srcId="{04F90CD0-3478-41A0-9E79-57F5ED17BC2F}" destId="{6B3AF403-9367-4FF3-87BA-903580F39B4E}" srcOrd="1" destOrd="0" presId="urn:microsoft.com/office/officeart/2008/layout/AlternatingHexagons"/>
    <dgm:cxn modelId="{17FA9C5C-1728-4375-B53B-8C783ECC2E2D}" type="presParOf" srcId="{04F90CD0-3478-41A0-9E79-57F5ED17BC2F}" destId="{73B92058-0A42-41B0-BD37-55B76306011C}" srcOrd="2" destOrd="0" presId="urn:microsoft.com/office/officeart/2008/layout/AlternatingHexagons"/>
    <dgm:cxn modelId="{68F26440-3BC4-43A7-B223-BA89AAC23D7D}" type="presParOf" srcId="{04F90CD0-3478-41A0-9E79-57F5ED17BC2F}" destId="{8E8141C0-966B-440A-857B-F15854A994C7}" srcOrd="3" destOrd="0" presId="urn:microsoft.com/office/officeart/2008/layout/AlternatingHexagons"/>
    <dgm:cxn modelId="{59FD4804-C248-4C10-8CE8-2876FF88CC6F}" type="presParOf" srcId="{04F90CD0-3478-41A0-9E79-57F5ED17BC2F}" destId="{E4916575-09D6-4F6B-861E-0690E35163E8}"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7F45B4-CA50-4DDF-B206-1A278B6A847C}" type="doc">
      <dgm:prSet loTypeId="urn:microsoft.com/office/officeart/2005/8/layout/hProcess9" loCatId="process" qsTypeId="urn:microsoft.com/office/officeart/2005/8/quickstyle/simple1" qsCatId="simple" csTypeId="urn:microsoft.com/office/officeart/2005/8/colors/accent1_2" csCatId="accent1" phldr="1"/>
      <dgm:spPr/>
    </dgm:pt>
    <dgm:pt modelId="{FCECF89E-6C72-4DA1-9432-F965F56E338F}">
      <dgm:prSet phldrT="[Text]"/>
      <dgm:spPr>
        <a:solidFill>
          <a:srgbClr val="92D050"/>
        </a:solidFill>
      </dgm:spPr>
      <dgm:t>
        <a:bodyPr/>
        <a:lstStyle/>
        <a:p>
          <a:r>
            <a:rPr lang="en-US" dirty="0" smtClean="0">
              <a:solidFill>
                <a:schemeClr val="tx1"/>
              </a:solidFill>
              <a:latin typeface="Times New Roman" panose="02020603050405020304" pitchFamily="18" charset="0"/>
              <a:cs typeface="Times New Roman" panose="02020603050405020304" pitchFamily="18" charset="0"/>
            </a:rPr>
            <a:t>Warning</a:t>
          </a:r>
          <a:endParaRPr lang="en-US" dirty="0">
            <a:solidFill>
              <a:schemeClr val="tx1"/>
            </a:solidFill>
            <a:latin typeface="Times New Roman" panose="02020603050405020304" pitchFamily="18" charset="0"/>
            <a:cs typeface="Times New Roman" panose="02020603050405020304" pitchFamily="18" charset="0"/>
          </a:endParaRPr>
        </a:p>
      </dgm:t>
    </dgm:pt>
    <dgm:pt modelId="{22A6B266-BA32-498A-A3AF-3A1D41163379}" type="parTrans" cxnId="{C0D9E8A9-7AA5-4624-9583-A8235794C154}">
      <dgm:prSet/>
      <dgm:spPr/>
      <dgm:t>
        <a:bodyPr/>
        <a:lstStyle/>
        <a:p>
          <a:endParaRPr lang="en-US"/>
        </a:p>
      </dgm:t>
    </dgm:pt>
    <dgm:pt modelId="{1F525079-5346-4AE5-B53C-92EAE2424607}" type="sibTrans" cxnId="{C0D9E8A9-7AA5-4624-9583-A8235794C154}">
      <dgm:prSet/>
      <dgm:spPr/>
      <dgm:t>
        <a:bodyPr/>
        <a:lstStyle/>
        <a:p>
          <a:endParaRPr lang="en-US"/>
        </a:p>
      </dgm:t>
    </dgm:pt>
    <dgm:pt modelId="{755AA822-5DD1-438F-8799-37AF76491D89}">
      <dgm:prSet phldrT="[Text]"/>
      <dgm:spPr>
        <a:solidFill>
          <a:srgbClr val="92D050"/>
        </a:solidFill>
      </dgm:spPr>
      <dgm:t>
        <a:bodyPr/>
        <a:lstStyle/>
        <a:p>
          <a:r>
            <a:rPr lang="en-US" dirty="0" smtClean="0">
              <a:solidFill>
                <a:schemeClr val="tx1"/>
              </a:solidFill>
              <a:latin typeface="Times New Roman" panose="02020603050405020304" pitchFamily="18" charset="0"/>
              <a:cs typeface="Times New Roman" panose="02020603050405020304" pitchFamily="18" charset="0"/>
            </a:rPr>
            <a:t>Preventing</a:t>
          </a:r>
          <a:endParaRPr lang="en-US" dirty="0">
            <a:solidFill>
              <a:schemeClr val="tx1"/>
            </a:solidFill>
            <a:latin typeface="Times New Roman" panose="02020603050405020304" pitchFamily="18" charset="0"/>
            <a:cs typeface="Times New Roman" panose="02020603050405020304" pitchFamily="18" charset="0"/>
          </a:endParaRPr>
        </a:p>
      </dgm:t>
    </dgm:pt>
    <dgm:pt modelId="{3311C1F7-5725-4CC5-9351-E6AF555E38AF}" type="parTrans" cxnId="{8CA9BF11-FC00-4425-A57F-9A459730DF74}">
      <dgm:prSet/>
      <dgm:spPr/>
      <dgm:t>
        <a:bodyPr/>
        <a:lstStyle/>
        <a:p>
          <a:endParaRPr lang="en-US"/>
        </a:p>
      </dgm:t>
    </dgm:pt>
    <dgm:pt modelId="{83244814-154C-4472-AB6D-C311959423C1}" type="sibTrans" cxnId="{8CA9BF11-FC00-4425-A57F-9A459730DF74}">
      <dgm:prSet/>
      <dgm:spPr/>
      <dgm:t>
        <a:bodyPr/>
        <a:lstStyle/>
        <a:p>
          <a:endParaRPr lang="en-US"/>
        </a:p>
      </dgm:t>
    </dgm:pt>
    <dgm:pt modelId="{1A49A389-2419-4453-A28F-59A6593ECF55}">
      <dgm:prSet phldrT="[Text]"/>
      <dgm:spPr>
        <a:solidFill>
          <a:srgbClr val="92D050"/>
        </a:solidFill>
      </dgm:spPr>
      <dgm:t>
        <a:bodyPr/>
        <a:lstStyle/>
        <a:p>
          <a:r>
            <a:rPr lang="en-US" dirty="0" smtClean="0">
              <a:solidFill>
                <a:schemeClr val="tx1"/>
              </a:solidFill>
              <a:latin typeface="Times New Roman" panose="02020603050405020304" pitchFamily="18" charset="0"/>
              <a:cs typeface="Times New Roman" panose="02020603050405020304" pitchFamily="18" charset="0"/>
            </a:rPr>
            <a:t>Policies</a:t>
          </a:r>
          <a:endParaRPr lang="en-US" dirty="0">
            <a:solidFill>
              <a:schemeClr val="tx1"/>
            </a:solidFill>
            <a:latin typeface="Times New Roman" panose="02020603050405020304" pitchFamily="18" charset="0"/>
            <a:cs typeface="Times New Roman" panose="02020603050405020304" pitchFamily="18" charset="0"/>
          </a:endParaRPr>
        </a:p>
      </dgm:t>
    </dgm:pt>
    <dgm:pt modelId="{78A4FA0E-70CE-4A3B-AB6E-4AC74606F9D3}" type="parTrans" cxnId="{8596FCC6-08AA-4CC6-BC02-26FD11650D0D}">
      <dgm:prSet/>
      <dgm:spPr/>
      <dgm:t>
        <a:bodyPr/>
        <a:lstStyle/>
        <a:p>
          <a:endParaRPr lang="en-US"/>
        </a:p>
      </dgm:t>
    </dgm:pt>
    <dgm:pt modelId="{671A16C8-7877-4630-8305-4AC66101CF23}" type="sibTrans" cxnId="{8596FCC6-08AA-4CC6-BC02-26FD11650D0D}">
      <dgm:prSet/>
      <dgm:spPr/>
      <dgm:t>
        <a:bodyPr/>
        <a:lstStyle/>
        <a:p>
          <a:endParaRPr lang="en-US"/>
        </a:p>
      </dgm:t>
    </dgm:pt>
    <dgm:pt modelId="{C9C032DF-3336-4376-B361-654A89B949E4}" type="pres">
      <dgm:prSet presAssocID="{F47F45B4-CA50-4DDF-B206-1A278B6A847C}" presName="CompostProcess" presStyleCnt="0">
        <dgm:presLayoutVars>
          <dgm:dir/>
          <dgm:resizeHandles val="exact"/>
        </dgm:presLayoutVars>
      </dgm:prSet>
      <dgm:spPr/>
    </dgm:pt>
    <dgm:pt modelId="{2FABDE16-058D-40AF-8E01-69CA2DFD59D3}" type="pres">
      <dgm:prSet presAssocID="{F47F45B4-CA50-4DDF-B206-1A278B6A847C}" presName="arrow" presStyleLbl="bgShp" presStyleIdx="0" presStyleCnt="1"/>
      <dgm:spPr/>
      <dgm:t>
        <a:bodyPr/>
        <a:lstStyle/>
        <a:p>
          <a:endParaRPr lang="en-US"/>
        </a:p>
      </dgm:t>
    </dgm:pt>
    <dgm:pt modelId="{D5A1269B-A676-4535-A553-77515FC019E5}" type="pres">
      <dgm:prSet presAssocID="{F47F45B4-CA50-4DDF-B206-1A278B6A847C}" presName="linearProcess" presStyleCnt="0"/>
      <dgm:spPr/>
    </dgm:pt>
    <dgm:pt modelId="{2F9CAD4E-D5B8-4A17-AAFA-BDCE83061D27}" type="pres">
      <dgm:prSet presAssocID="{FCECF89E-6C72-4DA1-9432-F965F56E338F}" presName="textNode" presStyleLbl="node1" presStyleIdx="0" presStyleCnt="3">
        <dgm:presLayoutVars>
          <dgm:bulletEnabled val="1"/>
        </dgm:presLayoutVars>
      </dgm:prSet>
      <dgm:spPr/>
      <dgm:t>
        <a:bodyPr/>
        <a:lstStyle/>
        <a:p>
          <a:endParaRPr lang="en-US"/>
        </a:p>
      </dgm:t>
    </dgm:pt>
    <dgm:pt modelId="{04DF8BA4-43E8-4EDA-BE7B-4192DA5C2B0A}" type="pres">
      <dgm:prSet presAssocID="{1F525079-5346-4AE5-B53C-92EAE2424607}" presName="sibTrans" presStyleCnt="0"/>
      <dgm:spPr/>
    </dgm:pt>
    <dgm:pt modelId="{66ADA721-065C-4E2B-BEF8-8593C34F70A7}" type="pres">
      <dgm:prSet presAssocID="{755AA822-5DD1-438F-8799-37AF76491D89}" presName="textNode" presStyleLbl="node1" presStyleIdx="1" presStyleCnt="3">
        <dgm:presLayoutVars>
          <dgm:bulletEnabled val="1"/>
        </dgm:presLayoutVars>
      </dgm:prSet>
      <dgm:spPr/>
      <dgm:t>
        <a:bodyPr/>
        <a:lstStyle/>
        <a:p>
          <a:endParaRPr lang="en-US"/>
        </a:p>
      </dgm:t>
    </dgm:pt>
    <dgm:pt modelId="{924A0409-8CEC-4424-A9C2-2330990B2EA8}" type="pres">
      <dgm:prSet presAssocID="{83244814-154C-4472-AB6D-C311959423C1}" presName="sibTrans" presStyleCnt="0"/>
      <dgm:spPr/>
    </dgm:pt>
    <dgm:pt modelId="{81CE813D-E9B2-426B-8222-F867E7983BAD}" type="pres">
      <dgm:prSet presAssocID="{1A49A389-2419-4453-A28F-59A6593ECF55}" presName="textNode" presStyleLbl="node1" presStyleIdx="2" presStyleCnt="3">
        <dgm:presLayoutVars>
          <dgm:bulletEnabled val="1"/>
        </dgm:presLayoutVars>
      </dgm:prSet>
      <dgm:spPr/>
      <dgm:t>
        <a:bodyPr/>
        <a:lstStyle/>
        <a:p>
          <a:endParaRPr lang="en-US"/>
        </a:p>
      </dgm:t>
    </dgm:pt>
  </dgm:ptLst>
  <dgm:cxnLst>
    <dgm:cxn modelId="{4591C5F3-75EF-4844-A13F-B3B22D0D51FA}" type="presOf" srcId="{1A49A389-2419-4453-A28F-59A6593ECF55}" destId="{81CE813D-E9B2-426B-8222-F867E7983BAD}" srcOrd="0" destOrd="0" presId="urn:microsoft.com/office/officeart/2005/8/layout/hProcess9"/>
    <dgm:cxn modelId="{18A37A76-B5AA-421A-A631-F29A5AC78C64}" type="presOf" srcId="{755AA822-5DD1-438F-8799-37AF76491D89}" destId="{66ADA721-065C-4E2B-BEF8-8593C34F70A7}" srcOrd="0" destOrd="0" presId="urn:microsoft.com/office/officeart/2005/8/layout/hProcess9"/>
    <dgm:cxn modelId="{C0D9E8A9-7AA5-4624-9583-A8235794C154}" srcId="{F47F45B4-CA50-4DDF-B206-1A278B6A847C}" destId="{FCECF89E-6C72-4DA1-9432-F965F56E338F}" srcOrd="0" destOrd="0" parTransId="{22A6B266-BA32-498A-A3AF-3A1D41163379}" sibTransId="{1F525079-5346-4AE5-B53C-92EAE2424607}"/>
    <dgm:cxn modelId="{75BEE562-880F-40CE-AE88-E4C871475F6A}" type="presOf" srcId="{FCECF89E-6C72-4DA1-9432-F965F56E338F}" destId="{2F9CAD4E-D5B8-4A17-AAFA-BDCE83061D27}" srcOrd="0" destOrd="0" presId="urn:microsoft.com/office/officeart/2005/8/layout/hProcess9"/>
    <dgm:cxn modelId="{8596FCC6-08AA-4CC6-BC02-26FD11650D0D}" srcId="{F47F45B4-CA50-4DDF-B206-1A278B6A847C}" destId="{1A49A389-2419-4453-A28F-59A6593ECF55}" srcOrd="2" destOrd="0" parTransId="{78A4FA0E-70CE-4A3B-AB6E-4AC74606F9D3}" sibTransId="{671A16C8-7877-4630-8305-4AC66101CF23}"/>
    <dgm:cxn modelId="{0C234EC7-C08F-417D-A4D1-53704D8BF4C5}" type="presOf" srcId="{F47F45B4-CA50-4DDF-B206-1A278B6A847C}" destId="{C9C032DF-3336-4376-B361-654A89B949E4}" srcOrd="0" destOrd="0" presId="urn:microsoft.com/office/officeart/2005/8/layout/hProcess9"/>
    <dgm:cxn modelId="{8CA9BF11-FC00-4425-A57F-9A459730DF74}" srcId="{F47F45B4-CA50-4DDF-B206-1A278B6A847C}" destId="{755AA822-5DD1-438F-8799-37AF76491D89}" srcOrd="1" destOrd="0" parTransId="{3311C1F7-5725-4CC5-9351-E6AF555E38AF}" sibTransId="{83244814-154C-4472-AB6D-C311959423C1}"/>
    <dgm:cxn modelId="{17A2BB95-EFFE-407D-98C5-18C537D1B7B6}" type="presParOf" srcId="{C9C032DF-3336-4376-B361-654A89B949E4}" destId="{2FABDE16-058D-40AF-8E01-69CA2DFD59D3}" srcOrd="0" destOrd="0" presId="urn:microsoft.com/office/officeart/2005/8/layout/hProcess9"/>
    <dgm:cxn modelId="{7F73346C-4CCC-4A8C-930A-8BCD80ED18C9}" type="presParOf" srcId="{C9C032DF-3336-4376-B361-654A89B949E4}" destId="{D5A1269B-A676-4535-A553-77515FC019E5}" srcOrd="1" destOrd="0" presId="urn:microsoft.com/office/officeart/2005/8/layout/hProcess9"/>
    <dgm:cxn modelId="{02FEED82-FAC1-4C3E-AB6D-17C1926FC362}" type="presParOf" srcId="{D5A1269B-A676-4535-A553-77515FC019E5}" destId="{2F9CAD4E-D5B8-4A17-AAFA-BDCE83061D27}" srcOrd="0" destOrd="0" presId="urn:microsoft.com/office/officeart/2005/8/layout/hProcess9"/>
    <dgm:cxn modelId="{21208F87-D25E-4031-BACB-27A3D8BA0478}" type="presParOf" srcId="{D5A1269B-A676-4535-A553-77515FC019E5}" destId="{04DF8BA4-43E8-4EDA-BE7B-4192DA5C2B0A}" srcOrd="1" destOrd="0" presId="urn:microsoft.com/office/officeart/2005/8/layout/hProcess9"/>
    <dgm:cxn modelId="{980BC2BA-B23C-413E-ADD1-0BF39B0FC7B4}" type="presParOf" srcId="{D5A1269B-A676-4535-A553-77515FC019E5}" destId="{66ADA721-065C-4E2B-BEF8-8593C34F70A7}" srcOrd="2" destOrd="0" presId="urn:microsoft.com/office/officeart/2005/8/layout/hProcess9"/>
    <dgm:cxn modelId="{6A2D5EFF-0461-4398-8334-3E7D9C217C4F}" type="presParOf" srcId="{D5A1269B-A676-4535-A553-77515FC019E5}" destId="{924A0409-8CEC-4424-A9C2-2330990B2EA8}" srcOrd="3" destOrd="0" presId="urn:microsoft.com/office/officeart/2005/8/layout/hProcess9"/>
    <dgm:cxn modelId="{C9BFBD0E-A850-4470-BC2F-3CA208D9355B}" type="presParOf" srcId="{D5A1269B-A676-4535-A553-77515FC019E5}" destId="{81CE813D-E9B2-426B-8222-F867E7983BAD}" srcOrd="4"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053C61-9568-4AC8-B692-18D2421CFC4A}" type="doc">
      <dgm:prSet loTypeId="urn:microsoft.com/office/officeart/2005/8/layout/gear1" loCatId="process" qsTypeId="urn:microsoft.com/office/officeart/2005/8/quickstyle/simple1" qsCatId="simple" csTypeId="urn:microsoft.com/office/officeart/2005/8/colors/colorful5" csCatId="colorful" phldr="1"/>
      <dgm:spPr/>
    </dgm:pt>
    <dgm:pt modelId="{3211F964-336A-41B6-83DE-2EEC549BE70D}">
      <dgm:prSet phldrT="[Text]"/>
      <dgm:spPr>
        <a:solidFill>
          <a:srgbClr val="FFC000"/>
        </a:solidFill>
      </dgm:spPr>
      <dgm:t>
        <a:bodyPr/>
        <a:lstStyle/>
        <a:p>
          <a:r>
            <a:rPr lang="en-US" dirty="0" smtClean="0">
              <a:solidFill>
                <a:schemeClr val="tx1"/>
              </a:solidFill>
              <a:latin typeface="Times New Roman" panose="02020603050405020304" pitchFamily="18" charset="0"/>
              <a:cs typeface="Times New Roman" panose="02020603050405020304" pitchFamily="18" charset="0"/>
            </a:rPr>
            <a:t>Impacts</a:t>
          </a:r>
          <a:endParaRPr lang="en-US" dirty="0">
            <a:solidFill>
              <a:schemeClr val="tx1"/>
            </a:solidFill>
            <a:latin typeface="Times New Roman" panose="02020603050405020304" pitchFamily="18" charset="0"/>
            <a:cs typeface="Times New Roman" panose="02020603050405020304" pitchFamily="18" charset="0"/>
          </a:endParaRPr>
        </a:p>
      </dgm:t>
    </dgm:pt>
    <dgm:pt modelId="{5B89822F-1D80-4A97-B1DB-0849A249C4C4}" type="parTrans" cxnId="{4C7C9BC1-D098-4D30-8472-0510474EE8ED}">
      <dgm:prSet/>
      <dgm:spPr/>
      <dgm:t>
        <a:bodyPr/>
        <a:lstStyle/>
        <a:p>
          <a:endParaRPr lang="en-US"/>
        </a:p>
      </dgm:t>
    </dgm:pt>
    <dgm:pt modelId="{053B5DB4-4FE3-40E2-B9C1-C471FAECF9D5}" type="sibTrans" cxnId="{4C7C9BC1-D098-4D30-8472-0510474EE8ED}">
      <dgm:prSet/>
      <dgm:spPr/>
      <dgm:t>
        <a:bodyPr/>
        <a:lstStyle/>
        <a:p>
          <a:endParaRPr lang="en-US"/>
        </a:p>
      </dgm:t>
    </dgm:pt>
    <dgm:pt modelId="{731FA693-F61F-4CD0-92C5-E1DB306DA2A1}">
      <dgm:prSet phldrT="[Text]"/>
      <dgm:spPr>
        <a:solidFill>
          <a:srgbClr val="FFC000"/>
        </a:solidFill>
      </dgm:spPr>
      <dgm:t>
        <a:bodyPr/>
        <a:lstStyle/>
        <a:p>
          <a:r>
            <a:rPr lang="en-US" dirty="0" smtClean="0">
              <a:solidFill>
                <a:schemeClr val="tx1"/>
              </a:solidFill>
              <a:latin typeface="Times New Roman" panose="02020603050405020304" pitchFamily="18" charset="0"/>
              <a:cs typeface="Times New Roman" panose="02020603050405020304" pitchFamily="18" charset="0"/>
            </a:rPr>
            <a:t>Content</a:t>
          </a:r>
          <a:endParaRPr lang="en-US" dirty="0">
            <a:solidFill>
              <a:schemeClr val="tx1"/>
            </a:solidFill>
            <a:latin typeface="Times New Roman" panose="02020603050405020304" pitchFamily="18" charset="0"/>
            <a:cs typeface="Times New Roman" panose="02020603050405020304" pitchFamily="18" charset="0"/>
          </a:endParaRPr>
        </a:p>
      </dgm:t>
    </dgm:pt>
    <dgm:pt modelId="{7CCDE0A3-DD45-47CB-8D21-D5019F25EFDC}" type="parTrans" cxnId="{078351C2-211D-4EEB-B64A-B74AF5403DFF}">
      <dgm:prSet/>
      <dgm:spPr/>
      <dgm:t>
        <a:bodyPr/>
        <a:lstStyle/>
        <a:p>
          <a:endParaRPr lang="en-US"/>
        </a:p>
      </dgm:t>
    </dgm:pt>
    <dgm:pt modelId="{5968BB38-A5C8-462D-A772-C4895C31678B}" type="sibTrans" cxnId="{078351C2-211D-4EEB-B64A-B74AF5403DFF}">
      <dgm:prSet/>
      <dgm:spPr/>
      <dgm:t>
        <a:bodyPr/>
        <a:lstStyle/>
        <a:p>
          <a:endParaRPr lang="en-US"/>
        </a:p>
      </dgm:t>
    </dgm:pt>
    <dgm:pt modelId="{070D949A-3D81-4309-9A47-F4873C19BC66}">
      <dgm:prSet phldrT="[Text]"/>
      <dgm:spPr>
        <a:solidFill>
          <a:srgbClr val="FFC000"/>
        </a:solidFill>
      </dgm:spPr>
      <dgm:t>
        <a:bodyPr/>
        <a:lstStyle/>
        <a:p>
          <a:r>
            <a:rPr lang="en-US" dirty="0" smtClean="0">
              <a:solidFill>
                <a:schemeClr val="tx1"/>
              </a:solidFill>
              <a:latin typeface="Times New Roman" panose="02020603050405020304" pitchFamily="18" charset="0"/>
              <a:cs typeface="Times New Roman" panose="02020603050405020304" pitchFamily="18" charset="0"/>
            </a:rPr>
            <a:t>Behavior</a:t>
          </a:r>
          <a:endParaRPr lang="en-US" dirty="0">
            <a:solidFill>
              <a:schemeClr val="tx1"/>
            </a:solidFill>
            <a:latin typeface="Times New Roman" panose="02020603050405020304" pitchFamily="18" charset="0"/>
            <a:cs typeface="Times New Roman" panose="02020603050405020304" pitchFamily="18" charset="0"/>
          </a:endParaRPr>
        </a:p>
      </dgm:t>
    </dgm:pt>
    <dgm:pt modelId="{3D8914F5-346E-456C-B3C9-133AD2D57CF5}" type="parTrans" cxnId="{398E58EB-F3F0-4FE3-8B5B-136C635D9C56}">
      <dgm:prSet/>
      <dgm:spPr/>
      <dgm:t>
        <a:bodyPr/>
        <a:lstStyle/>
        <a:p>
          <a:endParaRPr lang="en-US"/>
        </a:p>
      </dgm:t>
    </dgm:pt>
    <dgm:pt modelId="{377B2E5C-0DED-4FFB-804B-88AAC02E1509}" type="sibTrans" cxnId="{398E58EB-F3F0-4FE3-8B5B-136C635D9C56}">
      <dgm:prSet/>
      <dgm:spPr/>
      <dgm:t>
        <a:bodyPr/>
        <a:lstStyle/>
        <a:p>
          <a:endParaRPr lang="en-US"/>
        </a:p>
      </dgm:t>
    </dgm:pt>
    <dgm:pt modelId="{E33C5C80-1DAD-4EFD-840C-08344A08B700}" type="pres">
      <dgm:prSet presAssocID="{57053C61-9568-4AC8-B692-18D2421CFC4A}" presName="composite" presStyleCnt="0">
        <dgm:presLayoutVars>
          <dgm:chMax val="3"/>
          <dgm:animLvl val="lvl"/>
          <dgm:resizeHandles val="exact"/>
        </dgm:presLayoutVars>
      </dgm:prSet>
      <dgm:spPr/>
    </dgm:pt>
    <dgm:pt modelId="{2B20231E-0697-43F1-BEFE-E978C0527D44}" type="pres">
      <dgm:prSet presAssocID="{3211F964-336A-41B6-83DE-2EEC549BE70D}" presName="gear1" presStyleLbl="node1" presStyleIdx="0" presStyleCnt="3">
        <dgm:presLayoutVars>
          <dgm:chMax val="1"/>
          <dgm:bulletEnabled val="1"/>
        </dgm:presLayoutVars>
      </dgm:prSet>
      <dgm:spPr/>
      <dgm:t>
        <a:bodyPr/>
        <a:lstStyle/>
        <a:p>
          <a:endParaRPr lang="en-US"/>
        </a:p>
      </dgm:t>
    </dgm:pt>
    <dgm:pt modelId="{4ECECCE7-38A2-420E-AE3C-2900C49C5F1D}" type="pres">
      <dgm:prSet presAssocID="{3211F964-336A-41B6-83DE-2EEC549BE70D}" presName="gear1srcNode" presStyleLbl="node1" presStyleIdx="0" presStyleCnt="3"/>
      <dgm:spPr/>
      <dgm:t>
        <a:bodyPr/>
        <a:lstStyle/>
        <a:p>
          <a:endParaRPr lang="en-US"/>
        </a:p>
      </dgm:t>
    </dgm:pt>
    <dgm:pt modelId="{4A45EDC5-FCEE-45AF-9E9D-C3C42E95CE77}" type="pres">
      <dgm:prSet presAssocID="{3211F964-336A-41B6-83DE-2EEC549BE70D}" presName="gear1dstNode" presStyleLbl="node1" presStyleIdx="0" presStyleCnt="3"/>
      <dgm:spPr/>
      <dgm:t>
        <a:bodyPr/>
        <a:lstStyle/>
        <a:p>
          <a:endParaRPr lang="en-US"/>
        </a:p>
      </dgm:t>
    </dgm:pt>
    <dgm:pt modelId="{65F4AEAE-203C-4E81-950F-FB0420D4C93E}" type="pres">
      <dgm:prSet presAssocID="{731FA693-F61F-4CD0-92C5-E1DB306DA2A1}" presName="gear2" presStyleLbl="node1" presStyleIdx="1" presStyleCnt="3">
        <dgm:presLayoutVars>
          <dgm:chMax val="1"/>
          <dgm:bulletEnabled val="1"/>
        </dgm:presLayoutVars>
      </dgm:prSet>
      <dgm:spPr/>
      <dgm:t>
        <a:bodyPr/>
        <a:lstStyle/>
        <a:p>
          <a:endParaRPr lang="en-US"/>
        </a:p>
      </dgm:t>
    </dgm:pt>
    <dgm:pt modelId="{477780A4-1A63-46CF-9A9E-D405B96ADDBB}" type="pres">
      <dgm:prSet presAssocID="{731FA693-F61F-4CD0-92C5-E1DB306DA2A1}" presName="gear2srcNode" presStyleLbl="node1" presStyleIdx="1" presStyleCnt="3"/>
      <dgm:spPr/>
      <dgm:t>
        <a:bodyPr/>
        <a:lstStyle/>
        <a:p>
          <a:endParaRPr lang="en-US"/>
        </a:p>
      </dgm:t>
    </dgm:pt>
    <dgm:pt modelId="{11E802F9-77B5-4122-9C45-788971DA967E}" type="pres">
      <dgm:prSet presAssocID="{731FA693-F61F-4CD0-92C5-E1DB306DA2A1}" presName="gear2dstNode" presStyleLbl="node1" presStyleIdx="1" presStyleCnt="3"/>
      <dgm:spPr/>
      <dgm:t>
        <a:bodyPr/>
        <a:lstStyle/>
        <a:p>
          <a:endParaRPr lang="en-US"/>
        </a:p>
      </dgm:t>
    </dgm:pt>
    <dgm:pt modelId="{263F30DA-0E38-4CB9-9831-8EE6C1FAEDA5}" type="pres">
      <dgm:prSet presAssocID="{070D949A-3D81-4309-9A47-F4873C19BC66}" presName="gear3" presStyleLbl="node1" presStyleIdx="2" presStyleCnt="3"/>
      <dgm:spPr/>
      <dgm:t>
        <a:bodyPr/>
        <a:lstStyle/>
        <a:p>
          <a:endParaRPr lang="en-US"/>
        </a:p>
      </dgm:t>
    </dgm:pt>
    <dgm:pt modelId="{D7B6C79D-9CC2-42CC-8821-32F1BA7E174C}" type="pres">
      <dgm:prSet presAssocID="{070D949A-3D81-4309-9A47-F4873C19BC66}" presName="gear3tx" presStyleLbl="node1" presStyleIdx="2" presStyleCnt="3">
        <dgm:presLayoutVars>
          <dgm:chMax val="1"/>
          <dgm:bulletEnabled val="1"/>
        </dgm:presLayoutVars>
      </dgm:prSet>
      <dgm:spPr/>
      <dgm:t>
        <a:bodyPr/>
        <a:lstStyle/>
        <a:p>
          <a:endParaRPr lang="en-US"/>
        </a:p>
      </dgm:t>
    </dgm:pt>
    <dgm:pt modelId="{692C5469-ED67-43A3-B567-9ACEBB826209}" type="pres">
      <dgm:prSet presAssocID="{070D949A-3D81-4309-9A47-F4873C19BC66}" presName="gear3srcNode" presStyleLbl="node1" presStyleIdx="2" presStyleCnt="3"/>
      <dgm:spPr/>
      <dgm:t>
        <a:bodyPr/>
        <a:lstStyle/>
        <a:p>
          <a:endParaRPr lang="en-US"/>
        </a:p>
      </dgm:t>
    </dgm:pt>
    <dgm:pt modelId="{470B4ACC-3317-4E49-A845-D26A5D055843}" type="pres">
      <dgm:prSet presAssocID="{070D949A-3D81-4309-9A47-F4873C19BC66}" presName="gear3dstNode" presStyleLbl="node1" presStyleIdx="2" presStyleCnt="3"/>
      <dgm:spPr/>
      <dgm:t>
        <a:bodyPr/>
        <a:lstStyle/>
        <a:p>
          <a:endParaRPr lang="en-US"/>
        </a:p>
      </dgm:t>
    </dgm:pt>
    <dgm:pt modelId="{10503659-B5CD-46A6-AFE6-D010A8165B3F}" type="pres">
      <dgm:prSet presAssocID="{053B5DB4-4FE3-40E2-B9C1-C471FAECF9D5}" presName="connector1" presStyleLbl="sibTrans2D1" presStyleIdx="0" presStyleCnt="3"/>
      <dgm:spPr/>
      <dgm:t>
        <a:bodyPr/>
        <a:lstStyle/>
        <a:p>
          <a:endParaRPr lang="en-US"/>
        </a:p>
      </dgm:t>
    </dgm:pt>
    <dgm:pt modelId="{5EECF5DC-6D9C-4F4D-95BF-2534007CCC94}" type="pres">
      <dgm:prSet presAssocID="{5968BB38-A5C8-462D-A772-C4895C31678B}" presName="connector2" presStyleLbl="sibTrans2D1" presStyleIdx="1" presStyleCnt="3"/>
      <dgm:spPr/>
      <dgm:t>
        <a:bodyPr/>
        <a:lstStyle/>
        <a:p>
          <a:endParaRPr lang="en-US"/>
        </a:p>
      </dgm:t>
    </dgm:pt>
    <dgm:pt modelId="{0FC10A98-9690-4AD2-83E3-1DAEC6C7E565}" type="pres">
      <dgm:prSet presAssocID="{377B2E5C-0DED-4FFB-804B-88AAC02E1509}" presName="connector3" presStyleLbl="sibTrans2D1" presStyleIdx="2" presStyleCnt="3"/>
      <dgm:spPr/>
      <dgm:t>
        <a:bodyPr/>
        <a:lstStyle/>
        <a:p>
          <a:endParaRPr lang="en-US"/>
        </a:p>
      </dgm:t>
    </dgm:pt>
  </dgm:ptLst>
  <dgm:cxnLst>
    <dgm:cxn modelId="{DBC980D7-3676-4CBC-8923-DA9A12D75A4B}" type="presOf" srcId="{053B5DB4-4FE3-40E2-B9C1-C471FAECF9D5}" destId="{10503659-B5CD-46A6-AFE6-D010A8165B3F}" srcOrd="0" destOrd="0" presId="urn:microsoft.com/office/officeart/2005/8/layout/gear1"/>
    <dgm:cxn modelId="{B3A2726F-993B-4C91-B54A-9D6C49755CD7}" type="presOf" srcId="{3211F964-336A-41B6-83DE-2EEC549BE70D}" destId="{2B20231E-0697-43F1-BEFE-E978C0527D44}" srcOrd="0" destOrd="0" presId="urn:microsoft.com/office/officeart/2005/8/layout/gear1"/>
    <dgm:cxn modelId="{CAEEC095-E784-4E57-AA55-256F0D569789}" type="presOf" srcId="{5968BB38-A5C8-462D-A772-C4895C31678B}" destId="{5EECF5DC-6D9C-4F4D-95BF-2534007CCC94}" srcOrd="0" destOrd="0" presId="urn:microsoft.com/office/officeart/2005/8/layout/gear1"/>
    <dgm:cxn modelId="{B600BCF5-A6BC-479A-9A4A-BC4DF73BCE04}" type="presOf" srcId="{377B2E5C-0DED-4FFB-804B-88AAC02E1509}" destId="{0FC10A98-9690-4AD2-83E3-1DAEC6C7E565}" srcOrd="0" destOrd="0" presId="urn:microsoft.com/office/officeart/2005/8/layout/gear1"/>
    <dgm:cxn modelId="{FFF153DB-161F-4E24-9999-594DBE64D30C}" type="presOf" srcId="{57053C61-9568-4AC8-B692-18D2421CFC4A}" destId="{E33C5C80-1DAD-4EFD-840C-08344A08B700}" srcOrd="0" destOrd="0" presId="urn:microsoft.com/office/officeart/2005/8/layout/gear1"/>
    <dgm:cxn modelId="{3D8EE586-5F24-4164-B28D-A9D3EC01424D}" type="presOf" srcId="{731FA693-F61F-4CD0-92C5-E1DB306DA2A1}" destId="{477780A4-1A63-46CF-9A9E-D405B96ADDBB}" srcOrd="1" destOrd="0" presId="urn:microsoft.com/office/officeart/2005/8/layout/gear1"/>
    <dgm:cxn modelId="{0601F981-3535-4A52-8773-4BB4A80EC77B}" type="presOf" srcId="{3211F964-336A-41B6-83DE-2EEC549BE70D}" destId="{4A45EDC5-FCEE-45AF-9E9D-C3C42E95CE77}" srcOrd="2" destOrd="0" presId="urn:microsoft.com/office/officeart/2005/8/layout/gear1"/>
    <dgm:cxn modelId="{A11E630A-D2BA-48B5-B23B-645570D551F5}" type="presOf" srcId="{070D949A-3D81-4309-9A47-F4873C19BC66}" destId="{692C5469-ED67-43A3-B567-9ACEBB826209}" srcOrd="2" destOrd="0" presId="urn:microsoft.com/office/officeart/2005/8/layout/gear1"/>
    <dgm:cxn modelId="{BBDB82A9-4B7C-4C5C-966E-02ACF5DEF72A}" type="presOf" srcId="{3211F964-336A-41B6-83DE-2EEC549BE70D}" destId="{4ECECCE7-38A2-420E-AE3C-2900C49C5F1D}" srcOrd="1" destOrd="0" presId="urn:microsoft.com/office/officeart/2005/8/layout/gear1"/>
    <dgm:cxn modelId="{1D60AC58-74CF-4E31-B5EE-3E46B4EFEA31}" type="presOf" srcId="{070D949A-3D81-4309-9A47-F4873C19BC66}" destId="{470B4ACC-3317-4E49-A845-D26A5D055843}" srcOrd="3" destOrd="0" presId="urn:microsoft.com/office/officeart/2005/8/layout/gear1"/>
    <dgm:cxn modelId="{078351C2-211D-4EEB-B64A-B74AF5403DFF}" srcId="{57053C61-9568-4AC8-B692-18D2421CFC4A}" destId="{731FA693-F61F-4CD0-92C5-E1DB306DA2A1}" srcOrd="1" destOrd="0" parTransId="{7CCDE0A3-DD45-47CB-8D21-D5019F25EFDC}" sibTransId="{5968BB38-A5C8-462D-A772-C4895C31678B}"/>
    <dgm:cxn modelId="{4C7C9BC1-D098-4D30-8472-0510474EE8ED}" srcId="{57053C61-9568-4AC8-B692-18D2421CFC4A}" destId="{3211F964-336A-41B6-83DE-2EEC549BE70D}" srcOrd="0" destOrd="0" parTransId="{5B89822F-1D80-4A97-B1DB-0849A249C4C4}" sibTransId="{053B5DB4-4FE3-40E2-B9C1-C471FAECF9D5}"/>
    <dgm:cxn modelId="{C5BD64BE-AE39-49E5-BDC8-33025A354C55}" type="presOf" srcId="{070D949A-3D81-4309-9A47-F4873C19BC66}" destId="{D7B6C79D-9CC2-42CC-8821-32F1BA7E174C}" srcOrd="1" destOrd="0" presId="urn:microsoft.com/office/officeart/2005/8/layout/gear1"/>
    <dgm:cxn modelId="{4BD8DB21-B723-42FD-8FB6-0213B0F74AF9}" type="presOf" srcId="{731FA693-F61F-4CD0-92C5-E1DB306DA2A1}" destId="{11E802F9-77B5-4122-9C45-788971DA967E}" srcOrd="2" destOrd="0" presId="urn:microsoft.com/office/officeart/2005/8/layout/gear1"/>
    <dgm:cxn modelId="{041C498E-003B-44F9-B013-6A70C9FB4F9E}" type="presOf" srcId="{731FA693-F61F-4CD0-92C5-E1DB306DA2A1}" destId="{65F4AEAE-203C-4E81-950F-FB0420D4C93E}" srcOrd="0" destOrd="0" presId="urn:microsoft.com/office/officeart/2005/8/layout/gear1"/>
    <dgm:cxn modelId="{3D74DAEF-C422-451A-8C16-B64351B7B002}" type="presOf" srcId="{070D949A-3D81-4309-9A47-F4873C19BC66}" destId="{263F30DA-0E38-4CB9-9831-8EE6C1FAEDA5}" srcOrd="0" destOrd="0" presId="urn:microsoft.com/office/officeart/2005/8/layout/gear1"/>
    <dgm:cxn modelId="{398E58EB-F3F0-4FE3-8B5B-136C635D9C56}" srcId="{57053C61-9568-4AC8-B692-18D2421CFC4A}" destId="{070D949A-3D81-4309-9A47-F4873C19BC66}" srcOrd="2" destOrd="0" parTransId="{3D8914F5-346E-456C-B3C9-133AD2D57CF5}" sibTransId="{377B2E5C-0DED-4FFB-804B-88AAC02E1509}"/>
    <dgm:cxn modelId="{49A4D57C-9317-402A-8E57-B3FAE77ECEC2}" type="presParOf" srcId="{E33C5C80-1DAD-4EFD-840C-08344A08B700}" destId="{2B20231E-0697-43F1-BEFE-E978C0527D44}" srcOrd="0" destOrd="0" presId="urn:microsoft.com/office/officeart/2005/8/layout/gear1"/>
    <dgm:cxn modelId="{69024F78-9B1E-48A1-B9A1-0D5E2BA71684}" type="presParOf" srcId="{E33C5C80-1DAD-4EFD-840C-08344A08B700}" destId="{4ECECCE7-38A2-420E-AE3C-2900C49C5F1D}" srcOrd="1" destOrd="0" presId="urn:microsoft.com/office/officeart/2005/8/layout/gear1"/>
    <dgm:cxn modelId="{F860C7C4-0C10-44F7-B8E1-E30F02B1227F}" type="presParOf" srcId="{E33C5C80-1DAD-4EFD-840C-08344A08B700}" destId="{4A45EDC5-FCEE-45AF-9E9D-C3C42E95CE77}" srcOrd="2" destOrd="0" presId="urn:microsoft.com/office/officeart/2005/8/layout/gear1"/>
    <dgm:cxn modelId="{52BE4CE9-3EFD-4F27-A17E-9654D09C4EF3}" type="presParOf" srcId="{E33C5C80-1DAD-4EFD-840C-08344A08B700}" destId="{65F4AEAE-203C-4E81-950F-FB0420D4C93E}" srcOrd="3" destOrd="0" presId="urn:microsoft.com/office/officeart/2005/8/layout/gear1"/>
    <dgm:cxn modelId="{76ED5420-CAC1-4CC8-9A3C-25613476D98B}" type="presParOf" srcId="{E33C5C80-1DAD-4EFD-840C-08344A08B700}" destId="{477780A4-1A63-46CF-9A9E-D405B96ADDBB}" srcOrd="4" destOrd="0" presId="urn:microsoft.com/office/officeart/2005/8/layout/gear1"/>
    <dgm:cxn modelId="{7DFE7FD5-BAE5-486E-B5ED-137946FE409B}" type="presParOf" srcId="{E33C5C80-1DAD-4EFD-840C-08344A08B700}" destId="{11E802F9-77B5-4122-9C45-788971DA967E}" srcOrd="5" destOrd="0" presId="urn:microsoft.com/office/officeart/2005/8/layout/gear1"/>
    <dgm:cxn modelId="{44E9234F-C3E0-44DA-9FD5-19873B6610C8}" type="presParOf" srcId="{E33C5C80-1DAD-4EFD-840C-08344A08B700}" destId="{263F30DA-0E38-4CB9-9831-8EE6C1FAEDA5}" srcOrd="6" destOrd="0" presId="urn:microsoft.com/office/officeart/2005/8/layout/gear1"/>
    <dgm:cxn modelId="{99D61DEA-5AD6-4959-8B15-A127CB8DBA67}" type="presParOf" srcId="{E33C5C80-1DAD-4EFD-840C-08344A08B700}" destId="{D7B6C79D-9CC2-42CC-8821-32F1BA7E174C}" srcOrd="7" destOrd="0" presId="urn:microsoft.com/office/officeart/2005/8/layout/gear1"/>
    <dgm:cxn modelId="{E0973F67-6303-44A3-8A8F-5F1D63ABD184}" type="presParOf" srcId="{E33C5C80-1DAD-4EFD-840C-08344A08B700}" destId="{692C5469-ED67-43A3-B567-9ACEBB826209}" srcOrd="8" destOrd="0" presId="urn:microsoft.com/office/officeart/2005/8/layout/gear1"/>
    <dgm:cxn modelId="{182D8692-5DA2-49C9-90F5-3B94E84CE422}" type="presParOf" srcId="{E33C5C80-1DAD-4EFD-840C-08344A08B700}" destId="{470B4ACC-3317-4E49-A845-D26A5D055843}" srcOrd="9" destOrd="0" presId="urn:microsoft.com/office/officeart/2005/8/layout/gear1"/>
    <dgm:cxn modelId="{964ABF6B-AA73-4DBA-84E1-CA6D1760E7CF}" type="presParOf" srcId="{E33C5C80-1DAD-4EFD-840C-08344A08B700}" destId="{10503659-B5CD-46A6-AFE6-D010A8165B3F}" srcOrd="10" destOrd="0" presId="urn:microsoft.com/office/officeart/2005/8/layout/gear1"/>
    <dgm:cxn modelId="{57A78608-95AA-4F2A-B1EA-07FBCDE515B8}" type="presParOf" srcId="{E33C5C80-1DAD-4EFD-840C-08344A08B700}" destId="{5EECF5DC-6D9C-4F4D-95BF-2534007CCC94}" srcOrd="11" destOrd="0" presId="urn:microsoft.com/office/officeart/2005/8/layout/gear1"/>
    <dgm:cxn modelId="{BFC72609-6305-48A2-9405-3698A52C08C3}" type="presParOf" srcId="{E33C5C80-1DAD-4EFD-840C-08344A08B700}" destId="{0FC10A98-9690-4AD2-83E3-1DAEC6C7E565}" srcOrd="12" destOrd="0" presId="urn:microsoft.com/office/officeart/2005/8/layout/gear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CDAD6-1350-4308-BE54-04FEE0605277}">
      <dsp:nvSpPr>
        <dsp:cNvPr id="0" name=""/>
        <dsp:cNvSpPr/>
      </dsp:nvSpPr>
      <dsp:spPr>
        <a:xfrm>
          <a:off x="0" y="47773"/>
          <a:ext cx="2177486" cy="559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latin typeface="Times New Roman" panose="02020603050405020304" pitchFamily="18" charset="0"/>
              <a:cs typeface="Times New Roman" panose="02020603050405020304" pitchFamily="18" charset="0"/>
            </a:rPr>
            <a:t>Luật</a:t>
          </a:r>
          <a:r>
            <a:rPr lang="en-US" sz="1400" kern="1200" dirty="0" smtClean="0">
              <a:latin typeface="Times New Roman" panose="02020603050405020304" pitchFamily="18" charset="0"/>
              <a:cs typeface="Times New Roman" panose="02020603050405020304" pitchFamily="18" charset="0"/>
            </a:rPr>
            <a:t> an </a:t>
          </a:r>
          <a:r>
            <a:rPr lang="en-US" sz="1400" kern="1200" dirty="0" err="1" smtClean="0">
              <a:latin typeface="Times New Roman" panose="02020603050405020304" pitchFamily="18" charset="0"/>
              <a:cs typeface="Times New Roman" panose="02020603050405020304" pitchFamily="18" charset="0"/>
            </a:rPr>
            <a:t>toàn</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thông</a:t>
          </a:r>
          <a:r>
            <a:rPr lang="en-US" sz="1400" kern="1200" dirty="0" smtClean="0">
              <a:latin typeface="Times New Roman" panose="02020603050405020304" pitchFamily="18" charset="0"/>
              <a:cs typeface="Times New Roman" panose="02020603050405020304" pitchFamily="18" charset="0"/>
            </a:rPr>
            <a:t> tin </a:t>
          </a:r>
          <a:r>
            <a:rPr lang="en-US" sz="1400" kern="1200" dirty="0" err="1" smtClean="0">
              <a:latin typeface="Times New Roman" panose="02020603050405020304" pitchFamily="18" charset="0"/>
              <a:cs typeface="Times New Roman" panose="02020603050405020304" pitchFamily="18" charset="0"/>
            </a:rPr>
            <a:t>mạng</a:t>
          </a:r>
          <a:r>
            <a:rPr lang="en-US" sz="1400" kern="1200" dirty="0" smtClean="0">
              <a:latin typeface="Times New Roman" panose="02020603050405020304" pitchFamily="18" charset="0"/>
              <a:cs typeface="Times New Roman" panose="02020603050405020304" pitchFamily="18" charset="0"/>
            </a:rPr>
            <a:t> (2016)</a:t>
          </a:r>
          <a:endParaRPr lang="en-US" sz="1400" kern="1200" dirty="0">
            <a:latin typeface="Times New Roman" panose="02020603050405020304" pitchFamily="18" charset="0"/>
            <a:cs typeface="Times New Roman" panose="02020603050405020304" pitchFamily="18" charset="0"/>
          </a:endParaRPr>
        </a:p>
      </dsp:txBody>
      <dsp:txXfrm>
        <a:off x="16388" y="64161"/>
        <a:ext cx="2144710" cy="526763"/>
      </dsp:txXfrm>
    </dsp:sp>
    <dsp:sp modelId="{53372FDE-C202-4059-A562-09144EC54FA4}">
      <dsp:nvSpPr>
        <dsp:cNvPr id="0" name=""/>
        <dsp:cNvSpPr/>
      </dsp:nvSpPr>
      <dsp:spPr>
        <a:xfrm rot="5400000">
          <a:off x="980873" y="625242"/>
          <a:ext cx="215740" cy="251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Times New Roman" panose="02020603050405020304" pitchFamily="18" charset="0"/>
            <a:cs typeface="Times New Roman" panose="02020603050405020304" pitchFamily="18" charset="0"/>
          </a:endParaRPr>
        </a:p>
      </dsp:txBody>
      <dsp:txXfrm rot="-5400000">
        <a:off x="1013205" y="643268"/>
        <a:ext cx="151076" cy="151018"/>
      </dsp:txXfrm>
    </dsp:sp>
    <dsp:sp modelId="{BA1F9488-EB29-411A-A2A9-4DECACC9EA69}">
      <dsp:nvSpPr>
        <dsp:cNvPr id="0" name=""/>
        <dsp:cNvSpPr/>
      </dsp:nvSpPr>
      <dsp:spPr>
        <a:xfrm>
          <a:off x="0" y="894966"/>
          <a:ext cx="2177486" cy="559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latin typeface="Times New Roman" panose="02020603050405020304" pitchFamily="18" charset="0"/>
              <a:cs typeface="Times New Roman" panose="02020603050405020304" pitchFamily="18" charset="0"/>
            </a:rPr>
            <a:t>Nghị</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định</a:t>
          </a:r>
          <a:r>
            <a:rPr lang="en-US" sz="1400" kern="1200" dirty="0" smtClean="0">
              <a:latin typeface="Times New Roman" panose="02020603050405020304" pitchFamily="18" charset="0"/>
              <a:cs typeface="Times New Roman" panose="02020603050405020304" pitchFamily="18" charset="0"/>
            </a:rPr>
            <a:t> 85/2016/NĐ-CP (7/2016)</a:t>
          </a:r>
          <a:endParaRPr lang="en-US" sz="1400" b="0" kern="1200" dirty="0">
            <a:latin typeface="Times New Roman" panose="02020603050405020304" pitchFamily="18" charset="0"/>
            <a:cs typeface="Times New Roman" panose="02020603050405020304" pitchFamily="18" charset="0"/>
          </a:endParaRPr>
        </a:p>
      </dsp:txBody>
      <dsp:txXfrm>
        <a:off x="16388" y="911354"/>
        <a:ext cx="2144710" cy="526763"/>
      </dsp:txXfrm>
    </dsp:sp>
    <dsp:sp modelId="{453DA5A0-4DDD-4956-92B2-C61864F48E73}">
      <dsp:nvSpPr>
        <dsp:cNvPr id="0" name=""/>
        <dsp:cNvSpPr/>
      </dsp:nvSpPr>
      <dsp:spPr>
        <a:xfrm rot="5400000">
          <a:off x="966411" y="1491717"/>
          <a:ext cx="244662" cy="251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Times New Roman" panose="02020603050405020304" pitchFamily="18" charset="0"/>
            <a:cs typeface="Times New Roman" panose="02020603050405020304" pitchFamily="18" charset="0"/>
          </a:endParaRPr>
        </a:p>
      </dsp:txBody>
      <dsp:txXfrm rot="-5400000">
        <a:off x="1013204" y="1495283"/>
        <a:ext cx="151076" cy="171263"/>
      </dsp:txXfrm>
    </dsp:sp>
    <dsp:sp modelId="{A9CF27AE-CAA8-4A72-9071-53587A740389}">
      <dsp:nvSpPr>
        <dsp:cNvPr id="0" name=""/>
        <dsp:cNvSpPr/>
      </dsp:nvSpPr>
      <dsp:spPr>
        <a:xfrm>
          <a:off x="0" y="1780722"/>
          <a:ext cx="2177486" cy="559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latin typeface="Times New Roman" panose="02020603050405020304" pitchFamily="18" charset="0"/>
              <a:cs typeface="Times New Roman" panose="02020603050405020304" pitchFamily="18" charset="0"/>
            </a:rPr>
            <a:t>Thông</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tư</a:t>
          </a:r>
          <a:r>
            <a:rPr lang="en-US" sz="1400" kern="1200" dirty="0" smtClean="0">
              <a:latin typeface="Times New Roman" panose="02020603050405020304" pitchFamily="18" charset="0"/>
              <a:cs typeface="Times New Roman" panose="02020603050405020304" pitchFamily="18" charset="0"/>
            </a:rPr>
            <a:t> 03/2017/TT-BTTTT (7/2017)</a:t>
          </a:r>
          <a:endParaRPr lang="en-US" sz="1400" kern="1200" dirty="0">
            <a:latin typeface="Times New Roman" panose="02020603050405020304" pitchFamily="18" charset="0"/>
            <a:cs typeface="Times New Roman" panose="02020603050405020304" pitchFamily="18" charset="0"/>
          </a:endParaRPr>
        </a:p>
      </dsp:txBody>
      <dsp:txXfrm>
        <a:off x="16388" y="1797110"/>
        <a:ext cx="2144710" cy="526763"/>
      </dsp:txXfrm>
    </dsp:sp>
    <dsp:sp modelId="{3F6810D3-15B8-454A-8CF0-AB7E62822669}">
      <dsp:nvSpPr>
        <dsp:cNvPr id="0" name=""/>
        <dsp:cNvSpPr/>
      </dsp:nvSpPr>
      <dsp:spPr>
        <a:xfrm rot="694">
          <a:off x="2229106" y="1925783"/>
          <a:ext cx="309745" cy="2517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Times New Roman" panose="02020603050405020304" pitchFamily="18" charset="0"/>
            <a:cs typeface="Times New Roman" panose="02020603050405020304" pitchFamily="18" charset="0"/>
          </a:endParaRPr>
        </a:p>
      </dsp:txBody>
      <dsp:txXfrm>
        <a:off x="2229106" y="1976133"/>
        <a:ext cx="234207" cy="151076"/>
      </dsp:txXfrm>
    </dsp:sp>
    <dsp:sp modelId="{ADBE10F3-E408-4952-AFD2-F32316EC7994}">
      <dsp:nvSpPr>
        <dsp:cNvPr id="0" name=""/>
        <dsp:cNvSpPr/>
      </dsp:nvSpPr>
      <dsp:spPr>
        <a:xfrm>
          <a:off x="2590471" y="1763098"/>
          <a:ext cx="2177486" cy="559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latin typeface="Times New Roman" panose="02020603050405020304" pitchFamily="18" charset="0"/>
              <a:cs typeface="Times New Roman" panose="02020603050405020304" pitchFamily="18" charset="0"/>
            </a:rPr>
            <a:t>Thông</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tư</a:t>
          </a:r>
          <a:r>
            <a:rPr lang="en-US" sz="1400" kern="1200" dirty="0" smtClean="0">
              <a:latin typeface="Times New Roman" panose="02020603050405020304" pitchFamily="18" charset="0"/>
              <a:cs typeface="Times New Roman" panose="02020603050405020304" pitchFamily="18" charset="0"/>
            </a:rPr>
            <a:t> 31/2017/TT-BTTT (12/2017)</a:t>
          </a:r>
          <a:endParaRPr lang="en-US" sz="1400" kern="1200" dirty="0">
            <a:latin typeface="Times New Roman" panose="02020603050405020304" pitchFamily="18" charset="0"/>
            <a:cs typeface="Times New Roman" panose="02020603050405020304" pitchFamily="18" charset="0"/>
          </a:endParaRPr>
        </a:p>
      </dsp:txBody>
      <dsp:txXfrm>
        <a:off x="2606859" y="1779486"/>
        <a:ext cx="2144710" cy="526763"/>
      </dsp:txXfrm>
    </dsp:sp>
    <dsp:sp modelId="{B4896EA5-1AB3-474E-9639-E83EF9CFACA4}">
      <dsp:nvSpPr>
        <dsp:cNvPr id="0" name=""/>
        <dsp:cNvSpPr/>
      </dsp:nvSpPr>
      <dsp:spPr>
        <a:xfrm rot="5421033">
          <a:off x="1000384" y="2503354"/>
          <a:ext cx="295939" cy="2552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latin typeface="Times New Roman" panose="02020603050405020304" pitchFamily="18" charset="0"/>
            <a:cs typeface="Times New Roman" panose="02020603050405020304" pitchFamily="18" charset="0"/>
          </a:endParaRPr>
        </a:p>
      </dsp:txBody>
      <dsp:txXfrm rot="10800000">
        <a:off x="1038902" y="2516115"/>
        <a:ext cx="219372" cy="153134"/>
      </dsp:txXfrm>
    </dsp:sp>
    <dsp:sp modelId="{5989DC86-4C9A-47C0-A8DF-FFCFAB1C8607}">
      <dsp:nvSpPr>
        <dsp:cNvPr id="0" name=""/>
        <dsp:cNvSpPr/>
      </dsp:nvSpPr>
      <dsp:spPr>
        <a:xfrm>
          <a:off x="0" y="2879301"/>
          <a:ext cx="2177486" cy="559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latin typeface="Times New Roman" panose="02020603050405020304" pitchFamily="18" charset="0"/>
              <a:cs typeface="Times New Roman" panose="02020603050405020304" pitchFamily="18" charset="0"/>
            </a:rPr>
            <a:t>Tiêu</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chuẩn</a:t>
          </a:r>
          <a:r>
            <a:rPr lang="en-US" sz="1400" kern="1200" dirty="0" smtClean="0">
              <a:latin typeface="Times New Roman" panose="02020603050405020304" pitchFamily="18" charset="0"/>
              <a:cs typeface="Times New Roman" panose="02020603050405020304" pitchFamily="18" charset="0"/>
            </a:rPr>
            <a:t> </a:t>
          </a:r>
          <a:r>
            <a:rPr lang="en-US" sz="1400" kern="1200" dirty="0" err="1" smtClean="0">
              <a:latin typeface="Times New Roman" panose="02020603050405020304" pitchFamily="18" charset="0"/>
              <a:cs typeface="Times New Roman" panose="02020603050405020304" pitchFamily="18" charset="0"/>
            </a:rPr>
            <a:t>Việt</a:t>
          </a:r>
          <a:r>
            <a:rPr lang="en-US" sz="1400" kern="1200" dirty="0" smtClean="0">
              <a:latin typeface="Times New Roman" panose="02020603050405020304" pitchFamily="18" charset="0"/>
              <a:cs typeface="Times New Roman" panose="02020603050405020304" pitchFamily="18" charset="0"/>
            </a:rPr>
            <a:t> Nam TCVN 11930:2017 (8/2017)</a:t>
          </a:r>
          <a:endParaRPr lang="en-US" sz="1400" kern="1200" dirty="0">
            <a:latin typeface="Times New Roman" panose="02020603050405020304" pitchFamily="18" charset="0"/>
            <a:cs typeface="Times New Roman" panose="02020603050405020304" pitchFamily="18" charset="0"/>
          </a:endParaRPr>
        </a:p>
      </dsp:txBody>
      <dsp:txXfrm>
        <a:off x="16388" y="2895689"/>
        <a:ext cx="2144710" cy="526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BD5AF-CE71-4419-A68C-7AC23614E385}">
      <dsp:nvSpPr>
        <dsp:cNvPr id="0" name=""/>
        <dsp:cNvSpPr/>
      </dsp:nvSpPr>
      <dsp:spPr>
        <a:xfrm rot="5400000">
          <a:off x="1199767" y="1034123"/>
          <a:ext cx="914592" cy="104123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B62D5B-60F3-4507-9B15-5BE50D357947}">
      <dsp:nvSpPr>
        <dsp:cNvPr id="0" name=""/>
        <dsp:cNvSpPr/>
      </dsp:nvSpPr>
      <dsp:spPr>
        <a:xfrm>
          <a:off x="957456" y="20278"/>
          <a:ext cx="1539635" cy="107769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Monitor</a:t>
          </a:r>
          <a:endParaRPr lang="en-US" sz="2800" kern="1200" dirty="0">
            <a:latin typeface="Times New Roman" panose="02020603050405020304" pitchFamily="18" charset="0"/>
            <a:cs typeface="Times New Roman" panose="02020603050405020304" pitchFamily="18" charset="0"/>
          </a:endParaRPr>
        </a:p>
      </dsp:txBody>
      <dsp:txXfrm>
        <a:off x="1010074" y="72896"/>
        <a:ext cx="1434399" cy="972459"/>
      </dsp:txXfrm>
    </dsp:sp>
    <dsp:sp modelId="{1696D878-7E20-4E81-87C0-259413590C99}">
      <dsp:nvSpPr>
        <dsp:cNvPr id="0" name=""/>
        <dsp:cNvSpPr/>
      </dsp:nvSpPr>
      <dsp:spPr>
        <a:xfrm>
          <a:off x="2497092" y="123061"/>
          <a:ext cx="1119784" cy="871040"/>
        </a:xfrm>
        <a:prstGeom prst="rect">
          <a:avLst/>
        </a:prstGeom>
        <a:noFill/>
        <a:ln>
          <a:noFill/>
        </a:ln>
        <a:effectLst/>
      </dsp:spPr>
      <dsp:style>
        <a:lnRef idx="0">
          <a:scrgbClr r="0" g="0" b="0"/>
        </a:lnRef>
        <a:fillRef idx="0">
          <a:scrgbClr r="0" g="0" b="0"/>
        </a:fillRef>
        <a:effectRef idx="0">
          <a:scrgbClr r="0" g="0" b="0"/>
        </a:effectRef>
        <a:fontRef idx="minor"/>
      </dsp:style>
    </dsp:sp>
    <dsp:sp modelId="{827DF93F-26D8-445D-B6B6-D83FEBE57990}">
      <dsp:nvSpPr>
        <dsp:cNvPr id="0" name=""/>
        <dsp:cNvSpPr/>
      </dsp:nvSpPr>
      <dsp:spPr>
        <a:xfrm rot="5400000">
          <a:off x="2476289" y="2244730"/>
          <a:ext cx="914592" cy="104123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C036BD-3B6D-4324-8A2B-09834ACBF066}">
      <dsp:nvSpPr>
        <dsp:cNvPr id="0" name=""/>
        <dsp:cNvSpPr/>
      </dsp:nvSpPr>
      <dsp:spPr>
        <a:xfrm>
          <a:off x="2233978" y="1230885"/>
          <a:ext cx="1539635" cy="1077695"/>
        </a:xfrm>
        <a:prstGeom prst="roundRect">
          <a:avLst>
            <a:gd name="adj" fmla="val 1667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Times New Roman" panose="02020603050405020304" pitchFamily="18" charset="0"/>
              <a:cs typeface="Times New Roman" panose="02020603050405020304" pitchFamily="18" charset="0"/>
            </a:rPr>
            <a:t>Analysis</a:t>
          </a:r>
          <a:endParaRPr lang="en-US" sz="2700" kern="1200" dirty="0">
            <a:latin typeface="Times New Roman" panose="02020603050405020304" pitchFamily="18" charset="0"/>
            <a:cs typeface="Times New Roman" panose="02020603050405020304" pitchFamily="18" charset="0"/>
          </a:endParaRPr>
        </a:p>
      </dsp:txBody>
      <dsp:txXfrm>
        <a:off x="2286596" y="1283503"/>
        <a:ext cx="1434399" cy="972459"/>
      </dsp:txXfrm>
    </dsp:sp>
    <dsp:sp modelId="{1E133185-1240-4EFF-B8BE-D2E52D84409C}">
      <dsp:nvSpPr>
        <dsp:cNvPr id="0" name=""/>
        <dsp:cNvSpPr/>
      </dsp:nvSpPr>
      <dsp:spPr>
        <a:xfrm>
          <a:off x="3773613" y="1333668"/>
          <a:ext cx="1119784" cy="871040"/>
        </a:xfrm>
        <a:prstGeom prst="rect">
          <a:avLst/>
        </a:prstGeom>
        <a:noFill/>
        <a:ln>
          <a:noFill/>
        </a:ln>
        <a:effectLst/>
      </dsp:spPr>
      <dsp:style>
        <a:lnRef idx="0">
          <a:scrgbClr r="0" g="0" b="0"/>
        </a:lnRef>
        <a:fillRef idx="0">
          <a:scrgbClr r="0" g="0" b="0"/>
        </a:fillRef>
        <a:effectRef idx="0">
          <a:scrgbClr r="0" g="0" b="0"/>
        </a:effectRef>
        <a:fontRef idx="minor"/>
      </dsp:style>
    </dsp:sp>
    <dsp:sp modelId="{0A6D9475-6FF1-4AE4-86B6-1E76A15B59D1}">
      <dsp:nvSpPr>
        <dsp:cNvPr id="0" name=""/>
        <dsp:cNvSpPr/>
      </dsp:nvSpPr>
      <dsp:spPr>
        <a:xfrm>
          <a:off x="3510499" y="2441493"/>
          <a:ext cx="1539635" cy="1077695"/>
        </a:xfrm>
        <a:prstGeom prst="roundRect">
          <a:avLst>
            <a:gd name="adj" fmla="val 166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Act</a:t>
          </a:r>
          <a:endParaRPr lang="en-US" sz="3200" kern="1200" dirty="0">
            <a:latin typeface="Times New Roman" panose="02020603050405020304" pitchFamily="18" charset="0"/>
            <a:cs typeface="Times New Roman" panose="02020603050405020304" pitchFamily="18" charset="0"/>
          </a:endParaRPr>
        </a:p>
      </dsp:txBody>
      <dsp:txXfrm>
        <a:off x="3563117" y="2494111"/>
        <a:ext cx="1434399" cy="972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B4816-64E4-4280-B04A-714F727C4C47}">
      <dsp:nvSpPr>
        <dsp:cNvPr id="0" name=""/>
        <dsp:cNvSpPr/>
      </dsp:nvSpPr>
      <dsp:spPr>
        <a:xfrm rot="5400000">
          <a:off x="955779" y="290466"/>
          <a:ext cx="627004" cy="54549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Times New Roman" panose="02020603050405020304" pitchFamily="18" charset="0"/>
              <a:cs typeface="Times New Roman" panose="02020603050405020304" pitchFamily="18" charset="0"/>
            </a:rPr>
            <a:t>Infra</a:t>
          </a:r>
          <a:endParaRPr lang="en-US" sz="1100" kern="1200" dirty="0">
            <a:solidFill>
              <a:schemeClr val="tx1"/>
            </a:solidFill>
            <a:latin typeface="Times New Roman" panose="02020603050405020304" pitchFamily="18" charset="0"/>
            <a:cs typeface="Times New Roman" panose="02020603050405020304" pitchFamily="18" charset="0"/>
          </a:endParaRPr>
        </a:p>
      </dsp:txBody>
      <dsp:txXfrm rot="-5400000">
        <a:off x="1081540" y="347419"/>
        <a:ext cx="375481" cy="431588"/>
      </dsp:txXfrm>
    </dsp:sp>
    <dsp:sp modelId="{0512F9B0-9D2B-4E1B-8715-F407E881343F}">
      <dsp:nvSpPr>
        <dsp:cNvPr id="0" name=""/>
        <dsp:cNvSpPr/>
      </dsp:nvSpPr>
      <dsp:spPr>
        <a:xfrm>
          <a:off x="1558581" y="375112"/>
          <a:ext cx="699736" cy="376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kern="1200" dirty="0">
            <a:latin typeface="Times New Roman" panose="02020603050405020304" pitchFamily="18" charset="0"/>
            <a:cs typeface="Times New Roman" panose="02020603050405020304" pitchFamily="18" charset="0"/>
          </a:endParaRPr>
        </a:p>
      </dsp:txBody>
      <dsp:txXfrm>
        <a:off x="1558581" y="375112"/>
        <a:ext cx="699736" cy="376202"/>
      </dsp:txXfrm>
    </dsp:sp>
    <dsp:sp modelId="{697F00A3-697B-4A8D-9612-05BA9A87EAE7}">
      <dsp:nvSpPr>
        <dsp:cNvPr id="0" name=""/>
        <dsp:cNvSpPr/>
      </dsp:nvSpPr>
      <dsp:spPr>
        <a:xfrm rot="5400000">
          <a:off x="366646" y="290466"/>
          <a:ext cx="627004" cy="545493"/>
        </a:xfrm>
        <a:prstGeom prst="hexagon">
          <a:avLst>
            <a:gd name="adj" fmla="val 25000"/>
            <a:gd name="vf" fmla="val 1154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rot="-5400000">
        <a:off x="492407" y="347419"/>
        <a:ext cx="375481" cy="431588"/>
      </dsp:txXfrm>
    </dsp:sp>
    <dsp:sp modelId="{424252B8-B0E1-4E24-BB48-75FC42F75A4E}">
      <dsp:nvSpPr>
        <dsp:cNvPr id="0" name=""/>
        <dsp:cNvSpPr/>
      </dsp:nvSpPr>
      <dsp:spPr>
        <a:xfrm rot="5400000">
          <a:off x="660084" y="822667"/>
          <a:ext cx="627004" cy="54549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Times New Roman" panose="02020603050405020304" pitchFamily="18" charset="0"/>
              <a:cs typeface="Times New Roman" panose="02020603050405020304" pitchFamily="18" charset="0"/>
            </a:rPr>
            <a:t>Services</a:t>
          </a:r>
        </a:p>
      </dsp:txBody>
      <dsp:txXfrm rot="-5400000">
        <a:off x="785845" y="879620"/>
        <a:ext cx="375481" cy="431588"/>
      </dsp:txXfrm>
    </dsp:sp>
    <dsp:sp modelId="{BD3D2534-4C24-447F-ABBE-40679987B1AE}">
      <dsp:nvSpPr>
        <dsp:cNvPr id="0" name=""/>
        <dsp:cNvSpPr/>
      </dsp:nvSpPr>
      <dsp:spPr>
        <a:xfrm>
          <a:off x="1103" y="907313"/>
          <a:ext cx="677164" cy="376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Data</a:t>
          </a:r>
          <a:endParaRPr lang="en-US" sz="1600" kern="1200" dirty="0">
            <a:latin typeface="Times New Roman" panose="02020603050405020304" pitchFamily="18" charset="0"/>
            <a:cs typeface="Times New Roman" panose="02020603050405020304" pitchFamily="18" charset="0"/>
          </a:endParaRPr>
        </a:p>
      </dsp:txBody>
      <dsp:txXfrm>
        <a:off x="1103" y="907313"/>
        <a:ext cx="677164" cy="376202"/>
      </dsp:txXfrm>
    </dsp:sp>
    <dsp:sp modelId="{05E24C84-C010-4ED2-849E-76D602B0448F}">
      <dsp:nvSpPr>
        <dsp:cNvPr id="0" name=""/>
        <dsp:cNvSpPr/>
      </dsp:nvSpPr>
      <dsp:spPr>
        <a:xfrm rot="5400000">
          <a:off x="1249217" y="822667"/>
          <a:ext cx="627004" cy="545493"/>
        </a:xfrm>
        <a:prstGeom prst="hexagon">
          <a:avLst>
            <a:gd name="adj" fmla="val 25000"/>
            <a:gd name="vf" fmla="val 1154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rot="-5400000">
        <a:off x="1374978" y="879620"/>
        <a:ext cx="375481" cy="431588"/>
      </dsp:txXfrm>
    </dsp:sp>
    <dsp:sp modelId="{3FF738CB-AB9A-4CE4-990B-CF4CA681196E}">
      <dsp:nvSpPr>
        <dsp:cNvPr id="0" name=""/>
        <dsp:cNvSpPr/>
      </dsp:nvSpPr>
      <dsp:spPr>
        <a:xfrm rot="5400000">
          <a:off x="955779" y="1354868"/>
          <a:ext cx="627004" cy="545493"/>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tx1"/>
              </a:solidFill>
              <a:latin typeface="Times New Roman" panose="02020603050405020304" pitchFamily="18" charset="0"/>
              <a:cs typeface="Times New Roman" panose="02020603050405020304" pitchFamily="18" charset="0"/>
            </a:rPr>
            <a:t>App</a:t>
          </a:r>
          <a:endParaRPr lang="en-US" sz="1200" kern="1200" dirty="0">
            <a:solidFill>
              <a:schemeClr val="tx1"/>
            </a:solidFill>
            <a:latin typeface="Times New Roman" panose="02020603050405020304" pitchFamily="18" charset="0"/>
            <a:cs typeface="Times New Roman" panose="02020603050405020304" pitchFamily="18" charset="0"/>
          </a:endParaRPr>
        </a:p>
      </dsp:txBody>
      <dsp:txXfrm rot="-5400000">
        <a:off x="1081540" y="1411821"/>
        <a:ext cx="375481" cy="431588"/>
      </dsp:txXfrm>
    </dsp:sp>
    <dsp:sp modelId="{6B3AF403-9367-4FF3-87BA-903580F39B4E}">
      <dsp:nvSpPr>
        <dsp:cNvPr id="0" name=""/>
        <dsp:cNvSpPr/>
      </dsp:nvSpPr>
      <dsp:spPr>
        <a:xfrm>
          <a:off x="1558581" y="1439514"/>
          <a:ext cx="699736" cy="376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US" sz="1200" kern="1200" dirty="0">
            <a:latin typeface="Times New Roman" panose="02020603050405020304" pitchFamily="18" charset="0"/>
            <a:cs typeface="Times New Roman" panose="02020603050405020304" pitchFamily="18" charset="0"/>
          </a:endParaRPr>
        </a:p>
      </dsp:txBody>
      <dsp:txXfrm>
        <a:off x="1558581" y="1439514"/>
        <a:ext cx="699736" cy="376202"/>
      </dsp:txXfrm>
    </dsp:sp>
    <dsp:sp modelId="{E4916575-09D6-4F6B-861E-0690E35163E8}">
      <dsp:nvSpPr>
        <dsp:cNvPr id="0" name=""/>
        <dsp:cNvSpPr/>
      </dsp:nvSpPr>
      <dsp:spPr>
        <a:xfrm rot="5400000">
          <a:off x="366646" y="1354868"/>
          <a:ext cx="627004" cy="545493"/>
        </a:xfrm>
        <a:prstGeom prst="hexagon">
          <a:avLst>
            <a:gd name="adj" fmla="val 25000"/>
            <a:gd name="vf" fmla="val 11547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rot="-5400000">
        <a:off x="492407" y="1411821"/>
        <a:ext cx="375481" cy="431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BDE16-058D-40AF-8E01-69CA2DFD59D3}">
      <dsp:nvSpPr>
        <dsp:cNvPr id="0" name=""/>
        <dsp:cNvSpPr/>
      </dsp:nvSpPr>
      <dsp:spPr>
        <a:xfrm>
          <a:off x="176297" y="0"/>
          <a:ext cx="1998043" cy="122992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CAD4E-D5B8-4A17-AAFA-BDCE83061D27}">
      <dsp:nvSpPr>
        <dsp:cNvPr id="0" name=""/>
        <dsp:cNvSpPr/>
      </dsp:nvSpPr>
      <dsp:spPr>
        <a:xfrm>
          <a:off x="2525" y="368976"/>
          <a:ext cx="756611" cy="491969"/>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Times New Roman" panose="02020603050405020304" pitchFamily="18" charset="0"/>
              <a:cs typeface="Times New Roman" panose="02020603050405020304" pitchFamily="18" charset="0"/>
            </a:rPr>
            <a:t>Warning</a:t>
          </a:r>
          <a:endParaRPr lang="en-US" sz="1100" kern="1200" dirty="0">
            <a:solidFill>
              <a:schemeClr val="tx1"/>
            </a:solidFill>
            <a:latin typeface="Times New Roman" panose="02020603050405020304" pitchFamily="18" charset="0"/>
            <a:cs typeface="Times New Roman" panose="02020603050405020304" pitchFamily="18" charset="0"/>
          </a:endParaRPr>
        </a:p>
      </dsp:txBody>
      <dsp:txXfrm>
        <a:off x="26541" y="392992"/>
        <a:ext cx="708579" cy="443937"/>
      </dsp:txXfrm>
    </dsp:sp>
    <dsp:sp modelId="{66ADA721-065C-4E2B-BEF8-8593C34F70A7}">
      <dsp:nvSpPr>
        <dsp:cNvPr id="0" name=""/>
        <dsp:cNvSpPr/>
      </dsp:nvSpPr>
      <dsp:spPr>
        <a:xfrm>
          <a:off x="797013" y="368976"/>
          <a:ext cx="756611" cy="491969"/>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Times New Roman" panose="02020603050405020304" pitchFamily="18" charset="0"/>
              <a:cs typeface="Times New Roman" panose="02020603050405020304" pitchFamily="18" charset="0"/>
            </a:rPr>
            <a:t>Preventing</a:t>
          </a:r>
          <a:endParaRPr lang="en-US" sz="1100" kern="1200" dirty="0">
            <a:solidFill>
              <a:schemeClr val="tx1"/>
            </a:solidFill>
            <a:latin typeface="Times New Roman" panose="02020603050405020304" pitchFamily="18" charset="0"/>
            <a:cs typeface="Times New Roman" panose="02020603050405020304" pitchFamily="18" charset="0"/>
          </a:endParaRPr>
        </a:p>
      </dsp:txBody>
      <dsp:txXfrm>
        <a:off x="821029" y="392992"/>
        <a:ext cx="708579" cy="443937"/>
      </dsp:txXfrm>
    </dsp:sp>
    <dsp:sp modelId="{81CE813D-E9B2-426B-8222-F867E7983BAD}">
      <dsp:nvSpPr>
        <dsp:cNvPr id="0" name=""/>
        <dsp:cNvSpPr/>
      </dsp:nvSpPr>
      <dsp:spPr>
        <a:xfrm>
          <a:off x="1591501" y="368976"/>
          <a:ext cx="756611" cy="491969"/>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chemeClr val="tx1"/>
              </a:solidFill>
              <a:latin typeface="Times New Roman" panose="02020603050405020304" pitchFamily="18" charset="0"/>
              <a:cs typeface="Times New Roman" panose="02020603050405020304" pitchFamily="18" charset="0"/>
            </a:rPr>
            <a:t>Policies</a:t>
          </a:r>
          <a:endParaRPr lang="en-US" sz="1100" kern="1200" dirty="0">
            <a:solidFill>
              <a:schemeClr val="tx1"/>
            </a:solidFill>
            <a:latin typeface="Times New Roman" panose="02020603050405020304" pitchFamily="18" charset="0"/>
            <a:cs typeface="Times New Roman" panose="02020603050405020304" pitchFamily="18" charset="0"/>
          </a:endParaRPr>
        </a:p>
      </dsp:txBody>
      <dsp:txXfrm>
        <a:off x="1615517" y="392992"/>
        <a:ext cx="708579" cy="4439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20231E-0697-43F1-BEFE-E978C0527D44}">
      <dsp:nvSpPr>
        <dsp:cNvPr id="0" name=""/>
        <dsp:cNvSpPr/>
      </dsp:nvSpPr>
      <dsp:spPr>
        <a:xfrm>
          <a:off x="989291" y="938922"/>
          <a:ext cx="1147572" cy="1147572"/>
        </a:xfrm>
        <a:prstGeom prst="gear9">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latin typeface="Times New Roman" panose="02020603050405020304" pitchFamily="18" charset="0"/>
              <a:cs typeface="Times New Roman" panose="02020603050405020304" pitchFamily="18" charset="0"/>
            </a:rPr>
            <a:t>Impacts</a:t>
          </a:r>
          <a:endParaRPr lang="en-US" sz="900" kern="1200" dirty="0">
            <a:solidFill>
              <a:schemeClr val="tx1"/>
            </a:solidFill>
            <a:latin typeface="Times New Roman" panose="02020603050405020304" pitchFamily="18" charset="0"/>
            <a:cs typeface="Times New Roman" panose="02020603050405020304" pitchFamily="18" charset="0"/>
          </a:endParaRPr>
        </a:p>
      </dsp:txBody>
      <dsp:txXfrm>
        <a:off x="1220004" y="1207735"/>
        <a:ext cx="686146" cy="589876"/>
      </dsp:txXfrm>
    </dsp:sp>
    <dsp:sp modelId="{65F4AEAE-203C-4E81-950F-FB0420D4C93E}">
      <dsp:nvSpPr>
        <dsp:cNvPr id="0" name=""/>
        <dsp:cNvSpPr/>
      </dsp:nvSpPr>
      <dsp:spPr>
        <a:xfrm>
          <a:off x="321612" y="667678"/>
          <a:ext cx="834598" cy="834598"/>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latin typeface="Times New Roman" panose="02020603050405020304" pitchFamily="18" charset="0"/>
              <a:cs typeface="Times New Roman" panose="02020603050405020304" pitchFamily="18" charset="0"/>
            </a:rPr>
            <a:t>Content</a:t>
          </a:r>
          <a:endParaRPr lang="en-US" sz="900" kern="1200" dirty="0">
            <a:solidFill>
              <a:schemeClr val="tx1"/>
            </a:solidFill>
            <a:latin typeface="Times New Roman" panose="02020603050405020304" pitchFamily="18" charset="0"/>
            <a:cs typeface="Times New Roman" panose="02020603050405020304" pitchFamily="18" charset="0"/>
          </a:endParaRPr>
        </a:p>
      </dsp:txBody>
      <dsp:txXfrm>
        <a:off x="531725" y="879060"/>
        <a:ext cx="414372" cy="411834"/>
      </dsp:txXfrm>
    </dsp:sp>
    <dsp:sp modelId="{263F30DA-0E38-4CB9-9831-8EE6C1FAEDA5}">
      <dsp:nvSpPr>
        <dsp:cNvPr id="0" name=""/>
        <dsp:cNvSpPr/>
      </dsp:nvSpPr>
      <dsp:spPr>
        <a:xfrm rot="20700000">
          <a:off x="789072" y="91890"/>
          <a:ext cx="817735" cy="817735"/>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latin typeface="Times New Roman" panose="02020603050405020304" pitchFamily="18" charset="0"/>
              <a:cs typeface="Times New Roman" panose="02020603050405020304" pitchFamily="18" charset="0"/>
            </a:rPr>
            <a:t>Behavior</a:t>
          </a:r>
          <a:endParaRPr lang="en-US" sz="900" kern="1200" dirty="0">
            <a:solidFill>
              <a:schemeClr val="tx1"/>
            </a:solidFill>
            <a:latin typeface="Times New Roman" panose="02020603050405020304" pitchFamily="18" charset="0"/>
            <a:cs typeface="Times New Roman" panose="02020603050405020304" pitchFamily="18" charset="0"/>
          </a:endParaRPr>
        </a:p>
      </dsp:txBody>
      <dsp:txXfrm rot="-20700000">
        <a:off x="968426" y="271244"/>
        <a:ext cx="459028" cy="459028"/>
      </dsp:txXfrm>
    </dsp:sp>
    <dsp:sp modelId="{10503659-B5CD-46A6-AFE6-D010A8165B3F}">
      <dsp:nvSpPr>
        <dsp:cNvPr id="0" name=""/>
        <dsp:cNvSpPr/>
      </dsp:nvSpPr>
      <dsp:spPr>
        <a:xfrm>
          <a:off x="879754" y="777510"/>
          <a:ext cx="1468892" cy="1468892"/>
        </a:xfrm>
        <a:prstGeom prst="circularArrow">
          <a:avLst>
            <a:gd name="adj1" fmla="val 4687"/>
            <a:gd name="adj2" fmla="val 299029"/>
            <a:gd name="adj3" fmla="val 2427792"/>
            <a:gd name="adj4" fmla="val 16066824"/>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ECF5DC-6D9C-4F4D-95BF-2534007CCC94}">
      <dsp:nvSpPr>
        <dsp:cNvPr id="0" name=""/>
        <dsp:cNvSpPr/>
      </dsp:nvSpPr>
      <dsp:spPr>
        <a:xfrm>
          <a:off x="173807" y="492059"/>
          <a:ext cx="1067242" cy="1067242"/>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C10A98-9690-4AD2-83E3-1DAEC6C7E565}">
      <dsp:nvSpPr>
        <dsp:cNvPr id="0" name=""/>
        <dsp:cNvSpPr/>
      </dsp:nvSpPr>
      <dsp:spPr>
        <a:xfrm>
          <a:off x="599922" y="-78178"/>
          <a:ext cx="1150701" cy="1150701"/>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623FB8DB-AA53-4F0D-9FA3-FAC874E9BCD1}" type="datetimeFigureOut">
              <a:rPr lang="en-US" smtClean="0"/>
              <a:t>6/3/2019</a:t>
            </a:fld>
            <a:endParaRPr lang="en-US"/>
          </a:p>
        </p:txBody>
      </p:sp>
      <p:sp>
        <p:nvSpPr>
          <p:cNvPr id="4" name="Slide Image Placeholder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DFB7568E-4316-4814-AF46-935264F6B6E6}" type="slidenum">
              <a:rPr lang="en-US" smtClean="0"/>
              <a:t>‹#›</a:t>
            </a:fld>
            <a:endParaRPr lang="en-US"/>
          </a:p>
        </p:txBody>
      </p:sp>
    </p:spTree>
    <p:extLst>
      <p:ext uri="{BB962C8B-B14F-4D97-AF65-F5344CB8AC3E}">
        <p14:creationId xmlns:p14="http://schemas.microsoft.com/office/powerpoint/2010/main" val="1456572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s.norton.com/internetsecurity-emerging-threats-10-facts-about-todays-cybersecurity-landscape-that-you-should-know.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pamhaus.org/statistics/botnet-isp/"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ictnews.vn/cntt/bao-mat/an-ninh-mang-2018-day-song-voi-ro-ri-du-lieu-nguoi-dung-tan-cong-apt-177221.ic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7568E-4316-4814-AF46-935264F6B6E6}" type="slidenum">
              <a:rPr lang="en-US" smtClean="0"/>
              <a:t>1</a:t>
            </a:fld>
            <a:endParaRPr lang="en-US"/>
          </a:p>
        </p:txBody>
      </p:sp>
    </p:spTree>
    <p:extLst>
      <p:ext uri="{BB962C8B-B14F-4D97-AF65-F5344CB8AC3E}">
        <p14:creationId xmlns:p14="http://schemas.microsoft.com/office/powerpoint/2010/main" val="329917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7568E-4316-4814-AF46-935264F6B6E6}" type="slidenum">
              <a:rPr lang="en-US" smtClean="0"/>
              <a:t>13</a:t>
            </a:fld>
            <a:endParaRPr lang="en-US"/>
          </a:p>
        </p:txBody>
      </p:sp>
    </p:spTree>
    <p:extLst>
      <p:ext uri="{BB962C8B-B14F-4D97-AF65-F5344CB8AC3E}">
        <p14:creationId xmlns:p14="http://schemas.microsoft.com/office/powerpoint/2010/main" val="111556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7568E-4316-4814-AF46-935264F6B6E6}" type="slidenum">
              <a:rPr lang="en-US" smtClean="0"/>
              <a:t>14</a:t>
            </a:fld>
            <a:endParaRPr lang="en-US"/>
          </a:p>
        </p:txBody>
      </p:sp>
    </p:spTree>
    <p:extLst>
      <p:ext uri="{BB962C8B-B14F-4D97-AF65-F5344CB8AC3E}">
        <p14:creationId xmlns:p14="http://schemas.microsoft.com/office/powerpoint/2010/main" val="2056264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7568E-4316-4814-AF46-935264F6B6E6}" type="slidenum">
              <a:rPr lang="en-US" smtClean="0"/>
              <a:t>15</a:t>
            </a:fld>
            <a:endParaRPr lang="en-US"/>
          </a:p>
        </p:txBody>
      </p:sp>
    </p:spTree>
    <p:extLst>
      <p:ext uri="{BB962C8B-B14F-4D97-AF65-F5344CB8AC3E}">
        <p14:creationId xmlns:p14="http://schemas.microsoft.com/office/powerpoint/2010/main" val="3111401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7568E-4316-4814-AF46-935264F6B6E6}" type="slidenum">
              <a:rPr lang="en-US" smtClean="0"/>
              <a:t>16</a:t>
            </a:fld>
            <a:endParaRPr lang="en-US"/>
          </a:p>
        </p:txBody>
      </p:sp>
    </p:spTree>
    <p:extLst>
      <p:ext uri="{BB962C8B-B14F-4D97-AF65-F5344CB8AC3E}">
        <p14:creationId xmlns:p14="http://schemas.microsoft.com/office/powerpoint/2010/main" val="3614533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7568E-4316-4814-AF46-935264F6B6E6}" type="slidenum">
              <a:rPr lang="en-US" smtClean="0"/>
              <a:t>18</a:t>
            </a:fld>
            <a:endParaRPr lang="en-US"/>
          </a:p>
        </p:txBody>
      </p:sp>
    </p:spTree>
    <p:extLst>
      <p:ext uri="{BB962C8B-B14F-4D97-AF65-F5344CB8AC3E}">
        <p14:creationId xmlns:p14="http://schemas.microsoft.com/office/powerpoint/2010/main" val="85903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spc="-1" dirty="0" smtClean="0">
                <a:solidFill>
                  <a:srgbClr val="000000"/>
                </a:solidFill>
                <a:uFill>
                  <a:solidFill>
                    <a:srgbClr val="FFFFFF"/>
                  </a:solidFill>
                </a:uFill>
                <a:latin typeface="Times New Roman"/>
              </a:rPr>
              <a:t>1. </a:t>
            </a:r>
            <a:r>
              <a:rPr lang="en-US" sz="1400" spc="-1" dirty="0" err="1" smtClean="0">
                <a:solidFill>
                  <a:srgbClr val="000000"/>
                </a:solidFill>
                <a:uFill>
                  <a:solidFill>
                    <a:srgbClr val="FFFFFF"/>
                  </a:solidFill>
                </a:uFill>
                <a:latin typeface="Times New Roman"/>
              </a:rPr>
              <a:t>Rò</a:t>
            </a:r>
            <a:r>
              <a:rPr lang="en-US" sz="1400" spc="-1" dirty="0" smtClean="0">
                <a:solidFill>
                  <a:srgbClr val="000000"/>
                </a:solidFill>
                <a:uFill>
                  <a:solidFill>
                    <a:srgbClr val="FFFFFF"/>
                  </a:solidFill>
                </a:uFill>
                <a:latin typeface="Times New Roman"/>
              </a:rPr>
              <a:t> </a:t>
            </a:r>
            <a:r>
              <a:rPr lang="en-US" sz="1400" spc="-1" dirty="0" err="1" smtClean="0">
                <a:solidFill>
                  <a:srgbClr val="000000"/>
                </a:solidFill>
                <a:uFill>
                  <a:solidFill>
                    <a:srgbClr val="FFFFFF"/>
                  </a:solidFill>
                </a:uFill>
                <a:latin typeface="Times New Roman"/>
              </a:rPr>
              <a:t>rỉ</a:t>
            </a:r>
            <a:r>
              <a:rPr lang="en-US" sz="1400" spc="-1" dirty="0" smtClean="0">
                <a:solidFill>
                  <a:srgbClr val="000000"/>
                </a:solidFill>
                <a:uFill>
                  <a:solidFill>
                    <a:srgbClr val="FFFFFF"/>
                  </a:solidFill>
                </a:uFill>
                <a:latin typeface="Times New Roman"/>
              </a:rPr>
              <a:t> </a:t>
            </a:r>
            <a:r>
              <a:rPr lang="en-US" sz="1400" spc="-1" dirty="0" err="1" smtClean="0">
                <a:solidFill>
                  <a:srgbClr val="000000"/>
                </a:solidFill>
                <a:uFill>
                  <a:solidFill>
                    <a:srgbClr val="FFFFFF"/>
                  </a:solidFill>
                </a:uFill>
                <a:latin typeface="Times New Roman"/>
              </a:rPr>
              <a:t>dữ</a:t>
            </a:r>
            <a:r>
              <a:rPr lang="en-US" sz="1400" spc="-1" dirty="0" smtClean="0">
                <a:solidFill>
                  <a:srgbClr val="000000"/>
                </a:solidFill>
                <a:uFill>
                  <a:solidFill>
                    <a:srgbClr val="FFFFFF"/>
                  </a:solidFill>
                </a:uFill>
                <a:latin typeface="Times New Roman"/>
              </a:rPr>
              <a:t> </a:t>
            </a:r>
            <a:r>
              <a:rPr lang="en-US" sz="1400" spc="-1" dirty="0" err="1" smtClean="0">
                <a:solidFill>
                  <a:srgbClr val="000000"/>
                </a:solidFill>
                <a:uFill>
                  <a:solidFill>
                    <a:srgbClr val="FFFFFF"/>
                  </a:solidFill>
                </a:uFill>
                <a:latin typeface="Times New Roman"/>
              </a:rPr>
              <a:t>liệu</a:t>
            </a:r>
            <a:r>
              <a:rPr lang="en-US" sz="1400" spc="-1" dirty="0" smtClean="0">
                <a:solidFill>
                  <a:srgbClr val="000000"/>
                </a:solidFill>
                <a:uFill>
                  <a:solidFill>
                    <a:srgbClr val="FFFFFF"/>
                  </a:solidFill>
                </a:uFill>
                <a:latin typeface="Times New Roman"/>
              </a:rPr>
              <a:t> - </a:t>
            </a:r>
            <a:r>
              <a:rPr lang="en-US" dirty="0" err="1" smtClean="0"/>
              <a:t>Bê</a:t>
            </a:r>
            <a:r>
              <a:rPr lang="en-US" dirty="0" smtClean="0"/>
              <a:t> </a:t>
            </a:r>
            <a:r>
              <a:rPr lang="en-US" dirty="0" err="1" smtClean="0"/>
              <a:t>bối</a:t>
            </a:r>
            <a:r>
              <a:rPr lang="en-US" dirty="0" smtClean="0"/>
              <a:t> </a:t>
            </a:r>
            <a:r>
              <a:rPr lang="en-US" dirty="0" err="1" smtClean="0"/>
              <a:t>dữ</a:t>
            </a:r>
            <a:r>
              <a:rPr lang="en-US" dirty="0" smtClean="0"/>
              <a:t> </a:t>
            </a:r>
            <a:r>
              <a:rPr lang="en-US" dirty="0" err="1" smtClean="0"/>
              <a:t>liệu</a:t>
            </a:r>
            <a:r>
              <a:rPr lang="en-US" dirty="0" smtClean="0"/>
              <a:t> Cambridge </a:t>
            </a:r>
            <a:r>
              <a:rPr lang="en-US" dirty="0" err="1" smtClean="0"/>
              <a:t>Analytica</a:t>
            </a:r>
            <a:r>
              <a:rPr lang="en-US" dirty="0" smtClean="0"/>
              <a:t> </a:t>
            </a:r>
            <a:r>
              <a:rPr lang="en-US" dirty="0" err="1" smtClean="0"/>
              <a:t>của</a:t>
            </a:r>
            <a:r>
              <a:rPr lang="en-US" dirty="0" smtClean="0"/>
              <a:t> Facebook: T</a:t>
            </a:r>
            <a:r>
              <a:rPr lang="vi-VN" dirty="0" smtClean="0"/>
              <a:t>hông tin tài khoản của 87 triệu người dùng Facebook được sử dụng nhằm tác động đến kết quả bầu cử tổng thống là tâm điểm của mọi bản tin an toàn thông tin. CEO của Facebook, Mark Zuckerberg đã phải điều trần trước Thượng viện – Hạ viện Mỹ và nghị viện Châu Âu.</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Google+ </a:t>
            </a:r>
            <a:r>
              <a:rPr lang="en-US" dirty="0" err="1" smtClean="0"/>
              <a:t>đóng</a:t>
            </a:r>
            <a:r>
              <a:rPr lang="en-US" dirty="0" smtClean="0"/>
              <a:t> </a:t>
            </a:r>
            <a:r>
              <a:rPr lang="en-US" dirty="0" err="1" smtClean="0"/>
              <a:t>cửa</a:t>
            </a:r>
            <a:r>
              <a:rPr lang="en-US" dirty="0" smtClean="0"/>
              <a:t>: </a:t>
            </a:r>
            <a:r>
              <a:rPr lang="en-US" dirty="0" err="1" smtClean="0"/>
              <a:t>Vụ</a:t>
            </a:r>
            <a:r>
              <a:rPr lang="en-US" dirty="0" smtClean="0"/>
              <a:t> </a:t>
            </a:r>
            <a:r>
              <a:rPr lang="en-US" dirty="0" err="1" smtClean="0"/>
              <a:t>việc</a:t>
            </a:r>
            <a:r>
              <a:rPr lang="en-US" dirty="0" smtClean="0"/>
              <a:t> l</a:t>
            </a:r>
            <a:r>
              <a:rPr lang="vi-VN" dirty="0" smtClean="0"/>
              <a:t>ộ lọt dữ liệu của 500.000 người dùng Google+ bị công bố. Google buộc phải đóng cửa vĩnh viễn mạng xã hội này</a:t>
            </a:r>
            <a:endParaRPr lang="en-US" sz="1400" spc="-1" dirty="0" smtClean="0">
              <a:solidFill>
                <a:srgbClr val="000000"/>
              </a:solidFill>
              <a:uFill>
                <a:solidFill>
                  <a:srgbClr val="FFFFFF"/>
                </a:solidFill>
              </a:uFill>
              <a:latin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 FIFA </a:t>
            </a:r>
            <a:r>
              <a:rPr lang="en-US" dirty="0" err="1" smtClean="0"/>
              <a:t>lộ</a:t>
            </a:r>
            <a:r>
              <a:rPr lang="en-US" dirty="0" smtClean="0"/>
              <a:t> 70 </a:t>
            </a:r>
            <a:r>
              <a:rPr lang="en-US" dirty="0" err="1" smtClean="0"/>
              <a:t>triệu</a:t>
            </a:r>
            <a:r>
              <a:rPr lang="en-US" dirty="0" smtClean="0"/>
              <a:t> </a:t>
            </a:r>
            <a:r>
              <a:rPr lang="en-US" dirty="0" err="1" smtClean="0"/>
              <a:t>tài</a:t>
            </a:r>
            <a:r>
              <a:rPr lang="en-US" dirty="0" smtClean="0"/>
              <a:t> </a:t>
            </a:r>
            <a:r>
              <a:rPr lang="en-US" dirty="0" err="1" smtClean="0"/>
              <a:t>liệu</a:t>
            </a:r>
            <a:r>
              <a:rPr lang="en-US" dirty="0" smtClean="0"/>
              <a:t> </a:t>
            </a:r>
            <a:r>
              <a:rPr lang="en-US" dirty="0" err="1" smtClean="0"/>
              <a:t>và</a:t>
            </a:r>
            <a:r>
              <a:rPr lang="en-US" dirty="0" smtClean="0"/>
              <a:t> 3,4 terabyte </a:t>
            </a:r>
            <a:r>
              <a:rPr lang="en-US" dirty="0" err="1" smtClean="0"/>
              <a:t>dữ</a:t>
            </a:r>
            <a:r>
              <a:rPr lang="en-US" dirty="0" smtClean="0"/>
              <a:t> </a:t>
            </a:r>
            <a:r>
              <a:rPr lang="en-US" dirty="0" err="1" smtClean="0"/>
              <a:t>liệu</a:t>
            </a:r>
            <a:r>
              <a:rPr lang="en-US" dirty="0" smtClean="0"/>
              <a:t>: </a:t>
            </a:r>
            <a:r>
              <a:rPr lang="vi-VN" dirty="0" smtClean="0"/>
              <a:t>Số tài liệu này được công bố bởi Football Leaks và chứa nhiều thông tin về các hành vi tham nhũng trong bóng đá. Lượng dữ liệu rò rỉ này đã vượt mặt vụ Tài liệu Panama, vốn được coi là vụ lộ lọt dữ liệu lớn nhất thế giới.</a:t>
            </a:r>
            <a:endParaRPr lang="en-US" dirty="0" smtClean="0"/>
          </a:p>
        </p:txBody>
      </p:sp>
      <p:sp>
        <p:nvSpPr>
          <p:cNvPr id="4" name="Slide Number Placeholder 3"/>
          <p:cNvSpPr>
            <a:spLocks noGrp="1"/>
          </p:cNvSpPr>
          <p:nvPr>
            <p:ph type="sldNum" sz="quarter" idx="10"/>
          </p:nvPr>
        </p:nvSpPr>
        <p:spPr/>
        <p:txBody>
          <a:bodyPr/>
          <a:lstStyle/>
          <a:p>
            <a:fld id="{DFB7568E-4316-4814-AF46-935264F6B6E6}" type="slidenum">
              <a:rPr lang="en-US" smtClean="0"/>
              <a:t>3</a:t>
            </a:fld>
            <a:endParaRPr lang="en-US"/>
          </a:p>
        </p:txBody>
      </p:sp>
    </p:spTree>
    <p:extLst>
      <p:ext uri="{BB962C8B-B14F-4D97-AF65-F5344CB8AC3E}">
        <p14:creationId xmlns:p14="http://schemas.microsoft.com/office/powerpoint/2010/main" val="107284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spc="-1" dirty="0" err="1" smtClean="0">
                <a:solidFill>
                  <a:srgbClr val="000000"/>
                </a:solidFill>
                <a:uFill>
                  <a:solidFill>
                    <a:srgbClr val="FFFFFF"/>
                  </a:solidFill>
                </a:uFill>
                <a:latin typeface="Times New Roman"/>
              </a:rPr>
              <a:t>Rò</a:t>
            </a:r>
            <a:r>
              <a:rPr lang="en-US" sz="1400" spc="-1" dirty="0" smtClean="0">
                <a:solidFill>
                  <a:srgbClr val="000000"/>
                </a:solidFill>
                <a:uFill>
                  <a:solidFill>
                    <a:srgbClr val="FFFFFF"/>
                  </a:solidFill>
                </a:uFill>
                <a:latin typeface="Times New Roman"/>
              </a:rPr>
              <a:t> </a:t>
            </a:r>
            <a:r>
              <a:rPr lang="en-US" sz="1400" spc="-1" dirty="0" err="1" smtClean="0">
                <a:solidFill>
                  <a:srgbClr val="000000"/>
                </a:solidFill>
                <a:uFill>
                  <a:solidFill>
                    <a:srgbClr val="FFFFFF"/>
                  </a:solidFill>
                </a:uFill>
                <a:latin typeface="Times New Roman"/>
              </a:rPr>
              <a:t>rỉ</a:t>
            </a:r>
            <a:r>
              <a:rPr lang="en-US" sz="1400" spc="-1" dirty="0" smtClean="0">
                <a:solidFill>
                  <a:srgbClr val="000000"/>
                </a:solidFill>
                <a:uFill>
                  <a:solidFill>
                    <a:srgbClr val="FFFFFF"/>
                  </a:solidFill>
                </a:uFill>
                <a:latin typeface="Times New Roman"/>
              </a:rPr>
              <a:t> </a:t>
            </a:r>
            <a:r>
              <a:rPr lang="en-US" sz="1400" spc="-1" dirty="0" err="1" smtClean="0">
                <a:solidFill>
                  <a:srgbClr val="000000"/>
                </a:solidFill>
                <a:uFill>
                  <a:solidFill>
                    <a:srgbClr val="FFFFFF"/>
                  </a:solidFill>
                </a:uFill>
                <a:latin typeface="Times New Roman"/>
              </a:rPr>
              <a:t>dữ</a:t>
            </a:r>
            <a:r>
              <a:rPr lang="en-US" sz="1400" spc="-1" dirty="0" smtClean="0">
                <a:solidFill>
                  <a:srgbClr val="000000"/>
                </a:solidFill>
                <a:uFill>
                  <a:solidFill>
                    <a:srgbClr val="FFFFFF"/>
                  </a:solidFill>
                </a:uFill>
                <a:latin typeface="Times New Roman"/>
              </a:rPr>
              <a:t> </a:t>
            </a:r>
            <a:r>
              <a:rPr lang="en-US" sz="1400" spc="-1" dirty="0" err="1" smtClean="0">
                <a:solidFill>
                  <a:srgbClr val="000000"/>
                </a:solidFill>
                <a:uFill>
                  <a:solidFill>
                    <a:srgbClr val="FFFFFF"/>
                  </a:solidFill>
                </a:uFill>
                <a:latin typeface="Times New Roman"/>
              </a:rPr>
              <a:t>liệu</a:t>
            </a:r>
            <a:r>
              <a:rPr lang="en-US" sz="1400" spc="-1" dirty="0" smtClean="0">
                <a:solidFill>
                  <a:srgbClr val="000000"/>
                </a:solidFill>
                <a:uFill>
                  <a:solidFill>
                    <a:srgbClr val="FFFFFF"/>
                  </a:solidFill>
                </a:uFill>
                <a:latin typeface="Times New Roman"/>
              </a:rPr>
              <a:t> – </a:t>
            </a:r>
            <a:r>
              <a:rPr lang="en-US" dirty="0" smtClean="0"/>
              <a:t>Tin </a:t>
            </a:r>
            <a:r>
              <a:rPr lang="en-US" dirty="0" err="1" smtClean="0"/>
              <a:t>đồn</a:t>
            </a:r>
            <a:r>
              <a:rPr lang="en-US" dirty="0" smtClean="0"/>
              <a:t>, </a:t>
            </a:r>
            <a:r>
              <a:rPr lang="en-US" dirty="0" err="1" smtClean="0"/>
              <a:t>nghi</a:t>
            </a:r>
            <a:r>
              <a:rPr lang="en-US" dirty="0" smtClean="0"/>
              <a:t> </a:t>
            </a:r>
            <a:r>
              <a:rPr lang="en-US" dirty="0" err="1" smtClean="0"/>
              <a:t>vấn</a:t>
            </a:r>
            <a:r>
              <a:rPr lang="en-US" dirty="0" smtClean="0"/>
              <a:t> </a:t>
            </a:r>
            <a:r>
              <a:rPr lang="en-US" dirty="0" err="1" smtClean="0"/>
              <a:t>rò</a:t>
            </a:r>
            <a:r>
              <a:rPr lang="en-US" dirty="0" smtClean="0"/>
              <a:t> </a:t>
            </a:r>
            <a:r>
              <a:rPr lang="en-US" dirty="0" err="1" smtClean="0"/>
              <a:t>rỉ</a:t>
            </a:r>
            <a:r>
              <a:rPr lang="en-US" dirty="0" smtClean="0"/>
              <a:t> </a:t>
            </a:r>
            <a:r>
              <a:rPr lang="en-US" dirty="0" err="1" smtClean="0"/>
              <a:t>dữ</a:t>
            </a:r>
            <a:r>
              <a:rPr lang="en-US" dirty="0" smtClean="0"/>
              <a:t> </a:t>
            </a:r>
            <a:r>
              <a:rPr lang="en-US" dirty="0" err="1" smtClean="0"/>
              <a:t>liệu</a:t>
            </a:r>
            <a:r>
              <a:rPr lang="en-US" dirty="0" smtClean="0"/>
              <a:t> </a:t>
            </a:r>
            <a:r>
              <a:rPr lang="en-US" dirty="0" err="1" smtClean="0"/>
              <a:t>của</a:t>
            </a:r>
            <a:r>
              <a:rPr lang="en-US" dirty="0" smtClean="0"/>
              <a:t> </a:t>
            </a:r>
            <a:r>
              <a:rPr lang="en-US" dirty="0" err="1" smtClean="0"/>
              <a:t>Thế</a:t>
            </a:r>
            <a:r>
              <a:rPr lang="en-US" dirty="0" smtClean="0"/>
              <a:t> </a:t>
            </a:r>
            <a:r>
              <a:rPr lang="en-US" dirty="0" err="1" smtClean="0"/>
              <a:t>giới</a:t>
            </a:r>
            <a:r>
              <a:rPr lang="en-US" dirty="0" smtClean="0"/>
              <a:t> di </a:t>
            </a:r>
            <a:r>
              <a:rPr lang="en-US" dirty="0" err="1" smtClean="0"/>
              <a:t>động</a:t>
            </a:r>
            <a:r>
              <a:rPr lang="en-US" dirty="0" smtClean="0"/>
              <a:t>, </a:t>
            </a:r>
            <a:r>
              <a:rPr lang="en-US" dirty="0" err="1" smtClean="0"/>
              <a:t>FPTShop</a:t>
            </a:r>
            <a:endParaRPr lang="en-US" dirty="0"/>
          </a:p>
        </p:txBody>
      </p:sp>
      <p:sp>
        <p:nvSpPr>
          <p:cNvPr id="4" name="Slide Number Placeholder 3"/>
          <p:cNvSpPr>
            <a:spLocks noGrp="1"/>
          </p:cNvSpPr>
          <p:nvPr>
            <p:ph type="sldNum" sz="quarter" idx="10"/>
          </p:nvPr>
        </p:nvSpPr>
        <p:spPr/>
        <p:txBody>
          <a:bodyPr/>
          <a:lstStyle/>
          <a:p>
            <a:fld id="{DFB7568E-4316-4814-AF46-935264F6B6E6}" type="slidenum">
              <a:rPr lang="en-US" smtClean="0"/>
              <a:t>4</a:t>
            </a:fld>
            <a:endParaRPr lang="en-US"/>
          </a:p>
        </p:txBody>
      </p:sp>
    </p:spTree>
    <p:extLst>
      <p:ext uri="{BB962C8B-B14F-4D97-AF65-F5344CB8AC3E}">
        <p14:creationId xmlns:p14="http://schemas.microsoft.com/office/powerpoint/2010/main" val="419475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Nguồn</a:t>
            </a:r>
            <a:r>
              <a:rPr lang="en-US" dirty="0" smtClean="0"/>
              <a:t>:</a:t>
            </a:r>
            <a:r>
              <a:rPr lang="en-US" baseline="0" dirty="0" smtClean="0"/>
              <a:t> </a:t>
            </a:r>
            <a:r>
              <a:rPr lang="en-US" dirty="0" smtClean="0">
                <a:hlinkClick r:id="rId3"/>
              </a:rPr>
              <a:t>https://us.norton.com/internetsecurity-emerging-threats-10-facts-about-todays-cybersecurity-landscape-that-you-should-know.html</a:t>
            </a:r>
            <a:endParaRPr lang="en-US" dirty="0"/>
          </a:p>
        </p:txBody>
      </p:sp>
      <p:sp>
        <p:nvSpPr>
          <p:cNvPr id="4" name="Slide Number Placeholder 3"/>
          <p:cNvSpPr>
            <a:spLocks noGrp="1"/>
          </p:cNvSpPr>
          <p:nvPr>
            <p:ph type="sldNum" sz="quarter" idx="10"/>
          </p:nvPr>
        </p:nvSpPr>
        <p:spPr/>
        <p:txBody>
          <a:bodyPr/>
          <a:lstStyle/>
          <a:p>
            <a:fld id="{DFB7568E-4316-4814-AF46-935264F6B6E6}" type="slidenum">
              <a:rPr lang="en-US" smtClean="0"/>
              <a:t>5</a:t>
            </a:fld>
            <a:endParaRPr lang="en-US"/>
          </a:p>
        </p:txBody>
      </p:sp>
    </p:spTree>
    <p:extLst>
      <p:ext uri="{BB962C8B-B14F-4D97-AF65-F5344CB8AC3E}">
        <p14:creationId xmlns:p14="http://schemas.microsoft.com/office/powerpoint/2010/main" val="381643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spc="-1" dirty="0" err="1" smtClean="0">
                <a:solidFill>
                  <a:srgbClr val="000000"/>
                </a:solidFill>
                <a:uFill>
                  <a:solidFill>
                    <a:srgbClr val="FFFFFF"/>
                  </a:solidFill>
                </a:uFill>
                <a:latin typeface="Times New Roman"/>
              </a:rPr>
              <a:t>Việt</a:t>
            </a:r>
            <a:r>
              <a:rPr lang="en-US" sz="1200" spc="-1" dirty="0" smtClean="0">
                <a:solidFill>
                  <a:srgbClr val="000000"/>
                </a:solidFill>
                <a:uFill>
                  <a:solidFill>
                    <a:srgbClr val="FFFFFF"/>
                  </a:solidFill>
                </a:uFill>
                <a:latin typeface="Times New Roman"/>
              </a:rPr>
              <a:t> Nam </a:t>
            </a:r>
            <a:r>
              <a:rPr lang="en-US" sz="1200" spc="-1" dirty="0" err="1" smtClean="0">
                <a:solidFill>
                  <a:srgbClr val="000000"/>
                </a:solidFill>
                <a:uFill>
                  <a:solidFill>
                    <a:srgbClr val="FFFFFF"/>
                  </a:solidFill>
                </a:uFill>
                <a:latin typeface="Times New Roman"/>
              </a:rPr>
              <a:t>đứng</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thứ</a:t>
            </a:r>
            <a:r>
              <a:rPr lang="en-US" sz="1200" spc="-1" dirty="0" smtClean="0">
                <a:solidFill>
                  <a:srgbClr val="000000"/>
                </a:solidFill>
                <a:uFill>
                  <a:solidFill>
                    <a:srgbClr val="FFFFFF"/>
                  </a:solidFill>
                </a:uFill>
                <a:latin typeface="Times New Roman"/>
              </a:rPr>
              <a:t> 2 </a:t>
            </a:r>
            <a:r>
              <a:rPr lang="en-US" sz="1200" spc="-1" dirty="0" err="1" smtClean="0">
                <a:solidFill>
                  <a:srgbClr val="000000"/>
                </a:solidFill>
                <a:uFill>
                  <a:solidFill>
                    <a:srgbClr val="FFFFFF"/>
                  </a:solidFill>
                </a:uFill>
                <a:latin typeface="Times New Roman"/>
              </a:rPr>
              <a:t>trong</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bảng</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xếp</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hạng</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có</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địa</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chỉ</a:t>
            </a:r>
            <a:r>
              <a:rPr lang="en-US" sz="1200" spc="-1" dirty="0" smtClean="0">
                <a:solidFill>
                  <a:srgbClr val="000000"/>
                </a:solidFill>
                <a:uFill>
                  <a:solidFill>
                    <a:srgbClr val="FFFFFF"/>
                  </a:solidFill>
                </a:uFill>
                <a:latin typeface="Times New Roman"/>
              </a:rPr>
              <a:t> IP </a:t>
            </a:r>
            <a:r>
              <a:rPr lang="en-US" sz="1200" spc="-1" dirty="0" err="1" smtClean="0">
                <a:solidFill>
                  <a:srgbClr val="000000"/>
                </a:solidFill>
                <a:uFill>
                  <a:solidFill>
                    <a:srgbClr val="FFFFFF"/>
                  </a:solidFill>
                </a:uFill>
                <a:latin typeface="Times New Roman"/>
              </a:rPr>
              <a:t>nhiễm</a:t>
            </a:r>
            <a:r>
              <a:rPr lang="en-US" sz="1200" spc="-1" dirty="0" smtClean="0">
                <a:solidFill>
                  <a:srgbClr val="000000"/>
                </a:solidFill>
                <a:uFill>
                  <a:solidFill>
                    <a:srgbClr val="FFFFFF"/>
                  </a:solidFill>
                </a:uFill>
                <a:latin typeface="Times New Roman"/>
              </a:rPr>
              <a:t> botnet</a:t>
            </a:r>
          </a:p>
          <a:p>
            <a:pPr marL="228600" indent="-228600">
              <a:buAutoNum type="arabicPeriod"/>
            </a:pPr>
            <a:r>
              <a:rPr lang="en-US" sz="1200" spc="-1" dirty="0" err="1" smtClean="0">
                <a:solidFill>
                  <a:srgbClr val="000000"/>
                </a:solidFill>
                <a:uFill>
                  <a:solidFill>
                    <a:srgbClr val="FFFFFF"/>
                  </a:solidFill>
                </a:uFill>
                <a:latin typeface="Times New Roman"/>
              </a:rPr>
              <a:t>Thống</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kê</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từ</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Bộ</a:t>
            </a:r>
            <a:r>
              <a:rPr lang="en-US" sz="1200" spc="-1" dirty="0" smtClean="0">
                <a:solidFill>
                  <a:srgbClr val="000000"/>
                </a:solidFill>
                <a:uFill>
                  <a:solidFill>
                    <a:srgbClr val="FFFFFF"/>
                  </a:solidFill>
                </a:uFill>
                <a:latin typeface="Times New Roman"/>
              </a:rPr>
              <a:t> TT&amp; TT, </a:t>
            </a:r>
            <a:r>
              <a:rPr lang="en-US" sz="1200" spc="-1" dirty="0" err="1" smtClean="0">
                <a:solidFill>
                  <a:srgbClr val="000000"/>
                </a:solidFill>
                <a:uFill>
                  <a:solidFill>
                    <a:srgbClr val="FFFFFF"/>
                  </a:solidFill>
                </a:uFill>
                <a:latin typeface="Times New Roman"/>
              </a:rPr>
              <a:t>tổng</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số</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các</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cuộc</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tấn</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công</a:t>
            </a:r>
            <a:r>
              <a:rPr lang="en-US" sz="1200" spc="-1" dirty="0" smtClean="0">
                <a:solidFill>
                  <a:srgbClr val="000000"/>
                </a:solidFill>
                <a:uFill>
                  <a:solidFill>
                    <a:srgbClr val="FFFFFF"/>
                  </a:solidFill>
                </a:uFill>
                <a:latin typeface="Times New Roman"/>
              </a:rPr>
              <a:t> ATTT </a:t>
            </a:r>
            <a:r>
              <a:rPr lang="en-US" sz="1200" spc="-1" dirty="0" err="1" smtClean="0">
                <a:solidFill>
                  <a:srgbClr val="000000"/>
                </a:solidFill>
                <a:uFill>
                  <a:solidFill>
                    <a:srgbClr val="FFFFFF"/>
                  </a:solidFill>
                </a:uFill>
                <a:latin typeface="Times New Roman"/>
              </a:rPr>
              <a:t>mạng</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năm</a:t>
            </a:r>
            <a:r>
              <a:rPr lang="en-US" sz="1200" spc="-1" dirty="0" smtClean="0">
                <a:solidFill>
                  <a:srgbClr val="000000"/>
                </a:solidFill>
                <a:uFill>
                  <a:solidFill>
                    <a:srgbClr val="FFFFFF"/>
                  </a:solidFill>
                </a:uFill>
                <a:latin typeface="Times New Roman"/>
              </a:rPr>
              <a:t> 2018 </a:t>
            </a:r>
            <a:r>
              <a:rPr lang="en-US" sz="1200" spc="-1" dirty="0" err="1" smtClean="0">
                <a:solidFill>
                  <a:srgbClr val="000000"/>
                </a:solidFill>
                <a:uFill>
                  <a:solidFill>
                    <a:srgbClr val="FFFFFF"/>
                  </a:solidFill>
                </a:uFill>
                <a:latin typeface="Times New Roman"/>
              </a:rPr>
              <a:t>tại</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Việt</a:t>
            </a:r>
            <a:r>
              <a:rPr lang="en-US" sz="1200" spc="-1" dirty="0" smtClean="0">
                <a:solidFill>
                  <a:srgbClr val="000000"/>
                </a:solidFill>
                <a:uFill>
                  <a:solidFill>
                    <a:srgbClr val="FFFFFF"/>
                  </a:solidFill>
                </a:uFill>
                <a:latin typeface="Times New Roman"/>
              </a:rPr>
              <a:t> Nam </a:t>
            </a:r>
            <a:r>
              <a:rPr lang="en-US" sz="1200" spc="-1" dirty="0" err="1" smtClean="0">
                <a:solidFill>
                  <a:srgbClr val="000000"/>
                </a:solidFill>
                <a:uFill>
                  <a:solidFill>
                    <a:srgbClr val="FFFFFF"/>
                  </a:solidFill>
                </a:uFill>
                <a:latin typeface="Times New Roman"/>
              </a:rPr>
              <a:t>có</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chiều</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hướng</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tăng</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nhưng</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để</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lại</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hậu</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quả</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sự</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cố</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thấp</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hơn</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bằng</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chủ</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yếu</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các</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phương</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thức</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lừa</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đảo</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có</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chủ</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đích</a:t>
            </a:r>
            <a:r>
              <a:rPr lang="en-US" sz="1200" spc="-1" dirty="0" smtClean="0">
                <a:solidFill>
                  <a:srgbClr val="000000"/>
                </a:solidFill>
                <a:uFill>
                  <a:solidFill>
                    <a:srgbClr val="FFFFFF"/>
                  </a:solidFill>
                </a:uFill>
                <a:latin typeface="Times New Roman"/>
              </a:rPr>
              <a:t> &amp; </a:t>
            </a:r>
            <a:r>
              <a:rPr lang="en-US" sz="1200" spc="-1" dirty="0" err="1" smtClean="0">
                <a:solidFill>
                  <a:srgbClr val="000000"/>
                </a:solidFill>
                <a:uFill>
                  <a:solidFill>
                    <a:srgbClr val="FFFFFF"/>
                  </a:solidFill>
                </a:uFill>
                <a:latin typeface="Times New Roman"/>
              </a:rPr>
              <a:t>tấn</a:t>
            </a:r>
            <a:r>
              <a:rPr lang="en-US" sz="1200" spc="-1" dirty="0" smtClean="0">
                <a:solidFill>
                  <a:srgbClr val="000000"/>
                </a:solidFill>
                <a:uFill>
                  <a:solidFill>
                    <a:srgbClr val="FFFFFF"/>
                  </a:solidFill>
                </a:uFill>
                <a:latin typeface="Times New Roman"/>
              </a:rPr>
              <a:t> </a:t>
            </a:r>
            <a:r>
              <a:rPr lang="en-US" sz="1200" spc="-1" dirty="0" err="1" smtClean="0">
                <a:solidFill>
                  <a:srgbClr val="000000"/>
                </a:solidFill>
                <a:uFill>
                  <a:solidFill>
                    <a:srgbClr val="FFFFFF"/>
                  </a:solidFill>
                </a:uFill>
                <a:latin typeface="Times New Roman"/>
              </a:rPr>
              <a:t>công</a:t>
            </a:r>
            <a:r>
              <a:rPr lang="en-US" sz="1200" spc="-1" dirty="0" smtClean="0">
                <a:solidFill>
                  <a:srgbClr val="000000"/>
                </a:solidFill>
                <a:uFill>
                  <a:solidFill>
                    <a:srgbClr val="FFFFFF"/>
                  </a:solidFill>
                </a:uFill>
                <a:latin typeface="Times New Roman"/>
              </a:rPr>
              <a:t> website </a:t>
            </a:r>
          </a:p>
          <a:p>
            <a:r>
              <a:rPr lang="en-US" sz="1200" spc="-1" dirty="0" smtClean="0">
                <a:solidFill>
                  <a:srgbClr val="000000"/>
                </a:solidFill>
                <a:uFill>
                  <a:solidFill>
                    <a:srgbClr val="FFFFFF"/>
                  </a:solidFill>
                </a:uFill>
                <a:latin typeface="Times New Roman"/>
              </a:rPr>
              <a:t>Source: </a:t>
            </a:r>
            <a:r>
              <a:rPr lang="en-US" sz="1200" dirty="0" smtClean="0">
                <a:latin typeface="Times New Roman" panose="02020603050405020304" pitchFamily="18" charset="0"/>
                <a:cs typeface="Times New Roman" panose="02020603050405020304" pitchFamily="18" charset="0"/>
                <a:hlinkClick r:id="rId3"/>
              </a:rPr>
              <a:t>https://www.spamhaus.org/statistics/botnet-isp/</a:t>
            </a:r>
            <a:r>
              <a:rPr lang="en-US" sz="1200" dirty="0" smtClean="0">
                <a:latin typeface="Times New Roman" panose="02020603050405020304" pitchFamily="18" charset="0"/>
                <a:cs typeface="Times New Roman" panose="02020603050405020304" pitchFamily="18" charset="0"/>
              </a:rPr>
              <a:t>; </a:t>
            </a:r>
          </a:p>
          <a:p>
            <a:r>
              <a:rPr lang="en-US" sz="1200" dirty="0" smtClean="0">
                <a:latin typeface="Times New Roman" panose="02020603050405020304" pitchFamily="18" charset="0"/>
                <a:cs typeface="Times New Roman" panose="02020603050405020304" pitchFamily="18" charset="0"/>
                <a:hlinkClick r:id="rId4"/>
              </a:rPr>
              <a:t>https://ictnews.vn/cntt/bao-mat/an-ninh-mang-2018-day-song-voi-ro-ri-du-lieu-nguoi-dung-tan-cong-apt-177221.ict</a:t>
            </a:r>
            <a:r>
              <a:rPr lang="en-US" sz="1200" dirty="0" smtClean="0"/>
              <a:t> </a:t>
            </a:r>
            <a:r>
              <a:rPr lang="en-US" dirty="0" smtClean="0">
                <a:latin typeface="Times New Roman" panose="02020603050405020304" pitchFamily="18" charset="0"/>
                <a:cs typeface="Times New Roman" panose="02020603050405020304" pitchFamily="18" charset="0"/>
              </a:rPr>
              <a:t> </a:t>
            </a:r>
            <a:endParaRPr lang="en-US" sz="2400" spc="-1" dirty="0" smtClean="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FB7568E-4316-4814-AF46-935264F6B6E6}" type="slidenum">
              <a:rPr lang="en-US" smtClean="0"/>
              <a:t>6</a:t>
            </a:fld>
            <a:endParaRPr lang="en-US"/>
          </a:p>
        </p:txBody>
      </p:sp>
    </p:spTree>
    <p:extLst>
      <p:ext uri="{BB962C8B-B14F-4D97-AF65-F5344CB8AC3E}">
        <p14:creationId xmlns:p14="http://schemas.microsoft.com/office/powerpoint/2010/main" val="3965964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7568E-4316-4814-AF46-935264F6B6E6}" type="slidenum">
              <a:rPr lang="en-US" smtClean="0"/>
              <a:t>9</a:t>
            </a:fld>
            <a:endParaRPr lang="en-US"/>
          </a:p>
        </p:txBody>
      </p:sp>
    </p:spTree>
    <p:extLst>
      <p:ext uri="{BB962C8B-B14F-4D97-AF65-F5344CB8AC3E}">
        <p14:creationId xmlns:p14="http://schemas.microsoft.com/office/powerpoint/2010/main" val="142942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err="1" smtClean="0"/>
              <a:t>Luật</a:t>
            </a:r>
            <a:r>
              <a:rPr lang="en-US" baseline="0" dirty="0" smtClean="0"/>
              <a:t> ATTT </a:t>
            </a:r>
            <a:r>
              <a:rPr lang="en-US" baseline="0" dirty="0" err="1" smtClean="0"/>
              <a:t>mạng</a:t>
            </a:r>
            <a:r>
              <a:rPr lang="en-US" baseline="0" dirty="0" smtClean="0"/>
              <a:t> </a:t>
            </a:r>
            <a:r>
              <a:rPr lang="en-US" baseline="0" dirty="0" err="1" smtClean="0"/>
              <a:t>Bộ</a:t>
            </a:r>
            <a:r>
              <a:rPr lang="en-US" baseline="0" dirty="0" smtClean="0"/>
              <a:t> TT&amp;TT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dirty="0" err="1" smtClean="0">
                <a:latin typeface="Times New Roman" panose="02020603050405020304" pitchFamily="18" charset="0"/>
                <a:cs typeface="Times New Roman" panose="02020603050405020304" pitchFamily="18" charset="0"/>
              </a:rPr>
              <a:t>Nghị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85/2016/NĐ-CP (7/2016) - </a:t>
            </a:r>
            <a:r>
              <a:rPr lang="en-US" b="0" i="0" u="none" dirty="0" err="1" smtClean="0">
                <a:latin typeface="Times New Roman" panose="02020603050405020304" pitchFamily="18" charset="0"/>
                <a:cs typeface="Times New Roman" panose="02020603050405020304" pitchFamily="18" charset="0"/>
              </a:rPr>
              <a:t>Về</a:t>
            </a:r>
            <a:r>
              <a:rPr lang="en-US" b="0" i="0" u="none" dirty="0" smtClean="0">
                <a:latin typeface="Times New Roman" panose="02020603050405020304" pitchFamily="18" charset="0"/>
                <a:cs typeface="Times New Roman" panose="02020603050405020304" pitchFamily="18" charset="0"/>
              </a:rPr>
              <a:t> </a:t>
            </a:r>
            <a:r>
              <a:rPr lang="en-US" b="0" i="0" u="none" dirty="0" err="1" smtClean="0">
                <a:latin typeface="Times New Roman" panose="02020603050405020304" pitchFamily="18" charset="0"/>
                <a:cs typeface="Times New Roman" panose="02020603050405020304" pitchFamily="18" charset="0"/>
              </a:rPr>
              <a:t>bảo</a:t>
            </a:r>
            <a:r>
              <a:rPr lang="en-US" b="0" i="0" u="none" dirty="0" smtClean="0">
                <a:latin typeface="Times New Roman" panose="02020603050405020304" pitchFamily="18" charset="0"/>
                <a:cs typeface="Times New Roman" panose="02020603050405020304" pitchFamily="18" charset="0"/>
              </a:rPr>
              <a:t> </a:t>
            </a:r>
            <a:r>
              <a:rPr lang="en-US" b="0" i="0" u="none" dirty="0" err="1" smtClean="0">
                <a:latin typeface="Times New Roman" panose="02020603050405020304" pitchFamily="18" charset="0"/>
                <a:cs typeface="Times New Roman" panose="02020603050405020304" pitchFamily="18" charset="0"/>
              </a:rPr>
              <a:t>đảm</a:t>
            </a:r>
            <a:r>
              <a:rPr lang="en-US" b="0" i="0" u="none" dirty="0" smtClean="0">
                <a:latin typeface="Times New Roman" panose="02020603050405020304" pitchFamily="18" charset="0"/>
                <a:cs typeface="Times New Roman" panose="02020603050405020304" pitchFamily="18" charset="0"/>
              </a:rPr>
              <a:t> an </a:t>
            </a:r>
            <a:r>
              <a:rPr lang="en-US" b="0" i="0" u="none" dirty="0" err="1" smtClean="0">
                <a:latin typeface="Times New Roman" panose="02020603050405020304" pitchFamily="18" charset="0"/>
                <a:cs typeface="Times New Roman" panose="02020603050405020304" pitchFamily="18" charset="0"/>
              </a:rPr>
              <a:t>toàn</a:t>
            </a:r>
            <a:r>
              <a:rPr lang="en-US" b="0" i="0" u="none" dirty="0" smtClean="0">
                <a:latin typeface="Times New Roman" panose="02020603050405020304" pitchFamily="18" charset="0"/>
                <a:cs typeface="Times New Roman" panose="02020603050405020304" pitchFamily="18" charset="0"/>
              </a:rPr>
              <a:t> </a:t>
            </a:r>
            <a:r>
              <a:rPr lang="en-US" b="0" i="0" u="none" dirty="0" err="1" smtClean="0">
                <a:latin typeface="Times New Roman" panose="02020603050405020304" pitchFamily="18" charset="0"/>
                <a:cs typeface="Times New Roman" panose="02020603050405020304" pitchFamily="18" charset="0"/>
              </a:rPr>
              <a:t>hệ</a:t>
            </a:r>
            <a:r>
              <a:rPr lang="en-US" b="0" i="0" u="none" dirty="0" smtClean="0">
                <a:latin typeface="Times New Roman" panose="02020603050405020304" pitchFamily="18" charset="0"/>
                <a:cs typeface="Times New Roman" panose="02020603050405020304" pitchFamily="18" charset="0"/>
              </a:rPr>
              <a:t> </a:t>
            </a:r>
            <a:r>
              <a:rPr lang="en-US" b="0" i="0" u="none" dirty="0" err="1" smtClean="0">
                <a:latin typeface="Times New Roman" panose="02020603050405020304" pitchFamily="18" charset="0"/>
                <a:cs typeface="Times New Roman" panose="02020603050405020304" pitchFamily="18" charset="0"/>
              </a:rPr>
              <a:t>thống</a:t>
            </a:r>
            <a:r>
              <a:rPr lang="en-US" b="0" i="0" u="none" dirty="0" smtClean="0">
                <a:latin typeface="Times New Roman" panose="02020603050405020304" pitchFamily="18" charset="0"/>
                <a:cs typeface="Times New Roman" panose="02020603050405020304" pitchFamily="18" charset="0"/>
              </a:rPr>
              <a:t> </a:t>
            </a:r>
            <a:r>
              <a:rPr lang="en-US" b="0" i="0" u="none" dirty="0" err="1" smtClean="0">
                <a:latin typeface="Times New Roman" panose="02020603050405020304" pitchFamily="18" charset="0"/>
                <a:cs typeface="Times New Roman" panose="02020603050405020304" pitchFamily="18" charset="0"/>
              </a:rPr>
              <a:t>thông</a:t>
            </a:r>
            <a:r>
              <a:rPr lang="en-US" b="0" i="0" u="none" dirty="0" smtClean="0">
                <a:latin typeface="Times New Roman" panose="02020603050405020304" pitchFamily="18" charset="0"/>
                <a:cs typeface="Times New Roman" panose="02020603050405020304" pitchFamily="18" charset="0"/>
              </a:rPr>
              <a:t> tin </a:t>
            </a:r>
            <a:r>
              <a:rPr lang="en-US" b="0" i="0" u="none" dirty="0" err="1" smtClean="0">
                <a:latin typeface="Times New Roman" panose="02020603050405020304" pitchFamily="18" charset="0"/>
                <a:cs typeface="Times New Roman" panose="02020603050405020304" pitchFamily="18" charset="0"/>
              </a:rPr>
              <a:t>theo</a:t>
            </a:r>
            <a:r>
              <a:rPr lang="en-US" b="0" i="0" u="none" dirty="0" smtClean="0">
                <a:latin typeface="Times New Roman" panose="02020603050405020304" pitchFamily="18" charset="0"/>
                <a:cs typeface="Times New Roman" panose="02020603050405020304" pitchFamily="18" charset="0"/>
              </a:rPr>
              <a:t> </a:t>
            </a:r>
            <a:r>
              <a:rPr lang="en-US" b="0" i="0" u="none" dirty="0" err="1" smtClean="0">
                <a:latin typeface="Times New Roman" panose="02020603050405020304" pitchFamily="18" charset="0"/>
                <a:cs typeface="Times New Roman" panose="02020603050405020304" pitchFamily="18" charset="0"/>
              </a:rPr>
              <a:t>cấp</a:t>
            </a:r>
            <a:r>
              <a:rPr lang="en-US" b="0" i="0" u="none" dirty="0" smtClean="0">
                <a:latin typeface="Times New Roman" panose="02020603050405020304" pitchFamily="18" charset="0"/>
                <a:cs typeface="Times New Roman" panose="02020603050405020304" pitchFamily="18" charset="0"/>
              </a:rPr>
              <a:t> </a:t>
            </a:r>
            <a:r>
              <a:rPr lang="en-US" b="0" i="0" u="none" dirty="0" err="1" smtClean="0">
                <a:latin typeface="Times New Roman" panose="02020603050405020304" pitchFamily="18" charset="0"/>
                <a:cs typeface="Times New Roman" panose="02020603050405020304" pitchFamily="18" charset="0"/>
              </a:rPr>
              <a:t>độ</a:t>
            </a:r>
            <a:endParaRPr lang="en-US" b="0" i="0" u="none"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smtClean="0">
                <a:latin typeface="Times New Roman" panose="02020603050405020304" pitchFamily="18" charset="0"/>
                <a:cs typeface="Times New Roman" panose="02020603050405020304" pitchFamily="18" charset="0"/>
              </a:rPr>
              <a:t>3.</a:t>
            </a:r>
            <a:r>
              <a:rPr lang="en-US" b="0" i="0" u="none" baseline="0"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03/2017/TT-BTTTT (7/2017) - </a:t>
            </a:r>
            <a:r>
              <a:rPr lang="en-US" b="0" i="0" u="none" dirty="0" err="1" smtClean="0">
                <a:latin typeface="Times New Roman" panose="02020603050405020304" pitchFamily="18" charset="0"/>
                <a:cs typeface="Times New Roman" panose="02020603050405020304" pitchFamily="18" charset="0"/>
              </a:rPr>
              <a:t>Về</a:t>
            </a:r>
            <a:r>
              <a:rPr lang="en-US" b="0" i="0" u="none" dirty="0" smtClean="0">
                <a:latin typeface="Times New Roman" panose="02020603050405020304" pitchFamily="18" charset="0"/>
                <a:cs typeface="Times New Roman" panose="02020603050405020304" pitchFamily="18" charset="0"/>
              </a:rPr>
              <a:t> </a:t>
            </a:r>
            <a:r>
              <a:rPr lang="en-US" b="0" i="0" u="none" dirty="0" err="1" smtClean="0">
                <a:latin typeface="Times New Roman" panose="02020603050405020304" pitchFamily="18" charset="0"/>
                <a:cs typeface="Times New Roman" panose="02020603050405020304" pitchFamily="18" charset="0"/>
              </a:rPr>
              <a:t>bảo</a:t>
            </a:r>
            <a:r>
              <a:rPr lang="en-US" b="0" i="0" u="none" dirty="0" smtClean="0">
                <a:latin typeface="Times New Roman" panose="02020603050405020304" pitchFamily="18" charset="0"/>
                <a:cs typeface="Times New Roman" panose="02020603050405020304" pitchFamily="18" charset="0"/>
              </a:rPr>
              <a:t> </a:t>
            </a:r>
            <a:r>
              <a:rPr lang="en-US" b="0" i="0" u="none" dirty="0" err="1" smtClean="0">
                <a:latin typeface="Times New Roman" panose="02020603050405020304" pitchFamily="18" charset="0"/>
                <a:cs typeface="Times New Roman" panose="02020603050405020304" pitchFamily="18" charset="0"/>
              </a:rPr>
              <a:t>đảm</a:t>
            </a:r>
            <a:r>
              <a:rPr lang="en-US" b="0" i="0" u="none" dirty="0" smtClean="0">
                <a:latin typeface="Times New Roman" panose="02020603050405020304" pitchFamily="18" charset="0"/>
                <a:cs typeface="Times New Roman" panose="02020603050405020304" pitchFamily="18" charset="0"/>
              </a:rPr>
              <a:t> an </a:t>
            </a:r>
            <a:r>
              <a:rPr lang="en-US" b="0" i="0" u="none" dirty="0" err="1" smtClean="0">
                <a:latin typeface="Times New Roman" panose="02020603050405020304" pitchFamily="18" charset="0"/>
                <a:cs typeface="Times New Roman" panose="02020603050405020304" pitchFamily="18" charset="0"/>
              </a:rPr>
              <a:t>toàn</a:t>
            </a:r>
            <a:r>
              <a:rPr lang="en-US" b="0" i="0" u="none" dirty="0" smtClean="0">
                <a:latin typeface="Times New Roman" panose="02020603050405020304" pitchFamily="18" charset="0"/>
                <a:cs typeface="Times New Roman" panose="02020603050405020304" pitchFamily="18" charset="0"/>
              </a:rPr>
              <a:t> </a:t>
            </a:r>
            <a:r>
              <a:rPr lang="en-US" b="0" i="0" u="none" dirty="0" err="1" smtClean="0">
                <a:latin typeface="Times New Roman" panose="02020603050405020304" pitchFamily="18" charset="0"/>
                <a:cs typeface="Times New Roman" panose="02020603050405020304" pitchFamily="18" charset="0"/>
              </a:rPr>
              <a:t>hệ</a:t>
            </a:r>
            <a:r>
              <a:rPr lang="en-US" b="0" i="0" u="none" dirty="0" smtClean="0">
                <a:latin typeface="Times New Roman" panose="02020603050405020304" pitchFamily="18" charset="0"/>
                <a:cs typeface="Times New Roman" panose="02020603050405020304" pitchFamily="18" charset="0"/>
              </a:rPr>
              <a:t> </a:t>
            </a:r>
            <a:r>
              <a:rPr lang="en-US" b="0" i="0" u="none" dirty="0" err="1" smtClean="0">
                <a:latin typeface="Times New Roman" panose="02020603050405020304" pitchFamily="18" charset="0"/>
                <a:cs typeface="Times New Roman" panose="02020603050405020304" pitchFamily="18" charset="0"/>
              </a:rPr>
              <a:t>thống</a:t>
            </a:r>
            <a:r>
              <a:rPr lang="en-US" b="0" i="0" u="none" dirty="0" smtClean="0">
                <a:latin typeface="Times New Roman" panose="02020603050405020304" pitchFamily="18" charset="0"/>
                <a:cs typeface="Times New Roman" panose="02020603050405020304" pitchFamily="18" charset="0"/>
              </a:rPr>
              <a:t> </a:t>
            </a:r>
            <a:r>
              <a:rPr lang="en-US" b="0" i="0" u="none" dirty="0" err="1" smtClean="0">
                <a:latin typeface="Times New Roman" panose="02020603050405020304" pitchFamily="18" charset="0"/>
                <a:cs typeface="Times New Roman" panose="02020603050405020304" pitchFamily="18" charset="0"/>
              </a:rPr>
              <a:t>thông</a:t>
            </a:r>
            <a:r>
              <a:rPr lang="en-US" b="0" i="0" u="none" dirty="0" smtClean="0">
                <a:latin typeface="Times New Roman" panose="02020603050405020304" pitchFamily="18" charset="0"/>
                <a:cs typeface="Times New Roman" panose="02020603050405020304" pitchFamily="18" charset="0"/>
              </a:rPr>
              <a:t> tin </a:t>
            </a:r>
            <a:r>
              <a:rPr lang="en-US" b="0" i="0" u="none" dirty="0" err="1" smtClean="0">
                <a:latin typeface="Times New Roman" panose="02020603050405020304" pitchFamily="18" charset="0"/>
                <a:cs typeface="Times New Roman" panose="02020603050405020304" pitchFamily="18" charset="0"/>
              </a:rPr>
              <a:t>theo</a:t>
            </a:r>
            <a:r>
              <a:rPr lang="en-US" b="0" i="0" u="none" dirty="0" smtClean="0">
                <a:latin typeface="Times New Roman" panose="02020603050405020304" pitchFamily="18" charset="0"/>
                <a:cs typeface="Times New Roman" panose="02020603050405020304" pitchFamily="18" charset="0"/>
              </a:rPr>
              <a:t> </a:t>
            </a:r>
            <a:r>
              <a:rPr lang="en-US" b="0" i="0" u="none" dirty="0" err="1" smtClean="0">
                <a:latin typeface="Times New Roman" panose="02020603050405020304" pitchFamily="18" charset="0"/>
                <a:cs typeface="Times New Roman" panose="02020603050405020304" pitchFamily="18" charset="0"/>
              </a:rPr>
              <a:t>cấp</a:t>
            </a:r>
            <a:r>
              <a:rPr lang="en-US" b="0" i="0" u="none" dirty="0" smtClean="0">
                <a:latin typeface="Times New Roman" panose="02020603050405020304" pitchFamily="18" charset="0"/>
                <a:cs typeface="Times New Roman" panose="02020603050405020304" pitchFamily="18" charset="0"/>
              </a:rPr>
              <a:t> </a:t>
            </a:r>
            <a:r>
              <a:rPr lang="en-US" b="0" i="0" u="none" dirty="0" err="1" smtClean="0">
                <a:latin typeface="Times New Roman" panose="02020603050405020304" pitchFamily="18" charset="0"/>
                <a:cs typeface="Times New Roman" panose="02020603050405020304" pitchFamily="18" charset="0"/>
              </a:rPr>
              <a:t>độ</a:t>
            </a:r>
            <a:endParaRPr lang="en-US" b="0" i="0" u="none"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smtClean="0">
                <a:latin typeface="Times New Roman" panose="02020603050405020304" pitchFamily="18" charset="0"/>
                <a:cs typeface="Times New Roman" panose="02020603050405020304" pitchFamily="18" charset="0"/>
              </a:rPr>
              <a:t>4.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31/2017/TT-BTTT (12/2017) –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định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sát</a:t>
            </a:r>
            <a:r>
              <a:rPr lang="en-US" dirty="0" smtClean="0">
                <a:latin typeface="Times New Roman" panose="02020603050405020304" pitchFamily="18" charset="0"/>
                <a:cs typeface="Times New Roman" panose="02020603050405020304" pitchFamily="18" charset="0"/>
              </a:rPr>
              <a:t> ATTT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5. </a:t>
            </a:r>
            <a:r>
              <a:rPr lang="en-US" dirty="0" err="1" smtClean="0">
                <a:latin typeface="Times New Roman" panose="02020603050405020304" pitchFamily="18" charset="0"/>
                <a:cs typeface="Times New Roman" panose="02020603050405020304" pitchFamily="18" charset="0"/>
              </a:rPr>
              <a:t>Tiêu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Việt</a:t>
            </a:r>
            <a:r>
              <a:rPr lang="en-US" dirty="0" smtClean="0">
                <a:latin typeface="Times New Roman" panose="02020603050405020304" pitchFamily="18" charset="0"/>
                <a:cs typeface="Times New Roman" panose="02020603050405020304" pitchFamily="18" charset="0"/>
              </a:rPr>
              <a:t> Nam TCVN 11930:2017 (8/2017) – </a:t>
            </a:r>
            <a:r>
              <a:rPr lang="en-US" dirty="0" err="1" smtClean="0">
                <a:latin typeface="Times New Roman" panose="02020603050405020304" pitchFamily="18" charset="0"/>
                <a:cs typeface="Times New Roman" panose="02020603050405020304" pitchFamily="18" charset="0"/>
              </a:rPr>
              <a:t>Yêu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về</a:t>
            </a:r>
            <a:r>
              <a:rPr lang="en-US" dirty="0" smtClean="0">
                <a:latin typeface="Times New Roman" panose="02020603050405020304" pitchFamily="18" charset="0"/>
                <a:cs typeface="Times New Roman" panose="02020603050405020304" pitchFamily="18" charset="0"/>
              </a:rPr>
              <a:t> ATTT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theo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FB7568E-4316-4814-AF46-935264F6B6E6}" type="slidenum">
              <a:rPr lang="en-US" smtClean="0"/>
              <a:t>10</a:t>
            </a:fld>
            <a:endParaRPr lang="en-US"/>
          </a:p>
        </p:txBody>
      </p:sp>
    </p:spTree>
    <p:extLst>
      <p:ext uri="{BB962C8B-B14F-4D97-AF65-F5344CB8AC3E}">
        <p14:creationId xmlns:p14="http://schemas.microsoft.com/office/powerpoint/2010/main" val="2174372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7568E-4316-4814-AF46-935264F6B6E6}" type="slidenum">
              <a:rPr lang="en-US" smtClean="0"/>
              <a:t>11</a:t>
            </a:fld>
            <a:endParaRPr lang="en-US"/>
          </a:p>
        </p:txBody>
      </p:sp>
    </p:spTree>
    <p:extLst>
      <p:ext uri="{BB962C8B-B14F-4D97-AF65-F5344CB8AC3E}">
        <p14:creationId xmlns:p14="http://schemas.microsoft.com/office/powerpoint/2010/main" val="1691105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7568E-4316-4814-AF46-935264F6B6E6}" type="slidenum">
              <a:rPr lang="en-US" smtClean="0"/>
              <a:t>12</a:t>
            </a:fld>
            <a:endParaRPr lang="en-US"/>
          </a:p>
        </p:txBody>
      </p:sp>
    </p:spTree>
    <p:extLst>
      <p:ext uri="{BB962C8B-B14F-4D97-AF65-F5344CB8AC3E}">
        <p14:creationId xmlns:p14="http://schemas.microsoft.com/office/powerpoint/2010/main" val="332680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200" y="1203480"/>
            <a:ext cx="8229240" cy="1422720"/>
          </a:xfrm>
          <a:prstGeom prst="rect">
            <a:avLst/>
          </a:prstGeom>
        </p:spPr>
        <p:txBody>
          <a:bodyPr lIns="0" tIns="0" rIns="0" bIns="0"/>
          <a:lstStyle/>
          <a:p>
            <a:endParaRPr/>
          </a:p>
        </p:txBody>
      </p:sp>
      <p:sp>
        <p:nvSpPr>
          <p:cNvPr id="25" name="PlaceHolder 3"/>
          <p:cNvSpPr>
            <a:spLocks noGrp="1"/>
          </p:cNvSpPr>
          <p:nvPr>
            <p:ph type="body"/>
          </p:nvPr>
        </p:nvSpPr>
        <p:spPr>
          <a:xfrm>
            <a:off x="457200" y="2761920"/>
            <a:ext cx="8229240" cy="142272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203480"/>
            <a:ext cx="4015800" cy="1422720"/>
          </a:xfrm>
          <a:prstGeom prst="rect">
            <a:avLst/>
          </a:prstGeom>
        </p:spPr>
        <p:txBody>
          <a:bodyPr lIns="0" tIns="0" rIns="0" bIns="0"/>
          <a:lstStyle/>
          <a:p>
            <a:endParaRPr/>
          </a:p>
        </p:txBody>
      </p:sp>
      <p:sp>
        <p:nvSpPr>
          <p:cNvPr id="28" name="PlaceHolder 3"/>
          <p:cNvSpPr>
            <a:spLocks noGrp="1"/>
          </p:cNvSpPr>
          <p:nvPr>
            <p:ph type="body"/>
          </p:nvPr>
        </p:nvSpPr>
        <p:spPr>
          <a:xfrm>
            <a:off x="4674240" y="1203480"/>
            <a:ext cx="4015800" cy="1422720"/>
          </a:xfrm>
          <a:prstGeom prst="rect">
            <a:avLst/>
          </a:prstGeom>
        </p:spPr>
        <p:txBody>
          <a:bodyPr lIns="0" tIns="0" rIns="0" bIns="0"/>
          <a:lstStyle/>
          <a:p>
            <a:endParaRPr/>
          </a:p>
        </p:txBody>
      </p:sp>
      <p:sp>
        <p:nvSpPr>
          <p:cNvPr id="29" name="PlaceHolder 4"/>
          <p:cNvSpPr>
            <a:spLocks noGrp="1"/>
          </p:cNvSpPr>
          <p:nvPr>
            <p:ph type="body"/>
          </p:nvPr>
        </p:nvSpPr>
        <p:spPr>
          <a:xfrm>
            <a:off x="4674240" y="2761920"/>
            <a:ext cx="4015800" cy="1422720"/>
          </a:xfrm>
          <a:prstGeom prst="rect">
            <a:avLst/>
          </a:prstGeom>
        </p:spPr>
        <p:txBody>
          <a:bodyPr lIns="0" tIns="0" rIns="0" bIns="0"/>
          <a:lstStyle/>
          <a:p>
            <a:endParaRPr/>
          </a:p>
        </p:txBody>
      </p:sp>
      <p:sp>
        <p:nvSpPr>
          <p:cNvPr id="30" name="PlaceHolder 5"/>
          <p:cNvSpPr>
            <a:spLocks noGrp="1"/>
          </p:cNvSpPr>
          <p:nvPr>
            <p:ph type="body"/>
          </p:nvPr>
        </p:nvSpPr>
        <p:spPr>
          <a:xfrm>
            <a:off x="457200" y="2761920"/>
            <a:ext cx="4015800" cy="142272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203480"/>
            <a:ext cx="8229240" cy="2982960"/>
          </a:xfrm>
          <a:prstGeom prst="rect">
            <a:avLst/>
          </a:prstGeom>
        </p:spPr>
        <p:txBody>
          <a:bodyPr lIns="0" tIns="0" rIns="0" bIns="0"/>
          <a:lstStyle/>
          <a:p>
            <a:endParaRPr/>
          </a:p>
        </p:txBody>
      </p:sp>
      <p:sp>
        <p:nvSpPr>
          <p:cNvPr id="33" name="PlaceHolder 3"/>
          <p:cNvSpPr>
            <a:spLocks noGrp="1"/>
          </p:cNvSpPr>
          <p:nvPr>
            <p:ph type="body"/>
          </p:nvPr>
        </p:nvSpPr>
        <p:spPr>
          <a:xfrm>
            <a:off x="457200" y="1203480"/>
            <a:ext cx="8229240" cy="2982960"/>
          </a:xfrm>
          <a:prstGeom prst="rect">
            <a:avLst/>
          </a:prstGeom>
        </p:spPr>
        <p:txBody>
          <a:bodyPr lIns="0" tIns="0" rIns="0" bIns="0"/>
          <a:lstStyle/>
          <a:p>
            <a:endParaRPr/>
          </a:p>
        </p:txBody>
      </p:sp>
      <p:pic>
        <p:nvPicPr>
          <p:cNvPr id="34" name="Picture 33"/>
          <p:cNvPicPr/>
          <p:nvPr/>
        </p:nvPicPr>
        <p:blipFill>
          <a:blip r:embed="rId2"/>
          <a:stretch/>
        </p:blipFill>
        <p:spPr>
          <a:xfrm>
            <a:off x="2702160" y="1203480"/>
            <a:ext cx="3738600" cy="2982960"/>
          </a:xfrm>
          <a:prstGeom prst="rect">
            <a:avLst/>
          </a:prstGeom>
          <a:ln>
            <a:noFill/>
          </a:ln>
        </p:spPr>
      </p:pic>
      <p:pic>
        <p:nvPicPr>
          <p:cNvPr id="35" name="Picture 34"/>
          <p:cNvPicPr/>
          <p:nvPr/>
        </p:nvPicPr>
        <p:blipFill>
          <a:blip r:embed="rId2"/>
          <a:stretch/>
        </p:blipFill>
        <p:spPr>
          <a:xfrm>
            <a:off x="2702160" y="1203480"/>
            <a:ext cx="3738600" cy="29829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75"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77" name="PlaceHolder 2"/>
          <p:cNvSpPr>
            <a:spLocks noGrp="1"/>
          </p:cNvSpPr>
          <p:nvPr>
            <p:ph type="body"/>
          </p:nvPr>
        </p:nvSpPr>
        <p:spPr>
          <a:xfrm>
            <a:off x="457200" y="1203480"/>
            <a:ext cx="8229240" cy="298296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79" name="PlaceHolder 2"/>
          <p:cNvSpPr>
            <a:spLocks noGrp="1"/>
          </p:cNvSpPr>
          <p:nvPr>
            <p:ph type="body"/>
          </p:nvPr>
        </p:nvSpPr>
        <p:spPr>
          <a:xfrm>
            <a:off x="457200" y="1203480"/>
            <a:ext cx="4015800" cy="2982960"/>
          </a:xfrm>
          <a:prstGeom prst="rect">
            <a:avLst/>
          </a:prstGeom>
        </p:spPr>
        <p:txBody>
          <a:bodyPr lIns="0" tIns="0" rIns="0" bIns="0"/>
          <a:lstStyle/>
          <a:p>
            <a:endParaRPr/>
          </a:p>
        </p:txBody>
      </p:sp>
      <p:sp>
        <p:nvSpPr>
          <p:cNvPr id="80" name="PlaceHolder 3"/>
          <p:cNvSpPr>
            <a:spLocks noGrp="1"/>
          </p:cNvSpPr>
          <p:nvPr>
            <p:ph type="body"/>
          </p:nvPr>
        </p:nvSpPr>
        <p:spPr>
          <a:xfrm>
            <a:off x="4674240" y="1203480"/>
            <a:ext cx="4015800" cy="298296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05200"/>
            <a:ext cx="8229240" cy="39812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84" name="PlaceHolder 2"/>
          <p:cNvSpPr>
            <a:spLocks noGrp="1"/>
          </p:cNvSpPr>
          <p:nvPr>
            <p:ph type="body"/>
          </p:nvPr>
        </p:nvSpPr>
        <p:spPr>
          <a:xfrm>
            <a:off x="457200" y="1203480"/>
            <a:ext cx="4015800" cy="1422720"/>
          </a:xfrm>
          <a:prstGeom prst="rect">
            <a:avLst/>
          </a:prstGeom>
        </p:spPr>
        <p:txBody>
          <a:bodyPr lIns="0" tIns="0" rIns="0" bIns="0"/>
          <a:lstStyle/>
          <a:p>
            <a:endParaRPr/>
          </a:p>
        </p:txBody>
      </p:sp>
      <p:sp>
        <p:nvSpPr>
          <p:cNvPr id="85" name="PlaceHolder 3"/>
          <p:cNvSpPr>
            <a:spLocks noGrp="1"/>
          </p:cNvSpPr>
          <p:nvPr>
            <p:ph type="body"/>
          </p:nvPr>
        </p:nvSpPr>
        <p:spPr>
          <a:xfrm>
            <a:off x="457200" y="2761920"/>
            <a:ext cx="4015800" cy="1422720"/>
          </a:xfrm>
          <a:prstGeom prst="rect">
            <a:avLst/>
          </a:prstGeom>
        </p:spPr>
        <p:txBody>
          <a:bodyPr lIns="0" tIns="0" rIns="0" bIns="0"/>
          <a:lstStyle/>
          <a:p>
            <a:endParaRPr/>
          </a:p>
        </p:txBody>
      </p:sp>
      <p:sp>
        <p:nvSpPr>
          <p:cNvPr id="86" name="PlaceHolder 4"/>
          <p:cNvSpPr>
            <a:spLocks noGrp="1"/>
          </p:cNvSpPr>
          <p:nvPr>
            <p:ph type="body"/>
          </p:nvPr>
        </p:nvSpPr>
        <p:spPr>
          <a:xfrm>
            <a:off x="4674240" y="1203480"/>
            <a:ext cx="4015800" cy="298296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457200" y="1203480"/>
            <a:ext cx="8229240" cy="298296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88" name="PlaceHolder 2"/>
          <p:cNvSpPr>
            <a:spLocks noGrp="1"/>
          </p:cNvSpPr>
          <p:nvPr>
            <p:ph type="body"/>
          </p:nvPr>
        </p:nvSpPr>
        <p:spPr>
          <a:xfrm>
            <a:off x="457200" y="1203480"/>
            <a:ext cx="4015800" cy="2982960"/>
          </a:xfrm>
          <a:prstGeom prst="rect">
            <a:avLst/>
          </a:prstGeom>
        </p:spPr>
        <p:txBody>
          <a:bodyPr lIns="0" tIns="0" rIns="0" bIns="0"/>
          <a:lstStyle/>
          <a:p>
            <a:endParaRPr/>
          </a:p>
        </p:txBody>
      </p:sp>
      <p:sp>
        <p:nvSpPr>
          <p:cNvPr id="89" name="PlaceHolder 3"/>
          <p:cNvSpPr>
            <a:spLocks noGrp="1"/>
          </p:cNvSpPr>
          <p:nvPr>
            <p:ph type="body"/>
          </p:nvPr>
        </p:nvSpPr>
        <p:spPr>
          <a:xfrm>
            <a:off x="4674240" y="1203480"/>
            <a:ext cx="4015800" cy="1422720"/>
          </a:xfrm>
          <a:prstGeom prst="rect">
            <a:avLst/>
          </a:prstGeom>
        </p:spPr>
        <p:txBody>
          <a:bodyPr lIns="0" tIns="0" rIns="0" bIns="0"/>
          <a:lstStyle/>
          <a:p>
            <a:endParaRPr/>
          </a:p>
        </p:txBody>
      </p:sp>
      <p:sp>
        <p:nvSpPr>
          <p:cNvPr id="90" name="PlaceHolder 4"/>
          <p:cNvSpPr>
            <a:spLocks noGrp="1"/>
          </p:cNvSpPr>
          <p:nvPr>
            <p:ph type="body"/>
          </p:nvPr>
        </p:nvSpPr>
        <p:spPr>
          <a:xfrm>
            <a:off x="4674240" y="2761920"/>
            <a:ext cx="4015800" cy="142272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92" name="PlaceHolder 2"/>
          <p:cNvSpPr>
            <a:spLocks noGrp="1"/>
          </p:cNvSpPr>
          <p:nvPr>
            <p:ph type="body"/>
          </p:nvPr>
        </p:nvSpPr>
        <p:spPr>
          <a:xfrm>
            <a:off x="457200" y="1203480"/>
            <a:ext cx="4015800" cy="1422720"/>
          </a:xfrm>
          <a:prstGeom prst="rect">
            <a:avLst/>
          </a:prstGeom>
        </p:spPr>
        <p:txBody>
          <a:bodyPr lIns="0" tIns="0" rIns="0" bIns="0"/>
          <a:lstStyle/>
          <a:p>
            <a:endParaRPr/>
          </a:p>
        </p:txBody>
      </p:sp>
      <p:sp>
        <p:nvSpPr>
          <p:cNvPr id="93" name="PlaceHolder 3"/>
          <p:cNvSpPr>
            <a:spLocks noGrp="1"/>
          </p:cNvSpPr>
          <p:nvPr>
            <p:ph type="body"/>
          </p:nvPr>
        </p:nvSpPr>
        <p:spPr>
          <a:xfrm>
            <a:off x="4674240" y="1203480"/>
            <a:ext cx="4015800" cy="1422720"/>
          </a:xfrm>
          <a:prstGeom prst="rect">
            <a:avLst/>
          </a:prstGeom>
        </p:spPr>
        <p:txBody>
          <a:bodyPr lIns="0" tIns="0" rIns="0" bIns="0"/>
          <a:lstStyle/>
          <a:p>
            <a:endParaRPr/>
          </a:p>
        </p:txBody>
      </p:sp>
      <p:sp>
        <p:nvSpPr>
          <p:cNvPr id="94" name="PlaceHolder 4"/>
          <p:cNvSpPr>
            <a:spLocks noGrp="1"/>
          </p:cNvSpPr>
          <p:nvPr>
            <p:ph type="body"/>
          </p:nvPr>
        </p:nvSpPr>
        <p:spPr>
          <a:xfrm>
            <a:off x="457200" y="2761920"/>
            <a:ext cx="8229240" cy="142272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96" name="PlaceHolder 2"/>
          <p:cNvSpPr>
            <a:spLocks noGrp="1"/>
          </p:cNvSpPr>
          <p:nvPr>
            <p:ph type="body"/>
          </p:nvPr>
        </p:nvSpPr>
        <p:spPr>
          <a:xfrm>
            <a:off x="457200" y="1203480"/>
            <a:ext cx="8229240" cy="1422720"/>
          </a:xfrm>
          <a:prstGeom prst="rect">
            <a:avLst/>
          </a:prstGeom>
        </p:spPr>
        <p:txBody>
          <a:bodyPr lIns="0" tIns="0" rIns="0" bIns="0"/>
          <a:lstStyle/>
          <a:p>
            <a:endParaRPr/>
          </a:p>
        </p:txBody>
      </p:sp>
      <p:sp>
        <p:nvSpPr>
          <p:cNvPr id="97" name="PlaceHolder 3"/>
          <p:cNvSpPr>
            <a:spLocks noGrp="1"/>
          </p:cNvSpPr>
          <p:nvPr>
            <p:ph type="body"/>
          </p:nvPr>
        </p:nvSpPr>
        <p:spPr>
          <a:xfrm>
            <a:off x="457200" y="2761920"/>
            <a:ext cx="8229240" cy="142272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99" name="PlaceHolder 2"/>
          <p:cNvSpPr>
            <a:spLocks noGrp="1"/>
          </p:cNvSpPr>
          <p:nvPr>
            <p:ph type="body"/>
          </p:nvPr>
        </p:nvSpPr>
        <p:spPr>
          <a:xfrm>
            <a:off x="457200" y="1203480"/>
            <a:ext cx="4015800" cy="1422720"/>
          </a:xfrm>
          <a:prstGeom prst="rect">
            <a:avLst/>
          </a:prstGeom>
        </p:spPr>
        <p:txBody>
          <a:bodyPr lIns="0" tIns="0" rIns="0" bIns="0"/>
          <a:lstStyle/>
          <a:p>
            <a:endParaRPr/>
          </a:p>
        </p:txBody>
      </p:sp>
      <p:sp>
        <p:nvSpPr>
          <p:cNvPr id="100" name="PlaceHolder 3"/>
          <p:cNvSpPr>
            <a:spLocks noGrp="1"/>
          </p:cNvSpPr>
          <p:nvPr>
            <p:ph type="body"/>
          </p:nvPr>
        </p:nvSpPr>
        <p:spPr>
          <a:xfrm>
            <a:off x="4674240" y="1203480"/>
            <a:ext cx="4015800" cy="1422720"/>
          </a:xfrm>
          <a:prstGeom prst="rect">
            <a:avLst/>
          </a:prstGeom>
        </p:spPr>
        <p:txBody>
          <a:bodyPr lIns="0" tIns="0" rIns="0" bIns="0"/>
          <a:lstStyle/>
          <a:p>
            <a:endParaRPr/>
          </a:p>
        </p:txBody>
      </p:sp>
      <p:sp>
        <p:nvSpPr>
          <p:cNvPr id="101" name="PlaceHolder 4"/>
          <p:cNvSpPr>
            <a:spLocks noGrp="1"/>
          </p:cNvSpPr>
          <p:nvPr>
            <p:ph type="body"/>
          </p:nvPr>
        </p:nvSpPr>
        <p:spPr>
          <a:xfrm>
            <a:off x="4674240" y="2761920"/>
            <a:ext cx="4015800" cy="1422720"/>
          </a:xfrm>
          <a:prstGeom prst="rect">
            <a:avLst/>
          </a:prstGeom>
        </p:spPr>
        <p:txBody>
          <a:bodyPr lIns="0" tIns="0" rIns="0" bIns="0"/>
          <a:lstStyle/>
          <a:p>
            <a:endParaRPr/>
          </a:p>
        </p:txBody>
      </p:sp>
      <p:sp>
        <p:nvSpPr>
          <p:cNvPr id="102" name="PlaceHolder 5"/>
          <p:cNvSpPr>
            <a:spLocks noGrp="1"/>
          </p:cNvSpPr>
          <p:nvPr>
            <p:ph type="body"/>
          </p:nvPr>
        </p:nvSpPr>
        <p:spPr>
          <a:xfrm>
            <a:off x="457200" y="2761920"/>
            <a:ext cx="4015800" cy="142272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104" name="PlaceHolder 2"/>
          <p:cNvSpPr>
            <a:spLocks noGrp="1"/>
          </p:cNvSpPr>
          <p:nvPr>
            <p:ph type="body"/>
          </p:nvPr>
        </p:nvSpPr>
        <p:spPr>
          <a:xfrm>
            <a:off x="457200" y="1203480"/>
            <a:ext cx="8229240" cy="2982960"/>
          </a:xfrm>
          <a:prstGeom prst="rect">
            <a:avLst/>
          </a:prstGeom>
        </p:spPr>
        <p:txBody>
          <a:bodyPr lIns="0" tIns="0" rIns="0" bIns="0"/>
          <a:lstStyle/>
          <a:p>
            <a:endParaRPr/>
          </a:p>
        </p:txBody>
      </p:sp>
      <p:sp>
        <p:nvSpPr>
          <p:cNvPr id="105" name="PlaceHolder 3"/>
          <p:cNvSpPr>
            <a:spLocks noGrp="1"/>
          </p:cNvSpPr>
          <p:nvPr>
            <p:ph type="body"/>
          </p:nvPr>
        </p:nvSpPr>
        <p:spPr>
          <a:xfrm>
            <a:off x="457200" y="1203480"/>
            <a:ext cx="8229240" cy="2982960"/>
          </a:xfrm>
          <a:prstGeom prst="rect">
            <a:avLst/>
          </a:prstGeom>
        </p:spPr>
        <p:txBody>
          <a:bodyPr lIns="0" tIns="0" rIns="0" bIns="0"/>
          <a:lstStyle/>
          <a:p>
            <a:endParaRPr/>
          </a:p>
        </p:txBody>
      </p:sp>
      <p:pic>
        <p:nvPicPr>
          <p:cNvPr id="106" name="Picture 105"/>
          <p:cNvPicPr/>
          <p:nvPr/>
        </p:nvPicPr>
        <p:blipFill>
          <a:blip r:embed="rId2"/>
          <a:stretch/>
        </p:blipFill>
        <p:spPr>
          <a:xfrm>
            <a:off x="2702160" y="1203480"/>
            <a:ext cx="3738600" cy="2982960"/>
          </a:xfrm>
          <a:prstGeom prst="rect">
            <a:avLst/>
          </a:prstGeom>
          <a:ln>
            <a:noFill/>
          </a:ln>
        </p:spPr>
      </p:pic>
      <p:pic>
        <p:nvPicPr>
          <p:cNvPr id="107" name="Picture 106"/>
          <p:cNvPicPr/>
          <p:nvPr/>
        </p:nvPicPr>
        <p:blipFill>
          <a:blip r:embed="rId2"/>
          <a:stretch/>
        </p:blipFill>
        <p:spPr>
          <a:xfrm>
            <a:off x="2702160" y="1203480"/>
            <a:ext cx="3738600" cy="29829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203480"/>
            <a:ext cx="8229240" cy="29829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203480"/>
            <a:ext cx="4015800" cy="2982960"/>
          </a:xfrm>
          <a:prstGeom prst="rect">
            <a:avLst/>
          </a:prstGeom>
        </p:spPr>
        <p:txBody>
          <a:bodyPr lIns="0" tIns="0" rIns="0" bIns="0"/>
          <a:lstStyle/>
          <a:p>
            <a:endParaRPr/>
          </a:p>
        </p:txBody>
      </p:sp>
      <p:sp>
        <p:nvSpPr>
          <p:cNvPr id="8" name="PlaceHolder 3"/>
          <p:cNvSpPr>
            <a:spLocks noGrp="1"/>
          </p:cNvSpPr>
          <p:nvPr>
            <p:ph type="body"/>
          </p:nvPr>
        </p:nvSpPr>
        <p:spPr>
          <a:xfrm>
            <a:off x="4674240" y="1203480"/>
            <a:ext cx="4015800" cy="298296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124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203480"/>
            <a:ext cx="4015800" cy="1422720"/>
          </a:xfrm>
          <a:prstGeom prst="rect">
            <a:avLst/>
          </a:prstGeom>
        </p:spPr>
        <p:txBody>
          <a:bodyPr lIns="0" tIns="0" rIns="0" bIns="0"/>
          <a:lstStyle/>
          <a:p>
            <a:endParaRPr/>
          </a:p>
        </p:txBody>
      </p:sp>
      <p:sp>
        <p:nvSpPr>
          <p:cNvPr id="13" name="PlaceHolder 3"/>
          <p:cNvSpPr>
            <a:spLocks noGrp="1"/>
          </p:cNvSpPr>
          <p:nvPr>
            <p:ph type="body"/>
          </p:nvPr>
        </p:nvSpPr>
        <p:spPr>
          <a:xfrm>
            <a:off x="457200" y="2761920"/>
            <a:ext cx="4015800" cy="1422720"/>
          </a:xfrm>
          <a:prstGeom prst="rect">
            <a:avLst/>
          </a:prstGeom>
        </p:spPr>
        <p:txBody>
          <a:bodyPr lIns="0" tIns="0" rIns="0" bIns="0"/>
          <a:lstStyle/>
          <a:p>
            <a:endParaRPr/>
          </a:p>
        </p:txBody>
      </p:sp>
      <p:sp>
        <p:nvSpPr>
          <p:cNvPr id="14" name="PlaceHolder 4"/>
          <p:cNvSpPr>
            <a:spLocks noGrp="1"/>
          </p:cNvSpPr>
          <p:nvPr>
            <p:ph type="body"/>
          </p:nvPr>
        </p:nvSpPr>
        <p:spPr>
          <a:xfrm>
            <a:off x="4674240" y="1203480"/>
            <a:ext cx="4015800" cy="29829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200" y="1203480"/>
            <a:ext cx="4015800" cy="2982960"/>
          </a:xfrm>
          <a:prstGeom prst="rect">
            <a:avLst/>
          </a:prstGeom>
        </p:spPr>
        <p:txBody>
          <a:bodyPr lIns="0" tIns="0" rIns="0" bIns="0"/>
          <a:lstStyle/>
          <a:p>
            <a:endParaRPr/>
          </a:p>
        </p:txBody>
      </p:sp>
      <p:sp>
        <p:nvSpPr>
          <p:cNvPr id="17" name="PlaceHolder 3"/>
          <p:cNvSpPr>
            <a:spLocks noGrp="1"/>
          </p:cNvSpPr>
          <p:nvPr>
            <p:ph type="body"/>
          </p:nvPr>
        </p:nvSpPr>
        <p:spPr>
          <a:xfrm>
            <a:off x="4674240" y="1203480"/>
            <a:ext cx="4015800" cy="1422720"/>
          </a:xfrm>
          <a:prstGeom prst="rect">
            <a:avLst/>
          </a:prstGeom>
        </p:spPr>
        <p:txBody>
          <a:bodyPr lIns="0" tIns="0" rIns="0" bIns="0"/>
          <a:lstStyle/>
          <a:p>
            <a:endParaRPr/>
          </a:p>
        </p:txBody>
      </p:sp>
      <p:sp>
        <p:nvSpPr>
          <p:cNvPr id="18" name="PlaceHolder 4"/>
          <p:cNvSpPr>
            <a:spLocks noGrp="1"/>
          </p:cNvSpPr>
          <p:nvPr>
            <p:ph type="body"/>
          </p:nvPr>
        </p:nvSpPr>
        <p:spPr>
          <a:xfrm>
            <a:off x="4674240" y="2761920"/>
            <a:ext cx="4015800" cy="142272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86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200" y="1203480"/>
            <a:ext cx="4015800" cy="1422720"/>
          </a:xfrm>
          <a:prstGeom prst="rect">
            <a:avLst/>
          </a:prstGeom>
        </p:spPr>
        <p:txBody>
          <a:bodyPr lIns="0" tIns="0" rIns="0" bIns="0"/>
          <a:lstStyle/>
          <a:p>
            <a:endParaRPr/>
          </a:p>
        </p:txBody>
      </p:sp>
      <p:sp>
        <p:nvSpPr>
          <p:cNvPr id="21" name="PlaceHolder 3"/>
          <p:cNvSpPr>
            <a:spLocks noGrp="1"/>
          </p:cNvSpPr>
          <p:nvPr>
            <p:ph type="body"/>
          </p:nvPr>
        </p:nvSpPr>
        <p:spPr>
          <a:xfrm>
            <a:off x="4674240" y="1203480"/>
            <a:ext cx="4015800" cy="1422720"/>
          </a:xfrm>
          <a:prstGeom prst="rect">
            <a:avLst/>
          </a:prstGeom>
        </p:spPr>
        <p:txBody>
          <a:bodyPr lIns="0" tIns="0" rIns="0" bIns="0"/>
          <a:lstStyle/>
          <a:p>
            <a:endParaRPr/>
          </a:p>
        </p:txBody>
      </p:sp>
      <p:sp>
        <p:nvSpPr>
          <p:cNvPr id="22" name="PlaceHolder 4"/>
          <p:cNvSpPr>
            <a:spLocks noGrp="1"/>
          </p:cNvSpPr>
          <p:nvPr>
            <p:ph type="body"/>
          </p:nvPr>
        </p:nvSpPr>
        <p:spPr>
          <a:xfrm>
            <a:off x="457200" y="2761920"/>
            <a:ext cx="8229240" cy="14227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p:spPr>
        <p:txBody>
          <a:bodyPr lIns="0" tIns="0" rIns="0" bIns="0" anchor="ctr"/>
          <a:lstStyle/>
          <a:p>
            <a:pPr algn="ctr"/>
            <a:r>
              <a:rPr lang="en-US" sz="4400" spc="-1">
                <a:latin typeface="Arial"/>
              </a:rPr>
              <a:t>Click to edit the title text format</a:t>
            </a:r>
            <a:endParaRPr/>
          </a:p>
        </p:txBody>
      </p:sp>
      <p:sp>
        <p:nvSpPr>
          <p:cNvPr id="3" name="PlaceHolder 2"/>
          <p:cNvSpPr>
            <a:spLocks noGrp="1"/>
          </p:cNvSpPr>
          <p:nvPr>
            <p:ph type="body"/>
          </p:nvPr>
        </p:nvSpPr>
        <p:spPr>
          <a:xfrm>
            <a:off x="457200" y="1203480"/>
            <a:ext cx="8229240" cy="2982960"/>
          </a:xfrm>
          <a:prstGeom prst="rect">
            <a:avLst/>
          </a:prstGeom>
        </p:spPr>
        <p:txBody>
          <a:bodyPr lIns="0" tIns="0" rIns="0" bIns="0"/>
          <a:lstStyle/>
          <a:p>
            <a:pPr marL="432000" indent="-324000">
              <a:buClr>
                <a:srgbClr val="FFFFFF"/>
              </a:buClr>
              <a:buSzPct val="45000"/>
              <a:buFont typeface="Wingdings" charset="2"/>
              <a:buChar char=""/>
            </a:pPr>
            <a:r>
              <a:rPr lang="en-US" sz="3200" spc="-1">
                <a:latin typeface="Arial"/>
              </a:rPr>
              <a:t>Click to edit the outline text format</a:t>
            </a:r>
            <a:endParaRPr/>
          </a:p>
          <a:p>
            <a:pPr marL="864000" lvl="1" indent="-324000">
              <a:buClr>
                <a:srgbClr val="FFFFFF"/>
              </a:buClr>
              <a:buSzPct val="75000"/>
              <a:buFont typeface="Symbol" charset="2"/>
              <a:buChar char=""/>
            </a:pPr>
            <a:r>
              <a:rPr lang="en-US" sz="2800" spc="-1">
                <a:latin typeface="Arial"/>
              </a:rPr>
              <a:t>Second Outline Level</a:t>
            </a:r>
            <a:endParaRPr/>
          </a:p>
          <a:p>
            <a:pPr marL="1296000" lvl="2" indent="-288000">
              <a:buClr>
                <a:srgbClr val="FFFFFF"/>
              </a:buClr>
              <a:buSzPct val="45000"/>
              <a:buFont typeface="Wingdings" charset="2"/>
              <a:buChar char=""/>
            </a:pPr>
            <a:r>
              <a:rPr lang="en-US" sz="2400" spc="-1">
                <a:latin typeface="Arial"/>
              </a:rPr>
              <a:t>Third Outline Level</a:t>
            </a:r>
            <a:endParaRPr/>
          </a:p>
          <a:p>
            <a:pPr marL="1728000" lvl="3" indent="-216000">
              <a:buClr>
                <a:srgbClr val="FFFFFF"/>
              </a:buClr>
              <a:buSzPct val="75000"/>
              <a:buFont typeface="Symbol" charset="2"/>
              <a:buChar char=""/>
            </a:pPr>
            <a:r>
              <a:rPr lang="en-US" sz="2000" spc="-1">
                <a:latin typeface="Arial"/>
              </a:rPr>
              <a:t>Fourth Outline Level</a:t>
            </a:r>
            <a:endParaRPr/>
          </a:p>
          <a:p>
            <a:pPr marL="2160000" lvl="4" indent="-216000">
              <a:buClr>
                <a:srgbClr val="FFFFFF"/>
              </a:buClr>
              <a:buSzPct val="45000"/>
              <a:buFont typeface="Wingdings" charset="2"/>
              <a:buChar char=""/>
            </a:pPr>
            <a:r>
              <a:rPr lang="en-US" sz="2000" spc="-1">
                <a:latin typeface="Arial"/>
              </a:rPr>
              <a:t>Fifth Outline Level</a:t>
            </a:r>
            <a:endParaRPr/>
          </a:p>
          <a:p>
            <a:pPr marL="2592000" lvl="5" indent="-216000">
              <a:buClr>
                <a:srgbClr val="FFFFFF"/>
              </a:buClr>
              <a:buSzPct val="45000"/>
              <a:buFont typeface="Wingdings" charset="2"/>
              <a:buChar char=""/>
            </a:pPr>
            <a:r>
              <a:rPr lang="en-US" sz="2000" spc="-1">
                <a:latin typeface="Arial"/>
              </a:rPr>
              <a:t>Sixth Outline Level</a:t>
            </a:r>
            <a:endParaRPr/>
          </a:p>
          <a:p>
            <a:pPr marL="3024000" lvl="6" indent="-216000">
              <a:buClr>
                <a:srgbClr val="FFFFFF"/>
              </a:buClr>
              <a:buSzPct val="45000"/>
              <a:buFont typeface="Wingdings" charset="2"/>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9240" cy="858600"/>
          </a:xfrm>
          <a:prstGeom prst="rect">
            <a:avLst/>
          </a:prstGeom>
        </p:spPr>
        <p:txBody>
          <a:bodyPr lIns="0" tIns="0" rIns="0" bIns="0" anchor="ctr"/>
          <a:lstStyle/>
          <a:p>
            <a:pPr algn="ctr"/>
            <a:r>
              <a:rPr lang="en-US" sz="4400" spc="-1">
                <a:latin typeface="Arial"/>
              </a:rPr>
              <a:t>Click to edit the title text format</a:t>
            </a:r>
            <a:endParaRPr/>
          </a:p>
        </p:txBody>
      </p:sp>
      <p:sp>
        <p:nvSpPr>
          <p:cNvPr id="73" name="PlaceHolder 2"/>
          <p:cNvSpPr>
            <a:spLocks noGrp="1"/>
          </p:cNvSpPr>
          <p:nvPr>
            <p:ph type="body"/>
          </p:nvPr>
        </p:nvSpPr>
        <p:spPr>
          <a:xfrm>
            <a:off x="457200" y="1203480"/>
            <a:ext cx="8229240" cy="2982960"/>
          </a:xfrm>
          <a:prstGeom prst="rect">
            <a:avLst/>
          </a:prstGeom>
        </p:spPr>
        <p:txBody>
          <a:bodyPr lIns="0" tIns="0" rIns="0" bIns="0"/>
          <a:lstStyle/>
          <a:p>
            <a:pPr marL="432000" indent="-324000">
              <a:buClr>
                <a:srgbClr val="FFFFFF"/>
              </a:buClr>
              <a:buSzPct val="45000"/>
              <a:buFont typeface="Wingdings" charset="2"/>
              <a:buChar char=""/>
            </a:pPr>
            <a:r>
              <a:rPr lang="en-US" sz="3200" spc="-1">
                <a:latin typeface="Arial"/>
              </a:rPr>
              <a:t>Click to edit the outline text format</a:t>
            </a:r>
            <a:endParaRPr/>
          </a:p>
          <a:p>
            <a:pPr marL="864000" lvl="1" indent="-324000">
              <a:buClr>
                <a:srgbClr val="FFFFFF"/>
              </a:buClr>
              <a:buSzPct val="75000"/>
              <a:buFont typeface="Symbol" charset="2"/>
              <a:buChar char=""/>
            </a:pPr>
            <a:r>
              <a:rPr lang="en-US" sz="2800" spc="-1">
                <a:latin typeface="Arial"/>
              </a:rPr>
              <a:t>Second Outline Level</a:t>
            </a:r>
            <a:endParaRPr/>
          </a:p>
          <a:p>
            <a:pPr marL="1296000" lvl="2" indent="-288000">
              <a:buClr>
                <a:srgbClr val="FFFFFF"/>
              </a:buClr>
              <a:buSzPct val="45000"/>
              <a:buFont typeface="Wingdings" charset="2"/>
              <a:buChar char=""/>
            </a:pPr>
            <a:r>
              <a:rPr lang="en-US" sz="2400" spc="-1">
                <a:latin typeface="Arial"/>
              </a:rPr>
              <a:t>Third Outline Level</a:t>
            </a:r>
            <a:endParaRPr/>
          </a:p>
          <a:p>
            <a:pPr marL="1728000" lvl="3" indent="-216000">
              <a:buClr>
                <a:srgbClr val="FFFFFF"/>
              </a:buClr>
              <a:buSzPct val="75000"/>
              <a:buFont typeface="Symbol" charset="2"/>
              <a:buChar char=""/>
            </a:pPr>
            <a:r>
              <a:rPr lang="en-US" sz="2000" spc="-1">
                <a:latin typeface="Arial"/>
              </a:rPr>
              <a:t>Fourth Outline Level</a:t>
            </a:r>
            <a:endParaRPr/>
          </a:p>
          <a:p>
            <a:pPr marL="2160000" lvl="4" indent="-216000">
              <a:buClr>
                <a:srgbClr val="FFFFFF"/>
              </a:buClr>
              <a:buSzPct val="45000"/>
              <a:buFont typeface="Wingdings" charset="2"/>
              <a:buChar char=""/>
            </a:pPr>
            <a:r>
              <a:rPr lang="en-US" sz="2000" spc="-1">
                <a:latin typeface="Arial"/>
              </a:rPr>
              <a:t>Fifth Outline Level</a:t>
            </a:r>
            <a:endParaRPr/>
          </a:p>
          <a:p>
            <a:pPr marL="2592000" lvl="5" indent="-216000">
              <a:buClr>
                <a:srgbClr val="FFFFFF"/>
              </a:buClr>
              <a:buSzPct val="45000"/>
              <a:buFont typeface="Wingdings" charset="2"/>
              <a:buChar char=""/>
            </a:pPr>
            <a:r>
              <a:rPr lang="en-US" sz="2000" spc="-1">
                <a:latin typeface="Arial"/>
              </a:rPr>
              <a:t>Sixth Outline Level</a:t>
            </a:r>
            <a:endParaRPr/>
          </a:p>
          <a:p>
            <a:pPr marL="3024000" lvl="6" indent="-216000">
              <a:buClr>
                <a:srgbClr val="FFFFFF"/>
              </a:buClr>
              <a:buSzPct val="45000"/>
              <a:buFont typeface="Wingdings" charset="2"/>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CustomShape 1"/>
          <p:cNvSpPr/>
          <p:nvPr/>
        </p:nvSpPr>
        <p:spPr>
          <a:xfrm>
            <a:off x="-105120" y="370800"/>
            <a:ext cx="9234360" cy="3414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800" b="1" strike="noStrike" spc="-1" dirty="0" smtClean="0">
                <a:solidFill>
                  <a:srgbClr val="006600"/>
                </a:solidFill>
                <a:uFill>
                  <a:solidFill>
                    <a:srgbClr val="FFFFFF"/>
                  </a:solidFill>
                </a:uFill>
                <a:latin typeface="Times New Roman"/>
                <a:ea typeface="Times New Roman"/>
              </a:rPr>
              <a:t>CHALLENGES &amp; OPPORTUNITIES </a:t>
            </a:r>
          </a:p>
          <a:p>
            <a:pPr algn="ctr">
              <a:lnSpc>
                <a:spcPct val="100000"/>
              </a:lnSpc>
            </a:pPr>
            <a:r>
              <a:rPr lang="en-US" sz="2400" b="1" strike="noStrike" spc="-1" dirty="0" smtClean="0">
                <a:solidFill>
                  <a:srgbClr val="006600"/>
                </a:solidFill>
                <a:uFill>
                  <a:solidFill>
                    <a:srgbClr val="FFFFFF"/>
                  </a:solidFill>
                </a:uFill>
                <a:latin typeface="Times New Roman"/>
                <a:ea typeface="Times New Roman"/>
              </a:rPr>
              <a:t>FOR CYBERSECURITY SERVICE PROVIDER IN VIETNAM</a:t>
            </a:r>
            <a:endParaRPr lang="en-US" sz="2400" strike="noStrike" spc="-1" dirty="0" smtClean="0">
              <a:solidFill>
                <a:srgbClr val="006600"/>
              </a:solidFill>
              <a:uFill>
                <a:solidFill>
                  <a:srgbClr val="FFFFFF"/>
                </a:solidFill>
              </a:uFill>
              <a:latin typeface="Times New Roman"/>
              <a:ea typeface="Times New Roman"/>
            </a:endParaRPr>
          </a:p>
        </p:txBody>
      </p:sp>
      <p:sp>
        <p:nvSpPr>
          <p:cNvPr id="3" name="CustomShape 2"/>
          <p:cNvSpPr/>
          <p:nvPr/>
        </p:nvSpPr>
        <p:spPr>
          <a:xfrm>
            <a:off x="1998000" y="3858865"/>
            <a:ext cx="5028120" cy="936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2000" b="1" spc="-1" dirty="0">
                <a:solidFill>
                  <a:srgbClr val="006600"/>
                </a:solidFill>
                <a:uFill>
                  <a:solidFill>
                    <a:srgbClr val="FFFFFF"/>
                  </a:solidFill>
                </a:uFill>
                <a:latin typeface="Times New Roman"/>
                <a:ea typeface="Times New Roman"/>
              </a:rPr>
              <a:t>IT Security </a:t>
            </a:r>
            <a:r>
              <a:rPr lang="en-US" sz="2000" b="1" spc="-1" dirty="0" smtClean="0">
                <a:solidFill>
                  <a:srgbClr val="006600"/>
                </a:solidFill>
                <a:uFill>
                  <a:solidFill>
                    <a:srgbClr val="FFFFFF"/>
                  </a:solidFill>
                </a:uFill>
                <a:latin typeface="Times New Roman"/>
                <a:ea typeface="Times New Roman"/>
              </a:rPr>
              <a:t>Delegation</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LAW &amp; REGULATION</a:t>
            </a:r>
            <a:endParaRPr dirty="0"/>
          </a:p>
        </p:txBody>
      </p:sp>
      <p:graphicFrame>
        <p:nvGraphicFramePr>
          <p:cNvPr id="4" name="Diagram 3"/>
          <p:cNvGraphicFramePr/>
          <p:nvPr>
            <p:extLst>
              <p:ext uri="{D42A27DB-BD31-4B8C-83A1-F6EECF244321}">
                <p14:modId xmlns:p14="http://schemas.microsoft.com/office/powerpoint/2010/main" val="2879756023"/>
              </p:ext>
            </p:extLst>
          </p:nvPr>
        </p:nvGraphicFramePr>
        <p:xfrm>
          <a:off x="23430" y="957569"/>
          <a:ext cx="5228020" cy="3917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Image result for gd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44510" y="2743200"/>
            <a:ext cx="3278684" cy="178889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mage result for luáº­t an ninh máº¡ng 20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3829" y="765075"/>
            <a:ext cx="2388474" cy="192021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942490" y="882869"/>
            <a:ext cx="0" cy="3649222"/>
          </a:xfrm>
          <a:prstGeom prst="line">
            <a:avLst/>
          </a:prstGeom>
          <a:ln w="317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39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OPPORTUNITIES</a:t>
            </a:r>
            <a:endParaRPr dirty="0"/>
          </a:p>
        </p:txBody>
      </p:sp>
      <p:sp>
        <p:nvSpPr>
          <p:cNvPr id="7" name="CustomShape 2"/>
          <p:cNvSpPr/>
          <p:nvPr/>
        </p:nvSpPr>
        <p:spPr>
          <a:xfrm>
            <a:off x="200584" y="764628"/>
            <a:ext cx="3725030" cy="203113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200" indent="-457200">
              <a:buFont typeface="Wingdings" panose="05000000000000000000" pitchFamily="2" charset="2"/>
              <a:buChar char="ü"/>
            </a:pPr>
            <a:r>
              <a:rPr lang="en-US" sz="2000" spc="-1" dirty="0" smtClean="0">
                <a:solidFill>
                  <a:srgbClr val="000000"/>
                </a:solidFill>
                <a:uFill>
                  <a:solidFill>
                    <a:srgbClr val="FFFFFF"/>
                  </a:solidFill>
                </a:uFill>
                <a:latin typeface="Times New Roman"/>
              </a:rPr>
              <a:t>High demand &amp; spending trend on cybersecurity services</a:t>
            </a:r>
          </a:p>
          <a:p>
            <a:pPr marL="457200" indent="-457200">
              <a:buFont typeface="Wingdings" panose="05000000000000000000" pitchFamily="2" charset="2"/>
              <a:buChar char="ü"/>
            </a:pPr>
            <a:r>
              <a:rPr lang="en-US" sz="2000" spc="-1" dirty="0" smtClean="0">
                <a:solidFill>
                  <a:srgbClr val="000000"/>
                </a:solidFill>
                <a:uFill>
                  <a:solidFill>
                    <a:srgbClr val="FFFFFF"/>
                  </a:solidFill>
                </a:uFill>
                <a:latin typeface="Times New Roman"/>
              </a:rPr>
              <a:t>Legality: Cybersecurity business license (MIC)</a:t>
            </a:r>
          </a:p>
          <a:p>
            <a:pPr marL="457200" indent="-457200">
              <a:buFont typeface="Wingdings" panose="05000000000000000000" pitchFamily="2" charset="2"/>
              <a:buChar char="ü"/>
            </a:pPr>
            <a:r>
              <a:rPr lang="en-US" sz="2000" spc="-1" dirty="0" smtClean="0">
                <a:solidFill>
                  <a:srgbClr val="000000"/>
                </a:solidFill>
                <a:uFill>
                  <a:solidFill>
                    <a:srgbClr val="FFFFFF"/>
                  </a:solidFill>
                </a:uFill>
                <a:latin typeface="Times New Roman"/>
              </a:rPr>
              <a:t>Supporting from government</a:t>
            </a:r>
          </a:p>
          <a:p>
            <a:pPr marL="457200" indent="-457200">
              <a:buAutoNum type="arabicPeriod"/>
            </a:pPr>
            <a:endParaRPr lang="en-US" sz="2000" spc="-1" dirty="0" smtClean="0">
              <a:solidFill>
                <a:srgbClr val="000000"/>
              </a:solidFill>
              <a:uFill>
                <a:solidFill>
                  <a:srgbClr val="FFFFFF"/>
                </a:solidFill>
              </a:uFill>
              <a:latin typeface="Times New Roman"/>
            </a:endParaRPr>
          </a:p>
          <a:p>
            <a:pPr marL="457200" indent="-457200">
              <a:buAutoNum type="arabicPeriod"/>
            </a:pPr>
            <a:endParaRPr lang="en-US" sz="2000" spc="-1" dirty="0" smtClean="0">
              <a:solidFill>
                <a:srgbClr val="000000"/>
              </a:solidFill>
              <a:uFill>
                <a:solidFill>
                  <a:srgbClr val="FFFFFF"/>
                </a:solidFill>
              </a:uFill>
              <a:latin typeface="Times New Roman"/>
            </a:endParaRPr>
          </a:p>
          <a:p>
            <a:endParaRPr lang="en-US" b="1" dirty="0" smtClean="0"/>
          </a:p>
          <a:p>
            <a:endParaRPr lang="en-US" dirty="0"/>
          </a:p>
          <a:p>
            <a:endParaRPr lang="en-US" sz="2000" spc="-1" dirty="0" smtClean="0">
              <a:solidFill>
                <a:srgbClr val="000000"/>
              </a:solidFill>
              <a:uFill>
                <a:solidFill>
                  <a:srgbClr val="FFFFFF"/>
                </a:solidFill>
              </a:uFill>
              <a:latin typeface="Times New Roman"/>
            </a:endParaRPr>
          </a:p>
          <a:p>
            <a:pPr marL="457200" indent="-380160">
              <a:lnSpc>
                <a:spcPct val="100000"/>
              </a:lnSpc>
              <a:buFont typeface="Arial"/>
              <a:buChar char="●"/>
            </a:pPr>
            <a:endParaRPr lang="en-US" sz="2000" spc="-1" dirty="0">
              <a:solidFill>
                <a:srgbClr val="000000"/>
              </a:solidFill>
              <a:uFill>
                <a:solidFill>
                  <a:srgbClr val="FFFFFF"/>
                </a:solidFill>
              </a:uFill>
              <a:latin typeface="Times New Roman"/>
            </a:endParaRPr>
          </a:p>
          <a:p>
            <a:pPr marL="914400" lvl="1" indent="-380160">
              <a:buFont typeface="Wingdings" panose="05000000000000000000" pitchFamily="2" charset="2"/>
              <a:buChar char="Ø"/>
            </a:pPr>
            <a:endParaRPr lang="en-US" sz="2000" spc="-1" dirty="0" smtClean="0">
              <a:solidFill>
                <a:srgbClr val="000000"/>
              </a:solidFill>
              <a:uFill>
                <a:solidFill>
                  <a:srgbClr val="FFFFFF"/>
                </a:solidFill>
              </a:uFill>
              <a:latin typeface="Times New Roman"/>
            </a:endParaRPr>
          </a:p>
        </p:txBody>
      </p:sp>
      <p:pic>
        <p:nvPicPr>
          <p:cNvPr id="4" name="Picture 3"/>
          <p:cNvPicPr>
            <a:picLocks noChangeAspect="1"/>
          </p:cNvPicPr>
          <p:nvPr/>
        </p:nvPicPr>
        <p:blipFill>
          <a:blip r:embed="rId3"/>
          <a:stretch>
            <a:fillRect/>
          </a:stretch>
        </p:blipFill>
        <p:spPr>
          <a:xfrm>
            <a:off x="200584" y="2850080"/>
            <a:ext cx="1984712" cy="1685597"/>
          </a:xfrm>
          <a:prstGeom prst="rect">
            <a:avLst/>
          </a:prstGeom>
        </p:spPr>
      </p:pic>
      <p:pic>
        <p:nvPicPr>
          <p:cNvPr id="5" name="Picture 4"/>
          <p:cNvPicPr>
            <a:picLocks noChangeAspect="1"/>
          </p:cNvPicPr>
          <p:nvPr/>
        </p:nvPicPr>
        <p:blipFill>
          <a:blip r:embed="rId4"/>
          <a:stretch>
            <a:fillRect/>
          </a:stretch>
        </p:blipFill>
        <p:spPr>
          <a:xfrm>
            <a:off x="3998337" y="814188"/>
            <a:ext cx="5106228" cy="2878689"/>
          </a:xfrm>
          <a:prstGeom prst="rect">
            <a:avLst/>
          </a:prstGeom>
        </p:spPr>
      </p:pic>
      <p:pic>
        <p:nvPicPr>
          <p:cNvPr id="1026" name="Picture 2" descr="Image result for thuáº¿ suáº¥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8481" y="2782245"/>
            <a:ext cx="2130417" cy="1821265"/>
          </a:xfrm>
          <a:prstGeom prst="rect">
            <a:avLst/>
          </a:prstGeom>
          <a:noFill/>
          <a:extLst>
            <a:ext uri="{909E8E84-426E-40DD-AFC4-6F175D3DCCD1}">
              <a14:hiddenFill xmlns:a14="http://schemas.microsoft.com/office/drawing/2010/main">
                <a:solidFill>
                  <a:srgbClr val="FFFFFF"/>
                </a:solidFill>
              </a14:hiddenFill>
            </a:ext>
          </a:extLst>
        </p:spPr>
      </p:pic>
      <p:sp>
        <p:nvSpPr>
          <p:cNvPr id="10" name="CustomShape 2"/>
          <p:cNvSpPr/>
          <p:nvPr/>
        </p:nvSpPr>
        <p:spPr>
          <a:xfrm>
            <a:off x="7015634" y="4169977"/>
            <a:ext cx="2031973" cy="359534"/>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r>
              <a:rPr lang="en-US" sz="1400" dirty="0" smtClean="0">
                <a:latin typeface="Times New Roman" panose="02020603050405020304" pitchFamily="18" charset="0"/>
                <a:cs typeface="Times New Roman" panose="02020603050405020304" pitchFamily="18" charset="0"/>
              </a:rPr>
              <a:t>Source: Juniper research</a:t>
            </a:r>
            <a:endParaRPr lang="en-US"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5370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CHALLENGES</a:t>
            </a:r>
            <a:endParaRPr dirty="0"/>
          </a:p>
        </p:txBody>
      </p:sp>
      <p:pic>
        <p:nvPicPr>
          <p:cNvPr id="3" name="Picture 2"/>
          <p:cNvPicPr>
            <a:picLocks noChangeAspect="1"/>
          </p:cNvPicPr>
          <p:nvPr/>
        </p:nvPicPr>
        <p:blipFill>
          <a:blip r:embed="rId3"/>
          <a:stretch>
            <a:fillRect/>
          </a:stretch>
        </p:blipFill>
        <p:spPr>
          <a:xfrm>
            <a:off x="5622186" y="1412131"/>
            <a:ext cx="3397469" cy="3177869"/>
          </a:xfrm>
          <a:prstGeom prst="rect">
            <a:avLst/>
          </a:prstGeom>
        </p:spPr>
      </p:pic>
      <p:sp>
        <p:nvSpPr>
          <p:cNvPr id="11" name="CustomShape 2"/>
          <p:cNvSpPr/>
          <p:nvPr/>
        </p:nvSpPr>
        <p:spPr>
          <a:xfrm>
            <a:off x="60912" y="839860"/>
            <a:ext cx="3699164" cy="3196111"/>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200" indent="-457200">
              <a:buFont typeface="Wingdings" panose="05000000000000000000" pitchFamily="2" charset="2"/>
              <a:buChar char="Ø"/>
            </a:pPr>
            <a:r>
              <a:rPr lang="en-US" sz="2000" spc="-1" dirty="0" smtClean="0">
                <a:solidFill>
                  <a:srgbClr val="000000"/>
                </a:solidFill>
                <a:uFill>
                  <a:solidFill>
                    <a:srgbClr val="FFFFFF"/>
                  </a:solidFill>
                </a:uFill>
                <a:latin typeface="Times New Roman" panose="02020603050405020304" pitchFamily="18" charset="0"/>
                <a:cs typeface="Times New Roman" panose="02020603050405020304" pitchFamily="18" charset="0"/>
              </a:rPr>
              <a:t>Legality: </a:t>
            </a:r>
          </a:p>
          <a:p>
            <a:pPr marL="914400" lvl="1" indent="-457200">
              <a:buFont typeface="Courier New" panose="02070309020205020404" pitchFamily="49" charset="0"/>
              <a:buChar char="o"/>
            </a:pPr>
            <a:r>
              <a:rPr lang="en-US" sz="2000" spc="-1" dirty="0" smtClean="0">
                <a:solidFill>
                  <a:srgbClr val="000000"/>
                </a:solidFill>
                <a:uFill>
                  <a:solidFill>
                    <a:srgbClr val="FFFFFF"/>
                  </a:solidFill>
                </a:uFill>
                <a:latin typeface="Times New Roman" panose="02020603050405020304" pitchFamily="18" charset="0"/>
                <a:cs typeface="Times New Roman" panose="02020603050405020304" pitchFamily="18" charset="0"/>
              </a:rPr>
              <a:t>New cybersecurity law (by </a:t>
            </a:r>
            <a:r>
              <a:rPr lang="en-US" sz="2000" dirty="0">
                <a:latin typeface="Times New Roman" panose="02020603050405020304" pitchFamily="18" charset="0"/>
                <a:cs typeface="Times New Roman" panose="02020603050405020304" pitchFamily="18" charset="0"/>
              </a:rPr>
              <a:t>Ministry of Public </a:t>
            </a:r>
            <a:r>
              <a:rPr lang="en-US" sz="2000" dirty="0" smtClean="0">
                <a:latin typeface="Times New Roman" panose="02020603050405020304" pitchFamily="18" charset="0"/>
                <a:cs typeface="Times New Roman" panose="02020603050405020304" pitchFamily="18" charset="0"/>
              </a:rPr>
              <a:t>Security)</a:t>
            </a:r>
          </a:p>
          <a:p>
            <a:pPr marL="914400" lvl="1" indent="-457200">
              <a:buFont typeface="Courier New" panose="02070309020205020404" pitchFamily="49" charset="0"/>
              <a:buChar char="o"/>
            </a:pPr>
            <a:r>
              <a:rPr lang="en-US" sz="2000" dirty="0" smtClean="0">
                <a:latin typeface="Times New Roman" panose="02020603050405020304" pitchFamily="18" charset="0"/>
                <a:cs typeface="Times New Roman" panose="02020603050405020304" pitchFamily="18" charset="0"/>
              </a:rPr>
              <a:t>GDPR</a:t>
            </a:r>
          </a:p>
        </p:txBody>
      </p:sp>
      <p:pic>
        <p:nvPicPr>
          <p:cNvPr id="3078" name="Picture 6" descr="Image result for gd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117" y="2528855"/>
            <a:ext cx="3881848" cy="206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6459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CHALLENGES</a:t>
            </a:r>
            <a:endParaRPr dirty="0"/>
          </a:p>
        </p:txBody>
      </p:sp>
      <p:pic>
        <p:nvPicPr>
          <p:cNvPr id="6" name="Picture 5"/>
          <p:cNvPicPr>
            <a:picLocks noChangeAspect="1"/>
          </p:cNvPicPr>
          <p:nvPr/>
        </p:nvPicPr>
        <p:blipFill>
          <a:blip r:embed="rId3"/>
          <a:stretch>
            <a:fillRect/>
          </a:stretch>
        </p:blipFill>
        <p:spPr>
          <a:xfrm>
            <a:off x="4689349" y="954200"/>
            <a:ext cx="1899745" cy="3125223"/>
          </a:xfrm>
          <a:prstGeom prst="rect">
            <a:avLst/>
          </a:prstGeom>
        </p:spPr>
      </p:pic>
      <p:sp>
        <p:nvSpPr>
          <p:cNvPr id="8" name="TextBox 7"/>
          <p:cNvSpPr txBox="1"/>
          <p:nvPr/>
        </p:nvSpPr>
        <p:spPr>
          <a:xfrm>
            <a:off x="5792702" y="1321259"/>
            <a:ext cx="2900180"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Cybersecurity service market share in </a:t>
            </a:r>
            <a:r>
              <a:rPr lang="en-US" b="1" dirty="0" smtClean="0">
                <a:latin typeface="Times New Roman" panose="02020603050405020304" pitchFamily="18" charset="0"/>
                <a:cs typeface="Times New Roman" panose="02020603050405020304" pitchFamily="18" charset="0"/>
              </a:rPr>
              <a:t>Vietnam </a:t>
            </a:r>
            <a:endParaRPr lang="en-US"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589094" y="2909463"/>
            <a:ext cx="182700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Average global</a:t>
            </a:r>
            <a:endParaRPr lang="en-US" dirty="0">
              <a:latin typeface="Times New Roman" panose="02020603050405020304" pitchFamily="18" charset="0"/>
              <a:cs typeface="Times New Roman" panose="02020603050405020304" pitchFamily="18" charset="0"/>
            </a:endParaRPr>
          </a:p>
        </p:txBody>
      </p:sp>
      <p:sp>
        <p:nvSpPr>
          <p:cNvPr id="11" name="CustomShape 2"/>
          <p:cNvSpPr/>
          <p:nvPr/>
        </p:nvSpPr>
        <p:spPr>
          <a:xfrm>
            <a:off x="63812" y="954200"/>
            <a:ext cx="3112940" cy="996823"/>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200" indent="-457200">
              <a:buFont typeface="Wingdings" panose="05000000000000000000" pitchFamily="2" charset="2"/>
              <a:buChar char="Ø"/>
            </a:pPr>
            <a:r>
              <a:rPr lang="en-US" sz="2000" spc="-1" dirty="0" smtClean="0">
                <a:solidFill>
                  <a:srgbClr val="000000"/>
                </a:solidFill>
                <a:uFill>
                  <a:solidFill>
                    <a:srgbClr val="FFFFFF"/>
                  </a:solidFill>
                </a:uFill>
                <a:latin typeface="Times New Roman"/>
              </a:rPr>
              <a:t>Market</a:t>
            </a:r>
            <a:r>
              <a:rPr lang="en-US" sz="2000" spc="-1" dirty="0">
                <a:solidFill>
                  <a:srgbClr val="000000"/>
                </a:solidFill>
                <a:uFill>
                  <a:solidFill>
                    <a:srgbClr val="FFFFFF"/>
                  </a:solidFill>
                </a:uFill>
                <a:latin typeface="Times New Roman"/>
              </a:rPr>
              <a:t>: </a:t>
            </a:r>
            <a:r>
              <a:rPr lang="en-US" sz="2000" spc="-1" dirty="0" smtClean="0">
                <a:solidFill>
                  <a:srgbClr val="000000"/>
                </a:solidFill>
                <a:uFill>
                  <a:solidFill>
                    <a:srgbClr val="FFFFFF"/>
                  </a:solidFill>
                </a:uFill>
                <a:latin typeface="Times New Roman"/>
              </a:rPr>
              <a:t>Low </a:t>
            </a:r>
            <a:r>
              <a:rPr lang="en-US" sz="2000" spc="-1" dirty="0">
                <a:solidFill>
                  <a:srgbClr val="000000"/>
                </a:solidFill>
                <a:uFill>
                  <a:solidFill>
                    <a:srgbClr val="FFFFFF"/>
                  </a:solidFill>
                </a:uFill>
                <a:latin typeface="Times New Roman"/>
              </a:rPr>
              <a:t>market </a:t>
            </a:r>
            <a:r>
              <a:rPr lang="en-US" sz="2000" spc="-1" dirty="0" smtClean="0">
                <a:solidFill>
                  <a:srgbClr val="000000"/>
                </a:solidFill>
                <a:uFill>
                  <a:solidFill>
                    <a:srgbClr val="FFFFFF"/>
                  </a:solidFill>
                </a:uFill>
                <a:latin typeface="Times New Roman"/>
              </a:rPr>
              <a:t>share </a:t>
            </a:r>
            <a:r>
              <a:rPr lang="en-US" sz="2000" spc="-1" dirty="0">
                <a:solidFill>
                  <a:srgbClr val="000000"/>
                </a:solidFill>
                <a:uFill>
                  <a:solidFill>
                    <a:srgbClr val="FFFFFF"/>
                  </a:solidFill>
                </a:uFill>
                <a:latin typeface="Times New Roman"/>
              </a:rPr>
              <a:t>in cybersecurity </a:t>
            </a:r>
            <a:r>
              <a:rPr lang="en-US" sz="2000" spc="-1" dirty="0" smtClean="0">
                <a:solidFill>
                  <a:srgbClr val="000000"/>
                </a:solidFill>
                <a:uFill>
                  <a:solidFill>
                    <a:srgbClr val="FFFFFF"/>
                  </a:solidFill>
                </a:uFill>
                <a:latin typeface="Times New Roman"/>
              </a:rPr>
              <a:t>services</a:t>
            </a:r>
            <a:endParaRPr lang="en-US" sz="2000" dirty="0" smtClean="0">
              <a:latin typeface="Times New Roman" panose="02020603050405020304" pitchFamily="18" charset="0"/>
              <a:cs typeface="Times New Roman" panose="02020603050405020304" pitchFamily="18" charset="0"/>
            </a:endParaRPr>
          </a:p>
        </p:txBody>
      </p:sp>
      <p:pic>
        <p:nvPicPr>
          <p:cNvPr id="2052" name="Picture 4" descr="Image result for cybersecurity market sh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2" y="1644425"/>
            <a:ext cx="4625537" cy="287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43443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CHALLENGES</a:t>
            </a:r>
            <a:endParaRPr dirty="0"/>
          </a:p>
        </p:txBody>
      </p:sp>
      <p:sp>
        <p:nvSpPr>
          <p:cNvPr id="11" name="CustomShape 2"/>
          <p:cNvSpPr/>
          <p:nvPr/>
        </p:nvSpPr>
        <p:spPr>
          <a:xfrm>
            <a:off x="0" y="2176888"/>
            <a:ext cx="2576913" cy="602685"/>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200" indent="-457200">
              <a:buFont typeface="Wingdings" panose="05000000000000000000" pitchFamily="2" charset="2"/>
              <a:buChar char="Ø"/>
            </a:pPr>
            <a:r>
              <a:rPr lang="en-US" sz="2000" spc="-1" dirty="0" smtClean="0">
                <a:solidFill>
                  <a:srgbClr val="000000"/>
                </a:solidFill>
                <a:uFill>
                  <a:solidFill>
                    <a:srgbClr val="FFFFFF"/>
                  </a:solidFill>
                </a:uFill>
                <a:latin typeface="Times New Roman"/>
              </a:rPr>
              <a:t>Awareness: Low</a:t>
            </a:r>
            <a:endParaRPr lang="en-US" sz="2000" spc="-1" dirty="0" smtClean="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6335678" y="772510"/>
            <a:ext cx="2269864" cy="1852176"/>
          </a:xfrm>
          <a:prstGeom prst="rect">
            <a:avLst/>
          </a:prstGeom>
        </p:spPr>
      </p:pic>
      <p:pic>
        <p:nvPicPr>
          <p:cNvPr id="9" name="Picture 8"/>
          <p:cNvPicPr>
            <a:picLocks noChangeAspect="1"/>
          </p:cNvPicPr>
          <p:nvPr/>
        </p:nvPicPr>
        <p:blipFill>
          <a:blip r:embed="rId4"/>
          <a:stretch>
            <a:fillRect/>
          </a:stretch>
        </p:blipFill>
        <p:spPr>
          <a:xfrm>
            <a:off x="6335678" y="2641340"/>
            <a:ext cx="2269864" cy="1932005"/>
          </a:xfrm>
          <a:prstGeom prst="rect">
            <a:avLst/>
          </a:prstGeom>
        </p:spPr>
      </p:pic>
      <p:pic>
        <p:nvPicPr>
          <p:cNvPr id="14" name="Picture 13"/>
          <p:cNvPicPr>
            <a:picLocks noChangeAspect="1"/>
          </p:cNvPicPr>
          <p:nvPr/>
        </p:nvPicPr>
        <p:blipFill>
          <a:blip r:embed="rId5"/>
          <a:stretch>
            <a:fillRect/>
          </a:stretch>
        </p:blipFill>
        <p:spPr>
          <a:xfrm>
            <a:off x="2467303" y="836819"/>
            <a:ext cx="3670936" cy="3449472"/>
          </a:xfrm>
          <a:prstGeom prst="rect">
            <a:avLst/>
          </a:prstGeom>
        </p:spPr>
      </p:pic>
      <p:sp>
        <p:nvSpPr>
          <p:cNvPr id="16" name="CustomShape 2"/>
          <p:cNvSpPr/>
          <p:nvPr/>
        </p:nvSpPr>
        <p:spPr>
          <a:xfrm>
            <a:off x="2576913" y="4258379"/>
            <a:ext cx="2031973" cy="359534"/>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r>
              <a:rPr lang="en-US" sz="1400" dirty="0" smtClean="0">
                <a:latin typeface="Times New Roman" panose="02020603050405020304" pitchFamily="18" charset="0"/>
                <a:cs typeface="Times New Roman" panose="02020603050405020304" pitchFamily="18" charset="0"/>
              </a:rPr>
              <a:t>Source: VNA</a:t>
            </a:r>
            <a:endParaRPr lang="en-US"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0459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CHALLENGES</a:t>
            </a:r>
            <a:endParaRPr dirty="0"/>
          </a:p>
        </p:txBody>
      </p:sp>
      <p:sp>
        <p:nvSpPr>
          <p:cNvPr id="7" name="CustomShape 2"/>
          <p:cNvSpPr/>
          <p:nvPr/>
        </p:nvSpPr>
        <p:spPr>
          <a:xfrm>
            <a:off x="0" y="1940276"/>
            <a:ext cx="2999817" cy="1647497"/>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200" indent="-457200">
              <a:buFont typeface="Wingdings" panose="05000000000000000000" pitchFamily="2" charset="2"/>
              <a:buChar char="Ø"/>
            </a:pPr>
            <a:r>
              <a:rPr lang="en-US" sz="2000" spc="-1" dirty="0" smtClean="0">
                <a:solidFill>
                  <a:srgbClr val="000000"/>
                </a:solidFill>
                <a:uFill>
                  <a:solidFill>
                    <a:srgbClr val="FFFFFF"/>
                  </a:solidFill>
                </a:uFill>
                <a:latin typeface="Times New Roman"/>
              </a:rPr>
              <a:t>Customer: Prefer buy products/solutions (with multi vendors) indeed of services</a:t>
            </a:r>
            <a:endParaRPr lang="en-US" sz="2000" spc="-1" dirty="0">
              <a:solidFill>
                <a:srgbClr val="000000"/>
              </a:solidFill>
              <a:uFill>
                <a:solidFill>
                  <a:srgbClr val="FFFFFF"/>
                </a:solidFill>
              </a:uFill>
              <a:latin typeface="Times New Roman"/>
            </a:endParaRPr>
          </a:p>
          <a:p>
            <a:pPr marL="914400" lvl="1" indent="-380160">
              <a:buFont typeface="Wingdings" panose="05000000000000000000" pitchFamily="2" charset="2"/>
              <a:buChar char="Ø"/>
            </a:pPr>
            <a:endParaRPr lang="en-US" sz="2000" spc="-1" dirty="0" smtClean="0">
              <a:solidFill>
                <a:srgbClr val="000000"/>
              </a:solidFill>
              <a:uFill>
                <a:solidFill>
                  <a:srgbClr val="FFFFFF"/>
                </a:solidFill>
              </a:uFill>
              <a:latin typeface="Times New Roman"/>
            </a:endParaRPr>
          </a:p>
        </p:txBody>
      </p:sp>
      <p:pic>
        <p:nvPicPr>
          <p:cNvPr id="2" name="Picture 1"/>
          <p:cNvPicPr>
            <a:picLocks noChangeAspect="1"/>
          </p:cNvPicPr>
          <p:nvPr/>
        </p:nvPicPr>
        <p:blipFill>
          <a:blip r:embed="rId3"/>
          <a:stretch>
            <a:fillRect/>
          </a:stretch>
        </p:blipFill>
        <p:spPr>
          <a:xfrm>
            <a:off x="2900855" y="831795"/>
            <a:ext cx="6243146" cy="3401247"/>
          </a:xfrm>
          <a:prstGeom prst="rect">
            <a:avLst/>
          </a:prstGeom>
        </p:spPr>
      </p:pic>
      <p:sp>
        <p:nvSpPr>
          <p:cNvPr id="8" name="CustomShape 2"/>
          <p:cNvSpPr/>
          <p:nvPr/>
        </p:nvSpPr>
        <p:spPr>
          <a:xfrm>
            <a:off x="5558840" y="4230466"/>
            <a:ext cx="3049134" cy="359534"/>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r>
              <a:rPr lang="en-US" sz="1400" dirty="0" smtClean="0">
                <a:latin typeface="Times New Roman" panose="02020603050405020304" pitchFamily="18" charset="0"/>
                <a:cs typeface="Times New Roman" panose="02020603050405020304" pitchFamily="18" charset="0"/>
              </a:rPr>
              <a:t>Source: Cisco</a:t>
            </a:r>
            <a:endParaRPr lang="en-US"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339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CHALLENGES</a:t>
            </a:r>
            <a:endParaRPr dirty="0"/>
          </a:p>
        </p:txBody>
      </p:sp>
      <p:sp>
        <p:nvSpPr>
          <p:cNvPr id="7" name="CustomShape 2"/>
          <p:cNvSpPr/>
          <p:nvPr/>
        </p:nvSpPr>
        <p:spPr>
          <a:xfrm>
            <a:off x="0" y="2065282"/>
            <a:ext cx="2203658" cy="1418897"/>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200" indent="-457200">
              <a:buFont typeface="Wingdings" panose="05000000000000000000" pitchFamily="2" charset="2"/>
              <a:buChar char="Ø"/>
            </a:pPr>
            <a:r>
              <a:rPr lang="en-US" sz="2000" spc="-1" dirty="0" smtClean="0">
                <a:solidFill>
                  <a:srgbClr val="000000"/>
                </a:solidFill>
                <a:uFill>
                  <a:solidFill>
                    <a:srgbClr val="FFFFFF"/>
                  </a:solidFill>
                </a:uFill>
                <a:latin typeface="Times New Roman"/>
              </a:rPr>
              <a:t>Spending: Low (although still growth)</a:t>
            </a:r>
            <a:endParaRPr lang="en-US" sz="2000" spc="-1" dirty="0">
              <a:solidFill>
                <a:srgbClr val="000000"/>
              </a:solidFill>
              <a:uFill>
                <a:solidFill>
                  <a:srgbClr val="FFFFFF"/>
                </a:solidFill>
              </a:uFill>
              <a:latin typeface="Times New Roman"/>
            </a:endParaRPr>
          </a:p>
          <a:p>
            <a:pPr marL="914400" lvl="1" indent="-380160">
              <a:buFont typeface="Wingdings" panose="05000000000000000000" pitchFamily="2" charset="2"/>
              <a:buChar char="Ø"/>
            </a:pPr>
            <a:endParaRPr lang="en-US" sz="2000" spc="-1" dirty="0" smtClean="0">
              <a:solidFill>
                <a:srgbClr val="000000"/>
              </a:solidFill>
              <a:uFill>
                <a:solidFill>
                  <a:srgbClr val="FFFFFF"/>
                </a:solidFill>
              </a:uFill>
              <a:latin typeface="Times New Roman"/>
            </a:endParaRPr>
          </a:p>
        </p:txBody>
      </p:sp>
      <p:sp>
        <p:nvSpPr>
          <p:cNvPr id="8" name="CustomShape 2"/>
          <p:cNvSpPr/>
          <p:nvPr/>
        </p:nvSpPr>
        <p:spPr>
          <a:xfrm>
            <a:off x="5558840" y="4230466"/>
            <a:ext cx="3049134" cy="359534"/>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r>
              <a:rPr lang="en-US" sz="1400" dirty="0">
                <a:latin typeface="Times New Roman" panose="02020603050405020304" pitchFamily="18" charset="0"/>
                <a:cs typeface="Times New Roman" panose="02020603050405020304" pitchFamily="18" charset="0"/>
              </a:rPr>
              <a:t>Source: Gartner; </a:t>
            </a:r>
            <a:r>
              <a:rPr lang="en-US" sz="1400" dirty="0" err="1">
                <a:latin typeface="Times New Roman" panose="02020603050405020304" pitchFamily="18" charset="0"/>
                <a:cs typeface="Times New Roman" panose="02020603050405020304" pitchFamily="18" charset="0"/>
              </a:rPr>
              <a:t>A.T.Kearney</a:t>
            </a:r>
            <a:endParaRPr lang="en-US"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0952" y="764627"/>
            <a:ext cx="6572420" cy="3511933"/>
          </a:xfrm>
          <a:prstGeom prst="rect">
            <a:avLst/>
          </a:prstGeom>
        </p:spPr>
      </p:pic>
    </p:spTree>
    <p:extLst>
      <p:ext uri="{BB962C8B-B14F-4D97-AF65-F5344CB8AC3E}">
        <p14:creationId xmlns:p14="http://schemas.microsoft.com/office/powerpoint/2010/main" val="243001548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2961594"/>
              </p:ext>
            </p:extLst>
          </p:nvPr>
        </p:nvGraphicFramePr>
        <p:xfrm>
          <a:off x="614426" y="1014233"/>
          <a:ext cx="6007592" cy="3539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240579571"/>
              </p:ext>
            </p:extLst>
          </p:nvPr>
        </p:nvGraphicFramePr>
        <p:xfrm>
          <a:off x="-205459" y="555094"/>
          <a:ext cx="2259421" cy="21908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3673278113"/>
              </p:ext>
            </p:extLst>
          </p:nvPr>
        </p:nvGraphicFramePr>
        <p:xfrm>
          <a:off x="5446699" y="3442495"/>
          <a:ext cx="2350639" cy="122992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 9"/>
          <p:cNvGraphicFramePr/>
          <p:nvPr>
            <p:extLst>
              <p:ext uri="{D42A27DB-BD31-4B8C-83A1-F6EECF244321}">
                <p14:modId xmlns:p14="http://schemas.microsoft.com/office/powerpoint/2010/main" val="1450702655"/>
              </p:ext>
            </p:extLst>
          </p:nvPr>
        </p:nvGraphicFramePr>
        <p:xfrm>
          <a:off x="3503359" y="1014233"/>
          <a:ext cx="2187232" cy="208649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2" name="Text Placeholder 3"/>
          <p:cNvSpPr txBox="1">
            <a:spLocks noGrp="1"/>
          </p:cNvSpPr>
          <p:nvPr>
            <p:ph type="body" idx="4294967295"/>
          </p:nvPr>
        </p:nvSpPr>
        <p:spPr>
          <a:xfrm>
            <a:off x="5882543" y="706806"/>
            <a:ext cx="3261457" cy="2393922"/>
          </a:xfrm>
        </p:spPr>
        <p:txBody>
          <a:bodyPr/>
          <a:lstStyle/>
          <a:p>
            <a:pPr eaLnBrk="1" hangingPunct="1">
              <a:lnSpc>
                <a:spcPct val="150000"/>
              </a:lnSpc>
              <a:spcBef>
                <a:spcPct val="0"/>
              </a:spcBef>
              <a:buFont typeface="Wingdings" panose="05000000000000000000" pitchFamily="2" charset="2"/>
              <a:buChar char="ü"/>
            </a:pPr>
            <a:r>
              <a:rPr lang="en-US" altLang="en-US" sz="1800" dirty="0" smtClean="0">
                <a:latin typeface="Times New Roman" panose="02020603050405020304" pitchFamily="18" charset="0"/>
                <a:cs typeface="Times New Roman" panose="02020603050405020304" pitchFamily="18" charset="0"/>
              </a:rPr>
              <a:t>Have all related cybersecurity licenses</a:t>
            </a:r>
          </a:p>
          <a:p>
            <a:pPr eaLnBrk="1" hangingPunct="1">
              <a:lnSpc>
                <a:spcPct val="150000"/>
              </a:lnSpc>
              <a:spcBef>
                <a:spcPct val="0"/>
              </a:spcBef>
              <a:buFont typeface="Wingdings" panose="05000000000000000000" pitchFamily="2" charset="2"/>
              <a:buChar char="ü"/>
            </a:pPr>
            <a:r>
              <a:rPr lang="en-US" altLang="en-US" sz="1800" dirty="0" smtClean="0">
                <a:latin typeface="Times New Roman" panose="02020603050405020304" pitchFamily="18" charset="0"/>
                <a:cs typeface="Times New Roman" panose="02020603050405020304" pitchFamily="18" charset="0"/>
              </a:rPr>
              <a:t>Safer Internet services</a:t>
            </a:r>
            <a:endParaRPr lang="en-US" altLang="en-US" sz="1800" dirty="0" smtClean="0">
              <a:latin typeface="Times New Roman" panose="02020603050405020304" pitchFamily="18" charset="0"/>
              <a:cs typeface="Times New Roman" panose="02020603050405020304" pitchFamily="18" charset="0"/>
            </a:endParaRPr>
          </a:p>
          <a:p>
            <a:pPr eaLnBrk="1" hangingPunct="1">
              <a:lnSpc>
                <a:spcPct val="150000"/>
              </a:lnSpc>
              <a:spcBef>
                <a:spcPct val="0"/>
              </a:spcBef>
              <a:buFont typeface="Wingdings" panose="05000000000000000000" pitchFamily="2" charset="2"/>
              <a:buChar char="ü"/>
            </a:pPr>
            <a:r>
              <a:rPr lang="en-US" altLang="en-US" sz="1800" dirty="0" smtClean="0">
                <a:latin typeface="Times New Roman" panose="02020603050405020304" pitchFamily="18" charset="0"/>
                <a:cs typeface="Times New Roman" panose="02020603050405020304" pitchFamily="18" charset="0"/>
              </a:rPr>
              <a:t>Cyber defenses – Keep business continuous</a:t>
            </a:r>
            <a:endParaRPr lang="en-US" altLang="en-US" sz="1800" dirty="0">
              <a:latin typeface="Times New Roman" panose="02020603050405020304" pitchFamily="18" charset="0"/>
              <a:cs typeface="Times New Roman" panose="02020603050405020304" pitchFamily="18" charset="0"/>
            </a:endParaRPr>
          </a:p>
        </p:txBody>
      </p:sp>
      <p:sp>
        <p:nvSpPr>
          <p:cNvPr id="13"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APPROACH METHOD OF NETNAM</a:t>
            </a:r>
            <a:endParaRPr dirty="0"/>
          </a:p>
        </p:txBody>
      </p:sp>
    </p:spTree>
    <p:extLst>
      <p:ext uri="{BB962C8B-B14F-4D97-AF65-F5344CB8AC3E}">
        <p14:creationId xmlns:p14="http://schemas.microsoft.com/office/powerpoint/2010/main" val="1710883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p:cNvSpPr/>
          <p:nvPr/>
        </p:nvSpPr>
        <p:spPr>
          <a:xfrm>
            <a:off x="200585" y="764627"/>
            <a:ext cx="4263350" cy="370762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200" indent="-457200">
              <a:buFont typeface="Wingdings" panose="05000000000000000000" pitchFamily="2" charset="2"/>
              <a:buChar char="Ø"/>
            </a:pPr>
            <a:r>
              <a:rPr lang="en-US" sz="2000" spc="-1" dirty="0" smtClean="0">
                <a:solidFill>
                  <a:srgbClr val="000000"/>
                </a:solidFill>
                <a:uFill>
                  <a:solidFill>
                    <a:srgbClr val="FFFFFF"/>
                  </a:solidFill>
                </a:uFill>
                <a:latin typeface="Times New Roman"/>
              </a:rPr>
              <a:t>Focus on cyber defense services, monitor security threats to predict &amp; protect currently client</a:t>
            </a:r>
          </a:p>
          <a:p>
            <a:pPr marL="457200" indent="-457200">
              <a:buFont typeface="Wingdings" panose="05000000000000000000" pitchFamily="2" charset="2"/>
              <a:buChar char="Ø"/>
            </a:pPr>
            <a:r>
              <a:rPr lang="en-US" sz="2000" spc="-1" dirty="0" smtClean="0">
                <a:solidFill>
                  <a:srgbClr val="000000"/>
                </a:solidFill>
                <a:uFill>
                  <a:solidFill>
                    <a:srgbClr val="FFFFFF"/>
                  </a:solidFill>
                </a:uFill>
                <a:latin typeface="Times New Roman"/>
              </a:rPr>
              <a:t>Build up &amp; keep networking with: </a:t>
            </a:r>
            <a:r>
              <a:rPr lang="en-US" sz="2000" spc="-1" dirty="0" err="1" smtClean="0">
                <a:solidFill>
                  <a:srgbClr val="000000"/>
                </a:solidFill>
                <a:uFill>
                  <a:solidFill>
                    <a:srgbClr val="FFFFFF"/>
                  </a:solidFill>
                </a:uFill>
                <a:latin typeface="Times New Roman"/>
              </a:rPr>
              <a:t>i</a:t>
            </a:r>
            <a:r>
              <a:rPr lang="en-US" sz="2000" spc="-1" dirty="0" smtClean="0">
                <a:solidFill>
                  <a:srgbClr val="000000"/>
                </a:solidFill>
                <a:uFill>
                  <a:solidFill>
                    <a:srgbClr val="FFFFFF"/>
                  </a:solidFill>
                </a:uFill>
                <a:latin typeface="Times New Roman"/>
              </a:rPr>
              <a:t>. Vendors/Partners; ii. Experts; iii. Governance organization to give client adaptive cybersecurity options</a:t>
            </a:r>
            <a:endParaRPr lang="en-US" sz="2000" spc="-1" dirty="0" smtClean="0">
              <a:solidFill>
                <a:srgbClr val="000000"/>
              </a:solidFill>
              <a:uFill>
                <a:solidFill>
                  <a:srgbClr val="FFFFFF"/>
                </a:solidFill>
              </a:uFill>
              <a:latin typeface="Times New Roman"/>
              <a:sym typeface="Wingdings" panose="05000000000000000000" pitchFamily="2" charset="2"/>
            </a:endParaRPr>
          </a:p>
          <a:p>
            <a:pPr marL="457200" indent="-457200">
              <a:buFont typeface="Wingdings" panose="05000000000000000000" pitchFamily="2" charset="2"/>
              <a:buChar char="Ø"/>
            </a:pPr>
            <a:r>
              <a:rPr lang="en-US" sz="2000" spc="-1" dirty="0" smtClean="0">
                <a:solidFill>
                  <a:srgbClr val="000000"/>
                </a:solidFill>
                <a:uFill>
                  <a:solidFill>
                    <a:srgbClr val="FFFFFF"/>
                  </a:solidFill>
                </a:uFill>
                <a:latin typeface="Times New Roman"/>
              </a:rPr>
              <a:t>Welcome &amp; ready to invest in cooperation, integrating with valuable cybersecurity companies</a:t>
            </a:r>
          </a:p>
          <a:p>
            <a:pPr marL="457200" indent="-457200">
              <a:buAutoNum type="arabicPeriod"/>
            </a:pPr>
            <a:endParaRPr lang="en-US" sz="2000" spc="-1" dirty="0" smtClean="0">
              <a:solidFill>
                <a:srgbClr val="000000"/>
              </a:solidFill>
              <a:uFill>
                <a:solidFill>
                  <a:srgbClr val="FFFFFF"/>
                </a:solidFill>
              </a:uFill>
              <a:latin typeface="Times New Roman"/>
            </a:endParaRPr>
          </a:p>
          <a:p>
            <a:pPr marL="457200" indent="-457200">
              <a:buAutoNum type="arabicPeriod"/>
            </a:pPr>
            <a:endParaRPr lang="en-US" sz="2000" spc="-1" dirty="0" smtClean="0">
              <a:solidFill>
                <a:srgbClr val="000000"/>
              </a:solidFill>
              <a:uFill>
                <a:solidFill>
                  <a:srgbClr val="FFFFFF"/>
                </a:solidFill>
              </a:uFill>
              <a:latin typeface="Times New Roman"/>
            </a:endParaRPr>
          </a:p>
          <a:p>
            <a:endParaRPr lang="en-US" b="1" dirty="0" smtClean="0"/>
          </a:p>
          <a:p>
            <a:endParaRPr lang="en-US" dirty="0"/>
          </a:p>
          <a:p>
            <a:endParaRPr lang="en-US" sz="2000" spc="-1" dirty="0" smtClean="0">
              <a:solidFill>
                <a:srgbClr val="000000"/>
              </a:solidFill>
              <a:uFill>
                <a:solidFill>
                  <a:srgbClr val="FFFFFF"/>
                </a:solidFill>
              </a:uFill>
              <a:latin typeface="Times New Roman"/>
            </a:endParaRPr>
          </a:p>
          <a:p>
            <a:pPr marL="457200" indent="-380160">
              <a:lnSpc>
                <a:spcPct val="100000"/>
              </a:lnSpc>
              <a:buFont typeface="Arial"/>
              <a:buChar char="●"/>
            </a:pPr>
            <a:endParaRPr lang="en-US" sz="2000" spc="-1" dirty="0">
              <a:solidFill>
                <a:srgbClr val="000000"/>
              </a:solidFill>
              <a:uFill>
                <a:solidFill>
                  <a:srgbClr val="FFFFFF"/>
                </a:solidFill>
              </a:uFill>
              <a:latin typeface="Times New Roman"/>
            </a:endParaRPr>
          </a:p>
          <a:p>
            <a:pPr marL="914400" lvl="1" indent="-380160">
              <a:buFont typeface="Wingdings" panose="05000000000000000000" pitchFamily="2" charset="2"/>
              <a:buChar char="Ø"/>
            </a:pPr>
            <a:endParaRPr lang="en-US" sz="2000" spc="-1" dirty="0" smtClean="0">
              <a:solidFill>
                <a:srgbClr val="000000"/>
              </a:solidFill>
              <a:uFill>
                <a:solidFill>
                  <a:srgbClr val="FFFFFF"/>
                </a:solidFill>
              </a:uFill>
              <a:latin typeface="Times New Roman"/>
            </a:endParaRPr>
          </a:p>
        </p:txBody>
      </p:sp>
      <p:pic>
        <p:nvPicPr>
          <p:cNvPr id="2" name="Picture 1"/>
          <p:cNvPicPr>
            <a:picLocks noChangeAspect="1"/>
          </p:cNvPicPr>
          <p:nvPr/>
        </p:nvPicPr>
        <p:blipFill>
          <a:blip r:embed="rId3"/>
          <a:stretch>
            <a:fillRect/>
          </a:stretch>
        </p:blipFill>
        <p:spPr>
          <a:xfrm>
            <a:off x="4694335" y="764627"/>
            <a:ext cx="4449665" cy="1978573"/>
          </a:xfrm>
          <a:prstGeom prst="rect">
            <a:avLst/>
          </a:prstGeom>
        </p:spPr>
      </p:pic>
      <p:sp>
        <p:nvSpPr>
          <p:cNvPr id="5"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APPROACH METHOD OF NETNAM</a:t>
            </a:r>
            <a:endParaRPr dirty="0"/>
          </a:p>
        </p:txBody>
      </p:sp>
      <p:pic>
        <p:nvPicPr>
          <p:cNvPr id="5124" name="Picture 4" descr="Image result for coope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328" y="2743200"/>
            <a:ext cx="3408218" cy="178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015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685440" y="4577400"/>
            <a:ext cx="8408520" cy="583560"/>
          </a:xfrm>
          <a:prstGeom prst="rect">
            <a:avLst/>
          </a:prstGeom>
          <a:noFill/>
          <a:ln>
            <a:noFill/>
          </a:ln>
        </p:spPr>
        <p:style>
          <a:lnRef idx="0">
            <a:scrgbClr r="0" g="0" b="0"/>
          </a:lnRef>
          <a:fillRef idx="0">
            <a:scrgbClr r="0" g="0" b="0"/>
          </a:fillRef>
          <a:effectRef idx="0">
            <a:scrgbClr r="0" g="0" b="0"/>
          </a:effectRef>
          <a:fontRef idx="minor"/>
        </p:style>
      </p:sp>
      <p:sp>
        <p:nvSpPr>
          <p:cNvPr id="4" name="CustomShape 1"/>
          <p:cNvSpPr/>
          <p:nvPr/>
        </p:nvSpPr>
        <p:spPr>
          <a:xfrm>
            <a:off x="0" y="370800"/>
            <a:ext cx="9129240" cy="3414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b="1" strike="noStrike" spc="-1" dirty="0" smtClean="0">
                <a:solidFill>
                  <a:srgbClr val="006600"/>
                </a:solidFill>
                <a:uFill>
                  <a:solidFill>
                    <a:srgbClr val="FFFFFF"/>
                  </a:solidFill>
                </a:uFill>
                <a:latin typeface="Times New Roman"/>
                <a:ea typeface="Times New Roman"/>
              </a:rPr>
              <a:t>THANK YOU</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TABLE OF CONTENT</a:t>
            </a:r>
            <a:endParaRPr dirty="0"/>
          </a:p>
        </p:txBody>
      </p:sp>
      <p:sp>
        <p:nvSpPr>
          <p:cNvPr id="111" name="CustomShape 2"/>
          <p:cNvSpPr/>
          <p:nvPr/>
        </p:nvSpPr>
        <p:spPr>
          <a:xfrm>
            <a:off x="767160" y="1031040"/>
            <a:ext cx="7612560" cy="34041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pPr marL="457200" indent="-380160">
              <a:lnSpc>
                <a:spcPct val="150000"/>
              </a:lnSpc>
              <a:buFont typeface="Arial"/>
              <a:buChar char="●"/>
            </a:pPr>
            <a:r>
              <a:rPr lang="en-US" sz="2000" spc="-1" dirty="0" err="1" smtClean="0">
                <a:solidFill>
                  <a:srgbClr val="000000"/>
                </a:solidFill>
                <a:uFill>
                  <a:solidFill>
                    <a:srgbClr val="FFFFFF"/>
                  </a:solidFill>
                </a:uFill>
                <a:latin typeface="Times New Roman"/>
              </a:rPr>
              <a:t>CyberSecurity</a:t>
            </a:r>
            <a:r>
              <a:rPr lang="en-US" sz="2000" spc="-1" dirty="0" smtClean="0">
                <a:solidFill>
                  <a:srgbClr val="000000"/>
                </a:solidFill>
                <a:uFill>
                  <a:solidFill>
                    <a:srgbClr val="FFFFFF"/>
                  </a:solidFill>
                </a:uFill>
                <a:latin typeface="Times New Roman"/>
              </a:rPr>
              <a:t> landscape 2018 &amp; early 2019</a:t>
            </a:r>
          </a:p>
          <a:p>
            <a:pPr marL="457200" indent="-380160">
              <a:lnSpc>
                <a:spcPct val="150000"/>
              </a:lnSpc>
              <a:buFont typeface="Arial"/>
              <a:buChar char="●"/>
            </a:pPr>
            <a:r>
              <a:rPr lang="en-US" sz="2000" spc="-1" dirty="0" smtClean="0">
                <a:solidFill>
                  <a:srgbClr val="000000"/>
                </a:solidFill>
                <a:uFill>
                  <a:solidFill>
                    <a:srgbClr val="FFFFFF"/>
                  </a:solidFill>
                </a:uFill>
                <a:latin typeface="Times New Roman"/>
              </a:rPr>
              <a:t>Market</a:t>
            </a:r>
          </a:p>
          <a:p>
            <a:pPr marL="457200" indent="-380160">
              <a:lnSpc>
                <a:spcPct val="150000"/>
              </a:lnSpc>
              <a:buFont typeface="Arial"/>
              <a:buChar char="●"/>
            </a:pPr>
            <a:r>
              <a:rPr lang="en-US" sz="2000" spc="-1" dirty="0">
                <a:uFill>
                  <a:solidFill>
                    <a:srgbClr val="FFFFFF"/>
                  </a:solidFill>
                </a:uFill>
                <a:latin typeface="Times New Roman"/>
              </a:rPr>
              <a:t>Law and Regulation</a:t>
            </a:r>
            <a:endParaRPr lang="en-US" sz="2000" spc="-1" dirty="0" smtClean="0">
              <a:uFill>
                <a:solidFill>
                  <a:srgbClr val="FFFFFF"/>
                </a:solidFill>
              </a:uFill>
              <a:latin typeface="Times New Roman"/>
            </a:endParaRPr>
          </a:p>
          <a:p>
            <a:pPr marL="457200" indent="-380160">
              <a:lnSpc>
                <a:spcPct val="150000"/>
              </a:lnSpc>
              <a:buFont typeface="Arial"/>
              <a:buChar char="●"/>
            </a:pPr>
            <a:r>
              <a:rPr lang="en-US" sz="2000" spc="-1" dirty="0" smtClean="0">
                <a:solidFill>
                  <a:srgbClr val="000000"/>
                </a:solidFill>
                <a:uFill>
                  <a:solidFill>
                    <a:srgbClr val="FFFFFF"/>
                  </a:solidFill>
                </a:uFill>
                <a:latin typeface="Times New Roman"/>
              </a:rPr>
              <a:t>Opportunities</a:t>
            </a:r>
          </a:p>
          <a:p>
            <a:pPr marL="457200" indent="-380160">
              <a:lnSpc>
                <a:spcPct val="150000"/>
              </a:lnSpc>
              <a:buFont typeface="Arial"/>
              <a:buChar char="●"/>
            </a:pPr>
            <a:r>
              <a:rPr lang="en-US" sz="2000" spc="-1" dirty="0" smtClean="0">
                <a:solidFill>
                  <a:srgbClr val="000000"/>
                </a:solidFill>
                <a:uFill>
                  <a:solidFill>
                    <a:srgbClr val="FFFFFF"/>
                  </a:solidFill>
                </a:uFill>
                <a:latin typeface="Times New Roman"/>
              </a:rPr>
              <a:t>Challenges</a:t>
            </a:r>
          </a:p>
          <a:p>
            <a:pPr marL="457200" indent="-380160">
              <a:lnSpc>
                <a:spcPct val="150000"/>
              </a:lnSpc>
              <a:buFont typeface="Arial"/>
              <a:buChar char="●"/>
            </a:pPr>
            <a:r>
              <a:rPr lang="en-US" sz="2000" spc="-1" dirty="0" smtClean="0">
                <a:solidFill>
                  <a:srgbClr val="000000"/>
                </a:solidFill>
                <a:uFill>
                  <a:solidFill>
                    <a:srgbClr val="FFFFFF"/>
                  </a:solidFill>
                </a:uFill>
                <a:latin typeface="Times New Roman"/>
              </a:rPr>
              <a:t>Approach method of </a:t>
            </a:r>
            <a:r>
              <a:rPr lang="en-US" sz="2000" spc="-1" dirty="0" err="1" smtClean="0">
                <a:solidFill>
                  <a:srgbClr val="000000"/>
                </a:solidFill>
                <a:uFill>
                  <a:solidFill>
                    <a:srgbClr val="FFFFFF"/>
                  </a:solidFill>
                </a:uFill>
                <a:latin typeface="Times New Roman"/>
              </a:rPr>
              <a:t>NetNam</a:t>
            </a:r>
            <a:endParaRPr lang="en-US" sz="2000" spc="-1" dirty="0" smtClean="0">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LANDSCAPE</a:t>
            </a:r>
            <a:endParaRPr dirty="0"/>
          </a:p>
        </p:txBody>
      </p:sp>
      <p:pic>
        <p:nvPicPr>
          <p:cNvPr id="1028" name="Picture 4" descr="Image result for Cambridge Analytica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74" y="804150"/>
            <a:ext cx="3965029" cy="2383143"/>
          </a:xfrm>
          <a:prstGeom prst="rect">
            <a:avLst/>
          </a:prstGeom>
          <a:noFill/>
          <a:extLst>
            <a:ext uri="{909E8E84-426E-40DD-AFC4-6F175D3DCCD1}">
              <a14:hiddenFill xmlns:a14="http://schemas.microsoft.com/office/drawing/2010/main">
                <a:solidFill>
                  <a:srgbClr val="FFFFFF"/>
                </a:solidFill>
              </a14:hiddenFill>
            </a:ext>
          </a:extLst>
        </p:spPr>
      </p:pic>
      <p:sp>
        <p:nvSpPr>
          <p:cNvPr id="5" name="CustomShape 5"/>
          <p:cNvSpPr/>
          <p:nvPr/>
        </p:nvSpPr>
        <p:spPr>
          <a:xfrm>
            <a:off x="1337922" y="24980"/>
            <a:ext cx="8228160" cy="85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smtClean="0">
                <a:solidFill>
                  <a:srgbClr val="000000"/>
                </a:solidFill>
                <a:uFill>
                  <a:solidFill>
                    <a:srgbClr val="FFFFFF"/>
                  </a:solidFill>
                </a:uFill>
                <a:latin typeface="Times New Roman"/>
                <a:ea typeface="Arial"/>
              </a:rPr>
              <a:t>DATA BREACH</a:t>
            </a:r>
            <a:endParaRPr kumimoji="0" sz="1800" b="1" i="0" u="none" strike="noStrike" kern="1200" cap="none" spc="0" normalizeH="0" baseline="0" noProof="0" dirty="0">
              <a:ln>
                <a:noFill/>
              </a:ln>
              <a:solidFill>
                <a:prstClr val="black"/>
              </a:solidFill>
              <a:effectLst/>
              <a:uLnTx/>
              <a:uFillTx/>
              <a:latin typeface="Arial"/>
            </a:endParaRPr>
          </a:p>
        </p:txBody>
      </p:sp>
      <p:pic>
        <p:nvPicPr>
          <p:cNvPr id="6" name="Picture 2" descr="Image result for google + shut d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5324" y="804150"/>
            <a:ext cx="3824874" cy="23831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2577662" y="2475186"/>
            <a:ext cx="3870435" cy="2323010"/>
          </a:xfrm>
          <a:prstGeom prst="rect">
            <a:avLst/>
          </a:prstGeom>
        </p:spPr>
      </p:pic>
      <p:sp>
        <p:nvSpPr>
          <p:cNvPr id="8" name="CustomShape 2"/>
          <p:cNvSpPr/>
          <p:nvPr/>
        </p:nvSpPr>
        <p:spPr>
          <a:xfrm>
            <a:off x="285274" y="4211259"/>
            <a:ext cx="2008610" cy="359534"/>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r>
              <a:rPr lang="en-US" sz="1400" dirty="0" smtClean="0">
                <a:latin typeface="Times New Roman" panose="02020603050405020304" pitchFamily="18" charset="0"/>
                <a:cs typeface="Times New Roman" panose="02020603050405020304" pitchFamily="18" charset="0"/>
              </a:rPr>
              <a:t>Source: </a:t>
            </a:r>
            <a:r>
              <a:rPr lang="en-US" sz="1400" dirty="0" err="1" smtClean="0">
                <a:latin typeface="Times New Roman" panose="02020603050405020304" pitchFamily="18" charset="0"/>
                <a:cs typeface="Times New Roman" panose="02020603050405020304" pitchFamily="18" charset="0"/>
              </a:rPr>
              <a:t>SecurityBox</a:t>
            </a:r>
            <a:endParaRPr lang="en-US"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165226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09520" y="804041"/>
            <a:ext cx="4422228" cy="2877207"/>
          </a:xfrm>
          <a:prstGeom prst="rect">
            <a:avLst/>
          </a:prstGeom>
        </p:spPr>
      </p:pic>
      <p:pic>
        <p:nvPicPr>
          <p:cNvPr id="5" name="Picture 4"/>
          <p:cNvPicPr>
            <a:picLocks noChangeAspect="1"/>
          </p:cNvPicPr>
          <p:nvPr/>
        </p:nvPicPr>
        <p:blipFill>
          <a:blip r:embed="rId4"/>
          <a:stretch>
            <a:fillRect/>
          </a:stretch>
        </p:blipFill>
        <p:spPr>
          <a:xfrm>
            <a:off x="0" y="1765738"/>
            <a:ext cx="4418236" cy="2809673"/>
          </a:xfrm>
          <a:prstGeom prst="rect">
            <a:avLst/>
          </a:prstGeom>
        </p:spPr>
      </p:pic>
      <p:pic>
        <p:nvPicPr>
          <p:cNvPr id="1028" name="Picture 4" descr="Image result for Tháº¿ giá»i di Äá»ng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4292" y="1766656"/>
            <a:ext cx="3107887" cy="1949540"/>
          </a:xfrm>
          <a:prstGeom prst="rect">
            <a:avLst/>
          </a:prstGeom>
          <a:noFill/>
          <a:extLst>
            <a:ext uri="{909E8E84-426E-40DD-AFC4-6F175D3DCCD1}">
              <a14:hiddenFill xmlns:a14="http://schemas.microsoft.com/office/drawing/2010/main">
                <a:solidFill>
                  <a:srgbClr val="FFFFFF"/>
                </a:solidFill>
              </a14:hiddenFill>
            </a:ext>
          </a:extLst>
        </p:spPr>
      </p:pic>
      <p:sp>
        <p:nvSpPr>
          <p:cNvPr id="8"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LANDSCAPE</a:t>
            </a:r>
            <a:endParaRPr dirty="0"/>
          </a:p>
        </p:txBody>
      </p:sp>
      <p:sp>
        <p:nvSpPr>
          <p:cNvPr id="9" name="CustomShape 5"/>
          <p:cNvSpPr/>
          <p:nvPr/>
        </p:nvSpPr>
        <p:spPr>
          <a:xfrm>
            <a:off x="1337922" y="24980"/>
            <a:ext cx="8228160" cy="85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smtClean="0">
                <a:solidFill>
                  <a:srgbClr val="000000"/>
                </a:solidFill>
                <a:uFill>
                  <a:solidFill>
                    <a:srgbClr val="FFFFFF"/>
                  </a:solidFill>
                </a:uFill>
                <a:latin typeface="Times New Roman"/>
                <a:ea typeface="Arial"/>
              </a:rPr>
              <a:t>DATA BREACH</a:t>
            </a:r>
            <a:endParaRPr kumimoji="0" sz="1800" b="1" i="0" u="none" strike="noStrike" kern="1200" cap="none" spc="0" normalizeH="0" baseline="0" noProof="0" dirty="0">
              <a:ln>
                <a:noFill/>
              </a:ln>
              <a:solidFill>
                <a:prstClr val="black"/>
              </a:solidFill>
              <a:effectLst/>
              <a:uLnTx/>
              <a:uFillTx/>
              <a:latin typeface="Arial"/>
            </a:endParaRPr>
          </a:p>
        </p:txBody>
      </p:sp>
      <p:sp>
        <p:nvSpPr>
          <p:cNvPr id="7" name="CustomShape 2"/>
          <p:cNvSpPr/>
          <p:nvPr/>
        </p:nvSpPr>
        <p:spPr>
          <a:xfrm>
            <a:off x="7348226" y="4215877"/>
            <a:ext cx="1565374" cy="359534"/>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r>
              <a:rPr lang="en-US" sz="1400" dirty="0" smtClean="0">
                <a:latin typeface="Times New Roman" panose="02020603050405020304" pitchFamily="18" charset="0"/>
                <a:cs typeface="Times New Roman" panose="02020603050405020304" pitchFamily="18" charset="0"/>
              </a:rPr>
              <a:t>Source: </a:t>
            </a:r>
            <a:r>
              <a:rPr lang="en-US" sz="1400" dirty="0" err="1" smtClean="0">
                <a:latin typeface="Times New Roman" panose="02020603050405020304" pitchFamily="18" charset="0"/>
                <a:cs typeface="Times New Roman" panose="02020603050405020304" pitchFamily="18" charset="0"/>
              </a:rPr>
              <a:t>CyRadar</a:t>
            </a:r>
            <a:endParaRPr lang="en-US"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9254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2"/>
          <p:cNvSpPr/>
          <p:nvPr/>
        </p:nvSpPr>
        <p:spPr>
          <a:xfrm>
            <a:off x="221142" y="788092"/>
            <a:ext cx="4362254" cy="567558"/>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r>
              <a:rPr lang="en-US" dirty="0" smtClean="0">
                <a:latin typeface="Times New Roman" panose="02020603050405020304" pitchFamily="18" charset="0"/>
                <a:cs typeface="Times New Roman" panose="02020603050405020304" pitchFamily="18" charset="0"/>
              </a:rPr>
              <a:t>Coin mining growth up to </a:t>
            </a:r>
            <a:r>
              <a:rPr lang="vi-VN" b="1" dirty="0" smtClean="0">
                <a:latin typeface="Times New Roman" panose="02020603050405020304" pitchFamily="18" charset="0"/>
                <a:cs typeface="Times New Roman" panose="02020603050405020304" pitchFamily="18" charset="0"/>
              </a:rPr>
              <a:t>8500%</a:t>
            </a:r>
            <a:endParaRPr lang="en-US" sz="20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914400" lvl="1" indent="-380160">
              <a:buFont typeface="Wingdings" panose="05000000000000000000" pitchFamily="2" charset="2"/>
              <a:buChar char="Ø"/>
            </a:pPr>
            <a:endParaRPr lang="en-US" sz="2000" spc="-1" dirty="0" smtClean="0">
              <a:solidFill>
                <a:srgbClr val="000000"/>
              </a:solidFill>
              <a:uFill>
                <a:solidFill>
                  <a:srgbClr val="FFFFFF"/>
                </a:solidFill>
              </a:uFill>
              <a:latin typeface="Times New Roman"/>
            </a:endParaRPr>
          </a:p>
        </p:txBody>
      </p:sp>
      <p:pic>
        <p:nvPicPr>
          <p:cNvPr id="3074" name="Picture 2" descr="Image result for MÃ£ Äá»c ÄÃ o tiá»n áº£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96" y="1185485"/>
            <a:ext cx="3770039" cy="2931366"/>
          </a:xfrm>
          <a:prstGeom prst="rect">
            <a:avLst/>
          </a:prstGeom>
          <a:noFill/>
          <a:extLst>
            <a:ext uri="{909E8E84-426E-40DD-AFC4-6F175D3DCCD1}">
              <a14:hiddenFill xmlns:a14="http://schemas.microsoft.com/office/drawing/2010/main">
                <a:solidFill>
                  <a:srgbClr val="FFFFFF"/>
                </a:solidFill>
              </a14:hiddenFill>
            </a:ext>
          </a:extLst>
        </p:spPr>
      </p:pic>
      <p:sp>
        <p:nvSpPr>
          <p:cNvPr id="7" name="CustomShape 2"/>
          <p:cNvSpPr/>
          <p:nvPr/>
        </p:nvSpPr>
        <p:spPr>
          <a:xfrm>
            <a:off x="4647527" y="764628"/>
            <a:ext cx="4099034" cy="496613"/>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r>
              <a:rPr lang="en-US" dirty="0">
                <a:latin typeface="Times New Roman" panose="02020603050405020304" pitchFamily="18" charset="0"/>
                <a:cs typeface="Times New Roman" panose="02020603050405020304" pitchFamily="18" charset="0"/>
              </a:rPr>
              <a:t>Mobile malware on the </a:t>
            </a:r>
            <a:r>
              <a:rPr lang="en-US" dirty="0" smtClean="0">
                <a:latin typeface="Times New Roman" panose="02020603050405020304" pitchFamily="18" charset="0"/>
                <a:cs typeface="Times New Roman" panose="02020603050405020304" pitchFamily="18" charset="0"/>
              </a:rPr>
              <a:t>rise </a:t>
            </a:r>
            <a:r>
              <a:rPr lang="en-US" b="1" dirty="0" smtClean="0">
                <a:latin typeface="Times New Roman" panose="02020603050405020304" pitchFamily="18" charset="0"/>
                <a:cs typeface="Times New Roman" panose="02020603050405020304" pitchFamily="18" charset="0"/>
              </a:rPr>
              <a:t>54%</a:t>
            </a:r>
            <a:endParaRPr lang="en-US" b="1" dirty="0">
              <a:latin typeface="Times New Roman" panose="02020603050405020304" pitchFamily="18" charset="0"/>
              <a:cs typeface="Times New Roman" panose="02020603050405020304" pitchFamily="18" charset="0"/>
            </a:endParaRPr>
          </a:p>
          <a:p>
            <a:endParaRPr lang="en-US" sz="2000" spc="-1" dirty="0" smtClean="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457200" indent="-380160">
              <a:lnSpc>
                <a:spcPct val="100000"/>
              </a:lnSpc>
              <a:buFont typeface="Arial"/>
              <a:buChar char="●"/>
            </a:pPr>
            <a:endParaRPr lang="en-US" sz="20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914400" lvl="1" indent="-380160">
              <a:buFont typeface="Wingdings" panose="05000000000000000000" pitchFamily="2" charset="2"/>
              <a:buChar char="Ø"/>
            </a:pPr>
            <a:endParaRPr lang="en-US" sz="2000" spc="-1" dirty="0" smtClean="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pic>
        <p:nvPicPr>
          <p:cNvPr id="3076" name="Picture 4" descr="Image result for MÃ£ Äá»c trÃªn di Äá»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9067" y="1185485"/>
            <a:ext cx="3855953" cy="2931366"/>
          </a:xfrm>
          <a:prstGeom prst="rect">
            <a:avLst/>
          </a:prstGeom>
          <a:noFill/>
          <a:extLst>
            <a:ext uri="{909E8E84-426E-40DD-AFC4-6F175D3DCCD1}">
              <a14:hiddenFill xmlns:a14="http://schemas.microsoft.com/office/drawing/2010/main">
                <a:solidFill>
                  <a:srgbClr val="FFFFFF"/>
                </a:solidFill>
              </a14:hiddenFill>
            </a:ext>
          </a:extLst>
        </p:spPr>
      </p:pic>
      <p:sp>
        <p:nvSpPr>
          <p:cNvPr id="8"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LANDSCAPE</a:t>
            </a:r>
            <a:endParaRPr dirty="0"/>
          </a:p>
        </p:txBody>
      </p:sp>
      <p:sp>
        <p:nvSpPr>
          <p:cNvPr id="9" name="CustomShape 5"/>
          <p:cNvSpPr/>
          <p:nvPr/>
        </p:nvSpPr>
        <p:spPr>
          <a:xfrm>
            <a:off x="1337922" y="24980"/>
            <a:ext cx="8228160" cy="85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smtClean="0">
                <a:solidFill>
                  <a:srgbClr val="000000"/>
                </a:solidFill>
                <a:uFill>
                  <a:solidFill>
                    <a:srgbClr val="FFFFFF"/>
                  </a:solidFill>
                </a:uFill>
                <a:latin typeface="Times New Roman"/>
                <a:ea typeface="Arial"/>
              </a:rPr>
              <a:t>MALWARE &amp; APT ATTACK</a:t>
            </a:r>
            <a:endParaRPr kumimoji="0" sz="1800" b="1" i="0" u="none" strike="noStrike" kern="1200" cap="none" spc="0" normalizeH="0" baseline="0" noProof="0" dirty="0">
              <a:ln>
                <a:noFill/>
              </a:ln>
              <a:solidFill>
                <a:prstClr val="black"/>
              </a:solidFill>
              <a:effectLst/>
              <a:uLnTx/>
              <a:uFillTx/>
              <a:latin typeface="Arial"/>
            </a:endParaRPr>
          </a:p>
        </p:txBody>
      </p:sp>
      <p:sp>
        <p:nvSpPr>
          <p:cNvPr id="10" name="CustomShape 2"/>
          <p:cNvSpPr/>
          <p:nvPr/>
        </p:nvSpPr>
        <p:spPr>
          <a:xfrm>
            <a:off x="285273" y="4211259"/>
            <a:ext cx="8628327" cy="359534"/>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r>
              <a:rPr lang="en-US" sz="1400" dirty="0" smtClean="0">
                <a:latin typeface="Times New Roman" panose="02020603050405020304" pitchFamily="18" charset="0"/>
                <a:cs typeface="Times New Roman" panose="02020603050405020304" pitchFamily="18" charset="0"/>
              </a:rPr>
              <a:t>Source: Norton</a:t>
            </a:r>
            <a:endParaRPr lang="en-US"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27869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435" y="756746"/>
            <a:ext cx="4535213" cy="3444764"/>
          </a:xfrm>
          <a:prstGeom prst="rect">
            <a:avLst/>
          </a:prstGeom>
        </p:spPr>
      </p:pic>
      <p:sp>
        <p:nvSpPr>
          <p:cNvPr id="3" name="Rectangle 2"/>
          <p:cNvSpPr/>
          <p:nvPr/>
        </p:nvSpPr>
        <p:spPr>
          <a:xfrm>
            <a:off x="60437" y="2033750"/>
            <a:ext cx="4472149" cy="55967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LANDSCAPE</a:t>
            </a:r>
            <a:endParaRPr dirty="0"/>
          </a:p>
        </p:txBody>
      </p:sp>
      <p:pic>
        <p:nvPicPr>
          <p:cNvPr id="8" name="Picture 2" descr="https://image1.ictnews.vn/_Files/2018/12/30/tan_cong_mang_20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648" y="756745"/>
            <a:ext cx="4548352" cy="3507827"/>
          </a:xfrm>
          <a:prstGeom prst="rect">
            <a:avLst/>
          </a:prstGeom>
          <a:noFill/>
          <a:extLst>
            <a:ext uri="{909E8E84-426E-40DD-AFC4-6F175D3DCCD1}">
              <a14:hiddenFill xmlns:a14="http://schemas.microsoft.com/office/drawing/2010/main">
                <a:solidFill>
                  <a:srgbClr val="FFFFFF"/>
                </a:solidFill>
              </a14:hiddenFill>
            </a:ext>
          </a:extLst>
        </p:spPr>
      </p:pic>
      <p:sp>
        <p:nvSpPr>
          <p:cNvPr id="9" name="CustomShape 5"/>
          <p:cNvSpPr/>
          <p:nvPr/>
        </p:nvSpPr>
        <p:spPr>
          <a:xfrm>
            <a:off x="1337922" y="24980"/>
            <a:ext cx="8228160" cy="85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smtClean="0">
                <a:solidFill>
                  <a:srgbClr val="000000"/>
                </a:solidFill>
                <a:uFill>
                  <a:solidFill>
                    <a:srgbClr val="FFFFFF"/>
                  </a:solidFill>
                </a:uFill>
                <a:latin typeface="Times New Roman"/>
                <a:ea typeface="Arial"/>
              </a:rPr>
              <a:t>MALWARE &amp; APT ATTACK</a:t>
            </a:r>
            <a:endParaRPr kumimoji="0" sz="1800" b="1" i="0" u="none" strike="noStrike" kern="1200" cap="none" spc="0" normalizeH="0" baseline="0" noProof="0" dirty="0">
              <a:ln>
                <a:noFill/>
              </a:ln>
              <a:solidFill>
                <a:prstClr val="black"/>
              </a:solidFill>
              <a:effectLst/>
              <a:uLnTx/>
              <a:uFillTx/>
              <a:latin typeface="Arial"/>
            </a:endParaRPr>
          </a:p>
        </p:txBody>
      </p:sp>
      <p:sp>
        <p:nvSpPr>
          <p:cNvPr id="10" name="CustomShape 2"/>
          <p:cNvSpPr/>
          <p:nvPr/>
        </p:nvSpPr>
        <p:spPr>
          <a:xfrm>
            <a:off x="64549" y="4191238"/>
            <a:ext cx="8628327" cy="567558"/>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r>
              <a:rPr lang="en-US" sz="1400" dirty="0" smtClean="0">
                <a:latin typeface="Times New Roman" panose="02020603050405020304" pitchFamily="18" charset="0"/>
                <a:cs typeface="Times New Roman" panose="02020603050405020304" pitchFamily="18" charset="0"/>
              </a:rPr>
              <a:t>Source: </a:t>
            </a:r>
            <a:r>
              <a:rPr lang="en-US" sz="1400" dirty="0" err="1" smtClean="0">
                <a:latin typeface="Times New Roman" panose="02020603050405020304" pitchFamily="18" charset="0"/>
                <a:cs typeface="Times New Roman" panose="02020603050405020304" pitchFamily="18" charset="0"/>
              </a:rPr>
              <a:t>Spamhaus</a:t>
            </a:r>
            <a:r>
              <a:rPr lang="en-US" sz="1400" dirty="0" smtClean="0">
                <a:latin typeface="Times New Roman" panose="02020603050405020304" pitchFamily="18" charset="0"/>
                <a:cs typeface="Times New Roman" panose="02020603050405020304" pitchFamily="18" charset="0"/>
              </a:rPr>
              <a:t> &amp; </a:t>
            </a:r>
            <a:r>
              <a:rPr lang="en-US" sz="1400" dirty="0" err="1" smtClean="0">
                <a:latin typeface="Times New Roman" panose="02020603050405020304" pitchFamily="18" charset="0"/>
                <a:cs typeface="Times New Roman" panose="02020603050405020304" pitchFamily="18" charset="0"/>
              </a:rPr>
              <a:t>ICTNews</a:t>
            </a:r>
            <a:endParaRPr lang="en-US" sz="1400" spc="-1" dirty="0" smtClean="0">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6390236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MARKET</a:t>
            </a:r>
            <a:endParaRPr dirty="0"/>
          </a:p>
        </p:txBody>
      </p:sp>
      <p:sp>
        <p:nvSpPr>
          <p:cNvPr id="6" name="CustomShape 5"/>
          <p:cNvSpPr/>
          <p:nvPr/>
        </p:nvSpPr>
        <p:spPr>
          <a:xfrm>
            <a:off x="1337922" y="24980"/>
            <a:ext cx="8228160" cy="85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smtClean="0">
                <a:solidFill>
                  <a:srgbClr val="000000"/>
                </a:solidFill>
                <a:uFill>
                  <a:solidFill>
                    <a:srgbClr val="FFFFFF"/>
                  </a:solidFill>
                </a:uFill>
                <a:latin typeface="Times New Roman"/>
                <a:ea typeface="Arial"/>
              </a:rPr>
              <a:t>SIZE</a:t>
            </a:r>
            <a:endParaRPr kumimoji="0" sz="1800" b="1" i="0" u="none" strike="noStrike" kern="1200" cap="none" spc="0" normalizeH="0" baseline="0" noProof="0" dirty="0">
              <a:ln>
                <a:noFill/>
              </a:ln>
              <a:solidFill>
                <a:prstClr val="black"/>
              </a:solidFill>
              <a:effectLst/>
              <a:uLnTx/>
              <a:uFillTx/>
              <a:latin typeface="Arial"/>
            </a:endParaRPr>
          </a:p>
        </p:txBody>
      </p:sp>
      <p:sp>
        <p:nvSpPr>
          <p:cNvPr id="7" name="CustomShape 2"/>
          <p:cNvSpPr/>
          <p:nvPr/>
        </p:nvSpPr>
        <p:spPr>
          <a:xfrm>
            <a:off x="285273" y="4211259"/>
            <a:ext cx="8628327" cy="359534"/>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r>
              <a:rPr lang="en-US" sz="1400" dirty="0" smtClean="0">
                <a:latin typeface="Times New Roman" panose="02020603050405020304" pitchFamily="18" charset="0"/>
                <a:cs typeface="Times New Roman" panose="02020603050405020304" pitchFamily="18" charset="0"/>
              </a:rPr>
              <a:t>Source: Gartner; </a:t>
            </a:r>
            <a:r>
              <a:rPr lang="en-US" sz="1400" dirty="0" err="1" smtClean="0">
                <a:latin typeface="Times New Roman" panose="02020603050405020304" pitchFamily="18" charset="0"/>
                <a:cs typeface="Times New Roman" panose="02020603050405020304" pitchFamily="18" charset="0"/>
              </a:rPr>
              <a:t>A.T.Kearney</a:t>
            </a:r>
            <a:endParaRPr lang="en-US"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63906" y="764792"/>
            <a:ext cx="8871059" cy="3476131"/>
          </a:xfrm>
          <a:prstGeom prst="rect">
            <a:avLst/>
          </a:prstGeom>
        </p:spPr>
      </p:pic>
    </p:spTree>
    <p:extLst>
      <p:ext uri="{BB962C8B-B14F-4D97-AF65-F5344CB8AC3E}">
        <p14:creationId xmlns:p14="http://schemas.microsoft.com/office/powerpoint/2010/main" val="315790775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MARKET</a:t>
            </a:r>
            <a:endParaRPr dirty="0"/>
          </a:p>
        </p:txBody>
      </p:sp>
      <p:sp>
        <p:nvSpPr>
          <p:cNvPr id="6" name="CustomShape 5"/>
          <p:cNvSpPr/>
          <p:nvPr/>
        </p:nvSpPr>
        <p:spPr>
          <a:xfrm>
            <a:off x="1337922" y="24980"/>
            <a:ext cx="8228160" cy="85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smtClean="0">
                <a:solidFill>
                  <a:srgbClr val="000000"/>
                </a:solidFill>
                <a:uFill>
                  <a:solidFill>
                    <a:srgbClr val="FFFFFF"/>
                  </a:solidFill>
                </a:uFill>
                <a:latin typeface="Times New Roman"/>
                <a:ea typeface="Arial"/>
              </a:rPr>
              <a:t>SIZE</a:t>
            </a:r>
            <a:endParaRPr kumimoji="0" sz="1800" b="1" i="0" u="none" strike="noStrike" kern="1200" cap="none" spc="0" normalizeH="0" baseline="0" noProof="0" dirty="0">
              <a:ln>
                <a:noFill/>
              </a:ln>
              <a:solidFill>
                <a:prstClr val="black"/>
              </a:solidFill>
              <a:effectLst/>
              <a:uLnTx/>
              <a:uFillTx/>
              <a:latin typeface="Arial"/>
            </a:endParaRPr>
          </a:p>
        </p:txBody>
      </p:sp>
      <p:sp>
        <p:nvSpPr>
          <p:cNvPr id="7" name="CustomShape 2"/>
          <p:cNvSpPr/>
          <p:nvPr/>
        </p:nvSpPr>
        <p:spPr>
          <a:xfrm>
            <a:off x="285274" y="4211259"/>
            <a:ext cx="1890368" cy="359534"/>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r>
              <a:rPr lang="en-US" sz="1400" dirty="0" smtClean="0">
                <a:latin typeface="Times New Roman" panose="02020603050405020304" pitchFamily="18" charset="0"/>
                <a:cs typeface="Times New Roman" panose="02020603050405020304" pitchFamily="18" charset="0"/>
              </a:rPr>
              <a:t>Source: </a:t>
            </a:r>
            <a:r>
              <a:rPr lang="en-US" sz="1400" dirty="0" err="1" smtClean="0">
                <a:latin typeface="Times New Roman" panose="02020603050405020304" pitchFamily="18" charset="0"/>
                <a:cs typeface="Times New Roman" panose="02020603050405020304" pitchFamily="18" charset="0"/>
              </a:rPr>
              <a:t>Viettel</a:t>
            </a:r>
            <a:endParaRPr lang="en-US"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grpSp>
        <p:nvGrpSpPr>
          <p:cNvPr id="4" name="Group 3"/>
          <p:cNvGrpSpPr/>
          <p:nvPr/>
        </p:nvGrpSpPr>
        <p:grpSpPr>
          <a:xfrm rot="747544">
            <a:off x="3415841" y="1212465"/>
            <a:ext cx="3227290" cy="3174010"/>
            <a:chOff x="3237056" y="1225290"/>
            <a:chExt cx="2772260" cy="2626499"/>
          </a:xfrm>
        </p:grpSpPr>
        <p:sp>
          <p:nvSpPr>
            <p:cNvPr id="2" name="Pie 1"/>
            <p:cNvSpPr/>
            <p:nvPr/>
          </p:nvSpPr>
          <p:spPr>
            <a:xfrm rot="538750">
              <a:off x="3237056" y="1365622"/>
              <a:ext cx="2707913" cy="2469131"/>
            </a:xfrm>
            <a:prstGeom prst="pi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ie 7"/>
            <p:cNvSpPr/>
            <p:nvPr/>
          </p:nvSpPr>
          <p:spPr>
            <a:xfrm rot="5949200">
              <a:off x="3371332" y="1213806"/>
              <a:ext cx="2626499" cy="2649468"/>
            </a:xfrm>
            <a:prstGeom prst="pie">
              <a:avLst>
                <a:gd name="adj1" fmla="val 10751657"/>
                <a:gd name="adj2" fmla="val 1620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TextBox 2"/>
          <p:cNvSpPr txBox="1"/>
          <p:nvPr/>
        </p:nvSpPr>
        <p:spPr>
          <a:xfrm>
            <a:off x="3923994" y="693285"/>
            <a:ext cx="2350562"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 $ 100 mil</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4" name="Line Callout 2 (No Border) 13"/>
          <p:cNvSpPr/>
          <p:nvPr/>
        </p:nvSpPr>
        <p:spPr>
          <a:xfrm>
            <a:off x="6989272" y="1407636"/>
            <a:ext cx="1612363" cy="765110"/>
          </a:xfrm>
          <a:prstGeom prst="callout2">
            <a:avLst>
              <a:gd name="adj1" fmla="val 27269"/>
              <a:gd name="adj2" fmla="val 87762"/>
              <a:gd name="adj3" fmla="val 27442"/>
              <a:gd name="adj4" fmla="val -3790"/>
              <a:gd name="adj5" fmla="val 80992"/>
              <a:gd name="adj6" fmla="val -2663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smtClean="0">
                <a:solidFill>
                  <a:srgbClr val="000000"/>
                </a:solidFill>
                <a:latin typeface="Times New Roman" panose="02020603050405020304" pitchFamily="18" charset="0"/>
                <a:cs typeface="Times New Roman" panose="02020603050405020304" pitchFamily="18" charset="0"/>
              </a:rPr>
              <a:t>Consumers</a:t>
            </a:r>
            <a:endParaRPr lang="en-US" sz="2200" dirty="0">
              <a:solidFill>
                <a:srgbClr val="000000"/>
              </a:solidFill>
              <a:latin typeface="Times New Roman" panose="02020603050405020304" pitchFamily="18" charset="0"/>
              <a:cs typeface="Times New Roman" panose="02020603050405020304" pitchFamily="18" charset="0"/>
            </a:endParaRPr>
          </a:p>
        </p:txBody>
      </p:sp>
      <p:sp>
        <p:nvSpPr>
          <p:cNvPr id="15" name="Line Callout 2 (No Border) 14"/>
          <p:cNvSpPr>
            <a:spLocks/>
          </p:cNvSpPr>
          <p:nvPr/>
        </p:nvSpPr>
        <p:spPr>
          <a:xfrm>
            <a:off x="1480336" y="2610196"/>
            <a:ext cx="1465555" cy="1102604"/>
          </a:xfrm>
          <a:prstGeom prst="callout2">
            <a:avLst>
              <a:gd name="adj1" fmla="val 108099"/>
              <a:gd name="adj2" fmla="val 4726"/>
              <a:gd name="adj3" fmla="val 106779"/>
              <a:gd name="adj4" fmla="val 84308"/>
              <a:gd name="adj5" fmla="val 66353"/>
              <a:gd name="adj6" fmla="val 135232"/>
            </a:avLst>
          </a:prstGeom>
        </p:spPr>
        <p:style>
          <a:lnRef idx="2">
            <a:schemeClr val="accent2"/>
          </a:lnRef>
          <a:fillRef idx="1">
            <a:schemeClr val="lt1"/>
          </a:fillRef>
          <a:effectRef idx="0">
            <a:schemeClr val="accent2"/>
          </a:effectRef>
          <a:fontRef idx="minor">
            <a:schemeClr val="dk1"/>
          </a:fontRef>
        </p:style>
        <p:txBody>
          <a:bodyPr vert="horz" rtlCol="0" anchor="ctr">
            <a:noAutofit/>
          </a:bodyPr>
          <a:lstStyle/>
          <a:p>
            <a:pPr algn="ct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75 mil</a:t>
            </a:r>
            <a:endParaRPr lang="en-US" sz="2800" b="1" dirty="0">
              <a:latin typeface="Times New Roman" panose="02020603050405020304" pitchFamily="18" charset="0"/>
              <a:cs typeface="Times New Roman" panose="02020603050405020304" pitchFamily="18" charset="0"/>
            </a:endParaRPr>
          </a:p>
          <a:p>
            <a:pPr algn="ctr"/>
            <a:r>
              <a:rPr lang="en-US" sz="2200" dirty="0">
                <a:latin typeface="Times New Roman" panose="02020603050405020304" pitchFamily="18" charset="0"/>
                <a:cs typeface="Times New Roman" panose="02020603050405020304" pitchFamily="18" charset="0"/>
              </a:rPr>
              <a:t>Corporate customers</a:t>
            </a:r>
          </a:p>
        </p:txBody>
      </p:sp>
    </p:spTree>
    <p:extLst>
      <p:ext uri="{BB962C8B-B14F-4D97-AF65-F5344CB8AC3E}">
        <p14:creationId xmlns:p14="http://schemas.microsoft.com/office/powerpoint/2010/main" val="10145804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5"/>
          <p:cNvSpPr/>
          <p:nvPr/>
        </p:nvSpPr>
        <p:spPr>
          <a:xfrm>
            <a:off x="1337922" y="24980"/>
            <a:ext cx="8228160" cy="857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1" dirty="0" smtClean="0">
                <a:solidFill>
                  <a:srgbClr val="000000"/>
                </a:solidFill>
                <a:uFill>
                  <a:solidFill>
                    <a:srgbClr val="FFFFFF"/>
                  </a:solidFill>
                </a:uFill>
                <a:latin typeface="Times New Roman"/>
                <a:ea typeface="Arial"/>
              </a:rPr>
              <a:t>SHARE</a:t>
            </a:r>
            <a:endParaRPr kumimoji="0" sz="1800" b="1" i="0" u="none" strike="noStrike" kern="1200" cap="none" spc="0" normalizeH="0" baseline="0" noProof="0" dirty="0">
              <a:ln>
                <a:noFill/>
              </a:ln>
              <a:solidFill>
                <a:prstClr val="black"/>
              </a:solidFill>
              <a:effectLst/>
              <a:uLnTx/>
              <a:uFillTx/>
              <a:latin typeface="Arial"/>
            </a:endParaRPr>
          </a:p>
        </p:txBody>
      </p:sp>
      <p:sp>
        <p:nvSpPr>
          <p:cNvPr id="7" name="CustomShape 1"/>
          <p:cNvSpPr/>
          <p:nvPr/>
        </p:nvSpPr>
        <p:spPr>
          <a:xfrm>
            <a:off x="505440" y="4590000"/>
            <a:ext cx="8408160" cy="5706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lstStyle/>
          <a:p>
            <a:pPr algn="r">
              <a:lnSpc>
                <a:spcPct val="115000"/>
              </a:lnSpc>
            </a:pPr>
            <a:r>
              <a:rPr lang="en-US" sz="2000" b="1" spc="-1" dirty="0" smtClean="0">
                <a:solidFill>
                  <a:srgbClr val="FFFFFF"/>
                </a:solidFill>
                <a:uFill>
                  <a:solidFill>
                    <a:srgbClr val="FFFFFF"/>
                  </a:solidFill>
                </a:uFill>
                <a:latin typeface="Times New Roman"/>
              </a:rPr>
              <a:t>MARKET</a:t>
            </a:r>
            <a:endParaRPr dirty="0"/>
          </a:p>
        </p:txBody>
      </p:sp>
      <p:pic>
        <p:nvPicPr>
          <p:cNvPr id="2" name="Picture 1"/>
          <p:cNvPicPr>
            <a:picLocks noChangeAspect="1"/>
          </p:cNvPicPr>
          <p:nvPr/>
        </p:nvPicPr>
        <p:blipFill>
          <a:blip r:embed="rId3"/>
          <a:stretch>
            <a:fillRect/>
          </a:stretch>
        </p:blipFill>
        <p:spPr>
          <a:xfrm>
            <a:off x="142833" y="1800620"/>
            <a:ext cx="3183691" cy="2789380"/>
          </a:xfrm>
          <a:prstGeom prst="rect">
            <a:avLst/>
          </a:prstGeom>
        </p:spPr>
      </p:pic>
      <p:sp>
        <p:nvSpPr>
          <p:cNvPr id="8" name="TextBox 7"/>
          <p:cNvSpPr txBox="1"/>
          <p:nvPr/>
        </p:nvSpPr>
        <p:spPr>
          <a:xfrm>
            <a:off x="434495" y="638952"/>
            <a:ext cx="3452648" cy="1169551"/>
          </a:xfrm>
          <a:prstGeom prst="rect">
            <a:avLst/>
          </a:prstGeom>
          <a:noFill/>
        </p:spPr>
        <p:txBody>
          <a:bodyPr wrap="square" rtlCol="0">
            <a:spAutoFit/>
          </a:bodyPr>
          <a:lstStyle/>
          <a:p>
            <a:pPr algn="ctr"/>
            <a:r>
              <a:rPr lang="en-US" sz="3000" b="1" dirty="0" smtClean="0">
                <a:solidFill>
                  <a:srgbClr val="FF0000"/>
                </a:solidFill>
                <a:latin typeface="Times New Roman" panose="02020603050405020304" pitchFamily="18" charset="0"/>
                <a:cs typeface="Times New Roman" panose="02020603050405020304" pitchFamily="18" charset="0"/>
              </a:rPr>
              <a:t>80%</a:t>
            </a:r>
          </a:p>
          <a:p>
            <a:pPr algn="ctr"/>
            <a:r>
              <a:rPr lang="en-US" sz="2000" dirty="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oreigner </a:t>
            </a:r>
            <a:r>
              <a:rPr lang="en-US" sz="2000" dirty="0" err="1" smtClean="0">
                <a:latin typeface="Times New Roman" panose="02020603050405020304" pitchFamily="18" charset="0"/>
                <a:cs typeface="Times New Roman" panose="02020603050405020304" pitchFamily="18" charset="0"/>
              </a:rPr>
              <a:t>CyberSecurity</a:t>
            </a:r>
            <a:r>
              <a:rPr lang="en-US" sz="2000" dirty="0" smtClean="0">
                <a:latin typeface="Times New Roman" panose="02020603050405020304" pitchFamily="18" charset="0"/>
                <a:cs typeface="Times New Roman" panose="02020603050405020304" pitchFamily="18" charset="0"/>
              </a:rPr>
              <a:t> products/solutions</a:t>
            </a:r>
          </a:p>
        </p:txBody>
      </p:sp>
      <p:pic>
        <p:nvPicPr>
          <p:cNvPr id="9" name="Picture 8"/>
          <p:cNvPicPr>
            <a:picLocks noChangeAspect="1"/>
          </p:cNvPicPr>
          <p:nvPr/>
        </p:nvPicPr>
        <p:blipFill>
          <a:blip r:embed="rId4"/>
          <a:stretch>
            <a:fillRect/>
          </a:stretch>
        </p:blipFill>
        <p:spPr>
          <a:xfrm>
            <a:off x="5669935" y="1878889"/>
            <a:ext cx="3432687" cy="2632841"/>
          </a:xfrm>
          <a:prstGeom prst="rect">
            <a:avLst/>
          </a:prstGeom>
        </p:spPr>
      </p:pic>
      <p:sp>
        <p:nvSpPr>
          <p:cNvPr id="10" name="TextBox 9"/>
          <p:cNvSpPr txBox="1"/>
          <p:nvPr/>
        </p:nvSpPr>
        <p:spPr>
          <a:xfrm>
            <a:off x="5452002" y="638952"/>
            <a:ext cx="3452648" cy="1169551"/>
          </a:xfrm>
          <a:prstGeom prst="rect">
            <a:avLst/>
          </a:prstGeom>
          <a:noFill/>
        </p:spPr>
        <p:txBody>
          <a:bodyPr wrap="square" rtlCol="0">
            <a:spAutoFit/>
          </a:bodyPr>
          <a:lstStyle/>
          <a:p>
            <a:pPr algn="ctr"/>
            <a:r>
              <a:rPr lang="en-US" sz="3000" b="1" dirty="0" smtClean="0">
                <a:solidFill>
                  <a:srgbClr val="FF0000"/>
                </a:solidFill>
                <a:latin typeface="Times New Roman" panose="02020603050405020304" pitchFamily="18" charset="0"/>
                <a:cs typeface="Times New Roman" panose="02020603050405020304" pitchFamily="18" charset="0"/>
              </a:rPr>
              <a:t>20%</a:t>
            </a:r>
          </a:p>
          <a:p>
            <a:pPr algn="ctr"/>
            <a:r>
              <a:rPr lang="en-US" sz="2000" dirty="0" smtClean="0">
                <a:latin typeface="Times New Roman" panose="02020603050405020304" pitchFamily="18" charset="0"/>
                <a:cs typeface="Times New Roman" panose="02020603050405020304" pitchFamily="18" charset="0"/>
              </a:rPr>
              <a:t>Local </a:t>
            </a:r>
            <a:r>
              <a:rPr lang="en-US" sz="2000" dirty="0" err="1" smtClean="0">
                <a:latin typeface="Times New Roman" panose="02020603050405020304" pitchFamily="18" charset="0"/>
                <a:cs typeface="Times New Roman" panose="02020603050405020304" pitchFamily="18" charset="0"/>
              </a:rPr>
              <a:t>CyberSecurity</a:t>
            </a:r>
            <a:r>
              <a:rPr lang="en-US" sz="2000" dirty="0" smtClean="0">
                <a:latin typeface="Times New Roman" panose="02020603050405020304" pitchFamily="18" charset="0"/>
                <a:cs typeface="Times New Roman" panose="02020603050405020304" pitchFamily="18" charset="0"/>
              </a:rPr>
              <a:t> products/solutions</a:t>
            </a:r>
          </a:p>
        </p:txBody>
      </p:sp>
      <p:sp>
        <p:nvSpPr>
          <p:cNvPr id="11" name="TextBox 10"/>
          <p:cNvSpPr txBox="1"/>
          <p:nvPr/>
        </p:nvSpPr>
        <p:spPr>
          <a:xfrm>
            <a:off x="3646781" y="1913953"/>
            <a:ext cx="2125478" cy="861774"/>
          </a:xfrm>
          <a:prstGeom prst="rect">
            <a:avLst/>
          </a:prstGeom>
          <a:noFill/>
        </p:spPr>
        <p:txBody>
          <a:bodyPr wrap="square" rtlCol="0">
            <a:spAutoFit/>
          </a:bodyPr>
          <a:lstStyle/>
          <a:p>
            <a:pPr algn="ctr"/>
            <a:r>
              <a:rPr lang="en-US" sz="3000" b="1" dirty="0" smtClean="0">
                <a:solidFill>
                  <a:srgbClr val="FF0000"/>
                </a:solidFill>
                <a:latin typeface="Times New Roman" panose="02020603050405020304" pitchFamily="18" charset="0"/>
                <a:cs typeface="Times New Roman" panose="02020603050405020304" pitchFamily="18" charset="0"/>
              </a:rPr>
              <a:t>Only 5%</a:t>
            </a:r>
          </a:p>
          <a:p>
            <a:pPr algn="ctr"/>
            <a:r>
              <a:rPr lang="en-US" sz="2000" dirty="0" smtClean="0">
                <a:latin typeface="Times New Roman" panose="02020603050405020304" pitchFamily="18" charset="0"/>
                <a:cs typeface="Times New Roman" panose="02020603050405020304" pitchFamily="18" charset="0"/>
              </a:rPr>
              <a:t>Services</a:t>
            </a:r>
          </a:p>
        </p:txBody>
      </p:sp>
      <p:sp>
        <p:nvSpPr>
          <p:cNvPr id="15" name="Down Arrow 14"/>
          <p:cNvSpPr/>
          <p:nvPr/>
        </p:nvSpPr>
        <p:spPr>
          <a:xfrm rot="3839780">
            <a:off x="3429960" y="2213648"/>
            <a:ext cx="267700" cy="111021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7708818">
            <a:off x="5621411" y="2214146"/>
            <a:ext cx="272563" cy="90445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stomShape 2"/>
          <p:cNvSpPr/>
          <p:nvPr/>
        </p:nvSpPr>
        <p:spPr>
          <a:xfrm>
            <a:off x="4121405" y="4257646"/>
            <a:ext cx="1890368" cy="359534"/>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lstStyle/>
          <a:p>
            <a:r>
              <a:rPr lang="en-US" sz="1400" dirty="0" smtClean="0">
                <a:latin typeface="Times New Roman" panose="02020603050405020304" pitchFamily="18" charset="0"/>
                <a:cs typeface="Times New Roman" panose="02020603050405020304" pitchFamily="18" charset="0"/>
              </a:rPr>
              <a:t>Source: </a:t>
            </a:r>
            <a:r>
              <a:rPr lang="en-US" sz="1400" dirty="0" err="1" smtClean="0">
                <a:latin typeface="Times New Roman" panose="02020603050405020304" pitchFamily="18" charset="0"/>
                <a:cs typeface="Times New Roman" panose="02020603050405020304" pitchFamily="18" charset="0"/>
              </a:rPr>
              <a:t>Viettel</a:t>
            </a:r>
            <a:endParaRPr lang="en-US" sz="1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302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54809</TotalTime>
  <Words>721</Words>
  <Application>Microsoft Office PowerPoint</Application>
  <PresentationFormat>On-screen Show (16:9)</PresentationFormat>
  <Paragraphs>133</Paragraphs>
  <Slides>19</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Courier New</vt:lpstr>
      <vt:lpstr>DejaVu Sans</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PDA</dc:creator>
  <cp:lastModifiedBy>Duong Anh Phuong</cp:lastModifiedBy>
  <cp:revision>673</cp:revision>
  <dcterms:modified xsi:type="dcterms:W3CDTF">2019-06-02T18:09:45Z</dcterms:modified>
  <dc:language>en-US</dc:language>
</cp:coreProperties>
</file>