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9.xml" ContentType="application/vnd.openxmlformats-officedocument.presentationml.notesSlid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9" r:id="rId4"/>
    <p:sldMasterId id="2147483722" r:id="rId5"/>
  </p:sldMasterIdLst>
  <p:notesMasterIdLst>
    <p:notesMasterId r:id="rId18"/>
  </p:notesMasterIdLst>
  <p:sldIdLst>
    <p:sldId id="257" r:id="rId6"/>
    <p:sldId id="771" r:id="rId7"/>
    <p:sldId id="362" r:id="rId8"/>
    <p:sldId id="366" r:id="rId9"/>
    <p:sldId id="369" r:id="rId10"/>
    <p:sldId id="339" r:id="rId11"/>
    <p:sldId id="353" r:id="rId12"/>
    <p:sldId id="348" r:id="rId13"/>
    <p:sldId id="773" r:id="rId14"/>
    <p:sldId id="774" r:id="rId15"/>
    <p:sldId id="349" r:id="rId16"/>
    <p:sldId id="775"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1pPr>
    <a:lvl2pPr marL="0" marR="0" indent="521437"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2pPr>
    <a:lvl3pPr marL="0" marR="0" indent="1042872"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3pPr>
    <a:lvl4pPr marL="0" marR="0" indent="156431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4pPr>
    <a:lvl5pPr marL="0" marR="0" indent="2085745"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5pPr>
    <a:lvl6pPr marL="0" marR="0" indent="2607182"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6pPr>
    <a:lvl7pPr marL="0" marR="0" indent="312862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7pPr>
    <a:lvl8pPr marL="0" marR="0" indent="3650055"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8pPr>
    <a:lvl9pPr marL="0" marR="0" indent="4171493"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8705"/>
    <a:srgbClr val="4BACC6"/>
    <a:srgbClr val="CCD7E6"/>
    <a:srgbClr val="003882"/>
    <a:srgbClr val="C34343"/>
    <a:srgbClr val="FFFFFF"/>
    <a:srgbClr val="000000"/>
    <a:srgbClr val="A6A6A6"/>
    <a:srgbClr val="33609B"/>
    <a:srgbClr val="0034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87C032-2536-4009-966A-CDEDDC22B951}" v="12" dt="2023-04-26T09:14:50.486"/>
    <p1510:client id="{C4754B4E-D490-4597-B241-021A8FBADC05}" v="123" dt="2023-04-26T09:48:16.23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Source Sans Pro Regular"/>
          <a:ea typeface="Source Sans Pro Regular"/>
          <a:cs typeface="Source Sans Pro Regular"/>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alpha val="20000"/>
            </a:schemeClr>
          </a:solidFill>
        </a:fill>
      </a:tcStyle>
    </a:wholeTbl>
    <a:band2H>
      <a:tcTxStyle/>
      <a:tcStyle>
        <a:tcBdr/>
        <a:fill>
          <a:solidFill>
            <a:schemeClr val="accent6">
              <a:hueOff val="-12600000"/>
              <a:satOff val="-8333"/>
              <a:lumOff val="4705"/>
            </a:schemeClr>
          </a:solidFill>
        </a:fill>
      </a:tcStyle>
    </a:band2H>
    <a:firstCol>
      <a:tcTxStyle b="on" i="off">
        <a:font>
          <a:latin typeface="Source Sans Pro Bold"/>
          <a:ea typeface="Source Sans Pro Bold"/>
          <a:cs typeface="Source Sans Pro Bold"/>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alpha val="20000"/>
            </a:schemeClr>
          </a:solidFill>
        </a:fill>
      </a:tcStyle>
    </a:firstCol>
    <a:lastRow>
      <a:tcTxStyle b="on" i="off">
        <a:font>
          <a:latin typeface="Source Sans Pro Bold"/>
          <a:ea typeface="Source Sans Pro Bold"/>
          <a:cs typeface="Source Sans Pro Bold"/>
        </a:font>
        <a:srgbClr val="000000"/>
      </a:tcTxStyle>
      <a:tcStyle>
        <a:tcBdr>
          <a:left>
            <a:ln w="12700" cap="flat">
              <a:noFill/>
              <a:miter lim="400000"/>
            </a:ln>
          </a:left>
          <a:right>
            <a:ln w="12700" cap="flat">
              <a:noFill/>
              <a:miter lim="400000"/>
            </a:ln>
          </a:right>
          <a:top>
            <a:ln w="12700" cap="flat">
              <a:solidFill>
                <a:schemeClr val="accent6"/>
              </a:solidFill>
              <a:prstDash val="solid"/>
              <a:round/>
            </a:ln>
          </a:top>
          <a:bottom>
            <a:ln w="12700" cap="flat">
              <a:solidFill>
                <a:schemeClr val="accent6"/>
              </a:solidFill>
              <a:prstDash val="solid"/>
              <a:round/>
            </a:ln>
          </a:bottom>
          <a:insideH>
            <a:ln w="12700" cap="flat">
              <a:noFill/>
              <a:miter lim="400000"/>
            </a:ln>
          </a:insideH>
          <a:insideV>
            <a:ln w="12700" cap="flat">
              <a:noFill/>
              <a:miter lim="400000"/>
            </a:ln>
          </a:insideV>
        </a:tcBdr>
        <a:fill>
          <a:noFill/>
        </a:fill>
      </a:tcStyle>
    </a:lastRow>
    <a:firstRow>
      <a:tcTxStyle b="on" i="off">
        <a:font>
          <a:latin typeface="Source Sans Pro Bold"/>
          <a:ea typeface="Source Sans Pro Bold"/>
          <a:cs typeface="Source Sans Pro Bold"/>
        </a:font>
        <a:srgbClr val="000000"/>
      </a:tcTxStyle>
      <a:tcStyle>
        <a:tcBdr>
          <a:left>
            <a:ln w="12700" cap="flat">
              <a:noFill/>
              <a:miter lim="400000"/>
            </a:ln>
          </a:left>
          <a:right>
            <a:ln w="12700" cap="flat">
              <a:noFill/>
              <a:miter lim="400000"/>
            </a:ln>
          </a:right>
          <a:top>
            <a:ln w="12700" cap="flat">
              <a:solidFill>
                <a:schemeClr val="accent6"/>
              </a:solidFill>
              <a:prstDash val="solid"/>
              <a:round/>
            </a:ln>
          </a:top>
          <a:bottom>
            <a:ln w="12700" cap="flat">
              <a:solidFill>
                <a:schemeClr val="accent6"/>
              </a:solidFill>
              <a:prstDash val="solid"/>
              <a:round/>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
          <a:latin typeface="Source Sans Pro Regular"/>
          <a:ea typeface="Source Sans Pro Regular"/>
          <a:cs typeface="Source Sans Pro Regular"/>
        </a:font>
        <a:srgbClr val="000000"/>
      </a:tcTxStyle>
      <a:tcStyle>
        <a:tcBdr>
          <a:left>
            <a:ln w="3175" cap="flat">
              <a:solidFill>
                <a:schemeClr val="accent6"/>
              </a:solidFill>
              <a:prstDash val="solid"/>
              <a:miter lim="800000"/>
            </a:ln>
          </a:left>
          <a:right>
            <a:ln w="3175" cap="flat">
              <a:solidFill>
                <a:schemeClr val="accent6"/>
              </a:solidFill>
              <a:prstDash val="solid"/>
              <a:miter lim="800000"/>
            </a:ln>
          </a:right>
          <a:top>
            <a:ln w="3175" cap="flat">
              <a:solidFill>
                <a:schemeClr val="accent6"/>
              </a:solidFill>
              <a:prstDash val="solid"/>
              <a:miter lim="800000"/>
            </a:ln>
          </a:top>
          <a:bottom>
            <a:ln w="3175" cap="flat">
              <a:solidFill>
                <a:schemeClr val="accent6"/>
              </a:solidFill>
              <a:prstDash val="solid"/>
              <a:miter lim="800000"/>
            </a:ln>
          </a:bottom>
          <a:insideH>
            <a:ln w="3175" cap="flat">
              <a:solidFill>
                <a:schemeClr val="accent6"/>
              </a:solidFill>
              <a:prstDash val="solid"/>
              <a:miter lim="800000"/>
            </a:ln>
          </a:insideH>
          <a:insideV>
            <a:ln w="3175" cap="flat">
              <a:solidFill>
                <a:schemeClr val="accent6"/>
              </a:solidFill>
              <a:prstDash val="solid"/>
              <a:miter lim="800000"/>
            </a:ln>
          </a:insideV>
        </a:tcBdr>
        <a:fill>
          <a:solidFill>
            <a:schemeClr val="accent6">
              <a:alpha val="40000"/>
            </a:schemeClr>
          </a:solidFill>
        </a:fill>
      </a:tcStyle>
    </a:wholeTbl>
    <a:band2H>
      <a:tcTxStyle/>
      <a:tcStyle>
        <a:tcBdr/>
        <a:fill>
          <a:solidFill>
            <a:schemeClr val="accent6">
              <a:hueOff val="-12600000"/>
              <a:satOff val="-8333"/>
              <a:lumOff val="4705"/>
            </a:schemeClr>
          </a:solidFill>
        </a:fill>
      </a:tcStyle>
    </a:band2H>
    <a:firstCol>
      <a:tcTxStyle b="on" i="off">
        <a:font>
          <a:latin typeface="Source Sans Pro Bold"/>
          <a:ea typeface="Source Sans Pro Bold"/>
          <a:cs typeface="Source Sans Pro Bold"/>
        </a:font>
        <a:srgbClr val="000000"/>
      </a:tcTxStyle>
      <a:tcStyle>
        <a:tcBdr>
          <a:left>
            <a:ln w="3175" cap="flat">
              <a:solidFill>
                <a:schemeClr val="accent6"/>
              </a:solidFill>
              <a:prstDash val="solid"/>
              <a:miter lim="800000"/>
            </a:ln>
          </a:left>
          <a:right>
            <a:ln w="12700" cap="flat">
              <a:solidFill>
                <a:schemeClr val="accent6"/>
              </a:solidFill>
              <a:prstDash val="solid"/>
              <a:miter lim="800000"/>
            </a:ln>
          </a:right>
          <a:top>
            <a:ln w="3175" cap="flat">
              <a:solidFill>
                <a:schemeClr val="accent6"/>
              </a:solidFill>
              <a:prstDash val="solid"/>
              <a:miter lim="800000"/>
            </a:ln>
          </a:top>
          <a:bottom>
            <a:ln w="3175" cap="flat">
              <a:solidFill>
                <a:schemeClr val="accent6"/>
              </a:solidFill>
              <a:prstDash val="solid"/>
              <a:miter lim="800000"/>
            </a:ln>
          </a:bottom>
          <a:insideH>
            <a:ln w="3175" cap="flat">
              <a:solidFill>
                <a:schemeClr val="accent6"/>
              </a:solidFill>
              <a:prstDash val="solid"/>
              <a:miter lim="800000"/>
            </a:ln>
          </a:insideH>
          <a:insideV>
            <a:ln w="3175" cap="flat">
              <a:solidFill>
                <a:schemeClr val="accent6"/>
              </a:solidFill>
              <a:prstDash val="solid"/>
              <a:miter lim="800000"/>
            </a:ln>
          </a:insideV>
        </a:tcBdr>
        <a:fill>
          <a:solidFill>
            <a:schemeClr val="accent6">
              <a:alpha val="40000"/>
            </a:schemeClr>
          </a:solidFill>
        </a:fill>
      </a:tcStyle>
    </a:firstCol>
    <a:lastRow>
      <a:tcTxStyle b="on" i="off">
        <a:font>
          <a:latin typeface="Source Sans Pro Bold"/>
          <a:ea typeface="Source Sans Pro Bold"/>
          <a:cs typeface="Source Sans Pro Bold"/>
        </a:font>
        <a:srgbClr val="000000"/>
      </a:tcTxStyle>
      <a:tcStyle>
        <a:tcBdr>
          <a:left>
            <a:ln w="12700" cap="flat">
              <a:noFill/>
              <a:miter lim="400000"/>
            </a:ln>
          </a:left>
          <a:right>
            <a:ln w="12700" cap="flat">
              <a:noFill/>
              <a:miter lim="400000"/>
            </a:ln>
          </a:right>
          <a:top>
            <a:ln w="12700" cap="flat">
              <a:solidFill>
                <a:schemeClr val="accent6"/>
              </a:solidFill>
              <a:prstDash val="solid"/>
              <a:miter lim="800000"/>
            </a:ln>
          </a:top>
          <a:bottom>
            <a:ln w="12700" cap="flat">
              <a:solidFill>
                <a:schemeClr val="accent6"/>
              </a:solidFill>
              <a:prstDash val="solid"/>
              <a:miter lim="800000"/>
            </a:ln>
          </a:bottom>
          <a:insideH>
            <a:ln w="12700" cap="flat">
              <a:noFill/>
              <a:miter lim="400000"/>
            </a:ln>
          </a:insideH>
          <a:insideV>
            <a:ln w="12700" cap="flat">
              <a:noFill/>
              <a:miter lim="400000"/>
            </a:ln>
          </a:insideV>
        </a:tcBdr>
        <a:fill>
          <a:noFill/>
        </a:fill>
      </a:tcStyle>
    </a:lastRow>
    <a:firstRow>
      <a:tcTxStyle b="on" i="off">
        <a:font>
          <a:latin typeface="Source Sans Pro Bold"/>
          <a:ea typeface="Source Sans Pro Bold"/>
          <a:cs typeface="Source Sans Pro Bold"/>
        </a:font>
        <a:schemeClr val="accent6">
          <a:hueOff val="-12600000"/>
          <a:satOff val="-8333"/>
          <a:lumOff val="4705"/>
        </a:schemeClr>
      </a:tcTxStyle>
      <a:tcStyle>
        <a:tcBdr>
          <a:left>
            <a:ln w="12700" cap="flat">
              <a:noFill/>
              <a:miter lim="400000"/>
            </a:ln>
          </a:left>
          <a:right>
            <a:ln w="12700" cap="flat">
              <a:noFill/>
              <a:miter lim="400000"/>
            </a:ln>
          </a:right>
          <a:top>
            <a:ln w="3175" cap="flat">
              <a:solidFill>
                <a:schemeClr val="accent6"/>
              </a:solidFill>
              <a:prstDash val="solid"/>
              <a:miter lim="800000"/>
            </a:ln>
          </a:top>
          <a:bottom>
            <a:ln w="12700" cap="flat">
              <a:solidFill>
                <a:schemeClr val="accent6">
                  <a:hueOff val="-12600000"/>
                  <a:satOff val="-8333"/>
                  <a:lumOff val="4705"/>
                </a:schemeClr>
              </a:solidFill>
              <a:prstDash val="solid"/>
              <a:miter lim="800000"/>
            </a:ln>
          </a:bottom>
          <a:insideH>
            <a:ln w="12700" cap="flat">
              <a:noFill/>
              <a:miter lim="400000"/>
            </a:ln>
          </a:insideH>
          <a:insideV>
            <a:ln w="12700" cap="flat">
              <a:noFill/>
              <a:miter lim="400000"/>
            </a:ln>
          </a:insideV>
        </a:tcBdr>
        <a:fill>
          <a:solidFill>
            <a:schemeClr val="accent6"/>
          </a:solidFill>
        </a:fill>
      </a:tcStyle>
    </a:firstRow>
  </a:tblStyle>
  <a:tblStyle styleId="{EEE7283C-3CF3-47DC-8721-378D4A62B228}" styleName="">
    <a:tblBg/>
    <a:wholeTbl>
      <a:tcTxStyle b="off" i="off">
        <a:font>
          <a:latin typeface="Source Sans Pro Regular"/>
          <a:ea typeface="Source Sans Pro Regular"/>
          <a:cs typeface="Source Sans Pro Regular"/>
        </a:font>
        <a:srgbClr val="000000"/>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12700" cap="flat">
              <a:solidFill>
                <a:schemeClr val="accent6">
                  <a:hueOff val="-12600000"/>
                  <a:satOff val="-8333"/>
                  <a:lumOff val="4705"/>
                </a:schemeClr>
              </a:solidFill>
              <a:prstDash val="solid"/>
              <a:round/>
            </a:ln>
          </a:top>
          <a:bottom>
            <a:ln w="127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rgbClr val="CAE0F4"/>
          </a:solidFill>
        </a:fill>
      </a:tcStyle>
    </a:wholeTbl>
    <a:band2H>
      <a:tcTxStyle/>
      <a:tcStyle>
        <a:tcBdr/>
        <a:fill>
          <a:solidFill>
            <a:srgbClr val="E6F0FA"/>
          </a:solidFill>
        </a:fill>
      </a:tcStyle>
    </a:band2H>
    <a:firstCol>
      <a:tcTxStyle b="on" i="off">
        <a:font>
          <a:latin typeface="Source Sans Pro Bold"/>
          <a:ea typeface="Source Sans Pro Bold"/>
          <a:cs typeface="Source Sans Pro Bold"/>
        </a:font>
        <a:schemeClr val="accent6">
          <a:hueOff val="-12600000"/>
          <a:satOff val="-8333"/>
          <a:lumOff val="4705"/>
        </a:schemeClr>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12700" cap="flat">
              <a:solidFill>
                <a:schemeClr val="accent6">
                  <a:hueOff val="-12600000"/>
                  <a:satOff val="-8333"/>
                  <a:lumOff val="4705"/>
                </a:schemeClr>
              </a:solidFill>
              <a:prstDash val="solid"/>
              <a:round/>
            </a:ln>
          </a:top>
          <a:bottom>
            <a:ln w="127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chemeClr val="accent1"/>
          </a:solidFill>
        </a:fill>
      </a:tcStyle>
    </a:firstCol>
    <a:lastRow>
      <a:tcTxStyle b="on" i="off">
        <a:font>
          <a:latin typeface="Source Sans Pro Bold"/>
          <a:ea typeface="Source Sans Pro Bold"/>
          <a:cs typeface="Source Sans Pro Bold"/>
        </a:font>
        <a:schemeClr val="accent6">
          <a:hueOff val="-12600000"/>
          <a:satOff val="-8333"/>
          <a:lumOff val="4705"/>
        </a:schemeClr>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63500" cap="flat">
              <a:solidFill>
                <a:schemeClr val="accent6">
                  <a:hueOff val="-12600000"/>
                  <a:satOff val="-8333"/>
                  <a:lumOff val="4705"/>
                </a:schemeClr>
              </a:solidFill>
              <a:prstDash val="solid"/>
              <a:round/>
            </a:ln>
          </a:top>
          <a:bottom>
            <a:ln w="127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chemeClr val="accent1"/>
          </a:solidFill>
        </a:fill>
      </a:tcStyle>
    </a:lastRow>
    <a:firstRow>
      <a:tcTxStyle b="on" i="off">
        <a:font>
          <a:latin typeface="Source Sans Pro Bold"/>
          <a:ea typeface="Source Sans Pro Bold"/>
          <a:cs typeface="Source Sans Pro Bold"/>
        </a:font>
        <a:schemeClr val="accent6">
          <a:hueOff val="-12600000"/>
          <a:satOff val="-8333"/>
          <a:lumOff val="4705"/>
        </a:schemeClr>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12700" cap="flat">
              <a:solidFill>
                <a:schemeClr val="accent6">
                  <a:hueOff val="-12600000"/>
                  <a:satOff val="-8333"/>
                  <a:lumOff val="4705"/>
                </a:schemeClr>
              </a:solidFill>
              <a:prstDash val="solid"/>
              <a:round/>
            </a:ln>
          </a:top>
          <a:bottom>
            <a:ln w="635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chemeClr val="accent1"/>
          </a:solidFill>
        </a:fill>
      </a:tcStyle>
    </a:firstRow>
  </a:tblStyle>
  <a:tblStyle styleId="{CF821DB8-F4EB-4A41-A1BA-3FCAFE7338EE}" styleName="">
    <a:tblBg/>
    <a:wholeTbl>
      <a:tcTxStyle b="off" i="off">
        <a:font>
          <a:latin typeface="Source Sans Pro Regular"/>
          <a:ea typeface="Source Sans Pro Regular"/>
          <a:cs typeface="Source Sans Pro Regular"/>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6">
              <a:hueOff val="-12600000"/>
              <a:satOff val="-8333"/>
              <a:lumOff val="4705"/>
            </a:schemeClr>
          </a:solidFill>
        </a:fill>
      </a:tcStyle>
    </a:band2H>
    <a:firstCol>
      <a:tcTxStyle b="on" i="off">
        <a:font>
          <a:latin typeface="Source Sans Pro Bold"/>
          <a:ea typeface="Source Sans Pro Bold"/>
          <a:cs typeface="Source Sans Pro Bold"/>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Source Sans Pro Bold"/>
          <a:ea typeface="Source Sans Pro Bold"/>
          <a:cs typeface="Source Sans Pro Bold"/>
        </a:font>
        <a:srgbClr val="000000"/>
      </a:tcTxStyle>
      <a:tcStyle>
        <a:tcBdr>
          <a:left>
            <a:ln w="12700" cap="flat">
              <a:solidFill>
                <a:srgbClr val="000000"/>
              </a:solidFill>
              <a:prstDash val="solid"/>
              <a:round/>
            </a:ln>
          </a:left>
          <a:right>
            <a:ln w="12700" cap="flat">
              <a:solidFill>
                <a:srgbClr val="000000"/>
              </a:solidFill>
              <a:prstDash val="solid"/>
              <a:round/>
            </a:ln>
          </a:right>
          <a:top>
            <a:ln w="889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Source Sans Pro Bold"/>
          <a:ea typeface="Source Sans Pro Bold"/>
          <a:cs typeface="Source Sans Pro Bold"/>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33BA23B1-9221-436E-865A-0063620EA4FD}" styleName="">
    <a:tblBg/>
    <a:wholeTbl>
      <a:tcTxStyle b="off" i="off">
        <a:font>
          <a:latin typeface="Source Sans Pro Regular"/>
          <a:ea typeface="Source Sans Pro Regular"/>
          <a:cs typeface="Source Sans Pro Regular"/>
        </a:font>
        <a:srgbClr val="000000"/>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12700" cap="flat">
              <a:solidFill>
                <a:schemeClr val="accent6">
                  <a:hueOff val="-12600000"/>
                  <a:satOff val="-8333"/>
                  <a:lumOff val="4705"/>
                </a:schemeClr>
              </a:solidFill>
              <a:prstDash val="solid"/>
              <a:round/>
            </a:ln>
          </a:top>
          <a:bottom>
            <a:ln w="127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rgbClr val="F2D9CA"/>
          </a:solidFill>
        </a:fill>
      </a:tcStyle>
    </a:wholeTbl>
    <a:band2H>
      <a:tcTxStyle/>
      <a:tcStyle>
        <a:tcBdr/>
        <a:fill>
          <a:solidFill>
            <a:srgbClr val="F9EDE6"/>
          </a:solidFill>
        </a:fill>
      </a:tcStyle>
    </a:band2H>
    <a:firstCol>
      <a:tcTxStyle b="on" i="off">
        <a:font>
          <a:latin typeface="Source Sans Pro Bold"/>
          <a:ea typeface="Source Sans Pro Bold"/>
          <a:cs typeface="Source Sans Pro Bold"/>
        </a:font>
        <a:schemeClr val="accent6">
          <a:hueOff val="-12600000"/>
          <a:satOff val="-8333"/>
          <a:lumOff val="4705"/>
        </a:schemeClr>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12700" cap="flat">
              <a:solidFill>
                <a:schemeClr val="accent6">
                  <a:hueOff val="-12600000"/>
                  <a:satOff val="-8333"/>
                  <a:lumOff val="4705"/>
                </a:schemeClr>
              </a:solidFill>
              <a:prstDash val="solid"/>
              <a:round/>
            </a:ln>
          </a:top>
          <a:bottom>
            <a:ln w="127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chemeClr val="accent3"/>
          </a:solidFill>
        </a:fill>
      </a:tcStyle>
    </a:firstCol>
    <a:lastRow>
      <a:tcTxStyle b="on" i="off">
        <a:font>
          <a:latin typeface="Source Sans Pro Bold"/>
          <a:ea typeface="Source Sans Pro Bold"/>
          <a:cs typeface="Source Sans Pro Bold"/>
        </a:font>
        <a:schemeClr val="accent6">
          <a:hueOff val="-12600000"/>
          <a:satOff val="-8333"/>
          <a:lumOff val="4705"/>
        </a:schemeClr>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63500" cap="flat">
              <a:solidFill>
                <a:schemeClr val="accent6">
                  <a:hueOff val="-12600000"/>
                  <a:satOff val="-8333"/>
                  <a:lumOff val="4705"/>
                </a:schemeClr>
              </a:solidFill>
              <a:prstDash val="solid"/>
              <a:round/>
            </a:ln>
          </a:top>
          <a:bottom>
            <a:ln w="127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chemeClr val="accent3"/>
          </a:solidFill>
        </a:fill>
      </a:tcStyle>
    </a:lastRow>
    <a:firstRow>
      <a:tcTxStyle b="on" i="off">
        <a:font>
          <a:latin typeface="Source Sans Pro Bold"/>
          <a:ea typeface="Source Sans Pro Bold"/>
          <a:cs typeface="Source Sans Pro Bold"/>
        </a:font>
        <a:schemeClr val="accent6">
          <a:hueOff val="-12600000"/>
          <a:satOff val="-8333"/>
          <a:lumOff val="4705"/>
        </a:schemeClr>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12700" cap="flat">
              <a:solidFill>
                <a:schemeClr val="accent6">
                  <a:hueOff val="-12600000"/>
                  <a:satOff val="-8333"/>
                  <a:lumOff val="4705"/>
                </a:schemeClr>
              </a:solidFill>
              <a:prstDash val="solid"/>
              <a:round/>
            </a:ln>
          </a:top>
          <a:bottom>
            <a:ln w="635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chemeClr val="accent3"/>
          </a:solidFill>
        </a:fill>
      </a:tcStyle>
    </a:firstRow>
  </a:tblStyle>
  <a:tblStyle styleId="{2708684C-4D16-4618-839F-0558EEFCDFE6}" styleName="">
    <a:tblBg/>
    <a:wholeTbl>
      <a:tcTxStyle b="off" i="off">
        <a:font>
          <a:latin typeface="Source Sans Pro Regular"/>
          <a:ea typeface="Source Sans Pro Regular"/>
          <a:cs typeface="Source Sans Pro Regular"/>
        </a:font>
        <a:srgbClr val="000000"/>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12700" cap="flat">
              <a:solidFill>
                <a:schemeClr val="accent6">
                  <a:hueOff val="-12600000"/>
                  <a:satOff val="-8333"/>
                  <a:lumOff val="4705"/>
                </a:schemeClr>
              </a:solidFill>
              <a:prstDash val="solid"/>
              <a:round/>
            </a:ln>
          </a:top>
          <a:bottom>
            <a:ln w="127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rgbClr val="FAFAFB"/>
          </a:solidFill>
        </a:fill>
      </a:tcStyle>
    </a:wholeTbl>
    <a:band2H>
      <a:tcTxStyle/>
      <a:tcStyle>
        <a:tcBdr/>
        <a:fill>
          <a:solidFill>
            <a:srgbClr val="FCFDFD"/>
          </a:solidFill>
        </a:fill>
      </a:tcStyle>
    </a:band2H>
    <a:firstCol>
      <a:tcTxStyle b="on" i="off">
        <a:font>
          <a:latin typeface="Source Sans Pro Bold"/>
          <a:ea typeface="Source Sans Pro Bold"/>
          <a:cs typeface="Source Sans Pro Bold"/>
        </a:font>
        <a:schemeClr val="accent6">
          <a:hueOff val="-12600000"/>
          <a:satOff val="-8333"/>
          <a:lumOff val="4705"/>
        </a:schemeClr>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12700" cap="flat">
              <a:solidFill>
                <a:schemeClr val="accent6">
                  <a:hueOff val="-12600000"/>
                  <a:satOff val="-8333"/>
                  <a:lumOff val="4705"/>
                </a:schemeClr>
              </a:solidFill>
              <a:prstDash val="solid"/>
              <a:round/>
            </a:ln>
          </a:top>
          <a:bottom>
            <a:ln w="127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chemeClr val="accent6"/>
          </a:solidFill>
        </a:fill>
      </a:tcStyle>
    </a:firstCol>
    <a:lastRow>
      <a:tcTxStyle b="on" i="off">
        <a:font>
          <a:latin typeface="Source Sans Pro Bold"/>
          <a:ea typeface="Source Sans Pro Bold"/>
          <a:cs typeface="Source Sans Pro Bold"/>
        </a:font>
        <a:schemeClr val="accent6">
          <a:hueOff val="-12600000"/>
          <a:satOff val="-8333"/>
          <a:lumOff val="4705"/>
        </a:schemeClr>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63500" cap="flat">
              <a:solidFill>
                <a:schemeClr val="accent6">
                  <a:hueOff val="-12600000"/>
                  <a:satOff val="-8333"/>
                  <a:lumOff val="4705"/>
                </a:schemeClr>
              </a:solidFill>
              <a:prstDash val="solid"/>
              <a:round/>
            </a:ln>
          </a:top>
          <a:bottom>
            <a:ln w="127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chemeClr val="accent6"/>
          </a:solidFill>
        </a:fill>
      </a:tcStyle>
    </a:lastRow>
    <a:firstRow>
      <a:tcTxStyle b="on" i="off">
        <a:font>
          <a:latin typeface="Source Sans Pro Bold"/>
          <a:ea typeface="Source Sans Pro Bold"/>
          <a:cs typeface="Source Sans Pro Bold"/>
        </a:font>
        <a:schemeClr val="accent6">
          <a:hueOff val="-12600000"/>
          <a:satOff val="-8333"/>
          <a:lumOff val="4705"/>
        </a:schemeClr>
      </a:tcTxStyle>
      <a:tcStyle>
        <a:tcBdr>
          <a:left>
            <a:ln w="12700" cap="flat">
              <a:solidFill>
                <a:schemeClr val="accent6">
                  <a:hueOff val="-12600000"/>
                  <a:satOff val="-8333"/>
                  <a:lumOff val="4705"/>
                </a:schemeClr>
              </a:solidFill>
              <a:prstDash val="solid"/>
              <a:round/>
            </a:ln>
          </a:left>
          <a:right>
            <a:ln w="12700" cap="flat">
              <a:solidFill>
                <a:schemeClr val="accent6">
                  <a:hueOff val="-12600000"/>
                  <a:satOff val="-8333"/>
                  <a:lumOff val="4705"/>
                </a:schemeClr>
              </a:solidFill>
              <a:prstDash val="solid"/>
              <a:round/>
            </a:ln>
          </a:right>
          <a:top>
            <a:ln w="12700" cap="flat">
              <a:solidFill>
                <a:schemeClr val="accent6">
                  <a:hueOff val="-12600000"/>
                  <a:satOff val="-8333"/>
                  <a:lumOff val="4705"/>
                </a:schemeClr>
              </a:solidFill>
              <a:prstDash val="solid"/>
              <a:round/>
            </a:ln>
          </a:top>
          <a:bottom>
            <a:ln w="63500" cap="flat">
              <a:solidFill>
                <a:schemeClr val="accent6">
                  <a:hueOff val="-12600000"/>
                  <a:satOff val="-8333"/>
                  <a:lumOff val="4705"/>
                </a:schemeClr>
              </a:solidFill>
              <a:prstDash val="solid"/>
              <a:round/>
            </a:ln>
          </a:bottom>
          <a:insideH>
            <a:ln w="12700" cap="flat">
              <a:solidFill>
                <a:schemeClr val="accent6">
                  <a:hueOff val="-12600000"/>
                  <a:satOff val="-8333"/>
                  <a:lumOff val="4705"/>
                </a:schemeClr>
              </a:solidFill>
              <a:prstDash val="solid"/>
              <a:round/>
            </a:ln>
          </a:insideH>
          <a:insideV>
            <a:ln w="12700" cap="flat">
              <a:solidFill>
                <a:schemeClr val="accent6">
                  <a:hueOff val="-12600000"/>
                  <a:satOff val="-8333"/>
                  <a:lumOff val="4705"/>
                </a:schemeClr>
              </a:solidFill>
              <a:prstDash val="solid"/>
              <a:round/>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0" d="100"/>
          <a:sy n="30" d="100"/>
        </p:scale>
        <p:origin x="88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800056803704815"/>
          <c:y val="2.174908323826363E-2"/>
          <c:w val="0.69041946145331168"/>
          <c:h val="0.90605934412815969"/>
        </c:manualLayout>
      </c:layout>
      <c:barChart>
        <c:barDir val="bar"/>
        <c:grouping val="percentStacked"/>
        <c:varyColors val="0"/>
        <c:ser>
          <c:idx val="0"/>
          <c:order val="0"/>
          <c:tx>
            <c:strRef>
              <c:f>Tabelle1!$B$1</c:f>
              <c:strCache>
                <c:ptCount val="1"/>
                <c:pt idx="0">
                  <c:v>better/higher</c:v>
                </c:pt>
              </c:strCache>
            </c:strRef>
          </c:tx>
          <c:spPr>
            <a:solidFill>
              <a:srgbClr val="003882"/>
            </a:solidFill>
          </c:spPr>
          <c:invertIfNegative val="0"/>
          <c:dLbls>
            <c:spPr>
              <a:noFill/>
              <a:ln>
                <a:noFill/>
              </a:ln>
              <a:effectLst/>
            </c:spPr>
            <c:txPr>
              <a:bodyPr/>
              <a:lstStyle/>
              <a:p>
                <a:pPr>
                  <a:defRPr sz="2000" b="1">
                    <a:solidFill>
                      <a:schemeClr val="bg1"/>
                    </a:solidFill>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Tabelle1!$A$2:$A$6</c:f>
              <c:strCache>
                <c:ptCount val="5"/>
                <c:pt idx="0">
                  <c:v>Occupazione</c:v>
                </c:pt>
                <c:pt idx="1">
                  <c:v>Investimenti</c:v>
                </c:pt>
                <c:pt idx="2">
                  <c:v>Congiuntura</c:v>
                </c:pt>
                <c:pt idx="3">
                  <c:v>Outlook</c:v>
                </c:pt>
                <c:pt idx="4">
                  <c:v>Situazione attuale</c:v>
                </c:pt>
              </c:strCache>
            </c:strRef>
          </c:cat>
          <c:val>
            <c:numRef>
              <c:f>Tabelle1!$B$2:$B$6</c:f>
              <c:numCache>
                <c:formatCode>#,##0</c:formatCode>
                <c:ptCount val="5"/>
                <c:pt idx="0">
                  <c:v>64</c:v>
                </c:pt>
                <c:pt idx="1">
                  <c:v>50</c:v>
                </c:pt>
                <c:pt idx="2">
                  <c:v>30</c:v>
                </c:pt>
                <c:pt idx="3">
                  <c:v>61</c:v>
                </c:pt>
                <c:pt idx="4">
                  <c:v>79</c:v>
                </c:pt>
              </c:numCache>
            </c:numRef>
          </c:val>
          <c:extLst>
            <c:ext xmlns:c16="http://schemas.microsoft.com/office/drawing/2014/chart" uri="{C3380CC4-5D6E-409C-BE32-E72D297353CC}">
              <c16:uniqueId val="{00000000-2CD8-4DE1-8F44-7DC500083174}"/>
            </c:ext>
          </c:extLst>
        </c:ser>
        <c:ser>
          <c:idx val="1"/>
          <c:order val="1"/>
          <c:tx>
            <c:strRef>
              <c:f>Tabelle1!$C$1</c:f>
              <c:strCache>
                <c:ptCount val="1"/>
                <c:pt idx="0">
                  <c:v>consistent</c:v>
                </c:pt>
              </c:strCache>
            </c:strRef>
          </c:tx>
          <c:spPr>
            <a:solidFill>
              <a:srgbClr val="8DB8E9"/>
            </a:solidFill>
          </c:spPr>
          <c:invertIfNegative val="0"/>
          <c:dLbls>
            <c:spPr>
              <a:noFill/>
              <a:ln>
                <a:noFill/>
              </a:ln>
              <a:effectLst/>
            </c:spPr>
            <c:txPr>
              <a:bodyPr/>
              <a:lstStyle/>
              <a:p>
                <a:pPr>
                  <a:defRPr sz="20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Tabelle1!$A$2:$A$6</c:f>
              <c:strCache>
                <c:ptCount val="5"/>
                <c:pt idx="0">
                  <c:v>Occupazione</c:v>
                </c:pt>
                <c:pt idx="1">
                  <c:v>Investimenti</c:v>
                </c:pt>
                <c:pt idx="2">
                  <c:v>Congiuntura</c:v>
                </c:pt>
                <c:pt idx="3">
                  <c:v>Outlook</c:v>
                </c:pt>
                <c:pt idx="4">
                  <c:v>Situazione attuale</c:v>
                </c:pt>
              </c:strCache>
            </c:strRef>
          </c:cat>
          <c:val>
            <c:numRef>
              <c:f>Tabelle1!$C$2:$C$6</c:f>
              <c:numCache>
                <c:formatCode>#,##0</c:formatCode>
                <c:ptCount val="5"/>
                <c:pt idx="0">
                  <c:v>54</c:v>
                </c:pt>
                <c:pt idx="1">
                  <c:v>62</c:v>
                </c:pt>
                <c:pt idx="2">
                  <c:v>75</c:v>
                </c:pt>
                <c:pt idx="3">
                  <c:v>58</c:v>
                </c:pt>
                <c:pt idx="4">
                  <c:v>47</c:v>
                </c:pt>
              </c:numCache>
            </c:numRef>
          </c:val>
          <c:extLst>
            <c:ext xmlns:c16="http://schemas.microsoft.com/office/drawing/2014/chart" uri="{C3380CC4-5D6E-409C-BE32-E72D297353CC}">
              <c16:uniqueId val="{00000001-2CD8-4DE1-8F44-7DC500083174}"/>
            </c:ext>
          </c:extLst>
        </c:ser>
        <c:ser>
          <c:idx val="2"/>
          <c:order val="2"/>
          <c:tx>
            <c:strRef>
              <c:f>Tabelle1!$D$1</c:f>
              <c:strCache>
                <c:ptCount val="1"/>
                <c:pt idx="0">
                  <c:v>worse/lower</c:v>
                </c:pt>
              </c:strCache>
            </c:strRef>
          </c:tx>
          <c:spPr>
            <a:solidFill>
              <a:srgbClr val="E08705"/>
            </a:solidFill>
            <a:ln>
              <a:noFill/>
            </a:ln>
          </c:spPr>
          <c:invertIfNegative val="0"/>
          <c:dLbls>
            <c:spPr>
              <a:noFill/>
              <a:ln>
                <a:noFill/>
              </a:ln>
              <a:effectLst/>
            </c:spPr>
            <c:txPr>
              <a:bodyPr/>
              <a:lstStyle/>
              <a:p>
                <a:pPr>
                  <a:defRPr sz="2000" b="1">
                    <a:solidFill>
                      <a:schemeClr val="bg1"/>
                    </a:solidFill>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Tabelle1!$A$2:$A$6</c:f>
              <c:strCache>
                <c:ptCount val="5"/>
                <c:pt idx="0">
                  <c:v>Occupazione</c:v>
                </c:pt>
                <c:pt idx="1">
                  <c:v>Investimenti</c:v>
                </c:pt>
                <c:pt idx="2">
                  <c:v>Congiuntura</c:v>
                </c:pt>
                <c:pt idx="3">
                  <c:v>Outlook</c:v>
                </c:pt>
                <c:pt idx="4">
                  <c:v>Situazione attuale</c:v>
                </c:pt>
              </c:strCache>
            </c:strRef>
          </c:cat>
          <c:val>
            <c:numRef>
              <c:f>Tabelle1!$D$2:$D$6</c:f>
              <c:numCache>
                <c:formatCode>#,##0</c:formatCode>
                <c:ptCount val="5"/>
                <c:pt idx="0">
                  <c:v>10</c:v>
                </c:pt>
                <c:pt idx="1">
                  <c:v>15</c:v>
                </c:pt>
                <c:pt idx="2">
                  <c:v>23</c:v>
                </c:pt>
                <c:pt idx="3">
                  <c:v>9</c:v>
                </c:pt>
                <c:pt idx="4">
                  <c:v>2</c:v>
                </c:pt>
              </c:numCache>
            </c:numRef>
          </c:val>
          <c:extLst>
            <c:ext xmlns:c16="http://schemas.microsoft.com/office/drawing/2014/chart" uri="{C3380CC4-5D6E-409C-BE32-E72D297353CC}">
              <c16:uniqueId val="{00000002-2CD8-4DE1-8F44-7DC500083174}"/>
            </c:ext>
          </c:extLst>
        </c:ser>
        <c:dLbls>
          <c:showLegendKey val="0"/>
          <c:showVal val="1"/>
          <c:showCatName val="0"/>
          <c:showSerName val="0"/>
          <c:showPercent val="0"/>
          <c:showBubbleSize val="0"/>
        </c:dLbls>
        <c:gapWidth val="75"/>
        <c:overlap val="100"/>
        <c:axId val="241260032"/>
        <c:axId val="241261568"/>
      </c:barChart>
      <c:catAx>
        <c:axId val="241260032"/>
        <c:scaling>
          <c:orientation val="minMax"/>
        </c:scaling>
        <c:delete val="0"/>
        <c:axPos val="l"/>
        <c:numFmt formatCode="General" sourceLinked="1"/>
        <c:majorTickMark val="none"/>
        <c:minorTickMark val="none"/>
        <c:tickLblPos val="nextTo"/>
        <c:txPr>
          <a:bodyPr/>
          <a:lstStyle/>
          <a:p>
            <a:pPr>
              <a:defRPr sz="2400" b="0">
                <a:solidFill>
                  <a:srgbClr val="4C4C4C"/>
                </a:solidFill>
                <a:latin typeface="Arial" panose="020B0604020202020204" pitchFamily="34" charset="0"/>
                <a:cs typeface="Arial" panose="020B0604020202020204" pitchFamily="34" charset="0"/>
              </a:defRPr>
            </a:pPr>
            <a:endParaRPr lang="it-IT"/>
          </a:p>
        </c:txPr>
        <c:crossAx val="241261568"/>
        <c:crosses val="autoZero"/>
        <c:auto val="1"/>
        <c:lblAlgn val="ctr"/>
        <c:lblOffset val="100"/>
        <c:noMultiLvlLbl val="0"/>
      </c:catAx>
      <c:valAx>
        <c:axId val="241261568"/>
        <c:scaling>
          <c:orientation val="minMax"/>
        </c:scaling>
        <c:delete val="0"/>
        <c:axPos val="b"/>
        <c:numFmt formatCode="0%" sourceLinked="1"/>
        <c:majorTickMark val="none"/>
        <c:minorTickMark val="none"/>
        <c:tickLblPos val="nextTo"/>
        <c:txPr>
          <a:bodyPr/>
          <a:lstStyle/>
          <a:p>
            <a:pPr>
              <a:defRPr sz="1800" baseline="0">
                <a:solidFill>
                  <a:srgbClr val="4C4C4C"/>
                </a:solidFill>
                <a:latin typeface="Arial" panose="020B0604020202020204" pitchFamily="34" charset="0"/>
                <a:cs typeface="Arial" panose="020B0604020202020204" pitchFamily="34" charset="0"/>
              </a:defRPr>
            </a:pPr>
            <a:endParaRPr lang="it-IT"/>
          </a:p>
        </c:txPr>
        <c:crossAx val="241260032"/>
        <c:crosses val="autoZero"/>
        <c:crossBetween val="between"/>
      </c:valAx>
    </c:plotArea>
    <c:plotVisOnly val="1"/>
    <c:dispBlanksAs val="zero"/>
    <c:showDLblsOverMax val="0"/>
  </c:chart>
  <c:txPr>
    <a:bodyPr/>
    <a:lstStyle/>
    <a:p>
      <a:pPr>
        <a:defRPr sz="1800"/>
      </a:pPr>
      <a:endParaRPr lang="it-IT"/>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135815597676399"/>
          <c:y val="3.0163429976250455E-3"/>
          <c:w val="0.64130797110543758"/>
          <c:h val="0.91652009496017772"/>
        </c:manualLayout>
      </c:layout>
      <c:barChart>
        <c:barDir val="bar"/>
        <c:grouping val="clustered"/>
        <c:varyColors val="0"/>
        <c:ser>
          <c:idx val="0"/>
          <c:order val="0"/>
          <c:tx>
            <c:strRef>
              <c:f>Tabelle1!$B$1</c:f>
              <c:strCache>
                <c:ptCount val="1"/>
                <c:pt idx="0">
                  <c:v>Datenreihe 1</c:v>
                </c:pt>
              </c:strCache>
            </c:strRef>
          </c:tx>
          <c:spPr>
            <a:solidFill>
              <a:schemeClr val="tx2"/>
            </a:solidFill>
            <a:ln>
              <a:noFill/>
            </a:ln>
            <a:effectLst/>
          </c:spPr>
          <c:invertIfNegative val="0"/>
          <c:dPt>
            <c:idx val="0"/>
            <c:invertIfNegative val="0"/>
            <c:bubble3D val="0"/>
            <c:spPr>
              <a:solidFill>
                <a:srgbClr val="CCD7E6"/>
              </a:solidFill>
              <a:ln>
                <a:noFill/>
              </a:ln>
              <a:effectLst/>
            </c:spPr>
            <c:extLst>
              <c:ext xmlns:c16="http://schemas.microsoft.com/office/drawing/2014/chart" uri="{C3380CC4-5D6E-409C-BE32-E72D297353CC}">
                <c16:uniqueId val="{00000001-D18C-402F-A08C-E17D2E3E0ABA}"/>
              </c:ext>
            </c:extLst>
          </c:dPt>
          <c:dPt>
            <c:idx val="1"/>
            <c:invertIfNegative val="0"/>
            <c:bubble3D val="0"/>
            <c:spPr>
              <a:solidFill>
                <a:srgbClr val="A6A6A6"/>
              </a:solidFill>
              <a:ln>
                <a:noFill/>
              </a:ln>
              <a:effectLst/>
            </c:spPr>
            <c:extLst>
              <c:ext xmlns:c16="http://schemas.microsoft.com/office/drawing/2014/chart" uri="{C3380CC4-5D6E-409C-BE32-E72D297353CC}">
                <c16:uniqueId val="{00000003-D18C-402F-A08C-E17D2E3E0ABA}"/>
              </c:ext>
            </c:extLst>
          </c:dPt>
          <c:dPt>
            <c:idx val="2"/>
            <c:invertIfNegative val="0"/>
            <c:bubble3D val="0"/>
            <c:spPr>
              <a:solidFill>
                <a:schemeClr val="tx2">
                  <a:lumMod val="50000"/>
                  <a:lumOff val="50000"/>
                </a:schemeClr>
              </a:solidFill>
              <a:ln>
                <a:noFill/>
              </a:ln>
              <a:effectLst/>
            </c:spPr>
            <c:extLst>
              <c:ext xmlns:c16="http://schemas.microsoft.com/office/drawing/2014/chart" uri="{C3380CC4-5D6E-409C-BE32-E72D297353CC}">
                <c16:uniqueId val="{00000005-D18C-402F-A08C-E17D2E3E0ABA}"/>
              </c:ext>
            </c:extLst>
          </c:dPt>
          <c:dPt>
            <c:idx val="3"/>
            <c:invertIfNegative val="0"/>
            <c:bubble3D val="0"/>
            <c:spPr>
              <a:solidFill>
                <a:schemeClr val="tx1">
                  <a:lumMod val="65000"/>
                  <a:lumOff val="35000"/>
                </a:schemeClr>
              </a:solidFill>
              <a:ln>
                <a:noFill/>
              </a:ln>
              <a:effectLst/>
            </c:spPr>
            <c:extLst>
              <c:ext xmlns:c16="http://schemas.microsoft.com/office/drawing/2014/chart" uri="{C3380CC4-5D6E-409C-BE32-E72D297353CC}">
                <c16:uniqueId val="{00000007-D18C-402F-A08C-E17D2E3E0ABA}"/>
              </c:ext>
            </c:extLst>
          </c:dPt>
          <c:dPt>
            <c:idx val="4"/>
            <c:invertIfNegative val="0"/>
            <c:bubble3D val="0"/>
            <c:spPr>
              <a:solidFill>
                <a:srgbClr val="A0C9D6"/>
              </a:solidFill>
              <a:ln>
                <a:noFill/>
              </a:ln>
              <a:effectLst/>
            </c:spPr>
            <c:extLst>
              <c:ext xmlns:c16="http://schemas.microsoft.com/office/drawing/2014/chart" uri="{C3380CC4-5D6E-409C-BE32-E72D297353CC}">
                <c16:uniqueId val="{00000009-D18C-402F-A08C-E17D2E3E0ABA}"/>
              </c:ext>
            </c:extLst>
          </c:dPt>
          <c:dPt>
            <c:idx val="5"/>
            <c:invertIfNegative val="0"/>
            <c:bubble3D val="0"/>
            <c:spPr>
              <a:solidFill>
                <a:srgbClr val="4BACC6"/>
              </a:solidFill>
              <a:ln>
                <a:noFill/>
              </a:ln>
              <a:effectLst/>
            </c:spPr>
            <c:extLst>
              <c:ext xmlns:c16="http://schemas.microsoft.com/office/drawing/2014/chart" uri="{C3380CC4-5D6E-409C-BE32-E72D297353CC}">
                <c16:uniqueId val="{0000000B-D18C-402F-A08C-E17D2E3E0ABA}"/>
              </c:ext>
            </c:extLst>
          </c:dPt>
          <c:dPt>
            <c:idx val="6"/>
            <c:invertIfNegative val="0"/>
            <c:bubble3D val="0"/>
            <c:spPr>
              <a:solidFill>
                <a:srgbClr val="1383BB"/>
              </a:solidFill>
              <a:ln>
                <a:noFill/>
              </a:ln>
              <a:effectLst/>
            </c:spPr>
            <c:extLst>
              <c:ext xmlns:c16="http://schemas.microsoft.com/office/drawing/2014/chart" uri="{C3380CC4-5D6E-409C-BE32-E72D297353CC}">
                <c16:uniqueId val="{0000000D-D18C-402F-A08C-E17D2E3E0ABA}"/>
              </c:ext>
            </c:extLst>
          </c:dPt>
          <c:dPt>
            <c:idx val="7"/>
            <c:invertIfNegative val="0"/>
            <c:bubble3D val="0"/>
            <c:spPr>
              <a:solidFill>
                <a:schemeClr val="accent1">
                  <a:lumMod val="20000"/>
                  <a:lumOff val="80000"/>
                </a:schemeClr>
              </a:solidFill>
              <a:ln>
                <a:noFill/>
              </a:ln>
              <a:effectLst/>
            </c:spPr>
            <c:extLst>
              <c:ext xmlns:c16="http://schemas.microsoft.com/office/drawing/2014/chart" uri="{C3380CC4-5D6E-409C-BE32-E72D297353CC}">
                <c16:uniqueId val="{00000010-C813-4E0B-85BA-48E07F701D01}"/>
              </c:ext>
            </c:extLst>
          </c:dPt>
          <c:dPt>
            <c:idx val="8"/>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F-C813-4E0B-85BA-48E07F701D01}"/>
              </c:ext>
            </c:extLst>
          </c:dPt>
          <c:dPt>
            <c:idx val="9"/>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13-C8C3-4439-886A-2961C9F3F2FD}"/>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0D82-4391-99EF-2E77E6C61B9B}"/>
              </c:ext>
            </c:extLst>
          </c:dPt>
          <c:dPt>
            <c:idx val="11"/>
            <c:invertIfNegative val="0"/>
            <c:bubble3D val="0"/>
            <c:spPr>
              <a:solidFill>
                <a:srgbClr val="002060"/>
              </a:solidFill>
              <a:ln>
                <a:noFill/>
              </a:ln>
              <a:effectLst/>
            </c:spPr>
            <c:extLst>
              <c:ext xmlns:c16="http://schemas.microsoft.com/office/drawing/2014/chart" uri="{C3380CC4-5D6E-409C-BE32-E72D297353CC}">
                <c16:uniqueId val="{00000014-0D82-4391-99EF-2E77E6C61B9B}"/>
              </c:ext>
            </c:extLst>
          </c:dPt>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Tabelle1!$A$2:$A$13</c:f>
              <c:strCache>
                <c:ptCount val="12"/>
                <c:pt idx="0">
                  <c:v>Tassi di cambio</c:v>
                </c:pt>
                <c:pt idx="1">
                  <c:v>Infrastrutture</c:v>
                </c:pt>
                <c:pt idx="2">
                  <c:v>Barriere al commercio</c:v>
                </c:pt>
                <c:pt idx="3">
                  <c:v>Certezza del diritto</c:v>
                </c:pt>
                <c:pt idx="4">
                  <c:v>Finanziamenti / liquidità</c:v>
                </c:pt>
                <c:pt idx="5">
                  <c:v>Costo del lavoro</c:v>
                </c:pt>
                <c:pt idx="6">
                  <c:v>Alterazioni nelle catene di fornitura</c:v>
                </c:pt>
                <c:pt idx="7">
                  <c:v>Prezzi delle materie prime</c:v>
                </c:pt>
                <c:pt idx="8">
                  <c:v>Scelte politico-economiche</c:v>
                </c:pt>
                <c:pt idx="9">
                  <c:v>Prezzi dell'energia</c:v>
                </c:pt>
                <c:pt idx="10">
                  <c:v>Calo della domanda</c:v>
                </c:pt>
                <c:pt idx="11">
                  <c:v>Mancanza di personale qualificato</c:v>
                </c:pt>
              </c:strCache>
            </c:strRef>
          </c:cat>
          <c:val>
            <c:numRef>
              <c:f>Tabelle1!$B$2:$B$13</c:f>
              <c:numCache>
                <c:formatCode>0.0%</c:formatCode>
                <c:ptCount val="12"/>
                <c:pt idx="0">
                  <c:v>3.9E-2</c:v>
                </c:pt>
                <c:pt idx="1">
                  <c:v>7.0000000000000007E-2</c:v>
                </c:pt>
                <c:pt idx="2">
                  <c:v>7.8E-2</c:v>
                </c:pt>
                <c:pt idx="3">
                  <c:v>9.4E-2</c:v>
                </c:pt>
                <c:pt idx="4">
                  <c:v>0.18</c:v>
                </c:pt>
                <c:pt idx="5">
                  <c:v>0.28100000000000003</c:v>
                </c:pt>
                <c:pt idx="6">
                  <c:v>0.29699999999999999</c:v>
                </c:pt>
                <c:pt idx="7">
                  <c:v>0.3281</c:v>
                </c:pt>
                <c:pt idx="8">
                  <c:v>0.43</c:v>
                </c:pt>
                <c:pt idx="9">
                  <c:v>0.44500000000000001</c:v>
                </c:pt>
                <c:pt idx="10">
                  <c:v>0.47699999999999998</c:v>
                </c:pt>
                <c:pt idx="11">
                  <c:v>0.54700000000000004</c:v>
                </c:pt>
              </c:numCache>
            </c:numRef>
          </c:val>
          <c:extLst>
            <c:ext xmlns:c16="http://schemas.microsoft.com/office/drawing/2014/chart" uri="{C3380CC4-5D6E-409C-BE32-E72D297353CC}">
              <c16:uniqueId val="{0000000E-D18C-402F-A08C-E17D2E3E0ABA}"/>
            </c:ext>
          </c:extLst>
        </c:ser>
        <c:dLbls>
          <c:showLegendKey val="0"/>
          <c:showVal val="0"/>
          <c:showCatName val="0"/>
          <c:showSerName val="0"/>
          <c:showPercent val="0"/>
          <c:showBubbleSize val="0"/>
        </c:dLbls>
        <c:gapWidth val="100"/>
        <c:axId val="106625872"/>
        <c:axId val="106630448"/>
      </c:barChart>
      <c:catAx>
        <c:axId val="10662587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it-IT"/>
          </a:p>
        </c:txPr>
        <c:crossAx val="106630448"/>
        <c:crosses val="autoZero"/>
        <c:auto val="1"/>
        <c:lblAlgn val="ctr"/>
        <c:lblOffset val="100"/>
        <c:noMultiLvlLbl val="0"/>
      </c:catAx>
      <c:valAx>
        <c:axId val="106630448"/>
        <c:scaling>
          <c:orientation val="minMax"/>
        </c:scaling>
        <c:delete val="0"/>
        <c:axPos val="b"/>
        <c:majorGridlines>
          <c:spPr>
            <a:ln w="12700" cap="flat" cmpd="sng" algn="ctr">
              <a:solidFill>
                <a:schemeClr val="bg1">
                  <a:lumMod val="75000"/>
                  <a:alpha val="5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crossAx val="106625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987403614952757E-2"/>
          <c:y val="1.4984262294466411E-2"/>
          <c:w val="0.97209436630190649"/>
          <c:h val="0.83419965811676977"/>
        </c:manualLayout>
      </c:layout>
      <c:barChart>
        <c:barDir val="col"/>
        <c:grouping val="clustered"/>
        <c:varyColors val="0"/>
        <c:ser>
          <c:idx val="0"/>
          <c:order val="0"/>
          <c:tx>
            <c:strRef>
              <c:f>Foglio1!$B$1</c:f>
              <c:strCache>
                <c:ptCount val="1"/>
                <c:pt idx="0">
                  <c:v>nov-22</c:v>
                </c:pt>
              </c:strCache>
            </c:strRef>
          </c:tx>
          <c:spPr>
            <a:solidFill>
              <a:schemeClr val="accent1"/>
            </a:solidFill>
            <a:ln>
              <a:noFill/>
            </a:ln>
            <a:effectLst/>
          </c:spPr>
          <c:invertIfNegative val="0"/>
          <c:cat>
            <c:strRef>
              <c:f>Foglio1!$A$2:$A$13</c:f>
              <c:strCache>
                <c:ptCount val="12"/>
                <c:pt idx="0">
                  <c:v>Mancanza di personale qualificato</c:v>
                </c:pt>
                <c:pt idx="1">
                  <c:v>Calo della domanda</c:v>
                </c:pt>
                <c:pt idx="2">
                  <c:v>Prezzi dell'energia</c:v>
                </c:pt>
                <c:pt idx="3">
                  <c:v>Scelte politico-economiche</c:v>
                </c:pt>
                <c:pt idx="4">
                  <c:v>Prezzi delle materie prime</c:v>
                </c:pt>
                <c:pt idx="5">
                  <c:v>Alterazioni nelle catena di fornitura</c:v>
                </c:pt>
                <c:pt idx="6">
                  <c:v>Costo del lavoro</c:v>
                </c:pt>
                <c:pt idx="7">
                  <c:v>Finanziamenti / liquidità</c:v>
                </c:pt>
                <c:pt idx="8">
                  <c:v>Certezza del diritto</c:v>
                </c:pt>
                <c:pt idx="9">
                  <c:v>Barriere al commercio </c:v>
                </c:pt>
                <c:pt idx="10">
                  <c:v>Infrastrutture</c:v>
                </c:pt>
                <c:pt idx="11">
                  <c:v>Tassi di cambio</c:v>
                </c:pt>
              </c:strCache>
            </c:strRef>
          </c:cat>
          <c:val>
            <c:numRef>
              <c:f>Foglio1!$B$2:$B$13</c:f>
              <c:numCache>
                <c:formatCode>0.0%</c:formatCode>
                <c:ptCount val="12"/>
                <c:pt idx="0">
                  <c:v>0.54700000000000004</c:v>
                </c:pt>
                <c:pt idx="1">
                  <c:v>0.47699999999999998</c:v>
                </c:pt>
                <c:pt idx="2">
                  <c:v>0.44500000000000001</c:v>
                </c:pt>
                <c:pt idx="3">
                  <c:v>0.43</c:v>
                </c:pt>
                <c:pt idx="4">
                  <c:v>0.33</c:v>
                </c:pt>
                <c:pt idx="5" formatCode="0%">
                  <c:v>0.29699999999999999</c:v>
                </c:pt>
                <c:pt idx="6">
                  <c:v>0.28100000000000003</c:v>
                </c:pt>
                <c:pt idx="7">
                  <c:v>0.18</c:v>
                </c:pt>
                <c:pt idx="8">
                  <c:v>9.4E-2</c:v>
                </c:pt>
                <c:pt idx="9">
                  <c:v>7.8E-2</c:v>
                </c:pt>
                <c:pt idx="10">
                  <c:v>7.0000000000000007E-2</c:v>
                </c:pt>
                <c:pt idx="11">
                  <c:v>3.9E-2</c:v>
                </c:pt>
              </c:numCache>
            </c:numRef>
          </c:val>
          <c:extLst>
            <c:ext xmlns:c16="http://schemas.microsoft.com/office/drawing/2014/chart" uri="{C3380CC4-5D6E-409C-BE32-E72D297353CC}">
              <c16:uniqueId val="{00000000-A6F4-4674-B476-9CC6350290F8}"/>
            </c:ext>
          </c:extLst>
        </c:ser>
        <c:ser>
          <c:idx val="1"/>
          <c:order val="1"/>
          <c:tx>
            <c:strRef>
              <c:f>Foglio1!$C$1</c:f>
              <c:strCache>
                <c:ptCount val="1"/>
                <c:pt idx="0">
                  <c:v>mag-32</c:v>
                </c:pt>
              </c:strCache>
            </c:strRef>
          </c:tx>
          <c:spPr>
            <a:solidFill>
              <a:srgbClr val="CCD7E6"/>
            </a:solidFill>
            <a:ln>
              <a:noFill/>
            </a:ln>
            <a:effectLst/>
          </c:spPr>
          <c:invertIfNegative val="0"/>
          <c:cat>
            <c:strRef>
              <c:f>Foglio1!$A$2:$A$13</c:f>
              <c:strCache>
                <c:ptCount val="12"/>
                <c:pt idx="0">
                  <c:v>Mancanza di personale qualificato</c:v>
                </c:pt>
                <c:pt idx="1">
                  <c:v>Calo della domanda</c:v>
                </c:pt>
                <c:pt idx="2">
                  <c:v>Prezzi dell'energia</c:v>
                </c:pt>
                <c:pt idx="3">
                  <c:v>Scelte politico-economiche</c:v>
                </c:pt>
                <c:pt idx="4">
                  <c:v>Prezzi delle materie prime</c:v>
                </c:pt>
                <c:pt idx="5">
                  <c:v>Alterazioni nelle catena di fornitura</c:v>
                </c:pt>
                <c:pt idx="6">
                  <c:v>Costo del lavoro</c:v>
                </c:pt>
                <c:pt idx="7">
                  <c:v>Finanziamenti / liquidità</c:v>
                </c:pt>
                <c:pt idx="8">
                  <c:v>Certezza del diritto</c:v>
                </c:pt>
                <c:pt idx="9">
                  <c:v>Barriere al commercio </c:v>
                </c:pt>
                <c:pt idx="10">
                  <c:v>Infrastrutture</c:v>
                </c:pt>
                <c:pt idx="11">
                  <c:v>Tassi di cambio</c:v>
                </c:pt>
              </c:strCache>
            </c:strRef>
          </c:cat>
          <c:val>
            <c:numRef>
              <c:f>Foglio1!$C$2:$C$13</c:f>
              <c:numCache>
                <c:formatCode>0.0%</c:formatCode>
                <c:ptCount val="12"/>
                <c:pt idx="0">
                  <c:v>0.26700000000000002</c:v>
                </c:pt>
                <c:pt idx="1">
                  <c:v>0.48299999999999998</c:v>
                </c:pt>
                <c:pt idx="2">
                  <c:v>0.66700000000000004</c:v>
                </c:pt>
                <c:pt idx="3">
                  <c:v>0.36699999999999999</c:v>
                </c:pt>
                <c:pt idx="4">
                  <c:v>0.55000000000000004</c:v>
                </c:pt>
                <c:pt idx="5">
                  <c:v>0.4</c:v>
                </c:pt>
                <c:pt idx="6">
                  <c:v>0.23300000000000001</c:v>
                </c:pt>
                <c:pt idx="7">
                  <c:v>0.15</c:v>
                </c:pt>
                <c:pt idx="8">
                  <c:v>3.3000000000000002E-2</c:v>
                </c:pt>
                <c:pt idx="9">
                  <c:v>3.3000000000000002E-2</c:v>
                </c:pt>
                <c:pt idx="10">
                  <c:v>3.3000000000000002E-2</c:v>
                </c:pt>
                <c:pt idx="11">
                  <c:v>0.1</c:v>
                </c:pt>
              </c:numCache>
            </c:numRef>
          </c:val>
          <c:extLst>
            <c:ext xmlns:c16="http://schemas.microsoft.com/office/drawing/2014/chart" uri="{C3380CC4-5D6E-409C-BE32-E72D297353CC}">
              <c16:uniqueId val="{00000001-A6F4-4674-B476-9CC6350290F8}"/>
            </c:ext>
          </c:extLst>
        </c:ser>
        <c:dLbls>
          <c:showLegendKey val="0"/>
          <c:showVal val="0"/>
          <c:showCatName val="0"/>
          <c:showSerName val="0"/>
          <c:showPercent val="0"/>
          <c:showBubbleSize val="0"/>
        </c:dLbls>
        <c:gapWidth val="219"/>
        <c:overlap val="-27"/>
        <c:axId val="317795439"/>
        <c:axId val="317777551"/>
      </c:barChart>
      <c:catAx>
        <c:axId val="3177954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it-IT"/>
          </a:p>
        </c:txPr>
        <c:crossAx val="317777551"/>
        <c:crosses val="autoZero"/>
        <c:auto val="1"/>
        <c:lblAlgn val="ctr"/>
        <c:lblOffset val="100"/>
        <c:noMultiLvlLbl val="0"/>
      </c:catAx>
      <c:valAx>
        <c:axId val="31777755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it-IT"/>
          </a:p>
        </c:txPr>
        <c:crossAx val="3177954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099210766147898E-2"/>
          <c:y val="3.5218351669996345E-2"/>
          <c:w val="0.93552648897850577"/>
          <c:h val="0.91509666480121477"/>
        </c:manualLayout>
      </c:layout>
      <c:lineChart>
        <c:grouping val="standard"/>
        <c:varyColors val="0"/>
        <c:ser>
          <c:idx val="0"/>
          <c:order val="0"/>
          <c:tx>
            <c:strRef>
              <c:f>Foglio1!$B$1</c:f>
              <c:strCache>
                <c:ptCount val="1"/>
                <c:pt idx="0">
                  <c:v>Prezzi dell'energia</c:v>
                </c:pt>
              </c:strCache>
            </c:strRef>
          </c:tx>
          <c:spPr>
            <a:ln w="76200" cap="rnd">
              <a:solidFill>
                <a:srgbClr val="003882"/>
              </a:solidFill>
              <a:round/>
            </a:ln>
            <a:effectLst/>
          </c:spPr>
          <c:marker>
            <c:symbol val="none"/>
          </c:marker>
          <c:dLbls>
            <c:dLbl>
              <c:idx val="0"/>
              <c:layout>
                <c:manualLayout>
                  <c:x val="-1.0659375049371754E-2"/>
                  <c:y val="3.60662725248109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5EA-48E2-93B9-1B9D3B221290}"/>
                </c:ext>
              </c:extLst>
            </c:dLbl>
            <c:dLbl>
              <c:idx val="2"/>
              <c:layout>
                <c:manualLayout>
                  <c:x val="-3.1960919430276478E-2"/>
                  <c:y val="-4.16912875057448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9D-46E0-B32D-42E8A34B0126}"/>
                </c:ext>
              </c:extLst>
            </c:dLbl>
            <c:dLbl>
              <c:idx val="4"/>
              <c:layout>
                <c:manualLayout>
                  <c:x val="-1.3407961421101395E-2"/>
                  <c:y val="-4.00368713348819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13E-48E4-82E2-BC53E382B9BB}"/>
                </c:ext>
              </c:extLst>
            </c:dLbl>
            <c:dLbl>
              <c:idx val="5"/>
              <c:layout>
                <c:manualLayout>
                  <c:x val="-2.7838039872682015E-2"/>
                  <c:y val="-5.16177845309222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5EA-48E2-93B9-1B9D3B221290}"/>
                </c:ext>
              </c:extLst>
            </c:dLbl>
            <c:dLbl>
              <c:idx val="6"/>
              <c:layout>
                <c:manualLayout>
                  <c:x val="3.0835568092764574E-3"/>
                  <c:y val="1.323532936690313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3E-48E4-82E2-BC53E382B9BB}"/>
                </c:ext>
              </c:extLst>
            </c:dLbl>
            <c:dLbl>
              <c:idx val="7"/>
              <c:layout>
                <c:manualLayout>
                  <c:x val="-1.3141952940106217E-2"/>
                  <c:y val="-4.55607162245556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603-4FBB-AD9E-82926AAB37AB}"/>
                </c:ext>
              </c:extLst>
            </c:dLbl>
            <c:dLbl>
              <c:idx val="8"/>
              <c:layout>
                <c:manualLayout>
                  <c:x val="-2.4402306908020064E-2"/>
                  <c:y val="-2.68015419679788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5EA-48E2-93B9-1B9D3B22129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Foglio1!$A$2:$A$8</c:f>
              <c:strCache>
                <c:ptCount val="7"/>
                <c:pt idx="0">
                  <c:v>Primavera 2020</c:v>
                </c:pt>
                <c:pt idx="1">
                  <c:v>Autunno 2020</c:v>
                </c:pt>
                <c:pt idx="2">
                  <c:v>Primavera 2021</c:v>
                </c:pt>
                <c:pt idx="3">
                  <c:v>Autunno 2021</c:v>
                </c:pt>
                <c:pt idx="4">
                  <c:v>Primavera 2022</c:v>
                </c:pt>
                <c:pt idx="5">
                  <c:v>Autunno 2022</c:v>
                </c:pt>
                <c:pt idx="6">
                  <c:v>Primavera 2023</c:v>
                </c:pt>
              </c:strCache>
            </c:strRef>
          </c:cat>
          <c:val>
            <c:numRef>
              <c:f>Foglio1!$B$2:$B$8</c:f>
              <c:numCache>
                <c:formatCode>0%</c:formatCode>
                <c:ptCount val="7"/>
                <c:pt idx="0">
                  <c:v>0.11</c:v>
                </c:pt>
                <c:pt idx="1">
                  <c:v>0.15</c:v>
                </c:pt>
                <c:pt idx="2">
                  <c:v>0.27</c:v>
                </c:pt>
                <c:pt idx="3">
                  <c:v>0.3</c:v>
                </c:pt>
                <c:pt idx="4">
                  <c:v>0.61499999999999999</c:v>
                </c:pt>
                <c:pt idx="5">
                  <c:v>0.66700000000000004</c:v>
                </c:pt>
                <c:pt idx="6">
                  <c:v>0.45</c:v>
                </c:pt>
              </c:numCache>
            </c:numRef>
          </c:val>
          <c:smooth val="0"/>
          <c:extLst>
            <c:ext xmlns:c16="http://schemas.microsoft.com/office/drawing/2014/chart" uri="{C3380CC4-5D6E-409C-BE32-E72D297353CC}">
              <c16:uniqueId val="{00000001-2603-4FBB-AD9E-82926AAB37AB}"/>
            </c:ext>
          </c:extLst>
        </c:ser>
        <c:ser>
          <c:idx val="1"/>
          <c:order val="1"/>
          <c:tx>
            <c:strRef>
              <c:f>Foglio1!$C$1</c:f>
              <c:strCache>
                <c:ptCount val="1"/>
                <c:pt idx="0">
                  <c:v>Prezzi delle materie prime</c:v>
                </c:pt>
              </c:strCache>
            </c:strRef>
          </c:tx>
          <c:spPr>
            <a:ln w="76200" cap="rnd">
              <a:solidFill>
                <a:srgbClr val="8DB8E9"/>
              </a:solidFill>
              <a:round/>
            </a:ln>
            <a:effectLst/>
          </c:spPr>
          <c:marker>
            <c:symbol val="none"/>
          </c:marker>
          <c:dLbls>
            <c:dLbl>
              <c:idx val="1"/>
              <c:layout>
                <c:manualLayout>
                  <c:x val="-2.413615934182827E-3"/>
                  <c:y val="-5.65810330435108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5EA-48E2-93B9-1B9D3B221290}"/>
                </c:ext>
              </c:extLst>
            </c:dLbl>
            <c:dLbl>
              <c:idx val="2"/>
              <c:layout>
                <c:manualLayout>
                  <c:x val="-1.2377241531702729E-2"/>
                  <c:y val="-5.4926551738153077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dLblPos val="r"/>
              <c:showLegendKey val="0"/>
              <c:showVal val="1"/>
              <c:showCatName val="0"/>
              <c:showSerName val="0"/>
              <c:showPercent val="0"/>
              <c:showBubbleSize val="0"/>
              <c:extLst>
                <c:ext xmlns:c15="http://schemas.microsoft.com/office/drawing/2012/chart" uri="{CE6537A1-D6FC-4f65-9D91-7224C49458BB}">
                  <c15:layout>
                    <c:manualLayout>
                      <c:w val="3.0938748293766315E-2"/>
                      <c:h val="3.8713338398191653E-2"/>
                    </c:manualLayout>
                  </c15:layout>
                </c:ext>
                <c:ext xmlns:c16="http://schemas.microsoft.com/office/drawing/2014/chart" uri="{C3380CC4-5D6E-409C-BE32-E72D297353CC}">
                  <c16:uniqueId val="{00000001-313E-48E4-82E2-BC53E382B9BB}"/>
                </c:ext>
              </c:extLst>
            </c:dLbl>
            <c:dLbl>
              <c:idx val="3"/>
              <c:layout>
                <c:manualLayout>
                  <c:x val="8.5807295527357413E-3"/>
                  <c:y val="-1.1911796430212817E-2"/>
                </c:manualLayout>
              </c:layout>
              <c:spPr>
                <a:noFill/>
                <a:ln>
                  <a:noFill/>
                </a:ln>
                <a:effectLst/>
              </c:spPr>
              <c:txPr>
                <a:bodyPr rot="0" spcFirstLastPara="1" vertOverflow="ellipsis" vert="horz" wrap="square" lIns="38100" tIns="19050" rIns="38100" bIns="19050" anchor="ctr" anchorCtr="0">
                  <a:spAutoFit/>
                </a:bodyPr>
                <a:lstStyle/>
                <a:p>
                  <a:pPr algn="ctr">
                    <a:defRPr sz="16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C80-4798-A892-18DFD9390D35}"/>
                </c:ext>
              </c:extLst>
            </c:dLbl>
            <c:dLbl>
              <c:idx val="4"/>
              <c:layout>
                <c:manualLayout>
                  <c:x val="-1.2715999391415364E-2"/>
                  <c:y val="3.3021104618504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603-4FBB-AD9E-82926AAB37AB}"/>
                </c:ext>
              </c:extLst>
            </c:dLbl>
            <c:dLbl>
              <c:idx val="5"/>
              <c:layout>
                <c:manualLayout>
                  <c:x val="-1.5469401199898626E-2"/>
                  <c:y val="-2.68015419679788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5EA-48E2-93B9-1B9D3B221290}"/>
                </c:ext>
              </c:extLst>
            </c:dLbl>
            <c:dLbl>
              <c:idx val="6"/>
              <c:layout>
                <c:manualLayout>
                  <c:x val="2.3964102163440467E-3"/>
                  <c:y val="6.286781449278987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39A-4609-9FE8-BA46564AAEB4}"/>
                </c:ext>
              </c:extLst>
            </c:dLbl>
            <c:dLbl>
              <c:idx val="9"/>
              <c:layout>
                <c:manualLayout>
                  <c:x val="3.0835568092764574E-3"/>
                  <c:y val="2.1176526987044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D2F-4336-B58F-025868D5DC58}"/>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Foglio1!$A$2:$A$8</c:f>
              <c:strCache>
                <c:ptCount val="7"/>
                <c:pt idx="0">
                  <c:v>Primavera 2020</c:v>
                </c:pt>
                <c:pt idx="1">
                  <c:v>Autunno 2020</c:v>
                </c:pt>
                <c:pt idx="2">
                  <c:v>Primavera 2021</c:v>
                </c:pt>
                <c:pt idx="3">
                  <c:v>Autunno 2021</c:v>
                </c:pt>
                <c:pt idx="4">
                  <c:v>Primavera 2022</c:v>
                </c:pt>
                <c:pt idx="5">
                  <c:v>Autunno 2022</c:v>
                </c:pt>
                <c:pt idx="6">
                  <c:v>Primavera 2023</c:v>
                </c:pt>
              </c:strCache>
            </c:strRef>
          </c:cat>
          <c:val>
            <c:numRef>
              <c:f>Foglio1!$C$2:$C$8</c:f>
              <c:numCache>
                <c:formatCode>0%</c:formatCode>
                <c:ptCount val="7"/>
                <c:pt idx="0">
                  <c:v>0.11</c:v>
                </c:pt>
                <c:pt idx="1">
                  <c:v>0.15</c:v>
                </c:pt>
                <c:pt idx="2">
                  <c:v>0.27</c:v>
                </c:pt>
                <c:pt idx="3">
                  <c:v>0.47</c:v>
                </c:pt>
                <c:pt idx="4">
                  <c:v>0.59</c:v>
                </c:pt>
                <c:pt idx="5">
                  <c:v>0.55000000000000004</c:v>
                </c:pt>
                <c:pt idx="6">
                  <c:v>0.33</c:v>
                </c:pt>
              </c:numCache>
            </c:numRef>
          </c:val>
          <c:smooth val="0"/>
          <c:extLst>
            <c:ext xmlns:c16="http://schemas.microsoft.com/office/drawing/2014/chart" uri="{C3380CC4-5D6E-409C-BE32-E72D297353CC}">
              <c16:uniqueId val="{00000003-2603-4FBB-AD9E-82926AAB37AB}"/>
            </c:ext>
          </c:extLst>
        </c:ser>
        <c:ser>
          <c:idx val="2"/>
          <c:order val="2"/>
          <c:tx>
            <c:strRef>
              <c:f>Foglio1!$D$1</c:f>
              <c:strCache>
                <c:ptCount val="1"/>
                <c:pt idx="0">
                  <c:v>Domanda</c:v>
                </c:pt>
              </c:strCache>
            </c:strRef>
          </c:tx>
          <c:spPr>
            <a:ln w="76200" cap="rnd">
              <a:solidFill>
                <a:srgbClr val="CCD7E6"/>
              </a:solidFill>
              <a:round/>
            </a:ln>
            <a:effectLst/>
          </c:spPr>
          <c:marker>
            <c:symbol val="none"/>
          </c:marker>
          <c:dLbls>
            <c:dLbl>
              <c:idx val="0"/>
              <c:layout>
                <c:manualLayout>
                  <c:x val="-1.8905134164560692E-2"/>
                  <c:y val="1.95221108161821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D2F-4336-B58F-025868D5DC58}"/>
                </c:ext>
              </c:extLst>
            </c:dLbl>
            <c:dLbl>
              <c:idx val="3"/>
              <c:layout>
                <c:manualLayout>
                  <c:x val="-3.064709766078889E-2"/>
                  <c:y val="-3.770371367102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603-4FBB-AD9E-82926AAB37AB}"/>
                </c:ext>
              </c:extLst>
            </c:dLbl>
            <c:dLbl>
              <c:idx val="4"/>
              <c:layout>
                <c:manualLayout>
                  <c:x val="-2.413615934182827E-3"/>
                  <c:y val="1.29044461327304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5EA-48E2-93B9-1B9D3B221290}"/>
                </c:ext>
              </c:extLst>
            </c:dLbl>
            <c:dLbl>
              <c:idx val="5"/>
              <c:layout>
                <c:manualLayout>
                  <c:x val="-1.5469401199898626E-2"/>
                  <c:y val="3.44118563539481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C80-4798-A892-18DFD9390D35}"/>
                </c:ext>
              </c:extLst>
            </c:dLbl>
            <c:dLbl>
              <c:idx val="6"/>
              <c:layout>
                <c:manualLayout>
                  <c:x val="2.7056261831636314E-3"/>
                  <c:y val="-1.02573802593499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D2F-4336-B58F-025868D5DC58}"/>
                </c:ext>
              </c:extLst>
            </c:dLbl>
            <c:dLbl>
              <c:idx val="7"/>
              <c:layout>
                <c:manualLayout>
                  <c:x val="-1.3785892047214221E-2"/>
                  <c:y val="2.94486078413594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C80-4798-A892-18DFD9390D35}"/>
                </c:ext>
              </c:extLst>
            </c:dLbl>
            <c:dLbl>
              <c:idx val="9"/>
              <c:layout>
                <c:manualLayout>
                  <c:x val="2.3964102163440467E-3"/>
                  <c:y val="9.595613791004648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D2F-4336-B58F-025868D5DC58}"/>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Foglio1!$A$2:$A$8</c:f>
              <c:strCache>
                <c:ptCount val="7"/>
                <c:pt idx="0">
                  <c:v>Primavera 2020</c:v>
                </c:pt>
                <c:pt idx="1">
                  <c:v>Autunno 2020</c:v>
                </c:pt>
                <c:pt idx="2">
                  <c:v>Primavera 2021</c:v>
                </c:pt>
                <c:pt idx="3">
                  <c:v>Autunno 2021</c:v>
                </c:pt>
                <c:pt idx="4">
                  <c:v>Primavera 2022</c:v>
                </c:pt>
                <c:pt idx="5">
                  <c:v>Autunno 2022</c:v>
                </c:pt>
                <c:pt idx="6">
                  <c:v>Primavera 2023</c:v>
                </c:pt>
              </c:strCache>
            </c:strRef>
          </c:cat>
          <c:val>
            <c:numRef>
              <c:f>Foglio1!$D$2:$D$8</c:f>
              <c:numCache>
                <c:formatCode>0%</c:formatCode>
                <c:ptCount val="7"/>
                <c:pt idx="0">
                  <c:v>0.8</c:v>
                </c:pt>
                <c:pt idx="1">
                  <c:v>0.76</c:v>
                </c:pt>
                <c:pt idx="2">
                  <c:v>0.49</c:v>
                </c:pt>
                <c:pt idx="3">
                  <c:v>0.43</c:v>
                </c:pt>
                <c:pt idx="4">
                  <c:v>0.39700000000000002</c:v>
                </c:pt>
                <c:pt idx="5">
                  <c:v>0.48299999999999998</c:v>
                </c:pt>
                <c:pt idx="6">
                  <c:v>0.48</c:v>
                </c:pt>
              </c:numCache>
            </c:numRef>
          </c:val>
          <c:smooth val="0"/>
          <c:extLst>
            <c:ext xmlns:c16="http://schemas.microsoft.com/office/drawing/2014/chart" uri="{C3380CC4-5D6E-409C-BE32-E72D297353CC}">
              <c16:uniqueId val="{00000005-2603-4FBB-AD9E-82926AAB37AB}"/>
            </c:ext>
          </c:extLst>
        </c:ser>
        <c:ser>
          <c:idx val="3"/>
          <c:order val="3"/>
          <c:tx>
            <c:strRef>
              <c:f>Foglio1!$E$1</c:f>
              <c:strCache>
                <c:ptCount val="1"/>
                <c:pt idx="0">
                  <c:v>Politiche</c:v>
                </c:pt>
              </c:strCache>
            </c:strRef>
          </c:tx>
          <c:spPr>
            <a:ln w="76200" cap="rnd">
              <a:solidFill>
                <a:schemeClr val="bg1">
                  <a:lumMod val="50000"/>
                </a:schemeClr>
              </a:solidFill>
              <a:round/>
            </a:ln>
            <a:effectLst/>
          </c:spPr>
          <c:marker>
            <c:symbol val="none"/>
          </c:marker>
          <c:dPt>
            <c:idx val="9"/>
            <c:marker>
              <c:symbol val="none"/>
            </c:marker>
            <c:bubble3D val="0"/>
            <c:spPr>
              <a:ln w="76200" cap="rnd" cmpd="sng">
                <a:solidFill>
                  <a:schemeClr val="accent2"/>
                </a:solidFill>
                <a:round/>
              </a:ln>
              <a:effectLst/>
            </c:spPr>
            <c:extLst>
              <c:ext xmlns:c16="http://schemas.microsoft.com/office/drawing/2014/chart" uri="{C3380CC4-5D6E-409C-BE32-E72D297353CC}">
                <c16:uniqueId val="{00000001-CD2F-4336-B58F-025868D5DC58}"/>
              </c:ext>
            </c:extLst>
          </c:dPt>
          <c:dLbls>
            <c:dLbl>
              <c:idx val="0"/>
              <c:layout>
                <c:manualLayout>
                  <c:x val="-4.8100261505268985E-3"/>
                  <c:y val="-3.63971557589836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C80-4798-A892-18DFD9390D35}"/>
                </c:ext>
              </c:extLst>
            </c:dLbl>
            <c:dLbl>
              <c:idx val="1"/>
              <c:layout>
                <c:manualLayout>
                  <c:x val="2.7485863717296171E-3"/>
                  <c:y val="-9.926497025177347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C80-4798-A892-18DFD9390D35}"/>
                </c:ext>
              </c:extLst>
            </c:dLbl>
            <c:dLbl>
              <c:idx val="2"/>
              <c:layout>
                <c:manualLayout>
                  <c:x val="-1.2368638672783389E-2"/>
                  <c:y val="-2.4816242562943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C80-4798-A892-18DFD9390D35}"/>
                </c:ext>
              </c:extLst>
            </c:dLbl>
            <c:dLbl>
              <c:idx val="3"/>
              <c:layout>
                <c:manualLayout>
                  <c:x val="-8.9329057081214379E-3"/>
                  <c:y val="-3.80515719298465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C80-4798-A892-18DFD9390D35}"/>
                </c:ext>
              </c:extLst>
            </c:dLbl>
            <c:dLbl>
              <c:idx val="4"/>
              <c:layout>
                <c:manualLayout>
                  <c:x val="-1.8552958009175186E-2"/>
                  <c:y val="-4.6323652784160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C80-4798-A892-18DFD9390D35}"/>
                </c:ext>
              </c:extLst>
            </c:dLbl>
            <c:dLbl>
              <c:idx val="5"/>
              <c:layout>
                <c:manualLayout>
                  <c:x val="-1.4430078451580621E-2"/>
                  <c:y val="-2.97794910755320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C80-4798-A892-18DFD9390D35}"/>
                </c:ext>
              </c:extLst>
            </c:dLbl>
            <c:dLbl>
              <c:idx val="6"/>
              <c:layout>
                <c:manualLayout>
                  <c:x val="-4.1228795575944631E-3"/>
                  <c:y val="1.65441617086289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C80-4798-A892-18DFD9390D35}"/>
                </c:ext>
              </c:extLst>
            </c:dLbl>
            <c:dLbl>
              <c:idx val="7"/>
              <c:layout>
                <c:manualLayout>
                  <c:x val="-1.5117225044513032E-2"/>
                  <c:y val="-3.47427395881208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C80-4798-A892-18DFD9390D35}"/>
                </c:ext>
              </c:extLst>
            </c:dLbl>
            <c:dLbl>
              <c:idx val="8"/>
              <c:layout>
                <c:manualLayout>
                  <c:x val="6.8714659293240042E-3"/>
                  <c:y val="1.1580913196040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5EA-48E2-93B9-1B9D3B221290}"/>
                </c:ext>
              </c:extLst>
            </c:dLbl>
            <c:dLbl>
              <c:idx val="9"/>
              <c:layout>
                <c:manualLayout>
                  <c:x val="4.8100261505268733E-3"/>
                  <c:y val="-1.158091319604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D2F-4336-B58F-025868D5DC58}"/>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Foglio1!$A$2:$A$8</c:f>
              <c:strCache>
                <c:ptCount val="7"/>
                <c:pt idx="0">
                  <c:v>Primavera 2020</c:v>
                </c:pt>
                <c:pt idx="1">
                  <c:v>Autunno 2020</c:v>
                </c:pt>
                <c:pt idx="2">
                  <c:v>Primavera 2021</c:v>
                </c:pt>
                <c:pt idx="3">
                  <c:v>Autunno 2021</c:v>
                </c:pt>
                <c:pt idx="4">
                  <c:v>Primavera 2022</c:v>
                </c:pt>
                <c:pt idx="5">
                  <c:v>Autunno 2022</c:v>
                </c:pt>
                <c:pt idx="6">
                  <c:v>Primavera 2023</c:v>
                </c:pt>
              </c:strCache>
            </c:strRef>
          </c:cat>
          <c:val>
            <c:numRef>
              <c:f>Foglio1!$E$2:$E$8</c:f>
              <c:numCache>
                <c:formatCode>0%</c:formatCode>
                <c:ptCount val="7"/>
                <c:pt idx="0">
                  <c:v>0.48</c:v>
                </c:pt>
                <c:pt idx="1">
                  <c:v>0.61</c:v>
                </c:pt>
                <c:pt idx="2">
                  <c:v>0.56000000000000005</c:v>
                </c:pt>
                <c:pt idx="3">
                  <c:v>0.47</c:v>
                </c:pt>
                <c:pt idx="4">
                  <c:v>0.42299999999999999</c:v>
                </c:pt>
                <c:pt idx="5">
                  <c:v>0.36699999999999999</c:v>
                </c:pt>
                <c:pt idx="6">
                  <c:v>0.43</c:v>
                </c:pt>
              </c:numCache>
            </c:numRef>
          </c:val>
          <c:smooth val="0"/>
          <c:extLst>
            <c:ext xmlns:c16="http://schemas.microsoft.com/office/drawing/2014/chart" uri="{C3380CC4-5D6E-409C-BE32-E72D297353CC}">
              <c16:uniqueId val="{00000001-4C80-4798-A892-18DFD9390D35}"/>
            </c:ext>
          </c:extLst>
        </c:ser>
        <c:ser>
          <c:idx val="4"/>
          <c:order val="4"/>
          <c:tx>
            <c:strRef>
              <c:f>Foglio1!$F$1</c:f>
              <c:strCache>
                <c:ptCount val="1"/>
                <c:pt idx="0">
                  <c:v>Personale Qualificato</c:v>
                </c:pt>
              </c:strCache>
            </c:strRef>
          </c:tx>
          <c:spPr>
            <a:ln w="76200" cap="rnd">
              <a:solidFill>
                <a:srgbClr val="00B0F0"/>
              </a:solidFill>
              <a:round/>
            </a:ln>
            <a:effectLst/>
          </c:spPr>
          <c:marker>
            <c:symbol val="none"/>
          </c:marker>
          <c:dLbls>
            <c:dLbl>
              <c:idx val="0"/>
              <c:layout>
                <c:manualLayout>
                  <c:x val="-4.4664528540606686E-2"/>
                  <c:y val="6.617664683451444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C80-4798-A892-18DFD9390D35}"/>
                </c:ext>
              </c:extLst>
            </c:dLbl>
            <c:dLbl>
              <c:idx val="1"/>
              <c:layout>
                <c:manualLayout>
                  <c:x val="-2.5195084018427826E-17"/>
                  <c:y val="4.2187612357003731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it-IT"/>
                </a:p>
              </c:txPr>
              <c:showLegendKey val="0"/>
              <c:showVal val="1"/>
              <c:showCatName val="0"/>
              <c:showSerName val="0"/>
              <c:showPercent val="0"/>
              <c:showBubbleSize val="0"/>
              <c:extLst>
                <c:ext xmlns:c15="http://schemas.microsoft.com/office/drawing/2012/chart" uri="{CE6537A1-D6FC-4f65-9D91-7224C49458BB}">
                  <c15:layout>
                    <c:manualLayout>
                      <c:w val="2.6128722143239445E-2"/>
                      <c:h val="0.13301506013737646"/>
                    </c:manualLayout>
                  </c15:layout>
                </c:ext>
                <c:ext xmlns:c16="http://schemas.microsoft.com/office/drawing/2014/chart" uri="{C3380CC4-5D6E-409C-BE32-E72D297353CC}">
                  <c16:uniqueId val="{00000004-4C80-4798-A892-18DFD9390D35}"/>
                </c:ext>
              </c:extLst>
            </c:dLbl>
            <c:dLbl>
              <c:idx val="2"/>
              <c:layout>
                <c:manualLayout>
                  <c:x val="-1.7865811416242675E-2"/>
                  <c:y val="3.30883234172578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C80-4798-A892-18DFD9390D35}"/>
                </c:ext>
              </c:extLst>
            </c:dLbl>
            <c:dLbl>
              <c:idx val="3"/>
              <c:layout>
                <c:manualLayout>
                  <c:x val="-1.3742931858648211E-3"/>
                  <c:y val="3.63971557589836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C80-4798-A892-18DFD9390D35}"/>
                </c:ext>
              </c:extLst>
            </c:dLbl>
            <c:dLbl>
              <c:idx val="4"/>
              <c:layout>
                <c:manualLayout>
                  <c:x val="-1.30557852657158E-2"/>
                  <c:y val="3.63971557589836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C80-4798-A892-18DFD9390D35}"/>
                </c:ext>
              </c:extLst>
            </c:dLbl>
            <c:dLbl>
              <c:idx val="5"/>
              <c:layout>
                <c:manualLayout>
                  <c:x val="-1.3742931858648211E-2"/>
                  <c:y val="2.3161826392080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5EA-48E2-93B9-1B9D3B221290}"/>
                </c:ext>
              </c:extLst>
            </c:dLbl>
            <c:dLbl>
              <c:idx val="6"/>
              <c:layout>
                <c:manualLayout>
                  <c:x val="-1.7865811416242675E-2"/>
                  <c:y val="-2.31618263920804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C80-4798-A892-18DFD9390D35}"/>
                </c:ext>
              </c:extLst>
            </c:dLbl>
            <c:dLbl>
              <c:idx val="7"/>
              <c:layout>
                <c:manualLayout>
                  <c:x val="-7.5586125222566166E-3"/>
                  <c:y val="2.97794910755319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5EA-48E2-93B9-1B9D3B221290}"/>
                </c:ext>
              </c:extLst>
            </c:dLbl>
            <c:dLbl>
              <c:idx val="8"/>
              <c:layout>
                <c:manualLayout>
                  <c:x val="-1.4430078451580621E-2"/>
                  <c:y val="5.45957336384754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C80-4798-A892-18DFD9390D35}"/>
                </c:ext>
              </c:extLst>
            </c:dLbl>
            <c:dLbl>
              <c:idx val="9"/>
              <c:layout>
                <c:manualLayout>
                  <c:x val="-4.1228795575946643E-3"/>
                  <c:y val="-1.32353293669031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56-4E02-B0DD-13CB4F595289}"/>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Foglio1!$A$2:$A$8</c:f>
              <c:strCache>
                <c:ptCount val="7"/>
                <c:pt idx="0">
                  <c:v>Primavera 2020</c:v>
                </c:pt>
                <c:pt idx="1">
                  <c:v>Autunno 2020</c:v>
                </c:pt>
                <c:pt idx="2">
                  <c:v>Primavera 2021</c:v>
                </c:pt>
                <c:pt idx="3">
                  <c:v>Autunno 2021</c:v>
                </c:pt>
                <c:pt idx="4">
                  <c:v>Primavera 2022</c:v>
                </c:pt>
                <c:pt idx="5">
                  <c:v>Autunno 2022</c:v>
                </c:pt>
                <c:pt idx="6">
                  <c:v>Primavera 2023</c:v>
                </c:pt>
              </c:strCache>
            </c:strRef>
          </c:cat>
          <c:val>
            <c:numRef>
              <c:f>Foglio1!$F$2:$F$8</c:f>
              <c:numCache>
                <c:formatCode>0%</c:formatCode>
                <c:ptCount val="7"/>
                <c:pt idx="0">
                  <c:v>0.15</c:v>
                </c:pt>
                <c:pt idx="1">
                  <c:v>0.33</c:v>
                </c:pt>
                <c:pt idx="2">
                  <c:v>0.27</c:v>
                </c:pt>
                <c:pt idx="3">
                  <c:v>0.44</c:v>
                </c:pt>
                <c:pt idx="4">
                  <c:v>0.35899999999999999</c:v>
                </c:pt>
                <c:pt idx="5">
                  <c:v>0.26700000000000002</c:v>
                </c:pt>
                <c:pt idx="6">
                  <c:v>0.55000000000000004</c:v>
                </c:pt>
              </c:numCache>
            </c:numRef>
          </c:val>
          <c:smooth val="0"/>
          <c:extLst>
            <c:ext xmlns:c16="http://schemas.microsoft.com/office/drawing/2014/chart" uri="{C3380CC4-5D6E-409C-BE32-E72D297353CC}">
              <c16:uniqueId val="{00000002-4C80-4798-A892-18DFD9390D35}"/>
            </c:ext>
          </c:extLst>
        </c:ser>
        <c:dLbls>
          <c:showLegendKey val="0"/>
          <c:showVal val="0"/>
          <c:showCatName val="0"/>
          <c:showSerName val="0"/>
          <c:showPercent val="0"/>
          <c:showBubbleSize val="0"/>
        </c:dLbls>
        <c:smooth val="0"/>
        <c:axId val="190679296"/>
        <c:axId val="190693376"/>
      </c:lineChart>
      <c:catAx>
        <c:axId val="190679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crossAx val="190693376"/>
        <c:crosses val="autoZero"/>
        <c:auto val="1"/>
        <c:lblAlgn val="ctr"/>
        <c:lblOffset val="100"/>
        <c:noMultiLvlLbl val="0"/>
      </c:catAx>
      <c:valAx>
        <c:axId val="190693376"/>
        <c:scaling>
          <c:orientation val="minMax"/>
        </c:scaling>
        <c:delete val="0"/>
        <c:axPos val="l"/>
        <c:majorGridlines>
          <c:spPr>
            <a:ln w="9525" cap="flat" cmpd="sng" algn="ctr">
              <a:solidFill>
                <a:schemeClr val="bg1">
                  <a:lumMod val="85000"/>
                </a:schemeClr>
              </a:solidFill>
              <a:prstDash val="sysDash"/>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crossAx val="190679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922882873699233"/>
          <c:y val="0"/>
          <c:w val="0.64130797110543758"/>
          <c:h val="0.91652009496017772"/>
        </c:manualLayout>
      </c:layout>
      <c:barChart>
        <c:barDir val="bar"/>
        <c:grouping val="clustered"/>
        <c:varyColors val="0"/>
        <c:ser>
          <c:idx val="0"/>
          <c:order val="0"/>
          <c:tx>
            <c:strRef>
              <c:f>Tabelle1!$B$1</c:f>
              <c:strCache>
                <c:ptCount val="1"/>
                <c:pt idx="0">
                  <c:v>Datenreihe 1</c:v>
                </c:pt>
              </c:strCache>
            </c:strRef>
          </c:tx>
          <c:spPr>
            <a:solidFill>
              <a:schemeClr val="tx2"/>
            </a:solidFill>
            <a:ln>
              <a:noFill/>
            </a:ln>
            <a:effectLst/>
          </c:spPr>
          <c:invertIfNegative val="0"/>
          <c:dPt>
            <c:idx val="0"/>
            <c:invertIfNegative val="0"/>
            <c:bubble3D val="0"/>
            <c:spPr>
              <a:solidFill>
                <a:srgbClr val="CCD7E6"/>
              </a:solidFill>
              <a:ln>
                <a:noFill/>
              </a:ln>
              <a:effectLst/>
            </c:spPr>
            <c:extLst>
              <c:ext xmlns:c16="http://schemas.microsoft.com/office/drawing/2014/chart" uri="{C3380CC4-5D6E-409C-BE32-E72D297353CC}">
                <c16:uniqueId val="{00000001-D18C-402F-A08C-E17D2E3E0ABA}"/>
              </c:ext>
            </c:extLst>
          </c:dPt>
          <c:dPt>
            <c:idx val="1"/>
            <c:invertIfNegative val="0"/>
            <c:bubble3D val="0"/>
            <c:spPr>
              <a:solidFill>
                <a:srgbClr val="A6A6A6"/>
              </a:solidFill>
              <a:ln>
                <a:noFill/>
              </a:ln>
              <a:effectLst/>
            </c:spPr>
            <c:extLst>
              <c:ext xmlns:c16="http://schemas.microsoft.com/office/drawing/2014/chart" uri="{C3380CC4-5D6E-409C-BE32-E72D297353CC}">
                <c16:uniqueId val="{00000003-D18C-402F-A08C-E17D2E3E0ABA}"/>
              </c:ext>
            </c:extLst>
          </c:dPt>
          <c:dPt>
            <c:idx val="2"/>
            <c:invertIfNegative val="0"/>
            <c:bubble3D val="0"/>
            <c:spPr>
              <a:solidFill>
                <a:schemeClr val="tx2">
                  <a:lumMod val="50000"/>
                  <a:lumOff val="50000"/>
                </a:schemeClr>
              </a:solidFill>
              <a:ln>
                <a:noFill/>
              </a:ln>
              <a:effectLst/>
            </c:spPr>
            <c:extLst>
              <c:ext xmlns:c16="http://schemas.microsoft.com/office/drawing/2014/chart" uri="{C3380CC4-5D6E-409C-BE32-E72D297353CC}">
                <c16:uniqueId val="{00000005-D18C-402F-A08C-E17D2E3E0ABA}"/>
              </c:ext>
            </c:extLst>
          </c:dPt>
          <c:dPt>
            <c:idx val="3"/>
            <c:invertIfNegative val="0"/>
            <c:bubble3D val="0"/>
            <c:spPr>
              <a:solidFill>
                <a:schemeClr val="tx1">
                  <a:lumMod val="65000"/>
                  <a:lumOff val="35000"/>
                </a:schemeClr>
              </a:solidFill>
              <a:ln>
                <a:noFill/>
              </a:ln>
              <a:effectLst/>
            </c:spPr>
            <c:extLst>
              <c:ext xmlns:c16="http://schemas.microsoft.com/office/drawing/2014/chart" uri="{C3380CC4-5D6E-409C-BE32-E72D297353CC}">
                <c16:uniqueId val="{00000007-D18C-402F-A08C-E17D2E3E0ABA}"/>
              </c:ext>
            </c:extLst>
          </c:dPt>
          <c:dPt>
            <c:idx val="4"/>
            <c:invertIfNegative val="0"/>
            <c:bubble3D val="0"/>
            <c:spPr>
              <a:solidFill>
                <a:srgbClr val="A0C9D6"/>
              </a:solidFill>
              <a:ln>
                <a:noFill/>
              </a:ln>
              <a:effectLst/>
            </c:spPr>
            <c:extLst>
              <c:ext xmlns:c16="http://schemas.microsoft.com/office/drawing/2014/chart" uri="{C3380CC4-5D6E-409C-BE32-E72D297353CC}">
                <c16:uniqueId val="{00000009-D18C-402F-A08C-E17D2E3E0ABA}"/>
              </c:ext>
            </c:extLst>
          </c:dPt>
          <c:dPt>
            <c:idx val="5"/>
            <c:invertIfNegative val="0"/>
            <c:bubble3D val="0"/>
            <c:spPr>
              <a:solidFill>
                <a:srgbClr val="4BACC6"/>
              </a:solidFill>
              <a:ln>
                <a:noFill/>
              </a:ln>
              <a:effectLst/>
            </c:spPr>
            <c:extLst>
              <c:ext xmlns:c16="http://schemas.microsoft.com/office/drawing/2014/chart" uri="{C3380CC4-5D6E-409C-BE32-E72D297353CC}">
                <c16:uniqueId val="{0000000B-D18C-402F-A08C-E17D2E3E0ABA}"/>
              </c:ext>
            </c:extLst>
          </c:dPt>
          <c:dPt>
            <c:idx val="6"/>
            <c:invertIfNegative val="0"/>
            <c:bubble3D val="0"/>
            <c:spPr>
              <a:solidFill>
                <a:srgbClr val="1383BB"/>
              </a:solidFill>
              <a:ln>
                <a:noFill/>
              </a:ln>
              <a:effectLst/>
            </c:spPr>
            <c:extLst>
              <c:ext xmlns:c16="http://schemas.microsoft.com/office/drawing/2014/chart" uri="{C3380CC4-5D6E-409C-BE32-E72D297353CC}">
                <c16:uniqueId val="{0000000D-D18C-402F-A08C-E17D2E3E0ABA}"/>
              </c:ext>
            </c:extLst>
          </c:dPt>
          <c:dPt>
            <c:idx val="7"/>
            <c:invertIfNegative val="0"/>
            <c:bubble3D val="0"/>
            <c:spPr>
              <a:solidFill>
                <a:schemeClr val="accent1">
                  <a:lumMod val="20000"/>
                  <a:lumOff val="80000"/>
                </a:schemeClr>
              </a:solidFill>
              <a:ln>
                <a:noFill/>
              </a:ln>
              <a:effectLst/>
            </c:spPr>
            <c:extLst>
              <c:ext xmlns:c16="http://schemas.microsoft.com/office/drawing/2014/chart" uri="{C3380CC4-5D6E-409C-BE32-E72D297353CC}">
                <c16:uniqueId val="{00000010-C813-4E0B-85BA-48E07F701D01}"/>
              </c:ext>
            </c:extLst>
          </c:dPt>
          <c:dPt>
            <c:idx val="8"/>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F-C813-4E0B-85BA-48E07F701D01}"/>
              </c:ext>
            </c:extLst>
          </c:dPt>
          <c:dPt>
            <c:idx val="9"/>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13-C8C3-4439-886A-2961C9F3F2FD}"/>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0D82-4391-99EF-2E77E6C61B9B}"/>
              </c:ext>
            </c:extLst>
          </c:dPt>
          <c:dPt>
            <c:idx val="11"/>
            <c:invertIfNegative val="0"/>
            <c:bubble3D val="0"/>
            <c:spPr>
              <a:solidFill>
                <a:srgbClr val="002060"/>
              </a:solidFill>
              <a:ln>
                <a:noFill/>
              </a:ln>
              <a:effectLst/>
            </c:spPr>
            <c:extLst>
              <c:ext xmlns:c16="http://schemas.microsoft.com/office/drawing/2014/chart" uri="{C3380CC4-5D6E-409C-BE32-E72D297353CC}">
                <c16:uniqueId val="{00000014-0D82-4391-99EF-2E77E6C61B9B}"/>
              </c:ext>
            </c:extLst>
          </c:dPt>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Tabelle1!$A$2:$A$11</c:f>
              <c:strCache>
                <c:ptCount val="10"/>
                <c:pt idx="0">
                  <c:v>Fenomeni migratori</c:v>
                </c:pt>
                <c:pt idx="1">
                  <c:v>Frammentazione dell'economia mondiale</c:v>
                </c:pt>
                <c:pt idx="2">
                  <c:v>Diversificazione delle catene di fornitura</c:v>
                </c:pt>
                <c:pt idx="3">
                  <c:v>Cambiamento climatico</c:v>
                </c:pt>
                <c:pt idx="4">
                  <c:v>Legislazione e barriere al commercio</c:v>
                </c:pt>
                <c:pt idx="5">
                  <c:v>Approvvigionamento di energia e materie prime</c:v>
                </c:pt>
                <c:pt idx="6">
                  <c:v>Cybersecurity</c:v>
                </c:pt>
                <c:pt idx="7">
                  <c:v>Inflazione e politiche monetarie</c:v>
                </c:pt>
                <c:pt idx="8">
                  <c:v>Transizione verde dei sistemi produttivi</c:v>
                </c:pt>
                <c:pt idx="9">
                  <c:v>Trasformazione digitale</c:v>
                </c:pt>
              </c:strCache>
            </c:strRef>
          </c:cat>
          <c:val>
            <c:numRef>
              <c:f>Tabelle1!$B$2:$B$11</c:f>
              <c:numCache>
                <c:formatCode>0.0%</c:formatCode>
                <c:ptCount val="10"/>
                <c:pt idx="0">
                  <c:v>5.5118110236220472E-2</c:v>
                </c:pt>
                <c:pt idx="1">
                  <c:v>0.14960629921259844</c:v>
                </c:pt>
                <c:pt idx="2">
                  <c:v>0.23622047244094488</c:v>
                </c:pt>
                <c:pt idx="3">
                  <c:v>0.24409448818897636</c:v>
                </c:pt>
                <c:pt idx="4">
                  <c:v>0.27559055118110237</c:v>
                </c:pt>
                <c:pt idx="5">
                  <c:v>0.37795275590551181</c:v>
                </c:pt>
                <c:pt idx="6">
                  <c:v>0.38582677165354329</c:v>
                </c:pt>
                <c:pt idx="7">
                  <c:v>0.38582677165354329</c:v>
                </c:pt>
                <c:pt idx="8">
                  <c:v>0.43307086614173229</c:v>
                </c:pt>
                <c:pt idx="9">
                  <c:v>0.46456692913385828</c:v>
                </c:pt>
              </c:numCache>
            </c:numRef>
          </c:val>
          <c:extLst>
            <c:ext xmlns:c16="http://schemas.microsoft.com/office/drawing/2014/chart" uri="{C3380CC4-5D6E-409C-BE32-E72D297353CC}">
              <c16:uniqueId val="{0000000E-D18C-402F-A08C-E17D2E3E0ABA}"/>
            </c:ext>
          </c:extLst>
        </c:ser>
        <c:dLbls>
          <c:showLegendKey val="0"/>
          <c:showVal val="0"/>
          <c:showCatName val="0"/>
          <c:showSerName val="0"/>
          <c:showPercent val="0"/>
          <c:showBubbleSize val="0"/>
        </c:dLbls>
        <c:gapWidth val="100"/>
        <c:axId val="106625872"/>
        <c:axId val="106630448"/>
      </c:barChart>
      <c:catAx>
        <c:axId val="10662587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800" b="0" i="0" u="none" strike="noStrike" kern="1200" baseline="0">
                <a:solidFill>
                  <a:schemeClr val="tx1"/>
                </a:solidFill>
                <a:latin typeface="Arial" panose="020B0604020202020204" pitchFamily="34" charset="0"/>
                <a:ea typeface="+mn-ea"/>
                <a:cs typeface="Arial" panose="020B0604020202020204" pitchFamily="34" charset="0"/>
              </a:defRPr>
            </a:pPr>
            <a:endParaRPr lang="it-IT"/>
          </a:p>
        </c:txPr>
        <c:crossAx val="106630448"/>
        <c:crosses val="autoZero"/>
        <c:auto val="1"/>
        <c:lblAlgn val="ctr"/>
        <c:lblOffset val="100"/>
        <c:noMultiLvlLbl val="0"/>
      </c:catAx>
      <c:valAx>
        <c:axId val="106630448"/>
        <c:scaling>
          <c:orientation val="minMax"/>
        </c:scaling>
        <c:delete val="0"/>
        <c:axPos val="b"/>
        <c:majorGridlines>
          <c:spPr>
            <a:ln w="12700" cap="flat" cmpd="sng" algn="ctr">
              <a:solidFill>
                <a:schemeClr val="bg1">
                  <a:lumMod val="75000"/>
                  <a:alpha val="5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crossAx val="106625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135815597676399"/>
          <c:y val="3.0163429976250455E-3"/>
          <c:w val="0.64130797110543758"/>
          <c:h val="0.91652009496017772"/>
        </c:manualLayout>
      </c:layout>
      <c:barChart>
        <c:barDir val="bar"/>
        <c:grouping val="clustered"/>
        <c:varyColors val="0"/>
        <c:ser>
          <c:idx val="0"/>
          <c:order val="0"/>
          <c:tx>
            <c:strRef>
              <c:f>Tabelle1!$B$1</c:f>
              <c:strCache>
                <c:ptCount val="1"/>
                <c:pt idx="0">
                  <c:v>Datenreihe 1</c:v>
                </c:pt>
              </c:strCache>
            </c:strRef>
          </c:tx>
          <c:spPr>
            <a:solidFill>
              <a:schemeClr val="tx2"/>
            </a:solidFill>
            <a:ln>
              <a:noFill/>
            </a:ln>
            <a:effectLst/>
          </c:spPr>
          <c:invertIfNegative val="0"/>
          <c:dPt>
            <c:idx val="0"/>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1-D18C-402F-A08C-E17D2E3E0ABA}"/>
              </c:ext>
            </c:extLst>
          </c:dPt>
          <c:dPt>
            <c:idx val="1"/>
            <c:invertIfNegative val="0"/>
            <c:bubble3D val="0"/>
            <c:spPr>
              <a:solidFill>
                <a:srgbClr val="A6A6A6"/>
              </a:solidFill>
              <a:ln>
                <a:noFill/>
              </a:ln>
              <a:effectLst/>
            </c:spPr>
            <c:extLst>
              <c:ext xmlns:c16="http://schemas.microsoft.com/office/drawing/2014/chart" uri="{C3380CC4-5D6E-409C-BE32-E72D297353CC}">
                <c16:uniqueId val="{00000003-D18C-402F-A08C-E17D2E3E0ABA}"/>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5-D18C-402F-A08C-E17D2E3E0ABA}"/>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7-D18C-402F-A08C-E17D2E3E0ABA}"/>
              </c:ext>
            </c:extLst>
          </c:dPt>
          <c:dPt>
            <c:idx val="4"/>
            <c:invertIfNegative val="0"/>
            <c:bubble3D val="0"/>
            <c:spPr>
              <a:solidFill>
                <a:srgbClr val="A0C9D6"/>
              </a:solidFill>
              <a:ln>
                <a:noFill/>
              </a:ln>
              <a:effectLst/>
            </c:spPr>
            <c:extLst>
              <c:ext xmlns:c16="http://schemas.microsoft.com/office/drawing/2014/chart" uri="{C3380CC4-5D6E-409C-BE32-E72D297353CC}">
                <c16:uniqueId val="{00000009-D18C-402F-A08C-E17D2E3E0ABA}"/>
              </c:ext>
            </c:extLst>
          </c:dPt>
          <c:dPt>
            <c:idx val="5"/>
            <c:invertIfNegative val="0"/>
            <c:bubble3D val="0"/>
            <c:spPr>
              <a:solidFill>
                <a:srgbClr val="4BACC6"/>
              </a:solidFill>
              <a:ln>
                <a:noFill/>
              </a:ln>
              <a:effectLst/>
            </c:spPr>
            <c:extLst>
              <c:ext xmlns:c16="http://schemas.microsoft.com/office/drawing/2014/chart" uri="{C3380CC4-5D6E-409C-BE32-E72D297353CC}">
                <c16:uniqueId val="{0000000B-D18C-402F-A08C-E17D2E3E0ABA}"/>
              </c:ext>
            </c:extLst>
          </c:dPt>
          <c:dPt>
            <c:idx val="6"/>
            <c:invertIfNegative val="0"/>
            <c:bubble3D val="0"/>
            <c:spPr>
              <a:solidFill>
                <a:srgbClr val="1383BB"/>
              </a:solidFill>
              <a:ln>
                <a:noFill/>
              </a:ln>
              <a:effectLst/>
            </c:spPr>
            <c:extLst>
              <c:ext xmlns:c16="http://schemas.microsoft.com/office/drawing/2014/chart" uri="{C3380CC4-5D6E-409C-BE32-E72D297353CC}">
                <c16:uniqueId val="{0000000D-D18C-402F-A08C-E17D2E3E0ABA}"/>
              </c:ext>
            </c:extLst>
          </c:dPt>
          <c:dPt>
            <c:idx val="7"/>
            <c:invertIfNegative val="0"/>
            <c:bubble3D val="0"/>
            <c:spPr>
              <a:solidFill>
                <a:schemeClr val="accent1">
                  <a:lumMod val="20000"/>
                  <a:lumOff val="80000"/>
                </a:schemeClr>
              </a:solidFill>
              <a:ln>
                <a:noFill/>
              </a:ln>
              <a:effectLst/>
            </c:spPr>
            <c:extLst>
              <c:ext xmlns:c16="http://schemas.microsoft.com/office/drawing/2014/chart" uri="{C3380CC4-5D6E-409C-BE32-E72D297353CC}">
                <c16:uniqueId val="{00000010-C813-4E0B-85BA-48E07F701D01}"/>
              </c:ext>
            </c:extLst>
          </c:dPt>
          <c:dPt>
            <c:idx val="8"/>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F-C813-4E0B-85BA-48E07F701D01}"/>
              </c:ext>
            </c:extLst>
          </c:dPt>
          <c:dPt>
            <c:idx val="9"/>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13-C8C3-4439-886A-2961C9F3F2FD}"/>
              </c:ext>
            </c:extLst>
          </c:dPt>
          <c:dPt>
            <c:idx val="10"/>
            <c:invertIfNegative val="0"/>
            <c:bubble3D val="0"/>
            <c:spPr>
              <a:solidFill>
                <a:schemeClr val="accent1"/>
              </a:solidFill>
              <a:ln>
                <a:noFill/>
              </a:ln>
              <a:effectLst/>
            </c:spPr>
            <c:extLst>
              <c:ext xmlns:c16="http://schemas.microsoft.com/office/drawing/2014/chart" uri="{C3380CC4-5D6E-409C-BE32-E72D297353CC}">
                <c16:uniqueId val="{00000015-0D82-4391-99EF-2E77E6C61B9B}"/>
              </c:ext>
            </c:extLst>
          </c:dPt>
          <c:dPt>
            <c:idx val="11"/>
            <c:invertIfNegative val="0"/>
            <c:bubble3D val="0"/>
            <c:spPr>
              <a:solidFill>
                <a:srgbClr val="002060"/>
              </a:solidFill>
              <a:ln>
                <a:noFill/>
              </a:ln>
              <a:effectLst/>
            </c:spPr>
            <c:extLst>
              <c:ext xmlns:c16="http://schemas.microsoft.com/office/drawing/2014/chart" uri="{C3380CC4-5D6E-409C-BE32-E72D297353CC}">
                <c16:uniqueId val="{00000014-0D82-4391-99EF-2E77E6C61B9B}"/>
              </c:ext>
            </c:extLst>
          </c:dPt>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Tabelle1!$A$2:$A$11</c:f>
              <c:strCache>
                <c:ptCount val="10"/>
                <c:pt idx="0">
                  <c:v>Nessun sostegno esterno</c:v>
                </c:pt>
                <c:pt idx="1">
                  <c:v>Altre attività di promozione pubblica</c:v>
                </c:pt>
                <c:pt idx="2">
                  <c:v>Assistenza legale per i mercati di riferimento</c:v>
                </c:pt>
                <c:pt idx="3">
                  <c:v>Consulenza su strategie di marketing e branding</c:v>
                </c:pt>
                <c:pt idx="4">
                  <c:v>Supporto nell'ottimizzazione delle catene di fornitura</c:v>
                </c:pt>
                <c:pt idx="5">
                  <c:v>Consulenza strategica su nuovi mercati</c:v>
                </c:pt>
                <c:pt idx="6">
                  <c:v>Analisi di mercato</c:v>
                </c:pt>
                <c:pt idx="7">
                  <c:v>Identificazione di nuove opportunità di business</c:v>
                </c:pt>
                <c:pt idx="8">
                  <c:v>Consulenza HR per trovare personale qualificato</c:v>
                </c:pt>
                <c:pt idx="9">
                  <c:v>Ricerca di nuove collaborazioni</c:v>
                </c:pt>
              </c:strCache>
            </c:strRef>
          </c:cat>
          <c:val>
            <c:numRef>
              <c:f>Tabelle1!$B$2:$B$11</c:f>
              <c:numCache>
                <c:formatCode>0.0%</c:formatCode>
                <c:ptCount val="10"/>
                <c:pt idx="0">
                  <c:v>0.22222222222222221</c:v>
                </c:pt>
                <c:pt idx="1">
                  <c:v>3.7037037037037035E-2</c:v>
                </c:pt>
                <c:pt idx="2">
                  <c:v>0.1388888888888889</c:v>
                </c:pt>
                <c:pt idx="3">
                  <c:v>0.1851851851851852</c:v>
                </c:pt>
                <c:pt idx="4">
                  <c:v>0.19444444444444448</c:v>
                </c:pt>
                <c:pt idx="5">
                  <c:v>0.20370370370370369</c:v>
                </c:pt>
                <c:pt idx="6">
                  <c:v>0.25</c:v>
                </c:pt>
                <c:pt idx="7">
                  <c:v>0.32407407407407407</c:v>
                </c:pt>
                <c:pt idx="8">
                  <c:v>0.32407407407407407</c:v>
                </c:pt>
                <c:pt idx="9">
                  <c:v>0.33333333333333326</c:v>
                </c:pt>
              </c:numCache>
            </c:numRef>
          </c:val>
          <c:extLst>
            <c:ext xmlns:c16="http://schemas.microsoft.com/office/drawing/2014/chart" uri="{C3380CC4-5D6E-409C-BE32-E72D297353CC}">
              <c16:uniqueId val="{0000000E-D18C-402F-A08C-E17D2E3E0ABA}"/>
            </c:ext>
          </c:extLst>
        </c:ser>
        <c:dLbls>
          <c:showLegendKey val="0"/>
          <c:showVal val="0"/>
          <c:showCatName val="0"/>
          <c:showSerName val="0"/>
          <c:showPercent val="0"/>
          <c:showBubbleSize val="0"/>
        </c:dLbls>
        <c:gapWidth val="100"/>
        <c:axId val="106625872"/>
        <c:axId val="106630448"/>
      </c:barChart>
      <c:catAx>
        <c:axId val="10662587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it-IT"/>
          </a:p>
        </c:txPr>
        <c:crossAx val="106630448"/>
        <c:crosses val="autoZero"/>
        <c:auto val="1"/>
        <c:lblAlgn val="ctr"/>
        <c:lblOffset val="100"/>
        <c:noMultiLvlLbl val="0"/>
      </c:catAx>
      <c:valAx>
        <c:axId val="106630448"/>
        <c:scaling>
          <c:orientation val="minMax"/>
        </c:scaling>
        <c:delete val="0"/>
        <c:axPos val="b"/>
        <c:majorGridlines>
          <c:spPr>
            <a:ln w="12700" cap="flat" cmpd="sng" algn="ctr">
              <a:solidFill>
                <a:schemeClr val="bg1">
                  <a:lumMod val="75000"/>
                  <a:alpha val="5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it-IT"/>
          </a:p>
        </c:txPr>
        <c:crossAx val="106625872"/>
        <c:crosses val="autoZero"/>
        <c:crossBetween val="between"/>
      </c:valAx>
      <c:spPr>
        <a:noFill/>
        <a:ln>
          <a:noFill/>
        </a:ln>
        <a:effectLst/>
      </c:spPr>
    </c:plotArea>
    <c:plotVisOnly val="1"/>
    <c:dispBlanksAs val="gap"/>
    <c:showDLblsOverMax val="0"/>
  </c:chart>
  <c:spPr>
    <a:noFill/>
    <a:ln>
      <a:noFill/>
    </a:ln>
    <a:effectLst/>
  </c:spPr>
  <c:txPr>
    <a:bodyPr/>
    <a:lstStyle/>
    <a:p>
      <a:pPr>
        <a:defRPr sz="2400"/>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135815597676399"/>
          <c:y val="3.0163429976250455E-3"/>
          <c:w val="0.64130797110543758"/>
          <c:h val="0.91652009496017772"/>
        </c:manualLayout>
      </c:layout>
      <c:barChart>
        <c:barDir val="bar"/>
        <c:grouping val="clustered"/>
        <c:varyColors val="0"/>
        <c:ser>
          <c:idx val="0"/>
          <c:order val="0"/>
          <c:tx>
            <c:strRef>
              <c:f>Tabelle1!$B$1</c:f>
              <c:strCache>
                <c:ptCount val="1"/>
                <c:pt idx="0">
                  <c:v>Datenreihe 1</c:v>
                </c:pt>
              </c:strCache>
            </c:strRef>
          </c:tx>
          <c:spPr>
            <a:solidFill>
              <a:schemeClr val="tx2"/>
            </a:solidFill>
            <a:ln>
              <a:noFill/>
            </a:ln>
            <a:effectLst/>
          </c:spPr>
          <c:invertIfNegative val="0"/>
          <c:dPt>
            <c:idx val="0"/>
            <c:invertIfNegative val="0"/>
            <c:bubble3D val="0"/>
            <c:spPr>
              <a:solidFill>
                <a:srgbClr val="CCD7E6"/>
              </a:solidFill>
              <a:ln>
                <a:noFill/>
              </a:ln>
              <a:effectLst/>
            </c:spPr>
            <c:extLst>
              <c:ext xmlns:c16="http://schemas.microsoft.com/office/drawing/2014/chart" uri="{C3380CC4-5D6E-409C-BE32-E72D297353CC}">
                <c16:uniqueId val="{00000001-C3E9-4522-B5BD-19E7D425CC86}"/>
              </c:ext>
            </c:extLst>
          </c:dPt>
          <c:dPt>
            <c:idx val="1"/>
            <c:invertIfNegative val="0"/>
            <c:bubble3D val="0"/>
            <c:spPr>
              <a:solidFill>
                <a:srgbClr val="A6A6A6"/>
              </a:solidFill>
              <a:ln>
                <a:noFill/>
              </a:ln>
              <a:effectLst/>
            </c:spPr>
            <c:extLst>
              <c:ext xmlns:c16="http://schemas.microsoft.com/office/drawing/2014/chart" uri="{C3380CC4-5D6E-409C-BE32-E72D297353CC}">
                <c16:uniqueId val="{00000003-C3E9-4522-B5BD-19E7D425CC86}"/>
              </c:ext>
            </c:extLst>
          </c:dPt>
          <c:dPt>
            <c:idx val="2"/>
            <c:invertIfNegative val="0"/>
            <c:bubble3D val="0"/>
            <c:spPr>
              <a:solidFill>
                <a:schemeClr val="tx2">
                  <a:lumMod val="50000"/>
                  <a:lumOff val="50000"/>
                </a:schemeClr>
              </a:solidFill>
              <a:ln>
                <a:noFill/>
              </a:ln>
              <a:effectLst/>
            </c:spPr>
            <c:extLst>
              <c:ext xmlns:c16="http://schemas.microsoft.com/office/drawing/2014/chart" uri="{C3380CC4-5D6E-409C-BE32-E72D297353CC}">
                <c16:uniqueId val="{00000005-C3E9-4522-B5BD-19E7D425CC86}"/>
              </c:ext>
            </c:extLst>
          </c:dPt>
          <c:dPt>
            <c:idx val="3"/>
            <c:invertIfNegative val="0"/>
            <c:bubble3D val="0"/>
            <c:spPr>
              <a:solidFill>
                <a:schemeClr val="tx1">
                  <a:lumMod val="65000"/>
                  <a:lumOff val="35000"/>
                </a:schemeClr>
              </a:solidFill>
              <a:ln>
                <a:noFill/>
              </a:ln>
              <a:effectLst/>
            </c:spPr>
            <c:extLst>
              <c:ext xmlns:c16="http://schemas.microsoft.com/office/drawing/2014/chart" uri="{C3380CC4-5D6E-409C-BE32-E72D297353CC}">
                <c16:uniqueId val="{00000007-C3E9-4522-B5BD-19E7D425CC86}"/>
              </c:ext>
            </c:extLst>
          </c:dPt>
          <c:dPt>
            <c:idx val="4"/>
            <c:invertIfNegative val="0"/>
            <c:bubble3D val="0"/>
            <c:spPr>
              <a:solidFill>
                <a:schemeClr val="accent5">
                  <a:lumMod val="25000"/>
                </a:schemeClr>
              </a:solidFill>
              <a:ln>
                <a:noFill/>
              </a:ln>
              <a:effectLst/>
            </c:spPr>
            <c:extLst>
              <c:ext xmlns:c16="http://schemas.microsoft.com/office/drawing/2014/chart" uri="{C3380CC4-5D6E-409C-BE32-E72D297353CC}">
                <c16:uniqueId val="{00000009-C3E9-4522-B5BD-19E7D425CC86}"/>
              </c:ext>
            </c:extLst>
          </c:dPt>
          <c:dPt>
            <c:idx val="5"/>
            <c:invertIfNegative val="0"/>
            <c:bubble3D val="0"/>
            <c:spPr>
              <a:solidFill>
                <a:srgbClr val="4BACC6"/>
              </a:solidFill>
              <a:ln>
                <a:noFill/>
              </a:ln>
              <a:effectLst/>
            </c:spPr>
            <c:extLst>
              <c:ext xmlns:c16="http://schemas.microsoft.com/office/drawing/2014/chart" uri="{C3380CC4-5D6E-409C-BE32-E72D297353CC}">
                <c16:uniqueId val="{0000000B-C3E9-4522-B5BD-19E7D425CC86}"/>
              </c:ext>
            </c:extLst>
          </c:dPt>
          <c:dPt>
            <c:idx val="6"/>
            <c:invertIfNegative val="0"/>
            <c:bubble3D val="0"/>
            <c:spPr>
              <a:solidFill>
                <a:srgbClr val="33609B"/>
              </a:solidFill>
              <a:ln>
                <a:noFill/>
              </a:ln>
              <a:effectLst/>
            </c:spPr>
            <c:extLst>
              <c:ext xmlns:c16="http://schemas.microsoft.com/office/drawing/2014/chart" uri="{C3380CC4-5D6E-409C-BE32-E72D297353CC}">
                <c16:uniqueId val="{0000000D-C3E9-4522-B5BD-19E7D425CC86}"/>
              </c:ext>
            </c:extLst>
          </c:dPt>
          <c:dPt>
            <c:idx val="7"/>
            <c:invertIfNegative val="0"/>
            <c:bubble3D val="0"/>
            <c:spPr>
              <a:solidFill>
                <a:srgbClr val="003882"/>
              </a:solidFill>
              <a:ln>
                <a:noFill/>
              </a:ln>
              <a:effectLst/>
            </c:spPr>
            <c:extLst>
              <c:ext xmlns:c16="http://schemas.microsoft.com/office/drawing/2014/chart" uri="{C3380CC4-5D6E-409C-BE32-E72D297353CC}">
                <c16:uniqueId val="{0000000F-C3E9-4522-B5BD-19E7D425CC86}"/>
              </c:ext>
            </c:extLst>
          </c:dPt>
          <c:dPt>
            <c:idx val="8"/>
            <c:invertIfNegative val="0"/>
            <c:bubble3D val="0"/>
            <c:spPr>
              <a:solidFill>
                <a:srgbClr val="003463"/>
              </a:solidFill>
              <a:ln>
                <a:noFill/>
              </a:ln>
              <a:effectLst/>
            </c:spPr>
            <c:extLst>
              <c:ext xmlns:c16="http://schemas.microsoft.com/office/drawing/2014/chart" uri="{C3380CC4-5D6E-409C-BE32-E72D297353CC}">
                <c16:uniqueId val="{00000011-C3E9-4522-B5BD-19E7D425CC86}"/>
              </c:ext>
            </c:extLst>
          </c:dPt>
          <c:dPt>
            <c:idx val="9"/>
            <c:invertIfNegative val="0"/>
            <c:bubble3D val="0"/>
            <c:spPr>
              <a:solidFill>
                <a:srgbClr val="00B0F0"/>
              </a:solidFill>
              <a:ln>
                <a:noFill/>
              </a:ln>
              <a:effectLst/>
            </c:spPr>
            <c:extLst>
              <c:ext xmlns:c16="http://schemas.microsoft.com/office/drawing/2014/chart" uri="{C3380CC4-5D6E-409C-BE32-E72D297353CC}">
                <c16:uniqueId val="{00000013-C3E9-4522-B5BD-19E7D425CC86}"/>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Prezzi materie prime</c:v>
                </c:pt>
                <c:pt idx="1">
                  <c:v>Scelte politico-economiche</c:v>
                </c:pt>
                <c:pt idx="2">
                  <c:v>Prezzi energia</c:v>
                </c:pt>
                <c:pt idx="3">
                  <c:v>Domanda</c:v>
                </c:pt>
                <c:pt idx="4">
                  <c:v>Mancanza di personale qualificato</c:v>
                </c:pt>
              </c:strCache>
            </c:strRef>
          </c:cat>
          <c:val>
            <c:numRef>
              <c:f>Tabelle1!$B$2:$B$6</c:f>
              <c:numCache>
                <c:formatCode>0.0%</c:formatCode>
                <c:ptCount val="5"/>
                <c:pt idx="0" formatCode="0%">
                  <c:v>0.32800000000000001</c:v>
                </c:pt>
                <c:pt idx="1">
                  <c:v>0.43</c:v>
                </c:pt>
                <c:pt idx="2">
                  <c:v>0.44500000000000001</c:v>
                </c:pt>
                <c:pt idx="3">
                  <c:v>0.47699999999999998</c:v>
                </c:pt>
                <c:pt idx="4">
                  <c:v>0.54700000000000004</c:v>
                </c:pt>
              </c:numCache>
            </c:numRef>
          </c:val>
          <c:extLst>
            <c:ext xmlns:c16="http://schemas.microsoft.com/office/drawing/2014/chart" uri="{C3380CC4-5D6E-409C-BE32-E72D297353CC}">
              <c16:uniqueId val="{00000014-C3E9-4522-B5BD-19E7D425CC86}"/>
            </c:ext>
          </c:extLst>
        </c:ser>
        <c:dLbls>
          <c:showLegendKey val="0"/>
          <c:showVal val="0"/>
          <c:showCatName val="0"/>
          <c:showSerName val="0"/>
          <c:showPercent val="0"/>
          <c:showBubbleSize val="0"/>
        </c:dLbls>
        <c:gapWidth val="100"/>
        <c:axId val="106625872"/>
        <c:axId val="106630448"/>
      </c:barChart>
      <c:catAx>
        <c:axId val="10662587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it-IT"/>
          </a:p>
        </c:txPr>
        <c:crossAx val="106630448"/>
        <c:crosses val="autoZero"/>
        <c:auto val="1"/>
        <c:lblAlgn val="ctr"/>
        <c:lblOffset val="100"/>
        <c:noMultiLvlLbl val="0"/>
      </c:catAx>
      <c:valAx>
        <c:axId val="106630448"/>
        <c:scaling>
          <c:orientation val="minMax"/>
        </c:scaling>
        <c:delete val="0"/>
        <c:axPos val="b"/>
        <c:majorGridlines>
          <c:spPr>
            <a:ln w="12700" cap="flat" cmpd="sng" algn="ctr">
              <a:solidFill>
                <a:schemeClr val="bg1">
                  <a:lumMod val="75000"/>
                  <a:alpha val="5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rgbClr val="4C4C4C"/>
                </a:solidFill>
                <a:latin typeface="Arial" panose="020B0604020202020204" pitchFamily="34" charset="0"/>
                <a:ea typeface="+mn-ea"/>
                <a:cs typeface="Arial" panose="020B0604020202020204" pitchFamily="34" charset="0"/>
              </a:defRPr>
            </a:pPr>
            <a:endParaRPr lang="it-IT"/>
          </a:p>
        </c:txPr>
        <c:crossAx val="106625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ln>
              <a:noFill/>
            </a:ln>
          </c:spPr>
          <c:dPt>
            <c:idx val="0"/>
            <c:bubble3D val="0"/>
            <c:spPr>
              <a:solidFill>
                <a:srgbClr val="003882"/>
              </a:solidFill>
              <a:ln w="0">
                <a:noFill/>
              </a:ln>
              <a:effectLst/>
            </c:spPr>
            <c:extLst>
              <c:ext xmlns:c16="http://schemas.microsoft.com/office/drawing/2014/chart" uri="{C3380CC4-5D6E-409C-BE32-E72D297353CC}">
                <c16:uniqueId val="{00000001-63A2-4AD9-8B59-1750842CE13B}"/>
              </c:ext>
            </c:extLst>
          </c:dPt>
          <c:dPt>
            <c:idx val="1"/>
            <c:bubble3D val="0"/>
            <c:spPr>
              <a:solidFill>
                <a:srgbClr val="8DB8E9"/>
              </a:solidFill>
              <a:ln w="19050">
                <a:noFill/>
              </a:ln>
              <a:effectLst/>
            </c:spPr>
            <c:extLst>
              <c:ext xmlns:c16="http://schemas.microsoft.com/office/drawing/2014/chart" uri="{C3380CC4-5D6E-409C-BE32-E72D297353CC}">
                <c16:uniqueId val="{00000003-63A2-4AD9-8B59-1750842CE13B}"/>
              </c:ext>
            </c:extLst>
          </c:dPt>
          <c:dPt>
            <c:idx val="2"/>
            <c:bubble3D val="0"/>
            <c:spPr>
              <a:solidFill>
                <a:srgbClr val="E08705"/>
              </a:solidFill>
              <a:ln w="19050">
                <a:noFill/>
              </a:ln>
              <a:effectLst/>
            </c:spPr>
            <c:extLst>
              <c:ext xmlns:c16="http://schemas.microsoft.com/office/drawing/2014/chart" uri="{C3380CC4-5D6E-409C-BE32-E72D297353CC}">
                <c16:uniqueId val="{00000005-63A2-4AD9-8B59-1750842CE13B}"/>
              </c:ext>
            </c:extLst>
          </c:dPt>
          <c:dPt>
            <c:idx val="3"/>
            <c:bubble3D val="0"/>
            <c:spPr>
              <a:solidFill>
                <a:schemeClr val="accent4"/>
              </a:solidFill>
              <a:ln w="19050">
                <a:noFill/>
              </a:ln>
              <a:effectLst/>
            </c:spPr>
            <c:extLst>
              <c:ext xmlns:c16="http://schemas.microsoft.com/office/drawing/2014/chart" uri="{C3380CC4-5D6E-409C-BE32-E72D297353CC}">
                <c16:uniqueId val="{00000007-63A2-4AD9-8B59-1750842CE13B}"/>
              </c:ext>
            </c:extLst>
          </c:dPt>
          <c:dPt>
            <c:idx val="4"/>
            <c:bubble3D val="0"/>
            <c:spPr>
              <a:solidFill>
                <a:schemeClr val="accent5"/>
              </a:solidFill>
              <a:ln w="19050">
                <a:noFill/>
              </a:ln>
              <a:effectLst/>
            </c:spPr>
            <c:extLst>
              <c:ext xmlns:c16="http://schemas.microsoft.com/office/drawing/2014/chart" uri="{C3380CC4-5D6E-409C-BE32-E72D297353CC}">
                <c16:uniqueId val="{00000009-63A2-4AD9-8B59-1750842CE13B}"/>
              </c:ext>
            </c:extLst>
          </c:dPt>
          <c:dPt>
            <c:idx val="5"/>
            <c:bubble3D val="0"/>
            <c:spPr>
              <a:solidFill>
                <a:schemeClr val="accent6"/>
              </a:solidFill>
              <a:ln w="19050">
                <a:noFill/>
              </a:ln>
              <a:effectLst/>
            </c:spPr>
            <c:extLst>
              <c:ext xmlns:c16="http://schemas.microsoft.com/office/drawing/2014/chart" uri="{C3380CC4-5D6E-409C-BE32-E72D297353CC}">
                <c16:uniqueId val="{0000000B-63A2-4AD9-8B59-1750842CE13B}"/>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63A2-4AD9-8B59-1750842CE13B}"/>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63A2-4AD9-8B59-1750842CE13B}"/>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63A2-4AD9-8B59-1750842CE13B}"/>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63A2-4AD9-8B59-1750842CE13B}"/>
              </c:ext>
            </c:extLst>
          </c:dPt>
          <c:cat>
            <c:strRef>
              <c:f>Foglio1!$A$21:$A$24</c:f>
              <c:strCache>
                <c:ptCount val="4"/>
                <c:pt idx="0">
                  <c:v>Industrie / Bau</c:v>
                </c:pt>
                <c:pt idx="1">
                  <c:v>Handel</c:v>
                </c:pt>
                <c:pt idx="2">
                  <c:v>Dienstleistung</c:v>
                </c:pt>
                <c:pt idx="3">
                  <c:v>Sonstiges</c:v>
                </c:pt>
              </c:strCache>
            </c:strRef>
          </c:cat>
          <c:val>
            <c:numRef>
              <c:f>Foglio1!$B$21:$B$24</c:f>
              <c:numCache>
                <c:formatCode>General</c:formatCode>
                <c:ptCount val="4"/>
                <c:pt idx="0">
                  <c:v>47</c:v>
                </c:pt>
                <c:pt idx="1">
                  <c:v>25</c:v>
                </c:pt>
                <c:pt idx="2">
                  <c:v>46</c:v>
                </c:pt>
                <c:pt idx="3">
                  <c:v>10</c:v>
                </c:pt>
              </c:numCache>
            </c:numRef>
          </c:val>
          <c:extLst>
            <c:ext xmlns:c16="http://schemas.microsoft.com/office/drawing/2014/chart" uri="{C3380CC4-5D6E-409C-BE32-E72D297353CC}">
              <c16:uniqueId val="{00000014-63A2-4AD9-8B59-1750842CE13B}"/>
            </c:ext>
          </c:extLst>
        </c:ser>
        <c:dLbls>
          <c:showLegendKey val="0"/>
          <c:showVal val="0"/>
          <c:showCatName val="0"/>
          <c:showSerName val="0"/>
          <c:showPercent val="0"/>
          <c:showBubbleSize val="0"/>
          <c:showLeaderLines val="1"/>
        </c:dLbls>
        <c:firstSliceAng val="360"/>
        <c:holeSize val="50"/>
      </c:doughnut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ln>
              <a:noFill/>
            </a:ln>
          </c:spPr>
          <c:dPt>
            <c:idx val="0"/>
            <c:bubble3D val="0"/>
            <c:spPr>
              <a:solidFill>
                <a:srgbClr val="003882"/>
              </a:solidFill>
              <a:ln w="0">
                <a:noFill/>
              </a:ln>
              <a:effectLst/>
            </c:spPr>
            <c:extLst>
              <c:ext xmlns:c16="http://schemas.microsoft.com/office/drawing/2014/chart" uri="{C3380CC4-5D6E-409C-BE32-E72D297353CC}">
                <c16:uniqueId val="{00000001-D8DE-4992-A97A-9519F7B2B1AA}"/>
              </c:ext>
            </c:extLst>
          </c:dPt>
          <c:dPt>
            <c:idx val="1"/>
            <c:bubble3D val="0"/>
            <c:spPr>
              <a:solidFill>
                <a:srgbClr val="8DB8E9"/>
              </a:solidFill>
              <a:ln w="19050">
                <a:noFill/>
              </a:ln>
              <a:effectLst/>
            </c:spPr>
            <c:extLst>
              <c:ext xmlns:c16="http://schemas.microsoft.com/office/drawing/2014/chart" uri="{C3380CC4-5D6E-409C-BE32-E72D297353CC}">
                <c16:uniqueId val="{00000003-D8DE-4992-A97A-9519F7B2B1AA}"/>
              </c:ext>
            </c:extLst>
          </c:dPt>
          <c:dPt>
            <c:idx val="2"/>
            <c:bubble3D val="0"/>
            <c:spPr>
              <a:solidFill>
                <a:srgbClr val="E08705"/>
              </a:solidFill>
              <a:ln w="19050">
                <a:noFill/>
              </a:ln>
              <a:effectLst/>
            </c:spPr>
            <c:extLst>
              <c:ext xmlns:c16="http://schemas.microsoft.com/office/drawing/2014/chart" uri="{C3380CC4-5D6E-409C-BE32-E72D297353CC}">
                <c16:uniqueId val="{00000005-D8DE-4992-A97A-9519F7B2B1AA}"/>
              </c:ext>
            </c:extLst>
          </c:dPt>
          <c:dPt>
            <c:idx val="3"/>
            <c:bubble3D val="0"/>
            <c:spPr>
              <a:solidFill>
                <a:schemeClr val="accent4"/>
              </a:solidFill>
              <a:ln w="19050">
                <a:noFill/>
              </a:ln>
              <a:effectLst/>
            </c:spPr>
            <c:extLst>
              <c:ext xmlns:c16="http://schemas.microsoft.com/office/drawing/2014/chart" uri="{C3380CC4-5D6E-409C-BE32-E72D297353CC}">
                <c16:uniqueId val="{00000007-D8DE-4992-A97A-9519F7B2B1AA}"/>
              </c:ext>
            </c:extLst>
          </c:dPt>
          <c:dPt>
            <c:idx val="4"/>
            <c:bubble3D val="0"/>
            <c:spPr>
              <a:solidFill>
                <a:schemeClr val="accent5"/>
              </a:solidFill>
              <a:ln w="19050">
                <a:noFill/>
              </a:ln>
              <a:effectLst/>
            </c:spPr>
            <c:extLst>
              <c:ext xmlns:c16="http://schemas.microsoft.com/office/drawing/2014/chart" uri="{C3380CC4-5D6E-409C-BE32-E72D297353CC}">
                <c16:uniqueId val="{00000009-D8DE-4992-A97A-9519F7B2B1AA}"/>
              </c:ext>
            </c:extLst>
          </c:dPt>
          <c:dPt>
            <c:idx val="5"/>
            <c:bubble3D val="0"/>
            <c:spPr>
              <a:solidFill>
                <a:schemeClr val="accent6"/>
              </a:solidFill>
              <a:ln w="19050">
                <a:noFill/>
              </a:ln>
              <a:effectLst/>
            </c:spPr>
            <c:extLst>
              <c:ext xmlns:c16="http://schemas.microsoft.com/office/drawing/2014/chart" uri="{C3380CC4-5D6E-409C-BE32-E72D297353CC}">
                <c16:uniqueId val="{0000000B-D8DE-4992-A97A-9519F7B2B1AA}"/>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D8DE-4992-A97A-9519F7B2B1AA}"/>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D8DE-4992-A97A-9519F7B2B1AA}"/>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D8DE-4992-A97A-9519F7B2B1AA}"/>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D8DE-4992-A97A-9519F7B2B1AA}"/>
              </c:ext>
            </c:extLst>
          </c:dPt>
          <c:cat>
            <c:strRef>
              <c:f>Foglio1!$A$21:$A$23</c:f>
              <c:strCache>
                <c:ptCount val="3"/>
                <c:pt idx="0">
                  <c:v>Weniger als 100 Mitarbeiter</c:v>
                </c:pt>
                <c:pt idx="1">
                  <c:v>100 bis 1000 Mitarbeiter</c:v>
                </c:pt>
                <c:pt idx="2">
                  <c:v>Mehr als 1000 Mitarbeiter</c:v>
                </c:pt>
              </c:strCache>
            </c:strRef>
          </c:cat>
          <c:val>
            <c:numRef>
              <c:f>Foglio1!$B$21:$B$23</c:f>
              <c:numCache>
                <c:formatCode>General</c:formatCode>
                <c:ptCount val="3"/>
                <c:pt idx="0">
                  <c:v>49</c:v>
                </c:pt>
                <c:pt idx="1">
                  <c:v>38</c:v>
                </c:pt>
                <c:pt idx="2">
                  <c:v>41</c:v>
                </c:pt>
              </c:numCache>
            </c:numRef>
          </c:val>
          <c:extLst>
            <c:ext xmlns:c16="http://schemas.microsoft.com/office/drawing/2014/chart" uri="{C3380CC4-5D6E-409C-BE32-E72D297353CC}">
              <c16:uniqueId val="{00000014-D8DE-4992-A97A-9519F7B2B1AA}"/>
            </c:ext>
          </c:extLst>
        </c:ser>
        <c:dLbls>
          <c:showLegendKey val="0"/>
          <c:showVal val="0"/>
          <c:showCatName val="0"/>
          <c:showSerName val="0"/>
          <c:showPercent val="0"/>
          <c:showBubbleSize val="0"/>
          <c:showLeaderLines val="1"/>
        </c:dLbls>
        <c:firstSliceAng val="360"/>
        <c:holeSize val="50"/>
      </c:doughnut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ln>
              <a:noFill/>
            </a:ln>
          </c:spPr>
          <c:dPt>
            <c:idx val="0"/>
            <c:bubble3D val="0"/>
            <c:spPr>
              <a:solidFill>
                <a:srgbClr val="003882"/>
              </a:solidFill>
              <a:ln w="0">
                <a:noFill/>
              </a:ln>
              <a:effectLst/>
            </c:spPr>
            <c:extLst>
              <c:ext xmlns:c16="http://schemas.microsoft.com/office/drawing/2014/chart" uri="{C3380CC4-5D6E-409C-BE32-E72D297353CC}">
                <c16:uniqueId val="{00000001-63A2-4AD9-8B59-1750842CE13B}"/>
              </c:ext>
            </c:extLst>
          </c:dPt>
          <c:dPt>
            <c:idx val="1"/>
            <c:bubble3D val="0"/>
            <c:spPr>
              <a:solidFill>
                <a:srgbClr val="8DB8E9"/>
              </a:solidFill>
              <a:ln w="19050">
                <a:noFill/>
              </a:ln>
              <a:effectLst/>
            </c:spPr>
            <c:extLst>
              <c:ext xmlns:c16="http://schemas.microsoft.com/office/drawing/2014/chart" uri="{C3380CC4-5D6E-409C-BE32-E72D297353CC}">
                <c16:uniqueId val="{00000003-63A2-4AD9-8B59-1750842CE13B}"/>
              </c:ext>
            </c:extLst>
          </c:dPt>
          <c:dPt>
            <c:idx val="2"/>
            <c:bubble3D val="0"/>
            <c:spPr>
              <a:solidFill>
                <a:srgbClr val="E08705"/>
              </a:solidFill>
              <a:ln w="19050">
                <a:noFill/>
              </a:ln>
              <a:effectLst/>
            </c:spPr>
            <c:extLst>
              <c:ext xmlns:c16="http://schemas.microsoft.com/office/drawing/2014/chart" uri="{C3380CC4-5D6E-409C-BE32-E72D297353CC}">
                <c16:uniqueId val="{00000005-63A2-4AD9-8B59-1750842CE13B}"/>
              </c:ext>
            </c:extLst>
          </c:dPt>
          <c:dPt>
            <c:idx val="3"/>
            <c:bubble3D val="0"/>
            <c:spPr>
              <a:solidFill>
                <a:schemeClr val="accent4"/>
              </a:solidFill>
              <a:ln w="19050">
                <a:noFill/>
              </a:ln>
              <a:effectLst/>
            </c:spPr>
            <c:extLst>
              <c:ext xmlns:c16="http://schemas.microsoft.com/office/drawing/2014/chart" uri="{C3380CC4-5D6E-409C-BE32-E72D297353CC}">
                <c16:uniqueId val="{00000007-63A2-4AD9-8B59-1750842CE13B}"/>
              </c:ext>
            </c:extLst>
          </c:dPt>
          <c:dPt>
            <c:idx val="4"/>
            <c:bubble3D val="0"/>
            <c:spPr>
              <a:solidFill>
                <a:schemeClr val="accent5"/>
              </a:solidFill>
              <a:ln w="19050">
                <a:noFill/>
              </a:ln>
              <a:effectLst/>
            </c:spPr>
            <c:extLst>
              <c:ext xmlns:c16="http://schemas.microsoft.com/office/drawing/2014/chart" uri="{C3380CC4-5D6E-409C-BE32-E72D297353CC}">
                <c16:uniqueId val="{00000009-63A2-4AD9-8B59-1750842CE13B}"/>
              </c:ext>
            </c:extLst>
          </c:dPt>
          <c:dPt>
            <c:idx val="5"/>
            <c:bubble3D val="0"/>
            <c:spPr>
              <a:solidFill>
                <a:schemeClr val="accent6"/>
              </a:solidFill>
              <a:ln w="19050">
                <a:noFill/>
              </a:ln>
              <a:effectLst/>
            </c:spPr>
            <c:extLst>
              <c:ext xmlns:c16="http://schemas.microsoft.com/office/drawing/2014/chart" uri="{C3380CC4-5D6E-409C-BE32-E72D297353CC}">
                <c16:uniqueId val="{0000000B-63A2-4AD9-8B59-1750842CE13B}"/>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63A2-4AD9-8B59-1750842CE13B}"/>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63A2-4AD9-8B59-1750842CE13B}"/>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63A2-4AD9-8B59-1750842CE13B}"/>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63A2-4AD9-8B59-1750842CE13B}"/>
              </c:ext>
            </c:extLst>
          </c:dPt>
          <c:cat>
            <c:strRef>
              <c:f>Foglio1!$A$21:$A$23</c:f>
              <c:strCache>
                <c:ptCount val="3"/>
                <c:pt idx="0">
                  <c:v>gut</c:v>
                </c:pt>
                <c:pt idx="1">
                  <c:v>befriedigend</c:v>
                </c:pt>
                <c:pt idx="2">
                  <c:v>schlecht</c:v>
                </c:pt>
              </c:strCache>
            </c:strRef>
          </c:cat>
          <c:val>
            <c:numRef>
              <c:f>Foglio1!$B$21:$B$23</c:f>
              <c:numCache>
                <c:formatCode>General</c:formatCode>
                <c:ptCount val="3"/>
                <c:pt idx="0">
                  <c:v>79</c:v>
                </c:pt>
                <c:pt idx="1">
                  <c:v>47</c:v>
                </c:pt>
                <c:pt idx="2">
                  <c:v>2</c:v>
                </c:pt>
              </c:numCache>
            </c:numRef>
          </c:val>
          <c:extLst>
            <c:ext xmlns:c16="http://schemas.microsoft.com/office/drawing/2014/chart" uri="{C3380CC4-5D6E-409C-BE32-E72D297353CC}">
              <c16:uniqueId val="{00000014-63A2-4AD9-8B59-1750842CE13B}"/>
            </c:ext>
          </c:extLst>
        </c:ser>
        <c:dLbls>
          <c:showLegendKey val="0"/>
          <c:showVal val="0"/>
          <c:showCatName val="0"/>
          <c:showSerName val="0"/>
          <c:showPercent val="0"/>
          <c:showBubbleSize val="0"/>
          <c:showLeaderLines val="1"/>
        </c:dLbls>
        <c:firstSliceAng val="360"/>
        <c:holeSize val="50"/>
      </c:doughnut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ln>
              <a:noFill/>
            </a:ln>
          </c:spPr>
          <c:dPt>
            <c:idx val="0"/>
            <c:bubble3D val="0"/>
            <c:spPr>
              <a:solidFill>
                <a:srgbClr val="003882"/>
              </a:solidFill>
              <a:ln w="0">
                <a:noFill/>
              </a:ln>
              <a:effectLst/>
            </c:spPr>
            <c:extLst>
              <c:ext xmlns:c16="http://schemas.microsoft.com/office/drawing/2014/chart" uri="{C3380CC4-5D6E-409C-BE32-E72D297353CC}">
                <c16:uniqueId val="{00000001-D8DE-4992-A97A-9519F7B2B1AA}"/>
              </c:ext>
            </c:extLst>
          </c:dPt>
          <c:dPt>
            <c:idx val="1"/>
            <c:bubble3D val="0"/>
            <c:spPr>
              <a:solidFill>
                <a:srgbClr val="8DB8E9"/>
              </a:solidFill>
              <a:ln w="19050">
                <a:noFill/>
              </a:ln>
              <a:effectLst/>
            </c:spPr>
            <c:extLst>
              <c:ext xmlns:c16="http://schemas.microsoft.com/office/drawing/2014/chart" uri="{C3380CC4-5D6E-409C-BE32-E72D297353CC}">
                <c16:uniqueId val="{00000003-D8DE-4992-A97A-9519F7B2B1AA}"/>
              </c:ext>
            </c:extLst>
          </c:dPt>
          <c:dPt>
            <c:idx val="2"/>
            <c:bubble3D val="0"/>
            <c:spPr>
              <a:solidFill>
                <a:srgbClr val="E08705"/>
              </a:solidFill>
              <a:ln w="19050">
                <a:noFill/>
              </a:ln>
              <a:effectLst/>
            </c:spPr>
            <c:extLst>
              <c:ext xmlns:c16="http://schemas.microsoft.com/office/drawing/2014/chart" uri="{C3380CC4-5D6E-409C-BE32-E72D297353CC}">
                <c16:uniqueId val="{00000005-D8DE-4992-A97A-9519F7B2B1AA}"/>
              </c:ext>
            </c:extLst>
          </c:dPt>
          <c:dPt>
            <c:idx val="3"/>
            <c:bubble3D val="0"/>
            <c:spPr>
              <a:solidFill>
                <a:schemeClr val="accent4"/>
              </a:solidFill>
              <a:ln w="19050">
                <a:noFill/>
              </a:ln>
              <a:effectLst/>
            </c:spPr>
            <c:extLst>
              <c:ext xmlns:c16="http://schemas.microsoft.com/office/drawing/2014/chart" uri="{C3380CC4-5D6E-409C-BE32-E72D297353CC}">
                <c16:uniqueId val="{00000007-D8DE-4992-A97A-9519F7B2B1AA}"/>
              </c:ext>
            </c:extLst>
          </c:dPt>
          <c:dPt>
            <c:idx val="4"/>
            <c:bubble3D val="0"/>
            <c:spPr>
              <a:solidFill>
                <a:schemeClr val="accent5"/>
              </a:solidFill>
              <a:ln w="19050">
                <a:noFill/>
              </a:ln>
              <a:effectLst/>
            </c:spPr>
            <c:extLst>
              <c:ext xmlns:c16="http://schemas.microsoft.com/office/drawing/2014/chart" uri="{C3380CC4-5D6E-409C-BE32-E72D297353CC}">
                <c16:uniqueId val="{00000009-D8DE-4992-A97A-9519F7B2B1AA}"/>
              </c:ext>
            </c:extLst>
          </c:dPt>
          <c:dPt>
            <c:idx val="5"/>
            <c:bubble3D val="0"/>
            <c:spPr>
              <a:solidFill>
                <a:schemeClr val="accent6"/>
              </a:solidFill>
              <a:ln w="19050">
                <a:noFill/>
              </a:ln>
              <a:effectLst/>
            </c:spPr>
            <c:extLst>
              <c:ext xmlns:c16="http://schemas.microsoft.com/office/drawing/2014/chart" uri="{C3380CC4-5D6E-409C-BE32-E72D297353CC}">
                <c16:uniqueId val="{0000000B-D8DE-4992-A97A-9519F7B2B1AA}"/>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D8DE-4992-A97A-9519F7B2B1AA}"/>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D8DE-4992-A97A-9519F7B2B1AA}"/>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D8DE-4992-A97A-9519F7B2B1AA}"/>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D8DE-4992-A97A-9519F7B2B1AA}"/>
              </c:ext>
            </c:extLst>
          </c:dPt>
          <c:cat>
            <c:strRef>
              <c:f>Foglio1!$A$21:$A$23</c:f>
              <c:strCache>
                <c:ptCount val="3"/>
                <c:pt idx="0">
                  <c:v>besser</c:v>
                </c:pt>
                <c:pt idx="1">
                  <c:v>gleich bleibend</c:v>
                </c:pt>
                <c:pt idx="2">
                  <c:v>schlechter</c:v>
                </c:pt>
              </c:strCache>
            </c:strRef>
          </c:cat>
          <c:val>
            <c:numRef>
              <c:f>Foglio1!$B$21:$B$23</c:f>
              <c:numCache>
                <c:formatCode>General</c:formatCode>
                <c:ptCount val="3"/>
                <c:pt idx="0">
                  <c:v>61</c:v>
                </c:pt>
                <c:pt idx="1">
                  <c:v>58</c:v>
                </c:pt>
                <c:pt idx="2">
                  <c:v>9</c:v>
                </c:pt>
              </c:numCache>
            </c:numRef>
          </c:val>
          <c:extLst>
            <c:ext xmlns:c16="http://schemas.microsoft.com/office/drawing/2014/chart" uri="{C3380CC4-5D6E-409C-BE32-E72D297353CC}">
              <c16:uniqueId val="{00000014-D8DE-4992-A97A-9519F7B2B1AA}"/>
            </c:ext>
          </c:extLst>
        </c:ser>
        <c:dLbls>
          <c:showLegendKey val="0"/>
          <c:showVal val="0"/>
          <c:showCatName val="0"/>
          <c:showSerName val="0"/>
          <c:showPercent val="0"/>
          <c:showBubbleSize val="0"/>
          <c:showLeaderLines val="1"/>
        </c:dLbls>
        <c:firstSliceAng val="360"/>
        <c:holeSize val="50"/>
      </c:doughnut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ln>
              <a:noFill/>
            </a:ln>
          </c:spPr>
          <c:dPt>
            <c:idx val="0"/>
            <c:bubble3D val="0"/>
            <c:spPr>
              <a:solidFill>
                <a:srgbClr val="003882"/>
              </a:solidFill>
              <a:ln w="0">
                <a:noFill/>
              </a:ln>
              <a:effectLst/>
            </c:spPr>
            <c:extLst>
              <c:ext xmlns:c16="http://schemas.microsoft.com/office/drawing/2014/chart" uri="{C3380CC4-5D6E-409C-BE32-E72D297353CC}">
                <c16:uniqueId val="{00000001-63A2-4AD9-8B59-1750842CE13B}"/>
              </c:ext>
            </c:extLst>
          </c:dPt>
          <c:dPt>
            <c:idx val="1"/>
            <c:bubble3D val="0"/>
            <c:spPr>
              <a:solidFill>
                <a:srgbClr val="8DB8E9"/>
              </a:solidFill>
              <a:ln w="19050">
                <a:noFill/>
              </a:ln>
              <a:effectLst/>
            </c:spPr>
            <c:extLst>
              <c:ext xmlns:c16="http://schemas.microsoft.com/office/drawing/2014/chart" uri="{C3380CC4-5D6E-409C-BE32-E72D297353CC}">
                <c16:uniqueId val="{00000003-63A2-4AD9-8B59-1750842CE13B}"/>
              </c:ext>
            </c:extLst>
          </c:dPt>
          <c:dPt>
            <c:idx val="2"/>
            <c:bubble3D val="0"/>
            <c:spPr>
              <a:solidFill>
                <a:srgbClr val="E08705"/>
              </a:solidFill>
              <a:ln w="19050">
                <a:noFill/>
              </a:ln>
              <a:effectLst/>
            </c:spPr>
            <c:extLst>
              <c:ext xmlns:c16="http://schemas.microsoft.com/office/drawing/2014/chart" uri="{C3380CC4-5D6E-409C-BE32-E72D297353CC}">
                <c16:uniqueId val="{00000005-63A2-4AD9-8B59-1750842CE13B}"/>
              </c:ext>
            </c:extLst>
          </c:dPt>
          <c:dPt>
            <c:idx val="3"/>
            <c:bubble3D val="0"/>
            <c:spPr>
              <a:solidFill>
                <a:schemeClr val="accent4"/>
              </a:solidFill>
              <a:ln w="19050">
                <a:noFill/>
              </a:ln>
              <a:effectLst/>
            </c:spPr>
            <c:extLst>
              <c:ext xmlns:c16="http://schemas.microsoft.com/office/drawing/2014/chart" uri="{C3380CC4-5D6E-409C-BE32-E72D297353CC}">
                <c16:uniqueId val="{00000007-63A2-4AD9-8B59-1750842CE13B}"/>
              </c:ext>
            </c:extLst>
          </c:dPt>
          <c:dPt>
            <c:idx val="4"/>
            <c:bubble3D val="0"/>
            <c:spPr>
              <a:solidFill>
                <a:schemeClr val="accent5"/>
              </a:solidFill>
              <a:ln w="19050">
                <a:noFill/>
              </a:ln>
              <a:effectLst/>
            </c:spPr>
            <c:extLst>
              <c:ext xmlns:c16="http://schemas.microsoft.com/office/drawing/2014/chart" uri="{C3380CC4-5D6E-409C-BE32-E72D297353CC}">
                <c16:uniqueId val="{00000009-63A2-4AD9-8B59-1750842CE13B}"/>
              </c:ext>
            </c:extLst>
          </c:dPt>
          <c:dPt>
            <c:idx val="5"/>
            <c:bubble3D val="0"/>
            <c:spPr>
              <a:solidFill>
                <a:schemeClr val="accent6"/>
              </a:solidFill>
              <a:ln w="19050">
                <a:noFill/>
              </a:ln>
              <a:effectLst/>
            </c:spPr>
            <c:extLst>
              <c:ext xmlns:c16="http://schemas.microsoft.com/office/drawing/2014/chart" uri="{C3380CC4-5D6E-409C-BE32-E72D297353CC}">
                <c16:uniqueId val="{0000000B-63A2-4AD9-8B59-1750842CE13B}"/>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63A2-4AD9-8B59-1750842CE13B}"/>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63A2-4AD9-8B59-1750842CE13B}"/>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63A2-4AD9-8B59-1750842CE13B}"/>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63A2-4AD9-8B59-1750842CE13B}"/>
              </c:ext>
            </c:extLst>
          </c:dPt>
          <c:cat>
            <c:strRef>
              <c:f>Foglio1!$A$21:$A$23</c:f>
              <c:strCache>
                <c:ptCount val="3"/>
                <c:pt idx="0">
                  <c:v>besser</c:v>
                </c:pt>
                <c:pt idx="1">
                  <c:v>gleich bleibend</c:v>
                </c:pt>
                <c:pt idx="2">
                  <c:v>schlechter</c:v>
                </c:pt>
              </c:strCache>
            </c:strRef>
          </c:cat>
          <c:val>
            <c:numRef>
              <c:f>Foglio1!$B$21:$B$23</c:f>
              <c:numCache>
                <c:formatCode>General</c:formatCode>
                <c:ptCount val="3"/>
                <c:pt idx="0">
                  <c:v>30</c:v>
                </c:pt>
                <c:pt idx="1">
                  <c:v>75</c:v>
                </c:pt>
                <c:pt idx="2">
                  <c:v>23</c:v>
                </c:pt>
              </c:numCache>
            </c:numRef>
          </c:val>
          <c:extLst>
            <c:ext xmlns:c16="http://schemas.microsoft.com/office/drawing/2014/chart" uri="{C3380CC4-5D6E-409C-BE32-E72D297353CC}">
              <c16:uniqueId val="{00000014-63A2-4AD9-8B59-1750842CE13B}"/>
            </c:ext>
          </c:extLst>
        </c:ser>
        <c:dLbls>
          <c:showLegendKey val="0"/>
          <c:showVal val="0"/>
          <c:showCatName val="0"/>
          <c:showSerName val="0"/>
          <c:showPercent val="0"/>
          <c:showBubbleSize val="0"/>
          <c:showLeaderLines val="1"/>
        </c:dLbls>
        <c:firstSliceAng val="360"/>
        <c:holeSize val="50"/>
      </c:doughnut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0"/>
          <c:showBubbleSize val="0"/>
          <c:showLeaderLines val="0"/>
        </c:dLbls>
        <c:firstSliceAng val="360"/>
        <c:holeSize val="50"/>
      </c:doughnutChart>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800056803704815"/>
          <c:y val="2.174908323826363E-2"/>
          <c:w val="0.69041946145331168"/>
          <c:h val="0.90605934412815969"/>
        </c:manualLayout>
      </c:layout>
      <c:barChart>
        <c:barDir val="bar"/>
        <c:grouping val="percentStacked"/>
        <c:varyColors val="0"/>
        <c:ser>
          <c:idx val="0"/>
          <c:order val="0"/>
          <c:tx>
            <c:strRef>
              <c:f>Tabelle1!$B$1</c:f>
              <c:strCache>
                <c:ptCount val="1"/>
                <c:pt idx="0">
                  <c:v>better/higher</c:v>
                </c:pt>
              </c:strCache>
            </c:strRef>
          </c:tx>
          <c:spPr>
            <a:solidFill>
              <a:srgbClr val="003882"/>
            </a:solidFill>
          </c:spPr>
          <c:invertIfNegative val="0"/>
          <c:cat>
            <c:strRef>
              <c:f>Tabelle1!$A$2:$A$3</c:f>
              <c:strCache>
                <c:ptCount val="2"/>
                <c:pt idx="0">
                  <c:v>Occupazione</c:v>
                </c:pt>
                <c:pt idx="1">
                  <c:v>Investimenti</c:v>
                </c:pt>
              </c:strCache>
            </c:strRef>
          </c:cat>
          <c:val>
            <c:numRef>
              <c:f>Tabelle1!$B$2:$B$3</c:f>
              <c:numCache>
                <c:formatCode>#,##0</c:formatCode>
                <c:ptCount val="2"/>
                <c:pt idx="0">
                  <c:v>64</c:v>
                </c:pt>
                <c:pt idx="1">
                  <c:v>50</c:v>
                </c:pt>
              </c:numCache>
            </c:numRef>
          </c:val>
          <c:extLst>
            <c:ext xmlns:c16="http://schemas.microsoft.com/office/drawing/2014/chart" uri="{C3380CC4-5D6E-409C-BE32-E72D297353CC}">
              <c16:uniqueId val="{00000000-6FFB-45E1-8C86-E6DE221C2D44}"/>
            </c:ext>
          </c:extLst>
        </c:ser>
        <c:ser>
          <c:idx val="1"/>
          <c:order val="1"/>
          <c:tx>
            <c:strRef>
              <c:f>Tabelle1!$C$1</c:f>
              <c:strCache>
                <c:ptCount val="1"/>
                <c:pt idx="0">
                  <c:v>consistent</c:v>
                </c:pt>
              </c:strCache>
            </c:strRef>
          </c:tx>
          <c:spPr>
            <a:solidFill>
              <a:srgbClr val="8DB8E9"/>
            </a:solidFill>
          </c:spPr>
          <c:invertIfNegative val="0"/>
          <c:cat>
            <c:strRef>
              <c:f>Tabelle1!$A$2:$A$3</c:f>
              <c:strCache>
                <c:ptCount val="2"/>
                <c:pt idx="0">
                  <c:v>Occupazione</c:v>
                </c:pt>
                <c:pt idx="1">
                  <c:v>Investimenti</c:v>
                </c:pt>
              </c:strCache>
            </c:strRef>
          </c:cat>
          <c:val>
            <c:numRef>
              <c:f>Tabelle1!$C$2:$C$3</c:f>
              <c:numCache>
                <c:formatCode>#,##0</c:formatCode>
                <c:ptCount val="2"/>
                <c:pt idx="0">
                  <c:v>54</c:v>
                </c:pt>
                <c:pt idx="1">
                  <c:v>62</c:v>
                </c:pt>
              </c:numCache>
            </c:numRef>
          </c:val>
          <c:extLst>
            <c:ext xmlns:c16="http://schemas.microsoft.com/office/drawing/2014/chart" uri="{C3380CC4-5D6E-409C-BE32-E72D297353CC}">
              <c16:uniqueId val="{00000001-6FFB-45E1-8C86-E6DE221C2D44}"/>
            </c:ext>
          </c:extLst>
        </c:ser>
        <c:ser>
          <c:idx val="2"/>
          <c:order val="2"/>
          <c:tx>
            <c:strRef>
              <c:f>Tabelle1!$D$1</c:f>
              <c:strCache>
                <c:ptCount val="1"/>
                <c:pt idx="0">
                  <c:v>worse/lower</c:v>
                </c:pt>
              </c:strCache>
            </c:strRef>
          </c:tx>
          <c:spPr>
            <a:solidFill>
              <a:srgbClr val="E08705"/>
            </a:solidFill>
            <a:ln>
              <a:noFill/>
            </a:ln>
          </c:spPr>
          <c:invertIfNegative val="0"/>
          <c:cat>
            <c:strRef>
              <c:f>Tabelle1!$A$2:$A$3</c:f>
              <c:strCache>
                <c:ptCount val="2"/>
                <c:pt idx="0">
                  <c:v>Occupazione</c:v>
                </c:pt>
                <c:pt idx="1">
                  <c:v>Investimenti</c:v>
                </c:pt>
              </c:strCache>
            </c:strRef>
          </c:cat>
          <c:val>
            <c:numRef>
              <c:f>Tabelle1!$D$2:$D$3</c:f>
              <c:numCache>
                <c:formatCode>#,##0</c:formatCode>
                <c:ptCount val="2"/>
                <c:pt idx="0">
                  <c:v>10</c:v>
                </c:pt>
                <c:pt idx="1">
                  <c:v>15</c:v>
                </c:pt>
              </c:numCache>
            </c:numRef>
          </c:val>
          <c:extLst>
            <c:ext xmlns:c16="http://schemas.microsoft.com/office/drawing/2014/chart" uri="{C3380CC4-5D6E-409C-BE32-E72D297353CC}">
              <c16:uniqueId val="{00000002-6FFB-45E1-8C86-E6DE221C2D44}"/>
            </c:ext>
          </c:extLst>
        </c:ser>
        <c:ser>
          <c:idx val="3"/>
          <c:order val="3"/>
          <c:tx>
            <c:strRef>
              <c:f>Tabelle1!$E$1</c:f>
              <c:strCache>
                <c:ptCount val="1"/>
                <c:pt idx="0">
                  <c:v>no</c:v>
                </c:pt>
              </c:strCache>
            </c:strRef>
          </c:tx>
          <c:invertIfNegative val="0"/>
          <c:cat>
            <c:strRef>
              <c:f>Tabelle1!$A$2:$A$3</c:f>
              <c:strCache>
                <c:ptCount val="2"/>
                <c:pt idx="0">
                  <c:v>Occupazione</c:v>
                </c:pt>
                <c:pt idx="1">
                  <c:v>Investimenti</c:v>
                </c:pt>
              </c:strCache>
            </c:strRef>
          </c:cat>
          <c:val>
            <c:numRef>
              <c:f>Tabelle1!$E$2:$E$3</c:f>
              <c:numCache>
                <c:formatCode>General</c:formatCode>
                <c:ptCount val="2"/>
                <c:pt idx="1">
                  <c:v>1</c:v>
                </c:pt>
              </c:numCache>
            </c:numRef>
          </c:val>
          <c:extLst>
            <c:ext xmlns:c16="http://schemas.microsoft.com/office/drawing/2014/chart" uri="{C3380CC4-5D6E-409C-BE32-E72D297353CC}">
              <c16:uniqueId val="{00000003-6FFB-45E1-8C86-E6DE221C2D44}"/>
            </c:ext>
          </c:extLst>
        </c:ser>
        <c:dLbls>
          <c:showLegendKey val="0"/>
          <c:showVal val="0"/>
          <c:showCatName val="0"/>
          <c:showSerName val="0"/>
          <c:showPercent val="0"/>
          <c:showBubbleSize val="0"/>
        </c:dLbls>
        <c:gapWidth val="75"/>
        <c:overlap val="100"/>
        <c:axId val="241260032"/>
        <c:axId val="241261568"/>
      </c:barChart>
      <c:catAx>
        <c:axId val="241260032"/>
        <c:scaling>
          <c:orientation val="minMax"/>
        </c:scaling>
        <c:delete val="1"/>
        <c:axPos val="l"/>
        <c:numFmt formatCode="General" sourceLinked="1"/>
        <c:majorTickMark val="none"/>
        <c:minorTickMark val="none"/>
        <c:tickLblPos val="nextTo"/>
        <c:crossAx val="241261568"/>
        <c:crosses val="autoZero"/>
        <c:auto val="1"/>
        <c:lblAlgn val="ctr"/>
        <c:lblOffset val="100"/>
        <c:noMultiLvlLbl val="0"/>
      </c:catAx>
      <c:valAx>
        <c:axId val="241261568"/>
        <c:scaling>
          <c:orientation val="minMax"/>
        </c:scaling>
        <c:delete val="0"/>
        <c:axPos val="b"/>
        <c:numFmt formatCode="0%" sourceLinked="1"/>
        <c:majorTickMark val="none"/>
        <c:minorTickMark val="none"/>
        <c:tickLblPos val="nextTo"/>
        <c:txPr>
          <a:bodyPr/>
          <a:lstStyle/>
          <a:p>
            <a:pPr>
              <a:defRPr sz="1800" baseline="0">
                <a:solidFill>
                  <a:srgbClr val="4C4C4C"/>
                </a:solidFill>
                <a:latin typeface="Arial" panose="020B0604020202020204" pitchFamily="34" charset="0"/>
                <a:cs typeface="Arial" panose="020B0604020202020204" pitchFamily="34" charset="0"/>
              </a:defRPr>
            </a:pPr>
            <a:endParaRPr lang="it-IT"/>
          </a:p>
        </c:txPr>
        <c:crossAx val="241260032"/>
        <c:crosses val="autoZero"/>
        <c:crossBetween val="between"/>
      </c:valAx>
    </c:plotArea>
    <c:plotVisOnly val="1"/>
    <c:dispBlanksAs val="zero"/>
    <c:showDLblsOverMax val="0"/>
  </c:chart>
  <c:txPr>
    <a:bodyPr/>
    <a:lstStyle/>
    <a:p>
      <a:pPr>
        <a:defRPr sz="1800"/>
      </a:pPr>
      <a:endParaRPr lang="it-IT"/>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0.54191</cdr:x>
      <cdr:y>0.41421</cdr:y>
    </cdr:from>
    <cdr:to>
      <cdr:x>0.92339</cdr:x>
      <cdr:y>0.56244</cdr:y>
    </cdr:to>
    <cdr:sp macro="" textlink="">
      <cdr:nvSpPr>
        <cdr:cNvPr id="2" name="CasellaDiTesto 8">
          <a:extLst xmlns:a="http://schemas.openxmlformats.org/drawingml/2006/main">
            <a:ext uri="{FF2B5EF4-FFF2-40B4-BE49-F238E27FC236}">
              <a16:creationId xmlns:a16="http://schemas.microsoft.com/office/drawing/2014/main" id="{563C8D17-9022-CAAC-87EB-522615D39B7C}"/>
            </a:ext>
          </a:extLst>
        </cdr:cNvPr>
        <cdr:cNvSpPr txBox="1"/>
      </cdr:nvSpPr>
      <cdr:spPr>
        <a:xfrm xmlns:a="http://schemas.openxmlformats.org/drawingml/2006/main">
          <a:off x="7132270" y="2439127"/>
          <a:ext cx="5020852" cy="872882"/>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horz" wrap="square" lIns="82970" tIns="82970" rIns="82970" bIns="82970" numCol="1" spcCol="38100" rtlCol="0" anchor="t">
          <a:spAutoFit/>
        </a:bodyPr>
        <a:lstStyle xmlns:a="http://schemas.openxmlformats.org/drawingml/2006/main">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1pPr>
          <a:lvl2pPr marL="0" marR="0" indent="521437"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2pPr>
          <a:lvl3pPr marL="0" marR="0" indent="1042872"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3pPr>
          <a:lvl4pPr marL="0" marR="0" indent="156431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4pPr>
          <a:lvl5pPr marL="0" marR="0" indent="2085745"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5pPr>
          <a:lvl6pPr marL="0" marR="0" indent="2607182"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6pPr>
          <a:lvl7pPr marL="0" marR="0" indent="312862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7pPr>
          <a:lvl8pPr marL="0" marR="0" indent="3650055"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8pPr>
          <a:lvl9pPr marL="0" marR="0" indent="4171493"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lvl9pPr>
        </a:lstStyle>
        <a:p xmlns:a="http://schemas.openxmlformats.org/drawingml/2006/main">
          <a:pPr marL="0" marR="0" indent="0" algn="l" defTabSz="1829336" rtl="0" fontAlgn="auto" latinLnBrk="0" hangingPunct="0">
            <a:lnSpc>
              <a:spcPct val="100000"/>
            </a:lnSpc>
            <a:spcBef>
              <a:spcPts val="1900"/>
            </a:spcBef>
            <a:spcAft>
              <a:spcPts val="0"/>
            </a:spcAft>
            <a:buClrTx/>
            <a:buSzTx/>
            <a:buFontTx/>
            <a:buNone/>
            <a:tabLst/>
          </a:pPr>
          <a:r>
            <a:rPr lang="it-IT" dirty="0">
              <a:latin typeface="Arial" panose="020B0604020202020204" pitchFamily="34" charset="0"/>
              <a:cs typeface="Arial" panose="020B0604020202020204" pitchFamily="34" charset="0"/>
            </a:rPr>
            <a:t>Occupazione</a:t>
          </a:r>
          <a:endParaRPr kumimoji="0" lang="it-IT" sz="3000" b="0"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Source Sans Pro Regular"/>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5" name="Shape 1085"/>
          <p:cNvSpPr>
            <a:spLocks noGrp="1" noRot="1" noChangeAspect="1"/>
          </p:cNvSpPr>
          <p:nvPr>
            <p:ph type="sldImg"/>
          </p:nvPr>
        </p:nvSpPr>
        <p:spPr>
          <a:xfrm>
            <a:off x="1143000" y="685800"/>
            <a:ext cx="4572000" cy="3429000"/>
          </a:xfrm>
          <a:prstGeom prst="rect">
            <a:avLst/>
          </a:prstGeom>
        </p:spPr>
        <p:txBody>
          <a:bodyPr/>
          <a:lstStyle/>
          <a:p>
            <a:endParaRPr/>
          </a:p>
        </p:txBody>
      </p:sp>
      <p:sp>
        <p:nvSpPr>
          <p:cNvPr id="1086" name="Shape 108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892945" latinLnBrk="0">
      <a:defRPr sz="2200">
        <a:latin typeface="+mj-lt"/>
        <a:ea typeface="+mj-ea"/>
        <a:cs typeface="+mj-cs"/>
        <a:sym typeface="Calibri"/>
      </a:defRPr>
    </a:lvl1pPr>
    <a:lvl2pPr indent="228600" defTabSz="1892945" latinLnBrk="0">
      <a:defRPr sz="2200">
        <a:latin typeface="+mj-lt"/>
        <a:ea typeface="+mj-ea"/>
        <a:cs typeface="+mj-cs"/>
        <a:sym typeface="Calibri"/>
      </a:defRPr>
    </a:lvl2pPr>
    <a:lvl3pPr indent="457200" defTabSz="1892945" latinLnBrk="0">
      <a:defRPr sz="2200">
        <a:latin typeface="+mj-lt"/>
        <a:ea typeface="+mj-ea"/>
        <a:cs typeface="+mj-cs"/>
        <a:sym typeface="Calibri"/>
      </a:defRPr>
    </a:lvl3pPr>
    <a:lvl4pPr indent="685800" defTabSz="1892945" latinLnBrk="0">
      <a:defRPr sz="2200">
        <a:latin typeface="+mj-lt"/>
        <a:ea typeface="+mj-ea"/>
        <a:cs typeface="+mj-cs"/>
        <a:sym typeface="Calibri"/>
      </a:defRPr>
    </a:lvl4pPr>
    <a:lvl5pPr indent="914400" defTabSz="1892945" latinLnBrk="0">
      <a:defRPr sz="2200">
        <a:latin typeface="+mj-lt"/>
        <a:ea typeface="+mj-ea"/>
        <a:cs typeface="+mj-cs"/>
        <a:sym typeface="Calibri"/>
      </a:defRPr>
    </a:lvl5pPr>
    <a:lvl6pPr indent="1143000" defTabSz="1892945" latinLnBrk="0">
      <a:defRPr sz="2200">
        <a:latin typeface="+mj-lt"/>
        <a:ea typeface="+mj-ea"/>
        <a:cs typeface="+mj-cs"/>
        <a:sym typeface="Calibri"/>
      </a:defRPr>
    </a:lvl6pPr>
    <a:lvl7pPr indent="1371600" defTabSz="1892945" latinLnBrk="0">
      <a:defRPr sz="2200">
        <a:latin typeface="+mj-lt"/>
        <a:ea typeface="+mj-ea"/>
        <a:cs typeface="+mj-cs"/>
        <a:sym typeface="Calibri"/>
      </a:defRPr>
    </a:lvl7pPr>
    <a:lvl8pPr indent="1600200" defTabSz="1892945" latinLnBrk="0">
      <a:defRPr sz="2200">
        <a:latin typeface="+mj-lt"/>
        <a:ea typeface="+mj-ea"/>
        <a:cs typeface="+mj-cs"/>
        <a:sym typeface="Calibri"/>
      </a:defRPr>
    </a:lvl8pPr>
    <a:lvl9pPr indent="1828800" defTabSz="1892945" latinLnBrk="0">
      <a:defRPr sz="2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Questa slide iniziale di </a:t>
            </a:r>
            <a:r>
              <a:rPr lang="it-IT" sz="1800" kern="100" dirty="0" err="1">
                <a:effectLst/>
                <a:latin typeface="Arial" panose="020B0604020202020204" pitchFamily="34" charset="0"/>
                <a:ea typeface="Calibri" panose="020F0502020204030204" pitchFamily="34" charset="0"/>
                <a:cs typeface="Times New Roman" panose="02020603050405020304" pitchFamily="18" charset="0"/>
              </a:rPr>
              <a:t>overview</a:t>
            </a:r>
            <a:r>
              <a:rPr lang="it-IT" sz="1800" kern="100" dirty="0">
                <a:effectLst/>
                <a:latin typeface="Arial" panose="020B0604020202020204" pitchFamily="34" charset="0"/>
                <a:ea typeface="Calibri" panose="020F0502020204030204" pitchFamily="34" charset="0"/>
                <a:cs typeface="Times New Roman" panose="02020603050405020304" pitchFamily="18" charset="0"/>
              </a:rPr>
              <a:t> anticipa subito alcune delle principali evidenze che emergono dal sondaggio.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Come vediamo, la situazione attuale viene considerata in modo positivo dalle aziende e le preoccupazioni si orientano per i prossimi 12 mesi soprattutto verso la mancanza di personale qualificato, in cima ai fattori di rischio.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5764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Ricapitolando e analizzando le principali evidenze di questo AHK World Business Outlook:</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Oltre il 90% delle aziende valuta positivamente la propria situazione attuale e nei prossimi dodici mesi. Più cauta invece la valutazione della congiuntura economica italiana, con il 60% delle aziende che prevede stabilità.</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L’ottimismo di fondo delle imprese riflette, a distanza di pochi mesi, i dati di interscambio commerciale tra Italia e Germania del 2022, con il valore record di 168,5 miliardi.</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Lo scenario geopolitico globale sembra aver normalizzato la coesistenza delle imprese con necessità quali la differenziazione energetica.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La stabilizzazione del mercato energetico, dunque, permette alle aziende di tornare a focalizzarsi sulla transizione verde e digitale, e in quest’ottica ritorna il problema delle competenze, scivolato in secondo piano nel 2022.</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Rispetto al 2022, le aziende si dichiarano infatti più preoccupate proprio dall’assenza di personale qualificato.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1800" kern="100">
                <a:effectLst/>
                <a:latin typeface="Arial" panose="020B0604020202020204" pitchFamily="34" charset="0"/>
                <a:ea typeface="Calibri" panose="020F0502020204030204" pitchFamily="34" charset="0"/>
                <a:cs typeface="Times New Roman" panose="02020603050405020304" pitchFamily="18" charset="0"/>
              </a:rPr>
              <a:t>Dati che mostrano come, nell’ambito del PNRR, siano fondamentali investimenti strategici in formazione, sviluppo e pianificazione industriale: una sfida, certo, ma anche un’opportunità per la crescita a lungo termine delle nostre economie.</a:t>
            </a:r>
            <a:endParaRPr lang="it-IT" sz="18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5489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Osservando la composizione del campione, come di consueto vediamo rappresentati i diversi ambiti economici e le diverse dimensioni aziendali, misurate per numero di occupati.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Attraverso questo grafico notiamo subito una quota importante di aziende partecipanti molto grandi, con oltre 1.000 dipendenti.</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5774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Nel valutare la propria situazione attuale, più del 90% delle aziende definisce la propria situazione buona o soddisfacente.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Riflettendo, invece, sulla proiezione a dodici mesi, le aspettative restano ampiamente positive, con il 45,3% delle aziende che immagina la propria situazione stabile e il 47,7% che la prospetta migliore;</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mentre è solo il 7% dei rispondenti a prevedere condizioni peggiori da qui a un anno.</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1134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Analizzando la congiuntura economica in Italia nei prossimi mesi, il 58,6% delle imprese si aspetta stabilità, con un 23,4% che prevede un miglioramento.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Il 18% dei rispondenti, tuttavia, prospetta un peggioramento della situazione congiunturale.</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L’andamento positivo si riflette anche in tema di investimenti: il 39,1% delle aziende li prevede in aumento, mentre il 48,4% ritiene che si manterranno stabili.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Rileviamo una percentuale minoritaria, l’11,7%, che prevede un calo degli investimenti.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In tema di occupazione la metà del campione indica una crescita del personale nei prossimi 12 mesi, mentre il 42,2% delle aziende dichiara di voler mantenere costante il numero dei propri dipendenti.</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307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Con questo grafico possiamo vedere e analizzare quelle che sono le preoccupazioni segnalate dalle aziende.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Prima di tutto la mancanza di personale qualificato, con un 54,7%, che ci porta a ricordare come oggi il gap tra formazione e lavoro sia un problema ancora da risolvere.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Anche il calo della domanda, indicato dal 47,7%, spaventa le imprese, preoccupate dall’inflazione e dalla conseguente perdita di potere d’acquisto dei consumatori.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Resta tra le principali preoccupazioni il prezzo dell’energia, con un 44,5%, insieme a quello delle materie prime al 32,8%.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Non irrilevanti sono anche i rischi legati alle alterazioni nelle catene di fornitura, segnalate come fattore di rischio dal 29,7% dei rispondenti: timori giustificati e segnati in particolare dagli sviluppi del conflitto in Ucraina.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A seguire, si confermano importanti anche alcune preoccupazioni tradizionalmente indicate dalle aziende, quali il costo del lavoro e il tema dei finanziamenti.</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1338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pPr marL="342900" lvl="0" indent="-342900" algn="just">
              <a:lnSpc>
                <a:spcPct val="107000"/>
              </a:lnSpc>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Rispetto al Business Outlook precedente (novembre 2022), cambiano le valutazioni di rischio.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Prevale la mancanza di personale qualificato, mentre calano, pur rimanendo rilevanti, i timori legati al conflitto in Ucraina, come il prezzo dell’energia (44,5%) e delle materie prime (32,8%).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0114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pPr marL="0" marR="0" lvl="0" indent="0" algn="just" defTabSz="1892945" eaLnBrk="1" fontAlgn="auto" latinLnBrk="0" hangingPunct="1">
              <a:lnSpc>
                <a:spcPct val="100000"/>
              </a:lnSpc>
              <a:spcBef>
                <a:spcPts val="0"/>
              </a:spcBef>
              <a:spcAft>
                <a:spcPts val="0"/>
              </a:spcAft>
              <a:buClrTx/>
              <a:buSzTx/>
              <a:buFontTx/>
              <a:buNone/>
              <a:tabLst/>
              <a:defRP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La difficoltà a trovare personale qualificato (per quasi il 55% del campione) raggiunge un picco dall’inizio della pandemia, come vediamo in questo storico.</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5060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pPr marL="0" marR="0" lvl="0" indent="0" algn="just" defTabSz="1892945" eaLnBrk="1" fontAlgn="auto" latinLnBrk="0" hangingPunct="1">
              <a:lnSpc>
                <a:spcPct val="100000"/>
              </a:lnSpc>
              <a:spcBef>
                <a:spcPts val="0"/>
              </a:spcBef>
              <a:spcAft>
                <a:spcPts val="0"/>
              </a:spcAft>
              <a:buClrTx/>
              <a:buSzTx/>
              <a:buFontTx/>
              <a:buNone/>
              <a:tabLst/>
              <a:defRP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In questa slide rileviamo che, nella proiezione ai prossimi cinque anni, le aziende sono focalizzate sulla transizione verde e digitale: in questo contesto, tra le principali sfide percepite, non a caso la cybersecurity pesa tanto quanto materie prime e inflazione.</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1338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pPr marL="0" marR="0" lvl="0" indent="0" algn="just" defTabSz="1892945" eaLnBrk="1" fontAlgn="auto" latinLnBrk="0" hangingPunct="1">
              <a:lnSpc>
                <a:spcPct val="100000"/>
              </a:lnSpc>
              <a:spcBef>
                <a:spcPts val="0"/>
              </a:spcBef>
              <a:spcAft>
                <a:spcPts val="0"/>
              </a:spcAft>
              <a:buClrTx/>
              <a:buSzTx/>
              <a:buFontTx/>
              <a:buNone/>
              <a:tabLst/>
              <a:defRPr/>
            </a:pPr>
            <a:r>
              <a:rPr lang="it-IT" sz="1800" kern="100" dirty="0">
                <a:effectLst/>
                <a:latin typeface="Arial" panose="020B0604020202020204" pitchFamily="34" charset="0"/>
                <a:ea typeface="Calibri" panose="020F0502020204030204" pitchFamily="34" charset="0"/>
                <a:cs typeface="Times New Roman" panose="02020603050405020304" pitchFamily="18" charset="0"/>
              </a:rPr>
              <a:t>In linea con le valutazioni di rischio, tra le misure e forme di sostegno segnalate dalle imprese, spiccano il supporto nella selezione di personale qualificato e il sostegno all’internazionalizzazione.</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57614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HL Fliesstext 1">
    <p:spTree>
      <p:nvGrpSpPr>
        <p:cNvPr id="1" name=""/>
        <p:cNvGrpSpPr/>
        <p:nvPr/>
      </p:nvGrpSpPr>
      <p:grpSpPr>
        <a:xfrm>
          <a:off x="0" y="0"/>
          <a:ext cx="0" cy="0"/>
          <a:chOff x="0" y="0"/>
          <a:chExt cx="0" cy="0"/>
        </a:xfrm>
      </p:grpSpPr>
      <p:sp>
        <p:nvSpPr>
          <p:cNvPr id="162" name="Headline, bold, 62pt."/>
          <p:cNvSpPr txBox="1">
            <a:spLocks noGrp="1"/>
          </p:cNvSpPr>
          <p:nvPr>
            <p:ph type="body" sz="quarter" idx="21" hasCustomPrompt="1"/>
          </p:nvPr>
        </p:nvSpPr>
        <p:spPr>
          <a:xfrm>
            <a:off x="1265733" y="1898691"/>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163"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265733" y="3939778"/>
            <a:ext cx="21819719" cy="2475885"/>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164" name="Sub, bold, 38pt, einzeilig"/>
          <p:cNvSpPr txBox="1">
            <a:spLocks noGrp="1"/>
          </p:cNvSpPr>
          <p:nvPr>
            <p:ph type="body" sz="quarter" idx="23" hasCustomPrompt="1"/>
          </p:nvPr>
        </p:nvSpPr>
        <p:spPr>
          <a:xfrm>
            <a:off x="1265733" y="1272778"/>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pic>
        <p:nvPicPr>
          <p:cNvPr id="9" name="Picture 6" descr="pasted-image.pdf">
            <a:extLst>
              <a:ext uri="{FF2B5EF4-FFF2-40B4-BE49-F238E27FC236}">
                <a16:creationId xmlns:a16="http://schemas.microsoft.com/office/drawing/2014/main" id="{8B8F02DF-957C-9242-8FDB-52019F3BA39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Text Box 8" descr="Foliennummernplatzhalter 3">
            <a:extLst>
              <a:ext uri="{FF2B5EF4-FFF2-40B4-BE49-F238E27FC236}">
                <a16:creationId xmlns:a16="http://schemas.microsoft.com/office/drawing/2014/main" id="{E5D3C9CA-7A17-684A-9BCF-3D0FC3A0EAC5}"/>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910158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HL + immagine">
    <p:spTree>
      <p:nvGrpSpPr>
        <p:cNvPr id="1" name=""/>
        <p:cNvGrpSpPr/>
        <p:nvPr/>
      </p:nvGrpSpPr>
      <p:grpSpPr>
        <a:xfrm>
          <a:off x="0" y="0"/>
          <a:ext cx="0" cy="0"/>
          <a:chOff x="0" y="0"/>
          <a:chExt cx="0" cy="0"/>
        </a:xfrm>
      </p:grpSpPr>
      <p:sp>
        <p:nvSpPr>
          <p:cNvPr id="151" name="Sub, bold, 38pt, einzeilig"/>
          <p:cNvSpPr txBox="1">
            <a:spLocks noGrp="1"/>
          </p:cNvSpPr>
          <p:nvPr>
            <p:ph type="body" sz="quarter" idx="21" hasCustomPrompt="1"/>
          </p:nvPr>
        </p:nvSpPr>
        <p:spPr>
          <a:xfrm>
            <a:off x="1265733" y="1269579"/>
            <a:ext cx="5416299" cy="762842"/>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sp>
        <p:nvSpPr>
          <p:cNvPr id="152" name="Headline, bold, 62pt."/>
          <p:cNvSpPr txBox="1">
            <a:spLocks noGrp="1"/>
          </p:cNvSpPr>
          <p:nvPr>
            <p:ph type="body" sz="quarter" idx="22" hasCustomPrompt="1"/>
          </p:nvPr>
        </p:nvSpPr>
        <p:spPr>
          <a:xfrm>
            <a:off x="1265733" y="1927256"/>
            <a:ext cx="7417210" cy="1156542"/>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153" name="Bildplatzhalter 16"/>
          <p:cNvSpPr>
            <a:spLocks noGrp="1"/>
          </p:cNvSpPr>
          <p:nvPr>
            <p:ph type="pic" idx="23"/>
          </p:nvPr>
        </p:nvSpPr>
        <p:spPr>
          <a:xfrm>
            <a:off x="7" y="3553221"/>
            <a:ext cx="24389763" cy="10162973"/>
          </a:xfrm>
          <a:prstGeom prst="rect">
            <a:avLst/>
          </a:prstGeom>
        </p:spPr>
        <p:txBody>
          <a:bodyPr lIns="91439" tIns="45719" rIns="91439" bIns="45719">
            <a:noAutofit/>
          </a:bodyPr>
          <a:lstStyle/>
          <a:p>
            <a:endParaRPr/>
          </a:p>
        </p:txBody>
      </p:sp>
    </p:spTree>
    <p:extLst>
      <p:ext uri="{BB962C8B-B14F-4D97-AF65-F5344CB8AC3E}">
        <p14:creationId xmlns:p14="http://schemas.microsoft.com/office/powerpoint/2010/main" val="397055086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HL Fliesstext AHK blue">
    <p:spTree>
      <p:nvGrpSpPr>
        <p:cNvPr id="1" name=""/>
        <p:cNvGrpSpPr/>
        <p:nvPr/>
      </p:nvGrpSpPr>
      <p:grpSpPr>
        <a:xfrm>
          <a:off x="0" y="0"/>
          <a:ext cx="0" cy="0"/>
          <a:chOff x="0" y="0"/>
          <a:chExt cx="0" cy="0"/>
        </a:xfrm>
      </p:grpSpPr>
      <p:sp>
        <p:nvSpPr>
          <p:cNvPr id="173" name="Rettangolo"/>
          <p:cNvSpPr/>
          <p:nvPr/>
        </p:nvSpPr>
        <p:spPr>
          <a:xfrm>
            <a:off x="-10617" y="0"/>
            <a:ext cx="24394617" cy="10580816"/>
          </a:xfrm>
          <a:prstGeom prst="rect">
            <a:avLst/>
          </a:prstGeom>
          <a:solidFill>
            <a:srgbClr val="003882"/>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175" name="Headline, bold, 62pt."/>
          <p:cNvSpPr txBox="1">
            <a:spLocks noGrp="1"/>
          </p:cNvSpPr>
          <p:nvPr>
            <p:ph type="body" sz="quarter" idx="21" hasCustomPrompt="1"/>
          </p:nvPr>
        </p:nvSpPr>
        <p:spPr>
          <a:xfrm>
            <a:off x="1265733" y="1898691"/>
            <a:ext cx="7417210" cy="1156541"/>
          </a:xfrm>
          <a:prstGeom prst="rect">
            <a:avLst/>
          </a:prstGeom>
        </p:spPr>
        <p:txBody>
          <a:bodyPr wrap="none" lIns="82970" tIns="82970" rIns="82970" bIns="82970">
            <a:spAutoFit/>
          </a:bodyPr>
          <a:lstStyle>
            <a:lvl1pPr defTabSz="1829336">
              <a:lnSpc>
                <a:spcPct val="90000"/>
              </a:lnSpc>
              <a:defRPr sz="6200"/>
            </a:lvl1pPr>
          </a:lstStyle>
          <a:p>
            <a:r>
              <a:t>Headline, bold, 62pt.</a:t>
            </a:r>
          </a:p>
        </p:txBody>
      </p:sp>
      <p:sp>
        <p:nvSpPr>
          <p:cNvPr id="176"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265733" y="3939778"/>
            <a:ext cx="21819719" cy="2475885"/>
          </a:xfrm>
          <a:prstGeom prst="rect">
            <a:avLst/>
          </a:prstGeom>
        </p:spPr>
        <p:txBody>
          <a:bodyPr lIns="82970" tIns="82970" rIns="82970" bIns="82970">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177" name="Sub, bold, 38pt, einzeilig"/>
          <p:cNvSpPr txBox="1">
            <a:spLocks noGrp="1"/>
          </p:cNvSpPr>
          <p:nvPr>
            <p:ph type="body" sz="quarter" idx="23" hasCustomPrompt="1"/>
          </p:nvPr>
        </p:nvSpPr>
        <p:spPr>
          <a:xfrm>
            <a:off x="1265733" y="1272778"/>
            <a:ext cx="4589301" cy="673941"/>
          </a:xfrm>
          <a:prstGeom prst="rect">
            <a:avLst/>
          </a:prstGeom>
        </p:spPr>
        <p:txBody>
          <a:bodyPr wrap="none" lIns="82970" tIns="82970" rIns="82970" bIns="82970">
            <a:spAutoFit/>
          </a:bodyPr>
          <a:lstStyle/>
          <a:p>
            <a:r>
              <a:t>Sub, bold, 38pt, </a:t>
            </a:r>
            <a:r>
              <a:rPr err="1"/>
              <a:t>einzeilig</a:t>
            </a:r>
            <a:endParaRPr/>
          </a:p>
        </p:txBody>
      </p:sp>
      <p:pic>
        <p:nvPicPr>
          <p:cNvPr id="10" name="Picture 6" descr="pasted-image.pdf">
            <a:extLst>
              <a:ext uri="{FF2B5EF4-FFF2-40B4-BE49-F238E27FC236}">
                <a16:creationId xmlns:a16="http://schemas.microsoft.com/office/drawing/2014/main" id="{F28412B6-C513-9A43-AE2C-7079ED0ABE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 Box 8" descr="Foliennummernplatzhalter 3">
            <a:extLst>
              <a:ext uri="{FF2B5EF4-FFF2-40B4-BE49-F238E27FC236}">
                <a16:creationId xmlns:a16="http://schemas.microsoft.com/office/drawing/2014/main" id="{A607053A-EA18-4A4F-BD76-B1375D7116E1}"/>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626549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HL Fliesstext AHK light blue">
    <p:spTree>
      <p:nvGrpSpPr>
        <p:cNvPr id="1" name=""/>
        <p:cNvGrpSpPr/>
        <p:nvPr/>
      </p:nvGrpSpPr>
      <p:grpSpPr>
        <a:xfrm>
          <a:off x="0" y="0"/>
          <a:ext cx="0" cy="0"/>
          <a:chOff x="0" y="0"/>
          <a:chExt cx="0" cy="0"/>
        </a:xfrm>
      </p:grpSpPr>
      <p:sp>
        <p:nvSpPr>
          <p:cNvPr id="186" name="Rettangolo"/>
          <p:cNvSpPr/>
          <p:nvPr/>
        </p:nvSpPr>
        <p:spPr>
          <a:xfrm>
            <a:off x="-10617" y="0"/>
            <a:ext cx="24394617" cy="10580816"/>
          </a:xfrm>
          <a:prstGeom prst="rect">
            <a:avLst/>
          </a:prstGeom>
          <a:solidFill>
            <a:srgbClr val="CCD7E6"/>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188" name="Headline, bold, 62pt."/>
          <p:cNvSpPr txBox="1">
            <a:spLocks noGrp="1"/>
          </p:cNvSpPr>
          <p:nvPr>
            <p:ph type="body" sz="quarter" idx="21" hasCustomPrompt="1"/>
          </p:nvPr>
        </p:nvSpPr>
        <p:spPr>
          <a:xfrm>
            <a:off x="1265733" y="1898691"/>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189"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265733" y="3939778"/>
            <a:ext cx="21819719" cy="2475885"/>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190" name="Sub, bold, 38pt, einzeilig"/>
          <p:cNvSpPr txBox="1">
            <a:spLocks noGrp="1"/>
          </p:cNvSpPr>
          <p:nvPr>
            <p:ph type="body" sz="quarter" idx="23" hasCustomPrompt="1"/>
          </p:nvPr>
        </p:nvSpPr>
        <p:spPr>
          <a:xfrm>
            <a:off x="1265733" y="1272778"/>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pic>
        <p:nvPicPr>
          <p:cNvPr id="10" name="Picture 6" descr="pasted-image.pdf">
            <a:extLst>
              <a:ext uri="{FF2B5EF4-FFF2-40B4-BE49-F238E27FC236}">
                <a16:creationId xmlns:a16="http://schemas.microsoft.com/office/drawing/2014/main" id="{7E88D566-12EB-5D4E-8338-43D6E19C4E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 Box 8" descr="Foliennummernplatzhalter 3">
            <a:extLst>
              <a:ext uri="{FF2B5EF4-FFF2-40B4-BE49-F238E27FC236}">
                <a16:creationId xmlns:a16="http://schemas.microsoft.com/office/drawing/2014/main" id="{631652E7-0FF3-1B41-8F55-1FE7DBE226F4}"/>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5352982"/>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HL Fliesstext green">
    <p:spTree>
      <p:nvGrpSpPr>
        <p:cNvPr id="1" name=""/>
        <p:cNvGrpSpPr/>
        <p:nvPr/>
      </p:nvGrpSpPr>
      <p:grpSpPr>
        <a:xfrm>
          <a:off x="0" y="0"/>
          <a:ext cx="0" cy="0"/>
          <a:chOff x="0" y="0"/>
          <a:chExt cx="0" cy="0"/>
        </a:xfrm>
      </p:grpSpPr>
      <p:sp>
        <p:nvSpPr>
          <p:cNvPr id="199" name="Rettangolo"/>
          <p:cNvSpPr/>
          <p:nvPr/>
        </p:nvSpPr>
        <p:spPr>
          <a:xfrm>
            <a:off x="-10617" y="0"/>
            <a:ext cx="24394617" cy="10580816"/>
          </a:xfrm>
          <a:prstGeom prst="rect">
            <a:avLst/>
          </a:prstGeom>
          <a:solidFill>
            <a:schemeClr val="accent4"/>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201" name="Headline, bold, 62pt."/>
          <p:cNvSpPr txBox="1">
            <a:spLocks noGrp="1"/>
          </p:cNvSpPr>
          <p:nvPr>
            <p:ph type="body" sz="quarter" idx="21" hasCustomPrompt="1"/>
          </p:nvPr>
        </p:nvSpPr>
        <p:spPr>
          <a:xfrm>
            <a:off x="1265733" y="1898691"/>
            <a:ext cx="7417210" cy="1156541"/>
          </a:xfrm>
          <a:prstGeom prst="rect">
            <a:avLst/>
          </a:prstGeom>
        </p:spPr>
        <p:txBody>
          <a:bodyPr wrap="none" lIns="82970" tIns="82970" rIns="82970" bIns="82970">
            <a:spAutoFit/>
          </a:bodyPr>
          <a:lstStyle>
            <a:lvl1pPr defTabSz="1829336">
              <a:lnSpc>
                <a:spcPct val="90000"/>
              </a:lnSpc>
              <a:defRPr sz="6200"/>
            </a:lvl1pPr>
          </a:lstStyle>
          <a:p>
            <a:r>
              <a:t>Headline, bold, 62pt.</a:t>
            </a:r>
          </a:p>
        </p:txBody>
      </p:sp>
      <p:sp>
        <p:nvSpPr>
          <p:cNvPr id="202"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265733" y="3939778"/>
            <a:ext cx="21819719" cy="2475885"/>
          </a:xfrm>
          <a:prstGeom prst="rect">
            <a:avLst/>
          </a:prstGeom>
        </p:spPr>
        <p:txBody>
          <a:bodyPr lIns="82970" tIns="82970" rIns="82970" bIns="82970">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203" name="Sub, bold, 38pt, einzeilig"/>
          <p:cNvSpPr txBox="1">
            <a:spLocks noGrp="1"/>
          </p:cNvSpPr>
          <p:nvPr>
            <p:ph type="body" sz="quarter" idx="23" hasCustomPrompt="1"/>
          </p:nvPr>
        </p:nvSpPr>
        <p:spPr>
          <a:xfrm>
            <a:off x="1265733" y="1272778"/>
            <a:ext cx="4589301" cy="673941"/>
          </a:xfrm>
          <a:prstGeom prst="rect">
            <a:avLst/>
          </a:prstGeom>
        </p:spPr>
        <p:txBody>
          <a:bodyPr wrap="none" lIns="82970" tIns="82970" rIns="82970" bIns="82970">
            <a:spAutoFit/>
          </a:bodyPr>
          <a:lstStyle/>
          <a:p>
            <a:r>
              <a:t>Sub, bold, 38pt, einzeilig</a:t>
            </a:r>
          </a:p>
        </p:txBody>
      </p:sp>
      <p:pic>
        <p:nvPicPr>
          <p:cNvPr id="10" name="Picture 6" descr="pasted-image.pdf">
            <a:extLst>
              <a:ext uri="{FF2B5EF4-FFF2-40B4-BE49-F238E27FC236}">
                <a16:creationId xmlns:a16="http://schemas.microsoft.com/office/drawing/2014/main" id="{919E1D5B-2B01-4445-B4DA-A848CEA586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 Box 8" descr="Foliennummernplatzhalter 3">
            <a:extLst>
              <a:ext uri="{FF2B5EF4-FFF2-40B4-BE49-F238E27FC236}">
                <a16:creationId xmlns:a16="http://schemas.microsoft.com/office/drawing/2014/main" id="{050BFC1C-18F9-F248-BC5D-44219B86B4FC}"/>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1491925"/>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HL Fliesstext grey">
    <p:spTree>
      <p:nvGrpSpPr>
        <p:cNvPr id="1" name=""/>
        <p:cNvGrpSpPr/>
        <p:nvPr/>
      </p:nvGrpSpPr>
      <p:grpSpPr>
        <a:xfrm>
          <a:off x="0" y="0"/>
          <a:ext cx="0" cy="0"/>
          <a:chOff x="0" y="0"/>
          <a:chExt cx="0" cy="0"/>
        </a:xfrm>
      </p:grpSpPr>
      <p:sp>
        <p:nvSpPr>
          <p:cNvPr id="212" name="Rechteck 1"/>
          <p:cNvSpPr/>
          <p:nvPr/>
        </p:nvSpPr>
        <p:spPr>
          <a:xfrm>
            <a:off x="-1" y="-1"/>
            <a:ext cx="24384001" cy="10585714"/>
          </a:xfrm>
          <a:prstGeom prst="rect">
            <a:avLst/>
          </a:prstGeom>
          <a:solidFill>
            <a:srgbClr val="F2F2F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214"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215"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265733" y="3937000"/>
            <a:ext cx="21871609" cy="2475885"/>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216"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pic>
        <p:nvPicPr>
          <p:cNvPr id="10" name="Picture 6" descr="pasted-image.pdf">
            <a:extLst>
              <a:ext uri="{FF2B5EF4-FFF2-40B4-BE49-F238E27FC236}">
                <a16:creationId xmlns:a16="http://schemas.microsoft.com/office/drawing/2014/main" id="{120F9695-9D02-6F46-B76A-7FA417C169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 Box 8" descr="Foliennummernplatzhalter 3">
            <a:extLst>
              <a:ext uri="{FF2B5EF4-FFF2-40B4-BE49-F238E27FC236}">
                <a16:creationId xmlns:a16="http://schemas.microsoft.com/office/drawing/2014/main" id="{AA1B588D-5609-8D49-875A-4B8646A49256}"/>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838850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HL Fliesstext split">
    <p:spTree>
      <p:nvGrpSpPr>
        <p:cNvPr id="1" name=""/>
        <p:cNvGrpSpPr/>
        <p:nvPr/>
      </p:nvGrpSpPr>
      <p:grpSpPr>
        <a:xfrm>
          <a:off x="0" y="0"/>
          <a:ext cx="0" cy="0"/>
          <a:chOff x="0" y="0"/>
          <a:chExt cx="0" cy="0"/>
        </a:xfrm>
      </p:grpSpPr>
      <p:sp>
        <p:nvSpPr>
          <p:cNvPr id="226" name="Headline, bold, 62pt."/>
          <p:cNvSpPr txBox="1">
            <a:spLocks noGrp="1"/>
          </p:cNvSpPr>
          <p:nvPr>
            <p:ph type="body" sz="quarter" idx="21" hasCustomPrompt="1"/>
          </p:nvPr>
        </p:nvSpPr>
        <p:spPr>
          <a:xfrm>
            <a:off x="1265733" y="1908904"/>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227"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265733" y="3937000"/>
            <a:ext cx="10159576" cy="5245874"/>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228" name="Sub, bold, 38pt, einzeilig"/>
          <p:cNvSpPr txBox="1">
            <a:spLocks noGrp="1"/>
          </p:cNvSpPr>
          <p:nvPr>
            <p:ph type="body" sz="quarter" idx="23" hasCustomPrompt="1"/>
          </p:nvPr>
        </p:nvSpPr>
        <p:spPr>
          <a:xfrm>
            <a:off x="1265733" y="1271587"/>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sp>
        <p:nvSpPr>
          <p:cNvPr id="229"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4" hasCustomPrompt="1"/>
          </p:nvPr>
        </p:nvSpPr>
        <p:spPr>
          <a:xfrm>
            <a:off x="12977765" y="3937000"/>
            <a:ext cx="10159575" cy="5245874"/>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pic>
        <p:nvPicPr>
          <p:cNvPr id="10" name="Picture 6" descr="pasted-image.pdf">
            <a:extLst>
              <a:ext uri="{FF2B5EF4-FFF2-40B4-BE49-F238E27FC236}">
                <a16:creationId xmlns:a16="http://schemas.microsoft.com/office/drawing/2014/main" id="{C9BAA235-8BEC-8045-8C30-E253DAA1F0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 Box 8" descr="Foliennummernplatzhalter 3">
            <a:extLst>
              <a:ext uri="{FF2B5EF4-FFF2-40B4-BE49-F238E27FC236}">
                <a16:creationId xmlns:a16="http://schemas.microsoft.com/office/drawing/2014/main" id="{DC53F4A2-810D-104C-BADC-FBD6351409F6}"/>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0140106"/>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HL Text 3er">
    <p:spTree>
      <p:nvGrpSpPr>
        <p:cNvPr id="1" name=""/>
        <p:cNvGrpSpPr/>
        <p:nvPr/>
      </p:nvGrpSpPr>
      <p:grpSpPr>
        <a:xfrm>
          <a:off x="0" y="0"/>
          <a:ext cx="0" cy="0"/>
          <a:chOff x="0" y="0"/>
          <a:chExt cx="0" cy="0"/>
        </a:xfrm>
      </p:grpSpPr>
      <p:sp>
        <p:nvSpPr>
          <p:cNvPr id="239" name="Headline, bold, 62pt."/>
          <p:cNvSpPr txBox="1">
            <a:spLocks noGrp="1"/>
          </p:cNvSpPr>
          <p:nvPr>
            <p:ph type="body" sz="quarter" idx="21" hasCustomPrompt="1"/>
          </p:nvPr>
        </p:nvSpPr>
        <p:spPr>
          <a:xfrm>
            <a:off x="1265733" y="1898691"/>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240" name="Sub, bold, 38pt, einzeilig"/>
          <p:cNvSpPr txBox="1">
            <a:spLocks noGrp="1"/>
          </p:cNvSpPr>
          <p:nvPr>
            <p:ph type="body" sz="quarter" idx="22" hasCustomPrompt="1"/>
          </p:nvPr>
        </p:nvSpPr>
        <p:spPr>
          <a:xfrm>
            <a:off x="1265733" y="1272778"/>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242" name="line 1"/>
          <p:cNvSpPr txBox="1">
            <a:spLocks noGrp="1"/>
          </p:cNvSpPr>
          <p:nvPr>
            <p:ph type="body" sz="quarter" idx="23" hasCustomPrompt="1"/>
          </p:nvPr>
        </p:nvSpPr>
        <p:spPr>
          <a:xfrm>
            <a:off x="1265733" y="4637523"/>
            <a:ext cx="6785513" cy="762841"/>
          </a:xfrm>
          <a:prstGeom prst="rect">
            <a:avLst/>
          </a:prstGeom>
        </p:spPr>
        <p:txBody>
          <a:bodyPr lIns="82970" tIns="82970" rIns="82970" bIns="82970">
            <a:spAutoFit/>
          </a:bodyPr>
          <a:lstStyle>
            <a:lvl1pPr>
              <a:defRPr sz="3800">
                <a:solidFill>
                  <a:srgbClr val="000000"/>
                </a:solidFill>
              </a:defRPr>
            </a:lvl1pPr>
          </a:lstStyle>
          <a:p>
            <a:r>
              <a:t>line 1</a:t>
            </a:r>
          </a:p>
        </p:txBody>
      </p:sp>
      <p:sp>
        <p:nvSpPr>
          <p:cNvPr id="243" name="fließtext, sans, 2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4" hasCustomPrompt="1"/>
          </p:nvPr>
        </p:nvSpPr>
        <p:spPr>
          <a:xfrm>
            <a:off x="1265733" y="5400363"/>
            <a:ext cx="6785513" cy="3860879"/>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244" name="line 3"/>
          <p:cNvSpPr txBox="1">
            <a:spLocks noGrp="1"/>
          </p:cNvSpPr>
          <p:nvPr>
            <p:ph type="body" sz="quarter" idx="25" hasCustomPrompt="1"/>
          </p:nvPr>
        </p:nvSpPr>
        <p:spPr>
          <a:xfrm>
            <a:off x="16325312" y="4637523"/>
            <a:ext cx="6785513" cy="762841"/>
          </a:xfrm>
          <a:prstGeom prst="rect">
            <a:avLst/>
          </a:prstGeom>
        </p:spPr>
        <p:txBody>
          <a:bodyPr lIns="82970" tIns="82970" rIns="82970" bIns="82970">
            <a:spAutoFit/>
          </a:bodyPr>
          <a:lstStyle>
            <a:lvl1pPr>
              <a:defRPr sz="3800">
                <a:solidFill>
                  <a:srgbClr val="000000"/>
                </a:solidFill>
              </a:defRPr>
            </a:lvl1pPr>
          </a:lstStyle>
          <a:p>
            <a:r>
              <a:t>line 3</a:t>
            </a:r>
          </a:p>
        </p:txBody>
      </p:sp>
      <p:sp>
        <p:nvSpPr>
          <p:cNvPr id="245" name="fließtext, sans, 2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6" hasCustomPrompt="1"/>
          </p:nvPr>
        </p:nvSpPr>
        <p:spPr>
          <a:xfrm>
            <a:off x="16325312" y="5400363"/>
            <a:ext cx="6785513" cy="3860879"/>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246" name="line 2"/>
          <p:cNvSpPr txBox="1">
            <a:spLocks noGrp="1"/>
          </p:cNvSpPr>
          <p:nvPr>
            <p:ph type="body" sz="quarter" idx="27" hasCustomPrompt="1"/>
          </p:nvPr>
        </p:nvSpPr>
        <p:spPr>
          <a:xfrm>
            <a:off x="8799243" y="4637523"/>
            <a:ext cx="6785513" cy="762841"/>
          </a:xfrm>
          <a:prstGeom prst="rect">
            <a:avLst/>
          </a:prstGeom>
        </p:spPr>
        <p:txBody>
          <a:bodyPr lIns="82970" tIns="82970" rIns="82970" bIns="82970">
            <a:spAutoFit/>
          </a:bodyPr>
          <a:lstStyle>
            <a:lvl1pPr>
              <a:defRPr sz="3800">
                <a:solidFill>
                  <a:srgbClr val="000000"/>
                </a:solidFill>
              </a:defRPr>
            </a:lvl1pPr>
          </a:lstStyle>
          <a:p>
            <a:r>
              <a:t>line 2</a:t>
            </a:r>
          </a:p>
        </p:txBody>
      </p:sp>
      <p:sp>
        <p:nvSpPr>
          <p:cNvPr id="247" name="fließtext, sans, 2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8" hasCustomPrompt="1"/>
          </p:nvPr>
        </p:nvSpPr>
        <p:spPr>
          <a:xfrm>
            <a:off x="8799243" y="5400363"/>
            <a:ext cx="6785513" cy="3860879"/>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pic>
        <p:nvPicPr>
          <p:cNvPr id="14" name="Picture 6" descr="pasted-image.pdf">
            <a:extLst>
              <a:ext uri="{FF2B5EF4-FFF2-40B4-BE49-F238E27FC236}">
                <a16:creationId xmlns:a16="http://schemas.microsoft.com/office/drawing/2014/main" id="{E3E65988-B4AB-354B-A56B-B5A7F700168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 name="Text Box 8" descr="Foliennummernplatzhalter 3">
            <a:extLst>
              <a:ext uri="{FF2B5EF4-FFF2-40B4-BE49-F238E27FC236}">
                <a16:creationId xmlns:a16="http://schemas.microsoft.com/office/drawing/2014/main" id="{778AAE0E-43BC-2C4D-B377-F121A05713F7}"/>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0246888"/>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HL Bullets 3er">
    <p:spTree>
      <p:nvGrpSpPr>
        <p:cNvPr id="1" name=""/>
        <p:cNvGrpSpPr/>
        <p:nvPr/>
      </p:nvGrpSpPr>
      <p:grpSpPr>
        <a:xfrm>
          <a:off x="0" y="0"/>
          <a:ext cx="0" cy="0"/>
          <a:chOff x="0" y="0"/>
          <a:chExt cx="0" cy="0"/>
        </a:xfrm>
      </p:grpSpPr>
      <p:sp>
        <p:nvSpPr>
          <p:cNvPr id="256" name="Headline, bold, 62pt."/>
          <p:cNvSpPr txBox="1">
            <a:spLocks noGrp="1"/>
          </p:cNvSpPr>
          <p:nvPr>
            <p:ph type="body" sz="quarter" idx="21" hasCustomPrompt="1"/>
          </p:nvPr>
        </p:nvSpPr>
        <p:spPr>
          <a:xfrm>
            <a:off x="1265733" y="1898691"/>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257" name="Sub, bold, 38pt, einzeilig"/>
          <p:cNvSpPr txBox="1">
            <a:spLocks noGrp="1"/>
          </p:cNvSpPr>
          <p:nvPr>
            <p:ph type="body" sz="quarter" idx="22" hasCustomPrompt="1"/>
          </p:nvPr>
        </p:nvSpPr>
        <p:spPr>
          <a:xfrm>
            <a:off x="1265733" y="1272778"/>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259" name="line 1"/>
          <p:cNvSpPr txBox="1">
            <a:spLocks noGrp="1"/>
          </p:cNvSpPr>
          <p:nvPr>
            <p:ph type="body" sz="quarter" idx="23" hasCustomPrompt="1"/>
          </p:nvPr>
        </p:nvSpPr>
        <p:spPr>
          <a:xfrm>
            <a:off x="1265733" y="4637523"/>
            <a:ext cx="6785513" cy="762841"/>
          </a:xfrm>
          <a:prstGeom prst="rect">
            <a:avLst/>
          </a:prstGeom>
        </p:spPr>
        <p:txBody>
          <a:bodyPr lIns="82970" tIns="82970" rIns="82970" bIns="82970">
            <a:spAutoFit/>
          </a:bodyPr>
          <a:lstStyle>
            <a:lvl1pPr>
              <a:defRPr sz="3800">
                <a:solidFill>
                  <a:srgbClr val="000000"/>
                </a:solidFill>
              </a:defRPr>
            </a:lvl1pPr>
          </a:lstStyle>
          <a:p>
            <a:r>
              <a:t>line 1</a:t>
            </a:r>
          </a:p>
        </p:txBody>
      </p:sp>
      <p:sp>
        <p:nvSpPr>
          <p:cNvPr id="260" name="fließtext, sans, 20pt."/>
          <p:cNvSpPr txBox="1">
            <a:spLocks noGrp="1"/>
          </p:cNvSpPr>
          <p:nvPr>
            <p:ph type="body" sz="quarter" idx="24" hasCustomPrompt="1"/>
          </p:nvPr>
        </p:nvSpPr>
        <p:spPr>
          <a:xfrm>
            <a:off x="1265733" y="5400363"/>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261" name="line 3"/>
          <p:cNvSpPr txBox="1">
            <a:spLocks noGrp="1"/>
          </p:cNvSpPr>
          <p:nvPr>
            <p:ph type="body" sz="quarter" idx="25" hasCustomPrompt="1"/>
          </p:nvPr>
        </p:nvSpPr>
        <p:spPr>
          <a:xfrm>
            <a:off x="16325312" y="4637523"/>
            <a:ext cx="6785513" cy="762841"/>
          </a:xfrm>
          <a:prstGeom prst="rect">
            <a:avLst/>
          </a:prstGeom>
        </p:spPr>
        <p:txBody>
          <a:bodyPr lIns="82970" tIns="82970" rIns="82970" bIns="82970">
            <a:spAutoFit/>
          </a:bodyPr>
          <a:lstStyle>
            <a:lvl1pPr>
              <a:defRPr sz="3800">
                <a:solidFill>
                  <a:srgbClr val="000000"/>
                </a:solidFill>
              </a:defRPr>
            </a:lvl1pPr>
          </a:lstStyle>
          <a:p>
            <a:r>
              <a:t>line 3</a:t>
            </a:r>
          </a:p>
        </p:txBody>
      </p:sp>
      <p:sp>
        <p:nvSpPr>
          <p:cNvPr id="262" name="fließtext, sans, 20pt"/>
          <p:cNvSpPr txBox="1">
            <a:spLocks noGrp="1"/>
          </p:cNvSpPr>
          <p:nvPr>
            <p:ph type="body" sz="quarter" idx="26" hasCustomPrompt="1"/>
          </p:nvPr>
        </p:nvSpPr>
        <p:spPr>
          <a:xfrm>
            <a:off x="16325312" y="5400363"/>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263" name="line 2"/>
          <p:cNvSpPr txBox="1">
            <a:spLocks noGrp="1"/>
          </p:cNvSpPr>
          <p:nvPr>
            <p:ph type="body" sz="quarter" idx="27" hasCustomPrompt="1"/>
          </p:nvPr>
        </p:nvSpPr>
        <p:spPr>
          <a:xfrm>
            <a:off x="8799243" y="4637523"/>
            <a:ext cx="6785513" cy="762841"/>
          </a:xfrm>
          <a:prstGeom prst="rect">
            <a:avLst/>
          </a:prstGeom>
        </p:spPr>
        <p:txBody>
          <a:bodyPr lIns="82970" tIns="82970" rIns="82970" bIns="82970">
            <a:spAutoFit/>
          </a:bodyPr>
          <a:lstStyle>
            <a:lvl1pPr>
              <a:defRPr sz="3800">
                <a:solidFill>
                  <a:srgbClr val="000000"/>
                </a:solidFill>
              </a:defRPr>
            </a:lvl1pPr>
          </a:lstStyle>
          <a:p>
            <a:r>
              <a:t>line 2</a:t>
            </a:r>
          </a:p>
        </p:txBody>
      </p:sp>
      <p:sp>
        <p:nvSpPr>
          <p:cNvPr id="264" name="fließtext, sans, 20pt"/>
          <p:cNvSpPr txBox="1">
            <a:spLocks noGrp="1"/>
          </p:cNvSpPr>
          <p:nvPr>
            <p:ph type="body" sz="quarter" idx="28" hasCustomPrompt="1"/>
          </p:nvPr>
        </p:nvSpPr>
        <p:spPr>
          <a:xfrm>
            <a:off x="8799243" y="5400363"/>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265" name="fließtext, sans, 20pt."/>
          <p:cNvSpPr txBox="1">
            <a:spLocks noGrp="1"/>
          </p:cNvSpPr>
          <p:nvPr>
            <p:ph type="body" sz="quarter" idx="29" hasCustomPrompt="1"/>
          </p:nvPr>
        </p:nvSpPr>
        <p:spPr>
          <a:xfrm>
            <a:off x="1273175" y="5883803"/>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266" name="fließtext, sans, 20pt."/>
          <p:cNvSpPr txBox="1">
            <a:spLocks noGrp="1"/>
          </p:cNvSpPr>
          <p:nvPr>
            <p:ph type="body" sz="quarter" idx="30" hasCustomPrompt="1"/>
          </p:nvPr>
        </p:nvSpPr>
        <p:spPr>
          <a:xfrm>
            <a:off x="16325312" y="5883803"/>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267" name="fließtext, sans, 20pt."/>
          <p:cNvSpPr txBox="1">
            <a:spLocks noGrp="1"/>
          </p:cNvSpPr>
          <p:nvPr>
            <p:ph type="body" sz="quarter" idx="31" hasCustomPrompt="1"/>
          </p:nvPr>
        </p:nvSpPr>
        <p:spPr>
          <a:xfrm>
            <a:off x="8799243" y="5883803"/>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268" name="fließtext, sans, 20pt."/>
          <p:cNvSpPr txBox="1">
            <a:spLocks noGrp="1"/>
          </p:cNvSpPr>
          <p:nvPr>
            <p:ph type="body" sz="quarter" idx="32" hasCustomPrompt="1"/>
          </p:nvPr>
        </p:nvSpPr>
        <p:spPr>
          <a:xfrm>
            <a:off x="1265733" y="6374559"/>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269" name="fließtext, sans, 20pt."/>
          <p:cNvSpPr txBox="1">
            <a:spLocks noGrp="1"/>
          </p:cNvSpPr>
          <p:nvPr>
            <p:ph type="body" sz="quarter" idx="33" hasCustomPrompt="1"/>
          </p:nvPr>
        </p:nvSpPr>
        <p:spPr>
          <a:xfrm>
            <a:off x="16325312" y="6374559"/>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270" name="fließtext, sans, 20pt."/>
          <p:cNvSpPr txBox="1">
            <a:spLocks noGrp="1"/>
          </p:cNvSpPr>
          <p:nvPr>
            <p:ph type="body" sz="quarter" idx="34" hasCustomPrompt="1"/>
          </p:nvPr>
        </p:nvSpPr>
        <p:spPr>
          <a:xfrm>
            <a:off x="8799243" y="6374559"/>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271" name="fließtext, sans, 20pt."/>
          <p:cNvSpPr txBox="1">
            <a:spLocks noGrp="1"/>
          </p:cNvSpPr>
          <p:nvPr>
            <p:ph type="body" sz="quarter" idx="35" hasCustomPrompt="1"/>
          </p:nvPr>
        </p:nvSpPr>
        <p:spPr>
          <a:xfrm>
            <a:off x="1265733" y="6858000"/>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272" name="fließtext, sans, 20pt."/>
          <p:cNvSpPr txBox="1">
            <a:spLocks noGrp="1"/>
          </p:cNvSpPr>
          <p:nvPr>
            <p:ph type="body" sz="quarter" idx="36" hasCustomPrompt="1"/>
          </p:nvPr>
        </p:nvSpPr>
        <p:spPr>
          <a:xfrm>
            <a:off x="16325312" y="6858000"/>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273" name="fließtext, sans, 20pt."/>
          <p:cNvSpPr txBox="1">
            <a:spLocks noGrp="1"/>
          </p:cNvSpPr>
          <p:nvPr>
            <p:ph type="body" sz="quarter" idx="37" hasCustomPrompt="1"/>
          </p:nvPr>
        </p:nvSpPr>
        <p:spPr>
          <a:xfrm>
            <a:off x="8799243" y="6858000"/>
            <a:ext cx="6785513" cy="483441"/>
          </a:xfrm>
          <a:prstGeom prst="rect">
            <a:avLst/>
          </a:prstGeom>
        </p:spPr>
        <p:txBody>
          <a:bodyPr lIns="82970" tIns="82970" rIns="82970" bIns="82970">
            <a:spAutoFit/>
          </a:bodyPr>
          <a:lstStyle>
            <a:lvl1pPr marL="200526" indent="-200526" defTabSz="1829336">
              <a:spcBef>
                <a:spcPts val="1900"/>
              </a:spcBef>
              <a:buClr>
                <a:srgbClr val="003882"/>
              </a:buClr>
              <a:buSzPct val="100000"/>
              <a:buChar char="•"/>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pic>
        <p:nvPicPr>
          <p:cNvPr id="23" name="Picture 6" descr="pasted-image.pdf">
            <a:extLst>
              <a:ext uri="{FF2B5EF4-FFF2-40B4-BE49-F238E27FC236}">
                <a16:creationId xmlns:a16="http://schemas.microsoft.com/office/drawing/2014/main" id="{3CD4B2D9-93F3-1C41-8B01-9982DDD4C9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 name="Text Box 8" descr="Foliennummernplatzhalter 3">
            <a:extLst>
              <a:ext uri="{FF2B5EF4-FFF2-40B4-BE49-F238E27FC236}">
                <a16:creationId xmlns:a16="http://schemas.microsoft.com/office/drawing/2014/main" id="{CB7E67D4-0FF2-0949-B60E-819615C0EEC1}"/>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640664"/>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HL Fliesstext splitAHK BLUE">
    <p:spTree>
      <p:nvGrpSpPr>
        <p:cNvPr id="1" name=""/>
        <p:cNvGrpSpPr/>
        <p:nvPr/>
      </p:nvGrpSpPr>
      <p:grpSpPr>
        <a:xfrm>
          <a:off x="0" y="0"/>
          <a:ext cx="0" cy="0"/>
          <a:chOff x="0" y="0"/>
          <a:chExt cx="0" cy="0"/>
        </a:xfrm>
      </p:grpSpPr>
      <p:sp>
        <p:nvSpPr>
          <p:cNvPr id="281" name="Rechteck 1"/>
          <p:cNvSpPr/>
          <p:nvPr/>
        </p:nvSpPr>
        <p:spPr>
          <a:xfrm>
            <a:off x="12639903" y="3729911"/>
            <a:ext cx="10497442" cy="6256178"/>
          </a:xfrm>
          <a:prstGeom prst="rect">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283"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284"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2" hasCustomPrompt="1"/>
          </p:nvPr>
        </p:nvSpPr>
        <p:spPr>
          <a:xfrm>
            <a:off x="1265733" y="4004231"/>
            <a:ext cx="9817101" cy="5707539"/>
          </a:xfrm>
          <a:prstGeom prst="rect">
            <a:avLst/>
          </a:prstGeom>
        </p:spPr>
        <p:txBody>
          <a:bodyPr lIns="82970" tIns="82970" rIns="82970" bIns="82970" anchor="ctr">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285"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286"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4" hasCustomPrompt="1"/>
          </p:nvPr>
        </p:nvSpPr>
        <p:spPr>
          <a:xfrm>
            <a:off x="12977765" y="4004231"/>
            <a:ext cx="9821718" cy="5707539"/>
          </a:xfrm>
          <a:prstGeom prst="rect">
            <a:avLst/>
          </a:prstGeom>
        </p:spPr>
        <p:txBody>
          <a:bodyPr lIns="82970" tIns="82970" rIns="82970" bIns="82970" anchor="ctr">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pic>
        <p:nvPicPr>
          <p:cNvPr id="11" name="Picture 6" descr="pasted-image.pdf">
            <a:extLst>
              <a:ext uri="{FF2B5EF4-FFF2-40B4-BE49-F238E27FC236}">
                <a16:creationId xmlns:a16="http://schemas.microsoft.com/office/drawing/2014/main" id="{ABBFA50C-1DF3-1E4A-AF1A-7AAD1751E3F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8" descr="Foliennummernplatzhalter 3">
            <a:extLst>
              <a:ext uri="{FF2B5EF4-FFF2-40B4-BE49-F238E27FC236}">
                <a16:creationId xmlns:a16="http://schemas.microsoft.com/office/drawing/2014/main" id="{AE382191-0ECE-BE45-941C-15A6A1C74511}"/>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4812285"/>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HL Fliesstext split ahk light blue">
    <p:spTree>
      <p:nvGrpSpPr>
        <p:cNvPr id="1" name=""/>
        <p:cNvGrpSpPr/>
        <p:nvPr/>
      </p:nvGrpSpPr>
      <p:grpSpPr>
        <a:xfrm>
          <a:off x="0" y="0"/>
          <a:ext cx="0" cy="0"/>
          <a:chOff x="0" y="0"/>
          <a:chExt cx="0" cy="0"/>
        </a:xfrm>
      </p:grpSpPr>
      <p:sp>
        <p:nvSpPr>
          <p:cNvPr id="295" name="Rechteck 1"/>
          <p:cNvSpPr/>
          <p:nvPr/>
        </p:nvSpPr>
        <p:spPr>
          <a:xfrm>
            <a:off x="12639903" y="3729911"/>
            <a:ext cx="10497442" cy="6256178"/>
          </a:xfrm>
          <a:prstGeom prst="rect">
            <a:avLst/>
          </a:prstGeom>
          <a:solidFill>
            <a:srgbClr val="CCD7E6"/>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297"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298"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2" hasCustomPrompt="1"/>
          </p:nvPr>
        </p:nvSpPr>
        <p:spPr>
          <a:xfrm>
            <a:off x="1265733" y="4004231"/>
            <a:ext cx="9817101" cy="5707539"/>
          </a:xfrm>
          <a:prstGeom prst="rect">
            <a:avLst/>
          </a:prstGeom>
        </p:spPr>
        <p:txBody>
          <a:bodyPr lIns="82970" tIns="82970" rIns="82970" bIns="82970" anchor="ctr">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299"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300"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4" hasCustomPrompt="1"/>
          </p:nvPr>
        </p:nvSpPr>
        <p:spPr>
          <a:xfrm>
            <a:off x="12977765" y="4004231"/>
            <a:ext cx="9821718" cy="5707539"/>
          </a:xfrm>
          <a:prstGeom prst="rect">
            <a:avLst/>
          </a:prstGeom>
        </p:spPr>
        <p:txBody>
          <a:bodyPr lIns="82970" tIns="82970" rIns="82970" bIns="82970" anchor="ctr">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pic>
        <p:nvPicPr>
          <p:cNvPr id="11" name="Picture 6" descr="pasted-image.pdf">
            <a:extLst>
              <a:ext uri="{FF2B5EF4-FFF2-40B4-BE49-F238E27FC236}">
                <a16:creationId xmlns:a16="http://schemas.microsoft.com/office/drawing/2014/main" id="{C492E882-0900-E244-A19E-A23B5E3DA7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8" descr="Foliennummernplatzhalter 3">
            <a:extLst>
              <a:ext uri="{FF2B5EF4-FFF2-40B4-BE49-F238E27FC236}">
                <a16:creationId xmlns:a16="http://schemas.microsoft.com/office/drawing/2014/main" id="{44BBF079-DF94-0A49-B4FC-9DFFEFB2E507}"/>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33332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cover AHK-LIGHT BLUE">
    <p:spTree>
      <p:nvGrpSpPr>
        <p:cNvPr id="1" name=""/>
        <p:cNvGrpSpPr/>
        <p:nvPr/>
      </p:nvGrpSpPr>
      <p:grpSpPr>
        <a:xfrm>
          <a:off x="0" y="0"/>
          <a:ext cx="0" cy="0"/>
          <a:chOff x="0" y="0"/>
          <a:chExt cx="0" cy="0"/>
        </a:xfrm>
      </p:grpSpPr>
      <p:sp>
        <p:nvSpPr>
          <p:cNvPr id="24" name="Bildplatzhalter 16"/>
          <p:cNvSpPr>
            <a:spLocks noGrp="1"/>
          </p:cNvSpPr>
          <p:nvPr>
            <p:ph type="pic" idx="21"/>
          </p:nvPr>
        </p:nvSpPr>
        <p:spPr>
          <a:xfrm>
            <a:off x="7" y="1453"/>
            <a:ext cx="24389763" cy="10584454"/>
          </a:xfrm>
          <a:prstGeom prst="rect">
            <a:avLst/>
          </a:prstGeom>
        </p:spPr>
        <p:txBody>
          <a:bodyPr lIns="91439" tIns="45719" rIns="91439" bIns="45719">
            <a:noAutofit/>
          </a:bodyPr>
          <a:lstStyle/>
          <a:p>
            <a:endParaRPr/>
          </a:p>
        </p:txBody>
      </p:sp>
      <p:sp>
        <p:nvSpPr>
          <p:cNvPr id="25" name="Rechteck 9"/>
          <p:cNvSpPr/>
          <p:nvPr/>
        </p:nvSpPr>
        <p:spPr>
          <a:xfrm>
            <a:off x="13627566" y="7112755"/>
            <a:ext cx="10765516" cy="2548603"/>
          </a:xfrm>
          <a:prstGeom prst="rect">
            <a:avLst/>
          </a:prstGeom>
          <a:solidFill>
            <a:srgbClr val="003882">
              <a:alpha val="90000"/>
            </a:srgbClr>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27" name="Sub, bold, 38pt, einzeilig"/>
          <p:cNvSpPr txBox="1">
            <a:spLocks noGrp="1"/>
          </p:cNvSpPr>
          <p:nvPr>
            <p:ph type="body" sz="quarter" idx="22" hasCustomPrompt="1"/>
          </p:nvPr>
        </p:nvSpPr>
        <p:spPr>
          <a:xfrm>
            <a:off x="14488273" y="7517990"/>
            <a:ext cx="5848603" cy="752336"/>
          </a:xfrm>
          <a:prstGeom prst="rect">
            <a:avLst/>
          </a:prstGeom>
        </p:spPr>
        <p:txBody>
          <a:bodyPr wrap="none" lIns="82970" tIns="82970" rIns="82970" bIns="82970">
            <a:spAutoFit/>
          </a:bodyPr>
          <a:lstStyle>
            <a:lvl1pPr>
              <a:defRPr sz="38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Sub, bold, 38pt, </a:t>
            </a:r>
            <a:r>
              <a:rPr err="1"/>
              <a:t>einzeilig</a:t>
            </a:r>
            <a:endParaRPr/>
          </a:p>
        </p:txBody>
      </p:sp>
      <p:sp>
        <p:nvSpPr>
          <p:cNvPr id="28" name="Headline, bold, 62pt."/>
          <p:cNvSpPr txBox="1">
            <a:spLocks noGrp="1"/>
          </p:cNvSpPr>
          <p:nvPr>
            <p:ph type="body" sz="quarter" idx="23" hasCustomPrompt="1"/>
          </p:nvPr>
        </p:nvSpPr>
        <p:spPr>
          <a:xfrm>
            <a:off x="14488273" y="8214242"/>
            <a:ext cx="7902050" cy="1026257"/>
          </a:xfrm>
          <a:prstGeom prst="rect">
            <a:avLst/>
          </a:prstGeom>
        </p:spPr>
        <p:txBody>
          <a:bodyPr wrap="none" lIns="82970" tIns="82970" rIns="82970" bIns="82970">
            <a:spAutoFit/>
          </a:bodyPr>
          <a:lstStyle>
            <a:lvl1pPr defTabSz="1829336">
              <a:lnSpc>
                <a:spcPct val="90000"/>
              </a:lnSpc>
              <a:defRPr sz="62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Headline, bold, 62pt.</a:t>
            </a:r>
          </a:p>
        </p:txBody>
      </p:sp>
      <p:sp>
        <p:nvSpPr>
          <p:cNvPr id="29" name="Rechteck 13"/>
          <p:cNvSpPr/>
          <p:nvPr/>
        </p:nvSpPr>
        <p:spPr>
          <a:xfrm>
            <a:off x="13627566" y="9662370"/>
            <a:ext cx="10765516" cy="923537"/>
          </a:xfrm>
          <a:prstGeom prst="rect">
            <a:avLst/>
          </a:prstGeom>
          <a:solidFill>
            <a:srgbClr val="CCD7E6"/>
          </a:solidFill>
          <a:ln w="12700">
            <a:miter lim="400000"/>
          </a:ln>
        </p:spPr>
        <p:txBody>
          <a:bodyPr lIns="82970" tIns="82970" rIns="82970" bIns="82970" anchor="ctr"/>
          <a:lstStyle/>
          <a:p>
            <a:pPr algn="ctr">
              <a:defRPr>
                <a:solidFill>
                  <a:schemeClr val="accent4"/>
                </a:solidFill>
              </a:defRPr>
            </a:pPr>
            <a:endParaRPr/>
          </a:p>
        </p:txBody>
      </p:sp>
      <p:sp>
        <p:nvSpPr>
          <p:cNvPr id="30" name="Body, einzeilig, 30pt."/>
          <p:cNvSpPr txBox="1">
            <a:spLocks noGrp="1"/>
          </p:cNvSpPr>
          <p:nvPr>
            <p:ph type="body" sz="quarter" idx="24" hasCustomPrompt="1"/>
          </p:nvPr>
        </p:nvSpPr>
        <p:spPr>
          <a:xfrm>
            <a:off x="14539073" y="9818918"/>
            <a:ext cx="3711800" cy="629225"/>
          </a:xfrm>
          <a:prstGeom prst="rect">
            <a:avLst/>
          </a:prstGeom>
        </p:spPr>
        <p:txBody>
          <a:bodyPr wrap="none"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t>Body, </a:t>
            </a:r>
            <a:r>
              <a:rPr err="1"/>
              <a:t>einzeilig</a:t>
            </a:r>
            <a:r>
              <a:t>, 30pt.</a:t>
            </a:r>
          </a:p>
        </p:txBody>
      </p:sp>
      <p:pic>
        <p:nvPicPr>
          <p:cNvPr id="12" name="Picture 6" descr="pasted-image.pdf">
            <a:extLst>
              <a:ext uri="{FF2B5EF4-FFF2-40B4-BE49-F238E27FC236}">
                <a16:creationId xmlns:a16="http://schemas.microsoft.com/office/drawing/2014/main" id="{E0C773DB-8DCC-C64D-9E73-36D59EF0E6D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8" descr="Foliennummernplatzhalter 3">
            <a:extLst>
              <a:ext uri="{FF2B5EF4-FFF2-40B4-BE49-F238E27FC236}">
                <a16:creationId xmlns:a16="http://schemas.microsoft.com/office/drawing/2014/main" id="{F52858AB-9DA9-AF45-AB74-8BDB5961F296}"/>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269065"/>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HL Fliesstext split green">
    <p:spTree>
      <p:nvGrpSpPr>
        <p:cNvPr id="1" name=""/>
        <p:cNvGrpSpPr/>
        <p:nvPr/>
      </p:nvGrpSpPr>
      <p:grpSpPr>
        <a:xfrm>
          <a:off x="0" y="0"/>
          <a:ext cx="0" cy="0"/>
          <a:chOff x="0" y="0"/>
          <a:chExt cx="0" cy="0"/>
        </a:xfrm>
      </p:grpSpPr>
      <p:sp>
        <p:nvSpPr>
          <p:cNvPr id="309" name="Rechteck 1"/>
          <p:cNvSpPr/>
          <p:nvPr/>
        </p:nvSpPr>
        <p:spPr>
          <a:xfrm>
            <a:off x="12639903" y="3729911"/>
            <a:ext cx="10497442" cy="6256178"/>
          </a:xfrm>
          <a:prstGeom prst="rect">
            <a:avLst/>
          </a:prstGeom>
          <a:solidFill>
            <a:schemeClr val="accent4"/>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311"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312"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2" hasCustomPrompt="1"/>
          </p:nvPr>
        </p:nvSpPr>
        <p:spPr>
          <a:xfrm>
            <a:off x="1265733" y="4004231"/>
            <a:ext cx="9817101" cy="5707539"/>
          </a:xfrm>
          <a:prstGeom prst="rect">
            <a:avLst/>
          </a:prstGeom>
        </p:spPr>
        <p:txBody>
          <a:bodyPr lIns="82970" tIns="82970" rIns="82970" bIns="82970" anchor="ctr">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313"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314"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4" hasCustomPrompt="1"/>
          </p:nvPr>
        </p:nvSpPr>
        <p:spPr>
          <a:xfrm>
            <a:off x="12977765" y="4004231"/>
            <a:ext cx="9821718" cy="5707539"/>
          </a:xfrm>
          <a:prstGeom prst="rect">
            <a:avLst/>
          </a:prstGeom>
        </p:spPr>
        <p:txBody>
          <a:bodyPr lIns="82970" tIns="82970" rIns="82970" bIns="82970" anchor="ctr">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pic>
        <p:nvPicPr>
          <p:cNvPr id="11" name="Picture 6" descr="pasted-image.pdf">
            <a:extLst>
              <a:ext uri="{FF2B5EF4-FFF2-40B4-BE49-F238E27FC236}">
                <a16:creationId xmlns:a16="http://schemas.microsoft.com/office/drawing/2014/main" id="{1D6B1FE4-6160-C547-88EB-44AE53586A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8" descr="Foliennummernplatzhalter 3">
            <a:extLst>
              <a:ext uri="{FF2B5EF4-FFF2-40B4-BE49-F238E27FC236}">
                <a16:creationId xmlns:a16="http://schemas.microsoft.com/office/drawing/2014/main" id="{DE8236CA-0576-EA48-B521-BA28A72E18E2}"/>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6706846"/>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HL Fliesstext split red">
    <p:spTree>
      <p:nvGrpSpPr>
        <p:cNvPr id="1" name=""/>
        <p:cNvGrpSpPr/>
        <p:nvPr/>
      </p:nvGrpSpPr>
      <p:grpSpPr>
        <a:xfrm>
          <a:off x="0" y="0"/>
          <a:ext cx="0" cy="0"/>
          <a:chOff x="0" y="0"/>
          <a:chExt cx="0" cy="0"/>
        </a:xfrm>
      </p:grpSpPr>
      <p:sp>
        <p:nvSpPr>
          <p:cNvPr id="323" name="Rechteck 1"/>
          <p:cNvSpPr/>
          <p:nvPr/>
        </p:nvSpPr>
        <p:spPr>
          <a:xfrm>
            <a:off x="12639903" y="3729911"/>
            <a:ext cx="10497442" cy="6256178"/>
          </a:xfrm>
          <a:prstGeom prst="rect">
            <a:avLst/>
          </a:prstGeom>
          <a:solidFill>
            <a:schemeClr val="accent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325"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326"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2" hasCustomPrompt="1"/>
          </p:nvPr>
        </p:nvSpPr>
        <p:spPr>
          <a:xfrm>
            <a:off x="1265733" y="4004231"/>
            <a:ext cx="9817101" cy="5707539"/>
          </a:xfrm>
          <a:prstGeom prst="rect">
            <a:avLst/>
          </a:prstGeom>
        </p:spPr>
        <p:txBody>
          <a:bodyPr lIns="82970" tIns="82970" rIns="82970" bIns="82970" anchor="ctr">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327"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328"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4" hasCustomPrompt="1"/>
          </p:nvPr>
        </p:nvSpPr>
        <p:spPr>
          <a:xfrm>
            <a:off x="12977765" y="4004231"/>
            <a:ext cx="9821718" cy="5707539"/>
          </a:xfrm>
          <a:prstGeom prst="rect">
            <a:avLst/>
          </a:prstGeom>
        </p:spPr>
        <p:txBody>
          <a:bodyPr lIns="82970" tIns="82970" rIns="82970" bIns="82970" anchor="ctr">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pic>
        <p:nvPicPr>
          <p:cNvPr id="11" name="Picture 6" descr="pasted-image.pdf">
            <a:extLst>
              <a:ext uri="{FF2B5EF4-FFF2-40B4-BE49-F238E27FC236}">
                <a16:creationId xmlns:a16="http://schemas.microsoft.com/office/drawing/2014/main" id="{008ECD7C-AC2C-EA4A-91F2-06F516DC8D9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8" descr="Foliennummernplatzhalter 3">
            <a:extLst>
              <a:ext uri="{FF2B5EF4-FFF2-40B4-BE49-F238E27FC236}">
                <a16:creationId xmlns:a16="http://schemas.microsoft.com/office/drawing/2014/main" id="{0C4023BD-8435-4A45-90CA-EB92110B1D86}"/>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664640"/>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HL Fliesstext split grey copia">
    <p:spTree>
      <p:nvGrpSpPr>
        <p:cNvPr id="1" name=""/>
        <p:cNvGrpSpPr/>
        <p:nvPr/>
      </p:nvGrpSpPr>
      <p:grpSpPr>
        <a:xfrm>
          <a:off x="0" y="0"/>
          <a:ext cx="0" cy="0"/>
          <a:chOff x="0" y="0"/>
          <a:chExt cx="0" cy="0"/>
        </a:xfrm>
      </p:grpSpPr>
      <p:sp>
        <p:nvSpPr>
          <p:cNvPr id="337" name="Rechteck 1"/>
          <p:cNvSpPr/>
          <p:nvPr/>
        </p:nvSpPr>
        <p:spPr>
          <a:xfrm>
            <a:off x="12639903" y="3729911"/>
            <a:ext cx="10497442" cy="6256178"/>
          </a:xfrm>
          <a:prstGeom prst="rect">
            <a:avLst/>
          </a:prstGeom>
          <a:solidFill>
            <a:srgbClr val="F2F2F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339"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340"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2" hasCustomPrompt="1"/>
          </p:nvPr>
        </p:nvSpPr>
        <p:spPr>
          <a:xfrm>
            <a:off x="1265733" y="4004231"/>
            <a:ext cx="9817101" cy="5707539"/>
          </a:xfrm>
          <a:prstGeom prst="rect">
            <a:avLst/>
          </a:prstGeom>
        </p:spPr>
        <p:txBody>
          <a:bodyPr lIns="82970" tIns="82970" rIns="82970" bIns="82970" anchor="ctr">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341"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342"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4" hasCustomPrompt="1"/>
          </p:nvPr>
        </p:nvSpPr>
        <p:spPr>
          <a:xfrm>
            <a:off x="12977765" y="4004231"/>
            <a:ext cx="9821718" cy="5707539"/>
          </a:xfrm>
          <a:prstGeom prst="rect">
            <a:avLst/>
          </a:prstGeom>
        </p:spPr>
        <p:txBody>
          <a:bodyPr lIns="82970" tIns="82970" rIns="82970" bIns="82970" anchor="ctr">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pic>
        <p:nvPicPr>
          <p:cNvPr id="11" name="Picture 6" descr="pasted-image.pdf">
            <a:extLst>
              <a:ext uri="{FF2B5EF4-FFF2-40B4-BE49-F238E27FC236}">
                <a16:creationId xmlns:a16="http://schemas.microsoft.com/office/drawing/2014/main" id="{D83F3A23-F1F3-334F-A7F5-40B56D6790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Text Box 8" descr="Foliennummernplatzhalter 3">
            <a:extLst>
              <a:ext uri="{FF2B5EF4-FFF2-40B4-BE49-F238E27FC236}">
                <a16:creationId xmlns:a16="http://schemas.microsoft.com/office/drawing/2014/main" id="{4368459D-C8C2-3A47-8196-3F01E732E599}"/>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27999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HL Text Image split">
    <p:spTree>
      <p:nvGrpSpPr>
        <p:cNvPr id="1" name=""/>
        <p:cNvGrpSpPr/>
        <p:nvPr/>
      </p:nvGrpSpPr>
      <p:grpSpPr>
        <a:xfrm>
          <a:off x="0" y="0"/>
          <a:ext cx="0" cy="0"/>
          <a:chOff x="0" y="0"/>
          <a:chExt cx="0" cy="0"/>
        </a:xfrm>
      </p:grpSpPr>
      <p:sp>
        <p:nvSpPr>
          <p:cNvPr id="352" name="Bildplatzhalter 2"/>
          <p:cNvSpPr>
            <a:spLocks noGrp="1"/>
          </p:cNvSpPr>
          <p:nvPr>
            <p:ph type="pic" sz="half" idx="21"/>
          </p:nvPr>
        </p:nvSpPr>
        <p:spPr>
          <a:xfrm>
            <a:off x="12519836" y="3571150"/>
            <a:ext cx="11869934" cy="7432007"/>
          </a:xfrm>
          <a:prstGeom prst="rect">
            <a:avLst/>
          </a:prstGeom>
        </p:spPr>
        <p:txBody>
          <a:bodyPr lIns="91439" tIns="45719" rIns="91439" bIns="45719">
            <a:noAutofit/>
          </a:bodyPr>
          <a:lstStyle/>
          <a:p>
            <a:endParaRPr/>
          </a:p>
        </p:txBody>
      </p:sp>
      <p:sp>
        <p:nvSpPr>
          <p:cNvPr id="353" name="Headline, bold, 62pt."/>
          <p:cNvSpPr txBox="1">
            <a:spLocks noGrp="1"/>
          </p:cNvSpPr>
          <p:nvPr>
            <p:ph type="body" sz="quarter" idx="22" hasCustomPrompt="1"/>
          </p:nvPr>
        </p:nvSpPr>
        <p:spPr>
          <a:xfrm>
            <a:off x="1265733" y="1905134"/>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354"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3" hasCustomPrompt="1"/>
          </p:nvPr>
        </p:nvSpPr>
        <p:spPr>
          <a:xfrm>
            <a:off x="1265733" y="3937000"/>
            <a:ext cx="9817767" cy="5707539"/>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355" name="Sub, bold, 38pt, einzeilig"/>
          <p:cNvSpPr txBox="1">
            <a:spLocks noGrp="1"/>
          </p:cNvSpPr>
          <p:nvPr>
            <p:ph type="body" sz="quarter" idx="24" hasCustomPrompt="1"/>
          </p:nvPr>
        </p:nvSpPr>
        <p:spPr>
          <a:xfrm>
            <a:off x="1265733" y="1267817"/>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pic>
        <p:nvPicPr>
          <p:cNvPr id="10" name="Picture 6" descr="pasted-image.pdf">
            <a:extLst>
              <a:ext uri="{FF2B5EF4-FFF2-40B4-BE49-F238E27FC236}">
                <a16:creationId xmlns:a16="http://schemas.microsoft.com/office/drawing/2014/main" id="{81716C44-0228-5643-B97B-980158D1246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 Box 8" descr="Foliennummernplatzhalter 3">
            <a:extLst>
              <a:ext uri="{FF2B5EF4-FFF2-40B4-BE49-F238E27FC236}">
                <a16:creationId xmlns:a16="http://schemas.microsoft.com/office/drawing/2014/main" id="{6A52D2C3-5E5B-F44C-A1A5-70A98BACB65B}"/>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7139703"/>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HL Text Image AHK BLU split">
    <p:spTree>
      <p:nvGrpSpPr>
        <p:cNvPr id="1" name=""/>
        <p:cNvGrpSpPr/>
        <p:nvPr/>
      </p:nvGrpSpPr>
      <p:grpSpPr>
        <a:xfrm>
          <a:off x="0" y="0"/>
          <a:ext cx="0" cy="0"/>
          <a:chOff x="0" y="0"/>
          <a:chExt cx="0" cy="0"/>
        </a:xfrm>
      </p:grpSpPr>
      <p:sp>
        <p:nvSpPr>
          <p:cNvPr id="364" name="Rechteck 1"/>
          <p:cNvSpPr/>
          <p:nvPr/>
        </p:nvSpPr>
        <p:spPr>
          <a:xfrm>
            <a:off x="12639903" y="-1"/>
            <a:ext cx="11744097" cy="10585714"/>
          </a:xfrm>
          <a:prstGeom prst="rect">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366" name="Headline, bold, 62pt."/>
          <p:cNvSpPr txBox="1">
            <a:spLocks noGrp="1"/>
          </p:cNvSpPr>
          <p:nvPr>
            <p:ph type="body" sz="quarter" idx="21" hasCustomPrompt="1"/>
          </p:nvPr>
        </p:nvSpPr>
        <p:spPr>
          <a:xfrm>
            <a:off x="13717269" y="2549438"/>
            <a:ext cx="7417210" cy="1156541"/>
          </a:xfrm>
          <a:prstGeom prst="rect">
            <a:avLst/>
          </a:prstGeom>
        </p:spPr>
        <p:txBody>
          <a:bodyPr wrap="none" lIns="82970" tIns="82970" rIns="82970" bIns="82970">
            <a:spAutoFit/>
          </a:bodyPr>
          <a:lstStyle>
            <a:lvl1pPr defTabSz="1829336">
              <a:lnSpc>
                <a:spcPct val="90000"/>
              </a:lnSpc>
              <a:defRPr sz="6200"/>
            </a:lvl1pPr>
          </a:lstStyle>
          <a:p>
            <a:r>
              <a:t>Headline, bold, 62pt.</a:t>
            </a:r>
          </a:p>
        </p:txBody>
      </p:sp>
      <p:sp>
        <p:nvSpPr>
          <p:cNvPr id="367"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2" hasCustomPrompt="1"/>
          </p:nvPr>
        </p:nvSpPr>
        <p:spPr>
          <a:xfrm>
            <a:off x="13717269" y="4580411"/>
            <a:ext cx="9420071" cy="5707539"/>
          </a:xfrm>
          <a:prstGeom prst="rect">
            <a:avLst/>
          </a:prstGeom>
        </p:spPr>
        <p:txBody>
          <a:bodyPr lIns="82970" tIns="82970" rIns="82970" bIns="82970">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368" name="Sub, bold, 38pt, einzeilig"/>
          <p:cNvSpPr txBox="1">
            <a:spLocks noGrp="1"/>
          </p:cNvSpPr>
          <p:nvPr>
            <p:ph type="body" sz="quarter" idx="23" hasCustomPrompt="1"/>
          </p:nvPr>
        </p:nvSpPr>
        <p:spPr>
          <a:xfrm>
            <a:off x="13717269" y="1912121"/>
            <a:ext cx="4589301" cy="673941"/>
          </a:xfrm>
          <a:prstGeom prst="rect">
            <a:avLst/>
          </a:prstGeom>
        </p:spPr>
        <p:txBody>
          <a:bodyPr wrap="none" lIns="82970" tIns="82970" rIns="82970" bIns="82970">
            <a:spAutoFit/>
          </a:bodyPr>
          <a:lstStyle/>
          <a:p>
            <a:r>
              <a:t>Sub, bold, 38pt, </a:t>
            </a:r>
            <a:r>
              <a:rPr err="1"/>
              <a:t>einzeilig</a:t>
            </a:r>
            <a:endParaRPr/>
          </a:p>
        </p:txBody>
      </p:sp>
      <p:sp>
        <p:nvSpPr>
          <p:cNvPr id="370" name="Rechteck 1"/>
          <p:cNvSpPr/>
          <p:nvPr/>
        </p:nvSpPr>
        <p:spPr>
          <a:xfrm>
            <a:off x="0" y="0"/>
            <a:ext cx="690561" cy="10585713"/>
          </a:xfrm>
          <a:prstGeom prst="rect">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371" name="Bildplatzhalter 2"/>
          <p:cNvSpPr>
            <a:spLocks noGrp="1"/>
          </p:cNvSpPr>
          <p:nvPr>
            <p:ph type="pic" sz="half" idx="24"/>
          </p:nvPr>
        </p:nvSpPr>
        <p:spPr>
          <a:xfrm>
            <a:off x="1265733" y="1912121"/>
            <a:ext cx="10798998" cy="6761471"/>
          </a:xfrm>
          <a:prstGeom prst="rect">
            <a:avLst/>
          </a:prstGeom>
        </p:spPr>
        <p:txBody>
          <a:bodyPr lIns="91439" tIns="45719" rIns="91439" bIns="45719">
            <a:noAutofit/>
          </a:bodyPr>
          <a:lstStyle/>
          <a:p>
            <a:endParaRPr/>
          </a:p>
        </p:txBody>
      </p:sp>
      <p:pic>
        <p:nvPicPr>
          <p:cNvPr id="12" name="Picture 6" descr="pasted-image.pdf">
            <a:extLst>
              <a:ext uri="{FF2B5EF4-FFF2-40B4-BE49-F238E27FC236}">
                <a16:creationId xmlns:a16="http://schemas.microsoft.com/office/drawing/2014/main" id="{222C729C-C64D-F745-A37B-F3E3992771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8" descr="Foliennummernplatzhalter 3">
            <a:extLst>
              <a:ext uri="{FF2B5EF4-FFF2-40B4-BE49-F238E27FC236}">
                <a16:creationId xmlns:a16="http://schemas.microsoft.com/office/drawing/2014/main" id="{C79C13F4-1B1A-A741-9AA0-1C9AB219915E}"/>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1155089"/>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HL Text Image AHK LIGHT BLU split">
    <p:spTree>
      <p:nvGrpSpPr>
        <p:cNvPr id="1" name=""/>
        <p:cNvGrpSpPr/>
        <p:nvPr/>
      </p:nvGrpSpPr>
      <p:grpSpPr>
        <a:xfrm>
          <a:off x="0" y="0"/>
          <a:ext cx="0" cy="0"/>
          <a:chOff x="0" y="0"/>
          <a:chExt cx="0" cy="0"/>
        </a:xfrm>
      </p:grpSpPr>
      <p:sp>
        <p:nvSpPr>
          <p:cNvPr id="379" name="Rechteck 1"/>
          <p:cNvSpPr/>
          <p:nvPr/>
        </p:nvSpPr>
        <p:spPr>
          <a:xfrm>
            <a:off x="12639903" y="-1"/>
            <a:ext cx="11744097" cy="10585714"/>
          </a:xfrm>
          <a:prstGeom prst="rect">
            <a:avLst/>
          </a:prstGeom>
          <a:solidFill>
            <a:srgbClr val="CCD7E6"/>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381" name="Headline, bold, 62pt."/>
          <p:cNvSpPr txBox="1">
            <a:spLocks noGrp="1"/>
          </p:cNvSpPr>
          <p:nvPr>
            <p:ph type="body" sz="quarter" idx="21" hasCustomPrompt="1"/>
          </p:nvPr>
        </p:nvSpPr>
        <p:spPr>
          <a:xfrm>
            <a:off x="13717269" y="2549438"/>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382" name="fließtext, sans, 30pt.  Lorem ipsum dolor sit amet, consetetur sadipscing elitr, sed diam nonumy eirmod tempor invidunt ut labore et dolore magna aliquyam erat, sed diam voluptua. At vero eos et accusam et justo duo dolores et ea rebum. Stet clita kasd g"/>
          <p:cNvSpPr txBox="1">
            <a:spLocks noGrp="1"/>
          </p:cNvSpPr>
          <p:nvPr>
            <p:ph type="body" sz="quarter" idx="22" hasCustomPrompt="1"/>
          </p:nvPr>
        </p:nvSpPr>
        <p:spPr>
          <a:xfrm>
            <a:off x="13717269" y="4580411"/>
            <a:ext cx="9420071" cy="5707539"/>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383" name="Sub, bold, 38pt, einzeilig"/>
          <p:cNvSpPr txBox="1">
            <a:spLocks noGrp="1"/>
          </p:cNvSpPr>
          <p:nvPr>
            <p:ph type="body" sz="quarter" idx="23" hasCustomPrompt="1"/>
          </p:nvPr>
        </p:nvSpPr>
        <p:spPr>
          <a:xfrm>
            <a:off x="13717269" y="1912121"/>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385" name="Rechteck 1"/>
          <p:cNvSpPr/>
          <p:nvPr/>
        </p:nvSpPr>
        <p:spPr>
          <a:xfrm>
            <a:off x="0" y="0"/>
            <a:ext cx="690561" cy="10585713"/>
          </a:xfrm>
          <a:prstGeom prst="rect">
            <a:avLst/>
          </a:prstGeom>
          <a:solidFill>
            <a:srgbClr val="CCD7E6"/>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386" name="Bildplatzhalter 2"/>
          <p:cNvSpPr>
            <a:spLocks noGrp="1"/>
          </p:cNvSpPr>
          <p:nvPr>
            <p:ph type="pic" sz="half" idx="24"/>
          </p:nvPr>
        </p:nvSpPr>
        <p:spPr>
          <a:xfrm>
            <a:off x="1265733" y="1912121"/>
            <a:ext cx="10798998" cy="6761471"/>
          </a:xfrm>
          <a:prstGeom prst="rect">
            <a:avLst/>
          </a:prstGeom>
        </p:spPr>
        <p:txBody>
          <a:bodyPr lIns="91439" tIns="45719" rIns="91439" bIns="45719">
            <a:noAutofit/>
          </a:bodyPr>
          <a:lstStyle/>
          <a:p>
            <a:endParaRPr/>
          </a:p>
        </p:txBody>
      </p:sp>
      <p:pic>
        <p:nvPicPr>
          <p:cNvPr id="12" name="Picture 6" descr="pasted-image.pdf">
            <a:extLst>
              <a:ext uri="{FF2B5EF4-FFF2-40B4-BE49-F238E27FC236}">
                <a16:creationId xmlns:a16="http://schemas.microsoft.com/office/drawing/2014/main" id="{3099B525-14B1-E348-BE55-9550AA0E5C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8" descr="Foliennummernplatzhalter 3">
            <a:extLst>
              <a:ext uri="{FF2B5EF4-FFF2-40B4-BE49-F238E27FC236}">
                <a16:creationId xmlns:a16="http://schemas.microsoft.com/office/drawing/2014/main" id="{19E86D2F-8E79-6948-93E0-4B8D07FE1A71}"/>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3962866"/>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HL Text Image green split">
    <p:spTree>
      <p:nvGrpSpPr>
        <p:cNvPr id="1" name=""/>
        <p:cNvGrpSpPr/>
        <p:nvPr/>
      </p:nvGrpSpPr>
      <p:grpSpPr>
        <a:xfrm>
          <a:off x="0" y="0"/>
          <a:ext cx="0" cy="0"/>
          <a:chOff x="0" y="0"/>
          <a:chExt cx="0" cy="0"/>
        </a:xfrm>
      </p:grpSpPr>
      <p:sp>
        <p:nvSpPr>
          <p:cNvPr id="394" name="Rechteck 1"/>
          <p:cNvSpPr/>
          <p:nvPr/>
        </p:nvSpPr>
        <p:spPr>
          <a:xfrm>
            <a:off x="12639903" y="-1"/>
            <a:ext cx="11744097" cy="10585714"/>
          </a:xfrm>
          <a:prstGeom prst="rect">
            <a:avLst/>
          </a:prstGeom>
          <a:solidFill>
            <a:schemeClr val="accent4"/>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396" name="Headline, bold, 62pt."/>
          <p:cNvSpPr txBox="1">
            <a:spLocks noGrp="1"/>
          </p:cNvSpPr>
          <p:nvPr>
            <p:ph type="body" sz="quarter" idx="21" hasCustomPrompt="1"/>
          </p:nvPr>
        </p:nvSpPr>
        <p:spPr>
          <a:xfrm>
            <a:off x="13717269" y="2549438"/>
            <a:ext cx="7417210" cy="1156541"/>
          </a:xfrm>
          <a:prstGeom prst="rect">
            <a:avLst/>
          </a:prstGeom>
        </p:spPr>
        <p:txBody>
          <a:bodyPr wrap="none" lIns="82970" tIns="82970" rIns="82970" bIns="82970">
            <a:spAutoFit/>
          </a:bodyPr>
          <a:lstStyle>
            <a:lvl1pPr defTabSz="1829336">
              <a:lnSpc>
                <a:spcPct val="90000"/>
              </a:lnSpc>
              <a:defRPr sz="6200"/>
            </a:lvl1pPr>
          </a:lstStyle>
          <a:p>
            <a:r>
              <a:t>Headline, bold, 62pt.</a:t>
            </a:r>
          </a:p>
        </p:txBody>
      </p:sp>
      <p:sp>
        <p:nvSpPr>
          <p:cNvPr id="397"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3717269" y="4580411"/>
            <a:ext cx="9420071" cy="5707539"/>
          </a:xfrm>
          <a:prstGeom prst="rect">
            <a:avLst/>
          </a:prstGeom>
        </p:spPr>
        <p:txBody>
          <a:bodyPr lIns="82970" tIns="82970" rIns="82970" bIns="82970">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398" name="Sub, bold, 38pt, einzeilig"/>
          <p:cNvSpPr txBox="1">
            <a:spLocks noGrp="1"/>
          </p:cNvSpPr>
          <p:nvPr>
            <p:ph type="body" sz="quarter" idx="23" hasCustomPrompt="1"/>
          </p:nvPr>
        </p:nvSpPr>
        <p:spPr>
          <a:xfrm>
            <a:off x="13717269" y="1912121"/>
            <a:ext cx="4589301" cy="673941"/>
          </a:xfrm>
          <a:prstGeom prst="rect">
            <a:avLst/>
          </a:prstGeom>
        </p:spPr>
        <p:txBody>
          <a:bodyPr wrap="none" lIns="82970" tIns="82970" rIns="82970" bIns="82970">
            <a:spAutoFit/>
          </a:bodyPr>
          <a:lstStyle/>
          <a:p>
            <a:r>
              <a:t>Sub, bold, 38pt, einzeilig</a:t>
            </a:r>
          </a:p>
        </p:txBody>
      </p:sp>
      <p:sp>
        <p:nvSpPr>
          <p:cNvPr id="400" name="Rechteck 1"/>
          <p:cNvSpPr/>
          <p:nvPr/>
        </p:nvSpPr>
        <p:spPr>
          <a:xfrm>
            <a:off x="0" y="0"/>
            <a:ext cx="690561" cy="10585713"/>
          </a:xfrm>
          <a:prstGeom prst="rect">
            <a:avLst/>
          </a:prstGeom>
          <a:solidFill>
            <a:schemeClr val="accent4"/>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401" name="Bildplatzhalter 2"/>
          <p:cNvSpPr>
            <a:spLocks noGrp="1"/>
          </p:cNvSpPr>
          <p:nvPr>
            <p:ph type="pic" sz="half" idx="24"/>
          </p:nvPr>
        </p:nvSpPr>
        <p:spPr>
          <a:xfrm>
            <a:off x="1265733" y="1912121"/>
            <a:ext cx="10798998" cy="6761471"/>
          </a:xfrm>
          <a:prstGeom prst="rect">
            <a:avLst/>
          </a:prstGeom>
        </p:spPr>
        <p:txBody>
          <a:bodyPr lIns="91439" tIns="45719" rIns="91439" bIns="45719">
            <a:noAutofit/>
          </a:bodyPr>
          <a:lstStyle/>
          <a:p>
            <a:endParaRPr/>
          </a:p>
        </p:txBody>
      </p:sp>
      <p:pic>
        <p:nvPicPr>
          <p:cNvPr id="12" name="Picture 6" descr="pasted-image.pdf">
            <a:extLst>
              <a:ext uri="{FF2B5EF4-FFF2-40B4-BE49-F238E27FC236}">
                <a16:creationId xmlns:a16="http://schemas.microsoft.com/office/drawing/2014/main" id="{8C094111-1A38-6D44-8C68-BE64F0570B1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8" descr="Foliennummernplatzhalter 3">
            <a:extLst>
              <a:ext uri="{FF2B5EF4-FFF2-40B4-BE49-F238E27FC236}">
                <a16:creationId xmlns:a16="http://schemas.microsoft.com/office/drawing/2014/main" id="{44736B1B-4850-3A40-B8A1-42A7971E3165}"/>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444469"/>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HL Text Image red split">
    <p:spTree>
      <p:nvGrpSpPr>
        <p:cNvPr id="1" name=""/>
        <p:cNvGrpSpPr/>
        <p:nvPr/>
      </p:nvGrpSpPr>
      <p:grpSpPr>
        <a:xfrm>
          <a:off x="0" y="0"/>
          <a:ext cx="0" cy="0"/>
          <a:chOff x="0" y="0"/>
          <a:chExt cx="0" cy="0"/>
        </a:xfrm>
      </p:grpSpPr>
      <p:sp>
        <p:nvSpPr>
          <p:cNvPr id="409" name="Rechteck 1"/>
          <p:cNvSpPr/>
          <p:nvPr/>
        </p:nvSpPr>
        <p:spPr>
          <a:xfrm>
            <a:off x="12639903" y="-1"/>
            <a:ext cx="11744097" cy="10585714"/>
          </a:xfrm>
          <a:prstGeom prst="rect">
            <a:avLst/>
          </a:prstGeom>
          <a:solidFill>
            <a:schemeClr val="accent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411" name="Headline, bold, 62pt."/>
          <p:cNvSpPr txBox="1">
            <a:spLocks noGrp="1"/>
          </p:cNvSpPr>
          <p:nvPr>
            <p:ph type="body" sz="quarter" idx="21" hasCustomPrompt="1"/>
          </p:nvPr>
        </p:nvSpPr>
        <p:spPr>
          <a:xfrm>
            <a:off x="13717269" y="2549438"/>
            <a:ext cx="7417210" cy="1156541"/>
          </a:xfrm>
          <a:prstGeom prst="rect">
            <a:avLst/>
          </a:prstGeom>
        </p:spPr>
        <p:txBody>
          <a:bodyPr wrap="none" lIns="82970" tIns="82970" rIns="82970" bIns="82970">
            <a:spAutoFit/>
          </a:bodyPr>
          <a:lstStyle>
            <a:lvl1pPr defTabSz="1829336">
              <a:lnSpc>
                <a:spcPct val="90000"/>
              </a:lnSpc>
              <a:defRPr sz="6200"/>
            </a:lvl1pPr>
          </a:lstStyle>
          <a:p>
            <a:r>
              <a:t>Headline, bold, 62pt.</a:t>
            </a:r>
          </a:p>
        </p:txBody>
      </p:sp>
      <p:sp>
        <p:nvSpPr>
          <p:cNvPr id="412"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3717269" y="4580411"/>
            <a:ext cx="9420071" cy="5707539"/>
          </a:xfrm>
          <a:prstGeom prst="rect">
            <a:avLst/>
          </a:prstGeom>
        </p:spPr>
        <p:txBody>
          <a:bodyPr lIns="82970" tIns="82970" rIns="82970" bIns="82970">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413" name="Sub, bold, 38pt, einzeilig"/>
          <p:cNvSpPr txBox="1">
            <a:spLocks noGrp="1"/>
          </p:cNvSpPr>
          <p:nvPr>
            <p:ph type="body" sz="quarter" idx="23" hasCustomPrompt="1"/>
          </p:nvPr>
        </p:nvSpPr>
        <p:spPr>
          <a:xfrm>
            <a:off x="13717269" y="1912121"/>
            <a:ext cx="4589301" cy="673941"/>
          </a:xfrm>
          <a:prstGeom prst="rect">
            <a:avLst/>
          </a:prstGeom>
        </p:spPr>
        <p:txBody>
          <a:bodyPr wrap="none" lIns="82970" tIns="82970" rIns="82970" bIns="82970">
            <a:spAutoFit/>
          </a:bodyPr>
          <a:lstStyle/>
          <a:p>
            <a:r>
              <a:t>Sub, bold, 38pt, einzeilig</a:t>
            </a:r>
          </a:p>
        </p:txBody>
      </p:sp>
      <p:sp>
        <p:nvSpPr>
          <p:cNvPr id="415" name="Rechteck 1"/>
          <p:cNvSpPr/>
          <p:nvPr/>
        </p:nvSpPr>
        <p:spPr>
          <a:xfrm>
            <a:off x="0" y="0"/>
            <a:ext cx="690561" cy="10585713"/>
          </a:xfrm>
          <a:prstGeom prst="rect">
            <a:avLst/>
          </a:prstGeom>
          <a:solidFill>
            <a:schemeClr val="accent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416" name="Bildplatzhalter 2"/>
          <p:cNvSpPr>
            <a:spLocks noGrp="1"/>
          </p:cNvSpPr>
          <p:nvPr>
            <p:ph type="pic" sz="half" idx="24"/>
          </p:nvPr>
        </p:nvSpPr>
        <p:spPr>
          <a:xfrm>
            <a:off x="1265733" y="1912121"/>
            <a:ext cx="10798998" cy="6761471"/>
          </a:xfrm>
          <a:prstGeom prst="rect">
            <a:avLst/>
          </a:prstGeom>
        </p:spPr>
        <p:txBody>
          <a:bodyPr lIns="91439" tIns="45719" rIns="91439" bIns="45719">
            <a:noAutofit/>
          </a:bodyPr>
          <a:lstStyle/>
          <a:p>
            <a:endParaRPr/>
          </a:p>
        </p:txBody>
      </p:sp>
      <p:pic>
        <p:nvPicPr>
          <p:cNvPr id="12" name="Picture 6" descr="pasted-image.pdf">
            <a:extLst>
              <a:ext uri="{FF2B5EF4-FFF2-40B4-BE49-F238E27FC236}">
                <a16:creationId xmlns:a16="http://schemas.microsoft.com/office/drawing/2014/main" id="{67A9B72F-4B3D-1D40-A0D6-9A16AD55E28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8" descr="Foliennummernplatzhalter 3">
            <a:extLst>
              <a:ext uri="{FF2B5EF4-FFF2-40B4-BE49-F238E27FC236}">
                <a16:creationId xmlns:a16="http://schemas.microsoft.com/office/drawing/2014/main" id="{A7173B40-FC23-5D4C-BA68-3D143DF6EEE4}"/>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0544408"/>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HL Text Image grey split">
    <p:spTree>
      <p:nvGrpSpPr>
        <p:cNvPr id="1" name=""/>
        <p:cNvGrpSpPr/>
        <p:nvPr/>
      </p:nvGrpSpPr>
      <p:grpSpPr>
        <a:xfrm>
          <a:off x="0" y="0"/>
          <a:ext cx="0" cy="0"/>
          <a:chOff x="0" y="0"/>
          <a:chExt cx="0" cy="0"/>
        </a:xfrm>
      </p:grpSpPr>
      <p:sp>
        <p:nvSpPr>
          <p:cNvPr id="424" name="Rechteck 1"/>
          <p:cNvSpPr/>
          <p:nvPr/>
        </p:nvSpPr>
        <p:spPr>
          <a:xfrm>
            <a:off x="12639903" y="-1"/>
            <a:ext cx="11744097" cy="10585714"/>
          </a:xfrm>
          <a:prstGeom prst="rect">
            <a:avLst/>
          </a:prstGeom>
          <a:solidFill>
            <a:srgbClr val="F2F2F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426" name="Headline, bold, 62pt."/>
          <p:cNvSpPr txBox="1">
            <a:spLocks noGrp="1"/>
          </p:cNvSpPr>
          <p:nvPr>
            <p:ph type="body" sz="quarter" idx="21" hasCustomPrompt="1"/>
          </p:nvPr>
        </p:nvSpPr>
        <p:spPr>
          <a:xfrm>
            <a:off x="13717269" y="2549438"/>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427"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3717269" y="4580411"/>
            <a:ext cx="9420071" cy="5707539"/>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428" name="Sub, bold, 38pt, einzeilig"/>
          <p:cNvSpPr txBox="1">
            <a:spLocks noGrp="1"/>
          </p:cNvSpPr>
          <p:nvPr>
            <p:ph type="body" sz="quarter" idx="23" hasCustomPrompt="1"/>
          </p:nvPr>
        </p:nvSpPr>
        <p:spPr>
          <a:xfrm>
            <a:off x="13717269" y="1912121"/>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430" name="Rechteck 1"/>
          <p:cNvSpPr/>
          <p:nvPr/>
        </p:nvSpPr>
        <p:spPr>
          <a:xfrm>
            <a:off x="0" y="0"/>
            <a:ext cx="690561" cy="10585713"/>
          </a:xfrm>
          <a:prstGeom prst="rect">
            <a:avLst/>
          </a:prstGeom>
          <a:solidFill>
            <a:srgbClr val="F2F2F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431" name="Bildplatzhalter 2"/>
          <p:cNvSpPr>
            <a:spLocks noGrp="1"/>
          </p:cNvSpPr>
          <p:nvPr>
            <p:ph type="pic" sz="half" idx="24"/>
          </p:nvPr>
        </p:nvSpPr>
        <p:spPr>
          <a:xfrm>
            <a:off x="1265733" y="1912121"/>
            <a:ext cx="10798998" cy="6761471"/>
          </a:xfrm>
          <a:prstGeom prst="rect">
            <a:avLst/>
          </a:prstGeom>
        </p:spPr>
        <p:txBody>
          <a:bodyPr lIns="91439" tIns="45719" rIns="91439" bIns="45719">
            <a:noAutofit/>
          </a:bodyPr>
          <a:lstStyle/>
          <a:p>
            <a:endParaRPr/>
          </a:p>
        </p:txBody>
      </p:sp>
      <p:pic>
        <p:nvPicPr>
          <p:cNvPr id="12" name="Picture 6" descr="pasted-image.pdf">
            <a:extLst>
              <a:ext uri="{FF2B5EF4-FFF2-40B4-BE49-F238E27FC236}">
                <a16:creationId xmlns:a16="http://schemas.microsoft.com/office/drawing/2014/main" id="{D33E1A1C-ADC0-CA40-A049-E72C04F3AC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8" descr="Foliennummernplatzhalter 3">
            <a:extLst>
              <a:ext uri="{FF2B5EF4-FFF2-40B4-BE49-F238E27FC236}">
                <a16:creationId xmlns:a16="http://schemas.microsoft.com/office/drawing/2014/main" id="{9E281939-D4DE-C34B-A093-11158FA5F785}"/>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5329698"/>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HL Text Image ahk blue">
    <p:spTree>
      <p:nvGrpSpPr>
        <p:cNvPr id="1" name=""/>
        <p:cNvGrpSpPr/>
        <p:nvPr/>
      </p:nvGrpSpPr>
      <p:grpSpPr>
        <a:xfrm>
          <a:off x="0" y="0"/>
          <a:ext cx="0" cy="0"/>
          <a:chOff x="0" y="0"/>
          <a:chExt cx="0" cy="0"/>
        </a:xfrm>
      </p:grpSpPr>
      <p:sp>
        <p:nvSpPr>
          <p:cNvPr id="439" name="Rechteck 1"/>
          <p:cNvSpPr/>
          <p:nvPr/>
        </p:nvSpPr>
        <p:spPr>
          <a:xfrm>
            <a:off x="0" y="-1"/>
            <a:ext cx="24384000" cy="10585714"/>
          </a:xfrm>
          <a:prstGeom prst="rect">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441" name="Headline, bold, 62pt."/>
          <p:cNvSpPr txBox="1">
            <a:spLocks noGrp="1"/>
          </p:cNvSpPr>
          <p:nvPr>
            <p:ph type="body" sz="quarter" idx="21" hasCustomPrompt="1"/>
          </p:nvPr>
        </p:nvSpPr>
        <p:spPr>
          <a:xfrm>
            <a:off x="13717269" y="1906027"/>
            <a:ext cx="7417210" cy="1156541"/>
          </a:xfrm>
          <a:prstGeom prst="rect">
            <a:avLst/>
          </a:prstGeom>
        </p:spPr>
        <p:txBody>
          <a:bodyPr wrap="none" lIns="82970" tIns="82970" rIns="82970" bIns="82970">
            <a:spAutoFit/>
          </a:bodyPr>
          <a:lstStyle>
            <a:lvl1pPr defTabSz="1829336">
              <a:lnSpc>
                <a:spcPct val="90000"/>
              </a:lnSpc>
              <a:defRPr sz="6200"/>
            </a:lvl1pPr>
          </a:lstStyle>
          <a:p>
            <a:r>
              <a:t>Headline, bold, 62pt.</a:t>
            </a:r>
          </a:p>
        </p:txBody>
      </p:sp>
      <p:sp>
        <p:nvSpPr>
          <p:cNvPr id="442"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3717269" y="4309746"/>
            <a:ext cx="9420071" cy="5707539"/>
          </a:xfrm>
          <a:prstGeom prst="rect">
            <a:avLst/>
          </a:prstGeom>
        </p:spPr>
        <p:txBody>
          <a:bodyPr lIns="82970" tIns="82970" rIns="82970" bIns="82970">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443" name="Sub, bold, 38pt, einzeilig"/>
          <p:cNvSpPr txBox="1">
            <a:spLocks noGrp="1"/>
          </p:cNvSpPr>
          <p:nvPr>
            <p:ph type="body" sz="quarter" idx="23" hasCustomPrompt="1"/>
          </p:nvPr>
        </p:nvSpPr>
        <p:spPr>
          <a:xfrm>
            <a:off x="13717269" y="1268710"/>
            <a:ext cx="4589301" cy="673941"/>
          </a:xfrm>
          <a:prstGeom prst="rect">
            <a:avLst/>
          </a:prstGeom>
        </p:spPr>
        <p:txBody>
          <a:bodyPr wrap="none" lIns="82970" tIns="82970" rIns="82970" bIns="82970">
            <a:spAutoFit/>
          </a:bodyPr>
          <a:lstStyle/>
          <a:p>
            <a:r>
              <a:t>Sub, bold, 38pt, </a:t>
            </a:r>
            <a:r>
              <a:rPr err="1"/>
              <a:t>einzeilig</a:t>
            </a:r>
            <a:endParaRPr/>
          </a:p>
        </p:txBody>
      </p:sp>
      <p:sp>
        <p:nvSpPr>
          <p:cNvPr id="445" name="Bildplatzhalter 2"/>
          <p:cNvSpPr>
            <a:spLocks noGrp="1"/>
          </p:cNvSpPr>
          <p:nvPr>
            <p:ph type="pic" sz="quarter" idx="24"/>
          </p:nvPr>
        </p:nvSpPr>
        <p:spPr>
          <a:xfrm>
            <a:off x="1265733" y="2346841"/>
            <a:ext cx="9410381" cy="5892030"/>
          </a:xfrm>
          <a:prstGeom prst="rect">
            <a:avLst/>
          </a:prstGeom>
        </p:spPr>
        <p:txBody>
          <a:bodyPr lIns="91439" tIns="45719" rIns="91439" bIns="45719">
            <a:noAutofit/>
          </a:bodyPr>
          <a:lstStyle/>
          <a:p>
            <a:endParaRPr/>
          </a:p>
        </p:txBody>
      </p:sp>
      <p:sp>
        <p:nvSpPr>
          <p:cNvPr id="446" name="Gerader Verbinder 7"/>
          <p:cNvSpPr/>
          <p:nvPr/>
        </p:nvSpPr>
        <p:spPr>
          <a:xfrm flipV="1">
            <a:off x="12196691" y="1243111"/>
            <a:ext cx="1" cy="8492917"/>
          </a:xfrm>
          <a:prstGeom prst="line">
            <a:avLst/>
          </a:prstGeom>
          <a:ln w="12700">
            <a:solidFill>
              <a:schemeClr val="accent6">
                <a:hueOff val="-12600000"/>
                <a:satOff val="-8333"/>
                <a:lumOff val="4705"/>
              </a:schemeClr>
            </a:solidFill>
            <a:miter/>
          </a:ln>
        </p:spPr>
        <p:txBody>
          <a:bodyPr lIns="82970" tIns="82970" rIns="82970" bIns="82970"/>
          <a:lstStyle/>
          <a:p>
            <a:pPr>
              <a:defRPr>
                <a:solidFill>
                  <a:schemeClr val="accent6">
                    <a:hueOff val="-12600000"/>
                    <a:satOff val="-8333"/>
                    <a:lumOff val="4705"/>
                  </a:schemeClr>
                </a:solidFill>
              </a:defRPr>
            </a:pPr>
            <a:endParaRPr/>
          </a:p>
        </p:txBody>
      </p:sp>
      <p:pic>
        <p:nvPicPr>
          <p:cNvPr id="12" name="Picture 6" descr="pasted-image.pdf">
            <a:extLst>
              <a:ext uri="{FF2B5EF4-FFF2-40B4-BE49-F238E27FC236}">
                <a16:creationId xmlns:a16="http://schemas.microsoft.com/office/drawing/2014/main" id="{05D0EED2-AFE3-B744-B66F-15E7674108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8" descr="Foliennummernplatzhalter 3">
            <a:extLst>
              <a:ext uri="{FF2B5EF4-FFF2-40B4-BE49-F238E27FC236}">
                <a16:creationId xmlns:a16="http://schemas.microsoft.com/office/drawing/2014/main" id="{C3E1C969-0072-EF40-B41A-72D15E9877C6}"/>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025382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14" name="Bildplatzhalter 16"/>
          <p:cNvSpPr>
            <a:spLocks noGrp="1"/>
          </p:cNvSpPr>
          <p:nvPr>
            <p:ph type="pic" idx="21"/>
          </p:nvPr>
        </p:nvSpPr>
        <p:spPr>
          <a:xfrm>
            <a:off x="7" y="1453"/>
            <a:ext cx="24389763" cy="10584454"/>
          </a:xfrm>
          <a:prstGeom prst="rect">
            <a:avLst/>
          </a:prstGeom>
        </p:spPr>
        <p:txBody>
          <a:bodyPr lIns="91439" tIns="45719" rIns="91439" bIns="45719">
            <a:noAutofit/>
          </a:bodyPr>
          <a:lstStyle/>
          <a:p>
            <a:endParaRPr/>
          </a:p>
        </p:txBody>
      </p:sp>
      <p:sp>
        <p:nvSpPr>
          <p:cNvPr id="16" name="Sub, bold, 38pt einzeilig"/>
          <p:cNvSpPr txBox="1">
            <a:spLocks noGrp="1"/>
          </p:cNvSpPr>
          <p:nvPr>
            <p:ph type="body" sz="quarter" idx="22" hasCustomPrompt="1"/>
          </p:nvPr>
        </p:nvSpPr>
        <p:spPr>
          <a:xfrm>
            <a:off x="14488273" y="8441526"/>
            <a:ext cx="5848603" cy="752336"/>
          </a:xfrm>
          <a:prstGeom prst="rect">
            <a:avLst/>
          </a:prstGeom>
        </p:spPr>
        <p:txBody>
          <a:bodyPr wrap="none" lIns="82970" tIns="82970" rIns="82970" bIns="82970">
            <a:spAutoFit/>
          </a:bodyPr>
          <a:lstStyle>
            <a:lvl1pPr>
              <a:defRPr sz="3800" b="1">
                <a:latin typeface="Arial" panose="020B0604020202020204" pitchFamily="34" charset="0"/>
                <a:ea typeface="Arial" panose="020B0604020202020204" pitchFamily="34" charset="0"/>
                <a:cs typeface="Arial" panose="020B0604020202020204" pitchFamily="34" charset="0"/>
                <a:sym typeface="Source Serif Pro Bold"/>
              </a:defRPr>
            </a:lvl1pPr>
          </a:lstStyle>
          <a:p>
            <a:r>
              <a:t>Sub, bold, 38pt</a:t>
            </a:r>
            <a:r>
              <a:rPr lang="it-IT"/>
              <a:t>,</a:t>
            </a:r>
            <a:r>
              <a:t> </a:t>
            </a:r>
            <a:r>
              <a:rPr err="1"/>
              <a:t>einzeilig</a:t>
            </a:r>
            <a:endParaRPr/>
          </a:p>
        </p:txBody>
      </p:sp>
      <p:sp>
        <p:nvSpPr>
          <p:cNvPr id="17" name="Headline, bold, 62pt."/>
          <p:cNvSpPr txBox="1">
            <a:spLocks noGrp="1"/>
          </p:cNvSpPr>
          <p:nvPr>
            <p:ph type="body" sz="quarter" idx="23" hasCustomPrompt="1"/>
          </p:nvPr>
        </p:nvSpPr>
        <p:spPr>
          <a:xfrm>
            <a:off x="14488273" y="9137778"/>
            <a:ext cx="7836327" cy="1050110"/>
          </a:xfrm>
          <a:prstGeom prst="rect">
            <a:avLst/>
          </a:prstGeom>
        </p:spPr>
        <p:txBody>
          <a:bodyPr wrap="none" lIns="82970" tIns="82970" rIns="82970" bIns="82970">
            <a:spAutoFit/>
          </a:bodyPr>
          <a:lstStyle>
            <a:lvl1pPr defTabSz="1829336">
              <a:lnSpc>
                <a:spcPct val="90000"/>
              </a:lnSpc>
              <a:defRPr sz="6200" b="1">
                <a:latin typeface="Arial" panose="020B0604020202020204" pitchFamily="34" charset="0"/>
                <a:ea typeface="Arial" panose="020B0604020202020204" pitchFamily="34" charset="0"/>
                <a:cs typeface="Arial" panose="020B0604020202020204" pitchFamily="34" charset="0"/>
                <a:sym typeface="Source Serif Pro Bold"/>
              </a:defRPr>
            </a:lvl1pPr>
          </a:lstStyle>
          <a:p>
            <a:r>
              <a:t>Headline, bold, 62pt.</a:t>
            </a:r>
          </a:p>
        </p:txBody>
      </p:sp>
    </p:spTree>
    <p:extLst>
      <p:ext uri="{BB962C8B-B14F-4D97-AF65-F5344CB8AC3E}">
        <p14:creationId xmlns:p14="http://schemas.microsoft.com/office/powerpoint/2010/main" val="2934454277"/>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HL Text Image ahk light blue">
    <p:spTree>
      <p:nvGrpSpPr>
        <p:cNvPr id="1" name=""/>
        <p:cNvGrpSpPr/>
        <p:nvPr/>
      </p:nvGrpSpPr>
      <p:grpSpPr>
        <a:xfrm>
          <a:off x="0" y="0"/>
          <a:ext cx="0" cy="0"/>
          <a:chOff x="0" y="0"/>
          <a:chExt cx="0" cy="0"/>
        </a:xfrm>
      </p:grpSpPr>
      <p:sp>
        <p:nvSpPr>
          <p:cNvPr id="454" name="Rechteck 1"/>
          <p:cNvSpPr/>
          <p:nvPr/>
        </p:nvSpPr>
        <p:spPr>
          <a:xfrm>
            <a:off x="0" y="-1"/>
            <a:ext cx="24384000" cy="10585713"/>
          </a:xfrm>
          <a:prstGeom prst="rect">
            <a:avLst/>
          </a:prstGeom>
          <a:solidFill>
            <a:srgbClr val="CCD7E6"/>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456" name="Headline, bold, 62pt."/>
          <p:cNvSpPr txBox="1">
            <a:spLocks noGrp="1"/>
          </p:cNvSpPr>
          <p:nvPr>
            <p:ph type="body" sz="quarter" idx="21" hasCustomPrompt="1"/>
          </p:nvPr>
        </p:nvSpPr>
        <p:spPr>
          <a:xfrm>
            <a:off x="13717269"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457"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3717269" y="4309746"/>
            <a:ext cx="9420071" cy="5707539"/>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458" name="Sub, bold, 38pt, einzeilig"/>
          <p:cNvSpPr txBox="1">
            <a:spLocks noGrp="1"/>
          </p:cNvSpPr>
          <p:nvPr>
            <p:ph type="body" sz="quarter" idx="23" hasCustomPrompt="1"/>
          </p:nvPr>
        </p:nvSpPr>
        <p:spPr>
          <a:xfrm>
            <a:off x="13717269"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sp>
        <p:nvSpPr>
          <p:cNvPr id="460" name="Bildplatzhalter 2"/>
          <p:cNvSpPr>
            <a:spLocks noGrp="1"/>
          </p:cNvSpPr>
          <p:nvPr>
            <p:ph type="pic" sz="quarter" idx="24"/>
          </p:nvPr>
        </p:nvSpPr>
        <p:spPr>
          <a:xfrm>
            <a:off x="1265733" y="2346841"/>
            <a:ext cx="9410381" cy="5892030"/>
          </a:xfrm>
          <a:prstGeom prst="rect">
            <a:avLst/>
          </a:prstGeom>
        </p:spPr>
        <p:txBody>
          <a:bodyPr lIns="91439" tIns="45719" rIns="91439" bIns="45719">
            <a:noAutofit/>
          </a:bodyPr>
          <a:lstStyle/>
          <a:p>
            <a:endParaRPr/>
          </a:p>
        </p:txBody>
      </p:sp>
      <p:sp>
        <p:nvSpPr>
          <p:cNvPr id="461" name="Gerader Verbinder 7"/>
          <p:cNvSpPr/>
          <p:nvPr/>
        </p:nvSpPr>
        <p:spPr>
          <a:xfrm flipV="1">
            <a:off x="12196691" y="1243111"/>
            <a:ext cx="1" cy="8492917"/>
          </a:xfrm>
          <a:prstGeom prst="line">
            <a:avLst/>
          </a:prstGeom>
          <a:ln w="12700">
            <a:solidFill>
              <a:srgbClr val="000000"/>
            </a:solidFill>
            <a:miter/>
          </a:ln>
        </p:spPr>
        <p:txBody>
          <a:bodyPr lIns="82970" tIns="82970" rIns="82970" bIns="82970"/>
          <a:lstStyle/>
          <a:p>
            <a:pPr>
              <a:defRPr>
                <a:solidFill>
                  <a:schemeClr val="accent6">
                    <a:hueOff val="-12600000"/>
                    <a:satOff val="-8333"/>
                    <a:lumOff val="4705"/>
                  </a:schemeClr>
                </a:solidFill>
              </a:defRPr>
            </a:pPr>
            <a:endParaRPr/>
          </a:p>
        </p:txBody>
      </p:sp>
      <p:pic>
        <p:nvPicPr>
          <p:cNvPr id="16" name="Picture 6" descr="pasted-image.pdf">
            <a:extLst>
              <a:ext uri="{FF2B5EF4-FFF2-40B4-BE49-F238E27FC236}">
                <a16:creationId xmlns:a16="http://schemas.microsoft.com/office/drawing/2014/main" id="{D2977625-63D5-0948-A640-257B2BA55B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 name="Text Box 8" descr="Foliennummernplatzhalter 3">
            <a:extLst>
              <a:ext uri="{FF2B5EF4-FFF2-40B4-BE49-F238E27FC236}">
                <a16:creationId xmlns:a16="http://schemas.microsoft.com/office/drawing/2014/main" id="{47CD2EEC-72B9-E645-8FA7-12CCD8F0FA93}"/>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3940813"/>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HL Text Image grey">
    <p:spTree>
      <p:nvGrpSpPr>
        <p:cNvPr id="1" name=""/>
        <p:cNvGrpSpPr/>
        <p:nvPr/>
      </p:nvGrpSpPr>
      <p:grpSpPr>
        <a:xfrm>
          <a:off x="0" y="0"/>
          <a:ext cx="0" cy="0"/>
          <a:chOff x="0" y="0"/>
          <a:chExt cx="0" cy="0"/>
        </a:xfrm>
      </p:grpSpPr>
      <p:sp>
        <p:nvSpPr>
          <p:cNvPr id="469" name="Rechteck 1"/>
          <p:cNvSpPr/>
          <p:nvPr/>
        </p:nvSpPr>
        <p:spPr>
          <a:xfrm>
            <a:off x="-1" y="-1"/>
            <a:ext cx="24384001" cy="10585714"/>
          </a:xfrm>
          <a:prstGeom prst="rect">
            <a:avLst/>
          </a:prstGeom>
          <a:solidFill>
            <a:srgbClr val="F2F2F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471" name="Headline, bold, 62pt."/>
          <p:cNvSpPr txBox="1">
            <a:spLocks noGrp="1"/>
          </p:cNvSpPr>
          <p:nvPr>
            <p:ph type="body" sz="quarter" idx="21" hasCustomPrompt="1"/>
          </p:nvPr>
        </p:nvSpPr>
        <p:spPr>
          <a:xfrm>
            <a:off x="13717269"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472"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hasCustomPrompt="1"/>
          </p:nvPr>
        </p:nvSpPr>
        <p:spPr>
          <a:xfrm>
            <a:off x="13717269" y="4309746"/>
            <a:ext cx="9420071" cy="5707539"/>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 Stet </a:t>
            </a:r>
            <a:r>
              <a:rPr err="1"/>
              <a:t>clita</a:t>
            </a:r>
            <a:r>
              <a:t> </a:t>
            </a:r>
            <a:r>
              <a:rPr err="1"/>
              <a:t>kasd</a:t>
            </a:r>
            <a:r>
              <a:t> </a:t>
            </a:r>
            <a:r>
              <a:rPr err="1"/>
              <a:t>gubergren</a:t>
            </a:r>
            <a:r>
              <a:t>, no sea </a:t>
            </a:r>
            <a:r>
              <a:rPr err="1"/>
              <a:t>takimata</a:t>
            </a:r>
            <a:r>
              <a:t> </a:t>
            </a:r>
            <a:r>
              <a:rPr err="1"/>
              <a:t>sanctus</a:t>
            </a:r>
            <a:r>
              <a:t> </a:t>
            </a:r>
            <a:r>
              <a:rPr err="1"/>
              <a:t>est</a:t>
            </a:r>
            <a:r>
              <a:t> Lorem ipsum dolor sit </a:t>
            </a:r>
            <a:r>
              <a:rPr err="1"/>
              <a:t>amet</a:t>
            </a:r>
            <a:r>
              <a:t>.</a:t>
            </a:r>
          </a:p>
        </p:txBody>
      </p:sp>
      <p:sp>
        <p:nvSpPr>
          <p:cNvPr id="473" name="Sub, bold, 38pt, einzeilig"/>
          <p:cNvSpPr txBox="1">
            <a:spLocks noGrp="1"/>
          </p:cNvSpPr>
          <p:nvPr>
            <p:ph type="body" sz="quarter" idx="23" hasCustomPrompt="1"/>
          </p:nvPr>
        </p:nvSpPr>
        <p:spPr>
          <a:xfrm>
            <a:off x="13717269"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sp>
        <p:nvSpPr>
          <p:cNvPr id="475" name="Bildplatzhalter 2"/>
          <p:cNvSpPr>
            <a:spLocks noGrp="1"/>
          </p:cNvSpPr>
          <p:nvPr>
            <p:ph type="pic" sz="quarter" idx="24"/>
          </p:nvPr>
        </p:nvSpPr>
        <p:spPr>
          <a:xfrm>
            <a:off x="1265733" y="2346841"/>
            <a:ext cx="9410381" cy="5892030"/>
          </a:xfrm>
          <a:prstGeom prst="rect">
            <a:avLst/>
          </a:prstGeom>
        </p:spPr>
        <p:txBody>
          <a:bodyPr lIns="91439" tIns="45719" rIns="91439" bIns="45719">
            <a:noAutofit/>
          </a:bodyPr>
          <a:lstStyle/>
          <a:p>
            <a:endParaRPr/>
          </a:p>
        </p:txBody>
      </p:sp>
      <p:sp>
        <p:nvSpPr>
          <p:cNvPr id="476" name="Gerader Verbinder 7"/>
          <p:cNvSpPr/>
          <p:nvPr/>
        </p:nvSpPr>
        <p:spPr>
          <a:xfrm flipV="1">
            <a:off x="12196691" y="1243111"/>
            <a:ext cx="1" cy="8492917"/>
          </a:xfrm>
          <a:prstGeom prst="line">
            <a:avLst/>
          </a:prstGeom>
          <a:ln w="12700">
            <a:solidFill>
              <a:srgbClr val="000000"/>
            </a:solidFill>
            <a:miter/>
          </a:ln>
        </p:spPr>
        <p:txBody>
          <a:bodyPr lIns="82970" tIns="82970" rIns="82970" bIns="82970"/>
          <a:lstStyle/>
          <a:p>
            <a:pPr>
              <a:defRPr>
                <a:solidFill>
                  <a:schemeClr val="accent6">
                    <a:hueOff val="-12600000"/>
                    <a:satOff val="-8333"/>
                    <a:lumOff val="4705"/>
                  </a:schemeClr>
                </a:solidFill>
              </a:defRPr>
            </a:pPr>
            <a:endParaRPr/>
          </a:p>
        </p:txBody>
      </p:sp>
      <p:pic>
        <p:nvPicPr>
          <p:cNvPr id="12" name="Picture 6" descr="pasted-image.pdf">
            <a:extLst>
              <a:ext uri="{FF2B5EF4-FFF2-40B4-BE49-F238E27FC236}">
                <a16:creationId xmlns:a16="http://schemas.microsoft.com/office/drawing/2014/main" id="{89424C11-C9F2-6F4D-BF63-7E9BF67CA4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8" descr="Foliennummernplatzhalter 3">
            <a:extLst>
              <a:ext uri="{FF2B5EF4-FFF2-40B4-BE49-F238E27FC236}">
                <a16:creationId xmlns:a16="http://schemas.microsoft.com/office/drawing/2014/main" id="{C7FB1AF3-3F6C-DA4C-8EC7-9A406750CE23}"/>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4426819"/>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HL Image 3">
    <p:spTree>
      <p:nvGrpSpPr>
        <p:cNvPr id="1" name=""/>
        <p:cNvGrpSpPr/>
        <p:nvPr/>
      </p:nvGrpSpPr>
      <p:grpSpPr>
        <a:xfrm>
          <a:off x="0" y="0"/>
          <a:ext cx="0" cy="0"/>
          <a:chOff x="0" y="0"/>
          <a:chExt cx="0" cy="0"/>
        </a:xfrm>
      </p:grpSpPr>
      <p:sp>
        <p:nvSpPr>
          <p:cNvPr id="486" name="Headline, bold, 62pt."/>
          <p:cNvSpPr txBox="1">
            <a:spLocks noGrp="1"/>
          </p:cNvSpPr>
          <p:nvPr>
            <p:ph type="body" sz="quarter" idx="21" hasCustomPrompt="1"/>
          </p:nvPr>
        </p:nvSpPr>
        <p:spPr>
          <a:xfrm>
            <a:off x="1265733" y="1905000"/>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487" name="fließtext, sans, 20pt"/>
          <p:cNvSpPr txBox="1">
            <a:spLocks noGrp="1"/>
          </p:cNvSpPr>
          <p:nvPr>
            <p:ph type="body" sz="quarter" idx="22" hasCustomPrompt="1"/>
          </p:nvPr>
        </p:nvSpPr>
        <p:spPr>
          <a:xfrm>
            <a:off x="1265733" y="10045377"/>
            <a:ext cx="9817101" cy="4834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a:t>
            </a:r>
          </a:p>
        </p:txBody>
      </p:sp>
      <p:sp>
        <p:nvSpPr>
          <p:cNvPr id="488" name="Sub, bold, 38pt, einzeilig"/>
          <p:cNvSpPr txBox="1">
            <a:spLocks noGrp="1"/>
          </p:cNvSpPr>
          <p:nvPr>
            <p:ph type="body" sz="quarter" idx="23" hasCustomPrompt="1"/>
          </p:nvPr>
        </p:nvSpPr>
        <p:spPr>
          <a:xfrm>
            <a:off x="1265733" y="127000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489" name="Bildplatzhalter 2"/>
          <p:cNvSpPr>
            <a:spLocks noGrp="1"/>
          </p:cNvSpPr>
          <p:nvPr>
            <p:ph type="pic" sz="quarter" idx="24"/>
          </p:nvPr>
        </p:nvSpPr>
        <p:spPr>
          <a:xfrm>
            <a:off x="1265733" y="4683559"/>
            <a:ext cx="6945759" cy="4348882"/>
          </a:xfrm>
          <a:prstGeom prst="rect">
            <a:avLst/>
          </a:prstGeom>
        </p:spPr>
        <p:txBody>
          <a:bodyPr lIns="91439" tIns="45719" rIns="91439" bIns="45719">
            <a:noAutofit/>
          </a:bodyPr>
          <a:lstStyle/>
          <a:p>
            <a:endParaRPr/>
          </a:p>
        </p:txBody>
      </p:sp>
      <p:sp>
        <p:nvSpPr>
          <p:cNvPr id="490" name="Bildplatzhalter 2"/>
          <p:cNvSpPr>
            <a:spLocks noGrp="1"/>
          </p:cNvSpPr>
          <p:nvPr>
            <p:ph type="pic" sz="quarter" idx="25"/>
          </p:nvPr>
        </p:nvSpPr>
        <p:spPr>
          <a:xfrm>
            <a:off x="8715399" y="4683559"/>
            <a:ext cx="6945760" cy="4348882"/>
          </a:xfrm>
          <a:prstGeom prst="rect">
            <a:avLst/>
          </a:prstGeom>
        </p:spPr>
        <p:txBody>
          <a:bodyPr lIns="91439" tIns="45719" rIns="91439" bIns="45719">
            <a:noAutofit/>
          </a:bodyPr>
          <a:lstStyle/>
          <a:p>
            <a:endParaRPr/>
          </a:p>
        </p:txBody>
      </p:sp>
      <p:sp>
        <p:nvSpPr>
          <p:cNvPr id="491" name="Bildplatzhalter 2"/>
          <p:cNvSpPr>
            <a:spLocks noGrp="1"/>
          </p:cNvSpPr>
          <p:nvPr>
            <p:ph type="pic" sz="quarter" idx="26"/>
          </p:nvPr>
        </p:nvSpPr>
        <p:spPr>
          <a:xfrm>
            <a:off x="16165066" y="4683559"/>
            <a:ext cx="6945759" cy="4348882"/>
          </a:xfrm>
          <a:prstGeom prst="rect">
            <a:avLst/>
          </a:prstGeom>
        </p:spPr>
        <p:txBody>
          <a:bodyPr lIns="91439" tIns="45719" rIns="91439" bIns="45719">
            <a:noAutofit/>
          </a:bodyPr>
          <a:lstStyle/>
          <a:p>
            <a:endParaRPr/>
          </a:p>
        </p:txBody>
      </p:sp>
      <p:pic>
        <p:nvPicPr>
          <p:cNvPr id="12" name="Picture 6" descr="pasted-image.pdf">
            <a:extLst>
              <a:ext uri="{FF2B5EF4-FFF2-40B4-BE49-F238E27FC236}">
                <a16:creationId xmlns:a16="http://schemas.microsoft.com/office/drawing/2014/main" id="{6250B60B-0631-F24A-800C-E712A391D2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8" descr="Foliennummernplatzhalter 3">
            <a:extLst>
              <a:ext uri="{FF2B5EF4-FFF2-40B4-BE49-F238E27FC236}">
                <a16:creationId xmlns:a16="http://schemas.microsoft.com/office/drawing/2014/main" id="{BAED0A4A-F10F-524C-A939-A525D123DC70}"/>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0988888"/>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HL Image 3 text">
    <p:spTree>
      <p:nvGrpSpPr>
        <p:cNvPr id="1" name=""/>
        <p:cNvGrpSpPr/>
        <p:nvPr/>
      </p:nvGrpSpPr>
      <p:grpSpPr>
        <a:xfrm>
          <a:off x="0" y="0"/>
          <a:ext cx="0" cy="0"/>
          <a:chOff x="0" y="0"/>
          <a:chExt cx="0" cy="0"/>
        </a:xfrm>
      </p:grpSpPr>
      <p:sp>
        <p:nvSpPr>
          <p:cNvPr id="501" name="Headline, bold, 62pt."/>
          <p:cNvSpPr txBox="1">
            <a:spLocks noGrp="1"/>
          </p:cNvSpPr>
          <p:nvPr>
            <p:ph type="body" sz="quarter" idx="21" hasCustomPrompt="1"/>
          </p:nvPr>
        </p:nvSpPr>
        <p:spPr>
          <a:xfrm>
            <a:off x="1265733" y="1905000"/>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502" name="fließtext, sans, 20pt, einzeilig"/>
          <p:cNvSpPr txBox="1">
            <a:spLocks noGrp="1"/>
          </p:cNvSpPr>
          <p:nvPr>
            <p:ph type="body" sz="quarter" idx="22" hasCustomPrompt="1"/>
          </p:nvPr>
        </p:nvSpPr>
        <p:spPr>
          <a:xfrm>
            <a:off x="1265733" y="3757829"/>
            <a:ext cx="5647924" cy="483442"/>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lang="it-IT" err="1"/>
              <a:t>fließtext</a:t>
            </a:r>
            <a:r>
              <a:rPr lang="it-IT"/>
              <a:t>, </a:t>
            </a:r>
            <a:r>
              <a:rPr lang="it-IT" err="1"/>
              <a:t>arial</a:t>
            </a:r>
            <a:r>
              <a:rPr lang="it-IT"/>
              <a:t>, 20pt, </a:t>
            </a:r>
            <a:r>
              <a:rPr lang="it-IT" err="1"/>
              <a:t>einzeilig</a:t>
            </a:r>
            <a:endParaRPr lang="it-IT"/>
          </a:p>
        </p:txBody>
      </p:sp>
      <p:sp>
        <p:nvSpPr>
          <p:cNvPr id="503" name="Sub, bold, 38pt, einzeilig"/>
          <p:cNvSpPr txBox="1">
            <a:spLocks noGrp="1"/>
          </p:cNvSpPr>
          <p:nvPr>
            <p:ph type="body" sz="quarter" idx="23" hasCustomPrompt="1"/>
          </p:nvPr>
        </p:nvSpPr>
        <p:spPr>
          <a:xfrm>
            <a:off x="1265733" y="127000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sp>
        <p:nvSpPr>
          <p:cNvPr id="504" name="Bildplatzhalter 2"/>
          <p:cNvSpPr>
            <a:spLocks noGrp="1"/>
          </p:cNvSpPr>
          <p:nvPr>
            <p:ph type="pic" sz="quarter" idx="24"/>
          </p:nvPr>
        </p:nvSpPr>
        <p:spPr>
          <a:xfrm>
            <a:off x="1265733" y="5089860"/>
            <a:ext cx="5647923" cy="3536280"/>
          </a:xfrm>
          <a:prstGeom prst="rect">
            <a:avLst/>
          </a:prstGeom>
        </p:spPr>
        <p:txBody>
          <a:bodyPr lIns="91439" tIns="45719" rIns="91439" bIns="45719">
            <a:noAutofit/>
          </a:bodyPr>
          <a:lstStyle/>
          <a:p>
            <a:endParaRPr/>
          </a:p>
        </p:txBody>
      </p:sp>
      <p:sp>
        <p:nvSpPr>
          <p:cNvPr id="505" name="line 1"/>
          <p:cNvSpPr txBox="1">
            <a:spLocks noGrp="1"/>
          </p:cNvSpPr>
          <p:nvPr>
            <p:ph type="body" sz="quarter" idx="25" hasCustomPrompt="1"/>
          </p:nvPr>
        </p:nvSpPr>
        <p:spPr>
          <a:xfrm>
            <a:off x="1265733" y="4241270"/>
            <a:ext cx="5647924" cy="762841"/>
          </a:xfrm>
          <a:prstGeom prst="rect">
            <a:avLst/>
          </a:prstGeom>
        </p:spPr>
        <p:txBody>
          <a:bodyPr lIns="82970" tIns="82970" rIns="82970" bIns="82970">
            <a:spAutoFit/>
          </a:bodyPr>
          <a:lstStyle>
            <a:lvl1pPr>
              <a:defRPr sz="3800">
                <a:solidFill>
                  <a:srgbClr val="000000"/>
                </a:solidFill>
              </a:defRPr>
            </a:lvl1pPr>
          </a:lstStyle>
          <a:p>
            <a:r>
              <a:t>line 1</a:t>
            </a:r>
          </a:p>
        </p:txBody>
      </p:sp>
      <p:sp>
        <p:nvSpPr>
          <p:cNvPr id="506" name="fließtext, sans, 20pt. Lorem ipsum dolor sit amet, consetetur sadipscing elitr, sed diam nonumy eirmod tempor invidunt ut labore et dolore magna aliquyam erat, sed diam voluptua. At vero eos et accusam et justo duo dolores et ea rebum."/>
          <p:cNvSpPr txBox="1">
            <a:spLocks noGrp="1"/>
          </p:cNvSpPr>
          <p:nvPr>
            <p:ph type="body" sz="quarter" idx="26" hasCustomPrompt="1"/>
          </p:nvPr>
        </p:nvSpPr>
        <p:spPr>
          <a:xfrm>
            <a:off x="1265733" y="9007163"/>
            <a:ext cx="5647923" cy="2014220"/>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a:t>
            </a:r>
          </a:p>
        </p:txBody>
      </p:sp>
      <p:sp>
        <p:nvSpPr>
          <p:cNvPr id="507" name="fließtext, sans, 20pt, einzeilig"/>
          <p:cNvSpPr txBox="1">
            <a:spLocks noGrp="1"/>
          </p:cNvSpPr>
          <p:nvPr>
            <p:ph type="body" sz="quarter" idx="27" hasCustomPrompt="1"/>
          </p:nvPr>
        </p:nvSpPr>
        <p:spPr>
          <a:xfrm>
            <a:off x="9368039" y="3757829"/>
            <a:ext cx="5647923" cy="483442"/>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lang="it-IT" err="1"/>
              <a:t>fließtext</a:t>
            </a:r>
            <a:r>
              <a:rPr lang="it-IT"/>
              <a:t>, </a:t>
            </a:r>
            <a:r>
              <a:rPr lang="it-IT" err="1"/>
              <a:t>arial</a:t>
            </a:r>
            <a:r>
              <a:rPr lang="it-IT"/>
              <a:t>, 20pt, </a:t>
            </a:r>
            <a:r>
              <a:rPr lang="it-IT" err="1"/>
              <a:t>einzeilig</a:t>
            </a:r>
            <a:endParaRPr lang="it-IT"/>
          </a:p>
        </p:txBody>
      </p:sp>
      <p:sp>
        <p:nvSpPr>
          <p:cNvPr id="508" name="Bildplatzhalter 2"/>
          <p:cNvSpPr>
            <a:spLocks noGrp="1"/>
          </p:cNvSpPr>
          <p:nvPr>
            <p:ph type="pic" sz="quarter" idx="28"/>
          </p:nvPr>
        </p:nvSpPr>
        <p:spPr>
          <a:xfrm>
            <a:off x="9368039" y="5089860"/>
            <a:ext cx="5647923" cy="3536280"/>
          </a:xfrm>
          <a:prstGeom prst="rect">
            <a:avLst/>
          </a:prstGeom>
        </p:spPr>
        <p:txBody>
          <a:bodyPr lIns="91439" tIns="45719" rIns="91439" bIns="45719">
            <a:noAutofit/>
          </a:bodyPr>
          <a:lstStyle/>
          <a:p>
            <a:endParaRPr/>
          </a:p>
        </p:txBody>
      </p:sp>
      <p:sp>
        <p:nvSpPr>
          <p:cNvPr id="509" name="line 2"/>
          <p:cNvSpPr txBox="1">
            <a:spLocks noGrp="1"/>
          </p:cNvSpPr>
          <p:nvPr>
            <p:ph type="body" sz="quarter" idx="29" hasCustomPrompt="1"/>
          </p:nvPr>
        </p:nvSpPr>
        <p:spPr>
          <a:xfrm>
            <a:off x="9368039" y="4241270"/>
            <a:ext cx="5647923" cy="762841"/>
          </a:xfrm>
          <a:prstGeom prst="rect">
            <a:avLst/>
          </a:prstGeom>
        </p:spPr>
        <p:txBody>
          <a:bodyPr lIns="82970" tIns="82970" rIns="82970" bIns="82970">
            <a:spAutoFit/>
          </a:bodyPr>
          <a:lstStyle>
            <a:lvl1pPr>
              <a:defRPr sz="3800">
                <a:solidFill>
                  <a:srgbClr val="000000"/>
                </a:solidFill>
              </a:defRPr>
            </a:lvl1pPr>
          </a:lstStyle>
          <a:p>
            <a:r>
              <a:t>line 2</a:t>
            </a:r>
          </a:p>
        </p:txBody>
      </p:sp>
      <p:sp>
        <p:nvSpPr>
          <p:cNvPr id="510" name="fließtext, sans, 20pt. Lorem ipsum dolor sit amet, consetetur sadipscing elitr, sed diam nonumy eirmod tempor invidunt ut labore et dolore magna aliquyam erat, sed diam voluptua. At vero eos et accusam et justo duo dolores et ea rebum."/>
          <p:cNvSpPr txBox="1">
            <a:spLocks noGrp="1"/>
          </p:cNvSpPr>
          <p:nvPr>
            <p:ph type="body" sz="quarter" idx="30" hasCustomPrompt="1"/>
          </p:nvPr>
        </p:nvSpPr>
        <p:spPr>
          <a:xfrm>
            <a:off x="9368039" y="9007163"/>
            <a:ext cx="5647923" cy="2014220"/>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a:t>
            </a:r>
          </a:p>
        </p:txBody>
      </p:sp>
      <p:sp>
        <p:nvSpPr>
          <p:cNvPr id="511" name="fließtext, sans, 20pt, einzeilig"/>
          <p:cNvSpPr txBox="1">
            <a:spLocks noGrp="1"/>
          </p:cNvSpPr>
          <p:nvPr>
            <p:ph type="body" sz="quarter" idx="31" hasCustomPrompt="1"/>
          </p:nvPr>
        </p:nvSpPr>
        <p:spPr>
          <a:xfrm>
            <a:off x="17462903" y="3757829"/>
            <a:ext cx="5647923" cy="483442"/>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a:t>
            </a:r>
            <a:r>
              <a:rPr err="1"/>
              <a:t>einzeilig</a:t>
            </a:r>
            <a:endParaRPr/>
          </a:p>
        </p:txBody>
      </p:sp>
      <p:sp>
        <p:nvSpPr>
          <p:cNvPr id="512" name="Bildplatzhalter 2"/>
          <p:cNvSpPr>
            <a:spLocks noGrp="1"/>
          </p:cNvSpPr>
          <p:nvPr>
            <p:ph type="pic" sz="quarter" idx="32"/>
          </p:nvPr>
        </p:nvSpPr>
        <p:spPr>
          <a:xfrm>
            <a:off x="17462903" y="5089860"/>
            <a:ext cx="5647923" cy="3536280"/>
          </a:xfrm>
          <a:prstGeom prst="rect">
            <a:avLst/>
          </a:prstGeom>
        </p:spPr>
        <p:txBody>
          <a:bodyPr lIns="91439" tIns="45719" rIns="91439" bIns="45719">
            <a:noAutofit/>
          </a:bodyPr>
          <a:lstStyle/>
          <a:p>
            <a:endParaRPr/>
          </a:p>
        </p:txBody>
      </p:sp>
      <p:sp>
        <p:nvSpPr>
          <p:cNvPr id="513" name="line 3"/>
          <p:cNvSpPr txBox="1">
            <a:spLocks noGrp="1"/>
          </p:cNvSpPr>
          <p:nvPr>
            <p:ph type="body" sz="quarter" idx="33" hasCustomPrompt="1"/>
          </p:nvPr>
        </p:nvSpPr>
        <p:spPr>
          <a:xfrm>
            <a:off x="17462903" y="4241270"/>
            <a:ext cx="5647923" cy="762841"/>
          </a:xfrm>
          <a:prstGeom prst="rect">
            <a:avLst/>
          </a:prstGeom>
        </p:spPr>
        <p:txBody>
          <a:bodyPr lIns="82970" tIns="82970" rIns="82970" bIns="82970">
            <a:spAutoFit/>
          </a:bodyPr>
          <a:lstStyle>
            <a:lvl1pPr>
              <a:defRPr sz="3800">
                <a:solidFill>
                  <a:srgbClr val="000000"/>
                </a:solidFill>
              </a:defRPr>
            </a:lvl1pPr>
          </a:lstStyle>
          <a:p>
            <a:r>
              <a:t>line 3</a:t>
            </a:r>
          </a:p>
        </p:txBody>
      </p:sp>
      <p:sp>
        <p:nvSpPr>
          <p:cNvPr id="514" name="fließtext, sans, 20pt. Lorem ipsum dolor sit amet, consetetur sadipscing elitr, sed diam nonumy eirmod tempor invidunt ut labore et dolore magna aliquyam erat, sed diam voluptua. At vero eos et accusam et justo duo dolores et ea rebum."/>
          <p:cNvSpPr txBox="1">
            <a:spLocks noGrp="1"/>
          </p:cNvSpPr>
          <p:nvPr>
            <p:ph type="body" sz="quarter" idx="34" hasCustomPrompt="1"/>
          </p:nvPr>
        </p:nvSpPr>
        <p:spPr>
          <a:xfrm>
            <a:off x="17462903" y="9007163"/>
            <a:ext cx="5647923" cy="2014220"/>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a:t>
            </a:r>
          </a:p>
        </p:txBody>
      </p:sp>
      <p:pic>
        <p:nvPicPr>
          <p:cNvPr id="20" name="Picture 6" descr="pasted-image.pdf">
            <a:extLst>
              <a:ext uri="{FF2B5EF4-FFF2-40B4-BE49-F238E27FC236}">
                <a16:creationId xmlns:a16="http://schemas.microsoft.com/office/drawing/2014/main" id="{AD476B2A-5083-2943-9911-6D8F6EA44B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 name="Text Box 8" descr="Foliennummernplatzhalter 3">
            <a:extLst>
              <a:ext uri="{FF2B5EF4-FFF2-40B4-BE49-F238E27FC236}">
                <a16:creationId xmlns:a16="http://schemas.microsoft.com/office/drawing/2014/main" id="{4D68E15A-EF5B-2544-BCC4-3F1C23E19D49}"/>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109393"/>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3 Images + HL + Text">
    <p:spTree>
      <p:nvGrpSpPr>
        <p:cNvPr id="1" name=""/>
        <p:cNvGrpSpPr/>
        <p:nvPr/>
      </p:nvGrpSpPr>
      <p:grpSpPr>
        <a:xfrm>
          <a:off x="0" y="0"/>
          <a:ext cx="0" cy="0"/>
          <a:chOff x="0" y="0"/>
          <a:chExt cx="0" cy="0"/>
        </a:xfrm>
      </p:grpSpPr>
      <p:sp>
        <p:nvSpPr>
          <p:cNvPr id="524" name="Headline, bold, 62pt."/>
          <p:cNvSpPr txBox="1">
            <a:spLocks noGrp="1"/>
          </p:cNvSpPr>
          <p:nvPr>
            <p:ph type="body" sz="quarter" idx="21" hasCustomPrompt="1"/>
          </p:nvPr>
        </p:nvSpPr>
        <p:spPr>
          <a:xfrm>
            <a:off x="1265733" y="1905000"/>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525" name="Sub, bold, 38pt, einzeilig"/>
          <p:cNvSpPr txBox="1">
            <a:spLocks noGrp="1"/>
          </p:cNvSpPr>
          <p:nvPr>
            <p:ph type="body" sz="quarter" idx="22" hasCustomPrompt="1"/>
          </p:nvPr>
        </p:nvSpPr>
        <p:spPr>
          <a:xfrm>
            <a:off x="1265733" y="127000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526" name="Bildplatzhalter 2"/>
          <p:cNvSpPr>
            <a:spLocks noGrp="1"/>
          </p:cNvSpPr>
          <p:nvPr>
            <p:ph type="pic" sz="quarter" idx="23"/>
          </p:nvPr>
        </p:nvSpPr>
        <p:spPr>
          <a:xfrm>
            <a:off x="1265733" y="3846368"/>
            <a:ext cx="6785513" cy="4248548"/>
          </a:xfrm>
          <a:prstGeom prst="rect">
            <a:avLst/>
          </a:prstGeom>
        </p:spPr>
        <p:txBody>
          <a:bodyPr lIns="91439" tIns="45719" rIns="91439" bIns="45719">
            <a:noAutofit/>
          </a:bodyPr>
          <a:lstStyle/>
          <a:p>
            <a:endParaRPr/>
          </a:p>
        </p:txBody>
      </p:sp>
      <p:sp>
        <p:nvSpPr>
          <p:cNvPr id="527" name="line 1"/>
          <p:cNvSpPr txBox="1">
            <a:spLocks noGrp="1"/>
          </p:cNvSpPr>
          <p:nvPr>
            <p:ph type="body" sz="quarter" idx="24" hasCustomPrompt="1"/>
          </p:nvPr>
        </p:nvSpPr>
        <p:spPr>
          <a:xfrm>
            <a:off x="1265733" y="8244323"/>
            <a:ext cx="6785513" cy="762841"/>
          </a:xfrm>
          <a:prstGeom prst="rect">
            <a:avLst/>
          </a:prstGeom>
        </p:spPr>
        <p:txBody>
          <a:bodyPr lIns="82970" tIns="82970" rIns="82970" bIns="82970">
            <a:spAutoFit/>
          </a:bodyPr>
          <a:lstStyle>
            <a:lvl1pPr>
              <a:defRPr sz="3800">
                <a:solidFill>
                  <a:srgbClr val="000000"/>
                </a:solidFill>
              </a:defRPr>
            </a:lvl1pPr>
          </a:lstStyle>
          <a:p>
            <a:r>
              <a:t>line 1</a:t>
            </a:r>
          </a:p>
        </p:txBody>
      </p:sp>
      <p:sp>
        <p:nvSpPr>
          <p:cNvPr id="528" name="fließtext, sans, 20pt. Lorem ipsum dolor sit amet, consetetur sadipscing elitr, sed diam nonumy eirmod tempor invidunt ut labore et dolore magna aliquyam erat, sed diam voluptua. At vero eos et accusam et justo duo dolores et ea rebum."/>
          <p:cNvSpPr txBox="1">
            <a:spLocks noGrp="1"/>
          </p:cNvSpPr>
          <p:nvPr>
            <p:ph type="body" sz="quarter" idx="25" hasCustomPrompt="1"/>
          </p:nvPr>
        </p:nvSpPr>
        <p:spPr>
          <a:xfrm>
            <a:off x="1265733" y="9007163"/>
            <a:ext cx="6785513" cy="1706443"/>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 At </a:t>
            </a:r>
            <a:r>
              <a:rPr err="1"/>
              <a:t>vero</a:t>
            </a:r>
            <a:r>
              <a:t> </a:t>
            </a:r>
            <a:r>
              <a:rPr err="1"/>
              <a:t>eos</a:t>
            </a:r>
            <a:r>
              <a:t> et </a:t>
            </a:r>
            <a:r>
              <a:rPr err="1"/>
              <a:t>accusam</a:t>
            </a:r>
            <a:r>
              <a:t> et </a:t>
            </a:r>
            <a:r>
              <a:rPr err="1"/>
              <a:t>justo</a:t>
            </a:r>
            <a:r>
              <a:t> duo </a:t>
            </a:r>
            <a:r>
              <a:rPr err="1"/>
              <a:t>dolores</a:t>
            </a:r>
            <a:r>
              <a:t> et </a:t>
            </a:r>
            <a:r>
              <a:rPr err="1"/>
              <a:t>ea</a:t>
            </a:r>
            <a:r>
              <a:t> </a:t>
            </a:r>
            <a:r>
              <a:rPr err="1"/>
              <a:t>rebum</a:t>
            </a:r>
            <a:r>
              <a:t>.</a:t>
            </a:r>
          </a:p>
        </p:txBody>
      </p:sp>
      <p:sp>
        <p:nvSpPr>
          <p:cNvPr id="529" name="Bildplatzhalter 2"/>
          <p:cNvSpPr>
            <a:spLocks noGrp="1"/>
          </p:cNvSpPr>
          <p:nvPr>
            <p:ph type="pic" sz="quarter" idx="26"/>
          </p:nvPr>
        </p:nvSpPr>
        <p:spPr>
          <a:xfrm>
            <a:off x="16325312" y="3846368"/>
            <a:ext cx="6785513" cy="4248548"/>
          </a:xfrm>
          <a:prstGeom prst="rect">
            <a:avLst/>
          </a:prstGeom>
        </p:spPr>
        <p:txBody>
          <a:bodyPr lIns="91439" tIns="45719" rIns="91439" bIns="45719">
            <a:noAutofit/>
          </a:bodyPr>
          <a:lstStyle/>
          <a:p>
            <a:endParaRPr/>
          </a:p>
        </p:txBody>
      </p:sp>
      <p:sp>
        <p:nvSpPr>
          <p:cNvPr id="530" name="line 3"/>
          <p:cNvSpPr txBox="1">
            <a:spLocks noGrp="1"/>
          </p:cNvSpPr>
          <p:nvPr>
            <p:ph type="body" sz="quarter" idx="27" hasCustomPrompt="1"/>
          </p:nvPr>
        </p:nvSpPr>
        <p:spPr>
          <a:xfrm>
            <a:off x="16325312" y="8244323"/>
            <a:ext cx="6785513" cy="762841"/>
          </a:xfrm>
          <a:prstGeom prst="rect">
            <a:avLst/>
          </a:prstGeom>
        </p:spPr>
        <p:txBody>
          <a:bodyPr lIns="82970" tIns="82970" rIns="82970" bIns="82970">
            <a:spAutoFit/>
          </a:bodyPr>
          <a:lstStyle>
            <a:lvl1pPr>
              <a:defRPr sz="3800">
                <a:solidFill>
                  <a:srgbClr val="000000"/>
                </a:solidFill>
              </a:defRPr>
            </a:lvl1pPr>
          </a:lstStyle>
          <a:p>
            <a:r>
              <a:t>line 3</a:t>
            </a:r>
          </a:p>
        </p:txBody>
      </p:sp>
      <p:sp>
        <p:nvSpPr>
          <p:cNvPr id="531" name="fließtext, sans, 20pt. Lorem ipsum dolor sit amet, consetetur sadipscing elitr, sed diam nonumy eirmod tempor invidunt ut labore et dolore magna aliquyam erat, sed diam voluptua. At vero eos et accusam et justo duo dolores et ea rebum."/>
          <p:cNvSpPr txBox="1">
            <a:spLocks noGrp="1"/>
          </p:cNvSpPr>
          <p:nvPr>
            <p:ph type="body" sz="quarter" idx="28" hasCustomPrompt="1"/>
          </p:nvPr>
        </p:nvSpPr>
        <p:spPr>
          <a:xfrm>
            <a:off x="16325312" y="9007163"/>
            <a:ext cx="6785513" cy="1706443"/>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lang="it-IT" err="1"/>
              <a:t>fließtext</a:t>
            </a:r>
            <a:r>
              <a:rPr lang="it-IT"/>
              <a:t>, </a:t>
            </a:r>
            <a:r>
              <a:rPr lang="it-IT" err="1"/>
              <a:t>arial</a:t>
            </a:r>
            <a:r>
              <a:rPr lang="it-IT"/>
              <a:t>, 20pt. </a:t>
            </a:r>
            <a:r>
              <a:rPr lang="it-IT" err="1"/>
              <a:t>Lorem</a:t>
            </a:r>
            <a:r>
              <a:rPr lang="it-IT"/>
              <a:t> </a:t>
            </a:r>
            <a:r>
              <a:rPr lang="it-IT" err="1"/>
              <a:t>ipsum</a:t>
            </a:r>
            <a:r>
              <a:rPr lang="it-IT"/>
              <a:t> </a:t>
            </a:r>
            <a:r>
              <a:rPr lang="it-IT" err="1"/>
              <a:t>dolor</a:t>
            </a:r>
            <a:r>
              <a:rPr lang="it-IT"/>
              <a:t> </a:t>
            </a:r>
            <a:r>
              <a:rPr lang="it-IT" err="1"/>
              <a:t>sit</a:t>
            </a:r>
            <a:r>
              <a:rPr lang="it-IT"/>
              <a:t> </a:t>
            </a:r>
            <a:r>
              <a:rPr lang="it-IT" err="1"/>
              <a:t>amet</a:t>
            </a:r>
            <a:r>
              <a:rPr lang="it-IT"/>
              <a:t>, </a:t>
            </a:r>
            <a:r>
              <a:rPr lang="it-IT" err="1"/>
              <a:t>consetetur</a:t>
            </a:r>
            <a:r>
              <a:rPr lang="it-IT"/>
              <a:t> </a:t>
            </a:r>
            <a:r>
              <a:rPr lang="it-IT" err="1"/>
              <a:t>sadipscing</a:t>
            </a:r>
            <a:r>
              <a:rPr lang="it-IT"/>
              <a:t> </a:t>
            </a:r>
            <a:r>
              <a:rPr lang="it-IT" err="1"/>
              <a:t>elitr</a:t>
            </a:r>
            <a:r>
              <a:rPr lang="it-IT"/>
              <a:t>, </a:t>
            </a:r>
            <a:r>
              <a:rPr lang="it-IT" err="1"/>
              <a:t>sed</a:t>
            </a:r>
            <a:r>
              <a:rPr lang="it-IT"/>
              <a:t> </a:t>
            </a:r>
            <a:r>
              <a:rPr lang="it-IT" err="1"/>
              <a:t>diam</a:t>
            </a:r>
            <a:r>
              <a:rPr lang="it-IT"/>
              <a:t> </a:t>
            </a:r>
            <a:r>
              <a:rPr lang="it-IT" err="1"/>
              <a:t>nonumy</a:t>
            </a:r>
            <a:r>
              <a:rPr lang="it-IT"/>
              <a:t> </a:t>
            </a:r>
            <a:r>
              <a:rPr lang="it-IT" err="1"/>
              <a:t>eirmod</a:t>
            </a:r>
            <a:r>
              <a:rPr lang="it-IT"/>
              <a:t> </a:t>
            </a:r>
            <a:r>
              <a:rPr lang="it-IT" err="1"/>
              <a:t>tempor</a:t>
            </a:r>
            <a:r>
              <a:rPr lang="it-IT"/>
              <a:t> </a:t>
            </a:r>
            <a:r>
              <a:rPr lang="it-IT" err="1"/>
              <a:t>invidunt</a:t>
            </a:r>
            <a:r>
              <a:rPr lang="it-IT"/>
              <a:t> ut </a:t>
            </a:r>
            <a:r>
              <a:rPr lang="it-IT" err="1"/>
              <a:t>labore</a:t>
            </a:r>
            <a:r>
              <a:rPr lang="it-IT"/>
              <a:t> et dolore magna </a:t>
            </a:r>
            <a:r>
              <a:rPr lang="it-IT" err="1"/>
              <a:t>aliquyam</a:t>
            </a:r>
            <a:r>
              <a:rPr lang="it-IT"/>
              <a:t> </a:t>
            </a:r>
            <a:r>
              <a:rPr lang="it-IT" err="1"/>
              <a:t>erat</a:t>
            </a:r>
            <a:r>
              <a:rPr lang="it-IT"/>
              <a:t>, </a:t>
            </a:r>
            <a:r>
              <a:rPr lang="it-IT" err="1"/>
              <a:t>sed</a:t>
            </a:r>
            <a:r>
              <a:rPr lang="it-IT"/>
              <a:t> </a:t>
            </a:r>
            <a:r>
              <a:rPr lang="it-IT" err="1"/>
              <a:t>diam</a:t>
            </a:r>
            <a:r>
              <a:rPr lang="it-IT"/>
              <a:t> </a:t>
            </a:r>
            <a:r>
              <a:rPr lang="it-IT" err="1"/>
              <a:t>voluptua</a:t>
            </a:r>
            <a:r>
              <a:rPr lang="it-IT"/>
              <a:t>. At vero </a:t>
            </a:r>
            <a:r>
              <a:rPr lang="it-IT" err="1"/>
              <a:t>eos</a:t>
            </a:r>
            <a:r>
              <a:rPr lang="it-IT"/>
              <a:t> et </a:t>
            </a:r>
            <a:r>
              <a:rPr lang="it-IT" err="1"/>
              <a:t>accusam</a:t>
            </a:r>
            <a:r>
              <a:rPr lang="it-IT"/>
              <a:t> et </a:t>
            </a:r>
            <a:r>
              <a:rPr lang="it-IT" err="1"/>
              <a:t>justo</a:t>
            </a:r>
            <a:r>
              <a:rPr lang="it-IT"/>
              <a:t> duo </a:t>
            </a:r>
            <a:r>
              <a:rPr lang="it-IT" err="1"/>
              <a:t>dolores</a:t>
            </a:r>
            <a:r>
              <a:rPr lang="it-IT"/>
              <a:t> et ea </a:t>
            </a:r>
            <a:r>
              <a:rPr lang="it-IT" err="1"/>
              <a:t>rebum</a:t>
            </a:r>
            <a:r>
              <a:rPr lang="it-IT"/>
              <a:t>.</a:t>
            </a:r>
          </a:p>
        </p:txBody>
      </p:sp>
      <p:sp>
        <p:nvSpPr>
          <p:cNvPr id="532" name="Bildplatzhalter 2"/>
          <p:cNvSpPr>
            <a:spLocks noGrp="1"/>
          </p:cNvSpPr>
          <p:nvPr>
            <p:ph type="pic" sz="quarter" idx="29"/>
          </p:nvPr>
        </p:nvSpPr>
        <p:spPr>
          <a:xfrm>
            <a:off x="8799243" y="3846368"/>
            <a:ext cx="6785513" cy="4248548"/>
          </a:xfrm>
          <a:prstGeom prst="rect">
            <a:avLst/>
          </a:prstGeom>
        </p:spPr>
        <p:txBody>
          <a:bodyPr lIns="91439" tIns="45719" rIns="91439" bIns="45719">
            <a:noAutofit/>
          </a:bodyPr>
          <a:lstStyle/>
          <a:p>
            <a:endParaRPr/>
          </a:p>
        </p:txBody>
      </p:sp>
      <p:sp>
        <p:nvSpPr>
          <p:cNvPr id="533" name="line 2"/>
          <p:cNvSpPr txBox="1">
            <a:spLocks noGrp="1"/>
          </p:cNvSpPr>
          <p:nvPr>
            <p:ph type="body" sz="quarter" idx="30" hasCustomPrompt="1"/>
          </p:nvPr>
        </p:nvSpPr>
        <p:spPr>
          <a:xfrm>
            <a:off x="8799243" y="8244323"/>
            <a:ext cx="6785513" cy="762841"/>
          </a:xfrm>
          <a:prstGeom prst="rect">
            <a:avLst/>
          </a:prstGeom>
        </p:spPr>
        <p:txBody>
          <a:bodyPr lIns="82970" tIns="82970" rIns="82970" bIns="82970">
            <a:spAutoFit/>
          </a:bodyPr>
          <a:lstStyle>
            <a:lvl1pPr>
              <a:defRPr sz="3800">
                <a:solidFill>
                  <a:srgbClr val="000000"/>
                </a:solidFill>
              </a:defRPr>
            </a:lvl1pPr>
          </a:lstStyle>
          <a:p>
            <a:r>
              <a:t>line 2</a:t>
            </a:r>
          </a:p>
        </p:txBody>
      </p:sp>
      <p:sp>
        <p:nvSpPr>
          <p:cNvPr id="534" name="fließtext, sans, 20pt. Lorem ipsum dolor sit amet, consetetur sadipscing elitr, sed diam nonumy eirmod tempor invidunt ut labore et dolore magna aliquyam erat, sed diam voluptua. At vero eos et accusam et justo duo dolores et ea rebum."/>
          <p:cNvSpPr txBox="1">
            <a:spLocks noGrp="1"/>
          </p:cNvSpPr>
          <p:nvPr>
            <p:ph type="body" sz="quarter" idx="31" hasCustomPrompt="1"/>
          </p:nvPr>
        </p:nvSpPr>
        <p:spPr>
          <a:xfrm>
            <a:off x="8799243" y="9007163"/>
            <a:ext cx="6785513" cy="1706443"/>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lang="it-IT" err="1"/>
              <a:t>fließtext</a:t>
            </a:r>
            <a:r>
              <a:rPr lang="it-IT"/>
              <a:t>, </a:t>
            </a:r>
            <a:r>
              <a:rPr lang="it-IT" err="1"/>
              <a:t>arial</a:t>
            </a:r>
            <a:r>
              <a:rPr lang="it-IT"/>
              <a:t>, 20pt. </a:t>
            </a:r>
            <a:r>
              <a:rPr lang="it-IT" err="1"/>
              <a:t>Lorem</a:t>
            </a:r>
            <a:r>
              <a:rPr lang="it-IT"/>
              <a:t> </a:t>
            </a:r>
            <a:r>
              <a:rPr lang="it-IT" err="1"/>
              <a:t>ipsum</a:t>
            </a:r>
            <a:r>
              <a:rPr lang="it-IT"/>
              <a:t> </a:t>
            </a:r>
            <a:r>
              <a:rPr lang="it-IT" err="1"/>
              <a:t>dolor</a:t>
            </a:r>
            <a:r>
              <a:rPr lang="it-IT"/>
              <a:t> </a:t>
            </a:r>
            <a:r>
              <a:rPr lang="it-IT" err="1"/>
              <a:t>sit</a:t>
            </a:r>
            <a:r>
              <a:rPr lang="it-IT"/>
              <a:t> </a:t>
            </a:r>
            <a:r>
              <a:rPr lang="it-IT" err="1"/>
              <a:t>amet</a:t>
            </a:r>
            <a:r>
              <a:rPr lang="it-IT"/>
              <a:t>, </a:t>
            </a:r>
            <a:r>
              <a:rPr lang="it-IT" err="1"/>
              <a:t>consetetur</a:t>
            </a:r>
            <a:r>
              <a:rPr lang="it-IT"/>
              <a:t> </a:t>
            </a:r>
            <a:r>
              <a:rPr lang="it-IT" err="1"/>
              <a:t>sadipscing</a:t>
            </a:r>
            <a:r>
              <a:rPr lang="it-IT"/>
              <a:t> </a:t>
            </a:r>
            <a:r>
              <a:rPr lang="it-IT" err="1"/>
              <a:t>elitr</a:t>
            </a:r>
            <a:r>
              <a:rPr lang="it-IT"/>
              <a:t>, </a:t>
            </a:r>
            <a:r>
              <a:rPr lang="it-IT" err="1"/>
              <a:t>sed</a:t>
            </a:r>
            <a:r>
              <a:rPr lang="it-IT"/>
              <a:t> </a:t>
            </a:r>
            <a:r>
              <a:rPr lang="it-IT" err="1"/>
              <a:t>diam</a:t>
            </a:r>
            <a:r>
              <a:rPr lang="it-IT"/>
              <a:t> </a:t>
            </a:r>
            <a:r>
              <a:rPr lang="it-IT" err="1"/>
              <a:t>nonumy</a:t>
            </a:r>
            <a:r>
              <a:rPr lang="it-IT"/>
              <a:t> </a:t>
            </a:r>
            <a:r>
              <a:rPr lang="it-IT" err="1"/>
              <a:t>eirmod</a:t>
            </a:r>
            <a:r>
              <a:rPr lang="it-IT"/>
              <a:t> </a:t>
            </a:r>
            <a:r>
              <a:rPr lang="it-IT" err="1"/>
              <a:t>tempor</a:t>
            </a:r>
            <a:r>
              <a:rPr lang="it-IT"/>
              <a:t> </a:t>
            </a:r>
            <a:r>
              <a:rPr lang="it-IT" err="1"/>
              <a:t>invidunt</a:t>
            </a:r>
            <a:r>
              <a:rPr lang="it-IT"/>
              <a:t> ut </a:t>
            </a:r>
            <a:r>
              <a:rPr lang="it-IT" err="1"/>
              <a:t>labore</a:t>
            </a:r>
            <a:r>
              <a:rPr lang="it-IT"/>
              <a:t> et dolore magna </a:t>
            </a:r>
            <a:r>
              <a:rPr lang="it-IT" err="1"/>
              <a:t>aliquyam</a:t>
            </a:r>
            <a:r>
              <a:rPr lang="it-IT"/>
              <a:t> </a:t>
            </a:r>
            <a:r>
              <a:rPr lang="it-IT" err="1"/>
              <a:t>erat</a:t>
            </a:r>
            <a:r>
              <a:rPr lang="it-IT"/>
              <a:t>, </a:t>
            </a:r>
            <a:r>
              <a:rPr lang="it-IT" err="1"/>
              <a:t>sed</a:t>
            </a:r>
            <a:r>
              <a:rPr lang="it-IT"/>
              <a:t> </a:t>
            </a:r>
            <a:r>
              <a:rPr lang="it-IT" err="1"/>
              <a:t>diam</a:t>
            </a:r>
            <a:r>
              <a:rPr lang="it-IT"/>
              <a:t> </a:t>
            </a:r>
            <a:r>
              <a:rPr lang="it-IT" err="1"/>
              <a:t>voluptua</a:t>
            </a:r>
            <a:r>
              <a:rPr lang="it-IT"/>
              <a:t>. At vero </a:t>
            </a:r>
            <a:r>
              <a:rPr lang="it-IT" err="1"/>
              <a:t>eos</a:t>
            </a:r>
            <a:r>
              <a:rPr lang="it-IT"/>
              <a:t> et </a:t>
            </a:r>
            <a:r>
              <a:rPr lang="it-IT" err="1"/>
              <a:t>accusam</a:t>
            </a:r>
            <a:r>
              <a:rPr lang="it-IT"/>
              <a:t> et </a:t>
            </a:r>
            <a:r>
              <a:rPr lang="it-IT" err="1"/>
              <a:t>justo</a:t>
            </a:r>
            <a:r>
              <a:rPr lang="it-IT"/>
              <a:t> duo </a:t>
            </a:r>
            <a:r>
              <a:rPr lang="it-IT" err="1"/>
              <a:t>dolores</a:t>
            </a:r>
            <a:r>
              <a:rPr lang="it-IT"/>
              <a:t> et ea </a:t>
            </a:r>
            <a:r>
              <a:rPr lang="it-IT" err="1"/>
              <a:t>rebum</a:t>
            </a:r>
            <a:r>
              <a:rPr lang="it-IT"/>
              <a:t>.</a:t>
            </a:r>
          </a:p>
        </p:txBody>
      </p:sp>
      <p:pic>
        <p:nvPicPr>
          <p:cNvPr id="17" name="Picture 6" descr="pasted-image.pdf">
            <a:extLst>
              <a:ext uri="{FF2B5EF4-FFF2-40B4-BE49-F238E27FC236}">
                <a16:creationId xmlns:a16="http://schemas.microsoft.com/office/drawing/2014/main" id="{6D0C6204-49E4-A648-BEAC-3F33D70266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 name="Text Box 8" descr="Foliennummernplatzhalter 3">
            <a:extLst>
              <a:ext uri="{FF2B5EF4-FFF2-40B4-BE49-F238E27FC236}">
                <a16:creationId xmlns:a16="http://schemas.microsoft.com/office/drawing/2014/main" id="{9B87D0C9-AD0B-E242-A5F5-65CBA70C4BF2}"/>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7874245"/>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3 Images + HL + Text copia">
    <p:spTree>
      <p:nvGrpSpPr>
        <p:cNvPr id="1" name=""/>
        <p:cNvGrpSpPr/>
        <p:nvPr/>
      </p:nvGrpSpPr>
      <p:grpSpPr>
        <a:xfrm>
          <a:off x="0" y="0"/>
          <a:ext cx="0" cy="0"/>
          <a:chOff x="0" y="0"/>
          <a:chExt cx="0" cy="0"/>
        </a:xfrm>
      </p:grpSpPr>
      <p:sp>
        <p:nvSpPr>
          <p:cNvPr id="542" name="Rettangolo"/>
          <p:cNvSpPr/>
          <p:nvPr/>
        </p:nvSpPr>
        <p:spPr>
          <a:xfrm>
            <a:off x="1272083" y="8988113"/>
            <a:ext cx="6772813" cy="1789674"/>
          </a:xfrm>
          <a:prstGeom prst="rect">
            <a:avLst/>
          </a:prstGeom>
          <a:solidFill>
            <a:srgbClr val="CCD7E6"/>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543" name="Rettangolo"/>
          <p:cNvSpPr/>
          <p:nvPr/>
        </p:nvSpPr>
        <p:spPr>
          <a:xfrm>
            <a:off x="1272083" y="8088565"/>
            <a:ext cx="6772813" cy="899549"/>
          </a:xfrm>
          <a:prstGeom prst="rect">
            <a:avLst/>
          </a:prstGeom>
          <a:solidFill>
            <a:srgbClr val="003882"/>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546" name="Headline, bold, 62pt."/>
          <p:cNvSpPr txBox="1">
            <a:spLocks noGrp="1"/>
          </p:cNvSpPr>
          <p:nvPr>
            <p:ph type="body" sz="quarter" idx="21" hasCustomPrompt="1"/>
          </p:nvPr>
        </p:nvSpPr>
        <p:spPr>
          <a:xfrm>
            <a:off x="1265733" y="1905000"/>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547" name="Sub, bold, 38pt, einzeilig"/>
          <p:cNvSpPr txBox="1">
            <a:spLocks noGrp="1"/>
          </p:cNvSpPr>
          <p:nvPr>
            <p:ph type="body" sz="quarter" idx="22" hasCustomPrompt="1"/>
          </p:nvPr>
        </p:nvSpPr>
        <p:spPr>
          <a:xfrm>
            <a:off x="1265733" y="127000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548" name="Bildplatzhalter 2"/>
          <p:cNvSpPr>
            <a:spLocks noGrp="1"/>
          </p:cNvSpPr>
          <p:nvPr>
            <p:ph type="pic" sz="quarter" idx="23"/>
          </p:nvPr>
        </p:nvSpPr>
        <p:spPr>
          <a:xfrm>
            <a:off x="1265733" y="3846368"/>
            <a:ext cx="6785513" cy="4248548"/>
          </a:xfrm>
          <a:prstGeom prst="rect">
            <a:avLst/>
          </a:prstGeom>
        </p:spPr>
        <p:txBody>
          <a:bodyPr lIns="91439" tIns="45719" rIns="91439" bIns="45719">
            <a:noAutofit/>
          </a:bodyPr>
          <a:lstStyle/>
          <a:p>
            <a:endParaRPr/>
          </a:p>
        </p:txBody>
      </p:sp>
      <p:sp>
        <p:nvSpPr>
          <p:cNvPr id="549" name="line 1"/>
          <p:cNvSpPr txBox="1">
            <a:spLocks noGrp="1"/>
          </p:cNvSpPr>
          <p:nvPr>
            <p:ph type="body" sz="quarter" idx="24" hasCustomPrompt="1"/>
          </p:nvPr>
        </p:nvSpPr>
        <p:spPr>
          <a:xfrm>
            <a:off x="1609956" y="8156919"/>
            <a:ext cx="6097067" cy="673941"/>
          </a:xfrm>
          <a:prstGeom prst="rect">
            <a:avLst/>
          </a:prstGeom>
        </p:spPr>
        <p:txBody>
          <a:bodyPr lIns="82970" tIns="82970" rIns="82970" bIns="82970">
            <a:spAutoFit/>
          </a:bodyPr>
          <a:lstStyle/>
          <a:p>
            <a:r>
              <a:t>line 1</a:t>
            </a:r>
          </a:p>
        </p:txBody>
      </p:sp>
      <p:sp>
        <p:nvSpPr>
          <p:cNvPr id="550" name="fließtext, sans, 20pt. Lorem ipsum dolor sit amet, consetetur sadipscing elitr, sed diam nonumy eirmod tempor invidunt ut labore et dolore magna aliquyam erat, sed diam voluptua."/>
          <p:cNvSpPr txBox="1">
            <a:spLocks noGrp="1"/>
          </p:cNvSpPr>
          <p:nvPr>
            <p:ph type="body" sz="quarter" idx="25" hasCustomPrompt="1"/>
          </p:nvPr>
        </p:nvSpPr>
        <p:spPr>
          <a:xfrm>
            <a:off x="1602449" y="9131171"/>
            <a:ext cx="6097067" cy="14359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551" name="Bildplatzhalter 2"/>
          <p:cNvSpPr>
            <a:spLocks noGrp="1"/>
          </p:cNvSpPr>
          <p:nvPr>
            <p:ph type="pic" sz="quarter" idx="26"/>
          </p:nvPr>
        </p:nvSpPr>
        <p:spPr>
          <a:xfrm>
            <a:off x="16339103" y="3846368"/>
            <a:ext cx="6785513" cy="4248548"/>
          </a:xfrm>
          <a:prstGeom prst="rect">
            <a:avLst/>
          </a:prstGeom>
        </p:spPr>
        <p:txBody>
          <a:bodyPr lIns="91439" tIns="45719" rIns="91439" bIns="45719">
            <a:noAutofit/>
          </a:bodyPr>
          <a:lstStyle/>
          <a:p>
            <a:endParaRPr/>
          </a:p>
        </p:txBody>
      </p:sp>
      <p:sp>
        <p:nvSpPr>
          <p:cNvPr id="552" name="Bildplatzhalter 2"/>
          <p:cNvSpPr>
            <a:spLocks noGrp="1"/>
          </p:cNvSpPr>
          <p:nvPr>
            <p:ph type="pic" sz="quarter" idx="27"/>
          </p:nvPr>
        </p:nvSpPr>
        <p:spPr>
          <a:xfrm>
            <a:off x="8799243" y="3846368"/>
            <a:ext cx="6785513" cy="4248548"/>
          </a:xfrm>
          <a:prstGeom prst="rect">
            <a:avLst/>
          </a:prstGeom>
        </p:spPr>
        <p:txBody>
          <a:bodyPr lIns="91439" tIns="45719" rIns="91439" bIns="45719">
            <a:noAutofit/>
          </a:bodyPr>
          <a:lstStyle/>
          <a:p>
            <a:endParaRPr/>
          </a:p>
        </p:txBody>
      </p:sp>
      <p:sp>
        <p:nvSpPr>
          <p:cNvPr id="553" name="Rettangolo"/>
          <p:cNvSpPr/>
          <p:nvPr/>
        </p:nvSpPr>
        <p:spPr>
          <a:xfrm>
            <a:off x="8811943" y="8988113"/>
            <a:ext cx="6772813" cy="1789674"/>
          </a:xfrm>
          <a:prstGeom prst="rect">
            <a:avLst/>
          </a:prstGeom>
          <a:solidFill>
            <a:srgbClr val="CCD7E6"/>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554" name="Rettangolo"/>
          <p:cNvSpPr/>
          <p:nvPr/>
        </p:nvSpPr>
        <p:spPr>
          <a:xfrm>
            <a:off x="8811943" y="8088565"/>
            <a:ext cx="6772813" cy="899549"/>
          </a:xfrm>
          <a:prstGeom prst="rect">
            <a:avLst/>
          </a:prstGeom>
          <a:solidFill>
            <a:srgbClr val="003882"/>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555" name="line 2"/>
          <p:cNvSpPr txBox="1">
            <a:spLocks noGrp="1"/>
          </p:cNvSpPr>
          <p:nvPr>
            <p:ph type="body" sz="quarter" idx="28" hasCustomPrompt="1"/>
          </p:nvPr>
        </p:nvSpPr>
        <p:spPr>
          <a:xfrm>
            <a:off x="9149816" y="8156919"/>
            <a:ext cx="6097067" cy="673941"/>
          </a:xfrm>
          <a:prstGeom prst="rect">
            <a:avLst/>
          </a:prstGeom>
        </p:spPr>
        <p:txBody>
          <a:bodyPr lIns="82970" tIns="82970" rIns="82970" bIns="82970">
            <a:spAutoFit/>
          </a:bodyPr>
          <a:lstStyle/>
          <a:p>
            <a:r>
              <a:t>line 2</a:t>
            </a:r>
          </a:p>
        </p:txBody>
      </p:sp>
      <p:sp>
        <p:nvSpPr>
          <p:cNvPr id="556" name="fließtext, sans, 20pt. Lorem ipsum dolor sit amet, consetetur sadipscing elitr, sed diam nonumy eirmod tempor invidunt ut labore et dolore magna aliquyam erat, sed diam voluptua."/>
          <p:cNvSpPr txBox="1">
            <a:spLocks noGrp="1"/>
          </p:cNvSpPr>
          <p:nvPr>
            <p:ph type="body" sz="quarter" idx="29" hasCustomPrompt="1"/>
          </p:nvPr>
        </p:nvSpPr>
        <p:spPr>
          <a:xfrm>
            <a:off x="9142309" y="9131171"/>
            <a:ext cx="6097067" cy="14359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557" name="Rettangolo"/>
          <p:cNvSpPr/>
          <p:nvPr/>
        </p:nvSpPr>
        <p:spPr>
          <a:xfrm>
            <a:off x="16351803" y="8988113"/>
            <a:ext cx="6772813" cy="1789674"/>
          </a:xfrm>
          <a:prstGeom prst="rect">
            <a:avLst/>
          </a:prstGeom>
          <a:solidFill>
            <a:srgbClr val="CCD7E6"/>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558" name="Rettangolo"/>
          <p:cNvSpPr/>
          <p:nvPr/>
        </p:nvSpPr>
        <p:spPr>
          <a:xfrm>
            <a:off x="16351803" y="8088565"/>
            <a:ext cx="6772813" cy="899549"/>
          </a:xfrm>
          <a:prstGeom prst="rect">
            <a:avLst/>
          </a:prstGeom>
          <a:solidFill>
            <a:srgbClr val="003882"/>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559" name="line 3"/>
          <p:cNvSpPr txBox="1">
            <a:spLocks noGrp="1"/>
          </p:cNvSpPr>
          <p:nvPr>
            <p:ph type="body" sz="quarter" idx="30" hasCustomPrompt="1"/>
          </p:nvPr>
        </p:nvSpPr>
        <p:spPr>
          <a:xfrm>
            <a:off x="16689675" y="8156919"/>
            <a:ext cx="6097068" cy="673941"/>
          </a:xfrm>
          <a:prstGeom prst="rect">
            <a:avLst/>
          </a:prstGeom>
        </p:spPr>
        <p:txBody>
          <a:bodyPr lIns="82970" tIns="82970" rIns="82970" bIns="82970">
            <a:spAutoFit/>
          </a:bodyPr>
          <a:lstStyle/>
          <a:p>
            <a:r>
              <a:t>line 3</a:t>
            </a:r>
          </a:p>
        </p:txBody>
      </p:sp>
      <p:sp>
        <p:nvSpPr>
          <p:cNvPr id="560" name="fließtext, sans, 20pt. Lorem ipsum dolor sit amet, consetetur sadipscing elitr, sed diam nonumy eirmod tempor invidunt ut labore et dolore magna aliquyam erat, sed diam voluptua."/>
          <p:cNvSpPr txBox="1">
            <a:spLocks noGrp="1"/>
          </p:cNvSpPr>
          <p:nvPr>
            <p:ph type="body" sz="quarter" idx="31" hasCustomPrompt="1"/>
          </p:nvPr>
        </p:nvSpPr>
        <p:spPr>
          <a:xfrm>
            <a:off x="16682169" y="9131171"/>
            <a:ext cx="6097067" cy="14359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pic>
        <p:nvPicPr>
          <p:cNvPr id="23" name="Picture 6" descr="pasted-image.pdf">
            <a:extLst>
              <a:ext uri="{FF2B5EF4-FFF2-40B4-BE49-F238E27FC236}">
                <a16:creationId xmlns:a16="http://schemas.microsoft.com/office/drawing/2014/main" id="{050B988F-B970-8841-8FB7-D00AA5D11E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 name="Text Box 8" descr="Foliennummernplatzhalter 3">
            <a:extLst>
              <a:ext uri="{FF2B5EF4-FFF2-40B4-BE49-F238E27FC236}">
                <a16:creationId xmlns:a16="http://schemas.microsoft.com/office/drawing/2014/main" id="{10A3454E-33D0-E340-B463-5439059C60AE}"/>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6762792"/>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3 Images + HL + Text copia 1">
    <p:spTree>
      <p:nvGrpSpPr>
        <p:cNvPr id="1" name=""/>
        <p:cNvGrpSpPr/>
        <p:nvPr/>
      </p:nvGrpSpPr>
      <p:grpSpPr>
        <a:xfrm>
          <a:off x="0" y="0"/>
          <a:ext cx="0" cy="0"/>
          <a:chOff x="0" y="0"/>
          <a:chExt cx="0" cy="0"/>
        </a:xfrm>
      </p:grpSpPr>
      <p:sp>
        <p:nvSpPr>
          <p:cNvPr id="568" name="Rettangolo"/>
          <p:cNvSpPr/>
          <p:nvPr/>
        </p:nvSpPr>
        <p:spPr>
          <a:xfrm>
            <a:off x="1272083" y="3611494"/>
            <a:ext cx="6772813" cy="7251631"/>
          </a:xfrm>
          <a:prstGeom prst="rect">
            <a:avLst/>
          </a:prstGeom>
          <a:solidFill>
            <a:srgbClr val="CCD7E6"/>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571" name="Headline, bold, 62pt."/>
          <p:cNvSpPr txBox="1">
            <a:spLocks noGrp="1"/>
          </p:cNvSpPr>
          <p:nvPr>
            <p:ph type="body" sz="quarter" idx="21" hasCustomPrompt="1"/>
          </p:nvPr>
        </p:nvSpPr>
        <p:spPr>
          <a:xfrm>
            <a:off x="1265733" y="1905000"/>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572" name="Sub, bold, 38pt, einzeilig"/>
          <p:cNvSpPr txBox="1">
            <a:spLocks noGrp="1"/>
          </p:cNvSpPr>
          <p:nvPr>
            <p:ph type="body" sz="quarter" idx="22" hasCustomPrompt="1"/>
          </p:nvPr>
        </p:nvSpPr>
        <p:spPr>
          <a:xfrm>
            <a:off x="1265733" y="127000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sp>
        <p:nvSpPr>
          <p:cNvPr id="573" name="Bildplatzhalter 2"/>
          <p:cNvSpPr>
            <a:spLocks noGrp="1"/>
          </p:cNvSpPr>
          <p:nvPr>
            <p:ph type="pic" sz="quarter" idx="23"/>
          </p:nvPr>
        </p:nvSpPr>
        <p:spPr>
          <a:xfrm>
            <a:off x="1670051" y="4099519"/>
            <a:ext cx="5976878" cy="3742245"/>
          </a:xfrm>
          <a:prstGeom prst="rect">
            <a:avLst/>
          </a:prstGeom>
        </p:spPr>
        <p:txBody>
          <a:bodyPr lIns="91439" tIns="45719" rIns="91439" bIns="45719">
            <a:noAutofit/>
          </a:bodyPr>
          <a:lstStyle/>
          <a:p>
            <a:endParaRPr/>
          </a:p>
        </p:txBody>
      </p:sp>
      <p:sp>
        <p:nvSpPr>
          <p:cNvPr id="574" name="line 1"/>
          <p:cNvSpPr txBox="1">
            <a:spLocks noGrp="1"/>
          </p:cNvSpPr>
          <p:nvPr>
            <p:ph type="body" sz="quarter" idx="24" hasCustomPrompt="1"/>
          </p:nvPr>
        </p:nvSpPr>
        <p:spPr>
          <a:xfrm>
            <a:off x="1670051" y="8169708"/>
            <a:ext cx="5976878" cy="762841"/>
          </a:xfrm>
          <a:prstGeom prst="rect">
            <a:avLst/>
          </a:prstGeom>
        </p:spPr>
        <p:txBody>
          <a:bodyPr lIns="82970" tIns="82970" rIns="82970" bIns="82970">
            <a:spAutoFit/>
          </a:bodyPr>
          <a:lstStyle>
            <a:lvl1pPr>
              <a:defRPr sz="3800">
                <a:solidFill>
                  <a:srgbClr val="000000"/>
                </a:solidFill>
              </a:defRPr>
            </a:lvl1pPr>
          </a:lstStyle>
          <a:p>
            <a:r>
              <a:t>line 1</a:t>
            </a:r>
          </a:p>
        </p:txBody>
      </p:sp>
      <p:sp>
        <p:nvSpPr>
          <p:cNvPr id="575" name="fließtext, sans, 20pt. Lorem ipsum dolor sit amet, consetetur sadipscing elitr, sed diam nonumy eirmod tempor invidunt ut labore et dolore magna aliquyam erat, sed diam voluptua."/>
          <p:cNvSpPr txBox="1">
            <a:spLocks noGrp="1"/>
          </p:cNvSpPr>
          <p:nvPr>
            <p:ph type="body" sz="quarter" idx="25" hasCustomPrompt="1"/>
          </p:nvPr>
        </p:nvSpPr>
        <p:spPr>
          <a:xfrm>
            <a:off x="1670051" y="8932548"/>
            <a:ext cx="5976878" cy="14359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576" name="Rettangolo"/>
          <p:cNvSpPr/>
          <p:nvPr/>
        </p:nvSpPr>
        <p:spPr>
          <a:xfrm>
            <a:off x="16358176" y="3611494"/>
            <a:ext cx="6772813" cy="7251631"/>
          </a:xfrm>
          <a:prstGeom prst="rect">
            <a:avLst/>
          </a:prstGeom>
          <a:solidFill>
            <a:srgbClr val="CCD7E6"/>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577" name="Bildplatzhalter 2"/>
          <p:cNvSpPr>
            <a:spLocks noGrp="1"/>
          </p:cNvSpPr>
          <p:nvPr>
            <p:ph type="pic" sz="quarter" idx="26"/>
          </p:nvPr>
        </p:nvSpPr>
        <p:spPr>
          <a:xfrm>
            <a:off x="16756144" y="4099519"/>
            <a:ext cx="5976878" cy="3742245"/>
          </a:xfrm>
          <a:prstGeom prst="rect">
            <a:avLst/>
          </a:prstGeom>
        </p:spPr>
        <p:txBody>
          <a:bodyPr lIns="91439" tIns="45719" rIns="91439" bIns="45719">
            <a:noAutofit/>
          </a:bodyPr>
          <a:lstStyle/>
          <a:p>
            <a:endParaRPr/>
          </a:p>
        </p:txBody>
      </p:sp>
      <p:sp>
        <p:nvSpPr>
          <p:cNvPr id="578" name="line 3"/>
          <p:cNvSpPr txBox="1">
            <a:spLocks noGrp="1"/>
          </p:cNvSpPr>
          <p:nvPr>
            <p:ph type="body" sz="quarter" idx="27" hasCustomPrompt="1"/>
          </p:nvPr>
        </p:nvSpPr>
        <p:spPr>
          <a:xfrm>
            <a:off x="16756144" y="8169708"/>
            <a:ext cx="5976878" cy="762841"/>
          </a:xfrm>
          <a:prstGeom prst="rect">
            <a:avLst/>
          </a:prstGeom>
        </p:spPr>
        <p:txBody>
          <a:bodyPr lIns="82970" tIns="82970" rIns="82970" bIns="82970">
            <a:spAutoFit/>
          </a:bodyPr>
          <a:lstStyle>
            <a:lvl1pPr>
              <a:defRPr sz="3800">
                <a:solidFill>
                  <a:srgbClr val="000000"/>
                </a:solidFill>
              </a:defRPr>
            </a:lvl1pPr>
          </a:lstStyle>
          <a:p>
            <a:r>
              <a:t>line 3</a:t>
            </a:r>
          </a:p>
        </p:txBody>
      </p:sp>
      <p:sp>
        <p:nvSpPr>
          <p:cNvPr id="579" name="fließtext, sans, 20pt. Lorem ipsum dolor sit amet, consetetur sadipscing elitr, sed diam nonumy eirmod tempor invidunt ut labore et dolore magna aliquyam erat, sed diam voluptua."/>
          <p:cNvSpPr txBox="1">
            <a:spLocks noGrp="1"/>
          </p:cNvSpPr>
          <p:nvPr>
            <p:ph type="body" sz="quarter" idx="28" hasCustomPrompt="1"/>
          </p:nvPr>
        </p:nvSpPr>
        <p:spPr>
          <a:xfrm>
            <a:off x="16756144" y="8932548"/>
            <a:ext cx="5976878" cy="14359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580" name="Rettangolo"/>
          <p:cNvSpPr/>
          <p:nvPr/>
        </p:nvSpPr>
        <p:spPr>
          <a:xfrm>
            <a:off x="8815130" y="3611494"/>
            <a:ext cx="6772813" cy="7251631"/>
          </a:xfrm>
          <a:prstGeom prst="rect">
            <a:avLst/>
          </a:prstGeom>
          <a:solidFill>
            <a:srgbClr val="CCD7E6"/>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581" name="Bildplatzhalter 2"/>
          <p:cNvSpPr>
            <a:spLocks noGrp="1"/>
          </p:cNvSpPr>
          <p:nvPr>
            <p:ph type="pic" sz="quarter" idx="29"/>
          </p:nvPr>
        </p:nvSpPr>
        <p:spPr>
          <a:xfrm>
            <a:off x="9213098" y="4099519"/>
            <a:ext cx="5976877" cy="3742245"/>
          </a:xfrm>
          <a:prstGeom prst="rect">
            <a:avLst/>
          </a:prstGeom>
        </p:spPr>
        <p:txBody>
          <a:bodyPr lIns="91439" tIns="45719" rIns="91439" bIns="45719">
            <a:noAutofit/>
          </a:bodyPr>
          <a:lstStyle/>
          <a:p>
            <a:endParaRPr/>
          </a:p>
        </p:txBody>
      </p:sp>
      <p:sp>
        <p:nvSpPr>
          <p:cNvPr id="582" name="line 2"/>
          <p:cNvSpPr txBox="1">
            <a:spLocks noGrp="1"/>
          </p:cNvSpPr>
          <p:nvPr>
            <p:ph type="body" sz="quarter" idx="30" hasCustomPrompt="1"/>
          </p:nvPr>
        </p:nvSpPr>
        <p:spPr>
          <a:xfrm>
            <a:off x="9213098" y="8169708"/>
            <a:ext cx="5976878" cy="762841"/>
          </a:xfrm>
          <a:prstGeom prst="rect">
            <a:avLst/>
          </a:prstGeom>
        </p:spPr>
        <p:txBody>
          <a:bodyPr lIns="82970" tIns="82970" rIns="82970" bIns="82970">
            <a:spAutoFit/>
          </a:bodyPr>
          <a:lstStyle>
            <a:lvl1pPr>
              <a:defRPr sz="3800">
                <a:solidFill>
                  <a:srgbClr val="000000"/>
                </a:solidFill>
              </a:defRPr>
            </a:lvl1pPr>
          </a:lstStyle>
          <a:p>
            <a:r>
              <a:t>line 2</a:t>
            </a:r>
          </a:p>
        </p:txBody>
      </p:sp>
      <p:sp>
        <p:nvSpPr>
          <p:cNvPr id="583" name="fließtext, sans, 20pt. Lorem ipsum dolor sit amet, consetetur sadipscing elitr, sed diam nonumy eirmod tempor invidunt ut labore et dolore magna aliquyam erat, sed diam voluptua."/>
          <p:cNvSpPr txBox="1">
            <a:spLocks noGrp="1"/>
          </p:cNvSpPr>
          <p:nvPr>
            <p:ph type="body" sz="quarter" idx="31" hasCustomPrompt="1"/>
          </p:nvPr>
        </p:nvSpPr>
        <p:spPr>
          <a:xfrm>
            <a:off x="9213098" y="8932548"/>
            <a:ext cx="5976877" cy="14359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pic>
        <p:nvPicPr>
          <p:cNvPr id="20" name="Picture 6" descr="pasted-image.pdf">
            <a:extLst>
              <a:ext uri="{FF2B5EF4-FFF2-40B4-BE49-F238E27FC236}">
                <a16:creationId xmlns:a16="http://schemas.microsoft.com/office/drawing/2014/main" id="{4D1FDFA1-D447-304C-BB51-B883962FE7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 name="Text Box 8" descr="Foliennummernplatzhalter 3">
            <a:extLst>
              <a:ext uri="{FF2B5EF4-FFF2-40B4-BE49-F238E27FC236}">
                <a16:creationId xmlns:a16="http://schemas.microsoft.com/office/drawing/2014/main" id="{FD686BA8-290E-D94F-960C-B1C7057EA763}"/>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2466201"/>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3 Images + HL + Text copia 2">
    <p:spTree>
      <p:nvGrpSpPr>
        <p:cNvPr id="1" name=""/>
        <p:cNvGrpSpPr/>
        <p:nvPr/>
      </p:nvGrpSpPr>
      <p:grpSpPr>
        <a:xfrm>
          <a:off x="0" y="0"/>
          <a:ext cx="0" cy="0"/>
          <a:chOff x="0" y="0"/>
          <a:chExt cx="0" cy="0"/>
        </a:xfrm>
      </p:grpSpPr>
      <p:sp>
        <p:nvSpPr>
          <p:cNvPr id="591" name="Rettangolo"/>
          <p:cNvSpPr/>
          <p:nvPr/>
        </p:nvSpPr>
        <p:spPr>
          <a:xfrm>
            <a:off x="1272083" y="3611494"/>
            <a:ext cx="6772813" cy="7251631"/>
          </a:xfrm>
          <a:prstGeom prst="rect">
            <a:avLst/>
          </a:prstGeom>
          <a:solidFill>
            <a:srgbClr val="003882"/>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594" name="Headline, bold, 62pt."/>
          <p:cNvSpPr txBox="1">
            <a:spLocks noGrp="1"/>
          </p:cNvSpPr>
          <p:nvPr>
            <p:ph type="body" sz="quarter" idx="21" hasCustomPrompt="1"/>
          </p:nvPr>
        </p:nvSpPr>
        <p:spPr>
          <a:xfrm>
            <a:off x="1265733" y="1905000"/>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595" name="Sub, bold, 38pt, einzeilig"/>
          <p:cNvSpPr txBox="1">
            <a:spLocks noGrp="1"/>
          </p:cNvSpPr>
          <p:nvPr>
            <p:ph type="body" sz="quarter" idx="22" hasCustomPrompt="1"/>
          </p:nvPr>
        </p:nvSpPr>
        <p:spPr>
          <a:xfrm>
            <a:off x="1265733" y="127000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sp>
        <p:nvSpPr>
          <p:cNvPr id="596" name="Bildplatzhalter 2"/>
          <p:cNvSpPr>
            <a:spLocks noGrp="1"/>
          </p:cNvSpPr>
          <p:nvPr>
            <p:ph type="pic" sz="quarter" idx="23"/>
          </p:nvPr>
        </p:nvSpPr>
        <p:spPr>
          <a:xfrm>
            <a:off x="1670051" y="4099519"/>
            <a:ext cx="5976878" cy="3742245"/>
          </a:xfrm>
          <a:prstGeom prst="rect">
            <a:avLst/>
          </a:prstGeom>
        </p:spPr>
        <p:txBody>
          <a:bodyPr lIns="91439" tIns="45719" rIns="91439" bIns="45719">
            <a:noAutofit/>
          </a:bodyPr>
          <a:lstStyle/>
          <a:p>
            <a:endParaRPr/>
          </a:p>
        </p:txBody>
      </p:sp>
      <p:sp>
        <p:nvSpPr>
          <p:cNvPr id="597" name="line 1"/>
          <p:cNvSpPr txBox="1">
            <a:spLocks noGrp="1"/>
          </p:cNvSpPr>
          <p:nvPr>
            <p:ph type="body" sz="quarter" idx="24" hasCustomPrompt="1"/>
          </p:nvPr>
        </p:nvSpPr>
        <p:spPr>
          <a:xfrm>
            <a:off x="1670051" y="8169708"/>
            <a:ext cx="5976878" cy="762841"/>
          </a:xfrm>
          <a:prstGeom prst="rect">
            <a:avLst/>
          </a:prstGeom>
        </p:spPr>
        <p:txBody>
          <a:bodyPr lIns="82970" tIns="82970" rIns="82970" bIns="82970">
            <a:spAutoFit/>
          </a:bodyPr>
          <a:lstStyle>
            <a:lvl1pPr>
              <a:defRPr sz="3800"/>
            </a:lvl1pPr>
          </a:lstStyle>
          <a:p>
            <a:r>
              <a:t>line 1</a:t>
            </a:r>
          </a:p>
        </p:txBody>
      </p:sp>
      <p:sp>
        <p:nvSpPr>
          <p:cNvPr id="598" name="fließtext, sans, 20pt. Lorem ipsum dolor sit amet, consetetur sadipscing elitr, sed diam nonumy eirmod tempor invidunt ut labore et dolore magna aliquyam erat, sed diam voluptua."/>
          <p:cNvSpPr txBox="1">
            <a:spLocks noGrp="1"/>
          </p:cNvSpPr>
          <p:nvPr>
            <p:ph type="body" sz="quarter" idx="25" hasCustomPrompt="1"/>
          </p:nvPr>
        </p:nvSpPr>
        <p:spPr>
          <a:xfrm>
            <a:off x="1670051" y="8932548"/>
            <a:ext cx="5976878" cy="1435941"/>
          </a:xfrm>
          <a:prstGeom prst="rect">
            <a:avLst/>
          </a:prstGeom>
        </p:spPr>
        <p:txBody>
          <a:bodyPr lIns="82970" tIns="82970" rIns="82970" bIns="82970">
            <a:spAutoFit/>
          </a:bodyPr>
          <a:lstStyle>
            <a:lvl1pPr defTabSz="1829336">
              <a:spcBef>
                <a:spcPts val="1900"/>
              </a:spcBef>
              <a:defRPr sz="2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599" name="Rettangolo"/>
          <p:cNvSpPr/>
          <p:nvPr/>
        </p:nvSpPr>
        <p:spPr>
          <a:xfrm>
            <a:off x="16358176" y="3611494"/>
            <a:ext cx="6772813" cy="7251631"/>
          </a:xfrm>
          <a:prstGeom prst="rect">
            <a:avLst/>
          </a:prstGeom>
          <a:solidFill>
            <a:srgbClr val="003882"/>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600" name="Bildplatzhalter 2"/>
          <p:cNvSpPr>
            <a:spLocks noGrp="1"/>
          </p:cNvSpPr>
          <p:nvPr>
            <p:ph type="pic" sz="quarter" idx="26"/>
          </p:nvPr>
        </p:nvSpPr>
        <p:spPr>
          <a:xfrm>
            <a:off x="16756144" y="4099519"/>
            <a:ext cx="5976878" cy="3742245"/>
          </a:xfrm>
          <a:prstGeom prst="rect">
            <a:avLst/>
          </a:prstGeom>
        </p:spPr>
        <p:txBody>
          <a:bodyPr lIns="91439" tIns="45719" rIns="91439" bIns="45719">
            <a:noAutofit/>
          </a:bodyPr>
          <a:lstStyle/>
          <a:p>
            <a:endParaRPr/>
          </a:p>
        </p:txBody>
      </p:sp>
      <p:sp>
        <p:nvSpPr>
          <p:cNvPr id="601" name="line 3"/>
          <p:cNvSpPr txBox="1">
            <a:spLocks noGrp="1"/>
          </p:cNvSpPr>
          <p:nvPr>
            <p:ph type="body" sz="quarter" idx="27" hasCustomPrompt="1"/>
          </p:nvPr>
        </p:nvSpPr>
        <p:spPr>
          <a:xfrm>
            <a:off x="16756144" y="8169708"/>
            <a:ext cx="5976878" cy="762841"/>
          </a:xfrm>
          <a:prstGeom prst="rect">
            <a:avLst/>
          </a:prstGeom>
        </p:spPr>
        <p:txBody>
          <a:bodyPr lIns="82970" tIns="82970" rIns="82970" bIns="82970">
            <a:spAutoFit/>
          </a:bodyPr>
          <a:lstStyle>
            <a:lvl1pPr>
              <a:defRPr sz="3800"/>
            </a:lvl1pPr>
          </a:lstStyle>
          <a:p>
            <a:r>
              <a:t>line 3</a:t>
            </a:r>
          </a:p>
        </p:txBody>
      </p:sp>
      <p:sp>
        <p:nvSpPr>
          <p:cNvPr id="602" name="fließtext, sans, 20pt. Lorem ipsum dolor sit amet, consetetur sadipscing elitr, sed diam nonumy eirmod tempor invidunt ut labore et dolore magna aliquyam erat, sed diam voluptua."/>
          <p:cNvSpPr txBox="1">
            <a:spLocks noGrp="1"/>
          </p:cNvSpPr>
          <p:nvPr>
            <p:ph type="body" sz="quarter" idx="28" hasCustomPrompt="1"/>
          </p:nvPr>
        </p:nvSpPr>
        <p:spPr>
          <a:xfrm>
            <a:off x="16756144" y="8932548"/>
            <a:ext cx="5976878" cy="1435941"/>
          </a:xfrm>
          <a:prstGeom prst="rect">
            <a:avLst/>
          </a:prstGeom>
        </p:spPr>
        <p:txBody>
          <a:bodyPr lIns="82970" tIns="82970" rIns="82970" bIns="82970">
            <a:spAutoFit/>
          </a:bodyPr>
          <a:lstStyle>
            <a:lvl1pPr defTabSz="1829336">
              <a:spcBef>
                <a:spcPts val="1900"/>
              </a:spcBef>
              <a:defRPr sz="2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603" name="Rettangolo"/>
          <p:cNvSpPr/>
          <p:nvPr/>
        </p:nvSpPr>
        <p:spPr>
          <a:xfrm>
            <a:off x="8815130" y="3611494"/>
            <a:ext cx="6772813" cy="7251631"/>
          </a:xfrm>
          <a:prstGeom prst="rect">
            <a:avLst/>
          </a:prstGeom>
          <a:solidFill>
            <a:srgbClr val="003882"/>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604" name="Bildplatzhalter 2"/>
          <p:cNvSpPr>
            <a:spLocks noGrp="1"/>
          </p:cNvSpPr>
          <p:nvPr>
            <p:ph type="pic" sz="quarter" idx="29"/>
          </p:nvPr>
        </p:nvSpPr>
        <p:spPr>
          <a:xfrm>
            <a:off x="9213098" y="4099519"/>
            <a:ext cx="5976877" cy="3742245"/>
          </a:xfrm>
          <a:prstGeom prst="rect">
            <a:avLst/>
          </a:prstGeom>
        </p:spPr>
        <p:txBody>
          <a:bodyPr lIns="91439" tIns="45719" rIns="91439" bIns="45719">
            <a:noAutofit/>
          </a:bodyPr>
          <a:lstStyle/>
          <a:p>
            <a:endParaRPr/>
          </a:p>
        </p:txBody>
      </p:sp>
      <p:sp>
        <p:nvSpPr>
          <p:cNvPr id="605" name="line 2"/>
          <p:cNvSpPr txBox="1">
            <a:spLocks noGrp="1"/>
          </p:cNvSpPr>
          <p:nvPr>
            <p:ph type="body" sz="quarter" idx="30" hasCustomPrompt="1"/>
          </p:nvPr>
        </p:nvSpPr>
        <p:spPr>
          <a:xfrm>
            <a:off x="9213098" y="8169708"/>
            <a:ext cx="5976878" cy="762841"/>
          </a:xfrm>
          <a:prstGeom prst="rect">
            <a:avLst/>
          </a:prstGeom>
        </p:spPr>
        <p:txBody>
          <a:bodyPr lIns="82970" tIns="82970" rIns="82970" bIns="82970">
            <a:spAutoFit/>
          </a:bodyPr>
          <a:lstStyle>
            <a:lvl1pPr>
              <a:defRPr sz="3800"/>
            </a:lvl1pPr>
          </a:lstStyle>
          <a:p>
            <a:r>
              <a:t>line 2</a:t>
            </a:r>
          </a:p>
        </p:txBody>
      </p:sp>
      <p:sp>
        <p:nvSpPr>
          <p:cNvPr id="606" name="fließtext, sans, 20pt. Lorem ipsum dolor sit amet, consetetur sadipscing elitr, sed diam nonumy eirmod tempor invidunt ut labore et dolore magna aliquyam erat, sed diam voluptua."/>
          <p:cNvSpPr txBox="1">
            <a:spLocks noGrp="1"/>
          </p:cNvSpPr>
          <p:nvPr>
            <p:ph type="body" sz="quarter" idx="31" hasCustomPrompt="1"/>
          </p:nvPr>
        </p:nvSpPr>
        <p:spPr>
          <a:xfrm>
            <a:off x="9213098" y="8932548"/>
            <a:ext cx="5976877" cy="1435941"/>
          </a:xfrm>
          <a:prstGeom prst="rect">
            <a:avLst/>
          </a:prstGeom>
        </p:spPr>
        <p:txBody>
          <a:bodyPr lIns="82970" tIns="82970" rIns="82970" bIns="82970">
            <a:spAutoFit/>
          </a:bodyPr>
          <a:lstStyle>
            <a:lvl1pPr defTabSz="1829336">
              <a:spcBef>
                <a:spcPts val="1900"/>
              </a:spcBef>
              <a:defRPr sz="2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pic>
        <p:nvPicPr>
          <p:cNvPr id="20" name="Picture 6" descr="pasted-image.pdf">
            <a:extLst>
              <a:ext uri="{FF2B5EF4-FFF2-40B4-BE49-F238E27FC236}">
                <a16:creationId xmlns:a16="http://schemas.microsoft.com/office/drawing/2014/main" id="{ACDF5E20-2B7E-F740-9581-5D65491BCC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 name="Text Box 8" descr="Foliennummernplatzhalter 3">
            <a:extLst>
              <a:ext uri="{FF2B5EF4-FFF2-40B4-BE49-F238E27FC236}">
                <a16:creationId xmlns:a16="http://schemas.microsoft.com/office/drawing/2014/main" id="{3C4EB795-987F-684F-9B91-09EC9F42CED1}"/>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6824189"/>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HL Image Text Layout Magazine 1">
    <p:spTree>
      <p:nvGrpSpPr>
        <p:cNvPr id="1" name=""/>
        <p:cNvGrpSpPr/>
        <p:nvPr/>
      </p:nvGrpSpPr>
      <p:grpSpPr>
        <a:xfrm>
          <a:off x="0" y="0"/>
          <a:ext cx="0" cy="0"/>
          <a:chOff x="0" y="0"/>
          <a:chExt cx="0" cy="0"/>
        </a:xfrm>
      </p:grpSpPr>
      <p:sp>
        <p:nvSpPr>
          <p:cNvPr id="615" name="Headline, bold, 62pt einzeilig"/>
          <p:cNvSpPr txBox="1">
            <a:spLocks noGrp="1"/>
          </p:cNvSpPr>
          <p:nvPr>
            <p:ph type="body" sz="quarter" idx="21" hasCustomPrompt="1"/>
          </p:nvPr>
        </p:nvSpPr>
        <p:spPr>
          <a:xfrm>
            <a:off x="1265733" y="1268809"/>
            <a:ext cx="102668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 </a:t>
            </a:r>
            <a:r>
              <a:rPr err="1"/>
              <a:t>einzeilig</a:t>
            </a:r>
            <a:endParaRPr/>
          </a:p>
        </p:txBody>
      </p:sp>
      <p:sp>
        <p:nvSpPr>
          <p:cNvPr id="616" name="fließtext, sans, 30pt. Lorem ipsum dolor sit amet, consetetur sadipscing elitr, sed diam nonumy eirmod tempor invidunt ut labore et dolore magna aliquyam erat, sed diam voluptua."/>
          <p:cNvSpPr txBox="1">
            <a:spLocks noGrp="1"/>
          </p:cNvSpPr>
          <p:nvPr>
            <p:ph type="body" sz="quarter" idx="22" hasCustomPrompt="1"/>
          </p:nvPr>
        </p:nvSpPr>
        <p:spPr>
          <a:xfrm>
            <a:off x="1265733" y="2666260"/>
            <a:ext cx="10266811"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617" name="Bildplatzhalter 2"/>
          <p:cNvSpPr>
            <a:spLocks noGrp="1"/>
          </p:cNvSpPr>
          <p:nvPr>
            <p:ph type="pic" sz="half" idx="23"/>
          </p:nvPr>
        </p:nvSpPr>
        <p:spPr>
          <a:xfrm>
            <a:off x="0" y="6082342"/>
            <a:ext cx="12192000" cy="7633658"/>
          </a:xfrm>
          <a:prstGeom prst="rect">
            <a:avLst/>
          </a:prstGeom>
        </p:spPr>
        <p:txBody>
          <a:bodyPr lIns="91439" tIns="45719" rIns="91439" bIns="45719">
            <a:noAutofit/>
          </a:bodyPr>
          <a:lstStyle/>
          <a:p>
            <a:endParaRPr/>
          </a:p>
        </p:txBody>
      </p:sp>
      <p:sp>
        <p:nvSpPr>
          <p:cNvPr id="618" name="Headline, bold, 62pt einzeilig"/>
          <p:cNvSpPr txBox="1">
            <a:spLocks noGrp="1"/>
          </p:cNvSpPr>
          <p:nvPr>
            <p:ph type="body" sz="quarter" idx="24" hasCustomPrompt="1"/>
          </p:nvPr>
        </p:nvSpPr>
        <p:spPr>
          <a:xfrm>
            <a:off x="12844016" y="7853180"/>
            <a:ext cx="102668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 </a:t>
            </a:r>
            <a:r>
              <a:rPr err="1"/>
              <a:t>einzeilig</a:t>
            </a:r>
            <a:endParaRPr/>
          </a:p>
        </p:txBody>
      </p:sp>
      <p:sp>
        <p:nvSpPr>
          <p:cNvPr id="619" name="fließtext, sans, 30pt. Lorem ipsum dolor sit amet, consetetur sadipscing elitr, sed diam nonumy eirmod tempor invidunt ut labore et dolore magna aliquyam erat, sed diam voluptua."/>
          <p:cNvSpPr txBox="1">
            <a:spLocks noGrp="1"/>
          </p:cNvSpPr>
          <p:nvPr>
            <p:ph type="body" sz="quarter" idx="25" hasCustomPrompt="1"/>
          </p:nvPr>
        </p:nvSpPr>
        <p:spPr>
          <a:xfrm>
            <a:off x="12844016" y="9250631"/>
            <a:ext cx="10266809"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620" name="Bildplatzhalter 2"/>
          <p:cNvSpPr>
            <a:spLocks noGrp="1"/>
          </p:cNvSpPr>
          <p:nvPr>
            <p:ph type="pic" sz="half" idx="26"/>
          </p:nvPr>
        </p:nvSpPr>
        <p:spPr>
          <a:xfrm>
            <a:off x="12844016" y="0"/>
            <a:ext cx="11539984" cy="7225417"/>
          </a:xfrm>
          <a:prstGeom prst="rect">
            <a:avLst/>
          </a:prstGeom>
        </p:spPr>
        <p:txBody>
          <a:bodyPr lIns="91439" tIns="45719" rIns="91439" bIns="45719">
            <a:noAutofit/>
          </a:bodyPr>
          <a:lstStyle/>
          <a:p>
            <a:endParaRPr/>
          </a:p>
        </p:txBody>
      </p:sp>
      <p:sp>
        <p:nvSpPr>
          <p:cNvPr id="20" name="Text Box 8" descr="Foliennummernplatzhalter 3">
            <a:extLst>
              <a:ext uri="{FF2B5EF4-FFF2-40B4-BE49-F238E27FC236}">
                <a16:creationId xmlns:a16="http://schemas.microsoft.com/office/drawing/2014/main" id="{E12E7510-96EC-0246-B116-536A8BA8203E}"/>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0243350"/>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HL Image Text Layout Magazine 2">
    <p:spTree>
      <p:nvGrpSpPr>
        <p:cNvPr id="1" name=""/>
        <p:cNvGrpSpPr/>
        <p:nvPr/>
      </p:nvGrpSpPr>
      <p:grpSpPr>
        <a:xfrm>
          <a:off x="0" y="0"/>
          <a:ext cx="0" cy="0"/>
          <a:chOff x="0" y="0"/>
          <a:chExt cx="0" cy="0"/>
        </a:xfrm>
      </p:grpSpPr>
      <p:sp>
        <p:nvSpPr>
          <p:cNvPr id="628"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629" name="fließtext, sans, 30pt. Lorem ipsum dolor sit amet, consetetur sadipscing elitr, sed diam nonumy eirmod tempor invidunt ut labore et dolore magna aliquyam erat, sed diam voluptua."/>
          <p:cNvSpPr txBox="1">
            <a:spLocks noGrp="1"/>
          </p:cNvSpPr>
          <p:nvPr>
            <p:ph type="body" sz="quarter" idx="22" hasCustomPrompt="1"/>
          </p:nvPr>
        </p:nvSpPr>
        <p:spPr>
          <a:xfrm>
            <a:off x="1265733" y="3937000"/>
            <a:ext cx="12543770" cy="1613741"/>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630" name="Sub, bold, 38pt, einzeilig"/>
          <p:cNvSpPr txBox="1">
            <a:spLocks noGrp="1"/>
          </p:cNvSpPr>
          <p:nvPr>
            <p:ph type="body" sz="quarter" idx="23" hasCustomPrompt="1"/>
          </p:nvPr>
        </p:nvSpPr>
        <p:spPr>
          <a:xfrm>
            <a:off x="1265733" y="1268710"/>
            <a:ext cx="5512819" cy="762841"/>
          </a:xfrm>
          <a:prstGeom prst="rect">
            <a:avLst/>
          </a:prstGeom>
        </p:spPr>
        <p:txBody>
          <a:bodyPr wrap="none" lIns="82970" tIns="82970" rIns="82970" bIns="82970">
            <a:spAutoFit/>
          </a:bodyPr>
          <a:lstStyle>
            <a:lvl1pPr>
              <a:defRPr sz="3800">
                <a:solidFill>
                  <a:srgbClr val="000000"/>
                </a:solidFill>
              </a:defRPr>
            </a:lvl1pPr>
          </a:lstStyle>
          <a:p>
            <a:r>
              <a:t>Sub, bold, 38pt, einzeilig </a:t>
            </a:r>
          </a:p>
        </p:txBody>
      </p:sp>
      <p:sp>
        <p:nvSpPr>
          <p:cNvPr id="632" name="Bildplatzhalter 2"/>
          <p:cNvSpPr>
            <a:spLocks noGrp="1"/>
          </p:cNvSpPr>
          <p:nvPr>
            <p:ph type="pic" sz="half" idx="24"/>
          </p:nvPr>
        </p:nvSpPr>
        <p:spPr>
          <a:xfrm>
            <a:off x="14963930" y="-1"/>
            <a:ext cx="9420070" cy="10423550"/>
          </a:xfrm>
          <a:prstGeom prst="rect">
            <a:avLst/>
          </a:prstGeom>
        </p:spPr>
        <p:txBody>
          <a:bodyPr lIns="91439" tIns="45719" rIns="91439" bIns="45719">
            <a:noAutofit/>
          </a:bodyPr>
          <a:lstStyle/>
          <a:p>
            <a:endParaRPr/>
          </a:p>
        </p:txBody>
      </p:sp>
      <p:sp>
        <p:nvSpPr>
          <p:cNvPr id="633" name="Bildplatzhalter 2"/>
          <p:cNvSpPr>
            <a:spLocks noGrp="1"/>
          </p:cNvSpPr>
          <p:nvPr>
            <p:ph type="pic" sz="quarter" idx="25"/>
          </p:nvPr>
        </p:nvSpPr>
        <p:spPr>
          <a:xfrm>
            <a:off x="1265733" y="6858000"/>
            <a:ext cx="5694672" cy="3565549"/>
          </a:xfrm>
          <a:prstGeom prst="rect">
            <a:avLst/>
          </a:prstGeom>
        </p:spPr>
        <p:txBody>
          <a:bodyPr lIns="91439" tIns="45719" rIns="91439" bIns="45719">
            <a:noAutofit/>
          </a:bodyPr>
          <a:lstStyle/>
          <a:p>
            <a:endParaRPr/>
          </a:p>
        </p:txBody>
      </p:sp>
      <p:sp>
        <p:nvSpPr>
          <p:cNvPr id="634" name="Bildplatzhalter 2"/>
          <p:cNvSpPr>
            <a:spLocks noGrp="1"/>
          </p:cNvSpPr>
          <p:nvPr>
            <p:ph type="pic" sz="quarter" idx="26"/>
          </p:nvPr>
        </p:nvSpPr>
        <p:spPr>
          <a:xfrm>
            <a:off x="8114831" y="6858000"/>
            <a:ext cx="5694672" cy="3565549"/>
          </a:xfrm>
          <a:prstGeom prst="rect">
            <a:avLst/>
          </a:prstGeom>
        </p:spPr>
        <p:txBody>
          <a:bodyPr lIns="91439" tIns="45719" rIns="91439" bIns="45719">
            <a:noAutofit/>
          </a:bodyPr>
          <a:lstStyle/>
          <a:p>
            <a:endParaRPr/>
          </a:p>
        </p:txBody>
      </p:sp>
      <p:pic>
        <p:nvPicPr>
          <p:cNvPr id="12" name="Picture 6" descr="pasted-image.pdf">
            <a:extLst>
              <a:ext uri="{FF2B5EF4-FFF2-40B4-BE49-F238E27FC236}">
                <a16:creationId xmlns:a16="http://schemas.microsoft.com/office/drawing/2014/main" id="{16BE2261-D769-8B47-8270-CFD248379B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8" descr="Foliennummernplatzhalter 3">
            <a:extLst>
              <a:ext uri="{FF2B5EF4-FFF2-40B4-BE49-F238E27FC236}">
                <a16:creationId xmlns:a16="http://schemas.microsoft.com/office/drawing/2014/main" id="{15DDA424-F6B6-2846-8B61-ACFE72F05767}"/>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580876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ver green">
    <p:spTree>
      <p:nvGrpSpPr>
        <p:cNvPr id="1" name=""/>
        <p:cNvGrpSpPr/>
        <p:nvPr/>
      </p:nvGrpSpPr>
      <p:grpSpPr>
        <a:xfrm>
          <a:off x="0" y="0"/>
          <a:ext cx="0" cy="0"/>
          <a:chOff x="0" y="0"/>
          <a:chExt cx="0" cy="0"/>
        </a:xfrm>
      </p:grpSpPr>
      <p:sp>
        <p:nvSpPr>
          <p:cNvPr id="39" name="Bildplatzhalter 16"/>
          <p:cNvSpPr>
            <a:spLocks noGrp="1"/>
          </p:cNvSpPr>
          <p:nvPr>
            <p:ph type="pic" idx="21"/>
          </p:nvPr>
        </p:nvSpPr>
        <p:spPr>
          <a:xfrm>
            <a:off x="7" y="1453"/>
            <a:ext cx="24389763" cy="10584454"/>
          </a:xfrm>
          <a:prstGeom prst="rect">
            <a:avLst/>
          </a:prstGeom>
        </p:spPr>
        <p:txBody>
          <a:bodyPr lIns="91439" tIns="45719" rIns="91439" bIns="45719">
            <a:noAutofit/>
          </a:bodyPr>
          <a:lstStyle/>
          <a:p>
            <a:endParaRPr/>
          </a:p>
        </p:txBody>
      </p:sp>
      <p:sp>
        <p:nvSpPr>
          <p:cNvPr id="40" name="Rechteck 9"/>
          <p:cNvSpPr/>
          <p:nvPr/>
        </p:nvSpPr>
        <p:spPr>
          <a:xfrm>
            <a:off x="13627566" y="7112755"/>
            <a:ext cx="10765516" cy="2548603"/>
          </a:xfrm>
          <a:prstGeom prst="rect">
            <a:avLst/>
          </a:prstGeom>
          <a:solidFill>
            <a:srgbClr val="003882">
              <a:alpha val="90000"/>
            </a:srgbClr>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42" name="Sub, bold, 38pt, einzeilig"/>
          <p:cNvSpPr txBox="1">
            <a:spLocks noGrp="1"/>
          </p:cNvSpPr>
          <p:nvPr>
            <p:ph type="body" sz="quarter" idx="22" hasCustomPrompt="1"/>
          </p:nvPr>
        </p:nvSpPr>
        <p:spPr>
          <a:xfrm>
            <a:off x="14488273" y="7517990"/>
            <a:ext cx="5848603" cy="752336"/>
          </a:xfrm>
          <a:prstGeom prst="rect">
            <a:avLst/>
          </a:prstGeom>
        </p:spPr>
        <p:txBody>
          <a:bodyPr wrap="none" lIns="82970" tIns="82970" rIns="82970" bIns="82970">
            <a:spAutoFit/>
          </a:bodyPr>
          <a:lstStyle>
            <a:lvl1pPr>
              <a:defRPr sz="38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Sub, bold, 38pt, </a:t>
            </a:r>
            <a:r>
              <a:rPr err="1"/>
              <a:t>einzeilig</a:t>
            </a:r>
            <a:endParaRPr/>
          </a:p>
        </p:txBody>
      </p:sp>
      <p:sp>
        <p:nvSpPr>
          <p:cNvPr id="43" name="Headline, bold, 62pt."/>
          <p:cNvSpPr txBox="1">
            <a:spLocks noGrp="1"/>
          </p:cNvSpPr>
          <p:nvPr>
            <p:ph type="body" sz="quarter" idx="23" hasCustomPrompt="1"/>
          </p:nvPr>
        </p:nvSpPr>
        <p:spPr>
          <a:xfrm>
            <a:off x="14488273" y="8214242"/>
            <a:ext cx="7902050" cy="1026257"/>
          </a:xfrm>
          <a:prstGeom prst="rect">
            <a:avLst/>
          </a:prstGeom>
        </p:spPr>
        <p:txBody>
          <a:bodyPr wrap="none" lIns="82970" tIns="82970" rIns="82970" bIns="82970">
            <a:spAutoFit/>
          </a:bodyPr>
          <a:lstStyle>
            <a:lvl1pPr defTabSz="1829336">
              <a:lnSpc>
                <a:spcPct val="90000"/>
              </a:lnSpc>
              <a:defRPr sz="62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Headline, bold, 62pt.</a:t>
            </a:r>
          </a:p>
        </p:txBody>
      </p:sp>
      <p:sp>
        <p:nvSpPr>
          <p:cNvPr id="44" name="Rechteck 13"/>
          <p:cNvSpPr/>
          <p:nvPr/>
        </p:nvSpPr>
        <p:spPr>
          <a:xfrm>
            <a:off x="13627566" y="9662370"/>
            <a:ext cx="10765516" cy="923537"/>
          </a:xfrm>
          <a:prstGeom prst="rect">
            <a:avLst/>
          </a:prstGeom>
          <a:solidFill>
            <a:schemeClr val="accent4"/>
          </a:solidFill>
          <a:ln w="12700">
            <a:miter lim="400000"/>
          </a:ln>
        </p:spPr>
        <p:txBody>
          <a:bodyPr lIns="82970" tIns="82970" rIns="82970" bIns="82970" anchor="ctr"/>
          <a:lstStyle/>
          <a:p>
            <a:pPr algn="ctr">
              <a:defRPr>
                <a:solidFill>
                  <a:schemeClr val="accent4"/>
                </a:solidFill>
              </a:defRPr>
            </a:pPr>
            <a:endParaRPr/>
          </a:p>
        </p:txBody>
      </p:sp>
      <p:sp>
        <p:nvSpPr>
          <p:cNvPr id="45" name="Body, einzeilig, 30pt."/>
          <p:cNvSpPr txBox="1">
            <a:spLocks noGrp="1"/>
          </p:cNvSpPr>
          <p:nvPr>
            <p:ph type="body" sz="quarter" idx="24" hasCustomPrompt="1"/>
          </p:nvPr>
        </p:nvSpPr>
        <p:spPr>
          <a:xfrm>
            <a:off x="14539073" y="9831500"/>
            <a:ext cx="3711800" cy="629225"/>
          </a:xfrm>
          <a:prstGeom prst="rect">
            <a:avLst/>
          </a:prstGeom>
        </p:spPr>
        <p:txBody>
          <a:bodyPr wrap="none" lIns="82970" tIns="82970" rIns="82970" bIns="82970">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t>Body, </a:t>
            </a:r>
            <a:r>
              <a:rPr err="1"/>
              <a:t>einzeilig</a:t>
            </a:r>
            <a:r>
              <a:t>, 30pt.</a:t>
            </a:r>
          </a:p>
        </p:txBody>
      </p:sp>
      <p:pic>
        <p:nvPicPr>
          <p:cNvPr id="12" name="Picture 6" descr="pasted-image.pdf">
            <a:extLst>
              <a:ext uri="{FF2B5EF4-FFF2-40B4-BE49-F238E27FC236}">
                <a16:creationId xmlns:a16="http://schemas.microsoft.com/office/drawing/2014/main" id="{086D3BA8-37A1-C748-8493-2D84A0BC24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 name="Text Box 8" descr="Foliennummernplatzhalter 3">
            <a:extLst>
              <a:ext uri="{FF2B5EF4-FFF2-40B4-BE49-F238E27FC236}">
                <a16:creationId xmlns:a16="http://schemas.microsoft.com/office/drawing/2014/main" id="{32659A04-FEFA-F245-8154-E4CC02FA950F}"/>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9466855"/>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HL Image Text Layout Magazine 3">
    <p:spTree>
      <p:nvGrpSpPr>
        <p:cNvPr id="1" name=""/>
        <p:cNvGrpSpPr/>
        <p:nvPr/>
      </p:nvGrpSpPr>
      <p:grpSpPr>
        <a:xfrm>
          <a:off x="0" y="0"/>
          <a:ext cx="0" cy="0"/>
          <a:chOff x="0" y="0"/>
          <a:chExt cx="0" cy="0"/>
        </a:xfrm>
      </p:grpSpPr>
      <p:sp>
        <p:nvSpPr>
          <p:cNvPr id="643"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644" name="fließtext, sans, 30pt. Lorem ipsum dolor sit amet, consetetur sadipscing elitr, sed diam nonumy eirmod tempor invidunt ut labore et dolore magna aliquyam erat, sed diam voluptua."/>
          <p:cNvSpPr txBox="1">
            <a:spLocks noGrp="1"/>
          </p:cNvSpPr>
          <p:nvPr>
            <p:ph type="body" sz="quarter" idx="22" hasCustomPrompt="1"/>
          </p:nvPr>
        </p:nvSpPr>
        <p:spPr>
          <a:xfrm>
            <a:off x="1265733" y="3937000"/>
            <a:ext cx="9420071"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645"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647" name="Bildplatzhalter 2"/>
          <p:cNvSpPr>
            <a:spLocks noGrp="1"/>
          </p:cNvSpPr>
          <p:nvPr>
            <p:ph type="pic" idx="24"/>
          </p:nvPr>
        </p:nvSpPr>
        <p:spPr>
          <a:xfrm>
            <a:off x="11988443" y="0"/>
            <a:ext cx="12395557" cy="13716000"/>
          </a:xfrm>
          <a:prstGeom prst="rect">
            <a:avLst/>
          </a:prstGeom>
        </p:spPr>
        <p:txBody>
          <a:bodyPr lIns="91439" tIns="45719" rIns="91439" bIns="45719">
            <a:noAutofit/>
          </a:bodyPr>
          <a:lstStyle/>
          <a:p>
            <a:endParaRPr/>
          </a:p>
        </p:txBody>
      </p:sp>
      <p:pic>
        <p:nvPicPr>
          <p:cNvPr id="10" name="Picture 6" descr="pasted-image.pdf">
            <a:extLst>
              <a:ext uri="{FF2B5EF4-FFF2-40B4-BE49-F238E27FC236}">
                <a16:creationId xmlns:a16="http://schemas.microsoft.com/office/drawing/2014/main" id="{8507C5BB-CB19-7C4B-9E07-5EE7D76FC7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94771587"/>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HL Text Bullets">
    <p:spTree>
      <p:nvGrpSpPr>
        <p:cNvPr id="1" name=""/>
        <p:cNvGrpSpPr/>
        <p:nvPr/>
      </p:nvGrpSpPr>
      <p:grpSpPr>
        <a:xfrm>
          <a:off x="0" y="0"/>
          <a:ext cx="0" cy="0"/>
          <a:chOff x="0" y="0"/>
          <a:chExt cx="0" cy="0"/>
        </a:xfrm>
      </p:grpSpPr>
      <p:sp>
        <p:nvSpPr>
          <p:cNvPr id="657" name="Headline, bold, 62pt."/>
          <p:cNvSpPr txBox="1">
            <a:spLocks noGrp="1"/>
          </p:cNvSpPr>
          <p:nvPr>
            <p:ph type="body" sz="quarter" idx="21" hasCustomPrompt="1"/>
          </p:nvPr>
        </p:nvSpPr>
        <p:spPr>
          <a:xfrm>
            <a:off x="1265733" y="1905000"/>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658" name="Sub, bold, 38pt, einzeilig"/>
          <p:cNvSpPr txBox="1">
            <a:spLocks noGrp="1"/>
          </p:cNvSpPr>
          <p:nvPr>
            <p:ph type="body" sz="quarter" idx="22" hasCustomPrompt="1"/>
          </p:nvPr>
        </p:nvSpPr>
        <p:spPr>
          <a:xfrm>
            <a:off x="1265733" y="127000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659" name="Gerader Verbinder 19"/>
          <p:cNvSpPr/>
          <p:nvPr/>
        </p:nvSpPr>
        <p:spPr>
          <a:xfrm flipV="1">
            <a:off x="12351591" y="3937000"/>
            <a:ext cx="1" cy="6841914"/>
          </a:xfrm>
          <a:prstGeom prst="line">
            <a:avLst/>
          </a:prstGeom>
          <a:ln w="12700">
            <a:solidFill>
              <a:srgbClr val="003882"/>
            </a:solidFill>
            <a:miter/>
          </a:ln>
        </p:spPr>
        <p:txBody>
          <a:bodyPr lIns="82970" tIns="82970" rIns="82970" bIns="82970"/>
          <a:lstStyle/>
          <a:p>
            <a:pPr>
              <a:defRPr>
                <a:solidFill>
                  <a:schemeClr val="accent6">
                    <a:hueOff val="-12600000"/>
                    <a:satOff val="-8333"/>
                    <a:lumOff val="4705"/>
                  </a:schemeClr>
                </a:solidFill>
              </a:defRPr>
            </a:pPr>
            <a:endParaRPr/>
          </a:p>
        </p:txBody>
      </p:sp>
      <p:sp>
        <p:nvSpPr>
          <p:cNvPr id="660" name="1"/>
          <p:cNvSpPr txBox="1"/>
          <p:nvPr/>
        </p:nvSpPr>
        <p:spPr>
          <a:xfrm>
            <a:off x="12940009" y="3937000"/>
            <a:ext cx="1315741" cy="115654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82970" tIns="82970" rIns="82970" bIns="82970">
            <a:spAutoFit/>
          </a:bodyPr>
          <a:lstStyle>
            <a:lvl1pPr>
              <a:lnSpc>
                <a:spcPct val="90000"/>
              </a:lnSpc>
              <a:spcBef>
                <a:spcPts val="0"/>
              </a:spcBef>
              <a:defRPr sz="6200">
                <a:solidFill>
                  <a:srgbClr val="003882"/>
                </a:solidFill>
                <a:latin typeface="Source Sans Pro Bold"/>
                <a:ea typeface="Source Sans Pro Bold"/>
                <a:cs typeface="Source Sans Pro Bold"/>
                <a:sym typeface="Source Sans Pro Bold"/>
              </a:defRPr>
            </a:lvl1pPr>
          </a:lstStyle>
          <a:p>
            <a:r>
              <a:t>1</a:t>
            </a:r>
          </a:p>
        </p:txBody>
      </p:sp>
      <p:sp>
        <p:nvSpPr>
          <p:cNvPr id="661" name="2"/>
          <p:cNvSpPr txBox="1"/>
          <p:nvPr/>
        </p:nvSpPr>
        <p:spPr>
          <a:xfrm>
            <a:off x="12940009" y="5832124"/>
            <a:ext cx="1315741" cy="115654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82970" tIns="82970" rIns="82970" bIns="82970">
            <a:spAutoFit/>
          </a:bodyPr>
          <a:lstStyle>
            <a:lvl1pPr>
              <a:lnSpc>
                <a:spcPct val="90000"/>
              </a:lnSpc>
              <a:spcBef>
                <a:spcPts val="0"/>
              </a:spcBef>
              <a:defRPr sz="6200">
                <a:solidFill>
                  <a:srgbClr val="003882"/>
                </a:solidFill>
                <a:latin typeface="Source Sans Pro Bold"/>
                <a:ea typeface="Source Sans Pro Bold"/>
                <a:cs typeface="Source Sans Pro Bold"/>
                <a:sym typeface="Source Sans Pro Bold"/>
              </a:defRPr>
            </a:lvl1pPr>
          </a:lstStyle>
          <a:p>
            <a:r>
              <a:t>2</a:t>
            </a:r>
          </a:p>
        </p:txBody>
      </p:sp>
      <p:sp>
        <p:nvSpPr>
          <p:cNvPr id="662" name="3"/>
          <p:cNvSpPr txBox="1"/>
          <p:nvPr/>
        </p:nvSpPr>
        <p:spPr>
          <a:xfrm>
            <a:off x="12940009" y="7727249"/>
            <a:ext cx="1315741" cy="115654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82970" tIns="82970" rIns="82970" bIns="82970">
            <a:spAutoFit/>
          </a:bodyPr>
          <a:lstStyle>
            <a:lvl1pPr>
              <a:lnSpc>
                <a:spcPct val="90000"/>
              </a:lnSpc>
              <a:spcBef>
                <a:spcPts val="0"/>
              </a:spcBef>
              <a:defRPr sz="6200">
                <a:solidFill>
                  <a:srgbClr val="003882"/>
                </a:solidFill>
                <a:latin typeface="Source Sans Pro Bold"/>
                <a:ea typeface="Source Sans Pro Bold"/>
                <a:cs typeface="Source Sans Pro Bold"/>
                <a:sym typeface="Source Sans Pro Bold"/>
              </a:defRPr>
            </a:lvl1pPr>
          </a:lstStyle>
          <a:p>
            <a:r>
              <a:t>3</a:t>
            </a:r>
          </a:p>
        </p:txBody>
      </p:sp>
      <p:sp>
        <p:nvSpPr>
          <p:cNvPr id="663" name="4"/>
          <p:cNvSpPr txBox="1"/>
          <p:nvPr/>
        </p:nvSpPr>
        <p:spPr>
          <a:xfrm>
            <a:off x="12940009" y="9622373"/>
            <a:ext cx="1315741" cy="115654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82970" tIns="82970" rIns="82970" bIns="82970">
            <a:spAutoFit/>
          </a:bodyPr>
          <a:lstStyle>
            <a:lvl1pPr>
              <a:lnSpc>
                <a:spcPct val="90000"/>
              </a:lnSpc>
              <a:spcBef>
                <a:spcPts val="0"/>
              </a:spcBef>
              <a:defRPr sz="6200">
                <a:solidFill>
                  <a:srgbClr val="003882"/>
                </a:solidFill>
                <a:latin typeface="Source Sans Pro Bold"/>
                <a:ea typeface="Source Sans Pro Bold"/>
                <a:cs typeface="Source Sans Pro Bold"/>
                <a:sym typeface="Source Sans Pro Bold"/>
              </a:defRPr>
            </a:lvl1pPr>
          </a:lstStyle>
          <a:p>
            <a:r>
              <a:t>4</a:t>
            </a:r>
          </a:p>
        </p:txBody>
      </p:sp>
      <p:sp>
        <p:nvSpPr>
          <p:cNvPr id="664" name="fließtext, sans, 20pt. Eine wunderbare Heiterkeit hat meine ganze Seele eingenommen. Eine wunderbare Heiterkeit hat meine ganze Seele eingenommen."/>
          <p:cNvSpPr txBox="1">
            <a:spLocks noGrp="1"/>
          </p:cNvSpPr>
          <p:nvPr>
            <p:ph type="body" sz="quarter" idx="23" hasCustomPrompt="1"/>
          </p:nvPr>
        </p:nvSpPr>
        <p:spPr>
          <a:xfrm>
            <a:off x="14255750" y="4040096"/>
            <a:ext cx="8855075" cy="1090890"/>
          </a:xfrm>
          <a:prstGeom prst="rect">
            <a:avLst/>
          </a:prstGeom>
        </p:spPr>
        <p:txBody>
          <a:bodyPr lIns="82970" tIns="82970" rIns="82970" bIns="82970" anchor="ctr">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Eine </a:t>
            </a:r>
            <a:r>
              <a:rPr err="1"/>
              <a:t>wunderbare</a:t>
            </a:r>
            <a:r>
              <a:t> </a:t>
            </a:r>
            <a:r>
              <a:rPr err="1"/>
              <a:t>Heiterkeit</a:t>
            </a:r>
            <a:r>
              <a:t> hat </a:t>
            </a:r>
            <a:r>
              <a:rPr err="1"/>
              <a:t>meine</a:t>
            </a:r>
            <a:r>
              <a:t> </a:t>
            </a:r>
            <a:r>
              <a:rPr err="1"/>
              <a:t>ganze</a:t>
            </a:r>
            <a:r>
              <a:t> </a:t>
            </a:r>
            <a:r>
              <a:rPr err="1"/>
              <a:t>Seele</a:t>
            </a:r>
            <a:r>
              <a:t> </a:t>
            </a:r>
            <a:r>
              <a:rPr err="1"/>
              <a:t>eingenommen</a:t>
            </a:r>
            <a:r>
              <a:t>. Eine </a:t>
            </a:r>
            <a:r>
              <a:rPr err="1"/>
              <a:t>wunderbare</a:t>
            </a:r>
            <a:r>
              <a:t> </a:t>
            </a:r>
            <a:r>
              <a:rPr err="1"/>
              <a:t>Heiterkeit</a:t>
            </a:r>
            <a:r>
              <a:t> hat </a:t>
            </a:r>
            <a:r>
              <a:rPr err="1"/>
              <a:t>meine</a:t>
            </a:r>
            <a:r>
              <a:t> </a:t>
            </a:r>
            <a:r>
              <a:rPr err="1"/>
              <a:t>ganze</a:t>
            </a:r>
            <a:r>
              <a:t> </a:t>
            </a:r>
            <a:r>
              <a:rPr err="1"/>
              <a:t>Seele</a:t>
            </a:r>
            <a:r>
              <a:t> </a:t>
            </a:r>
            <a:r>
              <a:rPr err="1"/>
              <a:t>eingenommen</a:t>
            </a:r>
            <a:r>
              <a:t>.</a:t>
            </a:r>
          </a:p>
        </p:txBody>
      </p:sp>
      <p:sp>
        <p:nvSpPr>
          <p:cNvPr id="665" name="fließtext, sans, 20pt. Eine wunderbare Heiterkeit hat meine ganze Seele eingenommen. Eine wunderbare Heiterkeit hat meine ganze Seele eingenommen."/>
          <p:cNvSpPr txBox="1">
            <a:spLocks noGrp="1"/>
          </p:cNvSpPr>
          <p:nvPr>
            <p:ph type="body" sz="quarter" idx="24" hasCustomPrompt="1"/>
          </p:nvPr>
        </p:nvSpPr>
        <p:spPr>
          <a:xfrm>
            <a:off x="14255750" y="5864950"/>
            <a:ext cx="8855075" cy="1090890"/>
          </a:xfrm>
          <a:prstGeom prst="rect">
            <a:avLst/>
          </a:prstGeom>
        </p:spPr>
        <p:txBody>
          <a:bodyPr lIns="82970" tIns="82970" rIns="82970" bIns="82970" anchor="ctr">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Eine </a:t>
            </a:r>
            <a:r>
              <a:rPr err="1"/>
              <a:t>wunderbare</a:t>
            </a:r>
            <a:r>
              <a:t> </a:t>
            </a:r>
            <a:r>
              <a:rPr err="1"/>
              <a:t>Heiterkeit</a:t>
            </a:r>
            <a:r>
              <a:t> hat </a:t>
            </a:r>
            <a:r>
              <a:rPr err="1"/>
              <a:t>meine</a:t>
            </a:r>
            <a:r>
              <a:t> </a:t>
            </a:r>
            <a:r>
              <a:rPr err="1"/>
              <a:t>ganze</a:t>
            </a:r>
            <a:r>
              <a:t> </a:t>
            </a:r>
            <a:r>
              <a:rPr err="1"/>
              <a:t>Seele</a:t>
            </a:r>
            <a:r>
              <a:t> </a:t>
            </a:r>
            <a:r>
              <a:rPr err="1"/>
              <a:t>eingenommen</a:t>
            </a:r>
            <a:r>
              <a:t>. Eine </a:t>
            </a:r>
            <a:r>
              <a:rPr err="1"/>
              <a:t>wunderbare</a:t>
            </a:r>
            <a:r>
              <a:t> </a:t>
            </a:r>
            <a:r>
              <a:rPr err="1"/>
              <a:t>Heiterkeit</a:t>
            </a:r>
            <a:r>
              <a:t> hat </a:t>
            </a:r>
            <a:r>
              <a:rPr err="1"/>
              <a:t>meine</a:t>
            </a:r>
            <a:r>
              <a:t> </a:t>
            </a:r>
            <a:r>
              <a:rPr err="1"/>
              <a:t>ganze</a:t>
            </a:r>
            <a:r>
              <a:t> </a:t>
            </a:r>
            <a:r>
              <a:rPr err="1"/>
              <a:t>Seele</a:t>
            </a:r>
            <a:r>
              <a:t> </a:t>
            </a:r>
            <a:r>
              <a:rPr err="1"/>
              <a:t>eingenommen</a:t>
            </a:r>
            <a:r>
              <a:t>.</a:t>
            </a:r>
          </a:p>
        </p:txBody>
      </p:sp>
      <p:sp>
        <p:nvSpPr>
          <p:cNvPr id="666" name="fließtext, sans, 20pt. Eine wunderbare Heiterkeit hat meine ganze Seele eingenommen. Eine wunderbare Heiterkeit hat meine ganze Seele eingenommen."/>
          <p:cNvSpPr txBox="1">
            <a:spLocks noGrp="1"/>
          </p:cNvSpPr>
          <p:nvPr>
            <p:ph type="body" sz="quarter" idx="25" hasCustomPrompt="1"/>
          </p:nvPr>
        </p:nvSpPr>
        <p:spPr>
          <a:xfrm>
            <a:off x="14255750" y="7760075"/>
            <a:ext cx="8855075" cy="1090890"/>
          </a:xfrm>
          <a:prstGeom prst="rect">
            <a:avLst/>
          </a:prstGeom>
        </p:spPr>
        <p:txBody>
          <a:bodyPr lIns="82970" tIns="82970" rIns="82970" bIns="82970" anchor="ctr">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Eine </a:t>
            </a:r>
            <a:r>
              <a:rPr err="1"/>
              <a:t>wunderbare</a:t>
            </a:r>
            <a:r>
              <a:t> </a:t>
            </a:r>
            <a:r>
              <a:rPr err="1"/>
              <a:t>Heiterkeit</a:t>
            </a:r>
            <a:r>
              <a:t> hat </a:t>
            </a:r>
            <a:r>
              <a:rPr err="1"/>
              <a:t>meine</a:t>
            </a:r>
            <a:r>
              <a:t> </a:t>
            </a:r>
            <a:r>
              <a:rPr err="1"/>
              <a:t>ganze</a:t>
            </a:r>
            <a:r>
              <a:t> </a:t>
            </a:r>
            <a:r>
              <a:rPr err="1"/>
              <a:t>Seele</a:t>
            </a:r>
            <a:r>
              <a:t> </a:t>
            </a:r>
            <a:r>
              <a:rPr err="1"/>
              <a:t>eingenommen</a:t>
            </a:r>
            <a:r>
              <a:t>. Eine </a:t>
            </a:r>
            <a:r>
              <a:rPr err="1"/>
              <a:t>wunderbare</a:t>
            </a:r>
            <a:r>
              <a:t> </a:t>
            </a:r>
            <a:r>
              <a:rPr err="1"/>
              <a:t>Heiterkeit</a:t>
            </a:r>
            <a:r>
              <a:t> hat </a:t>
            </a:r>
            <a:r>
              <a:rPr err="1"/>
              <a:t>meine</a:t>
            </a:r>
            <a:r>
              <a:t> </a:t>
            </a:r>
            <a:r>
              <a:rPr err="1"/>
              <a:t>ganze</a:t>
            </a:r>
            <a:r>
              <a:t> </a:t>
            </a:r>
            <a:r>
              <a:rPr err="1"/>
              <a:t>Seele</a:t>
            </a:r>
            <a:r>
              <a:t> </a:t>
            </a:r>
            <a:r>
              <a:rPr err="1"/>
              <a:t>eingenommen</a:t>
            </a:r>
            <a:r>
              <a:t>.</a:t>
            </a:r>
          </a:p>
        </p:txBody>
      </p:sp>
      <p:sp>
        <p:nvSpPr>
          <p:cNvPr id="667" name="fließtext, sans, 20pt. Eine wunderbare Heiterkeit hat meine ganze Seele eingenommen. Eine wunderbare Heiterkeit hat meine ganze Seele eingenommen."/>
          <p:cNvSpPr txBox="1">
            <a:spLocks noGrp="1"/>
          </p:cNvSpPr>
          <p:nvPr>
            <p:ph type="body" sz="quarter" idx="26" hasCustomPrompt="1"/>
          </p:nvPr>
        </p:nvSpPr>
        <p:spPr>
          <a:xfrm>
            <a:off x="14255750" y="9655199"/>
            <a:ext cx="8855075" cy="1090890"/>
          </a:xfrm>
          <a:prstGeom prst="rect">
            <a:avLst/>
          </a:prstGeom>
        </p:spPr>
        <p:txBody>
          <a:bodyPr lIns="82970" tIns="82970" rIns="82970" bIns="82970" anchor="ctr">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20pt. Eine </a:t>
            </a:r>
            <a:r>
              <a:rPr err="1"/>
              <a:t>wunderbare</a:t>
            </a:r>
            <a:r>
              <a:t> </a:t>
            </a:r>
            <a:r>
              <a:rPr err="1"/>
              <a:t>Heiterkeit</a:t>
            </a:r>
            <a:r>
              <a:t> hat </a:t>
            </a:r>
            <a:r>
              <a:rPr err="1"/>
              <a:t>meine</a:t>
            </a:r>
            <a:r>
              <a:t> </a:t>
            </a:r>
            <a:r>
              <a:rPr err="1"/>
              <a:t>ganze</a:t>
            </a:r>
            <a:r>
              <a:t> </a:t>
            </a:r>
            <a:r>
              <a:rPr err="1"/>
              <a:t>Seele</a:t>
            </a:r>
            <a:r>
              <a:t> </a:t>
            </a:r>
            <a:r>
              <a:rPr err="1"/>
              <a:t>eingenommen</a:t>
            </a:r>
            <a:r>
              <a:t>. Eine </a:t>
            </a:r>
            <a:r>
              <a:rPr err="1"/>
              <a:t>wunderbare</a:t>
            </a:r>
            <a:r>
              <a:t> </a:t>
            </a:r>
            <a:r>
              <a:rPr err="1"/>
              <a:t>Heiterkeit</a:t>
            </a:r>
            <a:r>
              <a:t> hat </a:t>
            </a:r>
            <a:r>
              <a:rPr err="1"/>
              <a:t>meine</a:t>
            </a:r>
            <a:r>
              <a:t> </a:t>
            </a:r>
            <a:r>
              <a:rPr err="1"/>
              <a:t>ganze</a:t>
            </a:r>
            <a:r>
              <a:t> </a:t>
            </a:r>
            <a:r>
              <a:rPr err="1"/>
              <a:t>Seele</a:t>
            </a:r>
            <a:r>
              <a:t> </a:t>
            </a:r>
            <a:r>
              <a:rPr err="1"/>
              <a:t>eingenommen</a:t>
            </a:r>
            <a:r>
              <a:t>.</a:t>
            </a:r>
          </a:p>
        </p:txBody>
      </p:sp>
      <p:sp>
        <p:nvSpPr>
          <p:cNvPr id="668" name="Rechteck 1"/>
          <p:cNvSpPr/>
          <p:nvPr/>
        </p:nvSpPr>
        <p:spPr>
          <a:xfrm>
            <a:off x="1265733" y="4690938"/>
            <a:ext cx="10497442" cy="5334039"/>
          </a:xfrm>
          <a:prstGeom prst="rect">
            <a:avLst/>
          </a:prstGeom>
          <a:solidFill>
            <a:srgbClr val="CCD7E6"/>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669" name="fließtext, sans, 30pt. Eine wunderbare Heiterkeit hat meine ganze Seele eingenommen. Eine wunderbare Heiterkeit hat meine ganze Seele eingenommen."/>
          <p:cNvSpPr txBox="1">
            <a:spLocks noGrp="1"/>
          </p:cNvSpPr>
          <p:nvPr>
            <p:ph type="body" sz="quarter" idx="27" hasCustomPrompt="1"/>
          </p:nvPr>
        </p:nvSpPr>
        <p:spPr>
          <a:xfrm>
            <a:off x="1713853" y="7136913"/>
            <a:ext cx="9601201" cy="1613742"/>
          </a:xfrm>
          <a:prstGeom prst="rect">
            <a:avLst/>
          </a:prstGeom>
        </p:spPr>
        <p:txBody>
          <a:bodyPr lIns="82970" tIns="82970" rIns="82970" bIns="82970">
            <a:spAutoFit/>
          </a:bodyPr>
          <a:lstStyle>
            <a:lvl1pPr algn="ct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Eine </a:t>
            </a:r>
            <a:r>
              <a:rPr err="1"/>
              <a:t>wunderbare</a:t>
            </a:r>
            <a:r>
              <a:t> </a:t>
            </a:r>
            <a:r>
              <a:rPr err="1"/>
              <a:t>Heiterkeit</a:t>
            </a:r>
            <a:r>
              <a:t> hat </a:t>
            </a:r>
            <a:r>
              <a:rPr err="1"/>
              <a:t>meine</a:t>
            </a:r>
            <a:r>
              <a:t> </a:t>
            </a:r>
            <a:r>
              <a:rPr err="1"/>
              <a:t>ganze</a:t>
            </a:r>
            <a:r>
              <a:t> </a:t>
            </a:r>
            <a:r>
              <a:rPr err="1"/>
              <a:t>Seele</a:t>
            </a:r>
            <a:r>
              <a:t> </a:t>
            </a:r>
            <a:r>
              <a:rPr err="1"/>
              <a:t>eingenommen</a:t>
            </a:r>
            <a:r>
              <a:t>. Eine </a:t>
            </a:r>
            <a:r>
              <a:rPr err="1"/>
              <a:t>wunderbare</a:t>
            </a:r>
            <a:r>
              <a:t> </a:t>
            </a:r>
            <a:r>
              <a:rPr err="1"/>
              <a:t>Heiterkeit</a:t>
            </a:r>
            <a:r>
              <a:t> hat </a:t>
            </a:r>
            <a:r>
              <a:rPr err="1"/>
              <a:t>meine</a:t>
            </a:r>
            <a:r>
              <a:t> </a:t>
            </a:r>
            <a:r>
              <a:rPr err="1"/>
              <a:t>ganze</a:t>
            </a:r>
            <a:r>
              <a:t> </a:t>
            </a:r>
            <a:r>
              <a:rPr err="1"/>
              <a:t>Seele</a:t>
            </a:r>
            <a:r>
              <a:t> </a:t>
            </a:r>
            <a:r>
              <a:rPr err="1"/>
              <a:t>eingenommen</a:t>
            </a:r>
            <a:r>
              <a:t>.</a:t>
            </a:r>
          </a:p>
        </p:txBody>
      </p:sp>
      <p:sp>
        <p:nvSpPr>
          <p:cNvPr id="670" name="title"/>
          <p:cNvSpPr txBox="1">
            <a:spLocks noGrp="1"/>
          </p:cNvSpPr>
          <p:nvPr>
            <p:ph type="body" sz="quarter" idx="28" hasCustomPrompt="1"/>
          </p:nvPr>
        </p:nvSpPr>
        <p:spPr>
          <a:xfrm>
            <a:off x="1713853" y="6061779"/>
            <a:ext cx="9601201" cy="762841"/>
          </a:xfrm>
          <a:prstGeom prst="rect">
            <a:avLst/>
          </a:prstGeom>
        </p:spPr>
        <p:txBody>
          <a:bodyPr lIns="82970" tIns="82970" rIns="82970" bIns="82970">
            <a:spAutoFit/>
          </a:bodyPr>
          <a:lstStyle>
            <a:lvl1pPr algn="ctr">
              <a:defRPr sz="3800">
                <a:solidFill>
                  <a:srgbClr val="000000"/>
                </a:solidFill>
              </a:defRPr>
            </a:lvl1pPr>
          </a:lstStyle>
          <a:p>
            <a:r>
              <a:t>title</a:t>
            </a:r>
          </a:p>
        </p:txBody>
      </p:sp>
      <p:pic>
        <p:nvPicPr>
          <p:cNvPr id="20" name="Picture 6" descr="pasted-image.pdf">
            <a:extLst>
              <a:ext uri="{FF2B5EF4-FFF2-40B4-BE49-F238E27FC236}">
                <a16:creationId xmlns:a16="http://schemas.microsoft.com/office/drawing/2014/main" id="{14E876F2-53BC-1E4D-9524-942F06F9F4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 name="Text Box 8" descr="Foliennummernplatzhalter 3">
            <a:extLst>
              <a:ext uri="{FF2B5EF4-FFF2-40B4-BE49-F238E27FC236}">
                <a16:creationId xmlns:a16="http://schemas.microsoft.com/office/drawing/2014/main" id="{299DB99B-0B41-E243-83E0-524648F322FD}"/>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9782576"/>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sts">
    <p:spTree>
      <p:nvGrpSpPr>
        <p:cNvPr id="1" name=""/>
        <p:cNvGrpSpPr/>
        <p:nvPr/>
      </p:nvGrpSpPr>
      <p:grpSpPr>
        <a:xfrm>
          <a:off x="0" y="0"/>
          <a:ext cx="0" cy="0"/>
          <a:chOff x="0" y="0"/>
          <a:chExt cx="0" cy="0"/>
        </a:xfrm>
      </p:grpSpPr>
      <p:sp>
        <p:nvSpPr>
          <p:cNvPr id="679"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680" name="fließtext, sans, 30pt. Lorem ipsum dolor sit amet, consetetur sadipscing elitr, sed diam nonumy eirmod tempor invidunt ut labore et dolore magna aliquyam erat, sed diam voluptua."/>
          <p:cNvSpPr txBox="1">
            <a:spLocks noGrp="1"/>
          </p:cNvSpPr>
          <p:nvPr>
            <p:ph type="body" sz="quarter" idx="22" hasCustomPrompt="1"/>
          </p:nvPr>
        </p:nvSpPr>
        <p:spPr>
          <a:xfrm>
            <a:off x="1265733" y="3937000"/>
            <a:ext cx="10160001"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681"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683" name="fließtext, sans, 30pt. Lorem ipsum dolor sit amet, consetetur sadipscing elitr, sed diam nonumy eirmod tempor invidunt ut labore et dolore magna aliquyam erat, sed diam voluptua."/>
          <p:cNvSpPr txBox="1">
            <a:spLocks noGrp="1"/>
          </p:cNvSpPr>
          <p:nvPr>
            <p:ph type="body" sz="quarter" idx="24" hasCustomPrompt="1"/>
          </p:nvPr>
        </p:nvSpPr>
        <p:spPr>
          <a:xfrm>
            <a:off x="12977339" y="3937000"/>
            <a:ext cx="10160001"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684" name="jahreszahl"/>
          <p:cNvSpPr txBox="1">
            <a:spLocks noGrp="1"/>
          </p:cNvSpPr>
          <p:nvPr>
            <p:ph type="body" sz="quarter" idx="25" hasCustomPrompt="1"/>
          </p:nvPr>
        </p:nvSpPr>
        <p:spPr>
          <a:xfrm>
            <a:off x="1265733" y="10261600"/>
            <a:ext cx="10160001" cy="4834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jahreszahl</a:t>
            </a:r>
            <a:endParaRPr/>
          </a:p>
        </p:txBody>
      </p:sp>
      <p:sp>
        <p:nvSpPr>
          <p:cNvPr id="685" name="xxx mio.€"/>
          <p:cNvSpPr txBox="1">
            <a:spLocks noGrp="1"/>
          </p:cNvSpPr>
          <p:nvPr>
            <p:ph type="body" sz="quarter" idx="26" hasCustomPrompt="1"/>
          </p:nvPr>
        </p:nvSpPr>
        <p:spPr>
          <a:xfrm>
            <a:off x="1265733" y="9079659"/>
            <a:ext cx="10160001" cy="1181941"/>
          </a:xfrm>
          <a:prstGeom prst="rect">
            <a:avLst/>
          </a:prstGeom>
        </p:spPr>
        <p:txBody>
          <a:bodyPr lIns="82970" tIns="82970" rIns="82970" bIns="82970">
            <a:spAutoFit/>
          </a:bodyPr>
          <a:lstStyle>
            <a:lvl1pPr defTabSz="1829336">
              <a:lnSpc>
                <a:spcPct val="90000"/>
              </a:lnSpc>
              <a:defRPr sz="6400">
                <a:solidFill>
                  <a:srgbClr val="000000"/>
                </a:solidFill>
              </a:defRPr>
            </a:lvl1pPr>
          </a:lstStyle>
          <a:p>
            <a:r>
              <a:t>xxx </a:t>
            </a:r>
            <a:r>
              <a:rPr err="1"/>
              <a:t>mio</a:t>
            </a:r>
            <a:r>
              <a:t>.€</a:t>
            </a:r>
          </a:p>
        </p:txBody>
      </p:sp>
      <p:sp>
        <p:nvSpPr>
          <p:cNvPr id="686" name="webseitenaufrufe"/>
          <p:cNvSpPr txBox="1">
            <a:spLocks noGrp="1"/>
          </p:cNvSpPr>
          <p:nvPr>
            <p:ph type="body" sz="quarter" idx="27" hasCustomPrompt="1"/>
          </p:nvPr>
        </p:nvSpPr>
        <p:spPr>
          <a:xfrm>
            <a:off x="12977339" y="10261600"/>
            <a:ext cx="10160001" cy="4834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webseitenaufrufe</a:t>
            </a:r>
            <a:endParaRPr/>
          </a:p>
        </p:txBody>
      </p:sp>
      <p:sp>
        <p:nvSpPr>
          <p:cNvPr id="687" name="x.xxx.xxx"/>
          <p:cNvSpPr txBox="1">
            <a:spLocks noGrp="1"/>
          </p:cNvSpPr>
          <p:nvPr>
            <p:ph type="body" sz="quarter" idx="28" hasCustomPrompt="1"/>
          </p:nvPr>
        </p:nvSpPr>
        <p:spPr>
          <a:xfrm>
            <a:off x="12977339" y="9079659"/>
            <a:ext cx="10160001" cy="1181941"/>
          </a:xfrm>
          <a:prstGeom prst="rect">
            <a:avLst/>
          </a:prstGeom>
        </p:spPr>
        <p:txBody>
          <a:bodyPr lIns="82970" tIns="82970" rIns="82970" bIns="82970">
            <a:spAutoFit/>
          </a:bodyPr>
          <a:lstStyle>
            <a:lvl1pPr defTabSz="1829336">
              <a:lnSpc>
                <a:spcPct val="90000"/>
              </a:lnSpc>
              <a:defRPr sz="6400">
                <a:solidFill>
                  <a:srgbClr val="000000"/>
                </a:solidFill>
              </a:defRPr>
            </a:lvl1pPr>
          </a:lstStyle>
          <a:p>
            <a:r>
              <a:rPr err="1"/>
              <a:t>x.xxx.xxx</a:t>
            </a:r>
            <a:endParaRPr/>
          </a:p>
        </p:txBody>
      </p:sp>
      <p:pic>
        <p:nvPicPr>
          <p:cNvPr id="14" name="Picture 6" descr="pasted-image.pdf">
            <a:extLst>
              <a:ext uri="{FF2B5EF4-FFF2-40B4-BE49-F238E27FC236}">
                <a16:creationId xmlns:a16="http://schemas.microsoft.com/office/drawing/2014/main" id="{4BB522C1-E81F-2848-A89B-78694A5707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 name="Text Box 8" descr="Foliennummernplatzhalter 3">
            <a:extLst>
              <a:ext uri="{FF2B5EF4-FFF2-40B4-BE49-F238E27FC236}">
                <a16:creationId xmlns:a16="http://schemas.microsoft.com/office/drawing/2014/main" id="{645C3A5A-4A2E-324D-AEBE-147E7BAB79BA}"/>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0932057"/>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quote AHK light blue">
    <p:spTree>
      <p:nvGrpSpPr>
        <p:cNvPr id="1" name=""/>
        <p:cNvGrpSpPr/>
        <p:nvPr/>
      </p:nvGrpSpPr>
      <p:grpSpPr>
        <a:xfrm>
          <a:off x="0" y="0"/>
          <a:ext cx="0" cy="0"/>
          <a:chOff x="0" y="0"/>
          <a:chExt cx="0" cy="0"/>
        </a:xfrm>
      </p:grpSpPr>
      <p:sp>
        <p:nvSpPr>
          <p:cNvPr id="696"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697" name="fließtext, sans, 30pt. Lorem ipsum dolor sit amet, consetetur sadipscing elitr, sed diam nonumy eirmod tempor invidunt ut labore et dolore magna aliquyam erat, sed diam voluptua."/>
          <p:cNvSpPr txBox="1">
            <a:spLocks noGrp="1"/>
          </p:cNvSpPr>
          <p:nvPr>
            <p:ph type="body" sz="quarter" idx="22" hasCustomPrompt="1"/>
          </p:nvPr>
        </p:nvSpPr>
        <p:spPr>
          <a:xfrm>
            <a:off x="1265733" y="3937000"/>
            <a:ext cx="10160001"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698"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sp>
        <p:nvSpPr>
          <p:cNvPr id="700" name="Bildplatzhalter 2"/>
          <p:cNvSpPr>
            <a:spLocks noGrp="1"/>
          </p:cNvSpPr>
          <p:nvPr>
            <p:ph type="pic" sz="quarter" idx="24"/>
          </p:nvPr>
        </p:nvSpPr>
        <p:spPr>
          <a:xfrm>
            <a:off x="19967576" y="1268710"/>
            <a:ext cx="3179598" cy="3179598"/>
          </a:xfrm>
          <a:prstGeom prst="rect">
            <a:avLst/>
          </a:prstGeom>
        </p:spPr>
        <p:txBody>
          <a:bodyPr lIns="91439" tIns="45719" rIns="91439" bIns="45719">
            <a:noAutofit/>
          </a:bodyPr>
          <a:lstStyle/>
          <a:p>
            <a:endParaRPr/>
          </a:p>
        </p:txBody>
      </p:sp>
      <p:sp>
        <p:nvSpPr>
          <p:cNvPr id="701" name="Didascalia"/>
          <p:cNvSpPr/>
          <p:nvPr/>
        </p:nvSpPr>
        <p:spPr>
          <a:xfrm>
            <a:off x="14458123" y="4895537"/>
            <a:ext cx="8689182" cy="51181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965" y="1553"/>
                </a:lnTo>
                <a:lnTo>
                  <a:pt x="394" y="1553"/>
                </a:lnTo>
                <a:cubicBezTo>
                  <a:pt x="176" y="1553"/>
                  <a:pt x="0" y="1852"/>
                  <a:pt x="0" y="2221"/>
                </a:cubicBezTo>
                <a:lnTo>
                  <a:pt x="0" y="20932"/>
                </a:lnTo>
                <a:cubicBezTo>
                  <a:pt x="0" y="21301"/>
                  <a:pt x="176" y="21600"/>
                  <a:pt x="394" y="21600"/>
                </a:cubicBezTo>
                <a:lnTo>
                  <a:pt x="21166" y="21600"/>
                </a:lnTo>
                <a:cubicBezTo>
                  <a:pt x="21383" y="21600"/>
                  <a:pt x="21560" y="21301"/>
                  <a:pt x="21560" y="20932"/>
                </a:cubicBezTo>
                <a:lnTo>
                  <a:pt x="21560" y="2221"/>
                </a:lnTo>
                <a:cubicBezTo>
                  <a:pt x="21560" y="2207"/>
                  <a:pt x="21558" y="2193"/>
                  <a:pt x="21558" y="2179"/>
                </a:cubicBezTo>
                <a:lnTo>
                  <a:pt x="21600" y="0"/>
                </a:lnTo>
                <a:close/>
              </a:path>
            </a:pathLst>
          </a:custGeom>
          <a:solidFill>
            <a:srgbClr val="CCD7E6"/>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702" name="quote. Lorem ipsum dolor sit amet, consetetur sadipscing elitr, sed diam nonumy eirmod tempor invidunt ut labore et dolore magna aliquyam erat, sed diam voluptua."/>
          <p:cNvSpPr txBox="1">
            <a:spLocks noGrp="1"/>
          </p:cNvSpPr>
          <p:nvPr>
            <p:ph type="body" sz="quarter" idx="25" hasCustomPrompt="1"/>
          </p:nvPr>
        </p:nvSpPr>
        <p:spPr>
          <a:xfrm>
            <a:off x="14831131" y="5514721"/>
            <a:ext cx="7417210" cy="2475885"/>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t>quote.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703" name="Name"/>
          <p:cNvSpPr txBox="1">
            <a:spLocks noGrp="1"/>
          </p:cNvSpPr>
          <p:nvPr>
            <p:ph type="body" sz="quarter" idx="26" hasCustomPrompt="1"/>
          </p:nvPr>
        </p:nvSpPr>
        <p:spPr>
          <a:xfrm>
            <a:off x="14831131" y="8669170"/>
            <a:ext cx="7417210" cy="483442"/>
          </a:xfrm>
          <a:prstGeom prst="rect">
            <a:avLst/>
          </a:prstGeom>
        </p:spPr>
        <p:txBody>
          <a:bodyPr lIns="82970" tIns="82970" rIns="82970" bIns="82970">
            <a:spAutoFit/>
          </a:bodyPr>
          <a:lstStyle>
            <a:lvl1pPr defTabSz="1829336">
              <a:spcBef>
                <a:spcPts val="1900"/>
              </a:spcBef>
              <a:defRPr sz="2000">
                <a:solidFill>
                  <a:srgbClr val="000000"/>
                </a:solidFill>
              </a:defRPr>
            </a:lvl1pPr>
          </a:lstStyle>
          <a:p>
            <a:r>
              <a:t>Name</a:t>
            </a:r>
          </a:p>
        </p:txBody>
      </p:sp>
      <p:sp>
        <p:nvSpPr>
          <p:cNvPr id="704" name="Funktion der Person"/>
          <p:cNvSpPr txBox="1">
            <a:spLocks noGrp="1"/>
          </p:cNvSpPr>
          <p:nvPr>
            <p:ph type="body" sz="quarter" idx="27" hasCustomPrompt="1"/>
          </p:nvPr>
        </p:nvSpPr>
        <p:spPr>
          <a:xfrm>
            <a:off x="14831131" y="9152611"/>
            <a:ext cx="7417210" cy="483441"/>
          </a:xfrm>
          <a:prstGeom prst="rect">
            <a:avLst/>
          </a:prstGeom>
        </p:spPr>
        <p:txBody>
          <a:bodyPr lIns="82970" tIns="82970" rIns="82970" bIns="82970">
            <a:spAutoFit/>
          </a:bodyPr>
          <a:lstStyle>
            <a:lvl1pPr defTabSz="1829336">
              <a:spcBef>
                <a:spcPts val="1900"/>
              </a:spcBef>
              <a:defRPr sz="2000" b="0">
                <a:solidFill>
                  <a:srgbClr val="000000"/>
                </a:solidFill>
                <a:latin typeface="Source Sans Pro Regular"/>
                <a:ea typeface="Source Sans Pro Regular"/>
                <a:cs typeface="Source Sans Pro Regular"/>
                <a:sym typeface="Source Sans Pro Regular"/>
              </a:defRPr>
            </a:lvl1pPr>
          </a:lstStyle>
          <a:p>
            <a:r>
              <a:t>Funktion der Person</a:t>
            </a:r>
          </a:p>
        </p:txBody>
      </p:sp>
      <p:pic>
        <p:nvPicPr>
          <p:cNvPr id="14" name="Picture 6" descr="pasted-image.pdf">
            <a:extLst>
              <a:ext uri="{FF2B5EF4-FFF2-40B4-BE49-F238E27FC236}">
                <a16:creationId xmlns:a16="http://schemas.microsoft.com/office/drawing/2014/main" id="{34126082-D259-AD44-A9DB-C95E4F82BF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 name="Text Box 8" descr="Foliennummernplatzhalter 3">
            <a:extLst>
              <a:ext uri="{FF2B5EF4-FFF2-40B4-BE49-F238E27FC236}">
                <a16:creationId xmlns:a16="http://schemas.microsoft.com/office/drawing/2014/main" id="{6B14BCD2-7C7D-7040-9DA4-2267B99017A4}"/>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9335688"/>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quote gray">
    <p:spTree>
      <p:nvGrpSpPr>
        <p:cNvPr id="1" name=""/>
        <p:cNvGrpSpPr/>
        <p:nvPr/>
      </p:nvGrpSpPr>
      <p:grpSpPr>
        <a:xfrm>
          <a:off x="0" y="0"/>
          <a:ext cx="0" cy="0"/>
          <a:chOff x="0" y="0"/>
          <a:chExt cx="0" cy="0"/>
        </a:xfrm>
      </p:grpSpPr>
      <p:sp>
        <p:nvSpPr>
          <p:cNvPr id="713"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714" name="fließtext, sans, 30pt. Lorem ipsum dolor sit amet, consetetur sadipscing elitr, sed diam nonumy eirmod tempor invidunt ut labore et dolore magna aliquyam erat, sed diam voluptua."/>
          <p:cNvSpPr txBox="1">
            <a:spLocks noGrp="1"/>
          </p:cNvSpPr>
          <p:nvPr>
            <p:ph type="body" sz="quarter" idx="22" hasCustomPrompt="1"/>
          </p:nvPr>
        </p:nvSpPr>
        <p:spPr>
          <a:xfrm>
            <a:off x="1265733" y="3937000"/>
            <a:ext cx="10160001"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715"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717" name="Bildplatzhalter 2"/>
          <p:cNvSpPr>
            <a:spLocks noGrp="1"/>
          </p:cNvSpPr>
          <p:nvPr>
            <p:ph type="pic" sz="quarter" idx="24"/>
          </p:nvPr>
        </p:nvSpPr>
        <p:spPr>
          <a:xfrm>
            <a:off x="19967576" y="1268710"/>
            <a:ext cx="3179598" cy="3179598"/>
          </a:xfrm>
          <a:prstGeom prst="rect">
            <a:avLst/>
          </a:prstGeom>
        </p:spPr>
        <p:txBody>
          <a:bodyPr lIns="91439" tIns="45719" rIns="91439" bIns="45719">
            <a:noAutofit/>
          </a:bodyPr>
          <a:lstStyle/>
          <a:p>
            <a:endParaRPr/>
          </a:p>
        </p:txBody>
      </p:sp>
      <p:sp>
        <p:nvSpPr>
          <p:cNvPr id="718" name="Didascalia"/>
          <p:cNvSpPr/>
          <p:nvPr/>
        </p:nvSpPr>
        <p:spPr>
          <a:xfrm>
            <a:off x="14458123" y="4895537"/>
            <a:ext cx="8689182" cy="51181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965" y="1553"/>
                </a:lnTo>
                <a:lnTo>
                  <a:pt x="394" y="1553"/>
                </a:lnTo>
                <a:cubicBezTo>
                  <a:pt x="176" y="1553"/>
                  <a:pt x="0" y="1852"/>
                  <a:pt x="0" y="2221"/>
                </a:cubicBezTo>
                <a:lnTo>
                  <a:pt x="0" y="20932"/>
                </a:lnTo>
                <a:cubicBezTo>
                  <a:pt x="0" y="21301"/>
                  <a:pt x="176" y="21600"/>
                  <a:pt x="394" y="21600"/>
                </a:cubicBezTo>
                <a:lnTo>
                  <a:pt x="21166" y="21600"/>
                </a:lnTo>
                <a:cubicBezTo>
                  <a:pt x="21383" y="21600"/>
                  <a:pt x="21560" y="21301"/>
                  <a:pt x="21560" y="20932"/>
                </a:cubicBezTo>
                <a:lnTo>
                  <a:pt x="21560" y="2221"/>
                </a:lnTo>
                <a:cubicBezTo>
                  <a:pt x="21560" y="2207"/>
                  <a:pt x="21558" y="2193"/>
                  <a:pt x="21558" y="2179"/>
                </a:cubicBezTo>
                <a:lnTo>
                  <a:pt x="21600" y="0"/>
                </a:lnTo>
                <a:close/>
              </a:path>
            </a:pathLst>
          </a:custGeom>
          <a:solidFill>
            <a:srgbClr val="F2F2F2"/>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719" name="quote. Lorem ipsum dolor sit amet, consetetur sadipscing elitr, sed diam nonumy eirmod tempor invidunt ut labore et dolore magna aliquyam erat, sed diam voluptua."/>
          <p:cNvSpPr txBox="1">
            <a:spLocks noGrp="1"/>
          </p:cNvSpPr>
          <p:nvPr>
            <p:ph type="body" sz="quarter" idx="25" hasCustomPrompt="1"/>
          </p:nvPr>
        </p:nvSpPr>
        <p:spPr>
          <a:xfrm>
            <a:off x="14831131" y="5514721"/>
            <a:ext cx="7417210" cy="2475885"/>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t>quote.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720" name="Name"/>
          <p:cNvSpPr txBox="1">
            <a:spLocks noGrp="1"/>
          </p:cNvSpPr>
          <p:nvPr>
            <p:ph type="body" sz="quarter" idx="26" hasCustomPrompt="1"/>
          </p:nvPr>
        </p:nvSpPr>
        <p:spPr>
          <a:xfrm>
            <a:off x="14831131" y="8669170"/>
            <a:ext cx="7417210" cy="483442"/>
          </a:xfrm>
          <a:prstGeom prst="rect">
            <a:avLst/>
          </a:prstGeom>
        </p:spPr>
        <p:txBody>
          <a:bodyPr lIns="82970" tIns="82970" rIns="82970" bIns="82970">
            <a:spAutoFit/>
          </a:bodyPr>
          <a:lstStyle>
            <a:lvl1pPr defTabSz="1829336">
              <a:spcBef>
                <a:spcPts val="1900"/>
              </a:spcBef>
              <a:defRPr sz="2000">
                <a:solidFill>
                  <a:srgbClr val="000000"/>
                </a:solidFill>
              </a:defRPr>
            </a:lvl1pPr>
          </a:lstStyle>
          <a:p>
            <a:r>
              <a:t>Name</a:t>
            </a:r>
          </a:p>
        </p:txBody>
      </p:sp>
      <p:sp>
        <p:nvSpPr>
          <p:cNvPr id="721" name="Funktion der Person"/>
          <p:cNvSpPr txBox="1">
            <a:spLocks noGrp="1"/>
          </p:cNvSpPr>
          <p:nvPr>
            <p:ph type="body" sz="quarter" idx="27" hasCustomPrompt="1"/>
          </p:nvPr>
        </p:nvSpPr>
        <p:spPr>
          <a:xfrm>
            <a:off x="14831131" y="9152611"/>
            <a:ext cx="7417210" cy="4834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Funktion</a:t>
            </a:r>
            <a:r>
              <a:t> der Person</a:t>
            </a:r>
          </a:p>
        </p:txBody>
      </p:sp>
      <p:pic>
        <p:nvPicPr>
          <p:cNvPr id="14" name="Picture 6" descr="pasted-image.pdf">
            <a:extLst>
              <a:ext uri="{FF2B5EF4-FFF2-40B4-BE49-F238E27FC236}">
                <a16:creationId xmlns:a16="http://schemas.microsoft.com/office/drawing/2014/main" id="{F6E92B08-779A-3149-B7A7-6AC7E107C0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 name="Text Box 8" descr="Foliennummernplatzhalter 3">
            <a:extLst>
              <a:ext uri="{FF2B5EF4-FFF2-40B4-BE49-F238E27FC236}">
                <a16:creationId xmlns:a16="http://schemas.microsoft.com/office/drawing/2014/main" id="{F33DC17C-954A-E04C-895D-650C891D989E}"/>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385064"/>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quote gray copia">
    <p:spTree>
      <p:nvGrpSpPr>
        <p:cNvPr id="1" name=""/>
        <p:cNvGrpSpPr/>
        <p:nvPr/>
      </p:nvGrpSpPr>
      <p:grpSpPr>
        <a:xfrm>
          <a:off x="0" y="0"/>
          <a:ext cx="0" cy="0"/>
          <a:chOff x="0" y="0"/>
          <a:chExt cx="0" cy="0"/>
        </a:xfrm>
      </p:grpSpPr>
      <p:sp>
        <p:nvSpPr>
          <p:cNvPr id="730"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731" name="fließtext, sans, 30pt. Lorem ipsum dolor sit amet, consetetur sadipscing elitr, sed diam nonumy eirmod tempor invidunt ut labore et dolore magna aliquyam erat, sed diam voluptua."/>
          <p:cNvSpPr txBox="1">
            <a:spLocks noGrp="1"/>
          </p:cNvSpPr>
          <p:nvPr>
            <p:ph type="body" sz="quarter" idx="22" hasCustomPrompt="1"/>
          </p:nvPr>
        </p:nvSpPr>
        <p:spPr>
          <a:xfrm>
            <a:off x="1265733" y="3937000"/>
            <a:ext cx="10160001"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732"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734" name="Bildplatzhalter 2"/>
          <p:cNvSpPr>
            <a:spLocks noGrp="1"/>
          </p:cNvSpPr>
          <p:nvPr>
            <p:ph type="pic" sz="quarter" idx="24"/>
          </p:nvPr>
        </p:nvSpPr>
        <p:spPr>
          <a:xfrm>
            <a:off x="19967576" y="1268710"/>
            <a:ext cx="3179598" cy="3179598"/>
          </a:xfrm>
          <a:prstGeom prst="rect">
            <a:avLst/>
          </a:prstGeom>
        </p:spPr>
        <p:txBody>
          <a:bodyPr lIns="91439" tIns="45719" rIns="91439" bIns="45719">
            <a:noAutofit/>
          </a:bodyPr>
          <a:lstStyle/>
          <a:p>
            <a:endParaRPr/>
          </a:p>
        </p:txBody>
      </p:sp>
      <p:sp>
        <p:nvSpPr>
          <p:cNvPr id="735" name="Didascalia"/>
          <p:cNvSpPr/>
          <p:nvPr/>
        </p:nvSpPr>
        <p:spPr>
          <a:xfrm>
            <a:off x="14458123" y="4895537"/>
            <a:ext cx="8689182" cy="51181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965" y="1553"/>
                </a:lnTo>
                <a:lnTo>
                  <a:pt x="394" y="1553"/>
                </a:lnTo>
                <a:cubicBezTo>
                  <a:pt x="176" y="1553"/>
                  <a:pt x="0" y="1852"/>
                  <a:pt x="0" y="2221"/>
                </a:cubicBezTo>
                <a:lnTo>
                  <a:pt x="0" y="20932"/>
                </a:lnTo>
                <a:cubicBezTo>
                  <a:pt x="0" y="21301"/>
                  <a:pt x="176" y="21600"/>
                  <a:pt x="394" y="21600"/>
                </a:cubicBezTo>
                <a:lnTo>
                  <a:pt x="21166" y="21600"/>
                </a:lnTo>
                <a:cubicBezTo>
                  <a:pt x="21383" y="21600"/>
                  <a:pt x="21560" y="21301"/>
                  <a:pt x="21560" y="20932"/>
                </a:cubicBezTo>
                <a:lnTo>
                  <a:pt x="21560" y="2221"/>
                </a:lnTo>
                <a:cubicBezTo>
                  <a:pt x="21560" y="2207"/>
                  <a:pt x="21558" y="2193"/>
                  <a:pt x="21558" y="2179"/>
                </a:cubicBezTo>
                <a:lnTo>
                  <a:pt x="21600" y="0"/>
                </a:lnTo>
                <a:close/>
              </a:path>
            </a:pathLst>
          </a:custGeom>
          <a:solidFill>
            <a:schemeClr val="accent4"/>
          </a:solidFill>
          <a:ln w="12700">
            <a:miter lim="400000"/>
          </a:ln>
        </p:spPr>
        <p:txBody>
          <a:bodyPr lIns="82970" tIns="82970" rIns="82970" bIns="82970" anchor="ctr"/>
          <a:lstStyle/>
          <a:p>
            <a:pPr>
              <a:defRPr>
                <a:solidFill>
                  <a:schemeClr val="accent6">
                    <a:hueOff val="-12600000"/>
                    <a:satOff val="-8333"/>
                    <a:lumOff val="4705"/>
                  </a:schemeClr>
                </a:solidFill>
              </a:defRPr>
            </a:pPr>
            <a:endParaRPr/>
          </a:p>
        </p:txBody>
      </p:sp>
      <p:sp>
        <p:nvSpPr>
          <p:cNvPr id="736" name="quote. Lorem ipsum dolor sit amet, consetetur sadipscing elitr, sed diam nonumy eirmod tempor invidunt ut labore et dolore magna aliquyam erat, sed diam voluptua."/>
          <p:cNvSpPr txBox="1">
            <a:spLocks noGrp="1"/>
          </p:cNvSpPr>
          <p:nvPr>
            <p:ph type="body" sz="quarter" idx="25" hasCustomPrompt="1"/>
          </p:nvPr>
        </p:nvSpPr>
        <p:spPr>
          <a:xfrm>
            <a:off x="14831131" y="5514721"/>
            <a:ext cx="7417210" cy="2475885"/>
          </a:xfrm>
          <a:prstGeom prst="rect">
            <a:avLst/>
          </a:prstGeom>
        </p:spPr>
        <p:txBody>
          <a:bodyPr lIns="82970" tIns="82970" rIns="82970" bIns="82970">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t>quote.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737" name="Name"/>
          <p:cNvSpPr txBox="1">
            <a:spLocks noGrp="1"/>
          </p:cNvSpPr>
          <p:nvPr>
            <p:ph type="body" sz="quarter" idx="26" hasCustomPrompt="1"/>
          </p:nvPr>
        </p:nvSpPr>
        <p:spPr>
          <a:xfrm>
            <a:off x="14831131" y="8669170"/>
            <a:ext cx="7417210" cy="483442"/>
          </a:xfrm>
          <a:prstGeom prst="rect">
            <a:avLst/>
          </a:prstGeom>
        </p:spPr>
        <p:txBody>
          <a:bodyPr lIns="82970" tIns="82970" rIns="82970" bIns="82970">
            <a:spAutoFit/>
          </a:bodyPr>
          <a:lstStyle>
            <a:lvl1pPr defTabSz="1829336">
              <a:spcBef>
                <a:spcPts val="1900"/>
              </a:spcBef>
              <a:defRPr sz="2000"/>
            </a:lvl1pPr>
          </a:lstStyle>
          <a:p>
            <a:r>
              <a:t>Name</a:t>
            </a:r>
          </a:p>
        </p:txBody>
      </p:sp>
      <p:sp>
        <p:nvSpPr>
          <p:cNvPr id="738" name="Funktion der Person"/>
          <p:cNvSpPr txBox="1">
            <a:spLocks noGrp="1"/>
          </p:cNvSpPr>
          <p:nvPr>
            <p:ph type="body" sz="quarter" idx="27" hasCustomPrompt="1"/>
          </p:nvPr>
        </p:nvSpPr>
        <p:spPr>
          <a:xfrm>
            <a:off x="14831131" y="9152611"/>
            <a:ext cx="7417210" cy="483441"/>
          </a:xfrm>
          <a:prstGeom prst="rect">
            <a:avLst/>
          </a:prstGeom>
        </p:spPr>
        <p:txBody>
          <a:bodyPr lIns="82970" tIns="82970" rIns="82970" bIns="82970">
            <a:spAutoFit/>
          </a:bodyPr>
          <a:lstStyle>
            <a:lvl1pPr defTabSz="1829336">
              <a:spcBef>
                <a:spcPts val="1900"/>
              </a:spcBef>
              <a:defRPr sz="2000" b="0">
                <a:latin typeface="Arial" panose="020B0604020202020204" pitchFamily="34" charset="0"/>
                <a:ea typeface="Source Sans Pro Regular"/>
                <a:cs typeface="Arial" panose="020B0604020202020204" pitchFamily="34" charset="0"/>
                <a:sym typeface="Source Sans Pro Regular"/>
              </a:defRPr>
            </a:lvl1pPr>
          </a:lstStyle>
          <a:p>
            <a:r>
              <a:rPr err="1"/>
              <a:t>Funktion</a:t>
            </a:r>
            <a:r>
              <a:t> der Person</a:t>
            </a:r>
          </a:p>
        </p:txBody>
      </p:sp>
      <p:sp>
        <p:nvSpPr>
          <p:cNvPr id="16" name="Text Box 8" descr="Foliennummernplatzhalter 3">
            <a:extLst>
              <a:ext uri="{FF2B5EF4-FFF2-40B4-BE49-F238E27FC236}">
                <a16:creationId xmlns:a16="http://schemas.microsoft.com/office/drawing/2014/main" id="{390EC7F3-967E-714B-8948-FE5C2E2F5353}"/>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pic>
        <p:nvPicPr>
          <p:cNvPr id="17" name="Picture 6" descr="pasted-image.pdf">
            <a:extLst>
              <a:ext uri="{FF2B5EF4-FFF2-40B4-BE49-F238E27FC236}">
                <a16:creationId xmlns:a16="http://schemas.microsoft.com/office/drawing/2014/main" id="{77CF4C8F-1B3B-ED46-9F77-41372C770D2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20273982"/>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Article AHK Light blue">
    <p:spTree>
      <p:nvGrpSpPr>
        <p:cNvPr id="1" name=""/>
        <p:cNvGrpSpPr/>
        <p:nvPr/>
      </p:nvGrpSpPr>
      <p:grpSpPr>
        <a:xfrm>
          <a:off x="0" y="0"/>
          <a:ext cx="0" cy="0"/>
          <a:chOff x="0" y="0"/>
          <a:chExt cx="0" cy="0"/>
        </a:xfrm>
      </p:grpSpPr>
      <p:grpSp>
        <p:nvGrpSpPr>
          <p:cNvPr id="749" name="Gruppieren 12"/>
          <p:cNvGrpSpPr/>
          <p:nvPr/>
        </p:nvGrpSpPr>
        <p:grpSpPr>
          <a:xfrm>
            <a:off x="825674" y="762012"/>
            <a:ext cx="22727562" cy="11912553"/>
            <a:chOff x="0" y="0"/>
            <a:chExt cx="22727561" cy="11912552"/>
          </a:xfrm>
        </p:grpSpPr>
        <p:sp>
          <p:nvSpPr>
            <p:cNvPr id="746" name="Rechteck 13"/>
            <p:cNvSpPr/>
            <p:nvPr/>
          </p:nvSpPr>
          <p:spPr>
            <a:xfrm>
              <a:off x="-1" y="-1"/>
              <a:ext cx="22727563" cy="8575400"/>
            </a:xfrm>
            <a:prstGeom prst="rect">
              <a:avLst/>
            </a:prstGeom>
            <a:solidFill>
              <a:srgbClr val="CCD7E6"/>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747" name="Gleichschenkliges Dreieck 4"/>
            <p:cNvSpPr/>
            <p:nvPr/>
          </p:nvSpPr>
          <p:spPr>
            <a:xfrm rot="11503169">
              <a:off x="12093566" y="7449763"/>
              <a:ext cx="1111596" cy="1674366"/>
            </a:xfrm>
            <a:custGeom>
              <a:avLst/>
              <a:gdLst/>
              <a:ahLst/>
              <a:cxnLst>
                <a:cxn ang="0">
                  <a:pos x="wd2" y="hd2"/>
                </a:cxn>
                <a:cxn ang="5400000">
                  <a:pos x="wd2" y="hd2"/>
                </a:cxn>
                <a:cxn ang="10800000">
                  <a:pos x="wd2" y="hd2"/>
                </a:cxn>
                <a:cxn ang="16200000">
                  <a:pos x="wd2" y="hd2"/>
                </a:cxn>
              </a:cxnLst>
              <a:rect l="0" t="0" r="r" b="b"/>
              <a:pathLst>
                <a:path w="21600" h="21600" extrusionOk="0">
                  <a:moveTo>
                    <a:pt x="0" y="21462"/>
                  </a:moveTo>
                  <a:lnTo>
                    <a:pt x="14884" y="0"/>
                  </a:lnTo>
                  <a:lnTo>
                    <a:pt x="21600" y="21600"/>
                  </a:lnTo>
                  <a:lnTo>
                    <a:pt x="0" y="21462"/>
                  </a:lnTo>
                  <a:close/>
                </a:path>
              </a:pathLst>
            </a:custGeom>
            <a:solidFill>
              <a:srgbClr val="CCD7E6"/>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748" name="Rechteck 20"/>
            <p:cNvSpPr/>
            <p:nvPr/>
          </p:nvSpPr>
          <p:spPr>
            <a:xfrm>
              <a:off x="2" y="3337154"/>
              <a:ext cx="11371025" cy="8575399"/>
            </a:xfrm>
            <a:prstGeom prst="rect">
              <a:avLst/>
            </a:prstGeom>
            <a:solidFill>
              <a:srgbClr val="CCD7E6"/>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sp>
        <p:nvSpPr>
          <p:cNvPr id="751"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752" name="fließtext, sans, 30pt. Lorem ipsum dolor sit amet, consetetur sadipscing elitr, sed diam nonumy eirmod tempor invidunt ut labore et dolore magna aliquyam erat, sed diam voluptua."/>
          <p:cNvSpPr txBox="1">
            <a:spLocks noGrp="1"/>
          </p:cNvSpPr>
          <p:nvPr>
            <p:ph type="body" sz="quarter" idx="22" hasCustomPrompt="1"/>
          </p:nvPr>
        </p:nvSpPr>
        <p:spPr>
          <a:xfrm>
            <a:off x="1265733" y="3937000"/>
            <a:ext cx="10160001"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753"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sp>
        <p:nvSpPr>
          <p:cNvPr id="754" name="Bildplatzhalter 2"/>
          <p:cNvSpPr>
            <a:spLocks noGrp="1"/>
          </p:cNvSpPr>
          <p:nvPr>
            <p:ph type="pic" sz="quarter" idx="24"/>
          </p:nvPr>
        </p:nvSpPr>
        <p:spPr>
          <a:xfrm>
            <a:off x="13109576" y="10131158"/>
            <a:ext cx="2543408" cy="2543407"/>
          </a:xfrm>
          <a:prstGeom prst="rect">
            <a:avLst/>
          </a:prstGeom>
        </p:spPr>
        <p:txBody>
          <a:bodyPr lIns="91439" tIns="45719" rIns="91439" bIns="45719">
            <a:noAutofit/>
          </a:bodyPr>
          <a:lstStyle/>
          <a:p>
            <a:endParaRPr/>
          </a:p>
        </p:txBody>
      </p:sp>
      <p:sp>
        <p:nvSpPr>
          <p:cNvPr id="755" name="Name"/>
          <p:cNvSpPr txBox="1">
            <a:spLocks noGrp="1"/>
          </p:cNvSpPr>
          <p:nvPr>
            <p:ph type="body" sz="quarter" idx="25" hasCustomPrompt="1"/>
          </p:nvPr>
        </p:nvSpPr>
        <p:spPr>
          <a:xfrm>
            <a:off x="16136027" y="11630752"/>
            <a:ext cx="6502280" cy="483442"/>
          </a:xfrm>
          <a:prstGeom prst="rect">
            <a:avLst/>
          </a:prstGeom>
        </p:spPr>
        <p:txBody>
          <a:bodyPr lIns="82970" tIns="82970" rIns="82970" bIns="82970">
            <a:spAutoFit/>
          </a:bodyPr>
          <a:lstStyle>
            <a:lvl1pPr defTabSz="1829336">
              <a:spcBef>
                <a:spcPts val="1900"/>
              </a:spcBef>
              <a:defRPr sz="2000">
                <a:solidFill>
                  <a:srgbClr val="000000"/>
                </a:solidFill>
              </a:defRPr>
            </a:lvl1pPr>
          </a:lstStyle>
          <a:p>
            <a:r>
              <a:t>Name</a:t>
            </a:r>
          </a:p>
        </p:txBody>
      </p:sp>
      <p:sp>
        <p:nvSpPr>
          <p:cNvPr id="756" name="Funktion der Person"/>
          <p:cNvSpPr txBox="1">
            <a:spLocks noGrp="1"/>
          </p:cNvSpPr>
          <p:nvPr>
            <p:ph type="body" sz="quarter" idx="26" hasCustomPrompt="1"/>
          </p:nvPr>
        </p:nvSpPr>
        <p:spPr>
          <a:xfrm>
            <a:off x="16136027" y="12114193"/>
            <a:ext cx="6502280" cy="4834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Funktion</a:t>
            </a:r>
            <a:r>
              <a:t> der Person</a:t>
            </a:r>
          </a:p>
        </p:txBody>
      </p:sp>
      <p:sp>
        <p:nvSpPr>
          <p:cNvPr id="757" name="Bildplatzhalter 2"/>
          <p:cNvSpPr>
            <a:spLocks noGrp="1"/>
          </p:cNvSpPr>
          <p:nvPr>
            <p:ph type="pic" sz="quarter" idx="27"/>
          </p:nvPr>
        </p:nvSpPr>
        <p:spPr>
          <a:xfrm>
            <a:off x="16136027" y="10131158"/>
            <a:ext cx="7417209" cy="1271704"/>
          </a:xfrm>
          <a:prstGeom prst="rect">
            <a:avLst/>
          </a:prstGeom>
        </p:spPr>
        <p:txBody>
          <a:bodyPr lIns="91439" tIns="45719" rIns="91439" bIns="45719">
            <a:noAutofit/>
          </a:bodyPr>
          <a:lstStyle/>
          <a:p>
            <a:endParaRPr/>
          </a:p>
        </p:txBody>
      </p:sp>
      <p:sp>
        <p:nvSpPr>
          <p:cNvPr id="758" name="fließtext, sans, 30pt. Lorem ipsum dolor sit amet, consetetur sadipscing elitr, sed diam nonumy eirmod tempor invidunt ut labore et dolore magna aliquyam erat, sed diam voluptua."/>
          <p:cNvSpPr txBox="1">
            <a:spLocks noGrp="1"/>
          </p:cNvSpPr>
          <p:nvPr>
            <p:ph type="body" sz="quarter" idx="28" hasCustomPrompt="1"/>
          </p:nvPr>
        </p:nvSpPr>
        <p:spPr>
          <a:xfrm>
            <a:off x="13109576" y="1268710"/>
            <a:ext cx="10160001"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18" name="Text Box 8" descr="Foliennummernplatzhalter 3">
            <a:extLst>
              <a:ext uri="{FF2B5EF4-FFF2-40B4-BE49-F238E27FC236}">
                <a16:creationId xmlns:a16="http://schemas.microsoft.com/office/drawing/2014/main" id="{D45DEEE6-3B42-074C-863D-799CE2524CA5}"/>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2157931"/>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Article GREY">
    <p:spTree>
      <p:nvGrpSpPr>
        <p:cNvPr id="1" name=""/>
        <p:cNvGrpSpPr/>
        <p:nvPr/>
      </p:nvGrpSpPr>
      <p:grpSpPr>
        <a:xfrm>
          <a:off x="0" y="0"/>
          <a:ext cx="0" cy="0"/>
          <a:chOff x="0" y="0"/>
          <a:chExt cx="0" cy="0"/>
        </a:xfrm>
      </p:grpSpPr>
      <p:grpSp>
        <p:nvGrpSpPr>
          <p:cNvPr id="768" name="Gruppieren 12" hidden="1"/>
          <p:cNvGrpSpPr/>
          <p:nvPr/>
        </p:nvGrpSpPr>
        <p:grpSpPr>
          <a:xfrm>
            <a:off x="825674" y="762012"/>
            <a:ext cx="22727562" cy="11912553"/>
            <a:chOff x="0" y="0"/>
            <a:chExt cx="22727561" cy="11912552"/>
          </a:xfrm>
        </p:grpSpPr>
        <p:sp>
          <p:nvSpPr>
            <p:cNvPr id="765" name="Rechteck 13"/>
            <p:cNvSpPr/>
            <p:nvPr/>
          </p:nvSpPr>
          <p:spPr>
            <a:xfrm>
              <a:off x="-1" y="-1"/>
              <a:ext cx="22727563" cy="8575400"/>
            </a:xfrm>
            <a:prstGeom prst="rect">
              <a:avLst/>
            </a:prstGeom>
            <a:solidFill>
              <a:schemeClr val="accent6"/>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766" name="Gleichschenkliges Dreieck 4"/>
            <p:cNvSpPr/>
            <p:nvPr/>
          </p:nvSpPr>
          <p:spPr>
            <a:xfrm rot="11503169">
              <a:off x="12093566" y="7449763"/>
              <a:ext cx="1111596" cy="1674366"/>
            </a:xfrm>
            <a:custGeom>
              <a:avLst/>
              <a:gdLst/>
              <a:ahLst/>
              <a:cxnLst>
                <a:cxn ang="0">
                  <a:pos x="wd2" y="hd2"/>
                </a:cxn>
                <a:cxn ang="5400000">
                  <a:pos x="wd2" y="hd2"/>
                </a:cxn>
                <a:cxn ang="10800000">
                  <a:pos x="wd2" y="hd2"/>
                </a:cxn>
                <a:cxn ang="16200000">
                  <a:pos x="wd2" y="hd2"/>
                </a:cxn>
              </a:cxnLst>
              <a:rect l="0" t="0" r="r" b="b"/>
              <a:pathLst>
                <a:path w="21600" h="21600" extrusionOk="0">
                  <a:moveTo>
                    <a:pt x="0" y="21462"/>
                  </a:moveTo>
                  <a:lnTo>
                    <a:pt x="14884" y="0"/>
                  </a:lnTo>
                  <a:lnTo>
                    <a:pt x="21600" y="21600"/>
                  </a:lnTo>
                  <a:lnTo>
                    <a:pt x="0" y="21462"/>
                  </a:lnTo>
                  <a:close/>
                </a:path>
              </a:pathLst>
            </a:custGeom>
            <a:solidFill>
              <a:schemeClr val="accent6"/>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767" name="Rechteck 20"/>
            <p:cNvSpPr/>
            <p:nvPr/>
          </p:nvSpPr>
          <p:spPr>
            <a:xfrm>
              <a:off x="2" y="3337154"/>
              <a:ext cx="11371025" cy="8575399"/>
            </a:xfrm>
            <a:prstGeom prst="rect">
              <a:avLst/>
            </a:prstGeom>
            <a:solidFill>
              <a:schemeClr val="accent6"/>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sp>
        <p:nvSpPr>
          <p:cNvPr id="770"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771" name="fließtext, sans, 30pt. Lorem ipsum dolor sit amet, consetetur sadipscing elitr, sed diam nonumy eirmod tempor invidunt ut labore et dolore magna aliquyam erat, sed diam voluptua."/>
          <p:cNvSpPr txBox="1">
            <a:spLocks noGrp="1"/>
          </p:cNvSpPr>
          <p:nvPr>
            <p:ph type="body" sz="quarter" idx="22" hasCustomPrompt="1"/>
          </p:nvPr>
        </p:nvSpPr>
        <p:spPr>
          <a:xfrm>
            <a:off x="1265733" y="3937000"/>
            <a:ext cx="10160001"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772" name="Sub, bold, 38pt, einzeilig"/>
          <p:cNvSpPr txBox="1">
            <a:spLocks noGrp="1"/>
          </p:cNvSpPr>
          <p:nvPr>
            <p:ph type="body" sz="quarter" idx="23"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773" name="Bildplatzhalter 2"/>
          <p:cNvSpPr>
            <a:spLocks noGrp="1"/>
          </p:cNvSpPr>
          <p:nvPr>
            <p:ph type="pic" sz="quarter" idx="24"/>
          </p:nvPr>
        </p:nvSpPr>
        <p:spPr>
          <a:xfrm>
            <a:off x="13109576" y="10131158"/>
            <a:ext cx="2543408" cy="2543407"/>
          </a:xfrm>
          <a:prstGeom prst="rect">
            <a:avLst/>
          </a:prstGeom>
        </p:spPr>
        <p:txBody>
          <a:bodyPr lIns="91439" tIns="45719" rIns="91439" bIns="45719">
            <a:noAutofit/>
          </a:bodyPr>
          <a:lstStyle/>
          <a:p>
            <a:endParaRPr/>
          </a:p>
        </p:txBody>
      </p:sp>
      <p:sp>
        <p:nvSpPr>
          <p:cNvPr id="774" name="Name"/>
          <p:cNvSpPr txBox="1">
            <a:spLocks noGrp="1"/>
          </p:cNvSpPr>
          <p:nvPr>
            <p:ph type="body" sz="quarter" idx="25" hasCustomPrompt="1"/>
          </p:nvPr>
        </p:nvSpPr>
        <p:spPr>
          <a:xfrm>
            <a:off x="16136027" y="11630752"/>
            <a:ext cx="6502280" cy="483442"/>
          </a:xfrm>
          <a:prstGeom prst="rect">
            <a:avLst/>
          </a:prstGeom>
        </p:spPr>
        <p:txBody>
          <a:bodyPr lIns="82970" tIns="82970" rIns="82970" bIns="82970">
            <a:spAutoFit/>
          </a:bodyPr>
          <a:lstStyle>
            <a:lvl1pPr defTabSz="1829336">
              <a:spcBef>
                <a:spcPts val="1900"/>
              </a:spcBef>
              <a:defRPr sz="2000">
                <a:solidFill>
                  <a:srgbClr val="000000"/>
                </a:solidFill>
              </a:defRPr>
            </a:lvl1pPr>
          </a:lstStyle>
          <a:p>
            <a:r>
              <a:t>Name</a:t>
            </a:r>
          </a:p>
        </p:txBody>
      </p:sp>
      <p:sp>
        <p:nvSpPr>
          <p:cNvPr id="775" name="Funktion der Person"/>
          <p:cNvSpPr txBox="1">
            <a:spLocks noGrp="1"/>
          </p:cNvSpPr>
          <p:nvPr>
            <p:ph type="body" sz="quarter" idx="26" hasCustomPrompt="1"/>
          </p:nvPr>
        </p:nvSpPr>
        <p:spPr>
          <a:xfrm>
            <a:off x="16136027" y="12114193"/>
            <a:ext cx="6502280" cy="4834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Funktion</a:t>
            </a:r>
            <a:r>
              <a:t> der Person</a:t>
            </a:r>
          </a:p>
        </p:txBody>
      </p:sp>
      <p:sp>
        <p:nvSpPr>
          <p:cNvPr id="776" name="Bildplatzhalter 2"/>
          <p:cNvSpPr>
            <a:spLocks noGrp="1"/>
          </p:cNvSpPr>
          <p:nvPr>
            <p:ph type="pic" sz="quarter" idx="27"/>
          </p:nvPr>
        </p:nvSpPr>
        <p:spPr>
          <a:xfrm>
            <a:off x="16136027" y="10131158"/>
            <a:ext cx="7417209" cy="1271704"/>
          </a:xfrm>
          <a:prstGeom prst="rect">
            <a:avLst/>
          </a:prstGeom>
        </p:spPr>
        <p:txBody>
          <a:bodyPr lIns="91439" tIns="45719" rIns="91439" bIns="45719">
            <a:noAutofit/>
          </a:bodyPr>
          <a:lstStyle/>
          <a:p>
            <a:endParaRPr/>
          </a:p>
        </p:txBody>
      </p:sp>
      <p:sp>
        <p:nvSpPr>
          <p:cNvPr id="777" name="fließtext, sans, 30pt. Lorem ipsum dolor sit amet, consetetur sadipscing elitr, sed diam nonumy eirmod tempor invidunt ut labore et dolore magna aliquyam erat, sed diam voluptua."/>
          <p:cNvSpPr txBox="1">
            <a:spLocks noGrp="1"/>
          </p:cNvSpPr>
          <p:nvPr>
            <p:ph type="body" sz="quarter" idx="28" hasCustomPrompt="1"/>
          </p:nvPr>
        </p:nvSpPr>
        <p:spPr>
          <a:xfrm>
            <a:off x="13109576" y="1268710"/>
            <a:ext cx="10160001" cy="2014220"/>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18" name="Text Box 8" descr="Foliennummernplatzhalter 3">
            <a:extLst>
              <a:ext uri="{FF2B5EF4-FFF2-40B4-BE49-F238E27FC236}">
                <a16:creationId xmlns:a16="http://schemas.microsoft.com/office/drawing/2014/main" id="{2A753FD7-1058-4448-94D6-733427A6A312}"/>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pic>
        <p:nvPicPr>
          <p:cNvPr id="16" name="Picture 6" descr="pasted-image.pdf">
            <a:extLst>
              <a:ext uri="{FF2B5EF4-FFF2-40B4-BE49-F238E27FC236}">
                <a16:creationId xmlns:a16="http://schemas.microsoft.com/office/drawing/2014/main" id="{78BA2E99-096A-7149-905B-9AB29A510F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99261123"/>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Article green">
    <p:spTree>
      <p:nvGrpSpPr>
        <p:cNvPr id="1" name=""/>
        <p:cNvGrpSpPr/>
        <p:nvPr/>
      </p:nvGrpSpPr>
      <p:grpSpPr>
        <a:xfrm>
          <a:off x="0" y="0"/>
          <a:ext cx="0" cy="0"/>
          <a:chOff x="0" y="0"/>
          <a:chExt cx="0" cy="0"/>
        </a:xfrm>
      </p:grpSpPr>
      <p:grpSp>
        <p:nvGrpSpPr>
          <p:cNvPr id="787" name="Gruppieren 12"/>
          <p:cNvGrpSpPr/>
          <p:nvPr/>
        </p:nvGrpSpPr>
        <p:grpSpPr>
          <a:xfrm>
            <a:off x="825674" y="762012"/>
            <a:ext cx="22727562" cy="11912553"/>
            <a:chOff x="0" y="0"/>
            <a:chExt cx="22727561" cy="11912552"/>
          </a:xfrm>
        </p:grpSpPr>
        <p:sp>
          <p:nvSpPr>
            <p:cNvPr id="784" name="Rechteck 13"/>
            <p:cNvSpPr/>
            <p:nvPr/>
          </p:nvSpPr>
          <p:spPr>
            <a:xfrm>
              <a:off x="-1" y="-1"/>
              <a:ext cx="22727563" cy="8575400"/>
            </a:xfrm>
            <a:prstGeom prst="rect">
              <a:avLst/>
            </a:prstGeom>
            <a:solidFill>
              <a:schemeClr val="accent4"/>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785" name="Gleichschenkliges Dreieck 4"/>
            <p:cNvSpPr/>
            <p:nvPr/>
          </p:nvSpPr>
          <p:spPr>
            <a:xfrm rot="11503169">
              <a:off x="12093566" y="7449763"/>
              <a:ext cx="1111596" cy="1674366"/>
            </a:xfrm>
            <a:custGeom>
              <a:avLst/>
              <a:gdLst/>
              <a:ahLst/>
              <a:cxnLst>
                <a:cxn ang="0">
                  <a:pos x="wd2" y="hd2"/>
                </a:cxn>
                <a:cxn ang="5400000">
                  <a:pos x="wd2" y="hd2"/>
                </a:cxn>
                <a:cxn ang="10800000">
                  <a:pos x="wd2" y="hd2"/>
                </a:cxn>
                <a:cxn ang="16200000">
                  <a:pos x="wd2" y="hd2"/>
                </a:cxn>
              </a:cxnLst>
              <a:rect l="0" t="0" r="r" b="b"/>
              <a:pathLst>
                <a:path w="21600" h="21600" extrusionOk="0">
                  <a:moveTo>
                    <a:pt x="0" y="21462"/>
                  </a:moveTo>
                  <a:lnTo>
                    <a:pt x="14884" y="0"/>
                  </a:lnTo>
                  <a:lnTo>
                    <a:pt x="21600" y="21600"/>
                  </a:lnTo>
                  <a:lnTo>
                    <a:pt x="0" y="21462"/>
                  </a:lnTo>
                  <a:close/>
                </a:path>
              </a:pathLst>
            </a:custGeom>
            <a:solidFill>
              <a:schemeClr val="accent4"/>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786" name="Rechteck 20"/>
            <p:cNvSpPr/>
            <p:nvPr/>
          </p:nvSpPr>
          <p:spPr>
            <a:xfrm>
              <a:off x="2" y="3337154"/>
              <a:ext cx="11371025" cy="8575399"/>
            </a:xfrm>
            <a:prstGeom prst="rect">
              <a:avLst/>
            </a:prstGeom>
            <a:solidFill>
              <a:schemeClr val="accent4"/>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sp>
        <p:nvSpPr>
          <p:cNvPr id="789"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lvl1pPr>
          </a:lstStyle>
          <a:p>
            <a:r>
              <a:t>Headline, bold, 62pt.</a:t>
            </a:r>
          </a:p>
        </p:txBody>
      </p:sp>
      <p:sp>
        <p:nvSpPr>
          <p:cNvPr id="790" name="fließtext, sans, 30pt. Lorem ipsum dolor sit amet, consetetur sadipscing elitr, sed diam nonumy eirmod tempor invidunt ut labore et dolore magna aliquyam erat, sed diam voluptua."/>
          <p:cNvSpPr txBox="1">
            <a:spLocks noGrp="1"/>
          </p:cNvSpPr>
          <p:nvPr>
            <p:ph type="body" sz="quarter" idx="22" hasCustomPrompt="1"/>
          </p:nvPr>
        </p:nvSpPr>
        <p:spPr>
          <a:xfrm>
            <a:off x="1265733" y="3937000"/>
            <a:ext cx="10160001" cy="2014220"/>
          </a:xfrm>
          <a:prstGeom prst="rect">
            <a:avLst/>
          </a:prstGeom>
        </p:spPr>
        <p:txBody>
          <a:bodyPr lIns="82970" tIns="82970" rIns="82970" bIns="82970">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791" name="Sub, bold, 38pt, einzeilig"/>
          <p:cNvSpPr txBox="1">
            <a:spLocks noGrp="1"/>
          </p:cNvSpPr>
          <p:nvPr>
            <p:ph type="body" sz="quarter" idx="23" hasCustomPrompt="1"/>
          </p:nvPr>
        </p:nvSpPr>
        <p:spPr>
          <a:xfrm>
            <a:off x="1265733" y="1268710"/>
            <a:ext cx="4589301" cy="673941"/>
          </a:xfrm>
          <a:prstGeom prst="rect">
            <a:avLst/>
          </a:prstGeom>
        </p:spPr>
        <p:txBody>
          <a:bodyPr wrap="none" lIns="82970" tIns="82970" rIns="82970" bIns="82970">
            <a:spAutoFit/>
          </a:bodyPr>
          <a:lstStyle/>
          <a:p>
            <a:r>
              <a:t>Sub, bold, 38pt, einzeilig</a:t>
            </a:r>
          </a:p>
        </p:txBody>
      </p:sp>
      <p:sp>
        <p:nvSpPr>
          <p:cNvPr id="792" name="Bildplatzhalter 2"/>
          <p:cNvSpPr>
            <a:spLocks noGrp="1"/>
          </p:cNvSpPr>
          <p:nvPr>
            <p:ph type="pic" sz="quarter" idx="24"/>
          </p:nvPr>
        </p:nvSpPr>
        <p:spPr>
          <a:xfrm>
            <a:off x="13109576" y="10131158"/>
            <a:ext cx="2543408" cy="2543407"/>
          </a:xfrm>
          <a:prstGeom prst="rect">
            <a:avLst/>
          </a:prstGeom>
        </p:spPr>
        <p:txBody>
          <a:bodyPr lIns="91439" tIns="45719" rIns="91439" bIns="45719">
            <a:noAutofit/>
          </a:bodyPr>
          <a:lstStyle/>
          <a:p>
            <a:endParaRPr/>
          </a:p>
        </p:txBody>
      </p:sp>
      <p:sp>
        <p:nvSpPr>
          <p:cNvPr id="793" name="Name"/>
          <p:cNvSpPr txBox="1">
            <a:spLocks noGrp="1"/>
          </p:cNvSpPr>
          <p:nvPr>
            <p:ph type="body" sz="quarter" idx="25" hasCustomPrompt="1"/>
          </p:nvPr>
        </p:nvSpPr>
        <p:spPr>
          <a:xfrm>
            <a:off x="16136027" y="11630752"/>
            <a:ext cx="6502280" cy="483442"/>
          </a:xfrm>
          <a:prstGeom prst="rect">
            <a:avLst/>
          </a:prstGeom>
        </p:spPr>
        <p:txBody>
          <a:bodyPr lIns="82970" tIns="82970" rIns="82970" bIns="82970">
            <a:spAutoFit/>
          </a:bodyPr>
          <a:lstStyle>
            <a:lvl1pPr defTabSz="1829336">
              <a:spcBef>
                <a:spcPts val="1900"/>
              </a:spcBef>
              <a:defRPr sz="2000">
                <a:solidFill>
                  <a:srgbClr val="000000"/>
                </a:solidFill>
              </a:defRPr>
            </a:lvl1pPr>
          </a:lstStyle>
          <a:p>
            <a:r>
              <a:t>Name</a:t>
            </a:r>
          </a:p>
        </p:txBody>
      </p:sp>
      <p:sp>
        <p:nvSpPr>
          <p:cNvPr id="794" name="Funktion der Person"/>
          <p:cNvSpPr txBox="1">
            <a:spLocks noGrp="1"/>
          </p:cNvSpPr>
          <p:nvPr>
            <p:ph type="body" sz="quarter" idx="26" hasCustomPrompt="1"/>
          </p:nvPr>
        </p:nvSpPr>
        <p:spPr>
          <a:xfrm>
            <a:off x="16136027" y="12114193"/>
            <a:ext cx="6502280" cy="483441"/>
          </a:xfrm>
          <a:prstGeom prst="rect">
            <a:avLst/>
          </a:prstGeom>
        </p:spPr>
        <p:txBody>
          <a:bodyPr lIns="82970" tIns="82970" rIns="82970" bIns="82970">
            <a:spAutoFit/>
          </a:bodyPr>
          <a:lstStyle>
            <a:lvl1pPr defTabSz="1829336">
              <a:spcBef>
                <a:spcPts val="1900"/>
              </a:spcBef>
              <a:defRPr sz="2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Funktion</a:t>
            </a:r>
            <a:r>
              <a:t> der Person</a:t>
            </a:r>
          </a:p>
        </p:txBody>
      </p:sp>
      <p:sp>
        <p:nvSpPr>
          <p:cNvPr id="795" name="Bildplatzhalter 2"/>
          <p:cNvSpPr>
            <a:spLocks noGrp="1"/>
          </p:cNvSpPr>
          <p:nvPr>
            <p:ph type="pic" sz="quarter" idx="27"/>
          </p:nvPr>
        </p:nvSpPr>
        <p:spPr>
          <a:xfrm>
            <a:off x="16136027" y="10131158"/>
            <a:ext cx="7417209" cy="1271704"/>
          </a:xfrm>
          <a:prstGeom prst="rect">
            <a:avLst/>
          </a:prstGeom>
        </p:spPr>
        <p:txBody>
          <a:bodyPr lIns="91439" tIns="45719" rIns="91439" bIns="45719">
            <a:noAutofit/>
          </a:bodyPr>
          <a:lstStyle/>
          <a:p>
            <a:endParaRPr/>
          </a:p>
        </p:txBody>
      </p:sp>
      <p:sp>
        <p:nvSpPr>
          <p:cNvPr id="796" name="fließtext, sans, 30pt. Lorem ipsum dolor sit amet, consetetur sadipscing elitr, sed diam nonumy eirmod tempor invidunt ut labore et dolore magna aliquyam erat, sed diam voluptua."/>
          <p:cNvSpPr txBox="1">
            <a:spLocks noGrp="1"/>
          </p:cNvSpPr>
          <p:nvPr>
            <p:ph type="body" sz="quarter" idx="28" hasCustomPrompt="1"/>
          </p:nvPr>
        </p:nvSpPr>
        <p:spPr>
          <a:xfrm>
            <a:off x="13109576" y="1268710"/>
            <a:ext cx="10160001" cy="2014220"/>
          </a:xfrm>
          <a:prstGeom prst="rect">
            <a:avLst/>
          </a:prstGeom>
        </p:spPr>
        <p:txBody>
          <a:bodyPr lIns="82970" tIns="82970" rIns="82970" bIns="82970">
            <a:spAutoFit/>
          </a:bodyPr>
          <a:lstStyle>
            <a:lvl1pPr defTabSz="1829336">
              <a:spcBef>
                <a:spcPts val="1900"/>
              </a:spcBef>
              <a:defRPr sz="3000" b="0">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sp>
        <p:nvSpPr>
          <p:cNvPr id="18" name="Text Box 8" descr="Foliennummernplatzhalter 3">
            <a:extLst>
              <a:ext uri="{FF2B5EF4-FFF2-40B4-BE49-F238E27FC236}">
                <a16:creationId xmlns:a16="http://schemas.microsoft.com/office/drawing/2014/main" id="{3DBA6BD9-9242-D847-A017-5D3B2BBA35F3}"/>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869019"/>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year plan">
    <p:spTree>
      <p:nvGrpSpPr>
        <p:cNvPr id="1" name=""/>
        <p:cNvGrpSpPr/>
        <p:nvPr/>
      </p:nvGrpSpPr>
      <p:grpSpPr>
        <a:xfrm>
          <a:off x="0" y="0"/>
          <a:ext cx="0" cy="0"/>
          <a:chOff x="0" y="0"/>
          <a:chExt cx="0" cy="0"/>
        </a:xfrm>
      </p:grpSpPr>
      <p:sp>
        <p:nvSpPr>
          <p:cNvPr id="804"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805" name="Sub, bold, 38pt, einzeilig"/>
          <p:cNvSpPr txBox="1">
            <a:spLocks noGrp="1"/>
          </p:cNvSpPr>
          <p:nvPr>
            <p:ph type="body" sz="quarter" idx="22"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grpSp>
        <p:nvGrpSpPr>
          <p:cNvPr id="819" name="Gruppieren 2"/>
          <p:cNvGrpSpPr/>
          <p:nvPr/>
        </p:nvGrpSpPr>
        <p:grpSpPr>
          <a:xfrm>
            <a:off x="1065363" y="9706676"/>
            <a:ext cx="22262514" cy="507142"/>
            <a:chOff x="-42140" y="0"/>
            <a:chExt cx="22262513" cy="507141"/>
          </a:xfrm>
        </p:grpSpPr>
        <p:sp>
          <p:nvSpPr>
            <p:cNvPr id="807" name="Rectangle 24"/>
            <p:cNvSpPr txBox="1"/>
            <p:nvPr/>
          </p:nvSpPr>
          <p:spPr>
            <a:xfrm>
              <a:off x="-42140" y="0"/>
              <a:ext cx="692268"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JAN</a:t>
              </a:r>
            </a:p>
          </p:txBody>
        </p:sp>
        <p:sp>
          <p:nvSpPr>
            <p:cNvPr id="808" name="Rectangle 25"/>
            <p:cNvSpPr txBox="1"/>
            <p:nvPr/>
          </p:nvSpPr>
          <p:spPr>
            <a:xfrm>
              <a:off x="1868252" y="0"/>
              <a:ext cx="671292"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FEB</a:t>
              </a:r>
            </a:p>
          </p:txBody>
        </p:sp>
        <p:sp>
          <p:nvSpPr>
            <p:cNvPr id="809" name="Rectangle 26"/>
            <p:cNvSpPr txBox="1"/>
            <p:nvPr/>
          </p:nvSpPr>
          <p:spPr>
            <a:xfrm>
              <a:off x="3813495" y="25326"/>
              <a:ext cx="754424"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MAR</a:t>
              </a:r>
            </a:p>
          </p:txBody>
        </p:sp>
        <p:sp>
          <p:nvSpPr>
            <p:cNvPr id="810" name="Rectangle 27"/>
            <p:cNvSpPr txBox="1"/>
            <p:nvPr/>
          </p:nvSpPr>
          <p:spPr>
            <a:xfrm>
              <a:off x="5786043" y="0"/>
              <a:ext cx="676100"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APR</a:t>
              </a:r>
            </a:p>
          </p:txBody>
        </p:sp>
        <p:sp>
          <p:nvSpPr>
            <p:cNvPr id="811" name="Rectangle 28"/>
            <p:cNvSpPr txBox="1"/>
            <p:nvPr/>
          </p:nvSpPr>
          <p:spPr>
            <a:xfrm>
              <a:off x="15608163" y="11133"/>
              <a:ext cx="697106"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SEP</a:t>
              </a:r>
            </a:p>
          </p:txBody>
        </p:sp>
        <p:sp>
          <p:nvSpPr>
            <p:cNvPr id="812" name="Rectangle 29"/>
            <p:cNvSpPr txBox="1"/>
            <p:nvPr/>
          </p:nvSpPr>
          <p:spPr>
            <a:xfrm>
              <a:off x="13620944" y="0"/>
              <a:ext cx="738321"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AUG</a:t>
              </a:r>
            </a:p>
          </p:txBody>
        </p:sp>
        <p:sp>
          <p:nvSpPr>
            <p:cNvPr id="813" name="Rectangle 30"/>
            <p:cNvSpPr txBox="1"/>
            <p:nvPr/>
          </p:nvSpPr>
          <p:spPr>
            <a:xfrm>
              <a:off x="11691436" y="11133"/>
              <a:ext cx="674928"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JUL</a:t>
              </a:r>
            </a:p>
          </p:txBody>
        </p:sp>
        <p:sp>
          <p:nvSpPr>
            <p:cNvPr id="814" name="Rectangle 31"/>
            <p:cNvSpPr txBox="1"/>
            <p:nvPr/>
          </p:nvSpPr>
          <p:spPr>
            <a:xfrm>
              <a:off x="9708642" y="0"/>
              <a:ext cx="707128"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JUN</a:t>
              </a:r>
            </a:p>
          </p:txBody>
        </p:sp>
        <p:sp>
          <p:nvSpPr>
            <p:cNvPr id="815" name="Rectangle 32"/>
            <p:cNvSpPr txBox="1"/>
            <p:nvPr/>
          </p:nvSpPr>
          <p:spPr>
            <a:xfrm>
              <a:off x="7742776" y="31296"/>
              <a:ext cx="730079"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MAY</a:t>
              </a:r>
            </a:p>
          </p:txBody>
        </p:sp>
        <p:sp>
          <p:nvSpPr>
            <p:cNvPr id="816" name="Rectangle 28"/>
            <p:cNvSpPr txBox="1"/>
            <p:nvPr/>
          </p:nvSpPr>
          <p:spPr>
            <a:xfrm>
              <a:off x="17549011" y="11133"/>
              <a:ext cx="711076"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OCT</a:t>
              </a:r>
            </a:p>
          </p:txBody>
        </p:sp>
        <p:sp>
          <p:nvSpPr>
            <p:cNvPr id="817" name="Rectangle 28"/>
            <p:cNvSpPr txBox="1"/>
            <p:nvPr/>
          </p:nvSpPr>
          <p:spPr>
            <a:xfrm>
              <a:off x="19547068" y="11133"/>
              <a:ext cx="796297"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NOV</a:t>
              </a:r>
            </a:p>
          </p:txBody>
        </p:sp>
        <p:sp>
          <p:nvSpPr>
            <p:cNvPr id="818" name="Rectangle 28"/>
            <p:cNvSpPr txBox="1"/>
            <p:nvPr/>
          </p:nvSpPr>
          <p:spPr>
            <a:xfrm>
              <a:off x="21541035" y="11133"/>
              <a:ext cx="679338" cy="475845"/>
            </a:xfrm>
            <a:prstGeom prst="rect">
              <a:avLst/>
            </a:prstGeom>
            <a:noFill/>
            <a:ln w="12700" cap="flat">
              <a:noFill/>
              <a:miter lim="400000"/>
            </a:ln>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82970" tIns="82970" rIns="82970" bIns="82970" numCol="1" anchor="t">
              <a:noAutofit/>
            </a:bodyPr>
            <a:lstStyle>
              <a:lvl1pPr algn="ctr">
                <a:defRPr sz="1800">
                  <a:solidFill>
                    <a:srgbClr val="003882"/>
                  </a:solidFill>
                </a:defRPr>
              </a:lvl1pPr>
            </a:lstStyle>
            <a:p>
              <a:r>
                <a:rPr>
                  <a:latin typeface="Arial" panose="020B0604020202020204" pitchFamily="34" charset="0"/>
                  <a:cs typeface="Arial" panose="020B0604020202020204" pitchFamily="34" charset="0"/>
                </a:rPr>
                <a:t>DEC</a:t>
              </a:r>
            </a:p>
          </p:txBody>
        </p:sp>
      </p:grpSp>
      <p:grpSp>
        <p:nvGrpSpPr>
          <p:cNvPr id="833" name="Gruppieren 3"/>
          <p:cNvGrpSpPr/>
          <p:nvPr/>
        </p:nvGrpSpPr>
        <p:grpSpPr>
          <a:xfrm>
            <a:off x="1265735" y="9088781"/>
            <a:ext cx="21871605" cy="237277"/>
            <a:chOff x="0" y="0"/>
            <a:chExt cx="21871604" cy="237275"/>
          </a:xfrm>
        </p:grpSpPr>
        <p:sp>
          <p:nvSpPr>
            <p:cNvPr id="820" name="Gerader Verbinder 4"/>
            <p:cNvSpPr/>
            <p:nvPr/>
          </p:nvSpPr>
          <p:spPr>
            <a:xfrm flipH="1" flipV="1">
              <a:off x="298259" y="118637"/>
              <a:ext cx="21573346" cy="1"/>
            </a:xfrm>
            <a:prstGeom prst="line">
              <a:avLst/>
            </a:prstGeom>
            <a:solidFill>
              <a:srgbClr val="CCD7E6"/>
            </a:solidFill>
            <a:ln w="38100" cap="rnd">
              <a:solidFill>
                <a:srgbClr val="CCD7E6"/>
              </a:solidFill>
              <a:prstDash val="solid"/>
              <a:round/>
            </a:ln>
            <a:effectLst/>
          </p:spPr>
          <p:txBody>
            <a:bodyPr wrap="square" lIns="82970" tIns="82970" rIns="82970" bIns="82970" numCol="1" anchor="t">
              <a:noAutofit/>
            </a:bodyPr>
            <a:lstStyle/>
            <a:p>
              <a:pPr>
                <a:defRPr>
                  <a:solidFill>
                    <a:schemeClr val="accent6">
                      <a:hueOff val="-12600000"/>
                      <a:satOff val="-8333"/>
                      <a:lumOff val="4705"/>
                    </a:schemeClr>
                  </a:solidFill>
                </a:defRPr>
              </a:pPr>
              <a:endParaRPr/>
            </a:p>
          </p:txBody>
        </p:sp>
        <p:sp>
          <p:nvSpPr>
            <p:cNvPr id="821" name="Ellipse 17"/>
            <p:cNvSpPr/>
            <p:nvPr/>
          </p:nvSpPr>
          <p:spPr>
            <a:xfrm rot="10800000">
              <a:off x="11764601" y="0"/>
              <a:ext cx="298260" cy="237276"/>
            </a:xfrm>
            <a:prstGeom prst="ellipse">
              <a:avLst/>
            </a:prstGeom>
            <a:solidFill>
              <a:srgbClr val="CCD7E6"/>
            </a:solidFill>
            <a:ln w="127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22" name="Ellipse 18"/>
            <p:cNvSpPr/>
            <p:nvPr/>
          </p:nvSpPr>
          <p:spPr>
            <a:xfrm rot="10800000">
              <a:off x="9780393" y="0"/>
              <a:ext cx="298261" cy="237276"/>
            </a:xfrm>
            <a:prstGeom prst="ellipse">
              <a:avLst/>
            </a:prstGeom>
            <a:solidFill>
              <a:srgbClr val="CCD7E6"/>
            </a:solidFill>
            <a:ln w="127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23" name="Ellipse 19"/>
            <p:cNvSpPr/>
            <p:nvPr/>
          </p:nvSpPr>
          <p:spPr>
            <a:xfrm rot="10800000">
              <a:off x="7796186" y="0"/>
              <a:ext cx="298260" cy="237276"/>
            </a:xfrm>
            <a:prstGeom prst="ellipse">
              <a:avLst/>
            </a:prstGeom>
            <a:solidFill>
              <a:srgbClr val="CCD7E6"/>
            </a:solidFill>
            <a:ln w="127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24" name="Ellipse 20"/>
            <p:cNvSpPr/>
            <p:nvPr/>
          </p:nvSpPr>
          <p:spPr>
            <a:xfrm rot="10800000">
              <a:off x="5851512" y="0"/>
              <a:ext cx="298260" cy="237276"/>
            </a:xfrm>
            <a:prstGeom prst="ellipse">
              <a:avLst/>
            </a:prstGeom>
            <a:solidFill>
              <a:srgbClr val="CCD7E6"/>
            </a:solidFill>
            <a:ln w="127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25" name="Ellipse 21"/>
            <p:cNvSpPr/>
            <p:nvPr/>
          </p:nvSpPr>
          <p:spPr>
            <a:xfrm rot="10800000">
              <a:off x="3898094" y="0"/>
              <a:ext cx="298260" cy="237276"/>
            </a:xfrm>
            <a:prstGeom prst="ellipse">
              <a:avLst/>
            </a:prstGeom>
            <a:solidFill>
              <a:srgbClr val="CCD7E6"/>
            </a:solidFill>
            <a:ln w="127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26" name="Ellipse 22"/>
            <p:cNvSpPr/>
            <p:nvPr/>
          </p:nvSpPr>
          <p:spPr>
            <a:xfrm rot="10800000">
              <a:off x="-1" y="0"/>
              <a:ext cx="298260" cy="237276"/>
            </a:xfrm>
            <a:prstGeom prst="ellipse">
              <a:avLst/>
            </a:prstGeom>
            <a:solidFill>
              <a:srgbClr val="CCD7E6"/>
            </a:solidFill>
            <a:ln w="127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27" name="Ellipse 29"/>
            <p:cNvSpPr/>
            <p:nvPr/>
          </p:nvSpPr>
          <p:spPr>
            <a:xfrm rot="10800000">
              <a:off x="1945858" y="16948"/>
              <a:ext cx="255653" cy="203380"/>
            </a:xfrm>
            <a:prstGeom prst="ellipse">
              <a:avLst/>
            </a:prstGeom>
            <a:solidFill>
              <a:srgbClr val="CCD7E6"/>
            </a:solidFill>
            <a:ln w="254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28" name="Ellipse 87"/>
            <p:cNvSpPr/>
            <p:nvPr/>
          </p:nvSpPr>
          <p:spPr>
            <a:xfrm rot="10800000">
              <a:off x="13709276" y="0"/>
              <a:ext cx="298260" cy="237276"/>
            </a:xfrm>
            <a:prstGeom prst="ellipse">
              <a:avLst/>
            </a:prstGeom>
            <a:solidFill>
              <a:srgbClr val="CCD7E6"/>
            </a:solidFill>
            <a:ln w="127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29" name="Ellipse 88"/>
            <p:cNvSpPr/>
            <p:nvPr/>
          </p:nvSpPr>
          <p:spPr>
            <a:xfrm rot="10800000">
              <a:off x="15653948" y="0"/>
              <a:ext cx="298260" cy="237276"/>
            </a:xfrm>
            <a:prstGeom prst="ellipse">
              <a:avLst/>
            </a:prstGeom>
            <a:solidFill>
              <a:srgbClr val="CCD7E6"/>
            </a:solidFill>
            <a:ln w="127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30" name="Ellipse 89"/>
            <p:cNvSpPr/>
            <p:nvPr/>
          </p:nvSpPr>
          <p:spPr>
            <a:xfrm rot="10800000">
              <a:off x="17617488" y="0"/>
              <a:ext cx="298261" cy="237276"/>
            </a:xfrm>
            <a:prstGeom prst="ellipse">
              <a:avLst/>
            </a:prstGeom>
            <a:solidFill>
              <a:srgbClr val="CCD7E6"/>
            </a:solidFill>
            <a:ln w="127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31" name="Ellipse 90"/>
            <p:cNvSpPr/>
            <p:nvPr/>
          </p:nvSpPr>
          <p:spPr>
            <a:xfrm rot="10800000">
              <a:off x="19581029" y="0"/>
              <a:ext cx="298260" cy="237276"/>
            </a:xfrm>
            <a:prstGeom prst="ellipse">
              <a:avLst/>
            </a:prstGeom>
            <a:solidFill>
              <a:srgbClr val="CCD7E6"/>
            </a:solidFill>
            <a:ln w="127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32" name="Ellipse 91"/>
            <p:cNvSpPr/>
            <p:nvPr/>
          </p:nvSpPr>
          <p:spPr>
            <a:xfrm rot="10800000">
              <a:off x="21573342" y="0"/>
              <a:ext cx="298260" cy="237276"/>
            </a:xfrm>
            <a:prstGeom prst="ellipse">
              <a:avLst/>
            </a:prstGeom>
            <a:solidFill>
              <a:srgbClr val="CCD7E6"/>
            </a:solidFill>
            <a:ln w="12700" cap="rnd">
              <a:solidFill>
                <a:srgbClr val="CCD7E6"/>
              </a:solidFill>
              <a:prstDash val="solid"/>
              <a:round/>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grpSp>
        <p:nvGrpSpPr>
          <p:cNvPr id="838" name="Gruppieren 8"/>
          <p:cNvGrpSpPr/>
          <p:nvPr/>
        </p:nvGrpSpPr>
        <p:grpSpPr>
          <a:xfrm>
            <a:off x="1265734" y="5348118"/>
            <a:ext cx="21871607" cy="2963347"/>
            <a:chOff x="1" y="0"/>
            <a:chExt cx="21871606" cy="2963345"/>
          </a:xfrm>
        </p:grpSpPr>
        <p:sp>
          <p:nvSpPr>
            <p:cNvPr id="834" name="Gerader Verbinder 94"/>
            <p:cNvSpPr/>
            <p:nvPr/>
          </p:nvSpPr>
          <p:spPr>
            <a:xfrm flipH="1" flipV="1">
              <a:off x="1" y="2963345"/>
              <a:ext cx="21871606" cy="1"/>
            </a:xfrm>
            <a:prstGeom prst="line">
              <a:avLst/>
            </a:prstGeom>
            <a:solidFill>
              <a:srgbClr val="CCD7E6"/>
            </a:solidFill>
            <a:ln w="38100" cap="rnd">
              <a:solidFill>
                <a:srgbClr val="CCD7E6"/>
              </a:solidFill>
              <a:prstDash val="solid"/>
              <a:round/>
            </a:ln>
            <a:effectLst/>
          </p:spPr>
          <p:txBody>
            <a:bodyPr wrap="square" lIns="82970" tIns="82970" rIns="82970" bIns="82970" numCol="1" anchor="t">
              <a:noAutofit/>
            </a:bodyPr>
            <a:lstStyle/>
            <a:p>
              <a:pPr>
                <a:defRPr>
                  <a:solidFill>
                    <a:schemeClr val="accent6">
                      <a:hueOff val="-12600000"/>
                      <a:satOff val="-8333"/>
                      <a:lumOff val="4705"/>
                    </a:schemeClr>
                  </a:solidFill>
                </a:defRPr>
              </a:pPr>
              <a:endParaRPr/>
            </a:p>
          </p:txBody>
        </p:sp>
        <p:sp>
          <p:nvSpPr>
            <p:cNvPr id="835" name="Gerader Verbinder 95"/>
            <p:cNvSpPr/>
            <p:nvPr/>
          </p:nvSpPr>
          <p:spPr>
            <a:xfrm flipH="1" flipV="1">
              <a:off x="1" y="1975564"/>
              <a:ext cx="21871606" cy="1"/>
            </a:xfrm>
            <a:prstGeom prst="line">
              <a:avLst/>
            </a:prstGeom>
            <a:solidFill>
              <a:srgbClr val="CCD7E6"/>
            </a:solidFill>
            <a:ln w="38100" cap="rnd">
              <a:solidFill>
                <a:srgbClr val="CCD7E6"/>
              </a:solidFill>
              <a:prstDash val="solid"/>
              <a:round/>
            </a:ln>
            <a:effectLst/>
          </p:spPr>
          <p:txBody>
            <a:bodyPr wrap="square" lIns="82970" tIns="82970" rIns="82970" bIns="82970" numCol="1" anchor="t">
              <a:noAutofit/>
            </a:bodyPr>
            <a:lstStyle/>
            <a:p>
              <a:pPr>
                <a:defRPr>
                  <a:solidFill>
                    <a:schemeClr val="accent6">
                      <a:hueOff val="-12600000"/>
                      <a:satOff val="-8333"/>
                      <a:lumOff val="4705"/>
                    </a:schemeClr>
                  </a:solidFill>
                </a:defRPr>
              </a:pPr>
              <a:endParaRPr/>
            </a:p>
          </p:txBody>
        </p:sp>
        <p:sp>
          <p:nvSpPr>
            <p:cNvPr id="836" name="Gerader Verbinder 96"/>
            <p:cNvSpPr/>
            <p:nvPr/>
          </p:nvSpPr>
          <p:spPr>
            <a:xfrm flipH="1" flipV="1">
              <a:off x="1" y="987782"/>
              <a:ext cx="21871606" cy="1"/>
            </a:xfrm>
            <a:prstGeom prst="line">
              <a:avLst/>
            </a:prstGeom>
            <a:solidFill>
              <a:srgbClr val="CCD7E6"/>
            </a:solidFill>
            <a:ln w="38100" cap="rnd">
              <a:solidFill>
                <a:srgbClr val="CCD7E6"/>
              </a:solidFill>
              <a:prstDash val="solid"/>
              <a:round/>
            </a:ln>
            <a:effectLst/>
          </p:spPr>
          <p:txBody>
            <a:bodyPr wrap="square" lIns="82970" tIns="82970" rIns="82970" bIns="82970" numCol="1" anchor="t">
              <a:noAutofit/>
            </a:bodyPr>
            <a:lstStyle/>
            <a:p>
              <a:pPr>
                <a:defRPr>
                  <a:solidFill>
                    <a:schemeClr val="accent6">
                      <a:hueOff val="-12600000"/>
                      <a:satOff val="-8333"/>
                      <a:lumOff val="4705"/>
                    </a:schemeClr>
                  </a:solidFill>
                </a:defRPr>
              </a:pPr>
              <a:endParaRPr/>
            </a:p>
          </p:txBody>
        </p:sp>
        <p:sp>
          <p:nvSpPr>
            <p:cNvPr id="837" name="Gerader Verbinder 97"/>
            <p:cNvSpPr/>
            <p:nvPr/>
          </p:nvSpPr>
          <p:spPr>
            <a:xfrm flipH="1" flipV="1">
              <a:off x="1" y="-1"/>
              <a:ext cx="21871606" cy="1"/>
            </a:xfrm>
            <a:prstGeom prst="line">
              <a:avLst/>
            </a:prstGeom>
            <a:solidFill>
              <a:srgbClr val="CCD7E6"/>
            </a:solidFill>
            <a:ln w="38100" cap="rnd">
              <a:solidFill>
                <a:srgbClr val="CCD7E6"/>
              </a:solidFill>
              <a:prstDash val="solid"/>
              <a:round/>
            </a:ln>
            <a:effectLst/>
          </p:spPr>
          <p:txBody>
            <a:bodyPr wrap="square" lIns="82970" tIns="82970" rIns="82970" bIns="82970" numCol="1" anchor="t">
              <a:noAutofit/>
            </a:bodyPr>
            <a:lstStyle/>
            <a:p>
              <a:pPr>
                <a:defRPr>
                  <a:solidFill>
                    <a:schemeClr val="accent6">
                      <a:hueOff val="-12600000"/>
                      <a:satOff val="-8333"/>
                      <a:lumOff val="4705"/>
                    </a:schemeClr>
                  </a:solidFill>
                </a:defRPr>
              </a:pPr>
              <a:endParaRPr/>
            </a:p>
          </p:txBody>
        </p:sp>
      </p:grpSp>
      <p:sp>
        <p:nvSpPr>
          <p:cNvPr id="839" name="fließtext, sans, 30pt. Lorem ipsum dolor sit amet, consetetur sadipscing elitr, sed diam nonumy eirmod tempor invidunt ut labore et dolore magna aliquyam erat, sed diam voluptua."/>
          <p:cNvSpPr txBox="1">
            <a:spLocks noGrp="1"/>
          </p:cNvSpPr>
          <p:nvPr>
            <p:ph type="body" sz="quarter" idx="23" hasCustomPrompt="1"/>
          </p:nvPr>
        </p:nvSpPr>
        <p:spPr>
          <a:xfrm>
            <a:off x="1265733" y="3445043"/>
            <a:ext cx="21871610" cy="1131142"/>
          </a:xfrm>
          <a:prstGeom prst="rect">
            <a:avLst/>
          </a:prstGeom>
        </p:spPr>
        <p:txBody>
          <a:bodyPr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rPr err="1"/>
              <a:t>fließtext</a:t>
            </a:r>
            <a:r>
              <a:t>, </a:t>
            </a:r>
            <a:r>
              <a:rPr lang="it-IT" err="1"/>
              <a:t>arial</a:t>
            </a:r>
            <a:r>
              <a:t>, 30pt. Lorem ipsum dolor sit </a:t>
            </a:r>
            <a:r>
              <a:rPr err="1"/>
              <a:t>amet</a:t>
            </a:r>
            <a:r>
              <a:t>, </a:t>
            </a:r>
            <a:r>
              <a:rPr err="1"/>
              <a:t>consetetur</a:t>
            </a:r>
            <a:r>
              <a:t> </a:t>
            </a:r>
            <a:r>
              <a:rPr err="1"/>
              <a:t>sadipscing</a:t>
            </a:r>
            <a:r>
              <a:t> </a:t>
            </a:r>
            <a:r>
              <a:rPr err="1"/>
              <a:t>elitr</a:t>
            </a:r>
            <a:r>
              <a:t>, </a:t>
            </a:r>
            <a:r>
              <a:rPr err="1"/>
              <a:t>sed</a:t>
            </a:r>
            <a:r>
              <a:t> </a:t>
            </a:r>
            <a:r>
              <a:rPr err="1"/>
              <a:t>diam</a:t>
            </a:r>
            <a:r>
              <a:t> </a:t>
            </a:r>
            <a:r>
              <a:rPr err="1"/>
              <a:t>nonumy</a:t>
            </a:r>
            <a:r>
              <a:t> </a:t>
            </a:r>
            <a:r>
              <a:rPr err="1"/>
              <a:t>eirmod</a:t>
            </a:r>
            <a:r>
              <a:t> </a:t>
            </a:r>
            <a:r>
              <a:rPr err="1"/>
              <a:t>tempor</a:t>
            </a:r>
            <a:r>
              <a:t> </a:t>
            </a:r>
            <a:r>
              <a:rPr err="1"/>
              <a:t>invidunt</a:t>
            </a:r>
            <a:r>
              <a:t> </a:t>
            </a:r>
            <a:r>
              <a:rPr err="1"/>
              <a:t>ut</a:t>
            </a:r>
            <a:r>
              <a:t> </a:t>
            </a:r>
            <a:r>
              <a:rPr err="1"/>
              <a:t>labore</a:t>
            </a:r>
            <a:r>
              <a:t> et dolore magna </a:t>
            </a:r>
            <a:r>
              <a:rPr err="1"/>
              <a:t>aliquyam</a:t>
            </a:r>
            <a:r>
              <a:t> </a:t>
            </a:r>
            <a:r>
              <a:rPr err="1"/>
              <a:t>erat</a:t>
            </a:r>
            <a:r>
              <a:t>, </a:t>
            </a:r>
            <a:r>
              <a:rPr err="1"/>
              <a:t>sed</a:t>
            </a:r>
            <a:r>
              <a:t> </a:t>
            </a:r>
            <a:r>
              <a:rPr err="1"/>
              <a:t>diam</a:t>
            </a:r>
            <a:r>
              <a:t> </a:t>
            </a:r>
            <a:r>
              <a:rPr err="1"/>
              <a:t>voluptua</a:t>
            </a:r>
            <a:r>
              <a:t>.</a:t>
            </a:r>
          </a:p>
        </p:txBody>
      </p:sp>
      <p:pic>
        <p:nvPicPr>
          <p:cNvPr id="41" name="Picture 6" descr="pasted-image.pdf">
            <a:extLst>
              <a:ext uri="{FF2B5EF4-FFF2-40B4-BE49-F238E27FC236}">
                <a16:creationId xmlns:a16="http://schemas.microsoft.com/office/drawing/2014/main" id="{E8438D92-2F5B-D240-871A-ACC67D3CCA3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 name="Text Box 8" descr="Foliennummernplatzhalter 3">
            <a:extLst>
              <a:ext uri="{FF2B5EF4-FFF2-40B4-BE49-F238E27FC236}">
                <a16:creationId xmlns:a16="http://schemas.microsoft.com/office/drawing/2014/main" id="{590214C6-4D7F-F242-82A4-95C209142709}"/>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936984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1_Vollbild HL">
    <p:spTree>
      <p:nvGrpSpPr>
        <p:cNvPr id="1" name=""/>
        <p:cNvGrpSpPr/>
        <p:nvPr/>
      </p:nvGrpSpPr>
      <p:grpSpPr>
        <a:xfrm>
          <a:off x="0" y="0"/>
          <a:ext cx="0" cy="0"/>
          <a:chOff x="0" y="0"/>
          <a:chExt cx="0" cy="0"/>
        </a:xfrm>
      </p:grpSpPr>
      <p:sp>
        <p:nvSpPr>
          <p:cNvPr id="69" name="Bildplatzhalter 16"/>
          <p:cNvSpPr>
            <a:spLocks noGrp="1"/>
          </p:cNvSpPr>
          <p:nvPr>
            <p:ph type="pic" idx="21"/>
          </p:nvPr>
        </p:nvSpPr>
        <p:spPr>
          <a:xfrm>
            <a:off x="7" y="1438"/>
            <a:ext cx="24389763" cy="13718881"/>
          </a:xfrm>
          <a:prstGeom prst="rect">
            <a:avLst/>
          </a:prstGeom>
        </p:spPr>
        <p:txBody>
          <a:bodyPr lIns="91439" tIns="45719" rIns="91439" bIns="45719">
            <a:noAutofit/>
          </a:bodyPr>
          <a:lstStyle/>
          <a:p>
            <a:endParaRPr/>
          </a:p>
        </p:txBody>
      </p:sp>
      <p:sp>
        <p:nvSpPr>
          <p:cNvPr id="70" name="Rechteck 9"/>
          <p:cNvSpPr/>
          <p:nvPr/>
        </p:nvSpPr>
        <p:spPr>
          <a:xfrm>
            <a:off x="13627566" y="8036291"/>
            <a:ext cx="10765516" cy="2548603"/>
          </a:xfrm>
          <a:prstGeom prst="rect">
            <a:avLst/>
          </a:prstGeom>
          <a:solidFill>
            <a:srgbClr val="003882">
              <a:alpha val="90000"/>
            </a:srgbClr>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72" name="Sub, bold, 38pt, einzeilig"/>
          <p:cNvSpPr txBox="1">
            <a:spLocks noGrp="1"/>
          </p:cNvSpPr>
          <p:nvPr>
            <p:ph type="body" sz="quarter" idx="22" hasCustomPrompt="1"/>
          </p:nvPr>
        </p:nvSpPr>
        <p:spPr>
          <a:xfrm>
            <a:off x="14488273" y="8441526"/>
            <a:ext cx="5848603" cy="752336"/>
          </a:xfrm>
          <a:prstGeom prst="rect">
            <a:avLst/>
          </a:prstGeom>
        </p:spPr>
        <p:txBody>
          <a:bodyPr wrap="none" lIns="82970" tIns="82970" rIns="82970" bIns="82970">
            <a:spAutoFit/>
          </a:bodyPr>
          <a:lstStyle>
            <a:lvl1pPr>
              <a:defRPr sz="38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Sub, bold, 38pt, </a:t>
            </a:r>
            <a:r>
              <a:rPr err="1"/>
              <a:t>einzeilig</a:t>
            </a:r>
            <a:endParaRPr/>
          </a:p>
        </p:txBody>
      </p:sp>
      <p:sp>
        <p:nvSpPr>
          <p:cNvPr id="73" name="Headline, bold, 62pt."/>
          <p:cNvSpPr txBox="1">
            <a:spLocks noGrp="1"/>
          </p:cNvSpPr>
          <p:nvPr>
            <p:ph type="body" sz="quarter" idx="23" hasCustomPrompt="1"/>
          </p:nvPr>
        </p:nvSpPr>
        <p:spPr>
          <a:xfrm>
            <a:off x="14488273" y="9137778"/>
            <a:ext cx="7902050" cy="1026257"/>
          </a:xfrm>
          <a:prstGeom prst="rect">
            <a:avLst/>
          </a:prstGeom>
        </p:spPr>
        <p:txBody>
          <a:bodyPr wrap="none" lIns="82970" tIns="82970" rIns="82970" bIns="82970">
            <a:spAutoFit/>
          </a:bodyPr>
          <a:lstStyle>
            <a:lvl1pPr defTabSz="1829336">
              <a:lnSpc>
                <a:spcPct val="90000"/>
              </a:lnSpc>
              <a:defRPr sz="62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Headline, bold, 62pt.</a:t>
            </a:r>
          </a:p>
        </p:txBody>
      </p:sp>
    </p:spTree>
    <p:extLst>
      <p:ext uri="{BB962C8B-B14F-4D97-AF65-F5344CB8AC3E}">
        <p14:creationId xmlns:p14="http://schemas.microsoft.com/office/powerpoint/2010/main" val="1120766217"/>
      </p:ext>
    </p:extLst>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Timeline">
    <p:spTree>
      <p:nvGrpSpPr>
        <p:cNvPr id="1" name=""/>
        <p:cNvGrpSpPr/>
        <p:nvPr/>
      </p:nvGrpSpPr>
      <p:grpSpPr>
        <a:xfrm>
          <a:off x="0" y="0"/>
          <a:ext cx="0" cy="0"/>
          <a:chOff x="0" y="0"/>
          <a:chExt cx="0" cy="0"/>
        </a:xfrm>
      </p:grpSpPr>
      <p:sp>
        <p:nvSpPr>
          <p:cNvPr id="847" name="Rechteck 1"/>
          <p:cNvSpPr/>
          <p:nvPr userDrawn="1"/>
        </p:nvSpPr>
        <p:spPr>
          <a:xfrm>
            <a:off x="-1" y="-1"/>
            <a:ext cx="24384001" cy="10585714"/>
          </a:xfrm>
          <a:prstGeom prst="rect">
            <a:avLst/>
          </a:prstGeom>
          <a:solidFill>
            <a:srgbClr val="CCD7E6"/>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49"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850" name="Sub, bold, 38pt, einzeilig"/>
          <p:cNvSpPr txBox="1">
            <a:spLocks noGrp="1"/>
          </p:cNvSpPr>
          <p:nvPr>
            <p:ph type="body" sz="quarter" idx="22"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852" name="Gerader Verbinder 4"/>
          <p:cNvSpPr/>
          <p:nvPr/>
        </p:nvSpPr>
        <p:spPr>
          <a:xfrm>
            <a:off x="-2" y="6681946"/>
            <a:ext cx="23398617" cy="1"/>
          </a:xfrm>
          <a:prstGeom prst="line">
            <a:avLst/>
          </a:prstGeom>
          <a:ln w="38100" cap="rnd">
            <a:solidFill>
              <a:srgbClr val="003882"/>
            </a:solidFill>
            <a:miter/>
          </a:ln>
        </p:spPr>
        <p:txBody>
          <a:bodyPr lIns="82970" tIns="82970" rIns="82970" bIns="82970"/>
          <a:lstStyle/>
          <a:p>
            <a:pPr>
              <a:defRPr>
                <a:solidFill>
                  <a:schemeClr val="accent6">
                    <a:hueOff val="-12600000"/>
                    <a:satOff val="-8333"/>
                    <a:lumOff val="4705"/>
                  </a:schemeClr>
                </a:solidFill>
              </a:defRPr>
            </a:pPr>
            <a:endParaRPr/>
          </a:p>
        </p:txBody>
      </p:sp>
      <p:sp>
        <p:nvSpPr>
          <p:cNvPr id="853" name="Gerader Verbinder 34"/>
          <p:cNvSpPr/>
          <p:nvPr/>
        </p:nvSpPr>
        <p:spPr>
          <a:xfrm>
            <a:off x="2339300" y="6681946"/>
            <a:ext cx="18720539" cy="1"/>
          </a:xfrm>
          <a:prstGeom prst="line">
            <a:avLst/>
          </a:prstGeom>
          <a:ln w="38100" cap="rnd">
            <a:solidFill>
              <a:srgbClr val="003882"/>
            </a:solidFill>
            <a:miter/>
          </a:ln>
        </p:spPr>
        <p:txBody>
          <a:bodyPr lIns="82970" tIns="82970" rIns="82970" bIns="82970"/>
          <a:lstStyle/>
          <a:p>
            <a:pPr>
              <a:defRPr>
                <a:solidFill>
                  <a:schemeClr val="accent6">
                    <a:hueOff val="-12600000"/>
                    <a:satOff val="-8333"/>
                    <a:lumOff val="4705"/>
                  </a:schemeClr>
                </a:solidFill>
              </a:defRPr>
            </a:pPr>
            <a:endParaRPr/>
          </a:p>
        </p:txBody>
      </p:sp>
      <p:sp>
        <p:nvSpPr>
          <p:cNvPr id="854" name="Ellipse 35"/>
          <p:cNvSpPr/>
          <p:nvPr/>
        </p:nvSpPr>
        <p:spPr>
          <a:xfrm>
            <a:off x="2856569"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55" name="Ellipse 38"/>
          <p:cNvSpPr/>
          <p:nvPr/>
        </p:nvSpPr>
        <p:spPr>
          <a:xfrm>
            <a:off x="5116576"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56" name="Ellipse 39"/>
          <p:cNvSpPr/>
          <p:nvPr/>
        </p:nvSpPr>
        <p:spPr>
          <a:xfrm>
            <a:off x="7376583"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57" name="Ellipse 40"/>
          <p:cNvSpPr/>
          <p:nvPr/>
        </p:nvSpPr>
        <p:spPr>
          <a:xfrm>
            <a:off x="9636590"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58" name="Ellipse 41"/>
          <p:cNvSpPr/>
          <p:nvPr/>
        </p:nvSpPr>
        <p:spPr>
          <a:xfrm>
            <a:off x="11887706"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59" name="Ellipse 42"/>
          <p:cNvSpPr/>
          <p:nvPr/>
        </p:nvSpPr>
        <p:spPr>
          <a:xfrm>
            <a:off x="14151159"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60" name="Ellipse 43"/>
          <p:cNvSpPr/>
          <p:nvPr/>
        </p:nvSpPr>
        <p:spPr>
          <a:xfrm>
            <a:off x="18652151"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grpSp>
        <p:nvGrpSpPr>
          <p:cNvPr id="865" name="Gruppieren 1"/>
          <p:cNvGrpSpPr/>
          <p:nvPr/>
        </p:nvGrpSpPr>
        <p:grpSpPr>
          <a:xfrm>
            <a:off x="23576810" y="6654039"/>
            <a:ext cx="649297" cy="65332"/>
            <a:chOff x="0" y="0"/>
            <a:chExt cx="649295" cy="65330"/>
          </a:xfrm>
        </p:grpSpPr>
        <p:sp>
          <p:nvSpPr>
            <p:cNvPr id="861" name="Ellipse 44"/>
            <p:cNvSpPr/>
            <p:nvPr/>
          </p:nvSpPr>
          <p:spPr>
            <a:xfrm>
              <a:off x="-1" y="-1"/>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62" name="Ellipse 45"/>
            <p:cNvSpPr/>
            <p:nvPr/>
          </p:nvSpPr>
          <p:spPr>
            <a:xfrm>
              <a:off x="194654" y="-1"/>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63" name="Ellipse 46"/>
            <p:cNvSpPr/>
            <p:nvPr/>
          </p:nvSpPr>
          <p:spPr>
            <a:xfrm>
              <a:off x="389309" y="-1"/>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64" name="Ellipse 47"/>
            <p:cNvSpPr/>
            <p:nvPr/>
          </p:nvSpPr>
          <p:spPr>
            <a:xfrm>
              <a:off x="583964" y="-1"/>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sp>
        <p:nvSpPr>
          <p:cNvPr id="866" name="Ellipse 48"/>
          <p:cNvSpPr/>
          <p:nvPr/>
        </p:nvSpPr>
        <p:spPr>
          <a:xfrm>
            <a:off x="19728984"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67" name="Ellipse 49"/>
          <p:cNvSpPr/>
          <p:nvPr/>
        </p:nvSpPr>
        <p:spPr>
          <a:xfrm>
            <a:off x="17473000"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68" name="Ellipse 50"/>
          <p:cNvSpPr/>
          <p:nvPr/>
        </p:nvSpPr>
        <p:spPr>
          <a:xfrm>
            <a:off x="15221883"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69" name="Ellipse 51"/>
          <p:cNvSpPr/>
          <p:nvPr/>
        </p:nvSpPr>
        <p:spPr>
          <a:xfrm>
            <a:off x="12970434"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70" name="Ellipse 52"/>
          <p:cNvSpPr/>
          <p:nvPr/>
        </p:nvSpPr>
        <p:spPr>
          <a:xfrm>
            <a:off x="10708926" y="6518619"/>
            <a:ext cx="326656"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71" name="Ellipse 53"/>
          <p:cNvSpPr/>
          <p:nvPr/>
        </p:nvSpPr>
        <p:spPr>
          <a:xfrm>
            <a:off x="8455866"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72" name="Ellipse 54"/>
          <p:cNvSpPr/>
          <p:nvPr/>
        </p:nvSpPr>
        <p:spPr>
          <a:xfrm>
            <a:off x="6193675" y="6518619"/>
            <a:ext cx="326655" cy="326655"/>
          </a:xfrm>
          <a:prstGeom prst="ellipse">
            <a:avLst/>
          </a:prstGeom>
          <a:solidFill>
            <a:schemeClr val="accent6">
              <a:hueOff val="-12600000"/>
              <a:satOff val="-8333"/>
              <a:lumOff val="4705"/>
            </a:schemeClr>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73" name="Ellipse 55"/>
          <p:cNvSpPr/>
          <p:nvPr/>
        </p:nvSpPr>
        <p:spPr>
          <a:xfrm>
            <a:off x="3935852"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74" name="Ellipse 56"/>
          <p:cNvSpPr/>
          <p:nvPr/>
        </p:nvSpPr>
        <p:spPr>
          <a:xfrm>
            <a:off x="16410337" y="6583950"/>
            <a:ext cx="195994" cy="195993"/>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75" name="date"/>
          <p:cNvSpPr txBox="1">
            <a:spLocks noGrp="1"/>
          </p:cNvSpPr>
          <p:nvPr>
            <p:ph type="body" sz="quarter" idx="23" hasCustomPrompt="1"/>
          </p:nvPr>
        </p:nvSpPr>
        <p:spPr>
          <a:xfrm>
            <a:off x="5785323" y="7087627"/>
            <a:ext cx="1169438" cy="752336"/>
          </a:xfrm>
          <a:prstGeom prst="rect">
            <a:avLst/>
          </a:prstGeom>
        </p:spPr>
        <p:txBody>
          <a:bodyPr wrap="none" lIns="82970" tIns="82970" rIns="82970" bIns="82970">
            <a:spAutoFit/>
          </a:bodyPr>
          <a:lstStyle>
            <a:lvl1pPr>
              <a:defRPr sz="38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date</a:t>
            </a:r>
          </a:p>
        </p:txBody>
      </p:sp>
      <p:pic>
        <p:nvPicPr>
          <p:cNvPr id="33" name="Picture 6" descr="pasted-image.pdf">
            <a:extLst>
              <a:ext uri="{FF2B5EF4-FFF2-40B4-BE49-F238E27FC236}">
                <a16:creationId xmlns:a16="http://schemas.microsoft.com/office/drawing/2014/main" id="{3BF6F563-E3A8-A244-BADD-B2C9EAA3507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5" name="Text Box 8" descr="Foliennummernplatzhalter 3">
            <a:extLst>
              <a:ext uri="{FF2B5EF4-FFF2-40B4-BE49-F238E27FC236}">
                <a16:creationId xmlns:a16="http://schemas.microsoft.com/office/drawing/2014/main" id="{B4147C4C-8D82-BC4A-97BB-4E35F1E59A3F}"/>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0457437"/>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Timeline copia">
    <p:spTree>
      <p:nvGrpSpPr>
        <p:cNvPr id="1" name=""/>
        <p:cNvGrpSpPr/>
        <p:nvPr/>
      </p:nvGrpSpPr>
      <p:grpSpPr>
        <a:xfrm>
          <a:off x="0" y="0"/>
          <a:ext cx="0" cy="0"/>
          <a:chOff x="0" y="0"/>
          <a:chExt cx="0" cy="0"/>
        </a:xfrm>
      </p:grpSpPr>
      <p:sp>
        <p:nvSpPr>
          <p:cNvPr id="883" name="Rechteck 1"/>
          <p:cNvSpPr/>
          <p:nvPr/>
        </p:nvSpPr>
        <p:spPr>
          <a:xfrm>
            <a:off x="-1" y="0"/>
            <a:ext cx="24384001" cy="13716000"/>
          </a:xfrm>
          <a:prstGeom prst="rect">
            <a:avLst/>
          </a:prstGeom>
          <a:solidFill>
            <a:srgbClr val="CCD7E6"/>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85"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886" name="Sub, bold, 38pt, einzeilig"/>
          <p:cNvSpPr txBox="1">
            <a:spLocks noGrp="1"/>
          </p:cNvSpPr>
          <p:nvPr>
            <p:ph type="body" sz="quarter" idx="22"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887" name="Gerader Verbinder 4"/>
          <p:cNvSpPr/>
          <p:nvPr/>
        </p:nvSpPr>
        <p:spPr>
          <a:xfrm>
            <a:off x="-133394" y="7034027"/>
            <a:ext cx="23532010" cy="1"/>
          </a:xfrm>
          <a:prstGeom prst="line">
            <a:avLst/>
          </a:prstGeom>
          <a:ln w="38100" cap="rnd">
            <a:solidFill>
              <a:srgbClr val="003882"/>
            </a:solidFill>
            <a:miter/>
          </a:ln>
        </p:spPr>
        <p:txBody>
          <a:bodyPr lIns="82970" tIns="82970" rIns="82970" bIns="82970"/>
          <a:lstStyle/>
          <a:p>
            <a:pPr>
              <a:defRPr>
                <a:solidFill>
                  <a:schemeClr val="accent6">
                    <a:hueOff val="-12600000"/>
                    <a:satOff val="-8333"/>
                    <a:lumOff val="4705"/>
                  </a:schemeClr>
                </a:solidFill>
              </a:defRPr>
            </a:pPr>
            <a:endParaRPr/>
          </a:p>
        </p:txBody>
      </p:sp>
      <p:sp>
        <p:nvSpPr>
          <p:cNvPr id="888" name="Gerader Verbinder 34"/>
          <p:cNvSpPr/>
          <p:nvPr/>
        </p:nvSpPr>
        <p:spPr>
          <a:xfrm>
            <a:off x="2339300" y="7034027"/>
            <a:ext cx="18720539" cy="1"/>
          </a:xfrm>
          <a:prstGeom prst="line">
            <a:avLst/>
          </a:prstGeom>
          <a:ln w="38100" cap="rnd">
            <a:solidFill>
              <a:srgbClr val="003882"/>
            </a:solidFill>
            <a:miter/>
          </a:ln>
        </p:spPr>
        <p:txBody>
          <a:bodyPr lIns="82970" tIns="82970" rIns="82970" bIns="82970"/>
          <a:lstStyle/>
          <a:p>
            <a:pPr>
              <a:defRPr>
                <a:solidFill>
                  <a:schemeClr val="accent6">
                    <a:hueOff val="-12600000"/>
                    <a:satOff val="-8333"/>
                    <a:lumOff val="4705"/>
                  </a:schemeClr>
                </a:solidFill>
              </a:defRPr>
            </a:pPr>
            <a:endParaRPr/>
          </a:p>
        </p:txBody>
      </p:sp>
      <p:sp>
        <p:nvSpPr>
          <p:cNvPr id="889" name="Ellipse 35"/>
          <p:cNvSpPr/>
          <p:nvPr/>
        </p:nvSpPr>
        <p:spPr>
          <a:xfrm>
            <a:off x="2856569"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90" name="Ellipse 38"/>
          <p:cNvSpPr/>
          <p:nvPr/>
        </p:nvSpPr>
        <p:spPr>
          <a:xfrm>
            <a:off x="5116576"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91" name="Ellipse 39"/>
          <p:cNvSpPr/>
          <p:nvPr/>
        </p:nvSpPr>
        <p:spPr>
          <a:xfrm>
            <a:off x="7376583"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92" name="Ellipse 40"/>
          <p:cNvSpPr/>
          <p:nvPr/>
        </p:nvSpPr>
        <p:spPr>
          <a:xfrm>
            <a:off x="9636590"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93" name="Ellipse 41"/>
          <p:cNvSpPr/>
          <p:nvPr/>
        </p:nvSpPr>
        <p:spPr>
          <a:xfrm>
            <a:off x="11887706"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94" name="Ellipse 42"/>
          <p:cNvSpPr/>
          <p:nvPr/>
        </p:nvSpPr>
        <p:spPr>
          <a:xfrm>
            <a:off x="14151159"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95" name="Ellipse 43"/>
          <p:cNvSpPr/>
          <p:nvPr/>
        </p:nvSpPr>
        <p:spPr>
          <a:xfrm>
            <a:off x="18652151"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grpSp>
        <p:nvGrpSpPr>
          <p:cNvPr id="900" name="Gruppieren 1"/>
          <p:cNvGrpSpPr/>
          <p:nvPr/>
        </p:nvGrpSpPr>
        <p:grpSpPr>
          <a:xfrm>
            <a:off x="23576810" y="7006120"/>
            <a:ext cx="649297" cy="65332"/>
            <a:chOff x="0" y="0"/>
            <a:chExt cx="649295" cy="65330"/>
          </a:xfrm>
        </p:grpSpPr>
        <p:sp>
          <p:nvSpPr>
            <p:cNvPr id="896" name="Ellipse 44"/>
            <p:cNvSpPr/>
            <p:nvPr/>
          </p:nvSpPr>
          <p:spPr>
            <a:xfrm>
              <a:off x="-1" y="-1"/>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97" name="Ellipse 45"/>
            <p:cNvSpPr/>
            <p:nvPr/>
          </p:nvSpPr>
          <p:spPr>
            <a:xfrm>
              <a:off x="194654" y="-1"/>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98" name="Ellipse 46"/>
            <p:cNvSpPr/>
            <p:nvPr/>
          </p:nvSpPr>
          <p:spPr>
            <a:xfrm>
              <a:off x="389309" y="-1"/>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899" name="Ellipse 47"/>
            <p:cNvSpPr/>
            <p:nvPr/>
          </p:nvSpPr>
          <p:spPr>
            <a:xfrm>
              <a:off x="583964" y="-1"/>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sp>
        <p:nvSpPr>
          <p:cNvPr id="901" name="Ellipse 48"/>
          <p:cNvSpPr/>
          <p:nvPr/>
        </p:nvSpPr>
        <p:spPr>
          <a:xfrm>
            <a:off x="19728984"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02" name="Ellipse 49"/>
          <p:cNvSpPr/>
          <p:nvPr/>
        </p:nvSpPr>
        <p:spPr>
          <a:xfrm>
            <a:off x="17473000"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03" name="Ellipse 50"/>
          <p:cNvSpPr/>
          <p:nvPr/>
        </p:nvSpPr>
        <p:spPr>
          <a:xfrm>
            <a:off x="15221883"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04" name="Ellipse 51"/>
          <p:cNvSpPr/>
          <p:nvPr/>
        </p:nvSpPr>
        <p:spPr>
          <a:xfrm>
            <a:off x="12970434"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05" name="Ellipse 52"/>
          <p:cNvSpPr/>
          <p:nvPr/>
        </p:nvSpPr>
        <p:spPr>
          <a:xfrm>
            <a:off x="10708926" y="6870700"/>
            <a:ext cx="326656"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06" name="Ellipse 53"/>
          <p:cNvSpPr/>
          <p:nvPr/>
        </p:nvSpPr>
        <p:spPr>
          <a:xfrm>
            <a:off x="8455866"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07" name="Ellipse 54"/>
          <p:cNvSpPr/>
          <p:nvPr/>
        </p:nvSpPr>
        <p:spPr>
          <a:xfrm>
            <a:off x="6193675" y="6870700"/>
            <a:ext cx="326655" cy="326655"/>
          </a:xfrm>
          <a:prstGeom prst="ellipse">
            <a:avLst/>
          </a:prstGeom>
          <a:solidFill>
            <a:schemeClr val="accent6">
              <a:hueOff val="-12600000"/>
              <a:satOff val="-8333"/>
              <a:lumOff val="4705"/>
            </a:schemeClr>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08" name="Ellipse 55"/>
          <p:cNvSpPr/>
          <p:nvPr/>
        </p:nvSpPr>
        <p:spPr>
          <a:xfrm>
            <a:off x="3935852"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09" name="Ellipse 56"/>
          <p:cNvSpPr/>
          <p:nvPr/>
        </p:nvSpPr>
        <p:spPr>
          <a:xfrm>
            <a:off x="16410337" y="6936030"/>
            <a:ext cx="195994" cy="195994"/>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10" name="date"/>
          <p:cNvSpPr txBox="1">
            <a:spLocks noGrp="1"/>
          </p:cNvSpPr>
          <p:nvPr>
            <p:ph type="body" sz="quarter" idx="23" hasCustomPrompt="1"/>
          </p:nvPr>
        </p:nvSpPr>
        <p:spPr>
          <a:xfrm>
            <a:off x="5785323" y="7439707"/>
            <a:ext cx="1169438" cy="752336"/>
          </a:xfrm>
          <a:prstGeom prst="rect">
            <a:avLst/>
          </a:prstGeom>
        </p:spPr>
        <p:txBody>
          <a:bodyPr wrap="none" lIns="82970" tIns="82970" rIns="82970" bIns="82970">
            <a:spAutoFit/>
          </a:bodyPr>
          <a:lstStyle>
            <a:lvl1pPr>
              <a:defRPr sz="38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date</a:t>
            </a:r>
          </a:p>
        </p:txBody>
      </p:sp>
    </p:spTree>
    <p:extLst>
      <p:ext uri="{BB962C8B-B14F-4D97-AF65-F5344CB8AC3E}">
        <p14:creationId xmlns:p14="http://schemas.microsoft.com/office/powerpoint/2010/main" val="31628996"/>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Timeline 2">
    <p:spTree>
      <p:nvGrpSpPr>
        <p:cNvPr id="1" name=""/>
        <p:cNvGrpSpPr/>
        <p:nvPr/>
      </p:nvGrpSpPr>
      <p:grpSpPr>
        <a:xfrm>
          <a:off x="0" y="0"/>
          <a:ext cx="0" cy="0"/>
          <a:chOff x="0" y="0"/>
          <a:chExt cx="0" cy="0"/>
        </a:xfrm>
      </p:grpSpPr>
      <p:sp>
        <p:nvSpPr>
          <p:cNvPr id="917" name="Rechteck 1"/>
          <p:cNvSpPr/>
          <p:nvPr/>
        </p:nvSpPr>
        <p:spPr>
          <a:xfrm>
            <a:off x="-1" y="-1"/>
            <a:ext cx="24384001" cy="10585713"/>
          </a:xfrm>
          <a:prstGeom prst="rect">
            <a:avLst/>
          </a:prstGeom>
          <a:solidFill>
            <a:srgbClr val="CCD7E6"/>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19"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920" name="Sub, bold, 38pt, einzeilig"/>
          <p:cNvSpPr txBox="1">
            <a:spLocks noGrp="1"/>
          </p:cNvSpPr>
          <p:nvPr>
            <p:ph type="body" sz="quarter" idx="22"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922" name="date"/>
          <p:cNvSpPr txBox="1">
            <a:spLocks noGrp="1"/>
          </p:cNvSpPr>
          <p:nvPr>
            <p:ph type="body" sz="quarter" idx="23" hasCustomPrompt="1"/>
          </p:nvPr>
        </p:nvSpPr>
        <p:spPr>
          <a:xfrm>
            <a:off x="11559404" y="7087627"/>
            <a:ext cx="1169438" cy="752336"/>
          </a:xfrm>
          <a:prstGeom prst="rect">
            <a:avLst/>
          </a:prstGeom>
        </p:spPr>
        <p:txBody>
          <a:bodyPr wrap="none" lIns="82970" tIns="82970" rIns="82970" bIns="82970">
            <a:spAutoFit/>
          </a:bodyPr>
          <a:lstStyle>
            <a:lvl1pPr>
              <a:defRPr sz="38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date</a:t>
            </a:r>
          </a:p>
        </p:txBody>
      </p:sp>
      <p:sp>
        <p:nvSpPr>
          <p:cNvPr id="923" name="Gerader Verbinder 67"/>
          <p:cNvSpPr/>
          <p:nvPr/>
        </p:nvSpPr>
        <p:spPr>
          <a:xfrm flipH="1" flipV="1">
            <a:off x="3141541" y="6681946"/>
            <a:ext cx="13667438" cy="1"/>
          </a:xfrm>
          <a:prstGeom prst="line">
            <a:avLst/>
          </a:prstGeom>
          <a:ln w="38100" cap="rnd">
            <a:solidFill>
              <a:srgbClr val="003882"/>
            </a:solidFill>
            <a:miter/>
          </a:ln>
        </p:spPr>
        <p:txBody>
          <a:bodyPr lIns="82970" tIns="82970" rIns="82970" bIns="82970"/>
          <a:lstStyle/>
          <a:p>
            <a:pPr>
              <a:defRPr>
                <a:solidFill>
                  <a:schemeClr val="accent6">
                    <a:hueOff val="-12600000"/>
                    <a:satOff val="-8333"/>
                    <a:lumOff val="4705"/>
                  </a:schemeClr>
                </a:solidFill>
              </a:defRPr>
            </a:pPr>
            <a:endParaRPr/>
          </a:p>
        </p:txBody>
      </p:sp>
      <p:sp>
        <p:nvSpPr>
          <p:cNvPr id="924" name="Ellipse 68"/>
          <p:cNvSpPr/>
          <p:nvPr/>
        </p:nvSpPr>
        <p:spPr>
          <a:xfrm rot="10800000">
            <a:off x="19919610"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25" name="Ellipse 69"/>
          <p:cNvSpPr/>
          <p:nvPr/>
        </p:nvSpPr>
        <p:spPr>
          <a:xfrm rot="10800000">
            <a:off x="17659604"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26" name="Ellipse 70"/>
          <p:cNvSpPr/>
          <p:nvPr/>
        </p:nvSpPr>
        <p:spPr>
          <a:xfrm rot="10800000">
            <a:off x="15399596"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27" name="Ellipse 71"/>
          <p:cNvSpPr/>
          <p:nvPr/>
        </p:nvSpPr>
        <p:spPr>
          <a:xfrm rot="10800000">
            <a:off x="13148479"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28" name="Ellipse 72"/>
          <p:cNvSpPr/>
          <p:nvPr/>
        </p:nvSpPr>
        <p:spPr>
          <a:xfrm rot="10800000">
            <a:off x="10885027"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29" name="Ellipse 79"/>
          <p:cNvSpPr/>
          <p:nvPr/>
        </p:nvSpPr>
        <p:spPr>
          <a:xfrm rot="10800000">
            <a:off x="6384034" y="6567616"/>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grpSp>
        <p:nvGrpSpPr>
          <p:cNvPr id="934" name="Gruppieren 80"/>
          <p:cNvGrpSpPr/>
          <p:nvPr/>
        </p:nvGrpSpPr>
        <p:grpSpPr>
          <a:xfrm>
            <a:off x="2321612" y="6644522"/>
            <a:ext cx="649297" cy="65332"/>
            <a:chOff x="0" y="0"/>
            <a:chExt cx="649295" cy="65330"/>
          </a:xfrm>
        </p:grpSpPr>
        <p:sp>
          <p:nvSpPr>
            <p:cNvPr id="930" name="Ellipse 81"/>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31" name="Ellipse 83"/>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32" name="Ellipse 84"/>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33" name="Ellipse 85"/>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sp>
        <p:nvSpPr>
          <p:cNvPr id="935" name="Ellipse 86"/>
          <p:cNvSpPr/>
          <p:nvPr/>
        </p:nvSpPr>
        <p:spPr>
          <a:xfrm rot="10800000">
            <a:off x="5209205"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36" name="Ellipse 87"/>
          <p:cNvSpPr/>
          <p:nvPr/>
        </p:nvSpPr>
        <p:spPr>
          <a:xfrm rot="10800000">
            <a:off x="7465190"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37" name="Ellipse 88"/>
          <p:cNvSpPr/>
          <p:nvPr/>
        </p:nvSpPr>
        <p:spPr>
          <a:xfrm rot="10800000">
            <a:off x="9716307"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38" name="Ellipse 89"/>
          <p:cNvSpPr/>
          <p:nvPr/>
        </p:nvSpPr>
        <p:spPr>
          <a:xfrm rot="10800000">
            <a:off x="11967756" y="6518619"/>
            <a:ext cx="326655" cy="326655"/>
          </a:xfrm>
          <a:prstGeom prst="ellipse">
            <a:avLst/>
          </a:prstGeom>
          <a:solidFill>
            <a:schemeClr val="accent6">
              <a:hueOff val="-12600000"/>
              <a:satOff val="-8333"/>
              <a:lumOff val="4705"/>
            </a:schemeClr>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39" name="Ellipse 90"/>
          <p:cNvSpPr/>
          <p:nvPr/>
        </p:nvSpPr>
        <p:spPr>
          <a:xfrm rot="10800000">
            <a:off x="14229264"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40" name="Ellipse 91"/>
          <p:cNvSpPr/>
          <p:nvPr/>
        </p:nvSpPr>
        <p:spPr>
          <a:xfrm rot="10800000">
            <a:off x="16482324"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41" name="Ellipse 92"/>
          <p:cNvSpPr/>
          <p:nvPr/>
        </p:nvSpPr>
        <p:spPr>
          <a:xfrm rot="10800000">
            <a:off x="18744516" y="6518619"/>
            <a:ext cx="326655" cy="326655"/>
          </a:xfrm>
          <a:prstGeom prst="ellipse">
            <a:avLst/>
          </a:prstGeom>
          <a:solidFill>
            <a:schemeClr val="accent6">
              <a:hueOff val="-12600000"/>
              <a:satOff val="-8333"/>
              <a:lumOff val="4705"/>
            </a:schemeClr>
          </a:solidFill>
          <a:ln w="25400">
            <a:solidFill>
              <a:srgbClr val="003366"/>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42" name="Ellipse 93"/>
          <p:cNvSpPr/>
          <p:nvPr/>
        </p:nvSpPr>
        <p:spPr>
          <a:xfrm rot="10800000">
            <a:off x="21002338" y="6518619"/>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43" name="Ellipse 94"/>
          <p:cNvSpPr/>
          <p:nvPr/>
        </p:nvSpPr>
        <p:spPr>
          <a:xfrm rot="10800000">
            <a:off x="8658514" y="6583950"/>
            <a:ext cx="195993" cy="195993"/>
          </a:xfrm>
          <a:prstGeom prst="ellipse">
            <a:avLst/>
          </a:prstGeom>
          <a:solidFill>
            <a:srgbClr val="003366"/>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grpSp>
        <p:nvGrpSpPr>
          <p:cNvPr id="948" name="Gruppieren 95"/>
          <p:cNvGrpSpPr/>
          <p:nvPr/>
        </p:nvGrpSpPr>
        <p:grpSpPr>
          <a:xfrm>
            <a:off x="16911623" y="6644522"/>
            <a:ext cx="649297" cy="65332"/>
            <a:chOff x="0" y="0"/>
            <a:chExt cx="649295" cy="65330"/>
          </a:xfrm>
        </p:grpSpPr>
        <p:sp>
          <p:nvSpPr>
            <p:cNvPr id="944" name="Ellipse 96"/>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45" name="Ellipse 97"/>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46" name="Ellipse 98"/>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47" name="Ellipse 99"/>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grpSp>
        <p:nvGrpSpPr>
          <p:cNvPr id="953" name="Gruppieren 100"/>
          <p:cNvGrpSpPr/>
          <p:nvPr/>
        </p:nvGrpSpPr>
        <p:grpSpPr>
          <a:xfrm>
            <a:off x="17982386" y="6644522"/>
            <a:ext cx="649296" cy="65332"/>
            <a:chOff x="0" y="0"/>
            <a:chExt cx="649295" cy="65330"/>
          </a:xfrm>
        </p:grpSpPr>
        <p:sp>
          <p:nvSpPr>
            <p:cNvPr id="949" name="Ellipse 101"/>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50" name="Ellipse 102"/>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51" name="Ellipse 103"/>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52" name="Ellipse 104"/>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grpSp>
        <p:nvGrpSpPr>
          <p:cNvPr id="958" name="Gruppieren 105"/>
          <p:cNvGrpSpPr/>
          <p:nvPr/>
        </p:nvGrpSpPr>
        <p:grpSpPr>
          <a:xfrm>
            <a:off x="19173189" y="6644522"/>
            <a:ext cx="649297" cy="65332"/>
            <a:chOff x="0" y="0"/>
            <a:chExt cx="649295" cy="65330"/>
          </a:xfrm>
        </p:grpSpPr>
        <p:sp>
          <p:nvSpPr>
            <p:cNvPr id="954" name="Ellipse 106"/>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55" name="Ellipse 107"/>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56" name="Ellipse 108"/>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57" name="Ellipse 109"/>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grpSp>
        <p:nvGrpSpPr>
          <p:cNvPr id="963" name="Gruppieren 110"/>
          <p:cNvGrpSpPr/>
          <p:nvPr/>
        </p:nvGrpSpPr>
        <p:grpSpPr>
          <a:xfrm>
            <a:off x="20238201" y="6644522"/>
            <a:ext cx="649297" cy="65332"/>
            <a:chOff x="0" y="0"/>
            <a:chExt cx="649295" cy="65330"/>
          </a:xfrm>
        </p:grpSpPr>
        <p:sp>
          <p:nvSpPr>
            <p:cNvPr id="959" name="Ellipse 111"/>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60" name="Ellipse 112"/>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61" name="Ellipse 113"/>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62" name="Ellipse 114"/>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grpSp>
        <p:nvGrpSpPr>
          <p:cNvPr id="968" name="Gruppieren 115"/>
          <p:cNvGrpSpPr/>
          <p:nvPr/>
        </p:nvGrpSpPr>
        <p:grpSpPr>
          <a:xfrm>
            <a:off x="21413091" y="6644522"/>
            <a:ext cx="649297" cy="65332"/>
            <a:chOff x="0" y="0"/>
            <a:chExt cx="649295" cy="65330"/>
          </a:xfrm>
        </p:grpSpPr>
        <p:sp>
          <p:nvSpPr>
            <p:cNvPr id="964" name="Ellipse 116"/>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65" name="Ellipse 117"/>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66" name="Ellipse 118"/>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67" name="Ellipse 119"/>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pic>
        <p:nvPicPr>
          <p:cNvPr id="56" name="Picture 6" descr="pasted-image.pdf">
            <a:extLst>
              <a:ext uri="{FF2B5EF4-FFF2-40B4-BE49-F238E27FC236}">
                <a16:creationId xmlns:a16="http://schemas.microsoft.com/office/drawing/2014/main" id="{D812745D-4DC7-2A42-B387-C7F8DD70024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8" name="Text Box 8" descr="Foliennummernplatzhalter 3">
            <a:extLst>
              <a:ext uri="{FF2B5EF4-FFF2-40B4-BE49-F238E27FC236}">
                <a16:creationId xmlns:a16="http://schemas.microsoft.com/office/drawing/2014/main" id="{F09D0E52-836F-7245-996C-612B5E70699B}"/>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2290773"/>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Timeline 2 copia">
    <p:spTree>
      <p:nvGrpSpPr>
        <p:cNvPr id="1" name=""/>
        <p:cNvGrpSpPr/>
        <p:nvPr/>
      </p:nvGrpSpPr>
      <p:grpSpPr>
        <a:xfrm>
          <a:off x="0" y="0"/>
          <a:ext cx="0" cy="0"/>
          <a:chOff x="0" y="0"/>
          <a:chExt cx="0" cy="0"/>
        </a:xfrm>
      </p:grpSpPr>
      <p:sp>
        <p:nvSpPr>
          <p:cNvPr id="976" name="Rechteck 1"/>
          <p:cNvSpPr/>
          <p:nvPr/>
        </p:nvSpPr>
        <p:spPr>
          <a:xfrm>
            <a:off x="-1" y="0"/>
            <a:ext cx="24384001" cy="13716000"/>
          </a:xfrm>
          <a:prstGeom prst="rect">
            <a:avLst/>
          </a:prstGeom>
          <a:solidFill>
            <a:srgbClr val="CCD7E6"/>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78"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979" name="Sub, bold, 38pt, einzeilig"/>
          <p:cNvSpPr txBox="1">
            <a:spLocks noGrp="1"/>
          </p:cNvSpPr>
          <p:nvPr>
            <p:ph type="body" sz="quarter" idx="22"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980" name="date"/>
          <p:cNvSpPr txBox="1">
            <a:spLocks noGrp="1"/>
          </p:cNvSpPr>
          <p:nvPr>
            <p:ph type="body" sz="quarter" idx="23" hasCustomPrompt="1"/>
          </p:nvPr>
        </p:nvSpPr>
        <p:spPr>
          <a:xfrm>
            <a:off x="11559404" y="7439707"/>
            <a:ext cx="1169438" cy="752336"/>
          </a:xfrm>
          <a:prstGeom prst="rect">
            <a:avLst/>
          </a:prstGeom>
        </p:spPr>
        <p:txBody>
          <a:bodyPr wrap="none" lIns="82970" tIns="82970" rIns="82970" bIns="82970">
            <a:spAutoFit/>
          </a:bodyPr>
          <a:lstStyle>
            <a:lvl1pPr>
              <a:defRPr sz="38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date</a:t>
            </a:r>
          </a:p>
        </p:txBody>
      </p:sp>
      <p:sp>
        <p:nvSpPr>
          <p:cNvPr id="981" name="Gerader Verbinder 67"/>
          <p:cNvSpPr/>
          <p:nvPr/>
        </p:nvSpPr>
        <p:spPr>
          <a:xfrm flipH="1" flipV="1">
            <a:off x="3141541" y="7034027"/>
            <a:ext cx="13667438" cy="1"/>
          </a:xfrm>
          <a:prstGeom prst="line">
            <a:avLst/>
          </a:prstGeom>
          <a:ln w="38100" cap="rnd">
            <a:solidFill>
              <a:srgbClr val="003882"/>
            </a:solidFill>
            <a:miter/>
          </a:ln>
        </p:spPr>
        <p:txBody>
          <a:bodyPr lIns="82970" tIns="82970" rIns="82970" bIns="82970"/>
          <a:lstStyle/>
          <a:p>
            <a:pPr>
              <a:defRPr>
                <a:solidFill>
                  <a:schemeClr val="accent6">
                    <a:hueOff val="-12600000"/>
                    <a:satOff val="-8333"/>
                    <a:lumOff val="4705"/>
                  </a:schemeClr>
                </a:solidFill>
              </a:defRPr>
            </a:pPr>
            <a:endParaRPr/>
          </a:p>
        </p:txBody>
      </p:sp>
      <p:sp>
        <p:nvSpPr>
          <p:cNvPr id="982" name="Ellipse 68"/>
          <p:cNvSpPr/>
          <p:nvPr/>
        </p:nvSpPr>
        <p:spPr>
          <a:xfrm rot="10800000">
            <a:off x="19919610"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83" name="Ellipse 69"/>
          <p:cNvSpPr/>
          <p:nvPr/>
        </p:nvSpPr>
        <p:spPr>
          <a:xfrm rot="10800000">
            <a:off x="17659604"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84" name="Ellipse 70"/>
          <p:cNvSpPr/>
          <p:nvPr/>
        </p:nvSpPr>
        <p:spPr>
          <a:xfrm rot="10800000">
            <a:off x="15399596"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85" name="Ellipse 71"/>
          <p:cNvSpPr/>
          <p:nvPr/>
        </p:nvSpPr>
        <p:spPr>
          <a:xfrm rot="10800000">
            <a:off x="13148479"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86" name="Ellipse 72"/>
          <p:cNvSpPr/>
          <p:nvPr/>
        </p:nvSpPr>
        <p:spPr>
          <a:xfrm rot="10800000">
            <a:off x="10885027"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87" name="Ellipse 79"/>
          <p:cNvSpPr/>
          <p:nvPr/>
        </p:nvSpPr>
        <p:spPr>
          <a:xfrm rot="10800000">
            <a:off x="6384034" y="6919697"/>
            <a:ext cx="228659" cy="228659"/>
          </a:xfrm>
          <a:prstGeom prst="ellipse">
            <a:avLst/>
          </a:prstGeom>
          <a:solidFill>
            <a:srgbClr val="003882"/>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grpSp>
        <p:nvGrpSpPr>
          <p:cNvPr id="992" name="Gruppieren 80"/>
          <p:cNvGrpSpPr/>
          <p:nvPr/>
        </p:nvGrpSpPr>
        <p:grpSpPr>
          <a:xfrm>
            <a:off x="2321612" y="6996603"/>
            <a:ext cx="649297" cy="65331"/>
            <a:chOff x="0" y="0"/>
            <a:chExt cx="649295" cy="65330"/>
          </a:xfrm>
        </p:grpSpPr>
        <p:sp>
          <p:nvSpPr>
            <p:cNvPr id="988" name="Ellipse 81"/>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89" name="Ellipse 83"/>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90" name="Ellipse 84"/>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991" name="Ellipse 85"/>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sp>
        <p:nvSpPr>
          <p:cNvPr id="993" name="Ellipse 86"/>
          <p:cNvSpPr/>
          <p:nvPr/>
        </p:nvSpPr>
        <p:spPr>
          <a:xfrm rot="10800000">
            <a:off x="5209205"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94" name="Ellipse 87"/>
          <p:cNvSpPr/>
          <p:nvPr/>
        </p:nvSpPr>
        <p:spPr>
          <a:xfrm rot="10800000">
            <a:off x="7465190"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95" name="Ellipse 88"/>
          <p:cNvSpPr/>
          <p:nvPr/>
        </p:nvSpPr>
        <p:spPr>
          <a:xfrm rot="10800000">
            <a:off x="9716307"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96" name="Ellipse 89"/>
          <p:cNvSpPr/>
          <p:nvPr/>
        </p:nvSpPr>
        <p:spPr>
          <a:xfrm rot="10800000">
            <a:off x="11967756" y="6870700"/>
            <a:ext cx="326655" cy="326655"/>
          </a:xfrm>
          <a:prstGeom prst="ellipse">
            <a:avLst/>
          </a:prstGeom>
          <a:solidFill>
            <a:schemeClr val="accent6">
              <a:hueOff val="-12600000"/>
              <a:satOff val="-8333"/>
              <a:lumOff val="4705"/>
            </a:schemeClr>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97" name="Ellipse 90"/>
          <p:cNvSpPr/>
          <p:nvPr/>
        </p:nvSpPr>
        <p:spPr>
          <a:xfrm rot="10800000">
            <a:off x="14229264"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98" name="Ellipse 91"/>
          <p:cNvSpPr/>
          <p:nvPr/>
        </p:nvSpPr>
        <p:spPr>
          <a:xfrm rot="10800000">
            <a:off x="16482324"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999" name="Ellipse 92"/>
          <p:cNvSpPr/>
          <p:nvPr/>
        </p:nvSpPr>
        <p:spPr>
          <a:xfrm rot="10800000">
            <a:off x="18744516" y="6870700"/>
            <a:ext cx="326655" cy="326655"/>
          </a:xfrm>
          <a:prstGeom prst="ellipse">
            <a:avLst/>
          </a:prstGeom>
          <a:solidFill>
            <a:schemeClr val="accent6">
              <a:hueOff val="-12600000"/>
              <a:satOff val="-8333"/>
              <a:lumOff val="4705"/>
            </a:schemeClr>
          </a:solidFill>
          <a:ln w="25400">
            <a:solidFill>
              <a:srgbClr val="003366"/>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1000" name="Ellipse 93"/>
          <p:cNvSpPr/>
          <p:nvPr/>
        </p:nvSpPr>
        <p:spPr>
          <a:xfrm rot="10800000">
            <a:off x="21002338" y="6870700"/>
            <a:ext cx="326655" cy="326655"/>
          </a:xfrm>
          <a:prstGeom prst="ellipse">
            <a:avLst/>
          </a:prstGeom>
          <a:solidFill>
            <a:schemeClr val="accent6">
              <a:hueOff val="-12600000"/>
              <a:satOff val="-8333"/>
              <a:lumOff val="4705"/>
            </a:schemeClr>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sp>
        <p:nvSpPr>
          <p:cNvPr id="1001" name="Ellipse 94"/>
          <p:cNvSpPr/>
          <p:nvPr/>
        </p:nvSpPr>
        <p:spPr>
          <a:xfrm rot="10800000">
            <a:off x="8658514" y="6936030"/>
            <a:ext cx="195993" cy="195994"/>
          </a:xfrm>
          <a:prstGeom prst="ellipse">
            <a:avLst/>
          </a:prstGeom>
          <a:solidFill>
            <a:srgbClr val="003366"/>
          </a:solidFill>
          <a:ln w="25400">
            <a:solidFill>
              <a:srgbClr val="003882"/>
            </a:solidFill>
            <a:miter/>
          </a:ln>
        </p:spPr>
        <p:txBody>
          <a:bodyPr lIns="82970" tIns="82970" rIns="82970" bIns="82970" anchor="ctr"/>
          <a:lstStyle/>
          <a:p>
            <a:pPr algn="ctr">
              <a:defRPr>
                <a:solidFill>
                  <a:schemeClr val="accent6">
                    <a:hueOff val="-12600000"/>
                    <a:satOff val="-8333"/>
                    <a:lumOff val="4705"/>
                  </a:schemeClr>
                </a:solidFill>
              </a:defRPr>
            </a:pPr>
            <a:endParaRPr/>
          </a:p>
        </p:txBody>
      </p:sp>
      <p:grpSp>
        <p:nvGrpSpPr>
          <p:cNvPr id="1006" name="Gruppieren 95"/>
          <p:cNvGrpSpPr/>
          <p:nvPr/>
        </p:nvGrpSpPr>
        <p:grpSpPr>
          <a:xfrm>
            <a:off x="16911623" y="6996603"/>
            <a:ext cx="649297" cy="65331"/>
            <a:chOff x="0" y="0"/>
            <a:chExt cx="649295" cy="65330"/>
          </a:xfrm>
        </p:grpSpPr>
        <p:sp>
          <p:nvSpPr>
            <p:cNvPr id="1002" name="Ellipse 96"/>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03" name="Ellipse 97"/>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04" name="Ellipse 98"/>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05" name="Ellipse 99"/>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grpSp>
        <p:nvGrpSpPr>
          <p:cNvPr id="1011" name="Gruppieren 100"/>
          <p:cNvGrpSpPr/>
          <p:nvPr/>
        </p:nvGrpSpPr>
        <p:grpSpPr>
          <a:xfrm>
            <a:off x="17982386" y="6996603"/>
            <a:ext cx="649296" cy="65331"/>
            <a:chOff x="0" y="0"/>
            <a:chExt cx="649295" cy="65330"/>
          </a:xfrm>
        </p:grpSpPr>
        <p:sp>
          <p:nvSpPr>
            <p:cNvPr id="1007" name="Ellipse 101"/>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08" name="Ellipse 102"/>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09" name="Ellipse 103"/>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10" name="Ellipse 104"/>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grpSp>
        <p:nvGrpSpPr>
          <p:cNvPr id="1016" name="Gruppieren 105"/>
          <p:cNvGrpSpPr/>
          <p:nvPr/>
        </p:nvGrpSpPr>
        <p:grpSpPr>
          <a:xfrm>
            <a:off x="19173189" y="6996603"/>
            <a:ext cx="649297" cy="65331"/>
            <a:chOff x="0" y="0"/>
            <a:chExt cx="649295" cy="65330"/>
          </a:xfrm>
        </p:grpSpPr>
        <p:sp>
          <p:nvSpPr>
            <p:cNvPr id="1012" name="Ellipse 106"/>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13" name="Ellipse 107"/>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14" name="Ellipse 108"/>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15" name="Ellipse 109"/>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grpSp>
        <p:nvGrpSpPr>
          <p:cNvPr id="1021" name="Gruppieren 110"/>
          <p:cNvGrpSpPr/>
          <p:nvPr/>
        </p:nvGrpSpPr>
        <p:grpSpPr>
          <a:xfrm>
            <a:off x="20238201" y="6996603"/>
            <a:ext cx="649297" cy="65331"/>
            <a:chOff x="0" y="0"/>
            <a:chExt cx="649295" cy="65330"/>
          </a:xfrm>
        </p:grpSpPr>
        <p:sp>
          <p:nvSpPr>
            <p:cNvPr id="1017" name="Ellipse 111"/>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18" name="Ellipse 112"/>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19" name="Ellipse 113"/>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20" name="Ellipse 114"/>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grpSp>
        <p:nvGrpSpPr>
          <p:cNvPr id="1026" name="Gruppieren 115"/>
          <p:cNvGrpSpPr/>
          <p:nvPr/>
        </p:nvGrpSpPr>
        <p:grpSpPr>
          <a:xfrm>
            <a:off x="21413091" y="6996603"/>
            <a:ext cx="649297" cy="65331"/>
            <a:chOff x="0" y="0"/>
            <a:chExt cx="649295" cy="65330"/>
          </a:xfrm>
        </p:grpSpPr>
        <p:sp>
          <p:nvSpPr>
            <p:cNvPr id="1022" name="Ellipse 116"/>
            <p:cNvSpPr/>
            <p:nvPr/>
          </p:nvSpPr>
          <p:spPr>
            <a:xfrm rot="10800000">
              <a:off x="58396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23" name="Ellipse 117"/>
            <p:cNvSpPr/>
            <p:nvPr/>
          </p:nvSpPr>
          <p:spPr>
            <a:xfrm rot="10800000">
              <a:off x="38930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24" name="Ellipse 118"/>
            <p:cNvSpPr/>
            <p:nvPr/>
          </p:nvSpPr>
          <p:spPr>
            <a:xfrm rot="10800000">
              <a:off x="194654"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25" name="Ellipse 119"/>
            <p:cNvSpPr/>
            <p:nvPr/>
          </p:nvSpPr>
          <p:spPr>
            <a:xfrm rot="10800000">
              <a:off x="-1"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spTree>
    <p:extLst>
      <p:ext uri="{BB962C8B-B14F-4D97-AF65-F5344CB8AC3E}">
        <p14:creationId xmlns:p14="http://schemas.microsoft.com/office/powerpoint/2010/main" val="1937546670"/>
      </p:ext>
    </p:extLst>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Timeline 3">
    <p:spTree>
      <p:nvGrpSpPr>
        <p:cNvPr id="1" name=""/>
        <p:cNvGrpSpPr/>
        <p:nvPr/>
      </p:nvGrpSpPr>
      <p:grpSpPr>
        <a:xfrm>
          <a:off x="0" y="0"/>
          <a:ext cx="0" cy="0"/>
          <a:chOff x="0" y="0"/>
          <a:chExt cx="0" cy="0"/>
        </a:xfrm>
      </p:grpSpPr>
      <p:sp>
        <p:nvSpPr>
          <p:cNvPr id="1033" name="Rechteck 1"/>
          <p:cNvSpPr/>
          <p:nvPr/>
        </p:nvSpPr>
        <p:spPr>
          <a:xfrm>
            <a:off x="0" y="-1"/>
            <a:ext cx="24384000" cy="10585713"/>
          </a:xfrm>
          <a:prstGeom prst="rect">
            <a:avLst/>
          </a:prstGeom>
          <a:solidFill>
            <a:srgbClr val="CCD7E6"/>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1035"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1036" name="Sub, bold, 38pt, einzeilig"/>
          <p:cNvSpPr txBox="1">
            <a:spLocks noGrp="1"/>
          </p:cNvSpPr>
          <p:nvPr>
            <p:ph type="body" sz="quarter" idx="22"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1038" name="date"/>
          <p:cNvSpPr txBox="1">
            <a:spLocks noGrp="1"/>
          </p:cNvSpPr>
          <p:nvPr>
            <p:ph type="body" sz="quarter" idx="23" hasCustomPrompt="1"/>
          </p:nvPr>
        </p:nvSpPr>
        <p:spPr>
          <a:xfrm>
            <a:off x="12575404" y="4276693"/>
            <a:ext cx="1169438" cy="752336"/>
          </a:xfrm>
          <a:prstGeom prst="rect">
            <a:avLst/>
          </a:prstGeom>
        </p:spPr>
        <p:txBody>
          <a:bodyPr wrap="none" lIns="82970" tIns="82970" rIns="82970" bIns="82970">
            <a:spAutoFit/>
          </a:bodyPr>
          <a:lstStyle>
            <a:lvl1pPr>
              <a:defRPr sz="38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date</a:t>
            </a:r>
          </a:p>
        </p:txBody>
      </p:sp>
      <p:grpSp>
        <p:nvGrpSpPr>
          <p:cNvPr id="1052" name="Gruppieren 46"/>
          <p:cNvGrpSpPr/>
          <p:nvPr/>
        </p:nvGrpSpPr>
        <p:grpSpPr>
          <a:xfrm>
            <a:off x="12028672" y="2700463"/>
            <a:ext cx="326655" cy="7753482"/>
            <a:chOff x="0" y="0"/>
            <a:chExt cx="326654" cy="7753480"/>
          </a:xfrm>
        </p:grpSpPr>
        <p:sp>
          <p:nvSpPr>
            <p:cNvPr id="1039" name="Gerader Verbinder 47"/>
            <p:cNvSpPr/>
            <p:nvPr/>
          </p:nvSpPr>
          <p:spPr>
            <a:xfrm flipV="1">
              <a:off x="163329" y="819930"/>
              <a:ext cx="1" cy="6307823"/>
            </a:xfrm>
            <a:prstGeom prst="line">
              <a:avLst/>
            </a:prstGeom>
            <a:noFill/>
            <a:ln w="38100" cap="rnd">
              <a:solidFill>
                <a:srgbClr val="003882"/>
              </a:solidFill>
              <a:prstDash val="solid"/>
              <a:miter lim="800000"/>
            </a:ln>
            <a:effectLst/>
          </p:spPr>
          <p:txBody>
            <a:bodyPr wrap="square" lIns="82970" tIns="82970" rIns="82970" bIns="82970" numCol="1" anchor="t">
              <a:noAutofit/>
            </a:bodyPr>
            <a:lstStyle/>
            <a:p>
              <a:pPr>
                <a:defRPr>
                  <a:solidFill>
                    <a:schemeClr val="accent6">
                      <a:hueOff val="-12600000"/>
                      <a:satOff val="-8333"/>
                      <a:lumOff val="4705"/>
                    </a:schemeClr>
                  </a:solidFill>
                </a:defRPr>
              </a:pPr>
              <a:endParaRPr/>
            </a:p>
          </p:txBody>
        </p:sp>
        <p:sp>
          <p:nvSpPr>
            <p:cNvPr id="1040" name="Ellipse 48"/>
            <p:cNvSpPr/>
            <p:nvPr/>
          </p:nvSpPr>
          <p:spPr>
            <a:xfrm rot="16200000">
              <a:off x="135419" y="583964"/>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41" name="Ellipse 49"/>
            <p:cNvSpPr/>
            <p:nvPr/>
          </p:nvSpPr>
          <p:spPr>
            <a:xfrm rot="16200000">
              <a:off x="135419" y="389309"/>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42" name="Ellipse 50"/>
            <p:cNvSpPr/>
            <p:nvPr/>
          </p:nvSpPr>
          <p:spPr>
            <a:xfrm rot="16200000">
              <a:off x="135419" y="194654"/>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43" name="Ellipse 51"/>
            <p:cNvSpPr/>
            <p:nvPr/>
          </p:nvSpPr>
          <p:spPr>
            <a:xfrm rot="16200000">
              <a:off x="13541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44" name="Ellipse 52"/>
            <p:cNvSpPr/>
            <p:nvPr/>
          </p:nvSpPr>
          <p:spPr>
            <a:xfrm rot="16200000">
              <a:off x="0" y="1824127"/>
              <a:ext cx="326655" cy="326655"/>
            </a:xfrm>
            <a:prstGeom prst="ellipse">
              <a:avLst/>
            </a:prstGeom>
            <a:solidFill>
              <a:schemeClr val="accent6">
                <a:hueOff val="-12600000"/>
                <a:satOff val="-8333"/>
                <a:lumOff val="4705"/>
              </a:schemeClr>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45" name="Ellipse 53"/>
            <p:cNvSpPr/>
            <p:nvPr/>
          </p:nvSpPr>
          <p:spPr>
            <a:xfrm rot="16200000">
              <a:off x="0" y="4080112"/>
              <a:ext cx="326655" cy="326655"/>
            </a:xfrm>
            <a:prstGeom prst="ellipse">
              <a:avLst/>
            </a:prstGeom>
            <a:solidFill>
              <a:schemeClr val="accent6">
                <a:hueOff val="-12600000"/>
                <a:satOff val="-8333"/>
                <a:lumOff val="4705"/>
              </a:schemeClr>
            </a:solidFill>
            <a:ln w="25400" cap="flat">
              <a:solidFill>
                <a:srgbClr val="003882"/>
              </a:solidFill>
              <a:prstDash val="solid"/>
              <a:miter lim="8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46" name="Ellipse 54"/>
            <p:cNvSpPr/>
            <p:nvPr/>
          </p:nvSpPr>
          <p:spPr>
            <a:xfrm rot="16200000">
              <a:off x="0" y="6331229"/>
              <a:ext cx="326655" cy="326655"/>
            </a:xfrm>
            <a:prstGeom prst="ellipse">
              <a:avLst/>
            </a:prstGeom>
            <a:solidFill>
              <a:schemeClr val="accent6">
                <a:hueOff val="-12600000"/>
                <a:satOff val="-8333"/>
                <a:lumOff val="4705"/>
              </a:schemeClr>
            </a:solidFill>
            <a:ln w="25400" cap="flat">
              <a:solidFill>
                <a:srgbClr val="003882"/>
              </a:solidFill>
              <a:prstDash val="solid"/>
              <a:miter lim="8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47" name="Ellipse 55"/>
            <p:cNvSpPr/>
            <p:nvPr/>
          </p:nvSpPr>
          <p:spPr>
            <a:xfrm rot="16200000">
              <a:off x="65330" y="5273436"/>
              <a:ext cx="195994" cy="195993"/>
            </a:xfrm>
            <a:prstGeom prst="ellipse">
              <a:avLst/>
            </a:prstGeom>
            <a:solidFill>
              <a:schemeClr val="accent6">
                <a:hueOff val="-12600000"/>
                <a:satOff val="-8333"/>
                <a:lumOff val="4705"/>
              </a:schemeClr>
            </a:solidFill>
            <a:ln w="25400" cap="flat">
              <a:solidFill>
                <a:srgbClr val="003882"/>
              </a:solidFill>
              <a:prstDash val="solid"/>
              <a:miter lim="8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48" name="Ellipse 56"/>
            <p:cNvSpPr/>
            <p:nvPr/>
          </p:nvSpPr>
          <p:spPr>
            <a:xfrm rot="16200000">
              <a:off x="135481" y="768815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49" name="Ellipse 57"/>
            <p:cNvSpPr/>
            <p:nvPr/>
          </p:nvSpPr>
          <p:spPr>
            <a:xfrm rot="16200000">
              <a:off x="135483" y="7493495"/>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50" name="Ellipse 58"/>
            <p:cNvSpPr/>
            <p:nvPr/>
          </p:nvSpPr>
          <p:spPr>
            <a:xfrm rot="16200000">
              <a:off x="135483" y="7298839"/>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51" name="Ellipse 59"/>
            <p:cNvSpPr/>
            <p:nvPr/>
          </p:nvSpPr>
          <p:spPr>
            <a:xfrm rot="16200000">
              <a:off x="65332" y="3049843"/>
              <a:ext cx="195994" cy="195994"/>
            </a:xfrm>
            <a:prstGeom prst="ellipse">
              <a:avLst/>
            </a:prstGeom>
            <a:solidFill>
              <a:schemeClr val="accent6">
                <a:hueOff val="-12600000"/>
                <a:satOff val="-8333"/>
                <a:lumOff val="4705"/>
              </a:schemeClr>
            </a:solidFill>
            <a:ln w="25400" cap="flat">
              <a:solidFill>
                <a:srgbClr val="003882"/>
              </a:solidFill>
              <a:prstDash val="solid"/>
              <a:miter lim="8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pic>
        <p:nvPicPr>
          <p:cNvPr id="24" name="Picture 6" descr="pasted-image.pdf">
            <a:extLst>
              <a:ext uri="{FF2B5EF4-FFF2-40B4-BE49-F238E27FC236}">
                <a16:creationId xmlns:a16="http://schemas.microsoft.com/office/drawing/2014/main" id="{BB298F7A-FC0B-7E46-81FD-0A0EE5442C3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 name="Text Box 8" descr="Foliennummernplatzhalter 3">
            <a:extLst>
              <a:ext uri="{FF2B5EF4-FFF2-40B4-BE49-F238E27FC236}">
                <a16:creationId xmlns:a16="http://schemas.microsoft.com/office/drawing/2014/main" id="{C4F97D09-1383-B248-B687-C90291614E2F}"/>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799508"/>
      </p:ext>
    </p:extLst>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Timeline 3 copia">
    <p:spTree>
      <p:nvGrpSpPr>
        <p:cNvPr id="1" name=""/>
        <p:cNvGrpSpPr/>
        <p:nvPr/>
      </p:nvGrpSpPr>
      <p:grpSpPr>
        <a:xfrm>
          <a:off x="0" y="0"/>
          <a:ext cx="0" cy="0"/>
          <a:chOff x="0" y="0"/>
          <a:chExt cx="0" cy="0"/>
        </a:xfrm>
      </p:grpSpPr>
      <p:sp>
        <p:nvSpPr>
          <p:cNvPr id="1060" name="Rechteck 1"/>
          <p:cNvSpPr/>
          <p:nvPr/>
        </p:nvSpPr>
        <p:spPr>
          <a:xfrm>
            <a:off x="0" y="-1"/>
            <a:ext cx="24384000" cy="13716001"/>
          </a:xfrm>
          <a:prstGeom prst="rect">
            <a:avLst/>
          </a:prstGeom>
          <a:solidFill>
            <a:srgbClr val="CCD7E6"/>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1062" name="Headline, bold, 62pt."/>
          <p:cNvSpPr txBox="1">
            <a:spLocks noGrp="1"/>
          </p:cNvSpPr>
          <p:nvPr>
            <p:ph type="body" sz="quarter" idx="21" hasCustomPrompt="1"/>
          </p:nvPr>
        </p:nvSpPr>
        <p:spPr>
          <a:xfrm>
            <a:off x="1265733" y="1906027"/>
            <a:ext cx="7417210" cy="1156541"/>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1063" name="Sub, bold, 38pt, einzeilig"/>
          <p:cNvSpPr txBox="1">
            <a:spLocks noGrp="1"/>
          </p:cNvSpPr>
          <p:nvPr>
            <p:ph type="body" sz="quarter" idx="22" hasCustomPrompt="1"/>
          </p:nvPr>
        </p:nvSpPr>
        <p:spPr>
          <a:xfrm>
            <a:off x="1265733" y="1268710"/>
            <a:ext cx="5416299" cy="762841"/>
          </a:xfrm>
          <a:prstGeom prst="rect">
            <a:avLst/>
          </a:prstGeom>
        </p:spPr>
        <p:txBody>
          <a:bodyPr wrap="none" lIns="82970" tIns="82970" rIns="82970" bIns="82970">
            <a:spAutoFit/>
          </a:bodyPr>
          <a:lstStyle>
            <a:lvl1pPr>
              <a:defRPr sz="3800">
                <a:solidFill>
                  <a:srgbClr val="000000"/>
                </a:solidFill>
              </a:defRPr>
            </a:lvl1pPr>
          </a:lstStyle>
          <a:p>
            <a:r>
              <a:t>Sub, bold, 38pt, einzeilig</a:t>
            </a:r>
          </a:p>
        </p:txBody>
      </p:sp>
      <p:sp>
        <p:nvSpPr>
          <p:cNvPr id="1064" name="date"/>
          <p:cNvSpPr txBox="1">
            <a:spLocks noGrp="1"/>
          </p:cNvSpPr>
          <p:nvPr>
            <p:ph type="body" sz="quarter" idx="23" hasCustomPrompt="1"/>
          </p:nvPr>
        </p:nvSpPr>
        <p:spPr>
          <a:xfrm>
            <a:off x="12575404" y="4269622"/>
            <a:ext cx="1169438" cy="752336"/>
          </a:xfrm>
          <a:prstGeom prst="rect">
            <a:avLst/>
          </a:prstGeom>
        </p:spPr>
        <p:txBody>
          <a:bodyPr wrap="none" lIns="82970" tIns="82970" rIns="82970" bIns="82970">
            <a:spAutoFit/>
          </a:bodyPr>
          <a:lstStyle>
            <a:lvl1pPr>
              <a:defRPr sz="38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date</a:t>
            </a:r>
          </a:p>
        </p:txBody>
      </p:sp>
      <p:grpSp>
        <p:nvGrpSpPr>
          <p:cNvPr id="1079" name="Gruppieren 33"/>
          <p:cNvGrpSpPr/>
          <p:nvPr/>
        </p:nvGrpSpPr>
        <p:grpSpPr>
          <a:xfrm>
            <a:off x="12028672" y="2700399"/>
            <a:ext cx="326655" cy="11170840"/>
            <a:chOff x="0" y="0"/>
            <a:chExt cx="326654" cy="11170839"/>
          </a:xfrm>
        </p:grpSpPr>
        <p:sp>
          <p:nvSpPr>
            <p:cNvPr id="1065" name="Gerader Verbinder 34"/>
            <p:cNvSpPr/>
            <p:nvPr/>
          </p:nvSpPr>
          <p:spPr>
            <a:xfrm flipV="1">
              <a:off x="163328" y="819928"/>
              <a:ext cx="1" cy="10199996"/>
            </a:xfrm>
            <a:prstGeom prst="line">
              <a:avLst/>
            </a:prstGeom>
            <a:noFill/>
            <a:ln w="38100" cap="rnd">
              <a:solidFill>
                <a:srgbClr val="003882"/>
              </a:solidFill>
              <a:prstDash val="solid"/>
              <a:miter lim="800000"/>
            </a:ln>
            <a:effectLst/>
          </p:spPr>
          <p:txBody>
            <a:bodyPr wrap="square" lIns="82970" tIns="82970" rIns="82970" bIns="82970" numCol="1" anchor="t">
              <a:noAutofit/>
            </a:bodyPr>
            <a:lstStyle/>
            <a:p>
              <a:pPr>
                <a:defRPr>
                  <a:solidFill>
                    <a:schemeClr val="accent6">
                      <a:hueOff val="-12600000"/>
                      <a:satOff val="-8333"/>
                      <a:lumOff val="4705"/>
                    </a:schemeClr>
                  </a:solidFill>
                </a:defRPr>
              </a:pPr>
              <a:endParaRPr/>
            </a:p>
          </p:txBody>
        </p:sp>
        <p:sp>
          <p:nvSpPr>
            <p:cNvPr id="1066" name="Ellipse 35"/>
            <p:cNvSpPr/>
            <p:nvPr/>
          </p:nvSpPr>
          <p:spPr>
            <a:xfrm rot="16200000">
              <a:off x="48998" y="9763401"/>
              <a:ext cx="228658" cy="228659"/>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67" name="Ellipse 36"/>
            <p:cNvSpPr/>
            <p:nvPr/>
          </p:nvSpPr>
          <p:spPr>
            <a:xfrm rot="16200000">
              <a:off x="48998" y="7499949"/>
              <a:ext cx="228658" cy="228659"/>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68" name="Ellipse 37"/>
            <p:cNvSpPr/>
            <p:nvPr/>
          </p:nvSpPr>
          <p:spPr>
            <a:xfrm rot="16200000">
              <a:off x="48998" y="2998956"/>
              <a:ext cx="228658" cy="228659"/>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69" name="Ellipse 38"/>
            <p:cNvSpPr/>
            <p:nvPr/>
          </p:nvSpPr>
          <p:spPr>
            <a:xfrm rot="16200000">
              <a:off x="135419" y="583964"/>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70" name="Ellipse 39"/>
            <p:cNvSpPr/>
            <p:nvPr/>
          </p:nvSpPr>
          <p:spPr>
            <a:xfrm rot="16200000">
              <a:off x="135419" y="389309"/>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71" name="Ellipse 40"/>
            <p:cNvSpPr/>
            <p:nvPr/>
          </p:nvSpPr>
          <p:spPr>
            <a:xfrm rot="16200000">
              <a:off x="135419" y="194654"/>
              <a:ext cx="65332" cy="65332"/>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72" name="Ellipse 41"/>
            <p:cNvSpPr/>
            <p:nvPr/>
          </p:nvSpPr>
          <p:spPr>
            <a:xfrm rot="16200000">
              <a:off x="135419" y="0"/>
              <a:ext cx="65332" cy="65331"/>
            </a:xfrm>
            <a:prstGeom prst="ellipse">
              <a:avLst/>
            </a:prstGeom>
            <a:solidFill>
              <a:srgbClr val="003882"/>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73" name="Ellipse 42"/>
            <p:cNvSpPr/>
            <p:nvPr/>
          </p:nvSpPr>
          <p:spPr>
            <a:xfrm rot="16200000">
              <a:off x="0" y="1824127"/>
              <a:ext cx="326655" cy="326655"/>
            </a:xfrm>
            <a:prstGeom prst="ellipse">
              <a:avLst/>
            </a:prstGeom>
            <a:solidFill>
              <a:schemeClr val="accent6">
                <a:hueOff val="-12600000"/>
                <a:satOff val="-8333"/>
                <a:lumOff val="4705"/>
              </a:schemeClr>
            </a:solidFill>
            <a:ln w="12700" cap="flat">
              <a:noFill/>
              <a:miter lim="4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74" name="Ellipse 43"/>
            <p:cNvSpPr/>
            <p:nvPr/>
          </p:nvSpPr>
          <p:spPr>
            <a:xfrm rot="16200000">
              <a:off x="0" y="4080112"/>
              <a:ext cx="326655" cy="326655"/>
            </a:xfrm>
            <a:prstGeom prst="ellipse">
              <a:avLst/>
            </a:prstGeom>
            <a:solidFill>
              <a:schemeClr val="accent6">
                <a:hueOff val="-12600000"/>
                <a:satOff val="-8333"/>
                <a:lumOff val="4705"/>
              </a:schemeClr>
            </a:solidFill>
            <a:ln w="25400" cap="flat">
              <a:solidFill>
                <a:srgbClr val="003882"/>
              </a:solidFill>
              <a:prstDash val="solid"/>
              <a:miter lim="8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75" name="Ellipse 44"/>
            <p:cNvSpPr/>
            <p:nvPr/>
          </p:nvSpPr>
          <p:spPr>
            <a:xfrm rot="16200000">
              <a:off x="0" y="6331229"/>
              <a:ext cx="326655" cy="326655"/>
            </a:xfrm>
            <a:prstGeom prst="ellipse">
              <a:avLst/>
            </a:prstGeom>
            <a:solidFill>
              <a:schemeClr val="accent6">
                <a:hueOff val="-12600000"/>
                <a:satOff val="-8333"/>
                <a:lumOff val="4705"/>
              </a:schemeClr>
            </a:solidFill>
            <a:ln w="25400" cap="flat">
              <a:solidFill>
                <a:srgbClr val="003882"/>
              </a:solidFill>
              <a:prstDash val="solid"/>
              <a:miter lim="8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76" name="Ellipse 45"/>
            <p:cNvSpPr/>
            <p:nvPr/>
          </p:nvSpPr>
          <p:spPr>
            <a:xfrm rot="16200000">
              <a:off x="0" y="8582678"/>
              <a:ext cx="326655" cy="326655"/>
            </a:xfrm>
            <a:prstGeom prst="ellipse">
              <a:avLst/>
            </a:prstGeom>
            <a:solidFill>
              <a:schemeClr val="accent6">
                <a:hueOff val="-12600000"/>
                <a:satOff val="-8333"/>
                <a:lumOff val="4705"/>
              </a:schemeClr>
            </a:solidFill>
            <a:ln w="25400" cap="flat">
              <a:solidFill>
                <a:srgbClr val="003882"/>
              </a:solidFill>
              <a:prstDash val="solid"/>
              <a:miter lim="8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77" name="Ellipse 46"/>
            <p:cNvSpPr/>
            <p:nvPr/>
          </p:nvSpPr>
          <p:spPr>
            <a:xfrm rot="16200000">
              <a:off x="0" y="10844185"/>
              <a:ext cx="326655" cy="326655"/>
            </a:xfrm>
            <a:prstGeom prst="ellipse">
              <a:avLst/>
            </a:prstGeom>
            <a:solidFill>
              <a:schemeClr val="accent6">
                <a:hueOff val="-12600000"/>
                <a:satOff val="-8333"/>
                <a:lumOff val="4705"/>
              </a:schemeClr>
            </a:solidFill>
            <a:ln w="25400" cap="flat">
              <a:solidFill>
                <a:srgbClr val="003882"/>
              </a:solidFill>
              <a:prstDash val="solid"/>
              <a:miter lim="8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sp>
          <p:nvSpPr>
            <p:cNvPr id="1078" name="Ellipse 47"/>
            <p:cNvSpPr/>
            <p:nvPr/>
          </p:nvSpPr>
          <p:spPr>
            <a:xfrm rot="16200000">
              <a:off x="65330" y="5273436"/>
              <a:ext cx="195994" cy="195993"/>
            </a:xfrm>
            <a:prstGeom prst="ellipse">
              <a:avLst/>
            </a:prstGeom>
            <a:solidFill>
              <a:schemeClr val="accent6">
                <a:hueOff val="-12600000"/>
                <a:satOff val="-8333"/>
                <a:lumOff val="4705"/>
              </a:schemeClr>
            </a:solidFill>
            <a:ln w="25400" cap="flat">
              <a:solidFill>
                <a:srgbClr val="003882"/>
              </a:solidFill>
              <a:prstDash val="solid"/>
              <a:miter lim="800000"/>
            </a:ln>
            <a:effectLst/>
          </p:spPr>
          <p:txBody>
            <a:bodyPr wrap="square" lIns="82970" tIns="82970" rIns="82970" bIns="82970" numCol="1" anchor="ctr">
              <a:noAutofit/>
            </a:bodyPr>
            <a:lstStyle/>
            <a:p>
              <a:pPr algn="ctr">
                <a:defRPr>
                  <a:solidFill>
                    <a:schemeClr val="accent6">
                      <a:hueOff val="-12600000"/>
                      <a:satOff val="-8333"/>
                      <a:lumOff val="4705"/>
                    </a:schemeClr>
                  </a:solidFill>
                </a:defRPr>
              </a:pPr>
              <a:endParaRPr/>
            </a:p>
          </p:txBody>
        </p:sp>
      </p:grpSp>
      <p:sp>
        <p:nvSpPr>
          <p:cNvPr id="29" name="Text Box 8" descr="Foliennummernplatzhalter 3">
            <a:extLst>
              <a:ext uri="{FF2B5EF4-FFF2-40B4-BE49-F238E27FC236}">
                <a16:creationId xmlns:a16="http://schemas.microsoft.com/office/drawing/2014/main" id="{CBA53D9C-1556-5F47-A811-4B44C76F28D9}"/>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971317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1_Vollbild HL copia">
    <p:spTree>
      <p:nvGrpSpPr>
        <p:cNvPr id="1" name=""/>
        <p:cNvGrpSpPr/>
        <p:nvPr/>
      </p:nvGrpSpPr>
      <p:grpSpPr>
        <a:xfrm>
          <a:off x="0" y="0"/>
          <a:ext cx="0" cy="0"/>
          <a:chOff x="0" y="0"/>
          <a:chExt cx="0" cy="0"/>
        </a:xfrm>
      </p:grpSpPr>
      <p:sp>
        <p:nvSpPr>
          <p:cNvPr id="80" name="Bildplatzhalter 16"/>
          <p:cNvSpPr>
            <a:spLocks noGrp="1"/>
          </p:cNvSpPr>
          <p:nvPr>
            <p:ph type="pic" idx="21"/>
          </p:nvPr>
        </p:nvSpPr>
        <p:spPr>
          <a:xfrm>
            <a:off x="7" y="1438"/>
            <a:ext cx="24389763" cy="13718881"/>
          </a:xfrm>
          <a:prstGeom prst="rect">
            <a:avLst/>
          </a:prstGeom>
        </p:spPr>
        <p:txBody>
          <a:bodyPr lIns="91439" tIns="45719" rIns="91439" bIns="45719">
            <a:noAutofit/>
          </a:bodyPr>
          <a:lstStyle/>
          <a:p>
            <a:endParaRPr/>
          </a:p>
        </p:txBody>
      </p:sp>
      <p:sp>
        <p:nvSpPr>
          <p:cNvPr id="81" name="Rechteck 9"/>
          <p:cNvSpPr/>
          <p:nvPr/>
        </p:nvSpPr>
        <p:spPr>
          <a:xfrm>
            <a:off x="13627566" y="8036291"/>
            <a:ext cx="10765516" cy="2548603"/>
          </a:xfrm>
          <a:prstGeom prst="rect">
            <a:avLst/>
          </a:prstGeom>
          <a:solidFill>
            <a:srgbClr val="003882">
              <a:alpha val="90000"/>
            </a:srgbClr>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83" name="Sub, bold, 38pt, einzeilig"/>
          <p:cNvSpPr txBox="1">
            <a:spLocks noGrp="1"/>
          </p:cNvSpPr>
          <p:nvPr>
            <p:ph type="body" sz="quarter" idx="22" hasCustomPrompt="1"/>
          </p:nvPr>
        </p:nvSpPr>
        <p:spPr>
          <a:xfrm>
            <a:off x="14488273" y="8441526"/>
            <a:ext cx="5848603" cy="752336"/>
          </a:xfrm>
          <a:prstGeom prst="rect">
            <a:avLst/>
          </a:prstGeom>
        </p:spPr>
        <p:txBody>
          <a:bodyPr wrap="none" lIns="82970" tIns="82970" rIns="82970" bIns="82970">
            <a:spAutoFit/>
          </a:bodyPr>
          <a:lstStyle>
            <a:lvl1pPr>
              <a:defRPr sz="38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Sub, bold, 38pt, </a:t>
            </a:r>
            <a:r>
              <a:rPr err="1"/>
              <a:t>einzeilig</a:t>
            </a:r>
            <a:endParaRPr/>
          </a:p>
        </p:txBody>
      </p:sp>
      <p:sp>
        <p:nvSpPr>
          <p:cNvPr id="84" name="Headline, bold, 62pt."/>
          <p:cNvSpPr txBox="1">
            <a:spLocks noGrp="1"/>
          </p:cNvSpPr>
          <p:nvPr>
            <p:ph type="body" sz="quarter" idx="23" hasCustomPrompt="1"/>
          </p:nvPr>
        </p:nvSpPr>
        <p:spPr>
          <a:xfrm>
            <a:off x="14488273" y="9137778"/>
            <a:ext cx="7902050" cy="1026257"/>
          </a:xfrm>
          <a:prstGeom prst="rect">
            <a:avLst/>
          </a:prstGeom>
        </p:spPr>
        <p:txBody>
          <a:bodyPr wrap="none" lIns="82970" tIns="82970" rIns="82970" bIns="82970">
            <a:spAutoFit/>
          </a:bodyPr>
          <a:lstStyle>
            <a:lvl1pPr defTabSz="1829336">
              <a:lnSpc>
                <a:spcPct val="90000"/>
              </a:lnSpc>
              <a:defRPr sz="62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Headline, bold, 62pt.</a:t>
            </a:r>
          </a:p>
        </p:txBody>
      </p:sp>
      <p:sp>
        <p:nvSpPr>
          <p:cNvPr id="85" name="Rechteck 13"/>
          <p:cNvSpPr/>
          <p:nvPr/>
        </p:nvSpPr>
        <p:spPr>
          <a:xfrm>
            <a:off x="13627566" y="10585906"/>
            <a:ext cx="10765516" cy="923537"/>
          </a:xfrm>
          <a:prstGeom prst="rect">
            <a:avLst/>
          </a:prstGeom>
          <a:solidFill>
            <a:srgbClr val="CCD7E6"/>
          </a:solidFill>
          <a:ln w="12700">
            <a:miter lim="400000"/>
          </a:ln>
        </p:spPr>
        <p:txBody>
          <a:bodyPr lIns="82970" tIns="82970" rIns="82970" bIns="82970" anchor="ctr"/>
          <a:lstStyle/>
          <a:p>
            <a:pPr algn="ctr">
              <a:defRPr>
                <a:solidFill>
                  <a:schemeClr val="accent4"/>
                </a:solidFill>
              </a:defRPr>
            </a:pPr>
            <a:endParaRPr/>
          </a:p>
        </p:txBody>
      </p:sp>
      <p:sp>
        <p:nvSpPr>
          <p:cNvPr id="86" name="Body, einzeilig, 30pt."/>
          <p:cNvSpPr txBox="1">
            <a:spLocks noGrp="1"/>
          </p:cNvSpPr>
          <p:nvPr>
            <p:ph type="body" sz="quarter" idx="24" hasCustomPrompt="1"/>
          </p:nvPr>
        </p:nvSpPr>
        <p:spPr>
          <a:xfrm>
            <a:off x="14539073" y="10678954"/>
            <a:ext cx="3711800" cy="629225"/>
          </a:xfrm>
          <a:prstGeom prst="rect">
            <a:avLst/>
          </a:prstGeom>
        </p:spPr>
        <p:txBody>
          <a:bodyPr wrap="none" lIns="82970" tIns="82970" rIns="82970" bIns="82970">
            <a:spAutoFit/>
          </a:bodyPr>
          <a:lstStyle>
            <a:lvl1pPr defTabSz="1829336">
              <a:spcBef>
                <a:spcPts val="1900"/>
              </a:spcBef>
              <a:defRPr sz="3000" b="0">
                <a:solidFill>
                  <a:srgbClr val="000000"/>
                </a:solidFill>
                <a:latin typeface="Arial" panose="020B0604020202020204" pitchFamily="34" charset="0"/>
                <a:ea typeface="Source Sans Pro Regular"/>
                <a:cs typeface="Arial" panose="020B0604020202020204" pitchFamily="34" charset="0"/>
                <a:sym typeface="Source Sans Pro Regular"/>
              </a:defRPr>
            </a:lvl1pPr>
          </a:lstStyle>
          <a:p>
            <a:r>
              <a:t>Body, </a:t>
            </a:r>
            <a:r>
              <a:rPr err="1"/>
              <a:t>einzeilig</a:t>
            </a:r>
            <a:r>
              <a:t>, 30pt.</a:t>
            </a:r>
          </a:p>
        </p:txBody>
      </p:sp>
    </p:spTree>
    <p:extLst>
      <p:ext uri="{BB962C8B-B14F-4D97-AF65-F5344CB8AC3E}">
        <p14:creationId xmlns:p14="http://schemas.microsoft.com/office/powerpoint/2010/main" val="321923621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Kapitel Vollbild">
    <p:spTree>
      <p:nvGrpSpPr>
        <p:cNvPr id="1" name=""/>
        <p:cNvGrpSpPr/>
        <p:nvPr/>
      </p:nvGrpSpPr>
      <p:grpSpPr>
        <a:xfrm>
          <a:off x="0" y="0"/>
          <a:ext cx="0" cy="0"/>
          <a:chOff x="0" y="0"/>
          <a:chExt cx="0" cy="0"/>
        </a:xfrm>
      </p:grpSpPr>
      <p:sp>
        <p:nvSpPr>
          <p:cNvPr id="119" name="Bildplatzhalter 16"/>
          <p:cNvSpPr>
            <a:spLocks noGrp="1"/>
          </p:cNvSpPr>
          <p:nvPr>
            <p:ph type="pic" idx="21"/>
          </p:nvPr>
        </p:nvSpPr>
        <p:spPr>
          <a:xfrm>
            <a:off x="7" y="1438"/>
            <a:ext cx="24389763" cy="13718881"/>
          </a:xfrm>
          <a:prstGeom prst="rect">
            <a:avLst/>
          </a:prstGeom>
        </p:spPr>
        <p:txBody>
          <a:bodyPr lIns="91439" tIns="45719" rIns="91439" bIns="45719">
            <a:noAutofit/>
          </a:bodyPr>
          <a:lstStyle/>
          <a:p>
            <a:endParaRPr/>
          </a:p>
        </p:txBody>
      </p:sp>
      <p:sp>
        <p:nvSpPr>
          <p:cNvPr id="120" name="Rechteck 9"/>
          <p:cNvSpPr/>
          <p:nvPr/>
        </p:nvSpPr>
        <p:spPr>
          <a:xfrm>
            <a:off x="546566" y="-40909"/>
            <a:ext cx="10765516" cy="3789532"/>
          </a:xfrm>
          <a:prstGeom prst="rect">
            <a:avLst/>
          </a:prstGeom>
          <a:solidFill>
            <a:srgbClr val="003882">
              <a:alpha val="90000"/>
            </a:srgbClr>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122" name="Sub, bold, 38pt, einzeilig"/>
          <p:cNvSpPr txBox="1">
            <a:spLocks noGrp="1"/>
          </p:cNvSpPr>
          <p:nvPr>
            <p:ph type="body" sz="quarter" idx="22" hasCustomPrompt="1"/>
          </p:nvPr>
        </p:nvSpPr>
        <p:spPr>
          <a:xfrm>
            <a:off x="1356473" y="1266229"/>
            <a:ext cx="5848603" cy="752336"/>
          </a:xfrm>
          <a:prstGeom prst="rect">
            <a:avLst/>
          </a:prstGeom>
        </p:spPr>
        <p:txBody>
          <a:bodyPr wrap="none" lIns="82970" tIns="82970" rIns="82970" bIns="82970">
            <a:spAutoFit/>
          </a:bodyPr>
          <a:lstStyle>
            <a:lvl1pPr>
              <a:defRPr sz="38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Sub, bold, 38pt, </a:t>
            </a:r>
            <a:r>
              <a:rPr err="1"/>
              <a:t>einzeilig</a:t>
            </a:r>
            <a:endParaRPr/>
          </a:p>
        </p:txBody>
      </p:sp>
      <p:sp>
        <p:nvSpPr>
          <p:cNvPr id="123" name="Headline, bold, 62pt."/>
          <p:cNvSpPr txBox="1">
            <a:spLocks noGrp="1"/>
          </p:cNvSpPr>
          <p:nvPr>
            <p:ph type="body" sz="quarter" idx="23" hasCustomPrompt="1"/>
          </p:nvPr>
        </p:nvSpPr>
        <p:spPr>
          <a:xfrm>
            <a:off x="1356473" y="2158842"/>
            <a:ext cx="7902050" cy="1026257"/>
          </a:xfrm>
          <a:prstGeom prst="rect">
            <a:avLst/>
          </a:prstGeom>
        </p:spPr>
        <p:txBody>
          <a:bodyPr wrap="none" lIns="82970" tIns="82970" rIns="82970" bIns="82970">
            <a:spAutoFit/>
          </a:bodyPr>
          <a:lstStyle>
            <a:lvl1pPr defTabSz="1829336">
              <a:lnSpc>
                <a:spcPct val="90000"/>
              </a:lnSpc>
              <a:defRPr sz="6200">
                <a:latin typeface="Arial" panose="020B0604020202020204" pitchFamily="34" charset="0"/>
                <a:ea typeface="Arial" panose="020B0604020202020204" pitchFamily="34" charset="0"/>
                <a:cs typeface="Arial" panose="020B0604020202020204" pitchFamily="34" charset="0"/>
                <a:sym typeface="Source Serif Pro Bold"/>
              </a:defRPr>
            </a:lvl1pPr>
          </a:lstStyle>
          <a:p>
            <a:r>
              <a:t>Headline, bold, 62pt.</a:t>
            </a:r>
          </a:p>
        </p:txBody>
      </p:sp>
    </p:spTree>
    <p:extLst>
      <p:ext uri="{BB962C8B-B14F-4D97-AF65-F5344CB8AC3E}">
        <p14:creationId xmlns:p14="http://schemas.microsoft.com/office/powerpoint/2010/main" val="194604939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ver no text">
    <p:spTree>
      <p:nvGrpSpPr>
        <p:cNvPr id="1" name=""/>
        <p:cNvGrpSpPr/>
        <p:nvPr/>
      </p:nvGrpSpPr>
      <p:grpSpPr>
        <a:xfrm>
          <a:off x="0" y="0"/>
          <a:ext cx="0" cy="0"/>
          <a:chOff x="0" y="0"/>
          <a:chExt cx="0" cy="0"/>
        </a:xfrm>
      </p:grpSpPr>
      <p:sp>
        <p:nvSpPr>
          <p:cNvPr id="131" name="Bildplatzhalter 16"/>
          <p:cNvSpPr>
            <a:spLocks noGrp="1"/>
          </p:cNvSpPr>
          <p:nvPr>
            <p:ph type="pic" idx="21"/>
          </p:nvPr>
        </p:nvSpPr>
        <p:spPr>
          <a:xfrm>
            <a:off x="7" y="1453"/>
            <a:ext cx="24389763" cy="10584454"/>
          </a:xfrm>
          <a:prstGeom prst="rect">
            <a:avLst/>
          </a:prstGeom>
        </p:spPr>
        <p:txBody>
          <a:bodyPr lIns="91439" tIns="45719" rIns="91439" bIns="45719">
            <a:noAutofit/>
          </a:bodyPr>
          <a:lstStyle/>
          <a:p>
            <a:endParaRPr/>
          </a:p>
        </p:txBody>
      </p:sp>
      <p:pic>
        <p:nvPicPr>
          <p:cNvPr id="7" name="Picture 6" descr="pasted-image.pdf">
            <a:extLst>
              <a:ext uri="{FF2B5EF4-FFF2-40B4-BE49-F238E27FC236}">
                <a16:creationId xmlns:a16="http://schemas.microsoft.com/office/drawing/2014/main" id="{8326429F-8732-4648-8537-0739C356DC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Text Box 8" descr="Foliennummernplatzhalter 3">
            <a:extLst>
              <a:ext uri="{FF2B5EF4-FFF2-40B4-BE49-F238E27FC236}">
                <a16:creationId xmlns:a16="http://schemas.microsoft.com/office/drawing/2014/main" id="{190CDF97-8B7A-7540-8A7C-B37EA046B668}"/>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878947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HL">
    <p:spTree>
      <p:nvGrpSpPr>
        <p:cNvPr id="1" name=""/>
        <p:cNvGrpSpPr/>
        <p:nvPr/>
      </p:nvGrpSpPr>
      <p:grpSpPr>
        <a:xfrm>
          <a:off x="0" y="0"/>
          <a:ext cx="0" cy="0"/>
          <a:chOff x="0" y="0"/>
          <a:chExt cx="0" cy="0"/>
        </a:xfrm>
      </p:grpSpPr>
      <p:sp>
        <p:nvSpPr>
          <p:cNvPr id="141" name="Sub, bold, 38pt, einzeilig"/>
          <p:cNvSpPr txBox="1">
            <a:spLocks noGrp="1"/>
          </p:cNvSpPr>
          <p:nvPr>
            <p:ph type="body" sz="quarter" idx="21" hasCustomPrompt="1"/>
          </p:nvPr>
        </p:nvSpPr>
        <p:spPr>
          <a:xfrm>
            <a:off x="1265733" y="1269579"/>
            <a:ext cx="5416299" cy="762842"/>
          </a:xfrm>
          <a:prstGeom prst="rect">
            <a:avLst/>
          </a:prstGeom>
        </p:spPr>
        <p:txBody>
          <a:bodyPr wrap="none" lIns="82970" tIns="82970" rIns="82970" bIns="82970">
            <a:spAutoFit/>
          </a:bodyPr>
          <a:lstStyle>
            <a:lvl1pPr>
              <a:defRPr sz="3800">
                <a:solidFill>
                  <a:srgbClr val="000000"/>
                </a:solidFill>
              </a:defRPr>
            </a:lvl1pPr>
          </a:lstStyle>
          <a:p>
            <a:r>
              <a:t>Sub, bold, 38pt, </a:t>
            </a:r>
            <a:r>
              <a:rPr err="1"/>
              <a:t>einzeilig</a:t>
            </a:r>
            <a:endParaRPr/>
          </a:p>
        </p:txBody>
      </p:sp>
      <p:sp>
        <p:nvSpPr>
          <p:cNvPr id="142" name="Headline, bold, 62pt."/>
          <p:cNvSpPr txBox="1">
            <a:spLocks noGrp="1"/>
          </p:cNvSpPr>
          <p:nvPr>
            <p:ph type="body" sz="quarter" idx="22" hasCustomPrompt="1"/>
          </p:nvPr>
        </p:nvSpPr>
        <p:spPr>
          <a:xfrm>
            <a:off x="1265733" y="1908192"/>
            <a:ext cx="7417210" cy="1156542"/>
          </a:xfrm>
          <a:prstGeom prst="rect">
            <a:avLst/>
          </a:prstGeom>
        </p:spPr>
        <p:txBody>
          <a:bodyPr wrap="none" lIns="82970" tIns="82970" rIns="82970" bIns="82970">
            <a:spAutoFit/>
          </a:bodyPr>
          <a:lstStyle>
            <a:lvl1pPr defTabSz="1829336">
              <a:lnSpc>
                <a:spcPct val="90000"/>
              </a:lnSpc>
              <a:defRPr sz="6200">
                <a:solidFill>
                  <a:srgbClr val="000000"/>
                </a:solidFill>
              </a:defRPr>
            </a:lvl1pPr>
          </a:lstStyle>
          <a:p>
            <a:r>
              <a:t>Headline, bold, 62pt.</a:t>
            </a:r>
          </a:p>
        </p:txBody>
      </p:sp>
      <p:sp>
        <p:nvSpPr>
          <p:cNvPr id="10" name="Text Box 8" descr="Foliennummernplatzhalter 3">
            <a:extLst>
              <a:ext uri="{FF2B5EF4-FFF2-40B4-BE49-F238E27FC236}">
                <a16:creationId xmlns:a16="http://schemas.microsoft.com/office/drawing/2014/main" id="{3F2C2705-1A8A-704E-9DB8-F626073B6C5E}"/>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pic>
        <p:nvPicPr>
          <p:cNvPr id="12" name="Picture 6" descr="pasted-image.pdf">
            <a:extLst>
              <a:ext uri="{FF2B5EF4-FFF2-40B4-BE49-F238E27FC236}">
                <a16:creationId xmlns:a16="http://schemas.microsoft.com/office/drawing/2014/main" id="{B17CEDB6-B4CD-9245-8D31-D2C0DBCA8F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3327524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15.xml"/><Relationship Id="rId18" Type="http://schemas.openxmlformats.org/officeDocument/2006/relationships/slideLayout" Target="../slideLayouts/slideLayout20.xml"/><Relationship Id="rId26" Type="http://schemas.openxmlformats.org/officeDocument/2006/relationships/slideLayout" Target="../slideLayouts/slideLayout28.xml"/><Relationship Id="rId39" Type="http://schemas.openxmlformats.org/officeDocument/2006/relationships/slideLayout" Target="../slideLayouts/slideLayout41.xml"/><Relationship Id="rId21" Type="http://schemas.openxmlformats.org/officeDocument/2006/relationships/slideLayout" Target="../slideLayouts/slideLayout23.xml"/><Relationship Id="rId34" Type="http://schemas.openxmlformats.org/officeDocument/2006/relationships/slideLayout" Target="../slideLayouts/slideLayout36.xml"/><Relationship Id="rId42" Type="http://schemas.openxmlformats.org/officeDocument/2006/relationships/slideLayout" Target="../slideLayouts/slideLayout44.xml"/><Relationship Id="rId47" Type="http://schemas.openxmlformats.org/officeDocument/2006/relationships/slideLayout" Target="../slideLayouts/slideLayout49.xml"/><Relationship Id="rId50" Type="http://schemas.openxmlformats.org/officeDocument/2006/relationships/slideLayout" Target="../slideLayouts/slideLayout52.xml"/><Relationship Id="rId55" Type="http://schemas.openxmlformats.org/officeDocument/2006/relationships/image" Target="../media/image1.png"/><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5" Type="http://schemas.openxmlformats.org/officeDocument/2006/relationships/slideLayout" Target="../slideLayouts/slideLayout27.xml"/><Relationship Id="rId33" Type="http://schemas.openxmlformats.org/officeDocument/2006/relationships/slideLayout" Target="../slideLayouts/slideLayout35.xml"/><Relationship Id="rId38" Type="http://schemas.openxmlformats.org/officeDocument/2006/relationships/slideLayout" Target="../slideLayouts/slideLayout40.xml"/><Relationship Id="rId46" Type="http://schemas.openxmlformats.org/officeDocument/2006/relationships/slideLayout" Target="../slideLayouts/slideLayout48.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slideLayout" Target="../slideLayouts/slideLayout22.xml"/><Relationship Id="rId29" Type="http://schemas.openxmlformats.org/officeDocument/2006/relationships/slideLayout" Target="../slideLayouts/slideLayout31.xml"/><Relationship Id="rId41" Type="http://schemas.openxmlformats.org/officeDocument/2006/relationships/slideLayout" Target="../slideLayouts/slideLayout43.xml"/><Relationship Id="rId54"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slideLayout" Target="../slideLayouts/slideLayout26.xml"/><Relationship Id="rId32" Type="http://schemas.openxmlformats.org/officeDocument/2006/relationships/slideLayout" Target="../slideLayouts/slideLayout34.xml"/><Relationship Id="rId37" Type="http://schemas.openxmlformats.org/officeDocument/2006/relationships/slideLayout" Target="../slideLayouts/slideLayout39.xml"/><Relationship Id="rId40" Type="http://schemas.openxmlformats.org/officeDocument/2006/relationships/slideLayout" Target="../slideLayouts/slideLayout42.xml"/><Relationship Id="rId45" Type="http://schemas.openxmlformats.org/officeDocument/2006/relationships/slideLayout" Target="../slideLayouts/slideLayout47.xml"/><Relationship Id="rId53" Type="http://schemas.openxmlformats.org/officeDocument/2006/relationships/slideLayout" Target="../slideLayouts/slideLayout55.xml"/><Relationship Id="rId5" Type="http://schemas.openxmlformats.org/officeDocument/2006/relationships/slideLayout" Target="../slideLayouts/slideLayout7.xml"/><Relationship Id="rId15" Type="http://schemas.openxmlformats.org/officeDocument/2006/relationships/slideLayout" Target="../slideLayouts/slideLayout17.xml"/><Relationship Id="rId23" Type="http://schemas.openxmlformats.org/officeDocument/2006/relationships/slideLayout" Target="../slideLayouts/slideLayout25.xml"/><Relationship Id="rId28" Type="http://schemas.openxmlformats.org/officeDocument/2006/relationships/slideLayout" Target="../slideLayouts/slideLayout30.xml"/><Relationship Id="rId36" Type="http://schemas.openxmlformats.org/officeDocument/2006/relationships/slideLayout" Target="../slideLayouts/slideLayout38.xml"/><Relationship Id="rId49" Type="http://schemas.openxmlformats.org/officeDocument/2006/relationships/slideLayout" Target="../slideLayouts/slideLayout51.xml"/><Relationship Id="rId10" Type="http://schemas.openxmlformats.org/officeDocument/2006/relationships/slideLayout" Target="../slideLayouts/slideLayout12.xml"/><Relationship Id="rId19" Type="http://schemas.openxmlformats.org/officeDocument/2006/relationships/slideLayout" Target="../slideLayouts/slideLayout21.xml"/><Relationship Id="rId31" Type="http://schemas.openxmlformats.org/officeDocument/2006/relationships/slideLayout" Target="../slideLayouts/slideLayout33.xml"/><Relationship Id="rId44" Type="http://schemas.openxmlformats.org/officeDocument/2006/relationships/slideLayout" Target="../slideLayouts/slideLayout46.xml"/><Relationship Id="rId52" Type="http://schemas.openxmlformats.org/officeDocument/2006/relationships/slideLayout" Target="../slideLayouts/slideLayout54.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slideLayout" Target="../slideLayouts/slideLayout24.xml"/><Relationship Id="rId27" Type="http://schemas.openxmlformats.org/officeDocument/2006/relationships/slideLayout" Target="../slideLayouts/slideLayout29.xml"/><Relationship Id="rId30" Type="http://schemas.openxmlformats.org/officeDocument/2006/relationships/slideLayout" Target="../slideLayouts/slideLayout32.xml"/><Relationship Id="rId35" Type="http://schemas.openxmlformats.org/officeDocument/2006/relationships/slideLayout" Target="../slideLayouts/slideLayout37.xml"/><Relationship Id="rId43" Type="http://schemas.openxmlformats.org/officeDocument/2006/relationships/slideLayout" Target="../slideLayouts/slideLayout45.xml"/><Relationship Id="rId48" Type="http://schemas.openxmlformats.org/officeDocument/2006/relationships/slideLayout" Target="../slideLayouts/slideLayout50.xml"/><Relationship Id="rId8" Type="http://schemas.openxmlformats.org/officeDocument/2006/relationships/slideLayout" Target="../slideLayouts/slideLayout10.xml"/><Relationship Id="rId51" Type="http://schemas.openxmlformats.org/officeDocument/2006/relationships/slideLayout" Target="../slideLayouts/slideLayout53.xml"/><Relationship Id="rId3"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hueOff val="-12600000"/>
            <a:satOff val="-8333"/>
            <a:lumOff val="4705"/>
          </a:schemeClr>
        </a:solidFill>
        <a:effectLst/>
      </p:bgPr>
    </p:bg>
    <p:spTree>
      <p:nvGrpSpPr>
        <p:cNvPr id="1" name=""/>
        <p:cNvGrpSpPr/>
        <p:nvPr/>
      </p:nvGrpSpPr>
      <p:grpSpPr>
        <a:xfrm>
          <a:off x="0" y="0"/>
          <a:ext cx="0" cy="0"/>
          <a:chOff x="0" y="0"/>
          <a:chExt cx="0" cy="0"/>
        </a:xfrm>
      </p:grpSpPr>
      <p:sp>
        <p:nvSpPr>
          <p:cNvPr id="2" name="Rechteck 9"/>
          <p:cNvSpPr/>
          <p:nvPr/>
        </p:nvSpPr>
        <p:spPr>
          <a:xfrm>
            <a:off x="13627566" y="8036291"/>
            <a:ext cx="10765516" cy="2548603"/>
          </a:xfrm>
          <a:prstGeom prst="rect">
            <a:avLst/>
          </a:prstGeom>
          <a:solidFill>
            <a:srgbClr val="003882">
              <a:alpha val="90000"/>
            </a:srgbClr>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6" name="Titolo Testo"/>
          <p:cNvSpPr txBox="1">
            <a:spLocks noGrp="1"/>
          </p:cNvSpPr>
          <p:nvPr>
            <p:ph type="title"/>
          </p:nvPr>
        </p:nvSpPr>
        <p:spPr>
          <a:xfrm>
            <a:off x="14075692" y="9376163"/>
            <a:ext cx="9058385" cy="12242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rPr err="1"/>
              <a:t>Titolo</a:t>
            </a:r>
            <a:r>
              <a:t> </a:t>
            </a:r>
            <a:r>
              <a:rPr err="1"/>
              <a:t>Testo</a:t>
            </a:r>
            <a:endParaRPr/>
          </a:p>
        </p:txBody>
      </p:sp>
      <p:sp>
        <p:nvSpPr>
          <p:cNvPr id="7" name="Corpo livello uno…"/>
          <p:cNvSpPr txBox="1">
            <a:spLocks noGrp="1"/>
          </p:cNvSpPr>
          <p:nvPr>
            <p:ph type="body" idx="1"/>
          </p:nvPr>
        </p:nvSpPr>
        <p:spPr>
          <a:xfrm>
            <a:off x="14067480" y="10826494"/>
            <a:ext cx="9060317" cy="6121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rPr err="1"/>
              <a:t>Corpo</a:t>
            </a:r>
            <a:r>
              <a:t> </a:t>
            </a:r>
            <a:r>
              <a:rPr err="1"/>
              <a:t>livello</a:t>
            </a:r>
            <a:r>
              <a:t> </a:t>
            </a:r>
            <a:r>
              <a:rPr err="1"/>
              <a:t>uno</a:t>
            </a:r>
            <a:endParaRPr/>
          </a:p>
        </p:txBody>
      </p:sp>
      <p:pic>
        <p:nvPicPr>
          <p:cNvPr id="9" name="Picture 6" descr="pasted-image.pdf">
            <a:extLst>
              <a:ext uri="{FF2B5EF4-FFF2-40B4-BE49-F238E27FC236}">
                <a16:creationId xmlns:a16="http://schemas.microsoft.com/office/drawing/2014/main" id="{1ADE8593-19C5-5D4C-BF70-BCD1B384AEB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Text Box 8" descr="Foliennummernplatzhalter 3">
            <a:extLst>
              <a:ext uri="{FF2B5EF4-FFF2-40B4-BE49-F238E27FC236}">
                <a16:creationId xmlns:a16="http://schemas.microsoft.com/office/drawing/2014/main" id="{E21715BD-04FA-0347-9CCF-64F4415976F9}"/>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5205918"/>
      </p:ext>
    </p:extLst>
  </p:cSld>
  <p:clrMap bg1="lt1" tx1="dk1" bg2="lt2" tx2="dk2" accent1="accent1" accent2="accent2" accent3="accent3" accent4="accent4" accent5="accent5" accent6="accent6" hlink="hlink" folHlink="folHlink"/>
  <p:sldLayoutIdLst>
    <p:sldLayoutId id="2147483720" r:id="rId1"/>
    <p:sldLayoutId id="2147483721" r:id="rId2"/>
  </p:sldLayoutIdLst>
  <p:transition spd="med"/>
  <p:txStyles>
    <p:titleStyle>
      <a:lvl1pPr marL="0" marR="0" indent="0" algn="l" defTabSz="1829336" rtl="0" latinLnBrk="0">
        <a:lnSpc>
          <a:spcPct val="90000"/>
        </a:lnSpc>
        <a:spcBef>
          <a:spcPts val="0"/>
        </a:spcBef>
        <a:spcAft>
          <a:spcPts val="0"/>
        </a:spcAft>
        <a:buClrTx/>
        <a:buSzTx/>
        <a:buFontTx/>
        <a:buNone/>
        <a:tabLst/>
        <a:defRPr sz="6200" b="1" i="0" u="none" strike="noStrike" cap="none" spc="0" baseline="0">
          <a:solidFill>
            <a:schemeClr val="accent6">
              <a:hueOff val="-12600000"/>
              <a:satOff val="-8333"/>
              <a:lumOff val="4705"/>
            </a:schemeClr>
          </a:solidFill>
          <a:uFillTx/>
          <a:latin typeface="Arial" panose="020B0604020202020204" pitchFamily="34" charset="0"/>
          <a:ea typeface="Arial" panose="020B0604020202020204" pitchFamily="34" charset="0"/>
          <a:cs typeface="Arial" panose="020B0604020202020204" pitchFamily="34" charset="0"/>
          <a:sym typeface="Source Serif Pro Bold"/>
        </a:defRPr>
      </a:lvl1pPr>
      <a:lvl2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2pPr>
      <a:lvl3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3pPr>
      <a:lvl4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4pPr>
      <a:lvl5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5pPr>
      <a:lvl6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6pPr>
      <a:lvl7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7pPr>
      <a:lvl8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8pPr>
      <a:lvl9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9pPr>
    </p:titleStyle>
    <p:bodyStyle>
      <a:lvl1pPr marL="0" marR="0" indent="0" algn="l" defTabSz="1892945" rtl="0" latinLnBrk="0">
        <a:lnSpc>
          <a:spcPct val="100000"/>
        </a:lnSpc>
        <a:spcBef>
          <a:spcPts val="0"/>
        </a:spcBef>
        <a:spcAft>
          <a:spcPts val="0"/>
        </a:spcAft>
        <a:buClrTx/>
        <a:buSzTx/>
        <a:buFontTx/>
        <a:buNone/>
        <a:tabLst/>
        <a:defRPr sz="3200" b="1" i="0" u="none" strike="noStrike" cap="none" spc="0" baseline="0">
          <a:solidFill>
            <a:schemeClr val="accent6">
              <a:hueOff val="-12600000"/>
              <a:satOff val="-8333"/>
              <a:lumOff val="4705"/>
            </a:schemeClr>
          </a:solidFill>
          <a:uFillTx/>
          <a:latin typeface="Arial" panose="020B0604020202020204" pitchFamily="34" charset="0"/>
          <a:ea typeface="Source Sans Pro Bold"/>
          <a:cs typeface="Arial" panose="020B0604020202020204" pitchFamily="34" charset="0"/>
          <a:sym typeface="Source Sans Pro Bold"/>
        </a:defRPr>
      </a:lvl1pPr>
      <a:lvl2pPr marL="0" marR="0" indent="503914"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2pPr>
      <a:lvl3pPr marL="0" marR="0" indent="1007828"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3pPr>
      <a:lvl4pPr marL="0" marR="0" indent="1511743"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4pPr>
      <a:lvl5pPr marL="0" marR="0" indent="2015657"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5pPr>
      <a:lvl6pPr marL="2943922"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6pPr>
      <a:lvl7pPr marL="3447836"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7pPr>
      <a:lvl8pPr marL="3951750"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8pPr>
      <a:lvl9pPr marL="4455665"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9pPr>
    </p:bodyStyle>
    <p:otherStyle>
      <a:lvl1pPr marL="0" marR="0" indent="0"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1pPr>
      <a:lvl2pPr marL="0" marR="0" indent="521437"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2pPr>
      <a:lvl3pPr marL="0" marR="0" indent="1042872"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3pPr>
      <a:lvl4pPr marL="0" marR="0" indent="1564310"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4pPr>
      <a:lvl5pPr marL="0" marR="0" indent="2085745"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5pPr>
      <a:lvl6pPr marL="0" marR="0" indent="2607182"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6pPr>
      <a:lvl7pPr marL="0" marR="0" indent="3128620"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7pPr>
      <a:lvl8pPr marL="0" marR="0" indent="3650055"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8pPr>
      <a:lvl9pPr marL="0" marR="0" indent="4171493"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6">
            <a:hueOff val="-12600000"/>
            <a:satOff val="-8333"/>
            <a:lumOff val="4705"/>
          </a:schemeClr>
        </a:solidFill>
        <a:effectLst/>
      </p:bgPr>
    </p:bg>
    <p:spTree>
      <p:nvGrpSpPr>
        <p:cNvPr id="1" name=""/>
        <p:cNvGrpSpPr/>
        <p:nvPr/>
      </p:nvGrpSpPr>
      <p:grpSpPr>
        <a:xfrm>
          <a:off x="0" y="0"/>
          <a:ext cx="0" cy="0"/>
          <a:chOff x="0" y="0"/>
          <a:chExt cx="0" cy="0"/>
        </a:xfrm>
      </p:grpSpPr>
      <p:sp>
        <p:nvSpPr>
          <p:cNvPr id="2" name="Rechteck 9"/>
          <p:cNvSpPr/>
          <p:nvPr/>
        </p:nvSpPr>
        <p:spPr>
          <a:xfrm>
            <a:off x="13627566" y="8036291"/>
            <a:ext cx="10765516" cy="2548603"/>
          </a:xfrm>
          <a:prstGeom prst="rect">
            <a:avLst/>
          </a:prstGeom>
          <a:solidFill>
            <a:srgbClr val="003882">
              <a:alpha val="90000"/>
            </a:srgbClr>
          </a:solidFill>
          <a:ln w="12700">
            <a:miter lim="400000"/>
          </a:ln>
        </p:spPr>
        <p:txBody>
          <a:bodyPr lIns="82970" tIns="82970" rIns="82970" bIns="82970" anchor="ctr"/>
          <a:lstStyle/>
          <a:p>
            <a:pPr algn="ctr">
              <a:defRPr>
                <a:solidFill>
                  <a:schemeClr val="accent6">
                    <a:hueOff val="-12600000"/>
                    <a:satOff val="-8333"/>
                    <a:lumOff val="4705"/>
                  </a:schemeClr>
                </a:solidFill>
              </a:defRPr>
            </a:pPr>
            <a:endParaRPr/>
          </a:p>
        </p:txBody>
      </p:sp>
      <p:sp>
        <p:nvSpPr>
          <p:cNvPr id="6" name="Titolo Testo"/>
          <p:cNvSpPr txBox="1">
            <a:spLocks noGrp="1"/>
          </p:cNvSpPr>
          <p:nvPr>
            <p:ph type="title"/>
          </p:nvPr>
        </p:nvSpPr>
        <p:spPr>
          <a:xfrm>
            <a:off x="14075692" y="9376163"/>
            <a:ext cx="9058385" cy="122425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rmAutofit/>
          </a:bodyPr>
          <a:lstStyle/>
          <a:p>
            <a:r>
              <a:rPr err="1"/>
              <a:t>Titolo</a:t>
            </a:r>
            <a:r>
              <a:t> </a:t>
            </a:r>
            <a:r>
              <a:rPr err="1"/>
              <a:t>Testo</a:t>
            </a:r>
            <a:endParaRPr/>
          </a:p>
        </p:txBody>
      </p:sp>
      <p:sp>
        <p:nvSpPr>
          <p:cNvPr id="7" name="Corpo livello uno…"/>
          <p:cNvSpPr txBox="1">
            <a:spLocks noGrp="1"/>
          </p:cNvSpPr>
          <p:nvPr>
            <p:ph type="body" idx="1"/>
          </p:nvPr>
        </p:nvSpPr>
        <p:spPr>
          <a:xfrm>
            <a:off x="14067480" y="10826494"/>
            <a:ext cx="9060317" cy="612129"/>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normAutofit/>
          </a:bodyPr>
          <a:lstStyle/>
          <a:p>
            <a:r>
              <a:rPr err="1"/>
              <a:t>Corpo</a:t>
            </a:r>
            <a:r>
              <a:t> </a:t>
            </a:r>
            <a:r>
              <a:rPr err="1"/>
              <a:t>livello</a:t>
            </a:r>
            <a:r>
              <a:t> </a:t>
            </a:r>
            <a:r>
              <a:rPr err="1"/>
              <a:t>uno</a:t>
            </a:r>
            <a:endParaRPr/>
          </a:p>
        </p:txBody>
      </p:sp>
      <p:pic>
        <p:nvPicPr>
          <p:cNvPr id="9" name="Picture 6" descr="pasted-image.pdf">
            <a:extLst>
              <a:ext uri="{FF2B5EF4-FFF2-40B4-BE49-F238E27FC236}">
                <a16:creationId xmlns:a16="http://schemas.microsoft.com/office/drawing/2014/main" id="{1ADE8593-19C5-5D4C-BF70-BCD1B384AEB5}"/>
              </a:ext>
            </a:extLst>
          </p:cNvPr>
          <p:cNvPicPr>
            <a:picLocks noChangeAspect="1"/>
          </p:cNvPicPr>
          <p:nvPr/>
        </p:nvPicPr>
        <p:blipFill>
          <a:blip r:embed="rId55">
            <a:extLst>
              <a:ext uri="{28A0092B-C50C-407E-A947-70E740481C1C}">
                <a14:useLocalDpi xmlns:a14="http://schemas.microsoft.com/office/drawing/2010/main" val="0"/>
              </a:ext>
            </a:extLst>
          </a:blip>
          <a:srcRect/>
          <a:stretch>
            <a:fillRect/>
          </a:stretch>
        </p:blipFill>
        <p:spPr bwMode="auto">
          <a:xfrm>
            <a:off x="1274763" y="11615738"/>
            <a:ext cx="4190964" cy="103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Text Box 8" descr="Foliennummernplatzhalter 3">
            <a:extLst>
              <a:ext uri="{FF2B5EF4-FFF2-40B4-BE49-F238E27FC236}">
                <a16:creationId xmlns:a16="http://schemas.microsoft.com/office/drawing/2014/main" id="{E21715BD-04FA-0347-9CCF-64F4415976F9}"/>
              </a:ext>
            </a:extLst>
          </p:cNvPr>
          <p:cNvSpPr txBox="1">
            <a:spLocks/>
          </p:cNvSpPr>
          <p:nvPr userDrawn="1"/>
        </p:nvSpPr>
        <p:spPr bwMode="auto">
          <a:xfrm>
            <a:off x="23640549" y="13093700"/>
            <a:ext cx="267702"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algn="ctr"/>
            <a:fld id="{B5AA7687-D5FB-4A48-BB6B-DE87DD1A5018}" type="slidenum">
              <a:rPr lang="it-IT" altLang="it-IT" sz="1500">
                <a:latin typeface="Arial" panose="020B0604020202020204" pitchFamily="34" charset="0"/>
                <a:cs typeface="Arial" panose="020B0604020202020204" pitchFamily="34" charset="0"/>
              </a:rPr>
              <a:pPr algn="ctr"/>
              <a:t>‹N›</a:t>
            </a:fld>
            <a:endParaRPr lang="it-IT" altLang="it-IT" sz="15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131701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 id="2147483738" r:id="rId16"/>
    <p:sldLayoutId id="2147483739" r:id="rId17"/>
    <p:sldLayoutId id="2147483740" r:id="rId18"/>
    <p:sldLayoutId id="2147483741" r:id="rId19"/>
    <p:sldLayoutId id="2147483742" r:id="rId20"/>
    <p:sldLayoutId id="2147483743" r:id="rId21"/>
    <p:sldLayoutId id="2147483744" r:id="rId22"/>
    <p:sldLayoutId id="2147483745" r:id="rId23"/>
    <p:sldLayoutId id="2147483746" r:id="rId24"/>
    <p:sldLayoutId id="2147483747" r:id="rId25"/>
    <p:sldLayoutId id="2147483748" r:id="rId26"/>
    <p:sldLayoutId id="2147483749" r:id="rId27"/>
    <p:sldLayoutId id="2147483750" r:id="rId28"/>
    <p:sldLayoutId id="2147483751" r:id="rId29"/>
    <p:sldLayoutId id="2147483752" r:id="rId30"/>
    <p:sldLayoutId id="2147483753" r:id="rId31"/>
    <p:sldLayoutId id="2147483754" r:id="rId32"/>
    <p:sldLayoutId id="2147483755" r:id="rId33"/>
    <p:sldLayoutId id="2147483756" r:id="rId34"/>
    <p:sldLayoutId id="2147483757" r:id="rId35"/>
    <p:sldLayoutId id="2147483758" r:id="rId36"/>
    <p:sldLayoutId id="2147483759" r:id="rId37"/>
    <p:sldLayoutId id="2147483760" r:id="rId38"/>
    <p:sldLayoutId id="2147483761" r:id="rId39"/>
    <p:sldLayoutId id="2147483762" r:id="rId40"/>
    <p:sldLayoutId id="2147483763" r:id="rId41"/>
    <p:sldLayoutId id="2147483764" r:id="rId42"/>
    <p:sldLayoutId id="2147483765" r:id="rId43"/>
    <p:sldLayoutId id="2147483766" r:id="rId44"/>
    <p:sldLayoutId id="2147483767" r:id="rId45"/>
    <p:sldLayoutId id="2147483768" r:id="rId46"/>
    <p:sldLayoutId id="2147483769" r:id="rId47"/>
    <p:sldLayoutId id="2147483770" r:id="rId48"/>
    <p:sldLayoutId id="2147483771" r:id="rId49"/>
    <p:sldLayoutId id="2147483772" r:id="rId50"/>
    <p:sldLayoutId id="2147483773" r:id="rId51"/>
    <p:sldLayoutId id="2147483774" r:id="rId52"/>
    <p:sldLayoutId id="2147483775" r:id="rId53"/>
  </p:sldLayoutIdLst>
  <p:transition spd="med"/>
  <p:txStyles>
    <p:titleStyle>
      <a:lvl1pPr marL="0" marR="0" indent="0" algn="l" defTabSz="1829336" rtl="0" latinLnBrk="0">
        <a:lnSpc>
          <a:spcPct val="90000"/>
        </a:lnSpc>
        <a:spcBef>
          <a:spcPts val="0"/>
        </a:spcBef>
        <a:spcAft>
          <a:spcPts val="0"/>
        </a:spcAft>
        <a:buClrTx/>
        <a:buSzTx/>
        <a:buFontTx/>
        <a:buNone/>
        <a:tabLst/>
        <a:defRPr sz="6200" b="1" i="0" u="none" strike="noStrike" cap="none" spc="0" baseline="0">
          <a:solidFill>
            <a:schemeClr val="accent6">
              <a:hueOff val="-12600000"/>
              <a:satOff val="-8333"/>
              <a:lumOff val="4705"/>
            </a:schemeClr>
          </a:solidFill>
          <a:uFillTx/>
          <a:latin typeface="Arial" panose="020B0604020202020204" pitchFamily="34" charset="0"/>
          <a:ea typeface="Arial" panose="020B0604020202020204" pitchFamily="34" charset="0"/>
          <a:cs typeface="Arial" panose="020B0604020202020204" pitchFamily="34" charset="0"/>
          <a:sym typeface="Source Serif Pro Bold"/>
        </a:defRPr>
      </a:lvl1pPr>
      <a:lvl2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2pPr>
      <a:lvl3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3pPr>
      <a:lvl4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4pPr>
      <a:lvl5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5pPr>
      <a:lvl6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6pPr>
      <a:lvl7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7pPr>
      <a:lvl8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8pPr>
      <a:lvl9pPr marL="0" marR="0" indent="0" algn="l" defTabSz="1829336" rtl="0" latinLnBrk="0">
        <a:lnSpc>
          <a:spcPct val="90000"/>
        </a:lnSpc>
        <a:spcBef>
          <a:spcPts val="0"/>
        </a:spcBef>
        <a:spcAft>
          <a:spcPts val="0"/>
        </a:spcAft>
        <a:buClrTx/>
        <a:buSzTx/>
        <a:buFontTx/>
        <a:buNone/>
        <a:tabLst/>
        <a:defRPr sz="6200" b="0" i="0" u="none" strike="noStrike" cap="none" spc="0" baseline="0">
          <a:solidFill>
            <a:schemeClr val="accent6">
              <a:hueOff val="-12600000"/>
              <a:satOff val="-8333"/>
              <a:lumOff val="4705"/>
            </a:schemeClr>
          </a:solidFill>
          <a:uFillTx/>
          <a:latin typeface="Source Serif Pro Bold"/>
          <a:ea typeface="Source Serif Pro Bold"/>
          <a:cs typeface="Source Serif Pro Bold"/>
          <a:sym typeface="Source Serif Pro Bold"/>
        </a:defRPr>
      </a:lvl9pPr>
    </p:titleStyle>
    <p:bodyStyle>
      <a:lvl1pPr marL="0" marR="0" indent="0" algn="l" defTabSz="1892945" rtl="0" latinLnBrk="0">
        <a:lnSpc>
          <a:spcPct val="100000"/>
        </a:lnSpc>
        <a:spcBef>
          <a:spcPts val="0"/>
        </a:spcBef>
        <a:spcAft>
          <a:spcPts val="0"/>
        </a:spcAft>
        <a:buClrTx/>
        <a:buSzTx/>
        <a:buFontTx/>
        <a:buNone/>
        <a:tabLst/>
        <a:defRPr sz="3200" b="1" i="0" u="none" strike="noStrike" cap="none" spc="0" baseline="0">
          <a:solidFill>
            <a:schemeClr val="accent6">
              <a:hueOff val="-12600000"/>
              <a:satOff val="-8333"/>
              <a:lumOff val="4705"/>
            </a:schemeClr>
          </a:solidFill>
          <a:uFillTx/>
          <a:latin typeface="Arial" panose="020B0604020202020204" pitchFamily="34" charset="0"/>
          <a:ea typeface="Source Sans Pro Bold"/>
          <a:cs typeface="Arial" panose="020B0604020202020204" pitchFamily="34" charset="0"/>
          <a:sym typeface="Source Sans Pro Bold"/>
        </a:defRPr>
      </a:lvl1pPr>
      <a:lvl2pPr marL="0" marR="0" indent="503914"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2pPr>
      <a:lvl3pPr marL="0" marR="0" indent="1007828"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3pPr>
      <a:lvl4pPr marL="0" marR="0" indent="1511743"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4pPr>
      <a:lvl5pPr marL="0" marR="0" indent="2015657"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5pPr>
      <a:lvl6pPr marL="2943922"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6pPr>
      <a:lvl7pPr marL="3447836"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7pPr>
      <a:lvl8pPr marL="3951750"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8pPr>
      <a:lvl9pPr marL="4455665"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9pPr>
    </p:bodyStyle>
    <p:otherStyle>
      <a:lvl1pPr marL="0" marR="0" indent="0"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1pPr>
      <a:lvl2pPr marL="0" marR="0" indent="521437"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2pPr>
      <a:lvl3pPr marL="0" marR="0" indent="1042872"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3pPr>
      <a:lvl4pPr marL="0" marR="0" indent="1564310"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4pPr>
      <a:lvl5pPr marL="0" marR="0" indent="2085745"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5pPr>
      <a:lvl6pPr marL="0" marR="0" indent="2607182"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6pPr>
      <a:lvl7pPr marL="0" marR="0" indent="3128620"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7pPr>
      <a:lvl8pPr marL="0" marR="0" indent="3650055"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8pPr>
      <a:lvl9pPr marL="0" marR="0" indent="4171493" algn="l" defTabSz="1829336" rtl="0" latinLnBrk="0">
        <a:lnSpc>
          <a:spcPct val="100000"/>
        </a:lnSpc>
        <a:spcBef>
          <a:spcPts val="1900"/>
        </a:spcBef>
        <a:spcAft>
          <a:spcPts val="0"/>
        </a:spcAft>
        <a:buClrTx/>
        <a:buSzTx/>
        <a:buFontTx/>
        <a:buNone/>
        <a:tabLst/>
        <a:defRPr sz="2000" b="0" i="0" u="none" strike="noStrike" cap="none" spc="0" baseline="0">
          <a:solidFill>
            <a:schemeClr val="tx1"/>
          </a:solidFill>
          <a:uFillTx/>
          <a:latin typeface="+mn-lt"/>
          <a:ea typeface="+mn-ea"/>
          <a:cs typeface="+mn-cs"/>
          <a:sym typeface="Source Sans Pro Regular"/>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hart" Target="../charts/chart9.xml"/><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egnaposto immagine 2" descr="Bussola vintage">
            <a:extLst>
              <a:ext uri="{FF2B5EF4-FFF2-40B4-BE49-F238E27FC236}">
                <a16:creationId xmlns:a16="http://schemas.microsoft.com/office/drawing/2014/main" id="{5AD450B0-9665-4A96-A7D0-9F7473834AAA}"/>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10109" b="10109"/>
          <a:stretch/>
        </p:blipFill>
        <p:spPr>
          <a:xfrm>
            <a:off x="-5763" y="0"/>
            <a:ext cx="24389763" cy="10584454"/>
          </a:xfrm>
        </p:spPr>
      </p:pic>
      <p:sp>
        <p:nvSpPr>
          <p:cNvPr id="1101" name="Rechteck 13"/>
          <p:cNvSpPr/>
          <p:nvPr/>
        </p:nvSpPr>
        <p:spPr>
          <a:xfrm>
            <a:off x="13627566" y="9662370"/>
            <a:ext cx="10765516" cy="923537"/>
          </a:xfrm>
          <a:prstGeom prst="rect">
            <a:avLst/>
          </a:prstGeom>
          <a:solidFill>
            <a:srgbClr val="CCD7E6"/>
          </a:solidFill>
          <a:ln w="12700">
            <a:miter lim="400000"/>
          </a:ln>
        </p:spPr>
        <p:txBody>
          <a:bodyPr lIns="82970" tIns="82970" rIns="82970" bIns="82970" anchor="ctr"/>
          <a:lstStyle/>
          <a:p>
            <a:pPr marL="0" marR="0" lvl="0" indent="0" algn="ctr" defTabSz="1829336" rtl="0" eaLnBrk="1" fontAlgn="auto" latinLnBrk="0" hangingPunct="0">
              <a:lnSpc>
                <a:spcPct val="100000"/>
              </a:lnSpc>
              <a:spcBef>
                <a:spcPts val="1900"/>
              </a:spcBef>
              <a:spcAft>
                <a:spcPts val="0"/>
              </a:spcAft>
              <a:buClrTx/>
              <a:buSzTx/>
              <a:buFontTx/>
              <a:buNone/>
              <a:tabLst/>
              <a:defRPr>
                <a:solidFill>
                  <a:srgbClr val="C34343"/>
                </a:solidFill>
              </a:defRPr>
            </a:pPr>
            <a:endParaRPr kumimoji="0" sz="3000" b="0" i="0" u="none" strike="noStrike" kern="0" cap="none" spc="0" normalizeH="0" baseline="0" noProof="0">
              <a:ln>
                <a:noFill/>
              </a:ln>
              <a:solidFill>
                <a:srgbClr val="C34343"/>
              </a:solidFill>
              <a:effectLst/>
              <a:uLnTx/>
              <a:uFillTx/>
              <a:latin typeface="Source Sans Pro Regular"/>
              <a:sym typeface="Source Sans Pro Regular"/>
            </a:endParaRPr>
          </a:p>
        </p:txBody>
      </p:sp>
      <p:sp>
        <p:nvSpPr>
          <p:cNvPr id="1097" name="Rechteck 9"/>
          <p:cNvSpPr/>
          <p:nvPr/>
        </p:nvSpPr>
        <p:spPr>
          <a:xfrm>
            <a:off x="13627566" y="7112755"/>
            <a:ext cx="10765516" cy="2548603"/>
          </a:xfrm>
          <a:prstGeom prst="rect">
            <a:avLst/>
          </a:prstGeom>
          <a:solidFill>
            <a:srgbClr val="003882">
              <a:alpha val="90000"/>
            </a:srgbClr>
          </a:solidFill>
          <a:ln w="12700">
            <a:miter lim="400000"/>
          </a:ln>
        </p:spPr>
        <p:txBody>
          <a:bodyPr lIns="82970" tIns="82970" rIns="82970" bIns="82970" anchor="ctr"/>
          <a:lstStyle/>
          <a:p>
            <a:pPr marL="0" marR="0" lvl="0" indent="0" algn="ctr" defTabSz="1829336" rtl="0" eaLnBrk="1" fontAlgn="auto" latinLnBrk="0" hangingPunct="0">
              <a:lnSpc>
                <a:spcPct val="100000"/>
              </a:lnSpc>
              <a:spcBef>
                <a:spcPts val="1900"/>
              </a:spcBef>
              <a:spcAft>
                <a:spcPts val="0"/>
              </a:spcAft>
              <a:buClrTx/>
              <a:buSzTx/>
              <a:buFontTx/>
              <a:buNone/>
              <a:tabLst/>
              <a:defRPr>
                <a:solidFill>
                  <a:srgbClr val="FEFFFE">
                    <a:hueOff val="-12600000"/>
                    <a:satOff val="-8333"/>
                    <a:lumOff val="4705"/>
                  </a:srgbClr>
                </a:solidFill>
              </a:defRPr>
            </a:pPr>
            <a:endParaRPr kumimoji="0" sz="3000" b="0" i="0" u="none" strike="noStrike" kern="0" cap="none" spc="0" normalizeH="0" baseline="0" noProof="0">
              <a:ln>
                <a:noFill/>
              </a:ln>
              <a:solidFill>
                <a:srgbClr val="FEFFFE">
                  <a:hueOff val="-12600000"/>
                  <a:satOff val="-8333"/>
                  <a:lumOff val="4705"/>
                </a:srgbClr>
              </a:solidFill>
              <a:effectLst/>
              <a:uLnTx/>
              <a:uFillTx/>
              <a:latin typeface="Source Sans Pro Regular"/>
              <a:sym typeface="Source Sans Pro Regular"/>
            </a:endParaRPr>
          </a:p>
        </p:txBody>
      </p:sp>
      <p:sp>
        <p:nvSpPr>
          <p:cNvPr id="10" name="Segnaposto testo 9">
            <a:extLst>
              <a:ext uri="{FF2B5EF4-FFF2-40B4-BE49-F238E27FC236}">
                <a16:creationId xmlns:a16="http://schemas.microsoft.com/office/drawing/2014/main" id="{CB4D58D5-8AF0-8E41-A99C-BAE982AB1B21}"/>
              </a:ext>
            </a:extLst>
          </p:cNvPr>
          <p:cNvSpPr>
            <a:spLocks noGrp="1"/>
          </p:cNvSpPr>
          <p:nvPr>
            <p:ph type="body" sz="quarter" idx="22"/>
          </p:nvPr>
        </p:nvSpPr>
        <p:spPr>
          <a:xfrm>
            <a:off x="14488273" y="7517990"/>
            <a:ext cx="2354057" cy="660003"/>
          </a:xfrm>
        </p:spPr>
        <p:txBody>
          <a:bodyPr/>
          <a:lstStyle/>
          <a:p>
            <a:r>
              <a:rPr lang="it-IT" sz="3200"/>
              <a:t>AHK </a:t>
            </a:r>
            <a:r>
              <a:rPr lang="it-IT" sz="3200" err="1"/>
              <a:t>Italien</a:t>
            </a:r>
            <a:endParaRPr lang="it-IT" sz="3200"/>
          </a:p>
        </p:txBody>
      </p:sp>
      <p:sp>
        <p:nvSpPr>
          <p:cNvPr id="11" name="Segnaposto testo 10">
            <a:extLst>
              <a:ext uri="{FF2B5EF4-FFF2-40B4-BE49-F238E27FC236}">
                <a16:creationId xmlns:a16="http://schemas.microsoft.com/office/drawing/2014/main" id="{60306595-4BA1-B54A-9842-5AE89ED9E641}"/>
              </a:ext>
            </a:extLst>
          </p:cNvPr>
          <p:cNvSpPr>
            <a:spLocks noGrp="1"/>
          </p:cNvSpPr>
          <p:nvPr>
            <p:ph type="body" sz="quarter" idx="23"/>
          </p:nvPr>
        </p:nvSpPr>
        <p:spPr>
          <a:xfrm>
            <a:off x="14488273" y="8214242"/>
            <a:ext cx="6912997" cy="2161953"/>
          </a:xfrm>
        </p:spPr>
        <p:txBody>
          <a:bodyPr wrap="none" lIns="82970" tIns="82970" rIns="82970" bIns="82970" anchor="t">
            <a:spAutoFit/>
          </a:bodyPr>
          <a:lstStyle/>
          <a:p>
            <a:r>
              <a:rPr lang="it-IT" sz="4800" dirty="0">
                <a:latin typeface="Arial"/>
                <a:cs typeface="Arial"/>
              </a:rPr>
              <a:t>AHK Business Outlook</a:t>
            </a:r>
          </a:p>
          <a:p>
            <a:r>
              <a:rPr lang="it-IT" sz="4800" dirty="0"/>
              <a:t>Primavera 2023</a:t>
            </a:r>
          </a:p>
          <a:p>
            <a:endParaRPr lang="it-IT" sz="4800"/>
          </a:p>
        </p:txBody>
      </p:sp>
      <p:sp>
        <p:nvSpPr>
          <p:cNvPr id="12" name="Segnaposto testo 11">
            <a:extLst>
              <a:ext uri="{FF2B5EF4-FFF2-40B4-BE49-F238E27FC236}">
                <a16:creationId xmlns:a16="http://schemas.microsoft.com/office/drawing/2014/main" id="{D2D4A6B0-BC52-714D-B137-D65D536BF0DB}"/>
              </a:ext>
            </a:extLst>
          </p:cNvPr>
          <p:cNvSpPr>
            <a:spLocks noGrp="1"/>
          </p:cNvSpPr>
          <p:nvPr>
            <p:ph type="body" sz="quarter" idx="24"/>
          </p:nvPr>
        </p:nvSpPr>
        <p:spPr>
          <a:xfrm>
            <a:off x="14488273" y="9818918"/>
            <a:ext cx="7007575" cy="629225"/>
          </a:xfrm>
        </p:spPr>
        <p:txBody>
          <a:bodyPr/>
          <a:lstStyle/>
          <a:p>
            <a:r>
              <a:rPr lang="it-IT" b="1"/>
              <a:t>Previsioni e percezione delle imprese</a:t>
            </a:r>
          </a:p>
        </p:txBody>
      </p:sp>
      <p:pic>
        <p:nvPicPr>
          <p:cNvPr id="4" name="Immagine 3">
            <a:extLst>
              <a:ext uri="{FF2B5EF4-FFF2-40B4-BE49-F238E27FC236}">
                <a16:creationId xmlns:a16="http://schemas.microsoft.com/office/drawing/2014/main" id="{472B089B-11A5-EE63-E03A-E2C59F04ED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 name="Headline, bold, 62pt."/>
          <p:cNvSpPr txBox="1">
            <a:spLocks noGrp="1"/>
          </p:cNvSpPr>
          <p:nvPr>
            <p:ph type="body" sz="quarter" idx="21"/>
          </p:nvPr>
        </p:nvSpPr>
        <p:spPr>
          <a:xfrm>
            <a:off x="1279046" y="1275342"/>
            <a:ext cx="23771779" cy="1884954"/>
          </a:xfrm>
          <a:prstGeom prst="rect">
            <a:avLst/>
          </a:prstGeom>
        </p:spPr>
        <p:txBody>
          <a:bodyPr/>
          <a:lstStyle/>
          <a:p>
            <a:r>
              <a:rPr lang="it-IT" sz="6000"/>
              <a:t>Quali forme di sostegno utilizzate o vorreste utilizzare per </a:t>
            </a:r>
          </a:p>
          <a:p>
            <a:r>
              <a:rPr lang="it-IT" sz="6000"/>
              <a:t>diversificare le catene di fornitura ed entrare in nuovi mercati?</a:t>
            </a:r>
          </a:p>
        </p:txBody>
      </p:sp>
      <p:graphicFrame>
        <p:nvGraphicFramePr>
          <p:cNvPr id="3" name="Diagramm 30">
            <a:extLst>
              <a:ext uri="{FF2B5EF4-FFF2-40B4-BE49-F238E27FC236}">
                <a16:creationId xmlns:a16="http://schemas.microsoft.com/office/drawing/2014/main" id="{3A4821BA-FA04-4E80-9C31-BC343D560C6D}"/>
              </a:ext>
            </a:extLst>
          </p:cNvPr>
          <p:cNvGraphicFramePr/>
          <p:nvPr>
            <p:extLst>
              <p:ext uri="{D42A27DB-BD31-4B8C-83A1-F6EECF244321}">
                <p14:modId xmlns:p14="http://schemas.microsoft.com/office/powerpoint/2010/main" val="1384781765"/>
              </p:ext>
            </p:extLst>
          </p:nvPr>
        </p:nvGraphicFramePr>
        <p:xfrm>
          <a:off x="647763" y="3895060"/>
          <a:ext cx="23043509" cy="7113420"/>
        </p:xfrm>
        <a:graphic>
          <a:graphicData uri="http://schemas.openxmlformats.org/drawingml/2006/chart">
            <c:chart xmlns:c="http://schemas.openxmlformats.org/drawingml/2006/chart" xmlns:r="http://schemas.openxmlformats.org/officeDocument/2006/relationships" r:id="rId3"/>
          </a:graphicData>
        </a:graphic>
      </p:graphicFrame>
      <p:sp>
        <p:nvSpPr>
          <p:cNvPr id="4" name="CasellaDiTesto 3">
            <a:extLst>
              <a:ext uri="{FF2B5EF4-FFF2-40B4-BE49-F238E27FC236}">
                <a16:creationId xmlns:a16="http://schemas.microsoft.com/office/drawing/2014/main" id="{059AE37E-6EFE-4AFA-BDDB-4F94BB84693E}"/>
              </a:ext>
            </a:extLst>
          </p:cNvPr>
          <p:cNvSpPr txBox="1"/>
          <p:nvPr/>
        </p:nvSpPr>
        <p:spPr>
          <a:xfrm>
            <a:off x="14646230" y="3160296"/>
            <a:ext cx="11046616" cy="688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Source Sans Pro Regular"/>
              </a:rPr>
              <a:t>Risposta multipla, la percentuale indica il tasso di rispondenti che indicano l’opzione</a:t>
            </a:r>
          </a:p>
        </p:txBody>
      </p:sp>
      <p:sp>
        <p:nvSpPr>
          <p:cNvPr id="6" name="Segnaposto testo 3">
            <a:extLst>
              <a:ext uri="{FF2B5EF4-FFF2-40B4-BE49-F238E27FC236}">
                <a16:creationId xmlns:a16="http://schemas.microsoft.com/office/drawing/2014/main" id="{2726C28E-6D04-3F86-0603-5BDF5E06D278}"/>
              </a:ext>
            </a:extLst>
          </p:cNvPr>
          <p:cNvSpPr txBox="1">
            <a:spLocks/>
          </p:cNvSpPr>
          <p:nvPr/>
        </p:nvSpPr>
        <p:spPr>
          <a:xfrm>
            <a:off x="1265733" y="597623"/>
            <a:ext cx="22699370" cy="752336"/>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none" lIns="82970" tIns="82970" rIns="82970" bIns="82970">
            <a:spAutoFit/>
          </a:bodyPr>
          <a:lstStyle>
            <a:lvl1pPr marL="0" marR="0" indent="0" algn="l" defTabSz="1892945"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Arial" panose="020B0604020202020204" pitchFamily="34" charset="0"/>
                <a:ea typeface="Source Sans Pro Bold"/>
                <a:cs typeface="Arial" panose="020B0604020202020204" pitchFamily="34" charset="0"/>
                <a:sym typeface="Source Sans Pro Bold"/>
              </a:defRPr>
            </a:lvl1pPr>
            <a:lvl2pPr marL="0" marR="0" indent="503914"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2pPr>
            <a:lvl3pPr marL="0" marR="0" indent="1007828"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3pPr>
            <a:lvl4pPr marL="0" marR="0" indent="1511743"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4pPr>
            <a:lvl5pPr marL="0" marR="0" indent="2015657"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5pPr>
            <a:lvl6pPr marL="2943922"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6pPr>
            <a:lvl7pPr marL="3447836"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7pPr>
            <a:lvl8pPr marL="3951750"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8pPr>
            <a:lvl9pPr marL="4455665"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9pPr>
          </a:lstStyle>
          <a:p>
            <a:pPr marL="0" marR="0" lvl="0" indent="0" algn="l" defTabSz="1892945" rtl="0" eaLnBrk="1" fontAlgn="auto" latinLnBrk="0" hangingPunct="1">
              <a:lnSpc>
                <a:spcPct val="100000"/>
              </a:lnSpc>
              <a:spcBef>
                <a:spcPts val="0"/>
              </a:spcBef>
              <a:spcAft>
                <a:spcPts val="0"/>
              </a:spcAft>
              <a:buClrTx/>
              <a:buSzTx/>
              <a:buFontTx/>
              <a:buNone/>
              <a:tabLst/>
              <a:defRPr/>
            </a:pPr>
            <a:r>
              <a:rPr kumimoji="0" lang="it-IT" sz="3800" b="1" i="0" u="none" strike="noStrike" kern="0" cap="none" spc="0" normalizeH="0" baseline="0" noProof="0" dirty="0">
                <a:ln>
                  <a:noFill/>
                </a:ln>
                <a:solidFill>
                  <a:srgbClr val="000000"/>
                </a:solidFill>
                <a:effectLst/>
                <a:uLnTx/>
                <a:uFillTx/>
                <a:latin typeface="Arial" panose="020B0604020202020204" pitchFamily="34" charset="0"/>
                <a:ea typeface="Source Sans Pro Bold"/>
                <a:cs typeface="Arial" panose="020B0604020202020204" pitchFamily="34" charset="0"/>
                <a:sym typeface="Source Sans Pro Bold"/>
              </a:rPr>
              <a:t>Il 52% dei rispondenti fatica a trovare nuovi fornitori, il 35% a identificare nuovi mercati di sbocco</a:t>
            </a:r>
          </a:p>
        </p:txBody>
      </p:sp>
      <p:pic>
        <p:nvPicPr>
          <p:cNvPr id="7" name="Immagine 6">
            <a:extLst>
              <a:ext uri="{FF2B5EF4-FFF2-40B4-BE49-F238E27FC236}">
                <a16:creationId xmlns:a16="http://schemas.microsoft.com/office/drawing/2014/main" id="{73FE22CC-B4B6-8262-7EB8-A4F9BEBF26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extLst>
      <p:ext uri="{BB962C8B-B14F-4D97-AF65-F5344CB8AC3E}">
        <p14:creationId xmlns:p14="http://schemas.microsoft.com/office/powerpoint/2010/main" val="20224497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4" name="Headline, bold, 62pt."/>
          <p:cNvSpPr txBox="1">
            <a:spLocks noGrp="1"/>
          </p:cNvSpPr>
          <p:nvPr>
            <p:ph type="body" sz="quarter" idx="21"/>
          </p:nvPr>
        </p:nvSpPr>
        <p:spPr>
          <a:xfrm>
            <a:off x="1265733" y="1898691"/>
            <a:ext cx="3615620" cy="1026257"/>
          </a:xfrm>
          <a:prstGeom prst="rect">
            <a:avLst/>
          </a:prstGeom>
        </p:spPr>
        <p:txBody>
          <a:bodyPr/>
          <a:lstStyle/>
          <a:p>
            <a:r>
              <a:rPr lang="it-IT"/>
              <a:t>Evidenze</a:t>
            </a:r>
            <a:endParaRPr/>
          </a:p>
        </p:txBody>
      </p:sp>
      <p:sp>
        <p:nvSpPr>
          <p:cNvPr id="1195" name="fließtext, sans, 30pt. Lorem ipsum dolor sit amet, consetetur sadipscing elitr, sed diam nonumy eirmod tempor invidunt ut labore et dolore magna aliquyam erat, sed diam voluptua. At vero eos et accusam et justo duo dolores et ea rebum. Stet clita kasd gu"/>
          <p:cNvSpPr txBox="1">
            <a:spLocks noGrp="1"/>
          </p:cNvSpPr>
          <p:nvPr>
            <p:ph type="body" sz="quarter" idx="22"/>
          </p:nvPr>
        </p:nvSpPr>
        <p:spPr>
          <a:xfrm>
            <a:off x="1265733" y="3550861"/>
            <a:ext cx="21819719" cy="6961728"/>
          </a:xfrm>
          <a:prstGeom prst="rect">
            <a:avLst/>
          </a:prstGeom>
        </p:spPr>
        <p:txBody>
          <a:bodyPr/>
          <a:lstStyle/>
          <a:p>
            <a:pPr marL="457200" indent="-457200">
              <a:buFontTx/>
              <a:buChar char="-"/>
            </a:pPr>
            <a:r>
              <a:rPr lang="it-IT" sz="2800" b="1" dirty="0"/>
              <a:t>Oltre il 90% delle aziende rispondenti valuta positivamente la propria situazione attuale e nei prossimi dodici mesi</a:t>
            </a:r>
            <a:r>
              <a:rPr lang="it-IT" sz="2800" dirty="0"/>
              <a:t>. Di conseguenza, il 40% delle aziende prevede nuovi investimenti, e una su due un aumento dell’occupazione. Più cauta invece la valutazione della congiuntura economica italiana, con il 60% delle aziende che prevede stabilità</a:t>
            </a:r>
          </a:p>
          <a:p>
            <a:pPr marL="457200" indent="-457200">
              <a:buFontTx/>
              <a:buChar char="-"/>
            </a:pPr>
            <a:r>
              <a:rPr lang="it-IT" sz="2800" dirty="0"/>
              <a:t>Tra i rischi percepiti dalle aziende, spicca la </a:t>
            </a:r>
            <a:r>
              <a:rPr lang="it-IT" sz="2800" b="1" dirty="0"/>
              <a:t>difficoltà a trovare personale qualificato (55%)</a:t>
            </a:r>
            <a:r>
              <a:rPr lang="it-IT" sz="2800" dirty="0"/>
              <a:t>, che raggiunge così un picco dall’inizio della pandemia. Cala, pur rimanendo forte, la percezione dei rischi legati all’energia. Resta stabile, rispetto alla fine dello scorso anno, anche il timore legato a un calo della domanda (48%), strettamente legato a inflazione e perdita del potere d’acquisto dei consumatori. </a:t>
            </a:r>
            <a:r>
              <a:rPr lang="it-IT" sz="2800" b="1" dirty="0"/>
              <a:t>La stabilizzazione del mercato energetico, dunque, permette alle aziende di tornare a focalizzarsi sulla transizione verde e digitale, e in quest’ottica ritorna il problema delle competenze</a:t>
            </a:r>
            <a:r>
              <a:rPr lang="it-IT" sz="2800" dirty="0"/>
              <a:t>, scivolato in secondo piano nel 2022.</a:t>
            </a:r>
          </a:p>
          <a:p>
            <a:pPr marL="457200" indent="-457200">
              <a:buFontTx/>
              <a:buChar char="-"/>
            </a:pPr>
            <a:r>
              <a:rPr lang="it-IT" sz="2800" dirty="0"/>
              <a:t>Nella proiezione ai prossimi cinque anni, infatti, </a:t>
            </a:r>
            <a:r>
              <a:rPr lang="it-IT" sz="2800" b="1" dirty="0"/>
              <a:t>le aziende affermano chiaramente di essere focalizzate sulla transizione verde e digitale</a:t>
            </a:r>
            <a:r>
              <a:rPr lang="it-IT" sz="2800" dirty="0"/>
              <a:t>: in questo contesto, tra le principali sfide percepite, la </a:t>
            </a:r>
            <a:r>
              <a:rPr lang="it-IT" sz="2800" b="1" dirty="0"/>
              <a:t>cybersecurity</a:t>
            </a:r>
            <a:r>
              <a:rPr lang="it-IT" sz="2800" dirty="0"/>
              <a:t> pesa tanto quanto materie prime e inflazione. In linea con le valutazioni di rischio, tra le misure e forme di sostegno segnalate dalle imprese, spiccano il supporto nella selezione di personale qualificato e il sostegno all’internazionalizzazione. In questa prospettiva, proprio l’indicazione sulla ricerca di nuove collaborazioni mostra la necessità di </a:t>
            </a:r>
            <a:r>
              <a:rPr lang="it-IT" sz="2800" b="1" dirty="0"/>
              <a:t>proseguire con l’interconnessione italo-tedesca</a:t>
            </a:r>
            <a:r>
              <a:rPr lang="it-IT" sz="2800" dirty="0"/>
              <a:t>, attuando strategie e investimenti comuni.</a:t>
            </a:r>
          </a:p>
          <a:p>
            <a:endParaRPr lang="it-IT" dirty="0"/>
          </a:p>
        </p:txBody>
      </p:sp>
      <p:sp>
        <p:nvSpPr>
          <p:cNvPr id="1196" name="Sub, bold, 38pt, einzeilig"/>
          <p:cNvSpPr txBox="1">
            <a:spLocks noGrp="1"/>
          </p:cNvSpPr>
          <p:nvPr>
            <p:ph type="body" sz="quarter" idx="23"/>
          </p:nvPr>
        </p:nvSpPr>
        <p:spPr>
          <a:xfrm>
            <a:off x="1265733" y="1272778"/>
            <a:ext cx="7664806" cy="752336"/>
          </a:xfrm>
          <a:prstGeom prst="rect">
            <a:avLst/>
          </a:prstGeom>
        </p:spPr>
        <p:txBody>
          <a:bodyPr/>
          <a:lstStyle/>
          <a:p>
            <a:r>
              <a:rPr lang="it-IT"/>
              <a:t>Business Outlook - Maggio 2023</a:t>
            </a:r>
            <a:endParaRPr/>
          </a:p>
        </p:txBody>
      </p:sp>
      <p:pic>
        <p:nvPicPr>
          <p:cNvPr id="3" name="Immagine 2">
            <a:extLst>
              <a:ext uri="{FF2B5EF4-FFF2-40B4-BE49-F238E27FC236}">
                <a16:creationId xmlns:a16="http://schemas.microsoft.com/office/drawing/2014/main" id="{B91EBCF2-0836-934D-AD90-BF8C194B4D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egnaposto immagine 2" descr="Bussola vintage">
            <a:extLst>
              <a:ext uri="{FF2B5EF4-FFF2-40B4-BE49-F238E27FC236}">
                <a16:creationId xmlns:a16="http://schemas.microsoft.com/office/drawing/2014/main" id="{5AD450B0-9665-4A96-A7D0-9F7473834AAA}"/>
              </a:ext>
            </a:extLst>
          </p:cNvPr>
          <p:cNvPicPr>
            <a:picLocks noGrp="1" noChangeAspect="1"/>
          </p:cNvPicPr>
          <p:nvPr>
            <p:ph type="pic" idx="21"/>
          </p:nvPr>
        </p:nvPicPr>
        <p:blipFill>
          <a:blip r:embed="rId2">
            <a:extLst>
              <a:ext uri="{28A0092B-C50C-407E-A947-70E740481C1C}">
                <a14:useLocalDpi xmlns:a14="http://schemas.microsoft.com/office/drawing/2010/main" val="0"/>
              </a:ext>
            </a:extLst>
          </a:blip>
          <a:srcRect t="10109" b="10109"/>
          <a:stretch/>
        </p:blipFill>
        <p:spPr>
          <a:xfrm>
            <a:off x="-5763" y="0"/>
            <a:ext cx="24389763" cy="10584454"/>
          </a:xfrm>
        </p:spPr>
      </p:pic>
      <p:sp>
        <p:nvSpPr>
          <p:cNvPr id="1101" name="Rechteck 13"/>
          <p:cNvSpPr/>
          <p:nvPr/>
        </p:nvSpPr>
        <p:spPr>
          <a:xfrm>
            <a:off x="13627566" y="9662370"/>
            <a:ext cx="10765516" cy="923537"/>
          </a:xfrm>
          <a:prstGeom prst="rect">
            <a:avLst/>
          </a:prstGeom>
          <a:solidFill>
            <a:srgbClr val="CCD7E6"/>
          </a:solidFill>
          <a:ln w="12700">
            <a:miter lim="400000"/>
          </a:ln>
        </p:spPr>
        <p:txBody>
          <a:bodyPr lIns="82970" tIns="82970" rIns="82970" bIns="82970" anchor="ctr"/>
          <a:lstStyle/>
          <a:p>
            <a:pPr marL="0" marR="0" lvl="0" indent="0" algn="ctr" defTabSz="1829336" rtl="0" eaLnBrk="1" fontAlgn="auto" latinLnBrk="0" hangingPunct="0">
              <a:lnSpc>
                <a:spcPct val="100000"/>
              </a:lnSpc>
              <a:spcBef>
                <a:spcPts val="1900"/>
              </a:spcBef>
              <a:spcAft>
                <a:spcPts val="0"/>
              </a:spcAft>
              <a:buClrTx/>
              <a:buSzTx/>
              <a:buFontTx/>
              <a:buNone/>
              <a:tabLst/>
              <a:defRPr>
                <a:solidFill>
                  <a:srgbClr val="C34343"/>
                </a:solidFill>
              </a:defRPr>
            </a:pPr>
            <a:endParaRPr kumimoji="0" sz="3000" b="0" i="0" u="none" strike="noStrike" kern="0" cap="none" spc="0" normalizeH="0" baseline="0" noProof="0">
              <a:ln>
                <a:noFill/>
              </a:ln>
              <a:solidFill>
                <a:srgbClr val="C34343"/>
              </a:solidFill>
              <a:effectLst/>
              <a:uLnTx/>
              <a:uFillTx/>
              <a:latin typeface="Source Sans Pro Regular"/>
              <a:sym typeface="Source Sans Pro Regular"/>
            </a:endParaRPr>
          </a:p>
        </p:txBody>
      </p:sp>
      <p:sp>
        <p:nvSpPr>
          <p:cNvPr id="1097" name="Rechteck 9"/>
          <p:cNvSpPr/>
          <p:nvPr/>
        </p:nvSpPr>
        <p:spPr>
          <a:xfrm>
            <a:off x="13627566" y="7112755"/>
            <a:ext cx="10765516" cy="2548603"/>
          </a:xfrm>
          <a:prstGeom prst="rect">
            <a:avLst/>
          </a:prstGeom>
          <a:solidFill>
            <a:srgbClr val="003882">
              <a:alpha val="90000"/>
            </a:srgbClr>
          </a:solidFill>
          <a:ln w="12700">
            <a:miter lim="400000"/>
          </a:ln>
        </p:spPr>
        <p:txBody>
          <a:bodyPr lIns="82970" tIns="82970" rIns="82970" bIns="82970" anchor="ctr"/>
          <a:lstStyle/>
          <a:p>
            <a:pPr marL="0" marR="0" lvl="0" indent="0" algn="ctr" defTabSz="1829336" rtl="0" eaLnBrk="1" fontAlgn="auto" latinLnBrk="0" hangingPunct="0">
              <a:lnSpc>
                <a:spcPct val="100000"/>
              </a:lnSpc>
              <a:spcBef>
                <a:spcPts val="1900"/>
              </a:spcBef>
              <a:spcAft>
                <a:spcPts val="0"/>
              </a:spcAft>
              <a:buClrTx/>
              <a:buSzTx/>
              <a:buFontTx/>
              <a:buNone/>
              <a:tabLst/>
              <a:defRPr>
                <a:solidFill>
                  <a:srgbClr val="FEFFFE">
                    <a:hueOff val="-12600000"/>
                    <a:satOff val="-8333"/>
                    <a:lumOff val="4705"/>
                  </a:srgbClr>
                </a:solidFill>
              </a:defRPr>
            </a:pPr>
            <a:endParaRPr kumimoji="0" sz="3000" b="0" i="0" u="none" strike="noStrike" kern="0" cap="none" spc="0" normalizeH="0" baseline="0" noProof="0">
              <a:ln>
                <a:noFill/>
              </a:ln>
              <a:solidFill>
                <a:srgbClr val="FEFFFE">
                  <a:hueOff val="-12600000"/>
                  <a:satOff val="-8333"/>
                  <a:lumOff val="4705"/>
                </a:srgbClr>
              </a:solidFill>
              <a:effectLst/>
              <a:uLnTx/>
              <a:uFillTx/>
              <a:latin typeface="Source Sans Pro Regular"/>
              <a:sym typeface="Source Sans Pro Regular"/>
            </a:endParaRPr>
          </a:p>
        </p:txBody>
      </p:sp>
      <p:sp>
        <p:nvSpPr>
          <p:cNvPr id="10" name="Segnaposto testo 9">
            <a:extLst>
              <a:ext uri="{FF2B5EF4-FFF2-40B4-BE49-F238E27FC236}">
                <a16:creationId xmlns:a16="http://schemas.microsoft.com/office/drawing/2014/main" id="{CB4D58D5-8AF0-8E41-A99C-BAE982AB1B21}"/>
              </a:ext>
            </a:extLst>
          </p:cNvPr>
          <p:cNvSpPr>
            <a:spLocks noGrp="1"/>
          </p:cNvSpPr>
          <p:nvPr>
            <p:ph type="body" sz="quarter" idx="22"/>
          </p:nvPr>
        </p:nvSpPr>
        <p:spPr>
          <a:xfrm>
            <a:off x="14488273" y="7517990"/>
            <a:ext cx="2354057" cy="660003"/>
          </a:xfrm>
        </p:spPr>
        <p:txBody>
          <a:bodyPr/>
          <a:lstStyle/>
          <a:p>
            <a:r>
              <a:rPr lang="it-IT" sz="3200"/>
              <a:t>AHK </a:t>
            </a:r>
            <a:r>
              <a:rPr lang="it-IT" sz="3200" err="1"/>
              <a:t>Italien</a:t>
            </a:r>
            <a:endParaRPr lang="it-IT" sz="3200"/>
          </a:p>
        </p:txBody>
      </p:sp>
      <p:sp>
        <p:nvSpPr>
          <p:cNvPr id="11" name="Segnaposto testo 10">
            <a:extLst>
              <a:ext uri="{FF2B5EF4-FFF2-40B4-BE49-F238E27FC236}">
                <a16:creationId xmlns:a16="http://schemas.microsoft.com/office/drawing/2014/main" id="{60306595-4BA1-B54A-9842-5AE89ED9E641}"/>
              </a:ext>
            </a:extLst>
          </p:cNvPr>
          <p:cNvSpPr>
            <a:spLocks noGrp="1"/>
          </p:cNvSpPr>
          <p:nvPr>
            <p:ph type="body" sz="quarter" idx="23"/>
          </p:nvPr>
        </p:nvSpPr>
        <p:spPr>
          <a:xfrm>
            <a:off x="14488273" y="8214242"/>
            <a:ext cx="6912997" cy="2161953"/>
          </a:xfrm>
        </p:spPr>
        <p:txBody>
          <a:bodyPr/>
          <a:lstStyle/>
          <a:p>
            <a:r>
              <a:rPr lang="it-IT" sz="4800" dirty="0"/>
              <a:t>AHK Business Outlook</a:t>
            </a:r>
          </a:p>
          <a:p>
            <a:r>
              <a:rPr lang="it-IT" sz="4800" dirty="0"/>
              <a:t>Primavera 2023</a:t>
            </a:r>
          </a:p>
          <a:p>
            <a:endParaRPr lang="it-IT" sz="4800" dirty="0"/>
          </a:p>
        </p:txBody>
      </p:sp>
      <p:sp>
        <p:nvSpPr>
          <p:cNvPr id="12" name="Segnaposto testo 11">
            <a:extLst>
              <a:ext uri="{FF2B5EF4-FFF2-40B4-BE49-F238E27FC236}">
                <a16:creationId xmlns:a16="http://schemas.microsoft.com/office/drawing/2014/main" id="{D2D4A6B0-BC52-714D-B137-D65D536BF0DB}"/>
              </a:ext>
            </a:extLst>
          </p:cNvPr>
          <p:cNvSpPr>
            <a:spLocks noGrp="1"/>
          </p:cNvSpPr>
          <p:nvPr>
            <p:ph type="body" sz="quarter" idx="24"/>
          </p:nvPr>
        </p:nvSpPr>
        <p:spPr>
          <a:xfrm>
            <a:off x="14488273" y="9818918"/>
            <a:ext cx="7007575" cy="629225"/>
          </a:xfrm>
        </p:spPr>
        <p:txBody>
          <a:bodyPr/>
          <a:lstStyle/>
          <a:p>
            <a:r>
              <a:rPr lang="it-IT" b="1"/>
              <a:t>Previsioni e percezione delle imprese</a:t>
            </a:r>
          </a:p>
        </p:txBody>
      </p:sp>
      <p:pic>
        <p:nvPicPr>
          <p:cNvPr id="4" name="Immagine 3">
            <a:extLst>
              <a:ext uri="{FF2B5EF4-FFF2-40B4-BE49-F238E27FC236}">
                <a16:creationId xmlns:a16="http://schemas.microsoft.com/office/drawing/2014/main" id="{028B83D8-7B34-FDB5-0604-40DF99787C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extLst>
      <p:ext uri="{BB962C8B-B14F-4D97-AF65-F5344CB8AC3E}">
        <p14:creationId xmlns:p14="http://schemas.microsoft.com/office/powerpoint/2010/main" val="203880777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 name="Headline, bold, 62pt."/>
          <p:cNvSpPr txBox="1">
            <a:spLocks noGrp="1"/>
          </p:cNvSpPr>
          <p:nvPr>
            <p:ph type="body" sz="quarter" idx="21"/>
          </p:nvPr>
        </p:nvSpPr>
        <p:spPr>
          <a:xfrm>
            <a:off x="1265733" y="1478484"/>
            <a:ext cx="13116618" cy="1026257"/>
          </a:xfrm>
          <a:prstGeom prst="rect">
            <a:avLst/>
          </a:prstGeom>
        </p:spPr>
        <p:txBody>
          <a:bodyPr wrap="none" lIns="82970" tIns="82970" rIns="82970" bIns="82970" anchor="t">
            <a:spAutoFit/>
          </a:bodyPr>
          <a:lstStyle/>
          <a:p>
            <a:r>
              <a:rPr lang="it-IT" dirty="0">
                <a:solidFill>
                  <a:schemeClr val="tx1"/>
                </a:solidFill>
                <a:latin typeface="Arial"/>
                <a:ea typeface="Source Sans Pro"/>
                <a:cs typeface="Arial"/>
              </a:rPr>
              <a:t>AHK Business Outlook - </a:t>
            </a:r>
            <a:r>
              <a:rPr lang="it-IT" dirty="0" err="1">
                <a:solidFill>
                  <a:schemeClr val="tx1"/>
                </a:solidFill>
                <a:latin typeface="Arial"/>
                <a:ea typeface="Source Sans Pro"/>
                <a:cs typeface="Arial"/>
              </a:rPr>
              <a:t>Overview</a:t>
            </a:r>
            <a:endParaRPr dirty="0">
              <a:solidFill>
                <a:schemeClr val="tx1"/>
              </a:solidFill>
              <a:latin typeface="Arial"/>
              <a:ea typeface="Source Sans Pro"/>
              <a:cs typeface="Arial"/>
            </a:endParaRPr>
          </a:p>
        </p:txBody>
      </p:sp>
      <p:sp>
        <p:nvSpPr>
          <p:cNvPr id="1180" name="Sub, bold, 38pt, einzeilig"/>
          <p:cNvSpPr txBox="1">
            <a:spLocks noGrp="1"/>
          </p:cNvSpPr>
          <p:nvPr>
            <p:ph type="body" sz="quarter" idx="23"/>
          </p:nvPr>
        </p:nvSpPr>
        <p:spPr>
          <a:xfrm>
            <a:off x="1265733" y="669815"/>
            <a:ext cx="10585477" cy="1337111"/>
          </a:xfrm>
          <a:prstGeom prst="rect">
            <a:avLst/>
          </a:prstGeom>
        </p:spPr>
        <p:txBody>
          <a:bodyPr/>
          <a:lstStyle/>
          <a:p>
            <a:r>
              <a:rPr lang="de-DE" kern="1200" err="1">
                <a:solidFill>
                  <a:schemeClr val="tx1"/>
                </a:solidFill>
                <a:ea typeface="Source Sans Pro" panose="020B0503030403020204" pitchFamily="34" charset="0"/>
              </a:rPr>
              <a:t>Sviluppo</a:t>
            </a:r>
            <a:r>
              <a:rPr lang="de-DE" kern="1200">
                <a:solidFill>
                  <a:schemeClr val="tx1"/>
                </a:solidFill>
                <a:ea typeface="Source Sans Pro" panose="020B0503030403020204" pitchFamily="34" charset="0"/>
              </a:rPr>
              <a:t> </a:t>
            </a:r>
            <a:r>
              <a:rPr lang="de-DE" kern="1200" err="1">
                <a:solidFill>
                  <a:schemeClr val="tx1"/>
                </a:solidFill>
                <a:ea typeface="Source Sans Pro" panose="020B0503030403020204" pitchFamily="34" charset="0"/>
              </a:rPr>
              <a:t>economico</a:t>
            </a:r>
            <a:r>
              <a:rPr lang="de-DE" kern="1200">
                <a:solidFill>
                  <a:schemeClr val="tx1"/>
                </a:solidFill>
                <a:ea typeface="Source Sans Pro" panose="020B0503030403020204" pitchFamily="34" charset="0"/>
              </a:rPr>
              <a:t> in Italia: </a:t>
            </a:r>
            <a:r>
              <a:rPr lang="de-DE" kern="1200" err="1">
                <a:solidFill>
                  <a:schemeClr val="tx1"/>
                </a:solidFill>
                <a:ea typeface="Source Sans Pro" panose="020B0503030403020204" pitchFamily="34" charset="0"/>
              </a:rPr>
              <a:t>primavera</a:t>
            </a:r>
            <a:r>
              <a:rPr lang="de-DE" kern="1200">
                <a:solidFill>
                  <a:schemeClr val="tx1"/>
                </a:solidFill>
                <a:ea typeface="Source Sans Pro" panose="020B0503030403020204" pitchFamily="34" charset="0"/>
              </a:rPr>
              <a:t> 2023</a:t>
            </a:r>
          </a:p>
          <a:p>
            <a:endParaRPr>
              <a:latin typeface="Source Sans Pro" panose="020B0503030403020204" pitchFamily="34" charset="0"/>
              <a:ea typeface="Source Sans Pro" panose="020B0503030403020204" pitchFamily="34" charset="0"/>
            </a:endParaRPr>
          </a:p>
        </p:txBody>
      </p:sp>
      <p:graphicFrame>
        <p:nvGraphicFramePr>
          <p:cNvPr id="5" name="Inhaltsplatzhalter 7">
            <a:extLst>
              <a:ext uri="{FF2B5EF4-FFF2-40B4-BE49-F238E27FC236}">
                <a16:creationId xmlns:a16="http://schemas.microsoft.com/office/drawing/2014/main" id="{682E0B26-0D39-4B1E-B059-AE4E42A5F286}"/>
              </a:ext>
            </a:extLst>
          </p:cNvPr>
          <p:cNvGraphicFramePr>
            <a:graphicFrameLocks/>
          </p:cNvGraphicFramePr>
          <p:nvPr>
            <p:extLst>
              <p:ext uri="{D42A27DB-BD31-4B8C-83A1-F6EECF244321}">
                <p14:modId xmlns:p14="http://schemas.microsoft.com/office/powerpoint/2010/main" val="2734049491"/>
              </p:ext>
            </p:extLst>
          </p:nvPr>
        </p:nvGraphicFramePr>
        <p:xfrm>
          <a:off x="455192" y="4122235"/>
          <a:ext cx="12661146" cy="5888662"/>
        </p:xfrm>
        <a:graphic>
          <a:graphicData uri="http://schemas.openxmlformats.org/drawingml/2006/chart">
            <c:chart xmlns:c="http://schemas.openxmlformats.org/drawingml/2006/chart" xmlns:r="http://schemas.openxmlformats.org/officeDocument/2006/relationships" r:id="rId3"/>
          </a:graphicData>
        </a:graphic>
      </p:graphicFrame>
      <p:sp>
        <p:nvSpPr>
          <p:cNvPr id="7" name="Segnaposto testo 9">
            <a:extLst>
              <a:ext uri="{FF2B5EF4-FFF2-40B4-BE49-F238E27FC236}">
                <a16:creationId xmlns:a16="http://schemas.microsoft.com/office/drawing/2014/main" id="{6F658EF6-E406-4ACB-8B88-8F22CBAC4E78}"/>
              </a:ext>
            </a:extLst>
          </p:cNvPr>
          <p:cNvSpPr txBox="1">
            <a:spLocks/>
          </p:cNvSpPr>
          <p:nvPr/>
        </p:nvSpPr>
        <p:spPr>
          <a:xfrm>
            <a:off x="15264758" y="3587835"/>
            <a:ext cx="5717220" cy="6292924"/>
          </a:xfrm>
          <a:prstGeom prst="rect">
            <a:avLst/>
          </a:prstGeom>
        </p:spPr>
        <p:txBody>
          <a:bodyPr/>
          <a:lstStyle/>
          <a:p>
            <a:pPr marL="0" marR="0" lvl="0" indent="0" algn="l" defTabSz="1219215" rtl="0" eaLnBrk="1" fontAlgn="auto" latinLnBrk="0" hangingPunct="0">
              <a:lnSpc>
                <a:spcPct val="100000"/>
              </a:lnSpc>
              <a:spcBef>
                <a:spcPts val="1900"/>
              </a:spcBef>
              <a:spcAft>
                <a:spcPts val="0"/>
              </a:spcAft>
              <a:buClrTx/>
              <a:buSzTx/>
              <a:buFontTx/>
              <a:buNone/>
              <a:tabLst/>
              <a:defRPr/>
            </a:pPr>
            <a:endParaRPr kumimoji="0" lang="it-IT" sz="1600" b="0" i="0" u="none" strike="noStrike" kern="0" cap="none" spc="-2" normalizeH="0" baseline="0" noProof="0">
              <a:ln>
                <a:noFill/>
              </a:ln>
              <a:solidFill>
                <a:srgbClr val="4C4C4C"/>
              </a:solidFill>
              <a:effectLst/>
              <a:uLnTx/>
              <a:uFill>
                <a:solidFill>
                  <a:srgbClr val="FFFFFF"/>
                </a:solidFill>
              </a:uFill>
              <a:latin typeface="Source Sans Pro" panose="020B0503030403020204" pitchFamily="34" charset="0"/>
              <a:ea typeface="Source Sans Pro" panose="020B0503030403020204" pitchFamily="34" charset="0"/>
              <a:sym typeface="Source Sans Pro Regular"/>
            </a:endParaRPr>
          </a:p>
        </p:txBody>
      </p:sp>
      <p:sp>
        <p:nvSpPr>
          <p:cNvPr id="15" name="Rettangolo 14">
            <a:extLst>
              <a:ext uri="{FF2B5EF4-FFF2-40B4-BE49-F238E27FC236}">
                <a16:creationId xmlns:a16="http://schemas.microsoft.com/office/drawing/2014/main" id="{EAF1B256-96E5-4BDF-A701-2E1EB1576611}"/>
              </a:ext>
            </a:extLst>
          </p:cNvPr>
          <p:cNvSpPr/>
          <p:nvPr/>
        </p:nvSpPr>
        <p:spPr>
          <a:xfrm>
            <a:off x="1474486" y="2933258"/>
            <a:ext cx="473343" cy="412614"/>
          </a:xfrm>
          <a:prstGeom prst="rect">
            <a:avLst/>
          </a:prstGeom>
          <a:solidFill>
            <a:srgbClr val="00388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2800" b="0" i="0" u="none" strike="noStrike" kern="0" cap="none" spc="0" normalizeH="0" baseline="0" noProof="0">
              <a:ln>
                <a:noFill/>
              </a:ln>
              <a:solidFill>
                <a:srgbClr val="FFFFFF"/>
              </a:solidFill>
              <a:effectLst/>
              <a:uLnTx/>
              <a:uFillTx/>
              <a:latin typeface="Source Sans Pro" panose="020B0503030403020204" pitchFamily="34" charset="0"/>
              <a:ea typeface="Source Sans Pro" panose="020B0503030403020204" pitchFamily="34" charset="0"/>
              <a:cs typeface="Helvetica"/>
              <a:sym typeface="Source Sans Pro Regular"/>
            </a:endParaRPr>
          </a:p>
        </p:txBody>
      </p:sp>
      <p:sp>
        <p:nvSpPr>
          <p:cNvPr id="16" name="CasellaDiTesto 15">
            <a:extLst>
              <a:ext uri="{FF2B5EF4-FFF2-40B4-BE49-F238E27FC236}">
                <a16:creationId xmlns:a16="http://schemas.microsoft.com/office/drawing/2014/main" id="{A6713D37-1778-4DF2-90E9-B33DA031429C}"/>
              </a:ext>
            </a:extLst>
          </p:cNvPr>
          <p:cNvSpPr txBox="1"/>
          <p:nvPr/>
        </p:nvSpPr>
        <p:spPr>
          <a:xfrm>
            <a:off x="1827364" y="2621520"/>
            <a:ext cx="3967048" cy="8421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2800" b="0" i="0" u="none" strike="noStrike" kern="0" cap="none" spc="0" normalizeH="0" baseline="0" noProof="0">
                <a:ln>
                  <a:noFill/>
                </a:ln>
                <a:solidFill>
                  <a:srgbClr val="000000"/>
                </a:solidFill>
                <a:effectLst/>
                <a:uLnTx/>
                <a:uFillTx/>
                <a:latin typeface="Arial" panose="020B0604020202020204" pitchFamily="34" charset="0"/>
                <a:ea typeface="Source Sans Pro" panose="020B0503030403020204" pitchFamily="34" charset="0"/>
                <a:cs typeface="Arial" panose="020B0604020202020204" pitchFamily="34" charset="0"/>
                <a:sym typeface="Source Sans Pro Regular"/>
              </a:rPr>
              <a:t>  migliore / in aumento</a:t>
            </a:r>
          </a:p>
        </p:txBody>
      </p:sp>
      <p:sp>
        <p:nvSpPr>
          <p:cNvPr id="17" name="Rettangolo 16">
            <a:extLst>
              <a:ext uri="{FF2B5EF4-FFF2-40B4-BE49-F238E27FC236}">
                <a16:creationId xmlns:a16="http://schemas.microsoft.com/office/drawing/2014/main" id="{03429F47-EB4E-44B8-84C7-14442B6542E2}"/>
              </a:ext>
            </a:extLst>
          </p:cNvPr>
          <p:cNvSpPr/>
          <p:nvPr/>
        </p:nvSpPr>
        <p:spPr>
          <a:xfrm>
            <a:off x="5776752" y="2946611"/>
            <a:ext cx="473343" cy="412614"/>
          </a:xfrm>
          <a:prstGeom prst="rect">
            <a:avLst/>
          </a:prstGeom>
          <a:solidFill>
            <a:srgbClr val="8DB8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2800" b="0" i="0" u="none" strike="noStrike" kern="0" cap="none" spc="0" normalizeH="0" baseline="0" noProof="0">
              <a:ln>
                <a:noFill/>
              </a:ln>
              <a:solidFill>
                <a:srgbClr val="FFFFFF"/>
              </a:solidFill>
              <a:effectLst/>
              <a:uLnTx/>
              <a:uFillTx/>
              <a:latin typeface="Source Sans Pro" panose="020B0503030403020204" pitchFamily="34" charset="0"/>
              <a:ea typeface="Source Sans Pro" panose="020B0503030403020204" pitchFamily="34" charset="0"/>
              <a:cs typeface="Helvetica"/>
              <a:sym typeface="Source Sans Pro Regular"/>
            </a:endParaRPr>
          </a:p>
        </p:txBody>
      </p:sp>
      <p:sp>
        <p:nvSpPr>
          <p:cNvPr id="18" name="CasellaDiTesto 17">
            <a:extLst>
              <a:ext uri="{FF2B5EF4-FFF2-40B4-BE49-F238E27FC236}">
                <a16:creationId xmlns:a16="http://schemas.microsoft.com/office/drawing/2014/main" id="{6453F1E3-610C-406F-9B3D-29F9130D00BE}"/>
              </a:ext>
            </a:extLst>
          </p:cNvPr>
          <p:cNvSpPr txBox="1"/>
          <p:nvPr/>
        </p:nvSpPr>
        <p:spPr>
          <a:xfrm>
            <a:off x="6458096" y="2618131"/>
            <a:ext cx="2113834"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2800" b="0" i="0" u="none" strike="noStrike" kern="0" cap="none" spc="0" normalizeH="0" baseline="0" noProof="0">
                <a:ln>
                  <a:noFill/>
                </a:ln>
                <a:solidFill>
                  <a:srgbClr val="000000"/>
                </a:solidFill>
                <a:effectLst/>
                <a:uLnTx/>
                <a:uFillTx/>
                <a:latin typeface="Source Sans Pro" panose="020B0503030403020204" pitchFamily="34" charset="0"/>
                <a:ea typeface="Source Sans Pro" panose="020B0503030403020204" pitchFamily="34" charset="0"/>
                <a:cs typeface="Arial" panose="020B0604020202020204" pitchFamily="34" charset="0"/>
                <a:sym typeface="Source Sans Pro Regular"/>
              </a:rPr>
              <a:t> </a:t>
            </a:r>
            <a:r>
              <a:rPr kumimoji="0" lang="it-IT" sz="2800" b="0" i="0" u="none" strike="noStrike" kern="0" cap="none" spc="0" normalizeH="0" baseline="0" noProof="0">
                <a:ln>
                  <a:noFill/>
                </a:ln>
                <a:solidFill>
                  <a:srgbClr val="000000"/>
                </a:solidFill>
                <a:effectLst/>
                <a:uLnTx/>
                <a:uFillTx/>
                <a:latin typeface="Arial" panose="020B0604020202020204" pitchFamily="34" charset="0"/>
                <a:ea typeface="Source Sans Pro" panose="020B0503030403020204" pitchFamily="34" charset="0"/>
                <a:cs typeface="Arial" panose="020B0604020202020204" pitchFamily="34" charset="0"/>
                <a:sym typeface="Source Sans Pro Regular"/>
              </a:rPr>
              <a:t>costante</a:t>
            </a:r>
          </a:p>
        </p:txBody>
      </p:sp>
      <p:sp>
        <p:nvSpPr>
          <p:cNvPr id="19" name="Rettangolo 18">
            <a:extLst>
              <a:ext uri="{FF2B5EF4-FFF2-40B4-BE49-F238E27FC236}">
                <a16:creationId xmlns:a16="http://schemas.microsoft.com/office/drawing/2014/main" id="{1149398C-8420-4E3F-90E4-517E2C09A3A1}"/>
              </a:ext>
            </a:extLst>
          </p:cNvPr>
          <p:cNvSpPr/>
          <p:nvPr/>
        </p:nvSpPr>
        <p:spPr>
          <a:xfrm>
            <a:off x="8557755" y="2966016"/>
            <a:ext cx="473343" cy="412615"/>
          </a:xfrm>
          <a:prstGeom prst="rect">
            <a:avLst/>
          </a:prstGeom>
          <a:solidFill>
            <a:srgbClr val="E087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2800" b="0" i="0" u="none" strike="noStrike" kern="0" cap="none" spc="0" normalizeH="0" baseline="0" noProof="0">
              <a:ln>
                <a:noFill/>
              </a:ln>
              <a:solidFill>
                <a:srgbClr val="FFFFFF"/>
              </a:solidFill>
              <a:effectLst/>
              <a:uLnTx/>
              <a:uFillTx/>
              <a:latin typeface="Source Sans Pro" panose="020B0503030403020204" pitchFamily="34" charset="0"/>
              <a:ea typeface="Source Sans Pro" panose="020B0503030403020204" pitchFamily="34" charset="0"/>
              <a:cs typeface="Helvetica"/>
              <a:sym typeface="Source Sans Pro Regular"/>
            </a:endParaRPr>
          </a:p>
        </p:txBody>
      </p:sp>
      <p:sp>
        <p:nvSpPr>
          <p:cNvPr id="20" name="CasellaDiTesto 19">
            <a:extLst>
              <a:ext uri="{FF2B5EF4-FFF2-40B4-BE49-F238E27FC236}">
                <a16:creationId xmlns:a16="http://schemas.microsoft.com/office/drawing/2014/main" id="{F585334C-9BC3-4144-AF60-B14F77B3D0E0}"/>
              </a:ext>
            </a:extLst>
          </p:cNvPr>
          <p:cNvSpPr txBox="1"/>
          <p:nvPr/>
        </p:nvSpPr>
        <p:spPr>
          <a:xfrm>
            <a:off x="9293314" y="2616952"/>
            <a:ext cx="8358582" cy="8421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2800" b="0" i="0" u="none" strike="noStrike" kern="0" cap="none" spc="0" normalizeH="0" baseline="0" noProof="0">
                <a:ln>
                  <a:noFill/>
                </a:ln>
                <a:solidFill>
                  <a:srgbClr val="000000"/>
                </a:solidFill>
                <a:effectLst/>
                <a:uLnTx/>
                <a:uFillTx/>
                <a:latin typeface="Arial" panose="020B0604020202020204" pitchFamily="34" charset="0"/>
                <a:ea typeface="Source Sans Pro" panose="020B0503030403020204" pitchFamily="34" charset="0"/>
                <a:cs typeface="Arial" panose="020B0604020202020204" pitchFamily="34" charset="0"/>
                <a:sym typeface="Source Sans Pro Regular"/>
              </a:rPr>
              <a:t>p</a:t>
            </a:r>
            <a:r>
              <a:rPr kumimoji="0" lang="it-IT" sz="2800" b="0" i="0" u="none" strike="noStrike" kern="0" cap="none" spc="0" normalizeH="0" baseline="0" noProof="0" err="1">
                <a:ln>
                  <a:noFill/>
                </a:ln>
                <a:solidFill>
                  <a:srgbClr val="000000"/>
                </a:solidFill>
                <a:effectLst/>
                <a:uLnTx/>
                <a:uFillTx/>
                <a:latin typeface="Arial" panose="020B0604020202020204" pitchFamily="34" charset="0"/>
                <a:ea typeface="Source Sans Pro" panose="020B0503030403020204" pitchFamily="34" charset="0"/>
                <a:cs typeface="Arial" panose="020B0604020202020204" pitchFamily="34" charset="0"/>
                <a:sym typeface="Source Sans Pro Regular"/>
              </a:rPr>
              <a:t>eggiore</a:t>
            </a:r>
            <a:r>
              <a:rPr kumimoji="0" lang="it-IT" sz="2800" b="0" i="0" u="none" strike="noStrike" kern="0" cap="none" spc="0" normalizeH="0" baseline="0" noProof="0">
                <a:ln>
                  <a:noFill/>
                </a:ln>
                <a:solidFill>
                  <a:srgbClr val="000000"/>
                </a:solidFill>
                <a:effectLst/>
                <a:uLnTx/>
                <a:uFillTx/>
                <a:latin typeface="Arial" panose="020B0604020202020204" pitchFamily="34" charset="0"/>
                <a:ea typeface="Source Sans Pro" panose="020B0503030403020204" pitchFamily="34" charset="0"/>
                <a:cs typeface="Arial" panose="020B0604020202020204" pitchFamily="34" charset="0"/>
                <a:sym typeface="Source Sans Pro Regular"/>
              </a:rPr>
              <a:t> / in diminuzione / nessun investimento</a:t>
            </a:r>
          </a:p>
        </p:txBody>
      </p:sp>
      <p:graphicFrame>
        <p:nvGraphicFramePr>
          <p:cNvPr id="21" name="Diagramm 30">
            <a:extLst>
              <a:ext uri="{FF2B5EF4-FFF2-40B4-BE49-F238E27FC236}">
                <a16:creationId xmlns:a16="http://schemas.microsoft.com/office/drawing/2014/main" id="{83E73587-073D-DFA9-EBEB-BFE54419F37B}"/>
              </a:ext>
            </a:extLst>
          </p:cNvPr>
          <p:cNvGraphicFramePr/>
          <p:nvPr>
            <p:extLst>
              <p:ext uri="{D42A27DB-BD31-4B8C-83A1-F6EECF244321}">
                <p14:modId xmlns:p14="http://schemas.microsoft.com/office/powerpoint/2010/main" val="3279070366"/>
              </p:ext>
            </p:extLst>
          </p:nvPr>
        </p:nvGraphicFramePr>
        <p:xfrm>
          <a:off x="13735878" y="4122235"/>
          <a:ext cx="9770966" cy="5882227"/>
        </p:xfrm>
        <a:graphic>
          <a:graphicData uri="http://schemas.openxmlformats.org/drawingml/2006/chart">
            <c:chart xmlns:c="http://schemas.openxmlformats.org/drawingml/2006/chart" xmlns:r="http://schemas.openxmlformats.org/officeDocument/2006/relationships" r:id="rId4"/>
          </a:graphicData>
        </a:graphic>
      </p:graphicFrame>
      <p:pic>
        <p:nvPicPr>
          <p:cNvPr id="3" name="Immagine 2">
            <a:extLst>
              <a:ext uri="{FF2B5EF4-FFF2-40B4-BE49-F238E27FC236}">
                <a16:creationId xmlns:a16="http://schemas.microsoft.com/office/drawing/2014/main" id="{62B5E18F-B985-8CD7-5470-184377960C3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 name="Headline, bold, 62pt."/>
          <p:cNvSpPr txBox="1">
            <a:spLocks noGrp="1"/>
          </p:cNvSpPr>
          <p:nvPr>
            <p:ph type="body" sz="quarter" idx="21"/>
          </p:nvPr>
        </p:nvSpPr>
        <p:spPr>
          <a:xfrm>
            <a:off x="1265733" y="1281471"/>
            <a:ext cx="15681423" cy="1026257"/>
          </a:xfrm>
          <a:prstGeom prst="rect">
            <a:avLst/>
          </a:prstGeom>
        </p:spPr>
        <p:txBody>
          <a:bodyPr/>
          <a:lstStyle/>
          <a:p>
            <a:r>
              <a:rPr lang="it-IT"/>
              <a:t>Campione: 128 aziende socie AHK Italien</a:t>
            </a:r>
            <a:endParaRPr lang="it-IT" i="1"/>
          </a:p>
        </p:txBody>
      </p:sp>
      <p:graphicFrame>
        <p:nvGraphicFramePr>
          <p:cNvPr id="2" name="Grafico 1">
            <a:extLst>
              <a:ext uri="{FF2B5EF4-FFF2-40B4-BE49-F238E27FC236}">
                <a16:creationId xmlns:a16="http://schemas.microsoft.com/office/drawing/2014/main" id="{20AE9CE1-D3E1-4E45-9A27-333FE1DF67E5}"/>
              </a:ext>
            </a:extLst>
          </p:cNvPr>
          <p:cNvGraphicFramePr/>
          <p:nvPr>
            <p:extLst>
              <p:ext uri="{D42A27DB-BD31-4B8C-83A1-F6EECF244321}">
                <p14:modId xmlns:p14="http://schemas.microsoft.com/office/powerpoint/2010/main" val="868609612"/>
              </p:ext>
            </p:extLst>
          </p:nvPr>
        </p:nvGraphicFramePr>
        <p:xfrm>
          <a:off x="1644952" y="3824026"/>
          <a:ext cx="7048072" cy="6067947"/>
        </p:xfrm>
        <a:graphic>
          <a:graphicData uri="http://schemas.openxmlformats.org/drawingml/2006/chart">
            <c:chart xmlns:c="http://schemas.openxmlformats.org/drawingml/2006/chart" xmlns:r="http://schemas.openxmlformats.org/officeDocument/2006/relationships" r:id="rId3"/>
          </a:graphicData>
        </a:graphic>
      </p:graphicFrame>
      <p:sp>
        <p:nvSpPr>
          <p:cNvPr id="15" name="CasellaDiTesto 14">
            <a:extLst>
              <a:ext uri="{FF2B5EF4-FFF2-40B4-BE49-F238E27FC236}">
                <a16:creationId xmlns:a16="http://schemas.microsoft.com/office/drawing/2014/main" id="{893E1D24-B02B-4B84-8562-83F85D1F2CA6}"/>
              </a:ext>
            </a:extLst>
          </p:cNvPr>
          <p:cNvSpPr txBox="1"/>
          <p:nvPr/>
        </p:nvSpPr>
        <p:spPr>
          <a:xfrm>
            <a:off x="211761" y="5609351"/>
            <a:ext cx="1870364" cy="15782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Servizi</a:t>
            </a:r>
          </a:p>
          <a:p>
            <a:pPr marL="0" marR="0" lvl="0" indent="0" algn="ctr" defTabSz="1829336" rtl="0" eaLnBrk="1" fontAlgn="auto" latinLnBrk="0" hangingPunct="0">
              <a:lnSpc>
                <a:spcPct val="100000"/>
              </a:lnSpc>
              <a:spcBef>
                <a:spcPts val="1900"/>
              </a:spcBef>
              <a:spcAft>
                <a:spcPts val="0"/>
              </a:spcAft>
              <a:buClrTx/>
              <a:buSzTx/>
              <a:buFontTx/>
              <a:buNone/>
              <a:tabLst/>
              <a:defRPr/>
            </a:pPr>
            <a:r>
              <a:rPr lang="it-IT">
                <a:latin typeface="Arial" panose="020B0604020202020204" pitchFamily="34" charset="0"/>
                <a:cs typeface="Arial" panose="020B0604020202020204" pitchFamily="34" charset="0"/>
              </a:rPr>
              <a:t>36</a:t>
            </a: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a:t>
            </a:r>
          </a:p>
        </p:txBody>
      </p:sp>
      <p:sp>
        <p:nvSpPr>
          <p:cNvPr id="17" name="CasellaDiTesto 16">
            <a:extLst>
              <a:ext uri="{FF2B5EF4-FFF2-40B4-BE49-F238E27FC236}">
                <a16:creationId xmlns:a16="http://schemas.microsoft.com/office/drawing/2014/main" id="{AD9D807D-96DC-4F6B-A584-4169E55957AC}"/>
              </a:ext>
            </a:extLst>
          </p:cNvPr>
          <p:cNvSpPr txBox="1"/>
          <p:nvPr/>
        </p:nvSpPr>
        <p:spPr>
          <a:xfrm>
            <a:off x="3977410" y="9624035"/>
            <a:ext cx="2368516" cy="15782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Commercio</a:t>
            </a:r>
          </a:p>
          <a:p>
            <a:pPr marL="0" marR="0" lvl="0" indent="0" algn="ctr" defTabSz="1829336" rtl="0" eaLnBrk="1" fontAlgn="auto" latinLnBrk="0" hangingPunct="0">
              <a:lnSpc>
                <a:spcPct val="100000"/>
              </a:lnSpc>
              <a:spcBef>
                <a:spcPts val="1900"/>
              </a:spcBef>
              <a:spcAft>
                <a:spcPts val="0"/>
              </a:spcAft>
              <a:buClrTx/>
              <a:buSzTx/>
              <a:buFontTx/>
              <a:buNone/>
              <a:tabLst/>
              <a:defRPr/>
            </a:pPr>
            <a:r>
              <a:rPr lang="it-IT">
                <a:latin typeface="Arial" panose="020B0604020202020204" pitchFamily="34" charset="0"/>
                <a:cs typeface="Arial" panose="020B0604020202020204" pitchFamily="34" charset="0"/>
              </a:rPr>
              <a:t>19,5</a:t>
            </a: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a:t>
            </a:r>
          </a:p>
        </p:txBody>
      </p:sp>
      <p:sp>
        <p:nvSpPr>
          <p:cNvPr id="1152" name="CasellaDiTesto 1151">
            <a:extLst>
              <a:ext uri="{FF2B5EF4-FFF2-40B4-BE49-F238E27FC236}">
                <a16:creationId xmlns:a16="http://schemas.microsoft.com/office/drawing/2014/main" id="{BCE41646-CFF8-4035-BE8D-A61569E1DD50}"/>
              </a:ext>
            </a:extLst>
          </p:cNvPr>
          <p:cNvSpPr txBox="1"/>
          <p:nvPr/>
        </p:nvSpPr>
        <p:spPr>
          <a:xfrm>
            <a:off x="7757842" y="4240018"/>
            <a:ext cx="1870364" cy="15782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Industria</a:t>
            </a:r>
          </a:p>
          <a:p>
            <a:pPr marL="0" marR="0" lvl="0" indent="0" algn="ctr" defTabSz="1829336" rtl="0" eaLnBrk="1" fontAlgn="auto" latinLnBrk="0" hangingPunct="0">
              <a:lnSpc>
                <a:spcPct val="100000"/>
              </a:lnSpc>
              <a:spcBef>
                <a:spcPts val="1900"/>
              </a:spcBef>
              <a:spcAft>
                <a:spcPts val="0"/>
              </a:spcAft>
              <a:buClrTx/>
              <a:buSzTx/>
              <a:buFontTx/>
              <a:buNone/>
              <a:tabLst/>
              <a:defRPr/>
            </a:pPr>
            <a:r>
              <a:rPr lang="it-IT">
                <a:latin typeface="Arial" panose="020B0604020202020204" pitchFamily="34" charset="0"/>
                <a:cs typeface="Arial" panose="020B0604020202020204" pitchFamily="34" charset="0"/>
              </a:rPr>
              <a:t>36,7</a:t>
            </a: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a:t>
            </a:r>
          </a:p>
        </p:txBody>
      </p:sp>
      <p:graphicFrame>
        <p:nvGraphicFramePr>
          <p:cNvPr id="16" name="Grafico 15">
            <a:extLst>
              <a:ext uri="{FF2B5EF4-FFF2-40B4-BE49-F238E27FC236}">
                <a16:creationId xmlns:a16="http://schemas.microsoft.com/office/drawing/2014/main" id="{0221A7E2-A683-7DB0-1B11-B25617A3ED49}"/>
              </a:ext>
            </a:extLst>
          </p:cNvPr>
          <p:cNvGraphicFramePr/>
          <p:nvPr>
            <p:extLst>
              <p:ext uri="{D42A27DB-BD31-4B8C-83A1-F6EECF244321}">
                <p14:modId xmlns:p14="http://schemas.microsoft.com/office/powerpoint/2010/main" val="1657534893"/>
              </p:ext>
            </p:extLst>
          </p:nvPr>
        </p:nvGraphicFramePr>
        <p:xfrm>
          <a:off x="15535724" y="3858038"/>
          <a:ext cx="7048072" cy="6067947"/>
        </p:xfrm>
        <a:graphic>
          <a:graphicData uri="http://schemas.openxmlformats.org/drawingml/2006/chart">
            <c:chart xmlns:c="http://schemas.openxmlformats.org/drawingml/2006/chart" xmlns:r="http://schemas.openxmlformats.org/officeDocument/2006/relationships" r:id="rId4"/>
          </a:graphicData>
        </a:graphic>
      </p:graphicFrame>
      <p:sp>
        <p:nvSpPr>
          <p:cNvPr id="3" name="CasellaDiTesto 2">
            <a:extLst>
              <a:ext uri="{FF2B5EF4-FFF2-40B4-BE49-F238E27FC236}">
                <a16:creationId xmlns:a16="http://schemas.microsoft.com/office/drawing/2014/main" id="{29AE84DE-0FA4-66EC-0990-68DF72E778B2}"/>
              </a:ext>
            </a:extLst>
          </p:cNvPr>
          <p:cNvSpPr txBox="1"/>
          <p:nvPr/>
        </p:nvSpPr>
        <p:spPr>
          <a:xfrm>
            <a:off x="4455268" y="6265301"/>
            <a:ext cx="2713025" cy="9036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3200" b="1" i="0" u="none" strike="noStrike" kern="0" cap="none" spc="0" normalizeH="0" baseline="0" noProof="0">
                <a:ln>
                  <a:noFill/>
                </a:ln>
                <a:solidFill>
                  <a:srgbClr val="000000"/>
                </a:solidFill>
                <a:effectLst/>
                <a:uLnTx/>
                <a:uFillTx/>
                <a:latin typeface="Source Sans Pro Regular"/>
                <a:ea typeface="Source Sans Pro Regular"/>
                <a:cs typeface="Source Sans Pro Regular"/>
                <a:sym typeface="Source Sans Pro Regular"/>
              </a:rPr>
              <a:t>Settori</a:t>
            </a:r>
          </a:p>
        </p:txBody>
      </p:sp>
      <p:sp>
        <p:nvSpPr>
          <p:cNvPr id="4" name="CasellaDiTesto 3">
            <a:extLst>
              <a:ext uri="{FF2B5EF4-FFF2-40B4-BE49-F238E27FC236}">
                <a16:creationId xmlns:a16="http://schemas.microsoft.com/office/drawing/2014/main" id="{443C297B-B5C7-022E-7123-2D777E11EDBF}"/>
              </a:ext>
            </a:extLst>
          </p:cNvPr>
          <p:cNvSpPr txBox="1"/>
          <p:nvPr/>
        </p:nvSpPr>
        <p:spPr>
          <a:xfrm>
            <a:off x="17748284" y="6265301"/>
            <a:ext cx="2622952" cy="9036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200" b="1" i="0" u="none" strike="noStrike" kern="0" cap="none" spc="0" normalizeH="0" baseline="0" noProof="0">
                <a:ln>
                  <a:noFill/>
                </a:ln>
                <a:solidFill>
                  <a:srgbClr val="000000"/>
                </a:solidFill>
                <a:effectLst/>
                <a:uLnTx/>
                <a:uFillTx/>
                <a:latin typeface="Source Sans Pro Regular"/>
                <a:sym typeface="Source Sans Pro Regular"/>
              </a:rPr>
              <a:t>Dimensioni</a:t>
            </a:r>
            <a:endParaRPr kumimoji="0" lang="it-IT" sz="3200" b="1" i="0" u="none" strike="noStrike" kern="0" cap="none" spc="0" normalizeH="0" baseline="0" noProof="0">
              <a:ln>
                <a:noFill/>
              </a:ln>
              <a:solidFill>
                <a:srgbClr val="000000"/>
              </a:solidFill>
              <a:effectLst/>
              <a:uLnTx/>
              <a:uFillTx/>
              <a:latin typeface="Source Sans Pro Regular"/>
              <a:ea typeface="Source Sans Pro Regular"/>
              <a:cs typeface="Source Sans Pro Regular"/>
              <a:sym typeface="Source Sans Pro Regular"/>
            </a:endParaRPr>
          </a:p>
        </p:txBody>
      </p:sp>
      <p:sp>
        <p:nvSpPr>
          <p:cNvPr id="19" name="CasellaDiTesto 18">
            <a:extLst>
              <a:ext uri="{FF2B5EF4-FFF2-40B4-BE49-F238E27FC236}">
                <a16:creationId xmlns:a16="http://schemas.microsoft.com/office/drawing/2014/main" id="{0F79B2EF-5A94-25B4-E27E-38A1AEDC48C2}"/>
              </a:ext>
            </a:extLst>
          </p:cNvPr>
          <p:cNvSpPr txBox="1"/>
          <p:nvPr/>
        </p:nvSpPr>
        <p:spPr>
          <a:xfrm>
            <a:off x="17561531" y="9941216"/>
            <a:ext cx="2988810" cy="12593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100-1.000</a:t>
            </a:r>
          </a:p>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29,7%</a:t>
            </a:r>
          </a:p>
        </p:txBody>
      </p:sp>
      <p:sp>
        <p:nvSpPr>
          <p:cNvPr id="21" name="CasellaDiTesto 20">
            <a:extLst>
              <a:ext uri="{FF2B5EF4-FFF2-40B4-BE49-F238E27FC236}">
                <a16:creationId xmlns:a16="http://schemas.microsoft.com/office/drawing/2014/main" id="{6D8F3199-DC75-D166-4B85-D338D0392637}"/>
              </a:ext>
            </a:extLst>
          </p:cNvPr>
          <p:cNvSpPr txBox="1"/>
          <p:nvPr/>
        </p:nvSpPr>
        <p:spPr>
          <a:xfrm>
            <a:off x="13621727" y="5768684"/>
            <a:ext cx="2720330" cy="12593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&gt;1.000</a:t>
            </a:r>
          </a:p>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32%</a:t>
            </a:r>
          </a:p>
        </p:txBody>
      </p:sp>
      <p:sp>
        <p:nvSpPr>
          <p:cNvPr id="23" name="CasellaDiTesto 22">
            <a:extLst>
              <a:ext uri="{FF2B5EF4-FFF2-40B4-BE49-F238E27FC236}">
                <a16:creationId xmlns:a16="http://schemas.microsoft.com/office/drawing/2014/main" id="{C56DF7D3-C0E9-9224-D2B3-073DD840A174}"/>
              </a:ext>
            </a:extLst>
          </p:cNvPr>
          <p:cNvSpPr txBox="1"/>
          <p:nvPr/>
        </p:nvSpPr>
        <p:spPr>
          <a:xfrm>
            <a:off x="21326339" y="4355065"/>
            <a:ext cx="2460179" cy="12593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&lt;100</a:t>
            </a:r>
          </a:p>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38,3%</a:t>
            </a:r>
          </a:p>
        </p:txBody>
      </p:sp>
      <p:sp>
        <p:nvSpPr>
          <p:cNvPr id="6" name="CasellaDiTesto 5">
            <a:extLst>
              <a:ext uri="{FF2B5EF4-FFF2-40B4-BE49-F238E27FC236}">
                <a16:creationId xmlns:a16="http://schemas.microsoft.com/office/drawing/2014/main" id="{0B6B2229-7659-04AD-B983-C26FCFD5E5EB}"/>
              </a:ext>
            </a:extLst>
          </p:cNvPr>
          <p:cNvSpPr txBox="1"/>
          <p:nvPr/>
        </p:nvSpPr>
        <p:spPr>
          <a:xfrm>
            <a:off x="3022893" y="2777321"/>
            <a:ext cx="2893978" cy="12593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Altro</a:t>
            </a:r>
          </a:p>
          <a:p>
            <a:pPr marL="0" marR="0" lvl="0" indent="0" algn="ctr" defTabSz="1829336" rtl="0" eaLnBrk="1" fontAlgn="auto" latinLnBrk="0" hangingPunct="0">
              <a:lnSpc>
                <a:spcPct val="100000"/>
              </a:lnSpc>
              <a:spcBef>
                <a:spcPts val="1900"/>
              </a:spcBef>
              <a:spcAft>
                <a:spcPts val="0"/>
              </a:spcAft>
              <a:buClrTx/>
              <a:buSzTx/>
              <a:buFontTx/>
              <a:buNone/>
              <a:tabLst/>
              <a:defRPr/>
            </a:pPr>
            <a:r>
              <a:rPr lang="it-IT">
                <a:latin typeface="Arial" panose="020B0604020202020204" pitchFamily="34" charset="0"/>
                <a:cs typeface="Arial" panose="020B0604020202020204" pitchFamily="34" charset="0"/>
              </a:rPr>
              <a:t>7,8</a:t>
            </a: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a:t>
            </a:r>
          </a:p>
        </p:txBody>
      </p:sp>
      <p:pic>
        <p:nvPicPr>
          <p:cNvPr id="7" name="Immagine 6">
            <a:extLst>
              <a:ext uri="{FF2B5EF4-FFF2-40B4-BE49-F238E27FC236}">
                <a16:creationId xmlns:a16="http://schemas.microsoft.com/office/drawing/2014/main" id="{0E887AE5-EFCB-5587-B201-095A740D2AE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extLst>
      <p:ext uri="{BB962C8B-B14F-4D97-AF65-F5344CB8AC3E}">
        <p14:creationId xmlns:p14="http://schemas.microsoft.com/office/powerpoint/2010/main" val="396612341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 name="Headline, bold, 62pt."/>
          <p:cNvSpPr txBox="1">
            <a:spLocks noGrp="1"/>
          </p:cNvSpPr>
          <p:nvPr>
            <p:ph type="body" sz="quarter" idx="21"/>
          </p:nvPr>
        </p:nvSpPr>
        <p:spPr>
          <a:xfrm>
            <a:off x="1265733" y="1281471"/>
            <a:ext cx="18864987" cy="1026257"/>
          </a:xfrm>
          <a:prstGeom prst="rect">
            <a:avLst/>
          </a:prstGeom>
        </p:spPr>
        <p:txBody>
          <a:bodyPr/>
          <a:lstStyle/>
          <a:p>
            <a:r>
              <a:rPr lang="it-IT"/>
              <a:t>Come valutate la situazione della vostra azienda?</a:t>
            </a:r>
            <a:endParaRPr lang="it-IT" i="1"/>
          </a:p>
        </p:txBody>
      </p:sp>
      <p:graphicFrame>
        <p:nvGraphicFramePr>
          <p:cNvPr id="2" name="Grafico 1">
            <a:extLst>
              <a:ext uri="{FF2B5EF4-FFF2-40B4-BE49-F238E27FC236}">
                <a16:creationId xmlns:a16="http://schemas.microsoft.com/office/drawing/2014/main" id="{20AE9CE1-D3E1-4E45-9A27-333FE1DF67E5}"/>
              </a:ext>
            </a:extLst>
          </p:cNvPr>
          <p:cNvGraphicFramePr/>
          <p:nvPr>
            <p:extLst>
              <p:ext uri="{D42A27DB-BD31-4B8C-83A1-F6EECF244321}">
                <p14:modId xmlns:p14="http://schemas.microsoft.com/office/powerpoint/2010/main" val="4136042516"/>
              </p:ext>
            </p:extLst>
          </p:nvPr>
        </p:nvGraphicFramePr>
        <p:xfrm>
          <a:off x="1644952" y="3824026"/>
          <a:ext cx="7048072" cy="6067947"/>
        </p:xfrm>
        <a:graphic>
          <a:graphicData uri="http://schemas.openxmlformats.org/drawingml/2006/chart">
            <c:chart xmlns:c="http://schemas.openxmlformats.org/drawingml/2006/chart" xmlns:r="http://schemas.openxmlformats.org/officeDocument/2006/relationships" r:id="rId3"/>
          </a:graphicData>
        </a:graphic>
      </p:graphicFrame>
      <p:sp>
        <p:nvSpPr>
          <p:cNvPr id="15" name="CasellaDiTesto 14">
            <a:extLst>
              <a:ext uri="{FF2B5EF4-FFF2-40B4-BE49-F238E27FC236}">
                <a16:creationId xmlns:a16="http://schemas.microsoft.com/office/drawing/2014/main" id="{893E1D24-B02B-4B84-8562-83F85D1F2CA6}"/>
              </a:ext>
            </a:extLst>
          </p:cNvPr>
          <p:cNvSpPr txBox="1"/>
          <p:nvPr/>
        </p:nvSpPr>
        <p:spPr>
          <a:xfrm>
            <a:off x="3298624" y="3105847"/>
            <a:ext cx="1870364"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1,6%</a:t>
            </a:r>
          </a:p>
        </p:txBody>
      </p:sp>
      <p:sp>
        <p:nvSpPr>
          <p:cNvPr id="17" name="CasellaDiTesto 16">
            <a:extLst>
              <a:ext uri="{FF2B5EF4-FFF2-40B4-BE49-F238E27FC236}">
                <a16:creationId xmlns:a16="http://schemas.microsoft.com/office/drawing/2014/main" id="{AD9D807D-96DC-4F6B-A584-4169E55957AC}"/>
              </a:ext>
            </a:extLst>
          </p:cNvPr>
          <p:cNvSpPr txBox="1"/>
          <p:nvPr/>
        </p:nvSpPr>
        <p:spPr>
          <a:xfrm>
            <a:off x="1349713" y="8415473"/>
            <a:ext cx="1870364"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lang="it-IT">
                <a:latin typeface="Arial" panose="020B0604020202020204" pitchFamily="34" charset="0"/>
                <a:cs typeface="Arial" panose="020B0604020202020204" pitchFamily="34" charset="0"/>
              </a:rPr>
              <a:t>36,7</a:t>
            </a: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a:t>
            </a:r>
          </a:p>
        </p:txBody>
      </p:sp>
      <p:sp>
        <p:nvSpPr>
          <p:cNvPr id="1152" name="CasellaDiTesto 1151">
            <a:extLst>
              <a:ext uri="{FF2B5EF4-FFF2-40B4-BE49-F238E27FC236}">
                <a16:creationId xmlns:a16="http://schemas.microsoft.com/office/drawing/2014/main" id="{BCE41646-CFF8-4035-BE8D-A61569E1DD50}"/>
              </a:ext>
            </a:extLst>
          </p:cNvPr>
          <p:cNvSpPr txBox="1"/>
          <p:nvPr/>
        </p:nvSpPr>
        <p:spPr>
          <a:xfrm>
            <a:off x="7441802" y="4136371"/>
            <a:ext cx="1870364"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lang="it-IT">
                <a:latin typeface="Arial" panose="020B0604020202020204" pitchFamily="34" charset="0"/>
                <a:cs typeface="Arial" panose="020B0604020202020204" pitchFamily="34" charset="0"/>
              </a:rPr>
              <a:t>61,7</a:t>
            </a: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a:t>
            </a:r>
          </a:p>
        </p:txBody>
      </p:sp>
      <p:sp>
        <p:nvSpPr>
          <p:cNvPr id="1153" name="Rettangolo 1152">
            <a:extLst>
              <a:ext uri="{FF2B5EF4-FFF2-40B4-BE49-F238E27FC236}">
                <a16:creationId xmlns:a16="http://schemas.microsoft.com/office/drawing/2014/main" id="{46CA03BC-BC96-4BF7-973A-BF06B3F9A605}"/>
              </a:ext>
            </a:extLst>
          </p:cNvPr>
          <p:cNvSpPr/>
          <p:nvPr/>
        </p:nvSpPr>
        <p:spPr>
          <a:xfrm>
            <a:off x="9769826" y="5424380"/>
            <a:ext cx="572735" cy="602349"/>
          </a:xfrm>
          <a:prstGeom prst="rect">
            <a:avLst/>
          </a:prstGeom>
          <a:solidFill>
            <a:srgbClr val="00388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8800" b="0" i="0" u="none" strike="noStrike" kern="0" cap="none" spc="0" normalizeH="0" baseline="0" noProof="0">
              <a:ln>
                <a:noFill/>
              </a:ln>
              <a:solidFill>
                <a:srgbClr val="FFFFFF"/>
              </a:solidFill>
              <a:effectLst/>
              <a:uLnTx/>
              <a:uFillTx/>
              <a:latin typeface="Helvetica"/>
              <a:cs typeface="Helvetica"/>
              <a:sym typeface="Source Sans Pro Regular"/>
            </a:endParaRPr>
          </a:p>
        </p:txBody>
      </p:sp>
      <p:sp>
        <p:nvSpPr>
          <p:cNvPr id="1154" name="CasellaDiTesto 1153">
            <a:extLst>
              <a:ext uri="{FF2B5EF4-FFF2-40B4-BE49-F238E27FC236}">
                <a16:creationId xmlns:a16="http://schemas.microsoft.com/office/drawing/2014/main" id="{45054F13-311E-46CB-8E5C-DB8A2F4F8A8D}"/>
              </a:ext>
            </a:extLst>
          </p:cNvPr>
          <p:cNvSpPr txBox="1"/>
          <p:nvPr/>
        </p:nvSpPr>
        <p:spPr>
          <a:xfrm>
            <a:off x="10492734" y="5222898"/>
            <a:ext cx="2763688"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Buona/Migliore</a:t>
            </a:r>
          </a:p>
        </p:txBody>
      </p:sp>
      <p:sp>
        <p:nvSpPr>
          <p:cNvPr id="1155" name="Rettangolo 1154">
            <a:extLst>
              <a:ext uri="{FF2B5EF4-FFF2-40B4-BE49-F238E27FC236}">
                <a16:creationId xmlns:a16="http://schemas.microsoft.com/office/drawing/2014/main" id="{BFA2424B-682D-4511-8B5A-165D00CE7581}"/>
              </a:ext>
            </a:extLst>
          </p:cNvPr>
          <p:cNvSpPr/>
          <p:nvPr/>
        </p:nvSpPr>
        <p:spPr>
          <a:xfrm>
            <a:off x="9764875" y="6574291"/>
            <a:ext cx="563880" cy="567415"/>
          </a:xfrm>
          <a:prstGeom prst="rect">
            <a:avLst/>
          </a:prstGeom>
          <a:solidFill>
            <a:srgbClr val="8DB8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3000" b="0" i="0" u="none" strike="noStrike" kern="0" cap="none" spc="0" normalizeH="0" baseline="0" noProof="0">
              <a:ln>
                <a:noFill/>
              </a:ln>
              <a:solidFill>
                <a:srgbClr val="FFFFFF"/>
              </a:solidFill>
              <a:effectLst/>
              <a:uLnTx/>
              <a:uFillTx/>
              <a:latin typeface="Helvetica"/>
              <a:cs typeface="Helvetica"/>
              <a:sym typeface="Source Sans Pro Regular"/>
            </a:endParaRPr>
          </a:p>
        </p:txBody>
      </p:sp>
      <p:sp>
        <p:nvSpPr>
          <p:cNvPr id="1156" name="CasellaDiTesto 1155">
            <a:extLst>
              <a:ext uri="{FF2B5EF4-FFF2-40B4-BE49-F238E27FC236}">
                <a16:creationId xmlns:a16="http://schemas.microsoft.com/office/drawing/2014/main" id="{72D1EE2B-2261-401C-916C-E045DAD2D96A}"/>
              </a:ext>
            </a:extLst>
          </p:cNvPr>
          <p:cNvSpPr txBox="1"/>
          <p:nvPr/>
        </p:nvSpPr>
        <p:spPr>
          <a:xfrm>
            <a:off x="9657805" y="6296078"/>
            <a:ext cx="5532281"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Soddisfacente/Stabile</a:t>
            </a:r>
          </a:p>
        </p:txBody>
      </p:sp>
      <p:sp>
        <p:nvSpPr>
          <p:cNvPr id="1157" name="Rettangolo 1156">
            <a:extLst>
              <a:ext uri="{FF2B5EF4-FFF2-40B4-BE49-F238E27FC236}">
                <a16:creationId xmlns:a16="http://schemas.microsoft.com/office/drawing/2014/main" id="{EAE8DD2F-1623-41BF-BE90-F6C8E852C91F}"/>
              </a:ext>
            </a:extLst>
          </p:cNvPr>
          <p:cNvSpPr/>
          <p:nvPr/>
        </p:nvSpPr>
        <p:spPr>
          <a:xfrm>
            <a:off x="9769826" y="7805699"/>
            <a:ext cx="572736" cy="542644"/>
          </a:xfrm>
          <a:prstGeom prst="rect">
            <a:avLst/>
          </a:prstGeom>
          <a:solidFill>
            <a:srgbClr val="E087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3000" b="0" i="0" u="none" strike="noStrike" kern="0" cap="none" spc="0" normalizeH="0" baseline="0" noProof="0">
              <a:ln>
                <a:noFill/>
              </a:ln>
              <a:solidFill>
                <a:srgbClr val="FFFFFF"/>
              </a:solidFill>
              <a:effectLst/>
              <a:uLnTx/>
              <a:uFillTx/>
              <a:latin typeface="Helvetica"/>
              <a:cs typeface="Helvetica"/>
              <a:sym typeface="Source Sans Pro Regular"/>
            </a:endParaRPr>
          </a:p>
        </p:txBody>
      </p:sp>
      <p:sp>
        <p:nvSpPr>
          <p:cNvPr id="1158" name="CasellaDiTesto 1157">
            <a:extLst>
              <a:ext uri="{FF2B5EF4-FFF2-40B4-BE49-F238E27FC236}">
                <a16:creationId xmlns:a16="http://schemas.microsoft.com/office/drawing/2014/main" id="{738D907B-6527-44D7-AD9F-7077D745991C}"/>
              </a:ext>
            </a:extLst>
          </p:cNvPr>
          <p:cNvSpPr txBox="1"/>
          <p:nvPr/>
        </p:nvSpPr>
        <p:spPr>
          <a:xfrm>
            <a:off x="10290771" y="7557157"/>
            <a:ext cx="3802458"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Negativa/Peggiore</a:t>
            </a:r>
          </a:p>
        </p:txBody>
      </p:sp>
      <p:graphicFrame>
        <p:nvGraphicFramePr>
          <p:cNvPr id="16" name="Grafico 15">
            <a:extLst>
              <a:ext uri="{FF2B5EF4-FFF2-40B4-BE49-F238E27FC236}">
                <a16:creationId xmlns:a16="http://schemas.microsoft.com/office/drawing/2014/main" id="{0221A7E2-A683-7DB0-1B11-B25617A3ED49}"/>
              </a:ext>
            </a:extLst>
          </p:cNvPr>
          <p:cNvGraphicFramePr/>
          <p:nvPr>
            <p:extLst>
              <p:ext uri="{D42A27DB-BD31-4B8C-83A1-F6EECF244321}">
                <p14:modId xmlns:p14="http://schemas.microsoft.com/office/powerpoint/2010/main" val="216213030"/>
              </p:ext>
            </p:extLst>
          </p:nvPr>
        </p:nvGraphicFramePr>
        <p:xfrm>
          <a:off x="15535724" y="3858038"/>
          <a:ext cx="7048072" cy="6067947"/>
        </p:xfrm>
        <a:graphic>
          <a:graphicData uri="http://schemas.openxmlformats.org/drawingml/2006/chart">
            <c:chart xmlns:c="http://schemas.openxmlformats.org/drawingml/2006/chart" xmlns:r="http://schemas.openxmlformats.org/officeDocument/2006/relationships" r:id="rId4"/>
          </a:graphicData>
        </a:graphic>
      </p:graphicFrame>
      <p:sp>
        <p:nvSpPr>
          <p:cNvPr id="3" name="CasellaDiTesto 2">
            <a:extLst>
              <a:ext uri="{FF2B5EF4-FFF2-40B4-BE49-F238E27FC236}">
                <a16:creationId xmlns:a16="http://schemas.microsoft.com/office/drawing/2014/main" id="{29AE84DE-0FA4-66EC-0990-68DF72E778B2}"/>
              </a:ext>
            </a:extLst>
          </p:cNvPr>
          <p:cNvSpPr txBox="1"/>
          <p:nvPr/>
        </p:nvSpPr>
        <p:spPr>
          <a:xfrm>
            <a:off x="4416357" y="6265301"/>
            <a:ext cx="2751936" cy="9036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3200" b="1" i="0" u="none" strike="noStrike" kern="0" cap="none" spc="0" normalizeH="0" baseline="0" noProof="0">
                <a:ln>
                  <a:noFill/>
                </a:ln>
                <a:solidFill>
                  <a:srgbClr val="000000"/>
                </a:solidFill>
                <a:effectLst/>
                <a:uLnTx/>
                <a:uFillTx/>
                <a:latin typeface="Source Sans Pro Regular"/>
                <a:ea typeface="Source Sans Pro Regular"/>
                <a:cs typeface="Source Sans Pro Regular"/>
                <a:sym typeface="Source Sans Pro Regular"/>
              </a:rPr>
              <a:t>Attuale</a:t>
            </a:r>
          </a:p>
        </p:txBody>
      </p:sp>
      <p:sp>
        <p:nvSpPr>
          <p:cNvPr id="4" name="CasellaDiTesto 3">
            <a:extLst>
              <a:ext uri="{FF2B5EF4-FFF2-40B4-BE49-F238E27FC236}">
                <a16:creationId xmlns:a16="http://schemas.microsoft.com/office/drawing/2014/main" id="{443C297B-B5C7-022E-7123-2D777E11EDBF}"/>
              </a:ext>
            </a:extLst>
          </p:cNvPr>
          <p:cNvSpPr txBox="1"/>
          <p:nvPr/>
        </p:nvSpPr>
        <p:spPr>
          <a:xfrm>
            <a:off x="17748284" y="6052295"/>
            <a:ext cx="2622952" cy="16397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200" b="1" i="0" u="none" strike="noStrike" kern="0" cap="none" spc="0" normalizeH="0" baseline="0" noProof="0">
                <a:ln>
                  <a:noFill/>
                </a:ln>
                <a:solidFill>
                  <a:srgbClr val="000000"/>
                </a:solidFill>
                <a:effectLst/>
                <a:uLnTx/>
                <a:uFillTx/>
                <a:latin typeface="Source Sans Pro Regular"/>
                <a:sym typeface="Source Sans Pro Regular"/>
              </a:rPr>
              <a:t>Prossimi</a:t>
            </a:r>
          </a:p>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200" b="1" i="0" u="none" strike="noStrike" kern="0" cap="none" spc="0" normalizeH="0" baseline="0" noProof="0">
                <a:ln>
                  <a:noFill/>
                </a:ln>
                <a:solidFill>
                  <a:srgbClr val="000000"/>
                </a:solidFill>
                <a:effectLst/>
                <a:uLnTx/>
                <a:uFillTx/>
                <a:latin typeface="Source Sans Pro Regular"/>
                <a:ea typeface="Source Sans Pro Regular"/>
                <a:cs typeface="Source Sans Pro Regular"/>
                <a:sym typeface="Source Sans Pro Regular"/>
              </a:rPr>
              <a:t>12 mesi</a:t>
            </a:r>
          </a:p>
        </p:txBody>
      </p:sp>
      <p:sp>
        <p:nvSpPr>
          <p:cNvPr id="19" name="CasellaDiTesto 18">
            <a:extLst>
              <a:ext uri="{FF2B5EF4-FFF2-40B4-BE49-F238E27FC236}">
                <a16:creationId xmlns:a16="http://schemas.microsoft.com/office/drawing/2014/main" id="{0F79B2EF-5A94-25B4-E27E-38A1AEDC48C2}"/>
              </a:ext>
            </a:extLst>
          </p:cNvPr>
          <p:cNvSpPr txBox="1"/>
          <p:nvPr/>
        </p:nvSpPr>
        <p:spPr>
          <a:xfrm>
            <a:off x="16988593" y="9966142"/>
            <a:ext cx="1519381"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45,3%</a:t>
            </a:r>
          </a:p>
        </p:txBody>
      </p:sp>
      <p:sp>
        <p:nvSpPr>
          <p:cNvPr id="21" name="CasellaDiTesto 20">
            <a:extLst>
              <a:ext uri="{FF2B5EF4-FFF2-40B4-BE49-F238E27FC236}">
                <a16:creationId xmlns:a16="http://schemas.microsoft.com/office/drawing/2014/main" id="{6D8F3199-DC75-D166-4B85-D338D0392637}"/>
              </a:ext>
            </a:extLst>
          </p:cNvPr>
          <p:cNvSpPr txBox="1"/>
          <p:nvPr/>
        </p:nvSpPr>
        <p:spPr>
          <a:xfrm>
            <a:off x="17627730" y="3424731"/>
            <a:ext cx="143203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lang="it-IT">
                <a:latin typeface="Arial" panose="020B0604020202020204" pitchFamily="34" charset="0"/>
                <a:cs typeface="Arial" panose="020B0604020202020204" pitchFamily="34" charset="0"/>
              </a:rPr>
              <a:t>7</a:t>
            </a: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a:t>
            </a:r>
          </a:p>
        </p:txBody>
      </p:sp>
      <p:sp>
        <p:nvSpPr>
          <p:cNvPr id="23" name="CasellaDiTesto 22">
            <a:extLst>
              <a:ext uri="{FF2B5EF4-FFF2-40B4-BE49-F238E27FC236}">
                <a16:creationId xmlns:a16="http://schemas.microsoft.com/office/drawing/2014/main" id="{C56DF7D3-C0E9-9224-D2B3-073DD840A174}"/>
              </a:ext>
            </a:extLst>
          </p:cNvPr>
          <p:cNvSpPr txBox="1"/>
          <p:nvPr/>
        </p:nvSpPr>
        <p:spPr>
          <a:xfrm>
            <a:off x="20418856" y="4225716"/>
            <a:ext cx="2460179"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lang="it-IT">
                <a:latin typeface="Arial" panose="020B0604020202020204" pitchFamily="34" charset="0"/>
                <a:cs typeface="Arial" panose="020B0604020202020204" pitchFamily="34" charset="0"/>
              </a:rPr>
              <a:t>47,7</a:t>
            </a: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a:t>
            </a:r>
          </a:p>
        </p:txBody>
      </p:sp>
      <p:pic>
        <p:nvPicPr>
          <p:cNvPr id="6" name="Immagine 5">
            <a:extLst>
              <a:ext uri="{FF2B5EF4-FFF2-40B4-BE49-F238E27FC236}">
                <a16:creationId xmlns:a16="http://schemas.microsoft.com/office/drawing/2014/main" id="{2A9895EA-FB3A-B3CA-E70B-2EAAF98F565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extLst>
      <p:ext uri="{BB962C8B-B14F-4D97-AF65-F5344CB8AC3E}">
        <p14:creationId xmlns:p14="http://schemas.microsoft.com/office/powerpoint/2010/main" val="369650324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 name="Headline, bold, 62pt."/>
          <p:cNvSpPr txBox="1">
            <a:spLocks noGrp="1"/>
          </p:cNvSpPr>
          <p:nvPr>
            <p:ph type="body" sz="quarter" idx="21"/>
          </p:nvPr>
        </p:nvSpPr>
        <p:spPr>
          <a:xfrm>
            <a:off x="1265733" y="1281471"/>
            <a:ext cx="23504077" cy="1026257"/>
          </a:xfrm>
          <a:prstGeom prst="rect">
            <a:avLst/>
          </a:prstGeom>
        </p:spPr>
        <p:txBody>
          <a:bodyPr/>
          <a:lstStyle/>
          <a:p>
            <a:r>
              <a:rPr lang="it-IT" sz="6000"/>
              <a:t>Congiuntura, investimenti e occupazione nei prossimi 12 mesi</a:t>
            </a:r>
            <a:endParaRPr lang="it-IT" sz="6000" i="1"/>
          </a:p>
        </p:txBody>
      </p:sp>
      <p:graphicFrame>
        <p:nvGraphicFramePr>
          <p:cNvPr id="2" name="Grafico 1">
            <a:extLst>
              <a:ext uri="{FF2B5EF4-FFF2-40B4-BE49-F238E27FC236}">
                <a16:creationId xmlns:a16="http://schemas.microsoft.com/office/drawing/2014/main" id="{20AE9CE1-D3E1-4E45-9A27-333FE1DF67E5}"/>
              </a:ext>
            </a:extLst>
          </p:cNvPr>
          <p:cNvGraphicFramePr/>
          <p:nvPr>
            <p:extLst>
              <p:ext uri="{D42A27DB-BD31-4B8C-83A1-F6EECF244321}">
                <p14:modId xmlns:p14="http://schemas.microsoft.com/office/powerpoint/2010/main" val="3054751637"/>
              </p:ext>
            </p:extLst>
          </p:nvPr>
        </p:nvGraphicFramePr>
        <p:xfrm>
          <a:off x="254677" y="3741025"/>
          <a:ext cx="7048072" cy="6067947"/>
        </p:xfrm>
        <a:graphic>
          <a:graphicData uri="http://schemas.openxmlformats.org/drawingml/2006/chart">
            <c:chart xmlns:c="http://schemas.openxmlformats.org/drawingml/2006/chart" xmlns:r="http://schemas.openxmlformats.org/officeDocument/2006/relationships" r:id="rId3"/>
          </a:graphicData>
        </a:graphic>
      </p:graphicFrame>
      <p:sp>
        <p:nvSpPr>
          <p:cNvPr id="15" name="CasellaDiTesto 14">
            <a:extLst>
              <a:ext uri="{FF2B5EF4-FFF2-40B4-BE49-F238E27FC236}">
                <a16:creationId xmlns:a16="http://schemas.microsoft.com/office/drawing/2014/main" id="{893E1D24-B02B-4B84-8562-83F85D1F2CA6}"/>
              </a:ext>
            </a:extLst>
          </p:cNvPr>
          <p:cNvSpPr txBox="1"/>
          <p:nvPr/>
        </p:nvSpPr>
        <p:spPr>
          <a:xfrm>
            <a:off x="337678" y="3665886"/>
            <a:ext cx="1870364"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lang="it-IT">
                <a:latin typeface="Arial" panose="020B0604020202020204" pitchFamily="34" charset="0"/>
                <a:cs typeface="Arial" panose="020B0604020202020204" pitchFamily="34" charset="0"/>
              </a:rPr>
              <a:t>18</a:t>
            </a: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a:t>
            </a:r>
          </a:p>
        </p:txBody>
      </p:sp>
      <p:sp>
        <p:nvSpPr>
          <p:cNvPr id="17" name="CasellaDiTesto 16">
            <a:extLst>
              <a:ext uri="{FF2B5EF4-FFF2-40B4-BE49-F238E27FC236}">
                <a16:creationId xmlns:a16="http://schemas.microsoft.com/office/drawing/2014/main" id="{AD9D807D-96DC-4F6B-A584-4169E55957AC}"/>
              </a:ext>
            </a:extLst>
          </p:cNvPr>
          <p:cNvSpPr txBox="1"/>
          <p:nvPr/>
        </p:nvSpPr>
        <p:spPr>
          <a:xfrm>
            <a:off x="2834915" y="9497567"/>
            <a:ext cx="1870364"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58,6%</a:t>
            </a:r>
          </a:p>
        </p:txBody>
      </p:sp>
      <p:sp>
        <p:nvSpPr>
          <p:cNvPr id="1152" name="CasellaDiTesto 1151">
            <a:extLst>
              <a:ext uri="{FF2B5EF4-FFF2-40B4-BE49-F238E27FC236}">
                <a16:creationId xmlns:a16="http://schemas.microsoft.com/office/drawing/2014/main" id="{BCE41646-CFF8-4035-BE8D-A61569E1DD50}"/>
              </a:ext>
            </a:extLst>
          </p:cNvPr>
          <p:cNvSpPr txBox="1"/>
          <p:nvPr/>
        </p:nvSpPr>
        <p:spPr>
          <a:xfrm>
            <a:off x="5551800" y="3674537"/>
            <a:ext cx="1870364"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lang="it-IT">
                <a:latin typeface="Arial" panose="020B0604020202020204" pitchFamily="34" charset="0"/>
                <a:cs typeface="Arial" panose="020B0604020202020204" pitchFamily="34" charset="0"/>
              </a:rPr>
              <a:t>2</a:t>
            </a: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3,4%</a:t>
            </a:r>
          </a:p>
        </p:txBody>
      </p:sp>
      <p:sp>
        <p:nvSpPr>
          <p:cNvPr id="1153" name="Rettangolo 1152">
            <a:extLst>
              <a:ext uri="{FF2B5EF4-FFF2-40B4-BE49-F238E27FC236}">
                <a16:creationId xmlns:a16="http://schemas.microsoft.com/office/drawing/2014/main" id="{46CA03BC-BC96-4BF7-973A-BF06B3F9A605}"/>
              </a:ext>
            </a:extLst>
          </p:cNvPr>
          <p:cNvSpPr/>
          <p:nvPr/>
        </p:nvSpPr>
        <p:spPr>
          <a:xfrm>
            <a:off x="8103119" y="4777153"/>
            <a:ext cx="572735" cy="602349"/>
          </a:xfrm>
          <a:prstGeom prst="rect">
            <a:avLst/>
          </a:prstGeom>
          <a:solidFill>
            <a:srgbClr val="00388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8800" b="0" i="0" u="none" strike="noStrike" kern="0" cap="none" spc="0" normalizeH="0" baseline="0" noProof="0">
              <a:ln>
                <a:noFill/>
              </a:ln>
              <a:solidFill>
                <a:srgbClr val="FFFFFF"/>
              </a:solidFill>
              <a:effectLst/>
              <a:uLnTx/>
              <a:uFillTx/>
              <a:latin typeface="Helvetica"/>
              <a:cs typeface="Helvetica"/>
              <a:sym typeface="Source Sans Pro Regular"/>
            </a:endParaRPr>
          </a:p>
        </p:txBody>
      </p:sp>
      <p:sp>
        <p:nvSpPr>
          <p:cNvPr id="1154" name="CasellaDiTesto 1153">
            <a:extLst>
              <a:ext uri="{FF2B5EF4-FFF2-40B4-BE49-F238E27FC236}">
                <a16:creationId xmlns:a16="http://schemas.microsoft.com/office/drawing/2014/main" id="{45054F13-311E-46CB-8E5C-DB8A2F4F8A8D}"/>
              </a:ext>
            </a:extLst>
          </p:cNvPr>
          <p:cNvSpPr txBox="1"/>
          <p:nvPr/>
        </p:nvSpPr>
        <p:spPr>
          <a:xfrm>
            <a:off x="8826689" y="4527371"/>
            <a:ext cx="3600495"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Migliore/in aumento</a:t>
            </a:r>
          </a:p>
        </p:txBody>
      </p:sp>
      <p:sp>
        <p:nvSpPr>
          <p:cNvPr id="1155" name="Rettangolo 1154">
            <a:extLst>
              <a:ext uri="{FF2B5EF4-FFF2-40B4-BE49-F238E27FC236}">
                <a16:creationId xmlns:a16="http://schemas.microsoft.com/office/drawing/2014/main" id="{BFA2424B-682D-4511-8B5A-165D00CE7581}"/>
              </a:ext>
            </a:extLst>
          </p:cNvPr>
          <p:cNvSpPr/>
          <p:nvPr/>
        </p:nvSpPr>
        <p:spPr>
          <a:xfrm>
            <a:off x="8111974" y="5805549"/>
            <a:ext cx="563880" cy="567415"/>
          </a:xfrm>
          <a:prstGeom prst="rect">
            <a:avLst/>
          </a:prstGeom>
          <a:solidFill>
            <a:srgbClr val="8DB8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3000" b="0" i="0" u="none" strike="noStrike" kern="0" cap="none" spc="0" normalizeH="0" baseline="0" noProof="0">
              <a:ln>
                <a:noFill/>
              </a:ln>
              <a:solidFill>
                <a:srgbClr val="FFFFFF"/>
              </a:solidFill>
              <a:effectLst/>
              <a:uLnTx/>
              <a:uFillTx/>
              <a:latin typeface="Helvetica"/>
              <a:cs typeface="Helvetica"/>
              <a:sym typeface="Source Sans Pro Regular"/>
            </a:endParaRPr>
          </a:p>
        </p:txBody>
      </p:sp>
      <p:sp>
        <p:nvSpPr>
          <p:cNvPr id="1156" name="CasellaDiTesto 1155">
            <a:extLst>
              <a:ext uri="{FF2B5EF4-FFF2-40B4-BE49-F238E27FC236}">
                <a16:creationId xmlns:a16="http://schemas.microsoft.com/office/drawing/2014/main" id="{72D1EE2B-2261-401C-916C-E045DAD2D96A}"/>
              </a:ext>
            </a:extLst>
          </p:cNvPr>
          <p:cNvSpPr txBox="1"/>
          <p:nvPr/>
        </p:nvSpPr>
        <p:spPr>
          <a:xfrm>
            <a:off x="8826690" y="5600272"/>
            <a:ext cx="4697352"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Stabile</a:t>
            </a:r>
          </a:p>
        </p:txBody>
      </p:sp>
      <p:sp>
        <p:nvSpPr>
          <p:cNvPr id="1157" name="Rettangolo 1156">
            <a:extLst>
              <a:ext uri="{FF2B5EF4-FFF2-40B4-BE49-F238E27FC236}">
                <a16:creationId xmlns:a16="http://schemas.microsoft.com/office/drawing/2014/main" id="{EAE8DD2F-1623-41BF-BE90-F6C8E852C91F}"/>
              </a:ext>
            </a:extLst>
          </p:cNvPr>
          <p:cNvSpPr/>
          <p:nvPr/>
        </p:nvSpPr>
        <p:spPr>
          <a:xfrm>
            <a:off x="8103119" y="6891115"/>
            <a:ext cx="572736" cy="542644"/>
          </a:xfrm>
          <a:prstGeom prst="rect">
            <a:avLst/>
          </a:prstGeom>
          <a:solidFill>
            <a:srgbClr val="E087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3000" b="0" i="0" u="none" strike="noStrike" kern="0" cap="none" spc="0" normalizeH="0" baseline="0" noProof="0">
              <a:ln>
                <a:noFill/>
              </a:ln>
              <a:solidFill>
                <a:srgbClr val="FFFFFF"/>
              </a:solidFill>
              <a:effectLst/>
              <a:uLnTx/>
              <a:uFillTx/>
              <a:latin typeface="Helvetica"/>
              <a:cs typeface="Helvetica"/>
              <a:sym typeface="Source Sans Pro Regular"/>
            </a:endParaRPr>
          </a:p>
        </p:txBody>
      </p:sp>
      <p:sp>
        <p:nvSpPr>
          <p:cNvPr id="1158" name="CasellaDiTesto 1157">
            <a:extLst>
              <a:ext uri="{FF2B5EF4-FFF2-40B4-BE49-F238E27FC236}">
                <a16:creationId xmlns:a16="http://schemas.microsoft.com/office/drawing/2014/main" id="{738D907B-6527-44D7-AD9F-7077D745991C}"/>
              </a:ext>
            </a:extLst>
          </p:cNvPr>
          <p:cNvSpPr txBox="1"/>
          <p:nvPr/>
        </p:nvSpPr>
        <p:spPr>
          <a:xfrm>
            <a:off x="8826690" y="6686472"/>
            <a:ext cx="3600495"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Peggiore/In calo</a:t>
            </a:r>
          </a:p>
        </p:txBody>
      </p:sp>
      <p:graphicFrame>
        <p:nvGraphicFramePr>
          <p:cNvPr id="16" name="Grafico 15">
            <a:extLst>
              <a:ext uri="{FF2B5EF4-FFF2-40B4-BE49-F238E27FC236}">
                <a16:creationId xmlns:a16="http://schemas.microsoft.com/office/drawing/2014/main" id="{0221A7E2-A683-7DB0-1B11-B25617A3ED49}"/>
              </a:ext>
            </a:extLst>
          </p:cNvPr>
          <p:cNvGraphicFramePr/>
          <p:nvPr/>
        </p:nvGraphicFramePr>
        <p:xfrm>
          <a:off x="15535724" y="3858038"/>
          <a:ext cx="7048072" cy="606794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Inhaltsplatzhalter 7">
            <a:extLst>
              <a:ext uri="{FF2B5EF4-FFF2-40B4-BE49-F238E27FC236}">
                <a16:creationId xmlns:a16="http://schemas.microsoft.com/office/drawing/2014/main" id="{4907427D-F172-7141-8D79-B553A5BAFA2B}"/>
              </a:ext>
            </a:extLst>
          </p:cNvPr>
          <p:cNvGraphicFramePr>
            <a:graphicFrameLocks/>
          </p:cNvGraphicFramePr>
          <p:nvPr>
            <p:extLst>
              <p:ext uri="{D42A27DB-BD31-4B8C-83A1-F6EECF244321}">
                <p14:modId xmlns:p14="http://schemas.microsoft.com/office/powerpoint/2010/main" val="2686900831"/>
              </p:ext>
            </p:extLst>
          </p:nvPr>
        </p:nvGraphicFramePr>
        <p:xfrm>
          <a:off x="9644688" y="3964580"/>
          <a:ext cx="13161453" cy="5888662"/>
        </p:xfrm>
        <a:graphic>
          <a:graphicData uri="http://schemas.openxmlformats.org/drawingml/2006/chart">
            <c:chart xmlns:c="http://schemas.openxmlformats.org/drawingml/2006/chart" xmlns:r="http://schemas.openxmlformats.org/officeDocument/2006/relationships" r:id="rId5"/>
          </a:graphicData>
        </a:graphic>
      </p:graphicFrame>
      <p:sp>
        <p:nvSpPr>
          <p:cNvPr id="6" name="Rettangolo 5">
            <a:extLst>
              <a:ext uri="{FF2B5EF4-FFF2-40B4-BE49-F238E27FC236}">
                <a16:creationId xmlns:a16="http://schemas.microsoft.com/office/drawing/2014/main" id="{03B09691-AA29-07BB-9566-AF485E3D547D}"/>
              </a:ext>
            </a:extLst>
          </p:cNvPr>
          <p:cNvSpPr/>
          <p:nvPr/>
        </p:nvSpPr>
        <p:spPr>
          <a:xfrm>
            <a:off x="8123013" y="7917159"/>
            <a:ext cx="572736" cy="542644"/>
          </a:xfrm>
          <a:prstGeom prst="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3000" b="0" i="0" u="none" strike="noStrike" kern="0" cap="none" spc="0" normalizeH="0" baseline="0" noProof="0">
              <a:ln>
                <a:noFill/>
              </a:ln>
              <a:solidFill>
                <a:srgbClr val="FF0000"/>
              </a:solidFill>
              <a:effectLst/>
              <a:uLnTx/>
              <a:uFillTx/>
              <a:latin typeface="Helvetica"/>
              <a:cs typeface="Helvetica"/>
              <a:sym typeface="Source Sans Pro Regular"/>
            </a:endParaRPr>
          </a:p>
        </p:txBody>
      </p:sp>
      <p:sp>
        <p:nvSpPr>
          <p:cNvPr id="8" name="CasellaDiTesto 7">
            <a:extLst>
              <a:ext uri="{FF2B5EF4-FFF2-40B4-BE49-F238E27FC236}">
                <a16:creationId xmlns:a16="http://schemas.microsoft.com/office/drawing/2014/main" id="{23B35D1D-D1C3-4F4B-ADD2-0DC9CB325796}"/>
              </a:ext>
            </a:extLst>
          </p:cNvPr>
          <p:cNvSpPr txBox="1"/>
          <p:nvPr/>
        </p:nvSpPr>
        <p:spPr>
          <a:xfrm>
            <a:off x="8826689" y="7953218"/>
            <a:ext cx="12188756"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Nessun investimento</a:t>
            </a:r>
          </a:p>
        </p:txBody>
      </p:sp>
      <p:sp>
        <p:nvSpPr>
          <p:cNvPr id="9" name="CasellaDiTesto 8">
            <a:extLst>
              <a:ext uri="{FF2B5EF4-FFF2-40B4-BE49-F238E27FC236}">
                <a16:creationId xmlns:a16="http://schemas.microsoft.com/office/drawing/2014/main" id="{563C8D17-9022-CAAC-87EB-522615D39B7C}"/>
              </a:ext>
            </a:extLst>
          </p:cNvPr>
          <p:cNvSpPr txBox="1"/>
          <p:nvPr/>
        </p:nvSpPr>
        <p:spPr>
          <a:xfrm>
            <a:off x="16540882" y="3746257"/>
            <a:ext cx="5020852"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30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Investimenti</a:t>
            </a:r>
          </a:p>
        </p:txBody>
      </p:sp>
      <p:sp>
        <p:nvSpPr>
          <p:cNvPr id="3" name="CasellaDiTesto 2">
            <a:extLst>
              <a:ext uri="{FF2B5EF4-FFF2-40B4-BE49-F238E27FC236}">
                <a16:creationId xmlns:a16="http://schemas.microsoft.com/office/drawing/2014/main" id="{D4A58540-C439-4D45-AF9B-54AFB70B0031}"/>
              </a:ext>
            </a:extLst>
          </p:cNvPr>
          <p:cNvSpPr txBox="1"/>
          <p:nvPr/>
        </p:nvSpPr>
        <p:spPr>
          <a:xfrm>
            <a:off x="14409421" y="4828525"/>
            <a:ext cx="1870364"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lang="it-IT" sz="2400" b="1">
                <a:solidFill>
                  <a:schemeClr val="bg1"/>
                </a:solidFill>
                <a:latin typeface="Arial" panose="020B0604020202020204" pitchFamily="34" charset="0"/>
                <a:cs typeface="Arial" panose="020B0604020202020204" pitchFamily="34" charset="0"/>
              </a:rPr>
              <a:t>39,1</a:t>
            </a:r>
            <a:r>
              <a:rPr kumimoji="0" lang="it-IT" sz="2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sym typeface="Source Sans Pro Regular"/>
              </a:rPr>
              <a:t>%</a:t>
            </a:r>
          </a:p>
        </p:txBody>
      </p:sp>
      <p:sp>
        <p:nvSpPr>
          <p:cNvPr id="4" name="CasellaDiTesto 3">
            <a:extLst>
              <a:ext uri="{FF2B5EF4-FFF2-40B4-BE49-F238E27FC236}">
                <a16:creationId xmlns:a16="http://schemas.microsoft.com/office/drawing/2014/main" id="{A1DFB68B-AB43-69D8-5001-DDD0D842B806}"/>
              </a:ext>
            </a:extLst>
          </p:cNvPr>
          <p:cNvSpPr txBox="1"/>
          <p:nvPr/>
        </p:nvSpPr>
        <p:spPr>
          <a:xfrm>
            <a:off x="18213053" y="4854456"/>
            <a:ext cx="1870364"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2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sym typeface="Source Sans Pro Regular"/>
              </a:rPr>
              <a:t>48,4%</a:t>
            </a:r>
          </a:p>
        </p:txBody>
      </p:sp>
      <p:sp>
        <p:nvSpPr>
          <p:cNvPr id="7" name="CasellaDiTesto 6">
            <a:extLst>
              <a:ext uri="{FF2B5EF4-FFF2-40B4-BE49-F238E27FC236}">
                <a16:creationId xmlns:a16="http://schemas.microsoft.com/office/drawing/2014/main" id="{DE8AF9AD-BDDA-E550-C5C0-9405A5F1832F}"/>
              </a:ext>
            </a:extLst>
          </p:cNvPr>
          <p:cNvSpPr txBox="1"/>
          <p:nvPr/>
        </p:nvSpPr>
        <p:spPr>
          <a:xfrm>
            <a:off x="20872749" y="4860730"/>
            <a:ext cx="1870364"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lang="it-IT" sz="2400" b="1">
                <a:solidFill>
                  <a:schemeClr val="bg1"/>
                </a:solidFill>
                <a:latin typeface="Arial" panose="020B0604020202020204" pitchFamily="34" charset="0"/>
                <a:cs typeface="Arial" panose="020B0604020202020204" pitchFamily="34" charset="0"/>
              </a:rPr>
              <a:t>11,7</a:t>
            </a:r>
            <a:r>
              <a:rPr kumimoji="0" lang="it-IT" sz="2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sym typeface="Source Sans Pro Regular"/>
              </a:rPr>
              <a:t>%</a:t>
            </a:r>
          </a:p>
        </p:txBody>
      </p:sp>
      <p:sp>
        <p:nvSpPr>
          <p:cNvPr id="10" name="CasellaDiTesto 9">
            <a:extLst>
              <a:ext uri="{FF2B5EF4-FFF2-40B4-BE49-F238E27FC236}">
                <a16:creationId xmlns:a16="http://schemas.microsoft.com/office/drawing/2014/main" id="{3E31445B-859A-0E41-FE60-CCBB013F2F88}"/>
              </a:ext>
            </a:extLst>
          </p:cNvPr>
          <p:cNvSpPr txBox="1"/>
          <p:nvPr/>
        </p:nvSpPr>
        <p:spPr>
          <a:xfrm>
            <a:off x="22001637" y="4864700"/>
            <a:ext cx="1870364"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lang="it-IT" sz="2400" b="1">
                <a:latin typeface="Arial" panose="020B0604020202020204" pitchFamily="34" charset="0"/>
                <a:cs typeface="Arial" panose="020B0604020202020204" pitchFamily="34" charset="0"/>
              </a:rPr>
              <a:t>0,8</a:t>
            </a:r>
            <a:r>
              <a:rPr kumimoji="0" lang="it-IT" sz="2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a:t>
            </a:r>
          </a:p>
        </p:txBody>
      </p:sp>
      <p:sp>
        <p:nvSpPr>
          <p:cNvPr id="11" name="CasellaDiTesto 10">
            <a:extLst>
              <a:ext uri="{FF2B5EF4-FFF2-40B4-BE49-F238E27FC236}">
                <a16:creationId xmlns:a16="http://schemas.microsoft.com/office/drawing/2014/main" id="{B80ED266-FF9B-D72E-FD44-535C7BC85F4F}"/>
              </a:ext>
            </a:extLst>
          </p:cNvPr>
          <p:cNvSpPr txBox="1"/>
          <p:nvPr/>
        </p:nvSpPr>
        <p:spPr>
          <a:xfrm>
            <a:off x="14621034" y="7529314"/>
            <a:ext cx="1870364"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lang="it-IT" sz="2400" b="1">
                <a:solidFill>
                  <a:schemeClr val="bg1"/>
                </a:solidFill>
                <a:latin typeface="Arial" panose="020B0604020202020204" pitchFamily="34" charset="0"/>
                <a:cs typeface="Arial" panose="020B0604020202020204" pitchFamily="34" charset="0"/>
              </a:rPr>
              <a:t>5</a:t>
            </a:r>
            <a:r>
              <a:rPr kumimoji="0" lang="it-IT" sz="2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sym typeface="Source Sans Pro Regular"/>
              </a:rPr>
              <a:t>0%</a:t>
            </a:r>
          </a:p>
        </p:txBody>
      </p:sp>
      <p:sp>
        <p:nvSpPr>
          <p:cNvPr id="12" name="CasellaDiTesto 11">
            <a:extLst>
              <a:ext uri="{FF2B5EF4-FFF2-40B4-BE49-F238E27FC236}">
                <a16:creationId xmlns:a16="http://schemas.microsoft.com/office/drawing/2014/main" id="{31E11496-AF34-C83A-63FC-1F30F5D54F9D}"/>
              </a:ext>
            </a:extLst>
          </p:cNvPr>
          <p:cNvSpPr txBox="1"/>
          <p:nvPr/>
        </p:nvSpPr>
        <p:spPr>
          <a:xfrm>
            <a:off x="19002358" y="7564195"/>
            <a:ext cx="1870364"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2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sym typeface="Source Sans Pro Regular"/>
              </a:rPr>
              <a:t>42,2%</a:t>
            </a:r>
          </a:p>
        </p:txBody>
      </p:sp>
      <p:sp>
        <p:nvSpPr>
          <p:cNvPr id="13" name="CasellaDiTesto 12">
            <a:extLst>
              <a:ext uri="{FF2B5EF4-FFF2-40B4-BE49-F238E27FC236}">
                <a16:creationId xmlns:a16="http://schemas.microsoft.com/office/drawing/2014/main" id="{C3666653-D982-816E-5B92-5629BB32E967}"/>
              </a:ext>
            </a:extLst>
          </p:cNvPr>
          <p:cNvSpPr txBox="1"/>
          <p:nvPr/>
        </p:nvSpPr>
        <p:spPr>
          <a:xfrm>
            <a:off x="21186676" y="7578380"/>
            <a:ext cx="1870364"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ctr" defTabSz="1829336" rtl="0" eaLnBrk="1" fontAlgn="auto" latinLnBrk="0" hangingPunct="0">
              <a:lnSpc>
                <a:spcPct val="100000"/>
              </a:lnSpc>
              <a:spcBef>
                <a:spcPts val="1900"/>
              </a:spcBef>
              <a:spcAft>
                <a:spcPts val="0"/>
              </a:spcAft>
              <a:buClrTx/>
              <a:buSzTx/>
              <a:buFontTx/>
              <a:buNone/>
              <a:tabLst/>
              <a:defRPr/>
            </a:pPr>
            <a:r>
              <a:rPr kumimoji="0" lang="it-IT" sz="2400" b="1" i="0" u="none" strike="noStrike" kern="0" cap="none" spc="0" normalizeH="0" baseline="0" noProof="0">
                <a:ln>
                  <a:noFill/>
                </a:ln>
                <a:solidFill>
                  <a:schemeClr val="bg1"/>
                </a:solidFill>
                <a:effectLst/>
                <a:uLnTx/>
                <a:uFillTx/>
                <a:latin typeface="Arial" panose="020B0604020202020204" pitchFamily="34" charset="0"/>
                <a:cs typeface="Arial" panose="020B0604020202020204" pitchFamily="34" charset="0"/>
                <a:sym typeface="Source Sans Pro Regular"/>
              </a:rPr>
              <a:t>7,8%</a:t>
            </a:r>
          </a:p>
        </p:txBody>
      </p:sp>
      <p:pic>
        <p:nvPicPr>
          <p:cNvPr id="18" name="Immagine 17">
            <a:extLst>
              <a:ext uri="{FF2B5EF4-FFF2-40B4-BE49-F238E27FC236}">
                <a16:creationId xmlns:a16="http://schemas.microsoft.com/office/drawing/2014/main" id="{C4C6609E-275D-6366-1958-51A0ED8999C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extLst>
      <p:ext uri="{BB962C8B-B14F-4D97-AF65-F5344CB8AC3E}">
        <p14:creationId xmlns:p14="http://schemas.microsoft.com/office/powerpoint/2010/main" val="147904339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 name="Headline, bold, 62pt."/>
          <p:cNvSpPr txBox="1">
            <a:spLocks noGrp="1"/>
          </p:cNvSpPr>
          <p:nvPr>
            <p:ph type="body" sz="quarter" idx="21"/>
          </p:nvPr>
        </p:nvSpPr>
        <p:spPr>
          <a:xfrm>
            <a:off x="1279046" y="1275342"/>
            <a:ext cx="22447699" cy="1884954"/>
          </a:xfrm>
          <a:prstGeom prst="rect">
            <a:avLst/>
          </a:prstGeom>
        </p:spPr>
        <p:txBody>
          <a:bodyPr/>
          <a:lstStyle/>
          <a:p>
            <a:r>
              <a:rPr lang="it-IT"/>
              <a:t>Quali saranno i maggiori rischi per lo sviluppo economico</a:t>
            </a:r>
          </a:p>
          <a:p>
            <a:r>
              <a:rPr lang="it-IT"/>
              <a:t>della sua azienda per i prossimi 12 mesi in Italia? </a:t>
            </a:r>
            <a:endParaRPr lang="it-IT" i="1"/>
          </a:p>
        </p:txBody>
      </p:sp>
      <p:graphicFrame>
        <p:nvGraphicFramePr>
          <p:cNvPr id="3" name="Diagramm 30">
            <a:extLst>
              <a:ext uri="{FF2B5EF4-FFF2-40B4-BE49-F238E27FC236}">
                <a16:creationId xmlns:a16="http://schemas.microsoft.com/office/drawing/2014/main" id="{3A4821BA-FA04-4E80-9C31-BC343D560C6D}"/>
              </a:ext>
            </a:extLst>
          </p:cNvPr>
          <p:cNvGraphicFramePr/>
          <p:nvPr>
            <p:extLst>
              <p:ext uri="{D42A27DB-BD31-4B8C-83A1-F6EECF244321}">
                <p14:modId xmlns:p14="http://schemas.microsoft.com/office/powerpoint/2010/main" val="1582424393"/>
              </p:ext>
            </p:extLst>
          </p:nvPr>
        </p:nvGraphicFramePr>
        <p:xfrm>
          <a:off x="1685365" y="3895060"/>
          <a:ext cx="20477486" cy="7113420"/>
        </p:xfrm>
        <a:graphic>
          <a:graphicData uri="http://schemas.openxmlformats.org/drawingml/2006/chart">
            <c:chart xmlns:c="http://schemas.openxmlformats.org/drawingml/2006/chart" xmlns:r="http://schemas.openxmlformats.org/officeDocument/2006/relationships" r:id="rId3"/>
          </a:graphicData>
        </a:graphic>
      </p:graphicFrame>
      <p:sp>
        <p:nvSpPr>
          <p:cNvPr id="4" name="CasellaDiTesto 3">
            <a:extLst>
              <a:ext uri="{FF2B5EF4-FFF2-40B4-BE49-F238E27FC236}">
                <a16:creationId xmlns:a16="http://schemas.microsoft.com/office/drawing/2014/main" id="{059AE37E-6EFE-4AFA-BDDB-4F94BB84693E}"/>
              </a:ext>
            </a:extLst>
          </p:cNvPr>
          <p:cNvSpPr txBox="1"/>
          <p:nvPr/>
        </p:nvSpPr>
        <p:spPr>
          <a:xfrm>
            <a:off x="14354161" y="3206844"/>
            <a:ext cx="11046616" cy="688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Source Sans Pro Regular"/>
              </a:rPr>
              <a:t>Risposta multipla, la percentuale indica il tasso di rispondenti che indicano l’opzione</a:t>
            </a:r>
          </a:p>
        </p:txBody>
      </p:sp>
      <p:pic>
        <p:nvPicPr>
          <p:cNvPr id="5" name="Immagine 4">
            <a:extLst>
              <a:ext uri="{FF2B5EF4-FFF2-40B4-BE49-F238E27FC236}">
                <a16:creationId xmlns:a16="http://schemas.microsoft.com/office/drawing/2014/main" id="{2188DF1C-F1BC-1619-67C4-02E5A2831F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extLst>
      <p:ext uri="{BB962C8B-B14F-4D97-AF65-F5344CB8AC3E}">
        <p14:creationId xmlns:p14="http://schemas.microsoft.com/office/powerpoint/2010/main" val="91857217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 name="Headline, bold, 62pt."/>
          <p:cNvSpPr txBox="1">
            <a:spLocks noGrp="1"/>
          </p:cNvSpPr>
          <p:nvPr>
            <p:ph type="body" sz="quarter" idx="21"/>
          </p:nvPr>
        </p:nvSpPr>
        <p:spPr>
          <a:xfrm>
            <a:off x="1265733" y="1281471"/>
            <a:ext cx="13738583" cy="1026257"/>
          </a:xfrm>
          <a:prstGeom prst="rect">
            <a:avLst/>
          </a:prstGeom>
        </p:spPr>
        <p:txBody>
          <a:bodyPr/>
          <a:lstStyle/>
          <a:p>
            <a:r>
              <a:rPr lang="it-IT"/>
              <a:t>Variazioni rispetto a novembre 2022</a:t>
            </a:r>
          </a:p>
        </p:txBody>
      </p:sp>
      <p:graphicFrame>
        <p:nvGraphicFramePr>
          <p:cNvPr id="12" name="Grafico 11">
            <a:extLst>
              <a:ext uri="{FF2B5EF4-FFF2-40B4-BE49-F238E27FC236}">
                <a16:creationId xmlns:a16="http://schemas.microsoft.com/office/drawing/2014/main" id="{6EDA58FA-9677-46CD-830F-538D41EBE341}"/>
              </a:ext>
            </a:extLst>
          </p:cNvPr>
          <p:cNvGraphicFramePr/>
          <p:nvPr>
            <p:extLst>
              <p:ext uri="{D42A27DB-BD31-4B8C-83A1-F6EECF244321}">
                <p14:modId xmlns:p14="http://schemas.microsoft.com/office/powerpoint/2010/main" val="1178616725"/>
              </p:ext>
            </p:extLst>
          </p:nvPr>
        </p:nvGraphicFramePr>
        <p:xfrm>
          <a:off x="2359151" y="2570206"/>
          <a:ext cx="18707907" cy="8603762"/>
        </p:xfrm>
        <a:graphic>
          <a:graphicData uri="http://schemas.openxmlformats.org/drawingml/2006/chart">
            <c:chart xmlns:c="http://schemas.openxmlformats.org/drawingml/2006/chart" xmlns:r="http://schemas.openxmlformats.org/officeDocument/2006/relationships" r:id="rId3"/>
          </a:graphicData>
        </a:graphic>
      </p:graphicFrame>
      <p:sp>
        <p:nvSpPr>
          <p:cNvPr id="14" name="Rettangolo 13">
            <a:extLst>
              <a:ext uri="{FF2B5EF4-FFF2-40B4-BE49-F238E27FC236}">
                <a16:creationId xmlns:a16="http://schemas.microsoft.com/office/drawing/2014/main" id="{F65E5F93-A95C-4592-98C5-034CF78678EE}"/>
              </a:ext>
            </a:extLst>
          </p:cNvPr>
          <p:cNvSpPr/>
          <p:nvPr/>
        </p:nvSpPr>
        <p:spPr>
          <a:xfrm>
            <a:off x="20955185" y="5543302"/>
            <a:ext cx="603027" cy="64558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8800" b="0" i="0" u="none" strike="noStrike" kern="0" cap="none" spc="0" normalizeH="0" baseline="0" noProof="0">
              <a:ln>
                <a:noFill/>
              </a:ln>
              <a:solidFill>
                <a:srgbClr val="FFFFFF"/>
              </a:solidFill>
              <a:effectLst/>
              <a:uLnTx/>
              <a:uFillTx/>
              <a:latin typeface="Helvetica"/>
              <a:cs typeface="Helvetica"/>
              <a:sym typeface="Source Sans Pro Regular"/>
            </a:endParaRPr>
          </a:p>
        </p:txBody>
      </p:sp>
      <p:sp>
        <p:nvSpPr>
          <p:cNvPr id="15" name="Rettangolo 14">
            <a:extLst>
              <a:ext uri="{FF2B5EF4-FFF2-40B4-BE49-F238E27FC236}">
                <a16:creationId xmlns:a16="http://schemas.microsoft.com/office/drawing/2014/main" id="{34C345B7-1B61-400B-B9DB-A5A697E02F1C}"/>
              </a:ext>
            </a:extLst>
          </p:cNvPr>
          <p:cNvSpPr/>
          <p:nvPr/>
        </p:nvSpPr>
        <p:spPr>
          <a:xfrm>
            <a:off x="20967169" y="4581651"/>
            <a:ext cx="603027" cy="6455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829336" rtl="0" eaLnBrk="1" fontAlgn="auto" latinLnBrk="0" hangingPunct="0">
              <a:lnSpc>
                <a:spcPct val="100000"/>
              </a:lnSpc>
              <a:spcBef>
                <a:spcPts val="1900"/>
              </a:spcBef>
              <a:spcAft>
                <a:spcPts val="0"/>
              </a:spcAft>
              <a:buClrTx/>
              <a:buSzTx/>
              <a:buFontTx/>
              <a:buNone/>
              <a:tabLst/>
              <a:defRPr/>
            </a:pPr>
            <a:endParaRPr kumimoji="0" lang="it-IT" sz="8800" b="0" i="0" u="none" strike="noStrike" kern="0" cap="none" spc="0" normalizeH="0" baseline="0" noProof="0">
              <a:ln>
                <a:noFill/>
              </a:ln>
              <a:solidFill>
                <a:srgbClr val="FFFFFF"/>
              </a:solidFill>
              <a:effectLst/>
              <a:uLnTx/>
              <a:uFillTx/>
              <a:latin typeface="Helvetica"/>
              <a:cs typeface="Helvetica"/>
              <a:sym typeface="Source Sans Pro Regular"/>
            </a:endParaRPr>
          </a:p>
        </p:txBody>
      </p:sp>
      <p:sp>
        <p:nvSpPr>
          <p:cNvPr id="13" name="CasellaDiTesto 12">
            <a:extLst>
              <a:ext uri="{FF2B5EF4-FFF2-40B4-BE49-F238E27FC236}">
                <a16:creationId xmlns:a16="http://schemas.microsoft.com/office/drawing/2014/main" id="{3AF07B6C-6403-4938-9F4D-CF276AF8BE5B}"/>
              </a:ext>
            </a:extLst>
          </p:cNvPr>
          <p:cNvSpPr txBox="1"/>
          <p:nvPr/>
        </p:nvSpPr>
        <p:spPr>
          <a:xfrm>
            <a:off x="21599713" y="4383753"/>
            <a:ext cx="2038265" cy="8421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de-DE" sz="2800" b="0" i="0" u="none" strike="noStrike" kern="0" cap="none" spc="0" normalizeH="0" baseline="0" noProof="0">
                <a:ln>
                  <a:noFill/>
                </a:ln>
                <a:solidFill>
                  <a:srgbClr val="000000"/>
                </a:solidFill>
                <a:effectLst/>
                <a:uLnTx/>
                <a:uFillTx/>
                <a:latin typeface="Source Sans Pro Regular"/>
                <a:ea typeface="Source Sans Pro Regular"/>
                <a:cs typeface="Source Sans Pro Regular"/>
                <a:sym typeface="Source Sans Pro Regular"/>
              </a:rPr>
              <a:t>Maggio 202</a:t>
            </a:r>
            <a:r>
              <a:rPr kumimoji="0" lang="it-IT" sz="2800" b="0" i="0" u="none" strike="noStrike" kern="0" cap="none" spc="0" normalizeH="0" baseline="0" noProof="0">
                <a:ln>
                  <a:noFill/>
                </a:ln>
                <a:solidFill>
                  <a:srgbClr val="000000"/>
                </a:solidFill>
                <a:effectLst/>
                <a:uLnTx/>
                <a:uFillTx/>
                <a:latin typeface="Source Sans Pro Regular"/>
                <a:ea typeface="Source Sans Pro Regular"/>
                <a:cs typeface="Source Sans Pro Regular"/>
                <a:sym typeface="Source Sans Pro Regular"/>
              </a:rPr>
              <a:t>3</a:t>
            </a:r>
          </a:p>
        </p:txBody>
      </p:sp>
      <p:sp>
        <p:nvSpPr>
          <p:cNvPr id="17" name="CasellaDiTesto 16">
            <a:extLst>
              <a:ext uri="{FF2B5EF4-FFF2-40B4-BE49-F238E27FC236}">
                <a16:creationId xmlns:a16="http://schemas.microsoft.com/office/drawing/2014/main" id="{CD49189F-3272-471C-80EE-5784935A5F4F}"/>
              </a:ext>
            </a:extLst>
          </p:cNvPr>
          <p:cNvSpPr txBox="1"/>
          <p:nvPr/>
        </p:nvSpPr>
        <p:spPr>
          <a:xfrm>
            <a:off x="21631616" y="5225857"/>
            <a:ext cx="2580080" cy="872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lang="de-DE" sz="2800" err="1"/>
              <a:t>Novembre</a:t>
            </a:r>
            <a:r>
              <a:rPr kumimoji="0" lang="de-DE" sz="2800" b="0" i="0" u="none" strike="noStrike" kern="0" cap="none" spc="0" normalizeH="0" baseline="0" noProof="0">
                <a:ln>
                  <a:noFill/>
                </a:ln>
                <a:solidFill>
                  <a:srgbClr val="000000"/>
                </a:solidFill>
                <a:effectLst/>
                <a:uLnTx/>
                <a:uFillTx/>
                <a:latin typeface="Source Sans Pro Regular"/>
                <a:ea typeface="Source Sans Pro Regular"/>
                <a:cs typeface="Source Sans Pro Regular"/>
                <a:sym typeface="Source Sans Pro Regular"/>
              </a:rPr>
              <a:t> 2022</a:t>
            </a:r>
            <a:endParaRPr kumimoji="0" lang="it-IT" sz="2800" b="0" i="0" u="none" strike="noStrike" kern="0" cap="none" spc="0" normalizeH="0" baseline="0" noProof="0">
              <a:ln>
                <a:noFill/>
              </a:ln>
              <a:solidFill>
                <a:srgbClr val="000000"/>
              </a:solidFill>
              <a:effectLst/>
              <a:uLnTx/>
              <a:uFillTx/>
              <a:latin typeface="Source Sans Pro Regular"/>
              <a:ea typeface="Source Sans Pro Regular"/>
              <a:cs typeface="Source Sans Pro Regular"/>
              <a:sym typeface="Source Sans Pro Regular"/>
            </a:endParaRPr>
          </a:p>
        </p:txBody>
      </p:sp>
      <p:sp>
        <p:nvSpPr>
          <p:cNvPr id="18" name="CasellaDiTesto 17">
            <a:extLst>
              <a:ext uri="{FF2B5EF4-FFF2-40B4-BE49-F238E27FC236}">
                <a16:creationId xmlns:a16="http://schemas.microsoft.com/office/drawing/2014/main" id="{CE58AFFC-3308-4561-B99D-FD6C5181170F}"/>
              </a:ext>
            </a:extLst>
          </p:cNvPr>
          <p:cNvSpPr txBox="1"/>
          <p:nvPr/>
        </p:nvSpPr>
        <p:spPr>
          <a:xfrm>
            <a:off x="14484127" y="6228731"/>
            <a:ext cx="1318001"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de-DE"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+ 3</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2" name="CasellaDiTesto 1">
            <a:extLst>
              <a:ext uri="{FF2B5EF4-FFF2-40B4-BE49-F238E27FC236}">
                <a16:creationId xmlns:a16="http://schemas.microsoft.com/office/drawing/2014/main" id="{9F662972-23C7-12E9-5A53-BABD2C554FDB}"/>
              </a:ext>
            </a:extLst>
          </p:cNvPr>
          <p:cNvSpPr txBox="1"/>
          <p:nvPr/>
        </p:nvSpPr>
        <p:spPr>
          <a:xfrm>
            <a:off x="16970503" y="6884444"/>
            <a:ext cx="1011673"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lang="de-DE" sz="2400">
                <a:latin typeface="Arial" panose="020B0604020202020204" pitchFamily="34" charset="0"/>
                <a:cs typeface="Arial" panose="020B0604020202020204" pitchFamily="34" charset="0"/>
              </a:rPr>
              <a:t>+</a:t>
            </a:r>
            <a:r>
              <a:rPr kumimoji="0" lang="de-DE"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4,5</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3" name="CasellaDiTesto 2">
            <a:extLst>
              <a:ext uri="{FF2B5EF4-FFF2-40B4-BE49-F238E27FC236}">
                <a16:creationId xmlns:a16="http://schemas.microsoft.com/office/drawing/2014/main" id="{A9174BFD-DC60-5628-8F66-D149CC121A23}"/>
              </a:ext>
            </a:extLst>
          </p:cNvPr>
          <p:cNvSpPr txBox="1"/>
          <p:nvPr/>
        </p:nvSpPr>
        <p:spPr>
          <a:xfrm>
            <a:off x="4433441" y="3748456"/>
            <a:ext cx="1318001"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lang="de-DE" sz="2400">
                <a:latin typeface="Arial" panose="020B0604020202020204" pitchFamily="34" charset="0"/>
                <a:cs typeface="Arial" panose="020B0604020202020204" pitchFamily="34" charset="0"/>
              </a:rPr>
              <a:t>+ 28</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4" name="CasellaDiTesto 3">
            <a:extLst>
              <a:ext uri="{FF2B5EF4-FFF2-40B4-BE49-F238E27FC236}">
                <a16:creationId xmlns:a16="http://schemas.microsoft.com/office/drawing/2014/main" id="{29D4E0E1-F25D-C36B-08E6-8A176F4FC89D}"/>
              </a:ext>
            </a:extLst>
          </p:cNvPr>
          <p:cNvSpPr txBox="1"/>
          <p:nvPr/>
        </p:nvSpPr>
        <p:spPr>
          <a:xfrm>
            <a:off x="5745735" y="4069815"/>
            <a:ext cx="1318001"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de-DE"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- 0,6</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5" name="CasellaDiTesto 4">
            <a:extLst>
              <a:ext uri="{FF2B5EF4-FFF2-40B4-BE49-F238E27FC236}">
                <a16:creationId xmlns:a16="http://schemas.microsoft.com/office/drawing/2014/main" id="{1DD56597-9948-F933-CDED-DA03970EA0E3}"/>
              </a:ext>
            </a:extLst>
          </p:cNvPr>
          <p:cNvSpPr txBox="1"/>
          <p:nvPr/>
        </p:nvSpPr>
        <p:spPr>
          <a:xfrm>
            <a:off x="7063736" y="2762259"/>
            <a:ext cx="1318001"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de-DE"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- 22,2</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6" name="CasellaDiTesto 5">
            <a:extLst>
              <a:ext uri="{FF2B5EF4-FFF2-40B4-BE49-F238E27FC236}">
                <a16:creationId xmlns:a16="http://schemas.microsoft.com/office/drawing/2014/main" id="{CA40A7F6-7CD1-D34C-2B9A-E4B4E7C8172F}"/>
              </a:ext>
            </a:extLst>
          </p:cNvPr>
          <p:cNvSpPr txBox="1"/>
          <p:nvPr/>
        </p:nvSpPr>
        <p:spPr>
          <a:xfrm>
            <a:off x="8598134" y="4569810"/>
            <a:ext cx="1318001"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lang="de-DE" sz="2400">
                <a:latin typeface="Arial" panose="020B0604020202020204" pitchFamily="34" charset="0"/>
                <a:cs typeface="Arial" panose="020B0604020202020204" pitchFamily="34" charset="0"/>
              </a:rPr>
              <a:t>+ 6,3</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7" name="CasellaDiTesto 6">
            <a:extLst>
              <a:ext uri="{FF2B5EF4-FFF2-40B4-BE49-F238E27FC236}">
                <a16:creationId xmlns:a16="http://schemas.microsoft.com/office/drawing/2014/main" id="{66491497-E347-E72D-E261-49A62EA4FB06}"/>
              </a:ext>
            </a:extLst>
          </p:cNvPr>
          <p:cNvSpPr txBox="1"/>
          <p:nvPr/>
        </p:nvSpPr>
        <p:spPr>
          <a:xfrm>
            <a:off x="10130373" y="3658022"/>
            <a:ext cx="1318001"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lang="de-DE" sz="2400">
                <a:latin typeface="Arial" panose="020B0604020202020204" pitchFamily="34" charset="0"/>
                <a:cs typeface="Arial" panose="020B0604020202020204" pitchFamily="34" charset="0"/>
              </a:rPr>
              <a:t>- 22</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8" name="CasellaDiTesto 7">
            <a:extLst>
              <a:ext uri="{FF2B5EF4-FFF2-40B4-BE49-F238E27FC236}">
                <a16:creationId xmlns:a16="http://schemas.microsoft.com/office/drawing/2014/main" id="{1182D3FA-A20A-83B2-C143-EDA30B07B56E}"/>
              </a:ext>
            </a:extLst>
          </p:cNvPr>
          <p:cNvSpPr txBox="1"/>
          <p:nvPr/>
        </p:nvSpPr>
        <p:spPr>
          <a:xfrm>
            <a:off x="11448374" y="4701049"/>
            <a:ext cx="1318001"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lang="de-DE" sz="2400">
                <a:latin typeface="Arial" panose="020B0604020202020204" pitchFamily="34" charset="0"/>
                <a:cs typeface="Arial" panose="020B0604020202020204" pitchFamily="34" charset="0"/>
              </a:rPr>
              <a:t>- 10</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9" name="CasellaDiTesto 8">
            <a:extLst>
              <a:ext uri="{FF2B5EF4-FFF2-40B4-BE49-F238E27FC236}">
                <a16:creationId xmlns:a16="http://schemas.microsoft.com/office/drawing/2014/main" id="{DFF7602B-F257-1CAA-F787-21C4C4C58BEE}"/>
              </a:ext>
            </a:extLst>
          </p:cNvPr>
          <p:cNvSpPr txBox="1"/>
          <p:nvPr/>
        </p:nvSpPr>
        <p:spPr>
          <a:xfrm>
            <a:off x="12941687" y="5542627"/>
            <a:ext cx="1318001"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de-DE"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+ 4,8</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10" name="CasellaDiTesto 9">
            <a:extLst>
              <a:ext uri="{FF2B5EF4-FFF2-40B4-BE49-F238E27FC236}">
                <a16:creationId xmlns:a16="http://schemas.microsoft.com/office/drawing/2014/main" id="{6B0EFA2E-3F27-C83B-730B-BE9DBD9E29BA}"/>
              </a:ext>
            </a:extLst>
          </p:cNvPr>
          <p:cNvSpPr txBox="1"/>
          <p:nvPr/>
        </p:nvSpPr>
        <p:spPr>
          <a:xfrm>
            <a:off x="15652502" y="6831556"/>
            <a:ext cx="1318001"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de-DE"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+ 6,1</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11" name="CasellaDiTesto 10">
            <a:extLst>
              <a:ext uri="{FF2B5EF4-FFF2-40B4-BE49-F238E27FC236}">
                <a16:creationId xmlns:a16="http://schemas.microsoft.com/office/drawing/2014/main" id="{DF3D670F-9026-E7F0-032B-77315D7FC82A}"/>
              </a:ext>
            </a:extLst>
          </p:cNvPr>
          <p:cNvSpPr txBox="1"/>
          <p:nvPr/>
        </p:nvSpPr>
        <p:spPr>
          <a:xfrm>
            <a:off x="19959176" y="6884444"/>
            <a:ext cx="1318001"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de-DE"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- 6,1</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29" name="CasellaDiTesto 28">
            <a:extLst>
              <a:ext uri="{FF2B5EF4-FFF2-40B4-BE49-F238E27FC236}">
                <a16:creationId xmlns:a16="http://schemas.microsoft.com/office/drawing/2014/main" id="{CBF18AE2-06F9-5E71-759A-91810EF9FC60}"/>
              </a:ext>
            </a:extLst>
          </p:cNvPr>
          <p:cNvSpPr txBox="1"/>
          <p:nvPr/>
        </p:nvSpPr>
        <p:spPr>
          <a:xfrm>
            <a:off x="18641176" y="6984236"/>
            <a:ext cx="1318001" cy="78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lang="de-DE" sz="2400">
                <a:latin typeface="Arial" panose="020B0604020202020204" pitchFamily="34" charset="0"/>
                <a:cs typeface="Arial" panose="020B0604020202020204" pitchFamily="34" charset="0"/>
              </a:rPr>
              <a:t>+ 3,7</a:t>
            </a:r>
            <a:endParaRPr kumimoji="0" lang="it-IT"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pic>
        <p:nvPicPr>
          <p:cNvPr id="16" name="Immagine 15">
            <a:extLst>
              <a:ext uri="{FF2B5EF4-FFF2-40B4-BE49-F238E27FC236}">
                <a16:creationId xmlns:a16="http://schemas.microsoft.com/office/drawing/2014/main" id="{5A400E69-0EB9-D219-F0B6-3B83413B11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extLst>
      <p:ext uri="{BB962C8B-B14F-4D97-AF65-F5344CB8AC3E}">
        <p14:creationId xmlns:p14="http://schemas.microsoft.com/office/powerpoint/2010/main" val="320092540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line, bold, 62pt.">
            <a:extLst>
              <a:ext uri="{FF2B5EF4-FFF2-40B4-BE49-F238E27FC236}">
                <a16:creationId xmlns:a16="http://schemas.microsoft.com/office/drawing/2014/main" id="{2E2ACF21-6B6E-49D6-A6D2-D2B6F02EECF9}"/>
              </a:ext>
            </a:extLst>
          </p:cNvPr>
          <p:cNvSpPr txBox="1">
            <a:spLocks noGrp="1"/>
          </p:cNvSpPr>
          <p:nvPr>
            <p:ph type="body" sz="quarter" idx="21"/>
          </p:nvPr>
        </p:nvSpPr>
        <p:spPr>
          <a:xfrm>
            <a:off x="1265733" y="1281471"/>
            <a:ext cx="17407858" cy="1026257"/>
          </a:xfrm>
          <a:prstGeom prst="rect">
            <a:avLst/>
          </a:prstGeom>
        </p:spPr>
        <p:txBody>
          <a:bodyPr/>
          <a:lstStyle/>
          <a:p>
            <a:r>
              <a:rPr lang="it-IT"/>
              <a:t>L’evoluzione dei rischi percepiti dalle aziende</a:t>
            </a:r>
          </a:p>
        </p:txBody>
      </p:sp>
      <p:sp>
        <p:nvSpPr>
          <p:cNvPr id="2" name="CasellaDiTesto 1">
            <a:extLst>
              <a:ext uri="{FF2B5EF4-FFF2-40B4-BE49-F238E27FC236}">
                <a16:creationId xmlns:a16="http://schemas.microsoft.com/office/drawing/2014/main" id="{9F924E08-5C1D-4A05-BEEA-7692F3A68B35}"/>
              </a:ext>
            </a:extLst>
          </p:cNvPr>
          <p:cNvSpPr txBox="1"/>
          <p:nvPr/>
        </p:nvSpPr>
        <p:spPr>
          <a:xfrm>
            <a:off x="20469443" y="6137849"/>
            <a:ext cx="4968441" cy="769441"/>
          </a:xfrm>
          <a:prstGeom prst="rect">
            <a:avLst/>
          </a:prstGeom>
          <a:noFill/>
        </p:spPr>
        <p:txBody>
          <a:bodyPr wrap="square" rtlCol="0">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en-US" sz="2200" b="0" i="0" u="none" strike="noStrike" kern="0" cap="none" spc="0" normalizeH="0" baseline="0" noProof="0" err="1">
                <a:ln>
                  <a:noFill/>
                </a:ln>
                <a:solidFill>
                  <a:srgbClr val="000000"/>
                </a:solidFill>
                <a:effectLst/>
                <a:uLnTx/>
                <a:uFillTx/>
                <a:latin typeface="Arial" panose="020B0604020202020204" pitchFamily="34" charset="0"/>
                <a:cs typeface="Arial" panose="020B0604020202020204" pitchFamily="34" charset="0"/>
                <a:sym typeface="Source Sans Pro Regular"/>
              </a:rPr>
              <a:t>Scelte</a:t>
            </a:r>
            <a:r>
              <a:rPr kumimoji="0" lang="en-US"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 </a:t>
            </a:r>
            <a:r>
              <a:rPr kumimoji="0" lang="en-US" sz="2200" b="0" i="0" u="none" strike="noStrike" kern="0" cap="none" spc="0" normalizeH="0" baseline="0" noProof="0" err="1">
                <a:ln>
                  <a:noFill/>
                </a:ln>
                <a:solidFill>
                  <a:srgbClr val="000000"/>
                </a:solidFill>
                <a:effectLst/>
                <a:uLnTx/>
                <a:uFillTx/>
                <a:latin typeface="Arial" panose="020B0604020202020204" pitchFamily="34" charset="0"/>
                <a:cs typeface="Arial" panose="020B0604020202020204" pitchFamily="34" charset="0"/>
                <a:sym typeface="Source Sans Pro Regular"/>
              </a:rPr>
              <a:t>politiche</a:t>
            </a:r>
            <a:br>
              <a:rPr kumimoji="0" lang="en-US"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br>
            <a:r>
              <a:rPr kumimoji="0" lang="en-US"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e di </a:t>
            </a:r>
            <a:r>
              <a:rPr kumimoji="0" lang="en-US" sz="2200" b="0" i="0" u="none" strike="noStrike" kern="0" cap="none" spc="0" normalizeH="0" baseline="0" noProof="0" err="1">
                <a:ln>
                  <a:noFill/>
                </a:ln>
                <a:solidFill>
                  <a:srgbClr val="000000"/>
                </a:solidFill>
                <a:effectLst/>
                <a:uLnTx/>
                <a:uFillTx/>
                <a:latin typeface="Arial" panose="020B0604020202020204" pitchFamily="34" charset="0"/>
                <a:cs typeface="Arial" panose="020B0604020202020204" pitchFamily="34" charset="0"/>
                <a:sym typeface="Source Sans Pro Regular"/>
              </a:rPr>
              <a:t>politica</a:t>
            </a:r>
            <a:r>
              <a:rPr kumimoji="0" lang="en-US"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 </a:t>
            </a:r>
            <a:r>
              <a:rPr kumimoji="0" lang="en-US" sz="2200" b="0" i="0" u="none" strike="noStrike" kern="0" cap="none" spc="0" normalizeH="0" baseline="0" noProof="0" err="1">
                <a:ln>
                  <a:noFill/>
                </a:ln>
                <a:solidFill>
                  <a:srgbClr val="000000"/>
                </a:solidFill>
                <a:effectLst/>
                <a:uLnTx/>
                <a:uFillTx/>
                <a:latin typeface="Arial" panose="020B0604020202020204" pitchFamily="34" charset="0"/>
                <a:cs typeface="Arial" panose="020B0604020202020204" pitchFamily="34" charset="0"/>
                <a:sym typeface="Source Sans Pro Regular"/>
              </a:rPr>
              <a:t>economica</a:t>
            </a:r>
            <a:endParaRPr kumimoji="0" lang="it-IT"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7" name="CasellaDiTesto 6">
            <a:extLst>
              <a:ext uri="{FF2B5EF4-FFF2-40B4-BE49-F238E27FC236}">
                <a16:creationId xmlns:a16="http://schemas.microsoft.com/office/drawing/2014/main" id="{A57EF297-667B-4EF8-AC67-FEFCE9DFB9AF}"/>
              </a:ext>
            </a:extLst>
          </p:cNvPr>
          <p:cNvSpPr txBox="1"/>
          <p:nvPr/>
        </p:nvSpPr>
        <p:spPr>
          <a:xfrm>
            <a:off x="20557463" y="7105929"/>
            <a:ext cx="3610484" cy="430887"/>
          </a:xfrm>
          <a:prstGeom prst="rect">
            <a:avLst/>
          </a:prstGeom>
          <a:noFill/>
        </p:spPr>
        <p:txBody>
          <a:bodyPr wrap="square" rtlCol="0">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en-US" sz="2200" b="0" i="0" u="none" strike="noStrike" kern="0" cap="none" spc="0" normalizeH="0" baseline="0" noProof="0" err="1">
                <a:ln>
                  <a:noFill/>
                </a:ln>
                <a:solidFill>
                  <a:srgbClr val="000000"/>
                </a:solidFill>
                <a:effectLst/>
                <a:uLnTx/>
                <a:uFillTx/>
                <a:latin typeface="Arial" panose="020B0604020202020204" pitchFamily="34" charset="0"/>
                <a:cs typeface="Arial" panose="020B0604020202020204" pitchFamily="34" charset="0"/>
                <a:sym typeface="Source Sans Pro Regular"/>
              </a:rPr>
              <a:t>Prezzi</a:t>
            </a:r>
            <a:r>
              <a:rPr kumimoji="0" lang="en-US"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 </a:t>
            </a:r>
            <a:r>
              <a:rPr kumimoji="0" lang="en-US" sz="2200" b="0" i="0" u="none" strike="noStrike" kern="0" cap="none" spc="0" normalizeH="0" baseline="0" noProof="0" err="1">
                <a:ln>
                  <a:noFill/>
                </a:ln>
                <a:solidFill>
                  <a:srgbClr val="000000"/>
                </a:solidFill>
                <a:effectLst/>
                <a:uLnTx/>
                <a:uFillTx/>
                <a:latin typeface="Arial" panose="020B0604020202020204" pitchFamily="34" charset="0"/>
                <a:cs typeface="Arial" panose="020B0604020202020204" pitchFamily="34" charset="0"/>
                <a:sym typeface="Source Sans Pro Regular"/>
              </a:rPr>
              <a:t>delle</a:t>
            </a:r>
            <a:r>
              <a:rPr kumimoji="0" lang="en-US"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 </a:t>
            </a:r>
            <a:r>
              <a:rPr kumimoji="0" lang="en-US" sz="2200" b="0" i="0" u="none" strike="noStrike" kern="0" cap="none" spc="0" normalizeH="0" baseline="0" noProof="0" err="1">
                <a:ln>
                  <a:noFill/>
                </a:ln>
                <a:solidFill>
                  <a:srgbClr val="000000"/>
                </a:solidFill>
                <a:effectLst/>
                <a:uLnTx/>
                <a:uFillTx/>
                <a:latin typeface="Arial" panose="020B0604020202020204" pitchFamily="34" charset="0"/>
                <a:cs typeface="Arial" panose="020B0604020202020204" pitchFamily="34" charset="0"/>
                <a:sym typeface="Source Sans Pro Regular"/>
              </a:rPr>
              <a:t>materie</a:t>
            </a:r>
            <a:r>
              <a:rPr kumimoji="0" lang="en-US"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 prime</a:t>
            </a:r>
            <a:endParaRPr kumimoji="0" lang="it-IT"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sp>
        <p:nvSpPr>
          <p:cNvPr id="9" name="CasellaDiTesto 8">
            <a:extLst>
              <a:ext uri="{FF2B5EF4-FFF2-40B4-BE49-F238E27FC236}">
                <a16:creationId xmlns:a16="http://schemas.microsoft.com/office/drawing/2014/main" id="{CC7AB563-4A72-4DBB-8E1F-6198BD0DC28A}"/>
              </a:ext>
            </a:extLst>
          </p:cNvPr>
          <p:cNvSpPr txBox="1"/>
          <p:nvPr/>
        </p:nvSpPr>
        <p:spPr>
          <a:xfrm>
            <a:off x="20533562" y="4679249"/>
            <a:ext cx="3463598" cy="430887"/>
          </a:xfrm>
          <a:prstGeom prst="rect">
            <a:avLst/>
          </a:prstGeom>
          <a:noFill/>
        </p:spPr>
        <p:txBody>
          <a:bodyPr wrap="square" rtlCol="0">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en-US" sz="2200" b="0" i="0" u="none" strike="noStrike" kern="0" cap="none" spc="0" normalizeH="0" baseline="0" noProof="0" err="1">
                <a:ln>
                  <a:noFill/>
                </a:ln>
                <a:solidFill>
                  <a:srgbClr val="000000"/>
                </a:solidFill>
                <a:effectLst/>
                <a:uLnTx/>
                <a:uFillTx/>
                <a:latin typeface="Arial" panose="020B0604020202020204" pitchFamily="34" charset="0"/>
                <a:cs typeface="Arial" panose="020B0604020202020204" pitchFamily="34" charset="0"/>
                <a:sym typeface="Source Sans Pro Regular"/>
              </a:rPr>
              <a:t>Domanda</a:t>
            </a:r>
            <a:endParaRPr kumimoji="0" lang="it-IT"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endParaRPr>
          </a:p>
        </p:txBody>
      </p:sp>
      <p:graphicFrame>
        <p:nvGraphicFramePr>
          <p:cNvPr id="11" name="Grafico 10">
            <a:extLst>
              <a:ext uri="{FF2B5EF4-FFF2-40B4-BE49-F238E27FC236}">
                <a16:creationId xmlns:a16="http://schemas.microsoft.com/office/drawing/2014/main" id="{1A23385A-8BC6-4D75-A703-83366EFB9D5E}"/>
              </a:ext>
            </a:extLst>
          </p:cNvPr>
          <p:cNvGraphicFramePr/>
          <p:nvPr/>
        </p:nvGraphicFramePr>
        <p:xfrm>
          <a:off x="1463041" y="3400285"/>
          <a:ext cx="18482228" cy="7676424"/>
        </p:xfrm>
        <a:graphic>
          <a:graphicData uri="http://schemas.openxmlformats.org/drawingml/2006/chart">
            <c:chart xmlns:c="http://schemas.openxmlformats.org/drawingml/2006/chart" xmlns:r="http://schemas.openxmlformats.org/officeDocument/2006/relationships" r:id="rId3"/>
          </a:graphicData>
        </a:graphic>
      </p:graphicFrame>
      <p:sp>
        <p:nvSpPr>
          <p:cNvPr id="3" name="CasellaDiTesto 2">
            <a:extLst>
              <a:ext uri="{FF2B5EF4-FFF2-40B4-BE49-F238E27FC236}">
                <a16:creationId xmlns:a16="http://schemas.microsoft.com/office/drawing/2014/main" id="{8C6CFCB5-5F01-461A-8D05-2F70673F14EE}"/>
              </a:ext>
            </a:extLst>
          </p:cNvPr>
          <p:cNvSpPr txBox="1"/>
          <p:nvPr/>
        </p:nvSpPr>
        <p:spPr>
          <a:xfrm>
            <a:off x="20533562" y="3649441"/>
            <a:ext cx="3171751" cy="749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Personale qualificato</a:t>
            </a:r>
          </a:p>
        </p:txBody>
      </p:sp>
      <p:sp>
        <p:nvSpPr>
          <p:cNvPr id="5" name="CasellaDiTesto 4">
            <a:extLst>
              <a:ext uri="{FF2B5EF4-FFF2-40B4-BE49-F238E27FC236}">
                <a16:creationId xmlns:a16="http://schemas.microsoft.com/office/drawing/2014/main" id="{198E6D9F-1351-419E-A6BA-EB9A5C5BEE82}"/>
              </a:ext>
            </a:extLst>
          </p:cNvPr>
          <p:cNvSpPr txBox="1"/>
          <p:nvPr/>
        </p:nvSpPr>
        <p:spPr>
          <a:xfrm>
            <a:off x="20533562" y="5213018"/>
            <a:ext cx="2952094" cy="749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22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Source Sans Pro Regular"/>
              </a:rPr>
              <a:t>Prezzi dell’energia</a:t>
            </a:r>
          </a:p>
        </p:txBody>
      </p:sp>
      <p:sp>
        <p:nvSpPr>
          <p:cNvPr id="6" name="Rettangolo 5">
            <a:extLst>
              <a:ext uri="{FF2B5EF4-FFF2-40B4-BE49-F238E27FC236}">
                <a16:creationId xmlns:a16="http://schemas.microsoft.com/office/drawing/2014/main" id="{13E1EB44-0BC9-412D-98DB-FC89482E1168}"/>
              </a:ext>
            </a:extLst>
          </p:cNvPr>
          <p:cNvSpPr/>
          <p:nvPr/>
        </p:nvSpPr>
        <p:spPr>
          <a:xfrm>
            <a:off x="20016856" y="5544517"/>
            <a:ext cx="381000" cy="330200"/>
          </a:xfrm>
          <a:prstGeom prst="rect">
            <a:avLst/>
          </a:prstGeom>
          <a:solidFill>
            <a:srgbClr val="003882"/>
          </a:solidFill>
          <a:ln w="12700" cap="flat">
            <a:solidFill>
              <a:srgbClr val="003882"/>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ctr">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endParaRPr kumimoji="0" lang="it-IT" sz="3000" b="0" i="0" u="none" strike="noStrike" kern="0" cap="none" spc="0" normalizeH="0" baseline="0" noProof="0">
              <a:ln>
                <a:noFill/>
              </a:ln>
              <a:solidFill>
                <a:srgbClr val="FEFFFE">
                  <a:hueOff val="-12600000"/>
                  <a:satOff val="-8333"/>
                  <a:lumOff val="4705"/>
                </a:srgbClr>
              </a:solidFill>
              <a:effectLst/>
              <a:uLnTx/>
              <a:uFillTx/>
              <a:latin typeface="Source Sans Pro Regular"/>
              <a:ea typeface="Source Sans Pro Regular"/>
              <a:cs typeface="Source Sans Pro Regular"/>
              <a:sym typeface="Source Sans Pro Regular"/>
            </a:endParaRPr>
          </a:p>
        </p:txBody>
      </p:sp>
      <p:sp>
        <p:nvSpPr>
          <p:cNvPr id="12" name="Rettangolo 11">
            <a:extLst>
              <a:ext uri="{FF2B5EF4-FFF2-40B4-BE49-F238E27FC236}">
                <a16:creationId xmlns:a16="http://schemas.microsoft.com/office/drawing/2014/main" id="{BEE42E57-9D1C-47FE-8250-68590B75A003}"/>
              </a:ext>
            </a:extLst>
          </p:cNvPr>
          <p:cNvSpPr/>
          <p:nvPr/>
        </p:nvSpPr>
        <p:spPr>
          <a:xfrm>
            <a:off x="20012101" y="4756384"/>
            <a:ext cx="381000" cy="330200"/>
          </a:xfrm>
          <a:prstGeom prst="rect">
            <a:avLst/>
          </a:prstGeom>
          <a:solidFill>
            <a:srgbClr val="CCD7E6"/>
          </a:solidFill>
          <a:ln w="12700" cap="flat">
            <a:solidFill>
              <a:srgbClr val="CCD7E6"/>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ctr">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endParaRPr kumimoji="0" lang="it-IT" sz="3000" b="0" i="0" u="none" strike="noStrike" kern="0" cap="none" spc="0" normalizeH="0" baseline="0" noProof="0">
              <a:ln>
                <a:noFill/>
              </a:ln>
              <a:solidFill>
                <a:srgbClr val="FEFFFE">
                  <a:hueOff val="-12600000"/>
                  <a:satOff val="-8333"/>
                  <a:lumOff val="4705"/>
                </a:srgbClr>
              </a:solidFill>
              <a:effectLst/>
              <a:uLnTx/>
              <a:uFillTx/>
              <a:latin typeface="Source Sans Pro Regular"/>
              <a:ea typeface="Source Sans Pro Regular"/>
              <a:cs typeface="Source Sans Pro Regular"/>
              <a:sym typeface="Source Sans Pro Regular"/>
            </a:endParaRPr>
          </a:p>
        </p:txBody>
      </p:sp>
      <p:sp>
        <p:nvSpPr>
          <p:cNvPr id="13" name="Rettangolo 12">
            <a:extLst>
              <a:ext uri="{FF2B5EF4-FFF2-40B4-BE49-F238E27FC236}">
                <a16:creationId xmlns:a16="http://schemas.microsoft.com/office/drawing/2014/main" id="{033443E9-6B78-4C8A-80D1-E2B39FC740D1}"/>
              </a:ext>
            </a:extLst>
          </p:cNvPr>
          <p:cNvSpPr/>
          <p:nvPr/>
        </p:nvSpPr>
        <p:spPr>
          <a:xfrm>
            <a:off x="20016856" y="3984122"/>
            <a:ext cx="381000" cy="330200"/>
          </a:xfrm>
          <a:prstGeom prst="rect">
            <a:avLst/>
          </a:prstGeom>
          <a:solidFill>
            <a:srgbClr val="00B0F0"/>
          </a:solidFill>
          <a:ln w="12700" cap="flat">
            <a:solidFill>
              <a:srgbClr val="00B0F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ctr">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endParaRPr kumimoji="0" lang="it-IT" sz="3000" b="0" i="0" u="none" strike="noStrike" kern="0" cap="none" spc="0" normalizeH="0" baseline="0" noProof="0">
              <a:ln>
                <a:noFill/>
              </a:ln>
              <a:solidFill>
                <a:srgbClr val="FEFFFE">
                  <a:hueOff val="-12600000"/>
                  <a:satOff val="-8333"/>
                  <a:lumOff val="4705"/>
                </a:srgbClr>
              </a:solidFill>
              <a:effectLst/>
              <a:uLnTx/>
              <a:uFillTx/>
              <a:latin typeface="Source Sans Pro Regular"/>
              <a:ea typeface="Source Sans Pro Regular"/>
              <a:cs typeface="Source Sans Pro Regular"/>
              <a:sym typeface="Source Sans Pro Regular"/>
            </a:endParaRPr>
          </a:p>
        </p:txBody>
      </p:sp>
      <p:sp>
        <p:nvSpPr>
          <p:cNvPr id="14" name="Rettangolo 13">
            <a:extLst>
              <a:ext uri="{FF2B5EF4-FFF2-40B4-BE49-F238E27FC236}">
                <a16:creationId xmlns:a16="http://schemas.microsoft.com/office/drawing/2014/main" id="{85113DEA-E179-4562-A25E-99F6FCB4C35F}"/>
              </a:ext>
            </a:extLst>
          </p:cNvPr>
          <p:cNvSpPr/>
          <p:nvPr/>
        </p:nvSpPr>
        <p:spPr>
          <a:xfrm>
            <a:off x="20016856" y="6357470"/>
            <a:ext cx="381000" cy="330200"/>
          </a:xfrm>
          <a:prstGeom prst="rect">
            <a:avLst/>
          </a:prstGeom>
          <a:solidFill>
            <a:srgbClr val="A6A6A6"/>
          </a:solidFill>
          <a:ln w="12700" cap="flat">
            <a:solidFill>
              <a:srgbClr val="A6A6A6"/>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ctr">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endParaRPr kumimoji="0" lang="it-IT" sz="3000" b="0" i="0" u="none" strike="noStrike" kern="0" cap="none" spc="0" normalizeH="0" baseline="0" noProof="0">
              <a:ln>
                <a:noFill/>
              </a:ln>
              <a:solidFill>
                <a:srgbClr val="FEFFFE">
                  <a:hueOff val="-12600000"/>
                  <a:satOff val="-8333"/>
                  <a:lumOff val="4705"/>
                </a:srgbClr>
              </a:solidFill>
              <a:effectLst/>
              <a:uLnTx/>
              <a:uFillTx/>
              <a:latin typeface="Source Sans Pro Regular"/>
              <a:ea typeface="Source Sans Pro Regular"/>
              <a:cs typeface="Source Sans Pro Regular"/>
              <a:sym typeface="Source Sans Pro Regular"/>
            </a:endParaRPr>
          </a:p>
        </p:txBody>
      </p:sp>
      <p:sp>
        <p:nvSpPr>
          <p:cNvPr id="15" name="Rettangolo 14">
            <a:extLst>
              <a:ext uri="{FF2B5EF4-FFF2-40B4-BE49-F238E27FC236}">
                <a16:creationId xmlns:a16="http://schemas.microsoft.com/office/drawing/2014/main" id="{9D72CF6F-5665-41B3-A3B9-DDDB50796CD1}"/>
              </a:ext>
            </a:extLst>
          </p:cNvPr>
          <p:cNvSpPr/>
          <p:nvPr/>
        </p:nvSpPr>
        <p:spPr>
          <a:xfrm>
            <a:off x="20028143" y="7193557"/>
            <a:ext cx="381000" cy="330200"/>
          </a:xfrm>
          <a:prstGeom prst="rect">
            <a:avLst/>
          </a:prstGeom>
          <a:solidFill>
            <a:srgbClr val="8DB8E9"/>
          </a:solidFill>
          <a:ln w="12700" cap="flat">
            <a:solidFill>
              <a:srgbClr val="8DB8E9"/>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ctr">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endParaRPr kumimoji="0" lang="it-IT" sz="3000" b="0" i="0" u="none" strike="noStrike" kern="0" cap="none" spc="0" normalizeH="0" baseline="0" noProof="0">
              <a:ln>
                <a:noFill/>
              </a:ln>
              <a:solidFill>
                <a:srgbClr val="FEFFFE">
                  <a:hueOff val="-12600000"/>
                  <a:satOff val="-8333"/>
                  <a:lumOff val="4705"/>
                </a:srgbClr>
              </a:solidFill>
              <a:effectLst/>
              <a:uLnTx/>
              <a:uFillTx/>
              <a:latin typeface="Source Sans Pro Regular"/>
              <a:ea typeface="Source Sans Pro Regular"/>
              <a:cs typeface="Source Sans Pro Regular"/>
              <a:sym typeface="Source Sans Pro Regular"/>
            </a:endParaRPr>
          </a:p>
        </p:txBody>
      </p:sp>
      <p:sp>
        <p:nvSpPr>
          <p:cNvPr id="8" name="Segnaposto testo 3">
            <a:extLst>
              <a:ext uri="{FF2B5EF4-FFF2-40B4-BE49-F238E27FC236}">
                <a16:creationId xmlns:a16="http://schemas.microsoft.com/office/drawing/2014/main" id="{A4D1074A-E7E0-EC85-4DB3-F3D90FD41B97}"/>
              </a:ext>
            </a:extLst>
          </p:cNvPr>
          <p:cNvSpPr txBox="1">
            <a:spLocks/>
          </p:cNvSpPr>
          <p:nvPr/>
        </p:nvSpPr>
        <p:spPr>
          <a:xfrm>
            <a:off x="1265733" y="597623"/>
            <a:ext cx="22059772" cy="752336"/>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none" lIns="82970" tIns="82970" rIns="82970" bIns="82970">
            <a:spAutoFit/>
          </a:bodyPr>
          <a:lstStyle>
            <a:lvl1pPr marL="0" marR="0" indent="0" algn="l" defTabSz="1892945" rtl="0" latinLnBrk="0">
              <a:lnSpc>
                <a:spcPct val="100000"/>
              </a:lnSpc>
              <a:spcBef>
                <a:spcPts val="0"/>
              </a:spcBef>
              <a:spcAft>
                <a:spcPts val="0"/>
              </a:spcAft>
              <a:buClrTx/>
              <a:buSzTx/>
              <a:buFontTx/>
              <a:buNone/>
              <a:tabLst/>
              <a:defRPr sz="3800" b="1" i="0" u="none" strike="noStrike" cap="none" spc="0" baseline="0">
                <a:solidFill>
                  <a:srgbClr val="000000"/>
                </a:solidFill>
                <a:uFillTx/>
                <a:latin typeface="Arial" panose="020B0604020202020204" pitchFamily="34" charset="0"/>
                <a:ea typeface="Source Sans Pro Bold"/>
                <a:cs typeface="Arial" panose="020B0604020202020204" pitchFamily="34" charset="0"/>
                <a:sym typeface="Source Sans Pro Bold"/>
              </a:defRPr>
            </a:lvl1pPr>
            <a:lvl2pPr marL="0" marR="0" indent="503914"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2pPr>
            <a:lvl3pPr marL="0" marR="0" indent="1007828"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3pPr>
            <a:lvl4pPr marL="0" marR="0" indent="1511743"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4pPr>
            <a:lvl5pPr marL="0" marR="0" indent="2015657" algn="l" defTabSz="1892945" rtl="0" latinLnBrk="0">
              <a:lnSpc>
                <a:spcPct val="100000"/>
              </a:lnSpc>
              <a:spcBef>
                <a:spcPts val="0"/>
              </a:spcBef>
              <a:spcAft>
                <a:spcPts val="0"/>
              </a:spcAft>
              <a:buClrTx/>
              <a:buSzTx/>
              <a:buFontTx/>
              <a:buNone/>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5pPr>
            <a:lvl6pPr marL="2943922"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6pPr>
            <a:lvl7pPr marL="3447836"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7pPr>
            <a:lvl8pPr marL="3951750"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8pPr>
            <a:lvl9pPr marL="4455665" marR="0" indent="-424348" algn="l" defTabSz="1892945" rtl="0" latinLnBrk="0">
              <a:lnSpc>
                <a:spcPct val="100000"/>
              </a:lnSpc>
              <a:spcBef>
                <a:spcPts val="0"/>
              </a:spcBef>
              <a:spcAft>
                <a:spcPts val="0"/>
              </a:spcAft>
              <a:buClrTx/>
              <a:buSzPct val="100000"/>
              <a:buFontTx/>
              <a:buChar char="•"/>
              <a:tabLst/>
              <a:defRPr sz="3200" b="0" i="0" u="none" strike="noStrike" cap="none" spc="0" baseline="0">
                <a:solidFill>
                  <a:schemeClr val="accent6">
                    <a:hueOff val="-12600000"/>
                    <a:satOff val="-8333"/>
                    <a:lumOff val="4705"/>
                  </a:schemeClr>
                </a:solidFill>
                <a:uFillTx/>
                <a:latin typeface="Source Sans Pro Bold"/>
                <a:ea typeface="Source Sans Pro Bold"/>
                <a:cs typeface="Source Sans Pro Bold"/>
                <a:sym typeface="Source Sans Pro Bold"/>
              </a:defRPr>
            </a:lvl9pPr>
          </a:lstStyle>
          <a:p>
            <a:pPr marL="0" marR="0" lvl="0" indent="0" algn="l" defTabSz="1892945" rtl="0" eaLnBrk="1" fontAlgn="auto" latinLnBrk="0" hangingPunct="1">
              <a:lnSpc>
                <a:spcPct val="100000"/>
              </a:lnSpc>
              <a:spcBef>
                <a:spcPts val="0"/>
              </a:spcBef>
              <a:spcAft>
                <a:spcPts val="0"/>
              </a:spcAft>
              <a:buClrTx/>
              <a:buSzTx/>
              <a:buFontTx/>
              <a:buNone/>
              <a:tabLst/>
              <a:defRPr/>
            </a:pPr>
            <a:r>
              <a:rPr kumimoji="0" lang="it-IT" sz="3800" b="1" i="0" u="none" strike="noStrike" kern="0" cap="none" spc="0" normalizeH="0" baseline="0" noProof="0">
                <a:ln>
                  <a:noFill/>
                </a:ln>
                <a:solidFill>
                  <a:srgbClr val="000000"/>
                </a:solidFill>
                <a:effectLst/>
                <a:uLnTx/>
                <a:uFillTx/>
                <a:latin typeface="Arial" panose="020B0604020202020204" pitchFamily="34" charset="0"/>
                <a:ea typeface="Source Sans Pro Bold"/>
                <a:cs typeface="Arial" panose="020B0604020202020204" pitchFamily="34" charset="0"/>
                <a:sym typeface="Source Sans Pro Bold"/>
              </a:rPr>
              <a:t>Picco della preoccupazione per la mancanza di personale qualificato dall’inizio della pandemia</a:t>
            </a:r>
          </a:p>
        </p:txBody>
      </p:sp>
      <p:pic>
        <p:nvPicPr>
          <p:cNvPr id="17" name="Immagine 16">
            <a:extLst>
              <a:ext uri="{FF2B5EF4-FFF2-40B4-BE49-F238E27FC236}">
                <a16:creationId xmlns:a16="http://schemas.microsoft.com/office/drawing/2014/main" id="{90BF100F-0B16-4A68-1271-08B3381923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extLst>
      <p:ext uri="{BB962C8B-B14F-4D97-AF65-F5344CB8AC3E}">
        <p14:creationId xmlns:p14="http://schemas.microsoft.com/office/powerpoint/2010/main" val="62010883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 name="Headline, bold, 62pt."/>
          <p:cNvSpPr txBox="1">
            <a:spLocks noGrp="1"/>
          </p:cNvSpPr>
          <p:nvPr>
            <p:ph type="body" sz="quarter" idx="21"/>
          </p:nvPr>
        </p:nvSpPr>
        <p:spPr>
          <a:xfrm>
            <a:off x="1279046" y="1275342"/>
            <a:ext cx="22406021" cy="1884954"/>
          </a:xfrm>
          <a:prstGeom prst="rect">
            <a:avLst/>
          </a:prstGeom>
        </p:spPr>
        <p:txBody>
          <a:bodyPr/>
          <a:lstStyle/>
          <a:p>
            <a:r>
              <a:rPr lang="it-IT"/>
              <a:t>Quali saranno le principali sfide per la sua azienda a livello</a:t>
            </a:r>
            <a:br>
              <a:rPr lang="it-IT"/>
            </a:br>
            <a:r>
              <a:rPr lang="it-IT"/>
              <a:t>geopolitico ed economico nei prossimi 5 anni?</a:t>
            </a:r>
          </a:p>
        </p:txBody>
      </p:sp>
      <p:graphicFrame>
        <p:nvGraphicFramePr>
          <p:cNvPr id="3" name="Diagramm 30">
            <a:extLst>
              <a:ext uri="{FF2B5EF4-FFF2-40B4-BE49-F238E27FC236}">
                <a16:creationId xmlns:a16="http://schemas.microsoft.com/office/drawing/2014/main" id="{3A4821BA-FA04-4E80-9C31-BC343D560C6D}"/>
              </a:ext>
            </a:extLst>
          </p:cNvPr>
          <p:cNvGraphicFramePr/>
          <p:nvPr>
            <p:extLst>
              <p:ext uri="{D42A27DB-BD31-4B8C-83A1-F6EECF244321}">
                <p14:modId xmlns:p14="http://schemas.microsoft.com/office/powerpoint/2010/main" val="3359946051"/>
              </p:ext>
            </p:extLst>
          </p:nvPr>
        </p:nvGraphicFramePr>
        <p:xfrm>
          <a:off x="311728" y="3895060"/>
          <a:ext cx="23857528" cy="7113420"/>
        </p:xfrm>
        <a:graphic>
          <a:graphicData uri="http://schemas.openxmlformats.org/drawingml/2006/chart">
            <c:chart xmlns:c="http://schemas.openxmlformats.org/drawingml/2006/chart" xmlns:r="http://schemas.openxmlformats.org/officeDocument/2006/relationships" r:id="rId3"/>
          </a:graphicData>
        </a:graphic>
      </p:graphicFrame>
      <p:sp>
        <p:nvSpPr>
          <p:cNvPr id="4" name="CasellaDiTesto 3">
            <a:extLst>
              <a:ext uri="{FF2B5EF4-FFF2-40B4-BE49-F238E27FC236}">
                <a16:creationId xmlns:a16="http://schemas.microsoft.com/office/drawing/2014/main" id="{059AE37E-6EFE-4AFA-BDDB-4F94BB84693E}"/>
              </a:ext>
            </a:extLst>
          </p:cNvPr>
          <p:cNvSpPr txBox="1"/>
          <p:nvPr/>
        </p:nvSpPr>
        <p:spPr>
          <a:xfrm>
            <a:off x="14646230" y="3160296"/>
            <a:ext cx="11046616" cy="688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82970" tIns="82970" rIns="82970" bIns="82970" numCol="1" spcCol="38100" rtlCol="0" anchor="t">
            <a:spAutoFit/>
          </a:bodyPr>
          <a:lstStyle/>
          <a:p>
            <a:pPr marL="0" marR="0" lvl="0" indent="0" algn="l" defTabSz="1829336" rtl="0" eaLnBrk="1" fontAlgn="auto" latinLnBrk="0" hangingPunct="0">
              <a:lnSpc>
                <a:spcPct val="100000"/>
              </a:lnSpc>
              <a:spcBef>
                <a:spcPts val="1900"/>
              </a:spcBef>
              <a:spcAft>
                <a:spcPts val="0"/>
              </a:spcAft>
              <a:buClrTx/>
              <a:buSzTx/>
              <a:buFontTx/>
              <a:buNone/>
              <a:tabLst/>
              <a:defRPr/>
            </a:pPr>
            <a:r>
              <a:rPr kumimoji="0" lang="it-IT"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Source Sans Pro Regular"/>
              </a:rPr>
              <a:t>Risposta multipla, la percentuale indica il tasso di rispondenti che indicano l’opzione</a:t>
            </a:r>
          </a:p>
        </p:txBody>
      </p:sp>
      <p:pic>
        <p:nvPicPr>
          <p:cNvPr id="6" name="Immagine 5">
            <a:extLst>
              <a:ext uri="{FF2B5EF4-FFF2-40B4-BE49-F238E27FC236}">
                <a16:creationId xmlns:a16="http://schemas.microsoft.com/office/drawing/2014/main" id="{043110E1-6D76-EFED-2787-6ED55E0A402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712213" y="11526955"/>
            <a:ext cx="2594344" cy="1168095"/>
          </a:xfrm>
          <a:prstGeom prst="rect">
            <a:avLst/>
          </a:prstGeom>
        </p:spPr>
      </p:pic>
    </p:spTree>
    <p:extLst>
      <p:ext uri="{BB962C8B-B14F-4D97-AF65-F5344CB8AC3E}">
        <p14:creationId xmlns:p14="http://schemas.microsoft.com/office/powerpoint/2010/main" val="4041362192"/>
      </p:ext>
    </p:extLst>
  </p:cSld>
  <p:clrMapOvr>
    <a:masterClrMapping/>
  </p:clrMapOvr>
  <p:transition spd="med"/>
</p:sld>
</file>

<file path=ppt/theme/theme1.xml><?xml version="1.0" encoding="utf-8"?>
<a:theme xmlns:a="http://schemas.openxmlformats.org/drawingml/2006/main" name="2_AHK Master">
  <a:themeElements>
    <a:clrScheme name="AHK colors">
      <a:dk1>
        <a:srgbClr val="000000"/>
      </a:dk1>
      <a:lt1>
        <a:srgbClr val="FFFFFF"/>
      </a:lt1>
      <a:dk2>
        <a:srgbClr val="000000"/>
      </a:dk2>
      <a:lt2>
        <a:srgbClr val="FEFFFE"/>
      </a:lt2>
      <a:accent1>
        <a:srgbClr val="003882"/>
      </a:accent1>
      <a:accent2>
        <a:srgbClr val="CCD7E6"/>
      </a:accent2>
      <a:accent3>
        <a:srgbClr val="28AD84"/>
      </a:accent3>
      <a:accent4>
        <a:srgbClr val="C34343"/>
      </a:accent4>
      <a:accent5>
        <a:srgbClr val="F2F2F2"/>
      </a:accent5>
      <a:accent6>
        <a:srgbClr val="FEFFFE"/>
      </a:accent6>
      <a:hlink>
        <a:srgbClr val="003882"/>
      </a:hlink>
      <a:folHlink>
        <a:srgbClr val="C34343"/>
      </a:folHlink>
    </a:clrScheme>
    <a:fontScheme name="AHK Master">
      <a:majorFont>
        <a:latin typeface="Calibri"/>
        <a:ea typeface="Calibri"/>
        <a:cs typeface="Calibri"/>
      </a:majorFont>
      <a:minorFont>
        <a:latin typeface="Helvetica"/>
        <a:ea typeface="Helvetica"/>
        <a:cs typeface="Helvetica"/>
      </a:minorFont>
    </a:fontScheme>
    <a:fmtScheme name="AHK Maste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hueOff val="-12600000"/>
            <a:satOff val="-8333"/>
            <a:lumOff val="4705"/>
          </a:schemeClr>
        </a:solidFill>
        <a:ln w="12700" cap="flat">
          <a:solidFill>
            <a:schemeClr val="accent1"/>
          </a:solidFill>
          <a:prstDash val="solid"/>
          <a:miter lim="800000"/>
        </a:ln>
        <a:effectLst/>
        <a:sp3d/>
      </a:spPr>
      <a:bodyPr rot="0" spcFirstLastPara="1" vertOverflow="overflow" horzOverflow="overflow" vert="horz" wrap="square" lIns="82970" tIns="82970" rIns="82970" bIns="82970" numCol="1" spcCol="38100" rtlCol="0" anchor="ctr">
        <a:spAutoFit/>
      </a:bodyPr>
      <a:lstStyle>
        <a:defPPr marL="0" marR="0" indent="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chemeClr val="accent6">
                <a:hueOff val="-12600000"/>
                <a:satOff val="-8333"/>
                <a:lumOff val="4705"/>
              </a:schemeClr>
            </a:solidFill>
            <a:effectLst/>
            <a:uFillTx/>
            <a:latin typeface="Source Sans Pro Regular"/>
            <a:ea typeface="Source Sans Pro Regular"/>
            <a:cs typeface="Source Sans Pro Regular"/>
            <a:sym typeface="Source Sans Pr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82970" tIns="82970" rIns="82970" bIns="82970" numCol="1" spcCol="38100" rtlCol="0" anchor="t">
        <a:spAutoFit/>
      </a:bodyPr>
      <a:lstStyle>
        <a:defPPr marL="0" marR="0" indent="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AHK Master">
  <a:themeElements>
    <a:clrScheme name="AHK colors">
      <a:dk1>
        <a:srgbClr val="000000"/>
      </a:dk1>
      <a:lt1>
        <a:srgbClr val="FFFFFF"/>
      </a:lt1>
      <a:dk2>
        <a:srgbClr val="000000"/>
      </a:dk2>
      <a:lt2>
        <a:srgbClr val="FEFFFE"/>
      </a:lt2>
      <a:accent1>
        <a:srgbClr val="003882"/>
      </a:accent1>
      <a:accent2>
        <a:srgbClr val="CCD7E6"/>
      </a:accent2>
      <a:accent3>
        <a:srgbClr val="28AD84"/>
      </a:accent3>
      <a:accent4>
        <a:srgbClr val="C34343"/>
      </a:accent4>
      <a:accent5>
        <a:srgbClr val="F2F2F2"/>
      </a:accent5>
      <a:accent6>
        <a:srgbClr val="FEFFFE"/>
      </a:accent6>
      <a:hlink>
        <a:srgbClr val="003882"/>
      </a:hlink>
      <a:folHlink>
        <a:srgbClr val="C34343"/>
      </a:folHlink>
    </a:clrScheme>
    <a:fontScheme name="AHK Master">
      <a:majorFont>
        <a:latin typeface="Calibri"/>
        <a:ea typeface="Calibri"/>
        <a:cs typeface="Calibri"/>
      </a:majorFont>
      <a:minorFont>
        <a:latin typeface="Helvetica"/>
        <a:ea typeface="Helvetica"/>
        <a:cs typeface="Helvetica"/>
      </a:minorFont>
    </a:fontScheme>
    <a:fmtScheme name="AHK Maste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hueOff val="-12600000"/>
            <a:satOff val="-8333"/>
            <a:lumOff val="4705"/>
          </a:schemeClr>
        </a:solidFill>
        <a:ln w="12700" cap="flat">
          <a:solidFill>
            <a:schemeClr val="accent1"/>
          </a:solidFill>
          <a:prstDash val="solid"/>
          <a:miter lim="800000"/>
        </a:ln>
        <a:effectLst/>
        <a:sp3d/>
      </a:spPr>
      <a:bodyPr rot="0" spcFirstLastPara="1" vertOverflow="overflow" horzOverflow="overflow" vert="horz" wrap="square" lIns="82970" tIns="82970" rIns="82970" bIns="82970" numCol="1" spcCol="38100" rtlCol="0" anchor="ctr">
        <a:spAutoFit/>
      </a:bodyPr>
      <a:lstStyle>
        <a:defPPr marL="0" marR="0" indent="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chemeClr val="accent6">
                <a:hueOff val="-12600000"/>
                <a:satOff val="-8333"/>
                <a:lumOff val="4705"/>
              </a:schemeClr>
            </a:solidFill>
            <a:effectLst/>
            <a:uFillTx/>
            <a:latin typeface="Source Sans Pro Regular"/>
            <a:ea typeface="Source Sans Pro Regular"/>
            <a:cs typeface="Source Sans Pro Regular"/>
            <a:sym typeface="Source Sans Pr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82970" tIns="82970" rIns="82970" bIns="82970" numCol="1" spcCol="38100" rtlCol="0" anchor="t">
        <a:spAutoFit/>
      </a:bodyPr>
      <a:lstStyle>
        <a:defPPr marL="0" marR="0" indent="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AHK Master">
  <a:themeElements>
    <a:clrScheme name="AHK Master">
      <a:dk1>
        <a:srgbClr val="000000"/>
      </a:dk1>
      <a:lt1>
        <a:srgbClr val="FFFFFF"/>
      </a:lt1>
      <a:dk2>
        <a:srgbClr val="A7A7A7"/>
      </a:dk2>
      <a:lt2>
        <a:srgbClr val="535353"/>
      </a:lt2>
      <a:accent1>
        <a:srgbClr val="00A6E3"/>
      </a:accent1>
      <a:accent2>
        <a:srgbClr val="C34343"/>
      </a:accent2>
      <a:accent3>
        <a:srgbClr val="DE8703"/>
      </a:accent3>
      <a:accent4>
        <a:srgbClr val="28AD84"/>
      </a:accent4>
      <a:accent5>
        <a:srgbClr val="FFDE5B"/>
      </a:accent5>
      <a:accent6>
        <a:srgbClr val="F2F3F4"/>
      </a:accent6>
      <a:hlink>
        <a:srgbClr val="0000FF"/>
      </a:hlink>
      <a:folHlink>
        <a:srgbClr val="FF00FF"/>
      </a:folHlink>
    </a:clrScheme>
    <a:fontScheme name="AHK Master">
      <a:majorFont>
        <a:latin typeface="Calibri"/>
        <a:ea typeface="Calibri"/>
        <a:cs typeface="Calibri"/>
      </a:majorFont>
      <a:minorFont>
        <a:latin typeface="Helvetica"/>
        <a:ea typeface="Helvetica"/>
        <a:cs typeface="Helvetica"/>
      </a:minorFont>
    </a:fontScheme>
    <a:fmtScheme name="AHK Maste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hueOff val="-12600000"/>
            <a:satOff val="-8333"/>
            <a:lumOff val="4705"/>
          </a:schemeClr>
        </a:solidFill>
        <a:ln w="12700" cap="flat">
          <a:solidFill>
            <a:schemeClr val="accent1"/>
          </a:solidFill>
          <a:prstDash val="solid"/>
          <a:miter lim="800000"/>
        </a:ln>
        <a:effectLst/>
        <a:sp3d/>
      </a:spPr>
      <a:bodyPr rot="0" spcFirstLastPara="1" vertOverflow="overflow" horzOverflow="overflow" vert="horz" wrap="square" lIns="82970" tIns="82970" rIns="82970" bIns="82970" numCol="1" spcCol="38100" rtlCol="0" anchor="ctr">
        <a:spAutoFit/>
      </a:bodyPr>
      <a:lstStyle>
        <a:defPPr marL="0" marR="0" indent="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chemeClr val="accent6">
                <a:hueOff val="-12600000"/>
                <a:satOff val="-8333"/>
                <a:lumOff val="4705"/>
              </a:schemeClr>
            </a:solidFill>
            <a:effectLst/>
            <a:uFillTx/>
            <a:latin typeface="Source Sans Pro Regular"/>
            <a:ea typeface="Source Sans Pro Regular"/>
            <a:cs typeface="Source Sans Pro Regular"/>
            <a:sym typeface="Source Sans Pr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82970" tIns="82970" rIns="82970" bIns="82970" numCol="1" spcCol="38100" rtlCol="0" anchor="t">
        <a:spAutoFit/>
      </a:bodyPr>
      <a:lstStyle>
        <a:defPPr marL="0" marR="0" indent="0" algn="l" defTabSz="1829336" rtl="0" fontAlgn="auto" latinLnBrk="0" hangingPunct="0">
          <a:lnSpc>
            <a:spcPct val="100000"/>
          </a:lnSpc>
          <a:spcBef>
            <a:spcPts val="1900"/>
          </a:spcBef>
          <a:spcAft>
            <a:spcPts val="0"/>
          </a:spcAft>
          <a:buClrTx/>
          <a:buSzTx/>
          <a:buFontTx/>
          <a:buNone/>
          <a:tabLst/>
          <a:defRPr kumimoji="0" sz="3000" b="0" i="0" u="none" strike="noStrike" cap="none" spc="0" normalizeH="0" baseline="0">
            <a:ln>
              <a:noFill/>
            </a:ln>
            <a:solidFill>
              <a:srgbClr val="000000"/>
            </a:solidFill>
            <a:effectLst/>
            <a:uFillTx/>
            <a:latin typeface="Source Sans Pro Regular"/>
            <a:ea typeface="Source Sans Pro Regular"/>
            <a:cs typeface="Source Sans Pro Regular"/>
            <a:sym typeface="Source Sans Pr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nno xmlns="be586e75-5b69-444d-852d-464c002921b7" xsi:nil="true"/>
    <TaxCatchAll xmlns="cad858ba-28e3-4818-a2bd-a7bba61206cf" xsi:nil="true"/>
    <lcf76f155ced4ddcb4097134ff3c332f xmlns="be586e75-5b69-444d-852d-464c002921b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FE2F94F4FE3973428B3DFBF1AECBD63A" ma:contentTypeVersion="13" ma:contentTypeDescription="Creare un nuovo documento." ma:contentTypeScope="" ma:versionID="3fb7cb92428932f15cbe02b1003875ab">
  <xsd:schema xmlns:xsd="http://www.w3.org/2001/XMLSchema" xmlns:xs="http://www.w3.org/2001/XMLSchema" xmlns:p="http://schemas.microsoft.com/office/2006/metadata/properties" xmlns:ns2="be586e75-5b69-444d-852d-464c002921b7" xmlns:ns3="cad858ba-28e3-4818-a2bd-a7bba61206cf" targetNamespace="http://schemas.microsoft.com/office/2006/metadata/properties" ma:root="true" ma:fieldsID="6b9d757abdd0fddc636900303455ac77" ns2:_="" ns3:_="">
    <xsd:import namespace="be586e75-5b69-444d-852d-464c002921b7"/>
    <xsd:import namespace="cad858ba-28e3-4818-a2bd-a7bba61206c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Anno"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586e75-5b69-444d-852d-464c002921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Tag immagine" ma:readOnly="false" ma:fieldId="{5cf76f15-5ced-4ddc-b409-7134ff3c332f}" ma:taxonomyMulti="true" ma:sspId="184ae9ca-1aec-4957-853b-2199610adfb5"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Anno" ma:index="19" nillable="true" ma:displayName="Anno" ma:format="Dropdown" ma:internalName="Anno">
      <xsd:simpleType>
        <xsd:restriction base="dms:Choice">
          <xsd:enumeration value="2022"/>
          <xsd:enumeration value="2023"/>
          <xsd:enumeration value="2022"/>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d858ba-28e3-4818-a2bd-a7bba61206cf" elementFormDefault="qualified">
    <xsd:import namespace="http://schemas.microsoft.com/office/2006/documentManagement/types"/>
    <xsd:import namespace="http://schemas.microsoft.com/office/infopath/2007/PartnerControls"/>
    <xsd:element name="SharedWithUsers" ma:index="10"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Condiviso con dettagli" ma:internalName="SharedWithDetails" ma:readOnly="true">
      <xsd:simpleType>
        <xsd:restriction base="dms:Note">
          <xsd:maxLength value="255"/>
        </xsd:restriction>
      </xsd:simpleType>
    </xsd:element>
    <xsd:element name="TaxCatchAll" ma:index="14" nillable="true" ma:displayName="Taxonomy Catch All Column" ma:hidden="true" ma:list="{d4655d1a-7720-4413-8314-ed8dc2be6f5a}" ma:internalName="TaxCatchAll" ma:showField="CatchAllData" ma:web="cad858ba-28e3-4818-a2bd-a7bba61206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CB573B-511B-4CA0-AA03-BDA836A60E05}">
  <ds:schemaRefs>
    <ds:schemaRef ds:uri="be586e75-5b69-444d-852d-464c002921b7"/>
    <ds:schemaRef ds:uri="cad858ba-28e3-4818-a2bd-a7bba61206cf"/>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B0B3DDA-2667-4F7B-8649-F5817DFCC27B}">
  <ds:schemaRefs>
    <ds:schemaRef ds:uri="be586e75-5b69-444d-852d-464c002921b7"/>
    <ds:schemaRef ds:uri="cad858ba-28e3-4818-a2bd-a7bba61206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E1153C8-31FB-4EC8-9A9A-29A53BE7A7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145</TotalTime>
  <Words>1458</Words>
  <Application>Microsoft Office PowerPoint</Application>
  <PresentationFormat>Personalizzato</PresentationFormat>
  <Paragraphs>156</Paragraphs>
  <Slides>12</Slides>
  <Notes>10</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12</vt:i4>
      </vt:variant>
    </vt:vector>
  </HeadingPairs>
  <TitlesOfParts>
    <vt:vector size="22" baseType="lpstr">
      <vt:lpstr>Arial</vt:lpstr>
      <vt:lpstr>Calibri</vt:lpstr>
      <vt:lpstr>Helvetica</vt:lpstr>
      <vt:lpstr>Source Sans Pro</vt:lpstr>
      <vt:lpstr>Source Sans Pro Bold</vt:lpstr>
      <vt:lpstr>Source Sans Pro Regular</vt:lpstr>
      <vt:lpstr>Source Serif Pro Bold</vt:lpstr>
      <vt:lpstr>Symbol</vt:lpstr>
      <vt:lpstr>2_AHK Master</vt:lpstr>
      <vt:lpstr>1_AHK Master</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Sodo Marzia</dc:creator>
  <cp:lastModifiedBy>Lavelli Matteo</cp:lastModifiedBy>
  <cp:revision>79</cp:revision>
  <dcterms:modified xsi:type="dcterms:W3CDTF">2023-05-02T13:16:44Z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0x010100FE2F94F4FE3973428B3DFBF1AECBD63A</vt:lpwstr>
  </property>
  <property fmtid="{D5CDD505-2E9C-101B-9397-08002B2CF9AE}" pid="3" name="MediaServiceImageTags">
    <vt:lpwstr/>
  </property>
</Properties>
</file>