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4.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5.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6.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7.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8.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0.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1.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2.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3.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14.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7"/>
  </p:notesMasterIdLst>
  <p:handoutMasterIdLst>
    <p:handoutMasterId r:id="rId28"/>
  </p:handoutMasterIdLst>
  <p:sldIdLst>
    <p:sldId id="256" r:id="rId6"/>
    <p:sldId id="257" r:id="rId7"/>
    <p:sldId id="28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286" r:id="rId24"/>
    <p:sldId id="258"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3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E4457-B3CF-670F-CF85-D5AACFC3849B}" v="7" dt="2023-03-23T06:34:21.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6"/>
    <p:restoredTop sz="94628"/>
  </p:normalViewPr>
  <p:slideViewPr>
    <p:cSldViewPr snapToGrid="0">
      <p:cViewPr varScale="1">
        <p:scale>
          <a:sx n="63" d="100"/>
          <a:sy n="63" d="100"/>
        </p:scale>
        <p:origin x="1004" y="64"/>
      </p:cViewPr>
      <p:guideLst/>
    </p:cSldViewPr>
  </p:slideViewPr>
  <p:notesTextViewPr>
    <p:cViewPr>
      <p:scale>
        <a:sx n="1" d="1"/>
        <a:sy n="1" d="1"/>
      </p:scale>
      <p:origin x="0" y="0"/>
    </p:cViewPr>
  </p:notesTextViewPr>
  <p:notesViewPr>
    <p:cSldViewPr snapToGrid="0">
      <p:cViewPr varScale="1">
        <p:scale>
          <a:sx n="122" d="100"/>
          <a:sy n="122" d="100"/>
        </p:scale>
        <p:origin x="386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CDF418-1B7D-E5CD-997C-070E0F478F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DAB142-C9DE-B9DE-22B6-EE006637F1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87188-EE1B-F240-A209-E4CE836B4C90}" type="datetimeFigureOut">
              <a:rPr lang="en-US" smtClean="0"/>
              <a:t>5/9/2023</a:t>
            </a:fld>
            <a:endParaRPr lang="en-US"/>
          </a:p>
        </p:txBody>
      </p:sp>
      <p:sp>
        <p:nvSpPr>
          <p:cNvPr id="4" name="Footer Placeholder 3">
            <a:extLst>
              <a:ext uri="{FF2B5EF4-FFF2-40B4-BE49-F238E27FC236}">
                <a16:creationId xmlns:a16="http://schemas.microsoft.com/office/drawing/2014/main" id="{C82C90E9-F557-7323-5B83-28F793BAB3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803F3D-D6B8-BF0B-4D72-95F44CB86E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201194-DCC6-4444-8102-841341EB26F6}" type="slidenum">
              <a:rPr lang="en-US" smtClean="0"/>
              <a:t>‹#›</a:t>
            </a:fld>
            <a:endParaRPr lang="en-US"/>
          </a:p>
        </p:txBody>
      </p:sp>
    </p:spTree>
    <p:extLst>
      <p:ext uri="{BB962C8B-B14F-4D97-AF65-F5344CB8AC3E}">
        <p14:creationId xmlns:p14="http://schemas.microsoft.com/office/powerpoint/2010/main" val="4020560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1AC86-C3C2-465B-9D97-91764BCD3AB7}" type="datetimeFigureOut">
              <a:rPr lang="en-ZA" smtClean="0"/>
              <a:t>2023/05/09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A767D-51FA-43E0-9815-16A208E1FB6A}" type="slidenum">
              <a:rPr lang="en-ZA" smtClean="0"/>
              <a:t>‹#›</a:t>
            </a:fld>
            <a:endParaRPr lang="en-ZA"/>
          </a:p>
        </p:txBody>
      </p:sp>
    </p:spTree>
    <p:extLst>
      <p:ext uri="{BB962C8B-B14F-4D97-AF65-F5344CB8AC3E}">
        <p14:creationId xmlns:p14="http://schemas.microsoft.com/office/powerpoint/2010/main" val="285496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5761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2007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4745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449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15503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9768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95210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5402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9253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6687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0637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1016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4922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8134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6888E5FD-BB14-4518-B1F0-A5006B2EC96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521392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Master" Target="../slideMasters/slideMaster2.xml"/><Relationship Id="rId4"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2.xml"/><Relationship Id="rId4"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2.xml"/><Relationship Id="rId5" Type="http://schemas.openxmlformats.org/officeDocument/2006/relationships/tags" Target="../tags/tag19.xml"/><Relationship Id="rId4"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2.xml"/><Relationship Id="rId4" Type="http://schemas.openxmlformats.org/officeDocument/2006/relationships/tags" Target="../tags/tag2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2.xml"/><Relationship Id="rId5" Type="http://schemas.openxmlformats.org/officeDocument/2006/relationships/tags" Target="../tags/tag28.xml"/><Relationship Id="rId4" Type="http://schemas.openxmlformats.org/officeDocument/2006/relationships/tags" Target="../tags/tag2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2.xml"/><Relationship Id="rId5" Type="http://schemas.openxmlformats.org/officeDocument/2006/relationships/tags" Target="../tags/tag33.xml"/><Relationship Id="rId4" Type="http://schemas.openxmlformats.org/officeDocument/2006/relationships/tags" Target="../tags/tag3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2.xml"/><Relationship Id="rId5" Type="http://schemas.openxmlformats.org/officeDocument/2006/relationships/tags" Target="../tags/tag46.xml"/><Relationship Id="rId4"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slideMaster" Target="../slideMasters/slideMaster2.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slideMaster" Target="../slideMasters/slideMaster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Master" Target="../slideMasters/slideMaster2.xml"/><Relationship Id="rId4" Type="http://schemas.openxmlformats.org/officeDocument/2006/relationships/tags" Target="../tags/tag106.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Master" Target="../slideMasters/slideMaster2.xml"/><Relationship Id="rId4" Type="http://schemas.openxmlformats.org/officeDocument/2006/relationships/tags" Target="../tags/tag121.xml"/></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0.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9.jpeg"/><Relationship Id="rId5" Type="http://schemas.openxmlformats.org/officeDocument/2006/relationships/slideMaster" Target="../slideMasters/slideMaster2.xml"/><Relationship Id="rId4" Type="http://schemas.openxmlformats.org/officeDocument/2006/relationships/tags" Target="../tags/tag13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slideMaster" Target="../slideMasters/slideMaster2.xml"/><Relationship Id="rId4" Type="http://schemas.openxmlformats.org/officeDocument/2006/relationships/tags" Target="../tags/tag136.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11.emf"/><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Master" Target="../slideMasters/slideMaster2.xml"/><Relationship Id="rId5" Type="http://schemas.openxmlformats.org/officeDocument/2006/relationships/tags" Target="../tags/tag141.xml"/><Relationship Id="rId4" Type="http://schemas.openxmlformats.org/officeDocument/2006/relationships/tags" Target="../tags/tag140.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1.emf"/><Relationship Id="rId5" Type="http://schemas.openxmlformats.org/officeDocument/2006/relationships/slideMaster" Target="../slideMasters/slideMaster2.xml"/><Relationship Id="rId4" Type="http://schemas.openxmlformats.org/officeDocument/2006/relationships/tags" Target="../tags/tag15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EF9CD-CAC5-C4FF-0CC5-B395F8F41EE7}"/>
              </a:ext>
            </a:extLst>
          </p:cNvPr>
          <p:cNvPicPr>
            <a:picLocks noChangeAspect="1"/>
          </p:cNvPicPr>
          <p:nvPr userDrawn="1"/>
        </p:nvPicPr>
        <p:blipFill>
          <a:blip r:embed="rId3"/>
          <a:srcRect/>
          <a:stretch/>
        </p:blipFill>
        <p:spPr>
          <a:xfrm>
            <a:off x="3855217" y="410421"/>
            <a:ext cx="3183470" cy="557895"/>
          </a:xfrm>
          <a:prstGeom prst="rect">
            <a:avLst/>
          </a:prstGeom>
        </p:spPr>
      </p:pic>
      <p:pic>
        <p:nvPicPr>
          <p:cNvPr id="20" name="Picture 19">
            <a:extLst>
              <a:ext uri="{FF2B5EF4-FFF2-40B4-BE49-F238E27FC236}">
                <a16:creationId xmlns:a16="http://schemas.microsoft.com/office/drawing/2014/main" id="{A75BEC3D-C66F-E784-ECC4-CCE863C95062}"/>
              </a:ext>
            </a:extLst>
          </p:cNvPr>
          <p:cNvPicPr>
            <a:picLocks noChangeAspect="1"/>
          </p:cNvPicPr>
          <p:nvPr userDrawn="1"/>
        </p:nvPicPr>
        <p:blipFill>
          <a:blip r:embed="rId4"/>
          <a:srcRect/>
          <a:stretch/>
        </p:blipFill>
        <p:spPr>
          <a:xfrm>
            <a:off x="218494" y="410421"/>
            <a:ext cx="2610954" cy="557896"/>
          </a:xfrm>
          <a:prstGeom prst="rect">
            <a:avLst/>
          </a:prstGeom>
        </p:spPr>
      </p:pic>
    </p:spTree>
    <p:extLst>
      <p:ext uri="{BB962C8B-B14F-4D97-AF65-F5344CB8AC3E}">
        <p14:creationId xmlns:p14="http://schemas.microsoft.com/office/powerpoint/2010/main" val="109130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9403F-7E25-D116-81F0-ACDE35CCFE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D39ED6F-AEF0-08ED-74AC-7E3A983616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471B45-1453-11B0-5B31-A5E60AC28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1702B8-CDFE-EB81-1F09-FDD86277DD6D}"/>
              </a:ext>
            </a:extLst>
          </p:cNvPr>
          <p:cNvSpPr>
            <a:spLocks noGrp="1"/>
          </p:cNvSpPr>
          <p:nvPr>
            <p:ph type="dt" sz="half" idx="10"/>
          </p:nvPr>
        </p:nvSpPr>
        <p:spPr>
          <a:xfrm>
            <a:off x="838200" y="6356350"/>
            <a:ext cx="2743200" cy="365125"/>
          </a:xfrm>
          <a:prstGeom prst="rect">
            <a:avLst/>
          </a:prstGeom>
        </p:spPr>
        <p:txBody>
          <a:bodyPr/>
          <a:lstStyle/>
          <a:p>
            <a:fld id="{2F3A90FC-74A9-C84C-8368-45262BC87CC4}" type="datetimeFigureOut">
              <a:rPr lang="en-US" smtClean="0"/>
              <a:t>5/9/2023</a:t>
            </a:fld>
            <a:endParaRPr lang="en-US"/>
          </a:p>
        </p:txBody>
      </p:sp>
      <p:sp>
        <p:nvSpPr>
          <p:cNvPr id="6" name="Footer Placeholder 5">
            <a:extLst>
              <a:ext uri="{FF2B5EF4-FFF2-40B4-BE49-F238E27FC236}">
                <a16:creationId xmlns:a16="http://schemas.microsoft.com/office/drawing/2014/main" id="{1B208FEE-BBB0-ACC3-3E36-EDCB644791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834BE5-F74D-3B57-97CC-9E26A2B6AF82}"/>
              </a:ext>
            </a:extLst>
          </p:cNvPr>
          <p:cNvSpPr>
            <a:spLocks noGrp="1"/>
          </p:cNvSpPr>
          <p:nvPr>
            <p:ph type="sldNum" sz="quarter" idx="12"/>
          </p:nvPr>
        </p:nvSpPr>
        <p:spPr>
          <a:xfrm>
            <a:off x="8610600" y="6356350"/>
            <a:ext cx="2743200" cy="365125"/>
          </a:xfrm>
          <a:prstGeom prst="rect">
            <a:avLst/>
          </a:prstGeom>
        </p:spPr>
        <p:txBody>
          <a:bodyPr/>
          <a:lstStyle/>
          <a:p>
            <a:fld id="{4C8E1F9F-ACE0-7246-A195-C7757E6EA61F}" type="slidenum">
              <a:rPr lang="en-US" smtClean="0"/>
              <a:t>‹#›</a:t>
            </a:fld>
            <a:endParaRPr lang="en-US"/>
          </a:p>
        </p:txBody>
      </p:sp>
    </p:spTree>
    <p:extLst>
      <p:ext uri="{BB962C8B-B14F-4D97-AF65-F5344CB8AC3E}">
        <p14:creationId xmlns:p14="http://schemas.microsoft.com/office/powerpoint/2010/main" val="153378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0100-BCB8-6F4A-882B-42C3E85D6C6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912281-1707-5503-9591-3DD20DE954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C55695-DA5C-AD9D-9E7B-53FC47572C7C}"/>
              </a:ext>
            </a:extLst>
          </p:cNvPr>
          <p:cNvSpPr>
            <a:spLocks noGrp="1"/>
          </p:cNvSpPr>
          <p:nvPr>
            <p:ph type="dt" sz="half" idx="10"/>
          </p:nvPr>
        </p:nvSpPr>
        <p:spPr>
          <a:xfrm>
            <a:off x="838200" y="6356350"/>
            <a:ext cx="2743200" cy="365125"/>
          </a:xfrm>
          <a:prstGeom prst="rect">
            <a:avLst/>
          </a:prstGeom>
        </p:spPr>
        <p:txBody>
          <a:bodyPr/>
          <a:lstStyle/>
          <a:p>
            <a:fld id="{2F3A90FC-74A9-C84C-8368-45262BC87CC4}" type="datetimeFigureOut">
              <a:rPr lang="en-US" smtClean="0"/>
              <a:t>5/9/2023</a:t>
            </a:fld>
            <a:endParaRPr lang="en-US"/>
          </a:p>
        </p:txBody>
      </p:sp>
      <p:sp>
        <p:nvSpPr>
          <p:cNvPr id="5" name="Footer Placeholder 4">
            <a:extLst>
              <a:ext uri="{FF2B5EF4-FFF2-40B4-BE49-F238E27FC236}">
                <a16:creationId xmlns:a16="http://schemas.microsoft.com/office/drawing/2014/main" id="{B412A058-2274-E500-0C0F-227FA624FA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EBE6E8-8E48-6712-1DFA-D6E080FBA327}"/>
              </a:ext>
            </a:extLst>
          </p:cNvPr>
          <p:cNvSpPr>
            <a:spLocks noGrp="1"/>
          </p:cNvSpPr>
          <p:nvPr>
            <p:ph type="sldNum" sz="quarter" idx="12"/>
          </p:nvPr>
        </p:nvSpPr>
        <p:spPr>
          <a:xfrm>
            <a:off x="8610600" y="6356350"/>
            <a:ext cx="2743200" cy="365125"/>
          </a:xfrm>
          <a:prstGeom prst="rect">
            <a:avLst/>
          </a:prstGeom>
        </p:spPr>
        <p:txBody>
          <a:bodyPr/>
          <a:lstStyle/>
          <a:p>
            <a:fld id="{4C8E1F9F-ACE0-7246-A195-C7757E6EA61F}" type="slidenum">
              <a:rPr lang="en-US" smtClean="0"/>
              <a:t>‹#›</a:t>
            </a:fld>
            <a:endParaRPr lang="en-US"/>
          </a:p>
        </p:txBody>
      </p:sp>
    </p:spTree>
    <p:extLst>
      <p:ext uri="{BB962C8B-B14F-4D97-AF65-F5344CB8AC3E}">
        <p14:creationId xmlns:p14="http://schemas.microsoft.com/office/powerpoint/2010/main" val="97579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9ABEE0-7541-57F0-D85D-B07F5088EA0C}"/>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D833514-7B9A-6FB4-CA43-903A12FB7B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5B08CB-31F5-27A0-98EE-E7CC32D9A305}"/>
              </a:ext>
            </a:extLst>
          </p:cNvPr>
          <p:cNvSpPr>
            <a:spLocks noGrp="1"/>
          </p:cNvSpPr>
          <p:nvPr>
            <p:ph type="dt" sz="half" idx="10"/>
          </p:nvPr>
        </p:nvSpPr>
        <p:spPr>
          <a:xfrm>
            <a:off x="838200" y="6356350"/>
            <a:ext cx="2743200" cy="365125"/>
          </a:xfrm>
          <a:prstGeom prst="rect">
            <a:avLst/>
          </a:prstGeom>
        </p:spPr>
        <p:txBody>
          <a:bodyPr/>
          <a:lstStyle/>
          <a:p>
            <a:fld id="{2F3A90FC-74A9-C84C-8368-45262BC87CC4}" type="datetimeFigureOut">
              <a:rPr lang="en-US" smtClean="0"/>
              <a:t>5/9/2023</a:t>
            </a:fld>
            <a:endParaRPr lang="en-US"/>
          </a:p>
        </p:txBody>
      </p:sp>
      <p:sp>
        <p:nvSpPr>
          <p:cNvPr id="5" name="Footer Placeholder 4">
            <a:extLst>
              <a:ext uri="{FF2B5EF4-FFF2-40B4-BE49-F238E27FC236}">
                <a16:creationId xmlns:a16="http://schemas.microsoft.com/office/drawing/2014/main" id="{FDA744A0-0234-85AB-31DF-BB09446D34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763256-CC96-CF04-A208-B31D98D059B0}"/>
              </a:ext>
            </a:extLst>
          </p:cNvPr>
          <p:cNvSpPr>
            <a:spLocks noGrp="1"/>
          </p:cNvSpPr>
          <p:nvPr>
            <p:ph type="sldNum" sz="quarter" idx="12"/>
          </p:nvPr>
        </p:nvSpPr>
        <p:spPr>
          <a:xfrm>
            <a:off x="8610600" y="6356350"/>
            <a:ext cx="2743200" cy="365125"/>
          </a:xfrm>
          <a:prstGeom prst="rect">
            <a:avLst/>
          </a:prstGeom>
        </p:spPr>
        <p:txBody>
          <a:bodyPr/>
          <a:lstStyle/>
          <a:p>
            <a:fld id="{4C8E1F9F-ACE0-7246-A195-C7757E6EA61F}" type="slidenum">
              <a:rPr lang="en-US" smtClean="0"/>
              <a:t>‹#›</a:t>
            </a:fld>
            <a:endParaRPr lang="en-US"/>
          </a:p>
        </p:txBody>
      </p:sp>
    </p:spTree>
    <p:extLst>
      <p:ext uri="{BB962C8B-B14F-4D97-AF65-F5344CB8AC3E}">
        <p14:creationId xmlns:p14="http://schemas.microsoft.com/office/powerpoint/2010/main" val="3323632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RF_Standard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2"/>
            </p:custDataLst>
          </p:nvPr>
        </p:nvSpPr>
        <p:spPr>
          <a:xfrm>
            <a:off x="455999" y="1847850"/>
            <a:ext cx="8436119" cy="412538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le 5">
            <a:extLst>
              <a:ext uri="{FF2B5EF4-FFF2-40B4-BE49-F238E27FC236}">
                <a16:creationId xmlns:a16="http://schemas.microsoft.com/office/drawing/2014/main" id="{491FB5B2-5BD9-4249-AE73-0A9DD87C3CC7}"/>
              </a:ext>
            </a:extLst>
          </p:cNvPr>
          <p:cNvSpPr>
            <a:spLocks noGrp="1"/>
          </p:cNvSpPr>
          <p:nvPr>
            <p:ph type="title"/>
            <p:custDataLst>
              <p:tags r:id="rId3"/>
            </p:custDataLst>
          </p:nvPr>
        </p:nvSpPr>
        <p:spPr/>
        <p:txBody>
          <a:bodyPr/>
          <a:lstStyle/>
          <a:p>
            <a:r>
              <a:rPr lang="en-GB" dirty="0"/>
              <a:t>Click to edit Master title style</a:t>
            </a:r>
          </a:p>
        </p:txBody>
      </p:sp>
      <p:sp>
        <p:nvSpPr>
          <p:cNvPr id="7" name="FooterBox"/>
          <p:cNvSpPr txBox="1"/>
          <p:nvPr userDrawn="1">
            <p:custDataLst>
              <p:tags r:id="rId4"/>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86881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RF_Title and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8" name="Content Placeholder 7">
            <a:extLst>
              <a:ext uri="{FF2B5EF4-FFF2-40B4-BE49-F238E27FC236}">
                <a16:creationId xmlns:a16="http://schemas.microsoft.com/office/drawing/2014/main" id="{42974188-BD75-4542-A709-1BAE534D2C24}"/>
              </a:ext>
            </a:extLst>
          </p:cNvPr>
          <p:cNvSpPr>
            <a:spLocks noGrp="1"/>
          </p:cNvSpPr>
          <p:nvPr>
            <p:ph sz="quarter" idx="13"/>
            <p:custDataLst>
              <p:tags r:id="rId2"/>
            </p:custDataLst>
          </p:nvPr>
        </p:nvSpPr>
        <p:spPr>
          <a:xfrm flipH="1">
            <a:off x="456000" y="1847851"/>
            <a:ext cx="11280000" cy="412538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1">
            <a:extLst>
              <a:ext uri="{FF2B5EF4-FFF2-40B4-BE49-F238E27FC236}">
                <a16:creationId xmlns:a16="http://schemas.microsoft.com/office/drawing/2014/main" id="{935F66B7-3F12-44C9-89E3-2839B1680C56}"/>
              </a:ext>
            </a:extLst>
          </p:cNvPr>
          <p:cNvSpPr>
            <a:spLocks noGrp="1"/>
          </p:cNvSpPr>
          <p:nvPr>
            <p:ph type="title"/>
            <p:custDataLst>
              <p:tags r:id="rId3"/>
            </p:custDataLst>
          </p:nvPr>
        </p:nvSpPr>
        <p:spPr/>
        <p:txBody>
          <a:bodyPr/>
          <a:lstStyle/>
          <a:p>
            <a:r>
              <a:rPr lang="en-GB" dirty="0"/>
              <a:t>Click to edit Master title style</a:t>
            </a:r>
          </a:p>
        </p:txBody>
      </p:sp>
      <p:sp>
        <p:nvSpPr>
          <p:cNvPr id="6" name="FooterBox"/>
          <p:cNvSpPr txBox="1"/>
          <p:nvPr userDrawn="1">
            <p:custDataLst>
              <p:tags r:id="rId4"/>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92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RF_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10" name="Content Placeholder 9">
            <a:extLst>
              <a:ext uri="{FF2B5EF4-FFF2-40B4-BE49-F238E27FC236}">
                <a16:creationId xmlns:a16="http://schemas.microsoft.com/office/drawing/2014/main" id="{BFA61ABC-AF9D-4655-9629-CA5659727989}"/>
              </a:ext>
            </a:extLst>
          </p:cNvPr>
          <p:cNvSpPr>
            <a:spLocks noGrp="1"/>
          </p:cNvSpPr>
          <p:nvPr>
            <p:ph sz="quarter" idx="13"/>
            <p:custDataLst>
              <p:tags r:id="rId2"/>
            </p:custDataLst>
          </p:nvPr>
        </p:nvSpPr>
        <p:spPr>
          <a:xfrm>
            <a:off x="455085" y="452967"/>
            <a:ext cx="11281833" cy="5520267"/>
          </a:xfrm>
        </p:spPr>
        <p:txBody>
          <a:bodyPr>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Box"/>
          <p:cNvSpPr txBox="1"/>
          <p:nvPr userDrawn="1">
            <p:custDataLst>
              <p:tags r:id="rId3"/>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68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RF_Text and char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7" name="Chart Placeholder 6">
            <a:extLst>
              <a:ext uri="{FF2B5EF4-FFF2-40B4-BE49-F238E27FC236}">
                <a16:creationId xmlns:a16="http://schemas.microsoft.com/office/drawing/2014/main" id="{F46B9B6F-6BD4-43AC-8F48-34C7031D0D71}"/>
              </a:ext>
            </a:extLst>
          </p:cNvPr>
          <p:cNvSpPr>
            <a:spLocks noGrp="1"/>
          </p:cNvSpPr>
          <p:nvPr>
            <p:ph type="chart" sz="quarter" idx="13"/>
            <p:custDataLst>
              <p:tags r:id="rId2"/>
            </p:custDataLst>
          </p:nvPr>
        </p:nvSpPr>
        <p:spPr>
          <a:xfrm>
            <a:off x="6144000" y="1847851"/>
            <a:ext cx="5592000" cy="4125383"/>
          </a:xfrm>
        </p:spPr>
        <p:txBody>
          <a:bodyPr/>
          <a:lstStyle/>
          <a:p>
            <a:r>
              <a:rPr lang="en-GB" dirty="0"/>
              <a:t>Click icon to add chart</a:t>
            </a:r>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456000" y="1847851"/>
            <a:ext cx="5592000" cy="412538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itle 9">
            <a:extLst>
              <a:ext uri="{FF2B5EF4-FFF2-40B4-BE49-F238E27FC236}">
                <a16:creationId xmlns:a16="http://schemas.microsoft.com/office/drawing/2014/main" id="{E7A2AE64-8CB2-4CDB-8C47-6001DC3850B7}"/>
              </a:ext>
            </a:extLst>
          </p:cNvPr>
          <p:cNvSpPr>
            <a:spLocks noGrp="1"/>
          </p:cNvSpPr>
          <p:nvPr>
            <p:ph type="title"/>
            <p:custDataLst>
              <p:tags r:id="rId4"/>
            </p:custDataLst>
          </p:nvPr>
        </p:nvSpPr>
        <p:spPr/>
        <p:txBody>
          <a:bodyPr/>
          <a:lstStyle/>
          <a:p>
            <a:r>
              <a:rPr lang="en-GB" dirty="0"/>
              <a:t>Click to edit Master title style</a:t>
            </a:r>
          </a:p>
        </p:txBody>
      </p:sp>
      <p:sp>
        <p:nvSpPr>
          <p:cNvPr id="8" name="FooterBox"/>
          <p:cNvSpPr txBox="1"/>
          <p:nvPr userDrawn="1">
            <p:custDataLst>
              <p:tags r:id="rId5"/>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64720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RF_Page width char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7" name="Chart Placeholder 6">
            <a:extLst>
              <a:ext uri="{FF2B5EF4-FFF2-40B4-BE49-F238E27FC236}">
                <a16:creationId xmlns:a16="http://schemas.microsoft.com/office/drawing/2014/main" id="{F46B9B6F-6BD4-43AC-8F48-34C7031D0D71}"/>
              </a:ext>
            </a:extLst>
          </p:cNvPr>
          <p:cNvSpPr>
            <a:spLocks noGrp="1"/>
          </p:cNvSpPr>
          <p:nvPr>
            <p:ph type="chart" sz="quarter" idx="13"/>
            <p:custDataLst>
              <p:tags r:id="rId2"/>
            </p:custDataLst>
          </p:nvPr>
        </p:nvSpPr>
        <p:spPr>
          <a:xfrm>
            <a:off x="450851" y="1847850"/>
            <a:ext cx="11285149" cy="4125383"/>
          </a:xfrm>
        </p:spPr>
        <p:txBody>
          <a:bodyPr/>
          <a:lstStyle/>
          <a:p>
            <a:r>
              <a:rPr lang="en-GB" dirty="0"/>
              <a:t>Click icon to add chart</a:t>
            </a:r>
          </a:p>
        </p:txBody>
      </p:sp>
      <p:sp>
        <p:nvSpPr>
          <p:cNvPr id="10" name="Title 9">
            <a:extLst>
              <a:ext uri="{FF2B5EF4-FFF2-40B4-BE49-F238E27FC236}">
                <a16:creationId xmlns:a16="http://schemas.microsoft.com/office/drawing/2014/main" id="{E7A2AE64-8CB2-4CDB-8C47-6001DC3850B7}"/>
              </a:ext>
            </a:extLst>
          </p:cNvPr>
          <p:cNvSpPr>
            <a:spLocks noGrp="1"/>
          </p:cNvSpPr>
          <p:nvPr>
            <p:ph type="title"/>
            <p:custDataLst>
              <p:tags r:id="rId3"/>
            </p:custDataLst>
          </p:nvPr>
        </p:nvSpPr>
        <p:spPr/>
        <p:txBody>
          <a:bodyPr/>
          <a:lstStyle/>
          <a:p>
            <a:r>
              <a:rPr lang="en-GB" dirty="0"/>
              <a:t>Click to edit Master title style</a:t>
            </a:r>
          </a:p>
        </p:txBody>
      </p:sp>
      <p:sp>
        <p:nvSpPr>
          <p:cNvPr id="6" name="FooterBox"/>
          <p:cNvSpPr txBox="1"/>
          <p:nvPr userDrawn="1">
            <p:custDataLst>
              <p:tags r:id="rId4"/>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69840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RF_Text and image (1/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2"/>
            </p:custDataLst>
          </p:nvPr>
        </p:nvSpPr>
        <p:spPr>
          <a:xfrm>
            <a:off x="456000" y="1847850"/>
            <a:ext cx="5592000" cy="412538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Picture Placeholder 10">
            <a:extLst>
              <a:ext uri="{FF2B5EF4-FFF2-40B4-BE49-F238E27FC236}">
                <a16:creationId xmlns:a16="http://schemas.microsoft.com/office/drawing/2014/main" id="{21C8A801-3B5D-4971-9D53-A70F789B6A54}"/>
              </a:ext>
            </a:extLst>
          </p:cNvPr>
          <p:cNvSpPr>
            <a:spLocks noGrp="1"/>
          </p:cNvSpPr>
          <p:nvPr>
            <p:ph type="pic" sz="quarter" idx="15" hasCustomPrompt="1"/>
            <p:custDataLst>
              <p:tags r:id="rId3"/>
            </p:custDataLst>
          </p:nvPr>
        </p:nvSpPr>
        <p:spPr>
          <a:xfrm>
            <a:off x="6144000" y="455083"/>
            <a:ext cx="5592000" cy="5518149"/>
          </a:xfrm>
        </p:spPr>
        <p:txBody>
          <a:bodyPr/>
          <a:lstStyle>
            <a:lvl1pPr marL="0" indent="0">
              <a:buNone/>
              <a:defRPr sz="1333" baseline="0"/>
            </a:lvl1pPr>
          </a:lstStyle>
          <a:p>
            <a:r>
              <a:rPr lang="en-GB" dirty="0"/>
              <a:t>Click Picture button on NRF tab to insert picture</a:t>
            </a:r>
          </a:p>
        </p:txBody>
      </p:sp>
      <p:sp>
        <p:nvSpPr>
          <p:cNvPr id="2" name="Title 1">
            <a:extLst>
              <a:ext uri="{FF2B5EF4-FFF2-40B4-BE49-F238E27FC236}">
                <a16:creationId xmlns:a16="http://schemas.microsoft.com/office/drawing/2014/main" id="{4E80140A-053C-4C5D-89B4-08AFEA82326E}"/>
              </a:ext>
            </a:extLst>
          </p:cNvPr>
          <p:cNvSpPr>
            <a:spLocks noGrp="1"/>
          </p:cNvSpPr>
          <p:nvPr>
            <p:ph type="title"/>
            <p:custDataLst>
              <p:tags r:id="rId4"/>
            </p:custDataLst>
          </p:nvPr>
        </p:nvSpPr>
        <p:spPr>
          <a:xfrm>
            <a:off x="456000" y="455083"/>
            <a:ext cx="5592000" cy="698500"/>
          </a:xfrm>
        </p:spPr>
        <p:txBody>
          <a:bodyPr/>
          <a:lstStyle/>
          <a:p>
            <a:r>
              <a:rPr lang="en-GB" dirty="0"/>
              <a:t>Click to edit Master title style</a:t>
            </a:r>
          </a:p>
        </p:txBody>
      </p:sp>
      <p:sp>
        <p:nvSpPr>
          <p:cNvPr id="7" name="FooterBox"/>
          <p:cNvSpPr txBox="1"/>
          <p:nvPr userDrawn="1">
            <p:custDataLst>
              <p:tags r:id="rId5"/>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5870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RF_Text and image (1/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2"/>
            </p:custDataLst>
          </p:nvPr>
        </p:nvSpPr>
        <p:spPr>
          <a:xfrm>
            <a:off x="455999" y="1847850"/>
            <a:ext cx="6897300" cy="412538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Picture Placeholder 10">
            <a:extLst>
              <a:ext uri="{FF2B5EF4-FFF2-40B4-BE49-F238E27FC236}">
                <a16:creationId xmlns:a16="http://schemas.microsoft.com/office/drawing/2014/main" id="{21C8A801-3B5D-4971-9D53-A70F789B6A54}"/>
              </a:ext>
            </a:extLst>
          </p:cNvPr>
          <p:cNvSpPr>
            <a:spLocks noGrp="1"/>
          </p:cNvSpPr>
          <p:nvPr>
            <p:ph type="pic" sz="quarter" idx="15" hasCustomPrompt="1"/>
            <p:custDataLst>
              <p:tags r:id="rId3"/>
            </p:custDataLst>
          </p:nvPr>
        </p:nvSpPr>
        <p:spPr>
          <a:xfrm>
            <a:off x="7518401" y="455083"/>
            <a:ext cx="4217599" cy="5518149"/>
          </a:xfrm>
        </p:spPr>
        <p:txBody>
          <a:bodyPr/>
          <a:lstStyle>
            <a:lvl1pPr marL="0" indent="0">
              <a:buNone/>
              <a:defRPr sz="1333" baseline="0"/>
            </a:lvl1pPr>
          </a:lstStyle>
          <a:p>
            <a:r>
              <a:rPr lang="en-GB" dirty="0"/>
              <a:t>Click Picture button on NRF tab to insert picture</a:t>
            </a:r>
          </a:p>
        </p:txBody>
      </p:sp>
      <p:sp>
        <p:nvSpPr>
          <p:cNvPr id="2" name="Title 1">
            <a:extLst>
              <a:ext uri="{FF2B5EF4-FFF2-40B4-BE49-F238E27FC236}">
                <a16:creationId xmlns:a16="http://schemas.microsoft.com/office/drawing/2014/main" id="{4E80140A-053C-4C5D-89B4-08AFEA82326E}"/>
              </a:ext>
            </a:extLst>
          </p:cNvPr>
          <p:cNvSpPr>
            <a:spLocks noGrp="1"/>
          </p:cNvSpPr>
          <p:nvPr>
            <p:ph type="title"/>
            <p:custDataLst>
              <p:tags r:id="rId4"/>
            </p:custDataLst>
          </p:nvPr>
        </p:nvSpPr>
        <p:spPr>
          <a:xfrm>
            <a:off x="456000" y="455083"/>
            <a:ext cx="5592000" cy="698500"/>
          </a:xfrm>
        </p:spPr>
        <p:txBody>
          <a:bodyPr/>
          <a:lstStyle/>
          <a:p>
            <a:r>
              <a:rPr lang="en-GB" dirty="0"/>
              <a:t>Click to edit Master title style</a:t>
            </a:r>
          </a:p>
        </p:txBody>
      </p:sp>
      <p:sp>
        <p:nvSpPr>
          <p:cNvPr id="7" name="FooterBox"/>
          <p:cNvSpPr txBox="1"/>
          <p:nvPr userDrawn="1">
            <p:custDataLst>
              <p:tags r:id="rId5"/>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8757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25E96E-C038-4592-BAD5-2A061238EFDF}"/>
              </a:ext>
            </a:extLst>
          </p:cNvPr>
          <p:cNvPicPr>
            <a:picLocks noChangeAspect="1"/>
          </p:cNvPicPr>
          <p:nvPr userDrawn="1"/>
        </p:nvPicPr>
        <p:blipFill>
          <a:blip r:embed="rId3"/>
          <a:stretch>
            <a:fillRect/>
          </a:stretch>
        </p:blipFill>
        <p:spPr>
          <a:xfrm>
            <a:off x="4686300" y="6172732"/>
            <a:ext cx="1553459" cy="280516"/>
          </a:xfrm>
          <a:prstGeom prst="rect">
            <a:avLst/>
          </a:prstGeom>
        </p:spPr>
      </p:pic>
      <p:pic>
        <p:nvPicPr>
          <p:cNvPr id="8" name="Picture 7">
            <a:extLst>
              <a:ext uri="{FF2B5EF4-FFF2-40B4-BE49-F238E27FC236}">
                <a16:creationId xmlns:a16="http://schemas.microsoft.com/office/drawing/2014/main" id="{A947586B-B4AF-1911-1E32-B82E829A0ED2}"/>
              </a:ext>
            </a:extLst>
          </p:cNvPr>
          <p:cNvPicPr>
            <a:picLocks noChangeAspect="1"/>
          </p:cNvPicPr>
          <p:nvPr userDrawn="1"/>
        </p:nvPicPr>
        <p:blipFill>
          <a:blip r:embed="rId4"/>
          <a:stretch>
            <a:fillRect/>
          </a:stretch>
        </p:blipFill>
        <p:spPr>
          <a:xfrm>
            <a:off x="2004892" y="6138848"/>
            <a:ext cx="2259130" cy="314400"/>
          </a:xfrm>
          <a:prstGeom prst="rect">
            <a:avLst/>
          </a:prstGeom>
        </p:spPr>
      </p:pic>
      <p:pic>
        <p:nvPicPr>
          <p:cNvPr id="9" name="Picture 8">
            <a:extLst>
              <a:ext uri="{FF2B5EF4-FFF2-40B4-BE49-F238E27FC236}">
                <a16:creationId xmlns:a16="http://schemas.microsoft.com/office/drawing/2014/main" id="{841EBD7A-7E21-4399-D4D8-EE45399FCDEA}"/>
              </a:ext>
            </a:extLst>
          </p:cNvPr>
          <p:cNvPicPr>
            <a:picLocks noChangeAspect="1"/>
          </p:cNvPicPr>
          <p:nvPr userDrawn="1"/>
        </p:nvPicPr>
        <p:blipFill>
          <a:blip r:embed="rId5"/>
          <a:stretch>
            <a:fillRect/>
          </a:stretch>
        </p:blipFill>
        <p:spPr>
          <a:xfrm>
            <a:off x="6662037" y="6092483"/>
            <a:ext cx="1074489" cy="373244"/>
          </a:xfrm>
          <a:prstGeom prst="rect">
            <a:avLst/>
          </a:prstGeom>
        </p:spPr>
      </p:pic>
      <p:pic>
        <p:nvPicPr>
          <p:cNvPr id="10" name="Picture 9">
            <a:extLst>
              <a:ext uri="{FF2B5EF4-FFF2-40B4-BE49-F238E27FC236}">
                <a16:creationId xmlns:a16="http://schemas.microsoft.com/office/drawing/2014/main" id="{DF2C65D2-4DC2-310D-BE92-37F893E206BB}"/>
              </a:ext>
            </a:extLst>
          </p:cNvPr>
          <p:cNvPicPr>
            <a:picLocks noChangeAspect="1"/>
          </p:cNvPicPr>
          <p:nvPr userDrawn="1"/>
        </p:nvPicPr>
        <p:blipFill>
          <a:blip r:embed="rId6"/>
          <a:srcRect/>
          <a:stretch/>
        </p:blipFill>
        <p:spPr>
          <a:xfrm>
            <a:off x="356185" y="6032073"/>
            <a:ext cx="1226430" cy="554414"/>
          </a:xfrm>
          <a:prstGeom prst="rect">
            <a:avLst/>
          </a:prstGeom>
        </p:spPr>
      </p:pic>
    </p:spTree>
    <p:extLst>
      <p:ext uri="{BB962C8B-B14F-4D97-AF65-F5344CB8AC3E}">
        <p14:creationId xmlns:p14="http://schemas.microsoft.com/office/powerpoint/2010/main" val="23448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RF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3C2A-CCC9-4BA2-92E4-F61D2813457D}"/>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E25C414D-FF50-4280-9436-FC7A771F00B3}"/>
              </a:ext>
            </a:extLst>
          </p:cNvPr>
          <p:cNvSpPr>
            <a:spLocks noGrp="1"/>
          </p:cNvSpPr>
          <p:nvPr>
            <p:ph type="sldNum" sz="quarter" idx="12"/>
          </p:nvPr>
        </p:nvSpPr>
        <p:spPr/>
        <p:txBody>
          <a:bodyPr/>
          <a:lstStyle/>
          <a:p>
            <a:fld id="{8AE658E8-9B3B-41CF-9D54-C22306B86F23}" type="slidenum">
              <a:rPr lang="en-GB" smtClean="0"/>
              <a:pPr/>
              <a:t>‹#›</a:t>
            </a:fld>
            <a:endParaRPr lang="en-GB" dirty="0"/>
          </a:p>
        </p:txBody>
      </p:sp>
      <p:sp>
        <p:nvSpPr>
          <p:cNvPr id="6" name="FooterBox"/>
          <p:cNvSpPr txBox="1"/>
          <p:nvPr userDrawn="1">
            <p:custDataLst>
              <p:tags r:id="rId1"/>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917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RF_Summary highlights pan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FBFF40-A2D9-4DF8-898E-F4F9836512C2}"/>
              </a:ext>
            </a:extLst>
          </p:cNvPr>
          <p:cNvSpPr/>
          <p:nvPr userDrawn="1">
            <p:custDataLst>
              <p:tags r:id="rId1"/>
            </p:custDataLst>
          </p:nvPr>
        </p:nvSpPr>
        <p:spPr>
          <a:xfrm>
            <a:off x="8496000" y="0"/>
            <a:ext cx="3696000" cy="6858000"/>
          </a:xfrm>
          <a:prstGeom prst="rect">
            <a:avLst/>
          </a:prstGeom>
          <a:solidFill>
            <a:srgbClr val="7DA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GB" smtClean="0"/>
              <a:pPr/>
              <a:t>‹#›</a:t>
            </a:fld>
            <a:endParaRPr lang="en-GB" dirty="0"/>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456000" y="1847850"/>
            <a:ext cx="7485733" cy="412538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B945697F-44E3-4F13-BCC9-305030C397B5}"/>
              </a:ext>
            </a:extLst>
          </p:cNvPr>
          <p:cNvSpPr>
            <a:spLocks noGrp="1"/>
          </p:cNvSpPr>
          <p:nvPr>
            <p:ph type="body" sz="quarter" idx="15"/>
            <p:custDataLst>
              <p:tags r:id="rId4"/>
            </p:custDataLst>
          </p:nvPr>
        </p:nvSpPr>
        <p:spPr>
          <a:xfrm>
            <a:off x="8989485" y="1847851"/>
            <a:ext cx="2747433" cy="4080000"/>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vl6pPr>
              <a:buClr>
                <a:schemeClr val="bg1"/>
              </a:buClr>
              <a:defRPr sz="1600">
                <a:solidFill>
                  <a:schemeClr val="bg1"/>
                </a:solidFill>
              </a:defRPr>
            </a:lvl6pPr>
            <a:lvl7pPr>
              <a:buClr>
                <a:schemeClr val="bg1"/>
              </a:buClr>
              <a:defRPr sz="1600">
                <a:solidFill>
                  <a:schemeClr val="bg1"/>
                </a:solidFill>
              </a:defRPr>
            </a:lvl7pPr>
            <a:lvl8pPr>
              <a:buClr>
                <a:schemeClr val="bg1"/>
              </a:buClr>
              <a:defRPr sz="1600">
                <a:solidFill>
                  <a:schemeClr val="bg1"/>
                </a:solidFill>
              </a:defRPr>
            </a:lvl8pPr>
            <a:lvl9pPr>
              <a:buClr>
                <a:schemeClr val="bg1"/>
              </a:buClr>
              <a:defRPr sz="1600">
                <a:solidFill>
                  <a:schemeClr val="bg1"/>
                </a:solidFill>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11" name="Group 10">
            <a:extLst>
              <a:ext uri="{FF2B5EF4-FFF2-40B4-BE49-F238E27FC236}">
                <a16:creationId xmlns:a16="http://schemas.microsoft.com/office/drawing/2014/main" id="{A4CA4E84-1DFF-4D12-9672-1CFE2383312A}"/>
              </a:ext>
            </a:extLst>
          </p:cNvPr>
          <p:cNvGrpSpPr/>
          <p:nvPr userDrawn="1">
            <p:custDataLst>
              <p:tags r:id="rId5"/>
            </p:custDataLst>
          </p:nvPr>
        </p:nvGrpSpPr>
        <p:grpSpPr>
          <a:xfrm>
            <a:off x="11267607" y="6116492"/>
            <a:ext cx="469311" cy="341905"/>
            <a:chOff x="8450705" y="4587368"/>
            <a:chExt cx="351983" cy="256429"/>
          </a:xfrm>
        </p:grpSpPr>
        <p:sp>
          <p:nvSpPr>
            <p:cNvPr id="12" name="Freeform 6">
              <a:extLst>
                <a:ext uri="{FF2B5EF4-FFF2-40B4-BE49-F238E27FC236}">
                  <a16:creationId xmlns:a16="http://schemas.microsoft.com/office/drawing/2014/main" id="{50B19C26-129B-49DC-B945-281A8402F2E3}"/>
                </a:ext>
              </a:extLst>
            </p:cNvPr>
            <p:cNvSpPr>
              <a:spLocks/>
            </p:cNvSpPr>
            <p:nvPr/>
          </p:nvSpPr>
          <p:spPr bwMode="auto">
            <a:xfrm>
              <a:off x="8450705" y="4587368"/>
              <a:ext cx="152663" cy="106752"/>
            </a:xfrm>
            <a:custGeom>
              <a:avLst/>
              <a:gdLst>
                <a:gd name="T0" fmla="*/ 0 w 409"/>
                <a:gd name="T1" fmla="*/ 286 h 286"/>
                <a:gd name="T2" fmla="*/ 206 w 409"/>
                <a:gd name="T3" fmla="*/ 130 h 286"/>
                <a:gd name="T4" fmla="*/ 409 w 409"/>
                <a:gd name="T5" fmla="*/ 286 h 286"/>
                <a:gd name="T6" fmla="*/ 206 w 409"/>
                <a:gd name="T7" fmla="*/ 0 h 286"/>
                <a:gd name="T8" fmla="*/ 0 w 409"/>
                <a:gd name="T9" fmla="*/ 286 h 286"/>
              </a:gdLst>
              <a:ah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16">
              <a:extLst>
                <a:ext uri="{FF2B5EF4-FFF2-40B4-BE49-F238E27FC236}">
                  <a16:creationId xmlns:a16="http://schemas.microsoft.com/office/drawing/2014/main" id="{1B41DCE9-C5DE-45D9-AF49-6345A1C9994E}"/>
                </a:ext>
              </a:extLst>
            </p:cNvPr>
            <p:cNvSpPr>
              <a:spLocks/>
            </p:cNvSpPr>
            <p:nvPr/>
          </p:nvSpPr>
          <p:spPr bwMode="auto">
            <a:xfrm>
              <a:off x="8471981" y="4707931"/>
              <a:ext cx="110111" cy="135866"/>
            </a:xfrm>
            <a:custGeom>
              <a:avLst/>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4" name="Freeform 9">
              <a:extLst>
                <a:ext uri="{FF2B5EF4-FFF2-40B4-BE49-F238E27FC236}">
                  <a16:creationId xmlns:a16="http://schemas.microsoft.com/office/drawing/2014/main" id="{90887D97-C7F4-4871-BD02-EBCE72407F0E}"/>
                </a:ext>
              </a:extLst>
            </p:cNvPr>
            <p:cNvSpPr>
              <a:spLocks/>
            </p:cNvSpPr>
            <p:nvPr/>
          </p:nvSpPr>
          <p:spPr bwMode="auto">
            <a:xfrm>
              <a:off x="8708254" y="4707931"/>
              <a:ext cx="94434" cy="133253"/>
            </a:xfrm>
            <a:custGeom>
              <a:avLst/>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5" name="Freeform 18">
              <a:extLst>
                <a:ext uri="{FF2B5EF4-FFF2-40B4-BE49-F238E27FC236}">
                  <a16:creationId xmlns:a16="http://schemas.microsoft.com/office/drawing/2014/main" id="{8B4A2873-0F76-43D6-B232-F293BBA62257}"/>
                </a:ext>
              </a:extLst>
            </p:cNvPr>
            <p:cNvSpPr>
              <a:spLocks/>
            </p:cNvSpPr>
            <p:nvPr/>
          </p:nvSpPr>
          <p:spPr bwMode="auto">
            <a:xfrm>
              <a:off x="8597396" y="4707931"/>
              <a:ext cx="102273" cy="135866"/>
            </a:xfrm>
            <a:custGeom>
              <a:avLst/>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
        <p:nvSpPr>
          <p:cNvPr id="2" name="Title 1">
            <a:extLst>
              <a:ext uri="{FF2B5EF4-FFF2-40B4-BE49-F238E27FC236}">
                <a16:creationId xmlns:a16="http://schemas.microsoft.com/office/drawing/2014/main" id="{9238DB03-4A68-4197-A79D-CB612CDC390F}"/>
              </a:ext>
            </a:extLst>
          </p:cNvPr>
          <p:cNvSpPr>
            <a:spLocks noGrp="1"/>
          </p:cNvSpPr>
          <p:nvPr>
            <p:ph type="title"/>
            <p:custDataLst>
              <p:tags r:id="rId6"/>
            </p:custDataLst>
          </p:nvPr>
        </p:nvSpPr>
        <p:spPr>
          <a:xfrm>
            <a:off x="456000" y="455083"/>
            <a:ext cx="7488000" cy="698500"/>
          </a:xfrm>
        </p:spPr>
        <p:txBody>
          <a:bodyPr/>
          <a:lstStyle/>
          <a:p>
            <a:r>
              <a:rPr lang="en-GB" dirty="0"/>
              <a:t>Click to edit Master title style</a:t>
            </a:r>
          </a:p>
        </p:txBody>
      </p:sp>
      <p:sp>
        <p:nvSpPr>
          <p:cNvPr id="16" name="FooterBox"/>
          <p:cNvSpPr txBox="1"/>
          <p:nvPr userDrawn="1">
            <p:custDataLst>
              <p:tags r:id="rId7"/>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85284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RF_Summary highlights two columns">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E2629CE9-145C-4F55-9973-BE7723D96937}"/>
              </a:ext>
            </a:extLst>
          </p:cNvPr>
          <p:cNvSpPr>
            <a:spLocks noGrp="1"/>
          </p:cNvSpPr>
          <p:nvPr>
            <p:ph type="body" sz="quarter" idx="15"/>
            <p:custDataLst>
              <p:tags r:id="rId1"/>
            </p:custDataLst>
          </p:nvPr>
        </p:nvSpPr>
        <p:spPr>
          <a:xfrm>
            <a:off x="6144000" y="1847850"/>
            <a:ext cx="5592000" cy="4125383"/>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GB" smtClean="0"/>
              <a:pPr/>
              <a:t>‹#›</a:t>
            </a:fld>
            <a:endParaRPr lang="en-GB" dirty="0"/>
          </a:p>
        </p:txBody>
      </p:sp>
      <p:sp>
        <p:nvSpPr>
          <p:cNvPr id="9" name="Text Placeholder 81">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flipH="1">
            <a:off x="455999" y="1847851"/>
            <a:ext cx="5591143" cy="4125383"/>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itle 2">
            <a:extLst>
              <a:ext uri="{FF2B5EF4-FFF2-40B4-BE49-F238E27FC236}">
                <a16:creationId xmlns:a16="http://schemas.microsoft.com/office/drawing/2014/main" id="{2EBEFE7F-C832-4BA9-8870-E5CC1FAD4B34}"/>
              </a:ext>
            </a:extLst>
          </p:cNvPr>
          <p:cNvSpPr>
            <a:spLocks noGrp="1"/>
          </p:cNvSpPr>
          <p:nvPr>
            <p:ph type="title"/>
            <p:custDataLst>
              <p:tags r:id="rId4"/>
            </p:custDataLst>
          </p:nvPr>
        </p:nvSpPr>
        <p:spPr/>
        <p:txBody>
          <a:bodyPr/>
          <a:lstStyle/>
          <a:p>
            <a:r>
              <a:rPr lang="en-GB" dirty="0"/>
              <a:t>Click to edit Master title style</a:t>
            </a:r>
          </a:p>
        </p:txBody>
      </p:sp>
      <p:sp>
        <p:nvSpPr>
          <p:cNvPr id="7" name="FooterBox"/>
          <p:cNvSpPr txBox="1"/>
          <p:nvPr userDrawn="1">
            <p:custDataLst>
              <p:tags r:id="rId5"/>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64436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RF_Summary highlights grid of four">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E2629CE9-145C-4F55-9973-BE7723D96937}"/>
              </a:ext>
            </a:extLst>
          </p:cNvPr>
          <p:cNvSpPr>
            <a:spLocks noGrp="1"/>
          </p:cNvSpPr>
          <p:nvPr>
            <p:ph type="body" sz="quarter" idx="15"/>
            <p:custDataLst>
              <p:tags r:id="rId1"/>
            </p:custDataLst>
          </p:nvPr>
        </p:nvSpPr>
        <p:spPr>
          <a:xfrm>
            <a:off x="3299999" y="1847851"/>
            <a:ext cx="2748000" cy="4125383"/>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GB" smtClean="0"/>
              <a:pPr/>
              <a:t>‹#›</a:t>
            </a:fld>
            <a:endParaRPr lang="en-GB" dirty="0"/>
          </a:p>
        </p:txBody>
      </p:sp>
      <p:sp>
        <p:nvSpPr>
          <p:cNvPr id="9" name="Text Placeholder 81">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456001" y="1847851"/>
            <a:ext cx="2744400" cy="4125383"/>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82">
            <a:extLst>
              <a:ext uri="{FF2B5EF4-FFF2-40B4-BE49-F238E27FC236}">
                <a16:creationId xmlns:a16="http://schemas.microsoft.com/office/drawing/2014/main" id="{85190631-22EA-45DD-B04E-D129161E5217}"/>
              </a:ext>
            </a:extLst>
          </p:cNvPr>
          <p:cNvSpPr>
            <a:spLocks noGrp="1"/>
          </p:cNvSpPr>
          <p:nvPr>
            <p:ph type="body" sz="quarter" idx="16"/>
            <p:custDataLst>
              <p:tags r:id="rId4"/>
            </p:custDataLst>
          </p:nvPr>
        </p:nvSpPr>
        <p:spPr>
          <a:xfrm>
            <a:off x="6143999" y="1847851"/>
            <a:ext cx="2748000" cy="4125383"/>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83">
            <a:extLst>
              <a:ext uri="{FF2B5EF4-FFF2-40B4-BE49-F238E27FC236}">
                <a16:creationId xmlns:a16="http://schemas.microsoft.com/office/drawing/2014/main" id="{3D8159EB-6E91-479C-96D3-726897DB9B69}"/>
              </a:ext>
            </a:extLst>
          </p:cNvPr>
          <p:cNvSpPr>
            <a:spLocks noGrp="1"/>
          </p:cNvSpPr>
          <p:nvPr>
            <p:ph type="body" sz="quarter" idx="17"/>
            <p:custDataLst>
              <p:tags r:id="rId5"/>
            </p:custDataLst>
          </p:nvPr>
        </p:nvSpPr>
        <p:spPr>
          <a:xfrm>
            <a:off x="8987999" y="1847851"/>
            <a:ext cx="2748000" cy="4125383"/>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1">
            <a:extLst>
              <a:ext uri="{FF2B5EF4-FFF2-40B4-BE49-F238E27FC236}">
                <a16:creationId xmlns:a16="http://schemas.microsoft.com/office/drawing/2014/main" id="{E3F90A3F-8260-453F-A219-54B1052994AE}"/>
              </a:ext>
            </a:extLst>
          </p:cNvPr>
          <p:cNvSpPr>
            <a:spLocks noGrp="1"/>
          </p:cNvSpPr>
          <p:nvPr>
            <p:ph type="title"/>
            <p:custDataLst>
              <p:tags r:id="rId6"/>
            </p:custDataLst>
          </p:nvPr>
        </p:nvSpPr>
        <p:spPr/>
        <p:txBody>
          <a:bodyPr/>
          <a:lstStyle/>
          <a:p>
            <a:r>
              <a:rPr lang="en-GB" dirty="0"/>
              <a:t>Click to edit Master title style</a:t>
            </a:r>
          </a:p>
        </p:txBody>
      </p:sp>
      <p:sp>
        <p:nvSpPr>
          <p:cNvPr id="11" name="FooterBox"/>
          <p:cNvSpPr txBox="1"/>
          <p:nvPr userDrawn="1">
            <p:custDataLst>
              <p:tags r:id="rId7"/>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06611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RF_Key facts x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4FEA6-8883-454D-A222-2BFF12073AB8}"/>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8" name="Text Placeholder 7">
            <a:extLst>
              <a:ext uri="{FF2B5EF4-FFF2-40B4-BE49-F238E27FC236}">
                <a16:creationId xmlns:a16="http://schemas.microsoft.com/office/drawing/2014/main" id="{B9E3055F-9448-4738-A8D6-D0DAA15AD90C}"/>
              </a:ext>
            </a:extLst>
          </p:cNvPr>
          <p:cNvSpPr>
            <a:spLocks noGrp="1"/>
          </p:cNvSpPr>
          <p:nvPr>
            <p:ph type="body" sz="quarter" idx="13" hasCustomPrompt="1"/>
            <p:custDataLst>
              <p:tags r:id="rId2"/>
            </p:custDataLst>
          </p:nvPr>
        </p:nvSpPr>
        <p:spPr>
          <a:xfrm>
            <a:off x="4723203" y="2057400"/>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11" name="Text Placeholder 71">
            <a:extLst>
              <a:ext uri="{FF2B5EF4-FFF2-40B4-BE49-F238E27FC236}">
                <a16:creationId xmlns:a16="http://schemas.microsoft.com/office/drawing/2014/main" id="{24E5B614-174E-4CF2-92F9-784186108D79}"/>
              </a:ext>
            </a:extLst>
          </p:cNvPr>
          <p:cNvSpPr>
            <a:spLocks noGrp="1"/>
          </p:cNvSpPr>
          <p:nvPr>
            <p:ph type="body" sz="quarter" idx="14" hasCustomPrompt="1"/>
            <p:custDataLst>
              <p:tags r:id="rId3"/>
            </p:custDataLst>
          </p:nvPr>
        </p:nvSpPr>
        <p:spPr>
          <a:xfrm>
            <a:off x="1430583" y="2057400"/>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12" name="Text Placeholder 72">
            <a:extLst>
              <a:ext uri="{FF2B5EF4-FFF2-40B4-BE49-F238E27FC236}">
                <a16:creationId xmlns:a16="http://schemas.microsoft.com/office/drawing/2014/main" id="{B4DD2D72-0E03-47F6-ABAE-4149AA7C4B24}"/>
              </a:ext>
            </a:extLst>
          </p:cNvPr>
          <p:cNvSpPr>
            <a:spLocks noGrp="1"/>
          </p:cNvSpPr>
          <p:nvPr>
            <p:ph type="body" sz="quarter" idx="15" hasCustomPrompt="1"/>
            <p:custDataLst>
              <p:tags r:id="rId4"/>
            </p:custDataLst>
          </p:nvPr>
        </p:nvSpPr>
        <p:spPr>
          <a:xfrm>
            <a:off x="8015817" y="2057400"/>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13" name="Title 12">
            <a:extLst>
              <a:ext uri="{FF2B5EF4-FFF2-40B4-BE49-F238E27FC236}">
                <a16:creationId xmlns:a16="http://schemas.microsoft.com/office/drawing/2014/main" id="{7CB15E09-D2E6-49D3-97F9-E76AD2BC9498}"/>
              </a:ext>
            </a:extLst>
          </p:cNvPr>
          <p:cNvSpPr>
            <a:spLocks noGrp="1"/>
          </p:cNvSpPr>
          <p:nvPr>
            <p:ph type="title"/>
            <p:custDataLst>
              <p:tags r:id="rId5"/>
            </p:custDataLst>
          </p:nvPr>
        </p:nvSpPr>
        <p:spPr/>
        <p:txBody>
          <a:bodyPr/>
          <a:lstStyle/>
          <a:p>
            <a:r>
              <a:rPr lang="en-GB" dirty="0"/>
              <a:t>Click to edit Master title style</a:t>
            </a:r>
          </a:p>
        </p:txBody>
      </p:sp>
      <p:sp>
        <p:nvSpPr>
          <p:cNvPr id="9" name="FooterBox"/>
          <p:cNvSpPr txBox="1"/>
          <p:nvPr userDrawn="1">
            <p:custDataLst>
              <p:tags r:id="rId6"/>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38185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RF_Key facts x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4FEA6-8883-454D-A222-2BFF12073AB8}"/>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8" name="Text Placeholder 7">
            <a:extLst>
              <a:ext uri="{FF2B5EF4-FFF2-40B4-BE49-F238E27FC236}">
                <a16:creationId xmlns:a16="http://schemas.microsoft.com/office/drawing/2014/main" id="{B9E3055F-9448-4738-A8D6-D0DAA15AD90C}"/>
              </a:ext>
            </a:extLst>
          </p:cNvPr>
          <p:cNvSpPr>
            <a:spLocks noGrp="1"/>
          </p:cNvSpPr>
          <p:nvPr>
            <p:ph type="body" sz="quarter" idx="13" hasCustomPrompt="1"/>
            <p:custDataLst>
              <p:tags r:id="rId2"/>
            </p:custDataLst>
          </p:nvPr>
        </p:nvSpPr>
        <p:spPr>
          <a:xfrm>
            <a:off x="3300800" y="2057400"/>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11" name="Text Placeholder 71">
            <a:extLst>
              <a:ext uri="{FF2B5EF4-FFF2-40B4-BE49-F238E27FC236}">
                <a16:creationId xmlns:a16="http://schemas.microsoft.com/office/drawing/2014/main" id="{24E5B614-174E-4CF2-92F9-784186108D79}"/>
              </a:ext>
            </a:extLst>
          </p:cNvPr>
          <p:cNvSpPr>
            <a:spLocks noGrp="1"/>
          </p:cNvSpPr>
          <p:nvPr>
            <p:ph type="body" sz="quarter" idx="14" hasCustomPrompt="1"/>
            <p:custDataLst>
              <p:tags r:id="rId3"/>
            </p:custDataLst>
          </p:nvPr>
        </p:nvSpPr>
        <p:spPr>
          <a:xfrm>
            <a:off x="456000" y="2057400"/>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12" name="Text Placeholder 72">
            <a:extLst>
              <a:ext uri="{FF2B5EF4-FFF2-40B4-BE49-F238E27FC236}">
                <a16:creationId xmlns:a16="http://schemas.microsoft.com/office/drawing/2014/main" id="{B4DD2D72-0E03-47F6-ABAE-4149AA7C4B24}"/>
              </a:ext>
            </a:extLst>
          </p:cNvPr>
          <p:cNvSpPr>
            <a:spLocks noGrp="1"/>
          </p:cNvSpPr>
          <p:nvPr>
            <p:ph type="body" sz="quarter" idx="15" hasCustomPrompt="1"/>
            <p:custDataLst>
              <p:tags r:id="rId4"/>
            </p:custDataLst>
          </p:nvPr>
        </p:nvSpPr>
        <p:spPr>
          <a:xfrm>
            <a:off x="6145600" y="2057400"/>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9" name="Text Placeholder 73">
            <a:extLst>
              <a:ext uri="{FF2B5EF4-FFF2-40B4-BE49-F238E27FC236}">
                <a16:creationId xmlns:a16="http://schemas.microsoft.com/office/drawing/2014/main" id="{B6C34EE2-FF37-4D33-B721-64438C8F7E49}"/>
              </a:ext>
            </a:extLst>
          </p:cNvPr>
          <p:cNvSpPr>
            <a:spLocks noGrp="1"/>
          </p:cNvSpPr>
          <p:nvPr>
            <p:ph type="body" sz="quarter" idx="16" hasCustomPrompt="1"/>
            <p:custDataLst>
              <p:tags r:id="rId5"/>
            </p:custDataLst>
          </p:nvPr>
        </p:nvSpPr>
        <p:spPr>
          <a:xfrm>
            <a:off x="8990400" y="2057400"/>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3" name="Title 2">
            <a:extLst>
              <a:ext uri="{FF2B5EF4-FFF2-40B4-BE49-F238E27FC236}">
                <a16:creationId xmlns:a16="http://schemas.microsoft.com/office/drawing/2014/main" id="{48CECB4D-233F-4D57-9063-9E7F54FB4723}"/>
              </a:ext>
            </a:extLst>
          </p:cNvPr>
          <p:cNvSpPr>
            <a:spLocks noGrp="1"/>
          </p:cNvSpPr>
          <p:nvPr>
            <p:ph type="title"/>
            <p:custDataLst>
              <p:tags r:id="rId6"/>
            </p:custDataLst>
          </p:nvPr>
        </p:nvSpPr>
        <p:spPr/>
        <p:txBody>
          <a:bodyPr/>
          <a:lstStyle/>
          <a:p>
            <a:r>
              <a:rPr lang="en-GB" dirty="0"/>
              <a:t>Click to edit Master title style</a:t>
            </a:r>
          </a:p>
        </p:txBody>
      </p:sp>
      <p:sp>
        <p:nvSpPr>
          <p:cNvPr id="10" name="FooterBox"/>
          <p:cNvSpPr txBox="1"/>
          <p:nvPr userDrawn="1">
            <p:custDataLst>
              <p:tags r:id="rId7"/>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05567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RF_Key facts x5">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4FEA6-8883-454D-A222-2BFF12073AB8}"/>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8" name="Text Placeholder 7">
            <a:extLst>
              <a:ext uri="{FF2B5EF4-FFF2-40B4-BE49-F238E27FC236}">
                <a16:creationId xmlns:a16="http://schemas.microsoft.com/office/drawing/2014/main" id="{B9E3055F-9448-4738-A8D6-D0DAA15AD90C}"/>
              </a:ext>
            </a:extLst>
          </p:cNvPr>
          <p:cNvSpPr>
            <a:spLocks noGrp="1"/>
          </p:cNvSpPr>
          <p:nvPr>
            <p:ph type="body" sz="quarter" idx="13" hasCustomPrompt="1"/>
            <p:custDataLst>
              <p:tags r:id="rId2"/>
            </p:custDataLst>
          </p:nvPr>
        </p:nvSpPr>
        <p:spPr>
          <a:xfrm>
            <a:off x="4723200" y="452967"/>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11" name="Text Placeholder 71">
            <a:extLst>
              <a:ext uri="{FF2B5EF4-FFF2-40B4-BE49-F238E27FC236}">
                <a16:creationId xmlns:a16="http://schemas.microsoft.com/office/drawing/2014/main" id="{24E5B614-174E-4CF2-92F9-784186108D79}"/>
              </a:ext>
            </a:extLst>
          </p:cNvPr>
          <p:cNvSpPr>
            <a:spLocks noGrp="1"/>
          </p:cNvSpPr>
          <p:nvPr>
            <p:ph type="body" sz="quarter" idx="14" hasCustomPrompt="1"/>
            <p:custDataLst>
              <p:tags r:id="rId3"/>
            </p:custDataLst>
          </p:nvPr>
        </p:nvSpPr>
        <p:spPr>
          <a:xfrm>
            <a:off x="1875368" y="452967"/>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12" name="Text Placeholder 72">
            <a:extLst>
              <a:ext uri="{FF2B5EF4-FFF2-40B4-BE49-F238E27FC236}">
                <a16:creationId xmlns:a16="http://schemas.microsoft.com/office/drawing/2014/main" id="{B4DD2D72-0E03-47F6-ABAE-4149AA7C4B24}"/>
              </a:ext>
            </a:extLst>
          </p:cNvPr>
          <p:cNvSpPr>
            <a:spLocks noGrp="1"/>
          </p:cNvSpPr>
          <p:nvPr>
            <p:ph type="body" sz="quarter" idx="15" hasCustomPrompt="1"/>
            <p:custDataLst>
              <p:tags r:id="rId4"/>
            </p:custDataLst>
          </p:nvPr>
        </p:nvSpPr>
        <p:spPr>
          <a:xfrm>
            <a:off x="7571033" y="452967"/>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9" name="Text Placeholder 73">
            <a:extLst>
              <a:ext uri="{FF2B5EF4-FFF2-40B4-BE49-F238E27FC236}">
                <a16:creationId xmlns:a16="http://schemas.microsoft.com/office/drawing/2014/main" id="{B6C34EE2-FF37-4D33-B721-64438C8F7E49}"/>
              </a:ext>
            </a:extLst>
          </p:cNvPr>
          <p:cNvSpPr>
            <a:spLocks noGrp="1"/>
          </p:cNvSpPr>
          <p:nvPr>
            <p:ph type="body" sz="quarter" idx="16" hasCustomPrompt="1"/>
            <p:custDataLst>
              <p:tags r:id="rId5"/>
            </p:custDataLst>
          </p:nvPr>
        </p:nvSpPr>
        <p:spPr>
          <a:xfrm>
            <a:off x="3303833" y="3196167"/>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10" name="Text Placeholder 74">
            <a:extLst>
              <a:ext uri="{FF2B5EF4-FFF2-40B4-BE49-F238E27FC236}">
                <a16:creationId xmlns:a16="http://schemas.microsoft.com/office/drawing/2014/main" id="{DB1321C2-520B-4EA2-AF61-2C161632528F}"/>
              </a:ext>
            </a:extLst>
          </p:cNvPr>
          <p:cNvSpPr>
            <a:spLocks noGrp="1"/>
          </p:cNvSpPr>
          <p:nvPr>
            <p:ph type="body" sz="quarter" idx="17" hasCustomPrompt="1"/>
            <p:custDataLst>
              <p:tags r:id="rId6"/>
            </p:custDataLst>
          </p:nvPr>
        </p:nvSpPr>
        <p:spPr>
          <a:xfrm>
            <a:off x="6148633" y="3196167"/>
            <a:ext cx="2745600" cy="2743200"/>
          </a:xfrm>
          <a:prstGeom prst="ellipse">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3200" b="1">
                <a:solidFill>
                  <a:schemeClr val="bg1"/>
                </a:solidFill>
                <a:latin typeface="+mj-lt"/>
              </a:defRPr>
            </a:lvl2pPr>
            <a:lvl3pPr marL="0" indent="0" algn="ctr">
              <a:spcBef>
                <a:spcPts val="800"/>
              </a:spcBef>
              <a:buNone/>
              <a:defRPr sz="3200" b="1">
                <a:solidFill>
                  <a:schemeClr val="bg1"/>
                </a:solidFill>
                <a:latin typeface="+mj-lt"/>
              </a:defRPr>
            </a:lvl3pPr>
            <a:lvl4pPr marL="0" indent="0" algn="ctr">
              <a:spcBef>
                <a:spcPts val="800"/>
              </a:spcBef>
              <a:buNone/>
              <a:defRPr sz="3200" b="1">
                <a:solidFill>
                  <a:schemeClr val="bg1"/>
                </a:solidFill>
                <a:latin typeface="+mj-lt"/>
              </a:defRPr>
            </a:lvl4pPr>
            <a:lvl5pPr marL="0" indent="0" algn="ctr">
              <a:spcBef>
                <a:spcPts val="800"/>
              </a:spcBef>
              <a:buNone/>
              <a:defRPr sz="3200" b="1">
                <a:solidFill>
                  <a:schemeClr val="bg1"/>
                </a:solidFill>
                <a:latin typeface="+mj-lt"/>
              </a:defRPr>
            </a:lvl5pPr>
            <a:lvl6pPr marL="0" indent="0" algn="ctr">
              <a:spcBef>
                <a:spcPts val="800"/>
              </a:spcBef>
              <a:buNone/>
              <a:defRPr sz="3200" b="1">
                <a:solidFill>
                  <a:schemeClr val="bg1"/>
                </a:solidFill>
                <a:latin typeface="+mj-lt"/>
              </a:defRPr>
            </a:lvl6pPr>
            <a:lvl7pPr marL="0" indent="0" algn="ctr">
              <a:spcBef>
                <a:spcPts val="800"/>
              </a:spcBef>
              <a:buNone/>
              <a:defRPr sz="3200" b="1">
                <a:solidFill>
                  <a:schemeClr val="bg1"/>
                </a:solidFill>
                <a:latin typeface="+mj-lt"/>
              </a:defRPr>
            </a:lvl7pPr>
            <a:lvl8pPr marL="0" indent="0" algn="ctr">
              <a:spcBef>
                <a:spcPts val="800"/>
              </a:spcBef>
              <a:buNone/>
              <a:defRPr sz="3200" b="1">
                <a:solidFill>
                  <a:schemeClr val="bg1"/>
                </a:solidFill>
                <a:latin typeface="+mj-lt"/>
              </a:defRPr>
            </a:lvl8pPr>
            <a:lvl9pPr marL="0" indent="0" algn="ctr">
              <a:spcBef>
                <a:spcPts val="800"/>
              </a:spcBef>
              <a:buNone/>
              <a:defRPr sz="3200" b="1">
                <a:solidFill>
                  <a:schemeClr val="bg1"/>
                </a:solidFill>
                <a:latin typeface="+mj-lt"/>
              </a:defRPr>
            </a:lvl9pPr>
          </a:lstStyle>
          <a:p>
            <a:pPr lvl="0"/>
            <a:r>
              <a:rPr lang="en-GB" dirty="0"/>
              <a:t>Key fact</a:t>
            </a:r>
          </a:p>
        </p:txBody>
      </p:sp>
      <p:sp>
        <p:nvSpPr>
          <p:cNvPr id="13" name="FooterBox"/>
          <p:cNvSpPr txBox="1"/>
          <p:nvPr userDrawn="1">
            <p:custDataLst>
              <p:tags r:id="rId7"/>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68899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RF_Key facts x3 arrow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AFD690-6E87-4FE4-9E4F-1D19BD2A2E23}"/>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11" name="Text Placeholder 10">
            <a:extLst>
              <a:ext uri="{FF2B5EF4-FFF2-40B4-BE49-F238E27FC236}">
                <a16:creationId xmlns:a16="http://schemas.microsoft.com/office/drawing/2014/main" id="{E5E233EC-FC67-4019-8142-67654FFAED23}"/>
              </a:ext>
            </a:extLst>
          </p:cNvPr>
          <p:cNvSpPr>
            <a:spLocks noGrp="1"/>
          </p:cNvSpPr>
          <p:nvPr>
            <p:ph type="body" sz="quarter" idx="14"/>
            <p:custDataLst>
              <p:tags r:id="rId2"/>
            </p:custDataLst>
          </p:nvPr>
        </p:nvSpPr>
        <p:spPr>
          <a:xfrm>
            <a:off x="456000" y="3640666"/>
            <a:ext cx="3688432" cy="2332567"/>
          </a:xfrm>
        </p:spPr>
        <p:txBody>
          <a:bodyPr>
            <a:noAutofit/>
          </a:bodyPr>
          <a:lstStyle>
            <a:lvl1pPr marL="0" indent="0" algn="ctr">
              <a:buNone/>
              <a:defRPr sz="1867" b="1">
                <a:solidFill>
                  <a:schemeClr val="tx1"/>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101">
            <a:extLst>
              <a:ext uri="{FF2B5EF4-FFF2-40B4-BE49-F238E27FC236}">
                <a16:creationId xmlns:a16="http://schemas.microsoft.com/office/drawing/2014/main" id="{5FDDA890-104C-40D7-B81F-CD5B937EE816}"/>
              </a:ext>
            </a:extLst>
          </p:cNvPr>
          <p:cNvSpPr>
            <a:spLocks noGrp="1"/>
          </p:cNvSpPr>
          <p:nvPr>
            <p:ph type="body" sz="quarter" idx="15"/>
            <p:custDataLst>
              <p:tags r:id="rId3"/>
            </p:custDataLst>
          </p:nvPr>
        </p:nvSpPr>
        <p:spPr>
          <a:xfrm>
            <a:off x="4250267" y="3640666"/>
            <a:ext cx="3688431" cy="2332567"/>
          </a:xfrm>
        </p:spPr>
        <p:txBody>
          <a:bodyPr>
            <a:noAutofit/>
          </a:bodyPr>
          <a:lstStyle>
            <a:lvl1pPr marL="0" indent="0" algn="ctr">
              <a:buNone/>
              <a:defRPr sz="1867" b="1">
                <a:solidFill>
                  <a:schemeClr val="tx1"/>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102">
            <a:extLst>
              <a:ext uri="{FF2B5EF4-FFF2-40B4-BE49-F238E27FC236}">
                <a16:creationId xmlns:a16="http://schemas.microsoft.com/office/drawing/2014/main" id="{72A96B3B-562D-43AD-B4FE-B66AB50276F5}"/>
              </a:ext>
            </a:extLst>
          </p:cNvPr>
          <p:cNvSpPr>
            <a:spLocks noGrp="1"/>
          </p:cNvSpPr>
          <p:nvPr>
            <p:ph type="body" sz="quarter" idx="16"/>
            <p:custDataLst>
              <p:tags r:id="rId4"/>
            </p:custDataLst>
          </p:nvPr>
        </p:nvSpPr>
        <p:spPr>
          <a:xfrm>
            <a:off x="8047567" y="3640666"/>
            <a:ext cx="3689351" cy="2332567"/>
          </a:xfrm>
        </p:spPr>
        <p:txBody>
          <a:bodyPr>
            <a:noAutofit/>
          </a:bodyPr>
          <a:lstStyle>
            <a:lvl1pPr marL="0" indent="0" algn="ctr">
              <a:buNone/>
              <a:defRPr sz="1867" b="1">
                <a:solidFill>
                  <a:schemeClr val="tx1"/>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7">
            <a:extLst>
              <a:ext uri="{FF2B5EF4-FFF2-40B4-BE49-F238E27FC236}">
                <a16:creationId xmlns:a16="http://schemas.microsoft.com/office/drawing/2014/main" id="{3B982029-3BD5-448F-BB9E-009C516863EB}"/>
              </a:ext>
            </a:extLst>
          </p:cNvPr>
          <p:cNvSpPr>
            <a:spLocks noGrp="1"/>
          </p:cNvSpPr>
          <p:nvPr>
            <p:ph type="body" sz="quarter" idx="20" hasCustomPrompt="1"/>
            <p:custDataLst>
              <p:tags r:id="rId5"/>
            </p:custDataLst>
          </p:nvPr>
        </p:nvSpPr>
        <p:spPr>
          <a:xfrm>
            <a:off x="456000" y="1847851"/>
            <a:ext cx="4080000" cy="1368000"/>
          </a:xfrm>
          <a:prstGeom prst="chevron">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2667" b="1">
                <a:solidFill>
                  <a:schemeClr val="bg1"/>
                </a:solidFill>
                <a:latin typeface="+mj-lt"/>
              </a:defRPr>
            </a:lvl2pPr>
            <a:lvl3pPr marL="0" indent="0" algn="ctr">
              <a:spcBef>
                <a:spcPts val="800"/>
              </a:spcBef>
              <a:buNone/>
              <a:defRPr sz="2667" b="1">
                <a:solidFill>
                  <a:schemeClr val="bg1"/>
                </a:solidFill>
                <a:latin typeface="+mj-lt"/>
              </a:defRPr>
            </a:lvl3pPr>
            <a:lvl4pPr marL="0" indent="0" algn="ctr">
              <a:spcBef>
                <a:spcPts val="800"/>
              </a:spcBef>
              <a:buNone/>
              <a:defRPr sz="2667" b="1">
                <a:solidFill>
                  <a:schemeClr val="bg1"/>
                </a:solidFill>
                <a:latin typeface="+mj-lt"/>
              </a:defRPr>
            </a:lvl4pPr>
            <a:lvl5pPr marL="0" indent="0" algn="ctr">
              <a:spcBef>
                <a:spcPts val="800"/>
              </a:spcBef>
              <a:buNone/>
              <a:defRPr sz="2667" b="1">
                <a:solidFill>
                  <a:schemeClr val="bg1"/>
                </a:solidFill>
                <a:latin typeface="+mj-lt"/>
              </a:defRPr>
            </a:lvl5pPr>
            <a:lvl6pPr marL="0" indent="0" algn="ctr">
              <a:spcBef>
                <a:spcPts val="800"/>
              </a:spcBef>
              <a:buNone/>
              <a:defRPr sz="2667" b="1">
                <a:solidFill>
                  <a:schemeClr val="bg1"/>
                </a:solidFill>
                <a:latin typeface="+mj-lt"/>
              </a:defRPr>
            </a:lvl6pPr>
            <a:lvl7pPr marL="0" indent="0" algn="ctr">
              <a:spcBef>
                <a:spcPts val="800"/>
              </a:spcBef>
              <a:buNone/>
              <a:defRPr sz="2667" b="1">
                <a:solidFill>
                  <a:schemeClr val="bg1"/>
                </a:solidFill>
                <a:latin typeface="+mj-lt"/>
              </a:defRPr>
            </a:lvl7pPr>
            <a:lvl8pPr marL="0" indent="0" algn="ctr">
              <a:spcBef>
                <a:spcPts val="800"/>
              </a:spcBef>
              <a:buNone/>
              <a:defRPr sz="2667" b="1">
                <a:solidFill>
                  <a:schemeClr val="bg1"/>
                </a:solidFill>
                <a:latin typeface="+mj-lt"/>
              </a:defRPr>
            </a:lvl8pPr>
            <a:lvl9pPr marL="0" indent="0" algn="ctr">
              <a:spcBef>
                <a:spcPts val="800"/>
              </a:spcBef>
              <a:buNone/>
              <a:defRPr sz="2667" b="1">
                <a:solidFill>
                  <a:schemeClr val="bg1"/>
                </a:solidFill>
                <a:latin typeface="+mj-lt"/>
              </a:defRPr>
            </a:lvl9pPr>
          </a:lstStyle>
          <a:p>
            <a:pPr lvl="0"/>
            <a:r>
              <a:rPr lang="en-GB" dirty="0"/>
              <a:t>Key fact</a:t>
            </a:r>
          </a:p>
        </p:txBody>
      </p:sp>
      <p:sp>
        <p:nvSpPr>
          <p:cNvPr id="25" name="Text Placeholder 73">
            <a:extLst>
              <a:ext uri="{FF2B5EF4-FFF2-40B4-BE49-F238E27FC236}">
                <a16:creationId xmlns:a16="http://schemas.microsoft.com/office/drawing/2014/main" id="{7FC4FFC1-DC72-4873-A063-C28F746046A0}"/>
              </a:ext>
            </a:extLst>
          </p:cNvPr>
          <p:cNvSpPr>
            <a:spLocks noGrp="1"/>
          </p:cNvSpPr>
          <p:nvPr>
            <p:ph type="body" sz="quarter" idx="21" hasCustomPrompt="1"/>
            <p:custDataLst>
              <p:tags r:id="rId6"/>
            </p:custDataLst>
          </p:nvPr>
        </p:nvSpPr>
        <p:spPr>
          <a:xfrm>
            <a:off x="4056000" y="1847851"/>
            <a:ext cx="4080000" cy="1368000"/>
          </a:xfrm>
          <a:prstGeom prst="chevron">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2667" b="1">
                <a:solidFill>
                  <a:schemeClr val="bg1"/>
                </a:solidFill>
                <a:latin typeface="+mj-lt"/>
              </a:defRPr>
            </a:lvl2pPr>
            <a:lvl3pPr marL="0" indent="0" algn="ctr">
              <a:spcBef>
                <a:spcPts val="800"/>
              </a:spcBef>
              <a:buNone/>
              <a:defRPr sz="2667" b="1">
                <a:solidFill>
                  <a:schemeClr val="bg1"/>
                </a:solidFill>
                <a:latin typeface="+mj-lt"/>
              </a:defRPr>
            </a:lvl3pPr>
            <a:lvl4pPr marL="0" indent="0" algn="ctr">
              <a:spcBef>
                <a:spcPts val="800"/>
              </a:spcBef>
              <a:buNone/>
              <a:defRPr sz="2667" b="1">
                <a:solidFill>
                  <a:schemeClr val="bg1"/>
                </a:solidFill>
                <a:latin typeface="+mj-lt"/>
              </a:defRPr>
            </a:lvl4pPr>
            <a:lvl5pPr marL="0" indent="0" algn="ctr">
              <a:spcBef>
                <a:spcPts val="800"/>
              </a:spcBef>
              <a:buNone/>
              <a:defRPr sz="2667" b="1">
                <a:solidFill>
                  <a:schemeClr val="bg1"/>
                </a:solidFill>
                <a:latin typeface="+mj-lt"/>
              </a:defRPr>
            </a:lvl5pPr>
            <a:lvl6pPr marL="0" indent="0" algn="ctr">
              <a:spcBef>
                <a:spcPts val="800"/>
              </a:spcBef>
              <a:buNone/>
              <a:defRPr sz="2667" b="1">
                <a:solidFill>
                  <a:schemeClr val="bg1"/>
                </a:solidFill>
                <a:latin typeface="+mj-lt"/>
              </a:defRPr>
            </a:lvl6pPr>
            <a:lvl7pPr marL="0" indent="0" algn="ctr">
              <a:spcBef>
                <a:spcPts val="800"/>
              </a:spcBef>
              <a:buNone/>
              <a:defRPr sz="2667" b="1">
                <a:solidFill>
                  <a:schemeClr val="bg1"/>
                </a:solidFill>
                <a:latin typeface="+mj-lt"/>
              </a:defRPr>
            </a:lvl7pPr>
            <a:lvl8pPr marL="0" indent="0" algn="ctr">
              <a:spcBef>
                <a:spcPts val="800"/>
              </a:spcBef>
              <a:buNone/>
              <a:defRPr sz="2667" b="1">
                <a:solidFill>
                  <a:schemeClr val="bg1"/>
                </a:solidFill>
                <a:latin typeface="+mj-lt"/>
              </a:defRPr>
            </a:lvl8pPr>
            <a:lvl9pPr marL="0" indent="0" algn="ctr">
              <a:spcBef>
                <a:spcPts val="800"/>
              </a:spcBef>
              <a:buNone/>
              <a:defRPr sz="2667" b="1">
                <a:solidFill>
                  <a:schemeClr val="bg1"/>
                </a:solidFill>
                <a:latin typeface="+mj-lt"/>
              </a:defRPr>
            </a:lvl9pPr>
          </a:lstStyle>
          <a:p>
            <a:pPr lvl="0"/>
            <a:r>
              <a:rPr lang="en-GB" dirty="0"/>
              <a:t>Key fact</a:t>
            </a:r>
          </a:p>
        </p:txBody>
      </p:sp>
      <p:sp>
        <p:nvSpPr>
          <p:cNvPr id="26" name="Text Placeholder 74">
            <a:extLst>
              <a:ext uri="{FF2B5EF4-FFF2-40B4-BE49-F238E27FC236}">
                <a16:creationId xmlns:a16="http://schemas.microsoft.com/office/drawing/2014/main" id="{9A46E8ED-B0A1-4DF6-87DE-AC27E2297C40}"/>
              </a:ext>
            </a:extLst>
          </p:cNvPr>
          <p:cNvSpPr>
            <a:spLocks noGrp="1"/>
          </p:cNvSpPr>
          <p:nvPr>
            <p:ph type="body" sz="quarter" idx="22" hasCustomPrompt="1"/>
            <p:custDataLst>
              <p:tags r:id="rId7"/>
            </p:custDataLst>
          </p:nvPr>
        </p:nvSpPr>
        <p:spPr>
          <a:xfrm>
            <a:off x="7656000" y="1847851"/>
            <a:ext cx="4080000" cy="1368000"/>
          </a:xfrm>
          <a:prstGeom prst="chevron">
            <a:avLst/>
          </a:prstGeom>
          <a:solidFill>
            <a:srgbClr val="DD2720"/>
          </a:solidFill>
        </p:spPr>
        <p:txBody>
          <a:bodyPr anchor="ctr">
            <a:normAutofit/>
          </a:bodyPr>
          <a:lstStyle>
            <a:lvl1pPr marL="0" indent="0" algn="ctr">
              <a:spcBef>
                <a:spcPts val="800"/>
              </a:spcBef>
              <a:buNone/>
              <a:defRPr sz="2400" b="1">
                <a:solidFill>
                  <a:schemeClr val="bg1"/>
                </a:solidFill>
                <a:latin typeface="+mj-lt"/>
              </a:defRPr>
            </a:lvl1pPr>
            <a:lvl2pPr marL="0" indent="0" algn="ctr">
              <a:spcBef>
                <a:spcPts val="800"/>
              </a:spcBef>
              <a:buNone/>
              <a:defRPr sz="2667" b="1">
                <a:solidFill>
                  <a:schemeClr val="bg1"/>
                </a:solidFill>
                <a:latin typeface="+mj-lt"/>
              </a:defRPr>
            </a:lvl2pPr>
            <a:lvl3pPr marL="0" indent="0" algn="ctr">
              <a:spcBef>
                <a:spcPts val="800"/>
              </a:spcBef>
              <a:buNone/>
              <a:defRPr sz="2667" b="1">
                <a:solidFill>
                  <a:schemeClr val="bg1"/>
                </a:solidFill>
                <a:latin typeface="+mj-lt"/>
              </a:defRPr>
            </a:lvl3pPr>
            <a:lvl4pPr marL="0" indent="0" algn="ctr">
              <a:spcBef>
                <a:spcPts val="800"/>
              </a:spcBef>
              <a:buNone/>
              <a:defRPr sz="2667" b="1">
                <a:solidFill>
                  <a:schemeClr val="bg1"/>
                </a:solidFill>
                <a:latin typeface="+mj-lt"/>
              </a:defRPr>
            </a:lvl4pPr>
            <a:lvl5pPr marL="0" indent="0" algn="ctr">
              <a:spcBef>
                <a:spcPts val="800"/>
              </a:spcBef>
              <a:buNone/>
              <a:defRPr sz="2667" b="1">
                <a:solidFill>
                  <a:schemeClr val="bg1"/>
                </a:solidFill>
                <a:latin typeface="+mj-lt"/>
              </a:defRPr>
            </a:lvl5pPr>
            <a:lvl6pPr marL="0" indent="0" algn="ctr">
              <a:spcBef>
                <a:spcPts val="800"/>
              </a:spcBef>
              <a:buNone/>
              <a:defRPr sz="2667" b="1">
                <a:solidFill>
                  <a:schemeClr val="bg1"/>
                </a:solidFill>
                <a:latin typeface="+mj-lt"/>
              </a:defRPr>
            </a:lvl6pPr>
            <a:lvl7pPr marL="0" indent="0" algn="ctr">
              <a:spcBef>
                <a:spcPts val="800"/>
              </a:spcBef>
              <a:buNone/>
              <a:defRPr sz="2667" b="1">
                <a:solidFill>
                  <a:schemeClr val="bg1"/>
                </a:solidFill>
                <a:latin typeface="+mj-lt"/>
              </a:defRPr>
            </a:lvl7pPr>
            <a:lvl8pPr marL="0" indent="0" algn="ctr">
              <a:spcBef>
                <a:spcPts val="800"/>
              </a:spcBef>
              <a:buNone/>
              <a:defRPr sz="2667" b="1">
                <a:solidFill>
                  <a:schemeClr val="bg1"/>
                </a:solidFill>
                <a:latin typeface="+mj-lt"/>
              </a:defRPr>
            </a:lvl8pPr>
            <a:lvl9pPr marL="0" indent="0" algn="ctr">
              <a:spcBef>
                <a:spcPts val="800"/>
              </a:spcBef>
              <a:buNone/>
              <a:defRPr sz="2667" b="1">
                <a:solidFill>
                  <a:schemeClr val="bg1"/>
                </a:solidFill>
                <a:latin typeface="+mj-lt"/>
              </a:defRPr>
            </a:lvl9pPr>
          </a:lstStyle>
          <a:p>
            <a:pPr lvl="0"/>
            <a:r>
              <a:rPr lang="en-GB" dirty="0"/>
              <a:t>Key fact</a:t>
            </a:r>
          </a:p>
        </p:txBody>
      </p:sp>
      <p:sp>
        <p:nvSpPr>
          <p:cNvPr id="6" name="Title 5">
            <a:extLst>
              <a:ext uri="{FF2B5EF4-FFF2-40B4-BE49-F238E27FC236}">
                <a16:creationId xmlns:a16="http://schemas.microsoft.com/office/drawing/2014/main" id="{917E292A-1EA6-4C7C-8338-A53666EFD8FA}"/>
              </a:ext>
            </a:extLst>
          </p:cNvPr>
          <p:cNvSpPr>
            <a:spLocks noGrp="1"/>
          </p:cNvSpPr>
          <p:nvPr>
            <p:ph type="title"/>
            <p:custDataLst>
              <p:tags r:id="rId8"/>
            </p:custDataLst>
          </p:nvPr>
        </p:nvSpPr>
        <p:spPr/>
        <p:txBody>
          <a:bodyPr/>
          <a:lstStyle/>
          <a:p>
            <a:r>
              <a:rPr lang="en-GB" dirty="0"/>
              <a:t>Click to edit Master title style</a:t>
            </a:r>
          </a:p>
        </p:txBody>
      </p:sp>
      <p:sp>
        <p:nvSpPr>
          <p:cNvPr id="14" name="FooterBox"/>
          <p:cNvSpPr txBox="1"/>
          <p:nvPr userDrawn="1">
            <p:custDataLst>
              <p:tags r:id="rId9"/>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58874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RF_Statements x3 ic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AFD690-6E87-4FE4-9E4F-1D19BD2A2E23}"/>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9" name="Picture Placeholder 8">
            <a:extLst>
              <a:ext uri="{FF2B5EF4-FFF2-40B4-BE49-F238E27FC236}">
                <a16:creationId xmlns:a16="http://schemas.microsoft.com/office/drawing/2014/main" id="{36EC3868-2347-49FD-8F50-67386693607E}"/>
              </a:ext>
            </a:extLst>
          </p:cNvPr>
          <p:cNvSpPr>
            <a:spLocks noGrp="1"/>
          </p:cNvSpPr>
          <p:nvPr>
            <p:ph type="pic" sz="quarter" idx="13" hasCustomPrompt="1"/>
            <p:custDataLst>
              <p:tags r:id="rId2"/>
            </p:custDataLst>
          </p:nvPr>
        </p:nvSpPr>
        <p:spPr>
          <a:xfrm>
            <a:off x="2086700" y="1843619"/>
            <a:ext cx="1440000" cy="14400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11" name="Text Placeholder 10">
            <a:extLst>
              <a:ext uri="{FF2B5EF4-FFF2-40B4-BE49-F238E27FC236}">
                <a16:creationId xmlns:a16="http://schemas.microsoft.com/office/drawing/2014/main" id="{E5E233EC-FC67-4019-8142-67654FFAED23}"/>
              </a:ext>
            </a:extLst>
          </p:cNvPr>
          <p:cNvSpPr>
            <a:spLocks noGrp="1"/>
          </p:cNvSpPr>
          <p:nvPr>
            <p:ph type="body" sz="quarter" idx="14"/>
            <p:custDataLst>
              <p:tags r:id="rId3"/>
            </p:custDataLst>
          </p:nvPr>
        </p:nvSpPr>
        <p:spPr>
          <a:xfrm>
            <a:off x="1437218" y="3640666"/>
            <a:ext cx="2738967" cy="2332567"/>
          </a:xfrm>
        </p:spPr>
        <p:txBody>
          <a:bodyPr>
            <a:noAutofit/>
          </a:bodyPr>
          <a:lstStyle>
            <a:lvl1pPr marL="0" indent="0" algn="ctr">
              <a:buNone/>
              <a:defRPr sz="1867" b="1">
                <a:solidFill>
                  <a:schemeClr val="tx2"/>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101">
            <a:extLst>
              <a:ext uri="{FF2B5EF4-FFF2-40B4-BE49-F238E27FC236}">
                <a16:creationId xmlns:a16="http://schemas.microsoft.com/office/drawing/2014/main" id="{5FDDA890-104C-40D7-B81F-CD5B937EE816}"/>
              </a:ext>
            </a:extLst>
          </p:cNvPr>
          <p:cNvSpPr>
            <a:spLocks noGrp="1"/>
          </p:cNvSpPr>
          <p:nvPr>
            <p:ph type="body" sz="quarter" idx="15"/>
            <p:custDataLst>
              <p:tags r:id="rId4"/>
            </p:custDataLst>
          </p:nvPr>
        </p:nvSpPr>
        <p:spPr>
          <a:xfrm>
            <a:off x="4726517" y="3640666"/>
            <a:ext cx="2738967" cy="2332567"/>
          </a:xfrm>
        </p:spPr>
        <p:txBody>
          <a:bodyPr>
            <a:noAutofit/>
          </a:bodyPr>
          <a:lstStyle>
            <a:lvl1pPr marL="0" indent="0" algn="ctr">
              <a:buNone/>
              <a:defRPr sz="1867" b="1">
                <a:solidFill>
                  <a:schemeClr val="tx2"/>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102">
            <a:extLst>
              <a:ext uri="{FF2B5EF4-FFF2-40B4-BE49-F238E27FC236}">
                <a16:creationId xmlns:a16="http://schemas.microsoft.com/office/drawing/2014/main" id="{72A96B3B-562D-43AD-B4FE-B66AB50276F5}"/>
              </a:ext>
            </a:extLst>
          </p:cNvPr>
          <p:cNvSpPr>
            <a:spLocks noGrp="1"/>
          </p:cNvSpPr>
          <p:nvPr>
            <p:ph type="body" sz="quarter" idx="16"/>
            <p:custDataLst>
              <p:tags r:id="rId5"/>
            </p:custDataLst>
          </p:nvPr>
        </p:nvSpPr>
        <p:spPr>
          <a:xfrm>
            <a:off x="8015819" y="3640666"/>
            <a:ext cx="2738967" cy="2332567"/>
          </a:xfrm>
        </p:spPr>
        <p:txBody>
          <a:bodyPr>
            <a:noAutofit/>
          </a:bodyPr>
          <a:lstStyle>
            <a:lvl1pPr marL="0" indent="0" algn="ctr">
              <a:buNone/>
              <a:defRPr sz="1867" b="1">
                <a:solidFill>
                  <a:schemeClr val="tx2"/>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Picture Placeholder 83">
            <a:extLst>
              <a:ext uri="{FF2B5EF4-FFF2-40B4-BE49-F238E27FC236}">
                <a16:creationId xmlns:a16="http://schemas.microsoft.com/office/drawing/2014/main" id="{7691E321-9BC5-4DDA-B91E-E70FD57A72AC}"/>
              </a:ext>
            </a:extLst>
          </p:cNvPr>
          <p:cNvSpPr>
            <a:spLocks noGrp="1"/>
          </p:cNvSpPr>
          <p:nvPr>
            <p:ph type="pic" sz="quarter" idx="17" hasCustomPrompt="1"/>
            <p:custDataLst>
              <p:tags r:id="rId6"/>
            </p:custDataLst>
          </p:nvPr>
        </p:nvSpPr>
        <p:spPr>
          <a:xfrm>
            <a:off x="5375999" y="1843619"/>
            <a:ext cx="1440000" cy="14400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15" name="Picture Placeholder 84">
            <a:extLst>
              <a:ext uri="{FF2B5EF4-FFF2-40B4-BE49-F238E27FC236}">
                <a16:creationId xmlns:a16="http://schemas.microsoft.com/office/drawing/2014/main" id="{EACDE969-5C38-408A-B09F-5D5AF73E232B}"/>
              </a:ext>
            </a:extLst>
          </p:cNvPr>
          <p:cNvSpPr>
            <a:spLocks noGrp="1"/>
          </p:cNvSpPr>
          <p:nvPr>
            <p:ph type="pic" sz="quarter" idx="18" hasCustomPrompt="1"/>
            <p:custDataLst>
              <p:tags r:id="rId7"/>
            </p:custDataLst>
          </p:nvPr>
        </p:nvSpPr>
        <p:spPr>
          <a:xfrm>
            <a:off x="8665301" y="1843619"/>
            <a:ext cx="1440000" cy="14400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16" name="Title 15">
            <a:extLst>
              <a:ext uri="{FF2B5EF4-FFF2-40B4-BE49-F238E27FC236}">
                <a16:creationId xmlns:a16="http://schemas.microsoft.com/office/drawing/2014/main" id="{587FA867-83E4-472C-8299-FDC3F8152767}"/>
              </a:ext>
            </a:extLst>
          </p:cNvPr>
          <p:cNvSpPr>
            <a:spLocks noGrp="1"/>
          </p:cNvSpPr>
          <p:nvPr>
            <p:ph type="title"/>
            <p:custDataLst>
              <p:tags r:id="rId8"/>
            </p:custDataLst>
          </p:nvPr>
        </p:nvSpPr>
        <p:spPr/>
        <p:txBody>
          <a:bodyPr/>
          <a:lstStyle/>
          <a:p>
            <a:r>
              <a:rPr lang="en-GB" dirty="0"/>
              <a:t>Click to edit Master title style</a:t>
            </a:r>
          </a:p>
        </p:txBody>
      </p:sp>
      <p:sp>
        <p:nvSpPr>
          <p:cNvPr id="17" name="FooterBox"/>
          <p:cNvSpPr txBox="1"/>
          <p:nvPr userDrawn="1">
            <p:custDataLst>
              <p:tags r:id="rId9"/>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03747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RF_Statements x4 ic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AFD690-6E87-4FE4-9E4F-1D19BD2A2E23}"/>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9" name="Picture Placeholder 8">
            <a:extLst>
              <a:ext uri="{FF2B5EF4-FFF2-40B4-BE49-F238E27FC236}">
                <a16:creationId xmlns:a16="http://schemas.microsoft.com/office/drawing/2014/main" id="{36EC3868-2347-49FD-8F50-67386693607E}"/>
              </a:ext>
            </a:extLst>
          </p:cNvPr>
          <p:cNvSpPr>
            <a:spLocks noGrp="1"/>
          </p:cNvSpPr>
          <p:nvPr>
            <p:ph type="pic" sz="quarter" idx="13" hasCustomPrompt="1"/>
            <p:custDataLst>
              <p:tags r:id="rId2"/>
            </p:custDataLst>
          </p:nvPr>
        </p:nvSpPr>
        <p:spPr>
          <a:xfrm>
            <a:off x="1105483" y="1843619"/>
            <a:ext cx="1440000" cy="14400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11" name="Text Placeholder 10">
            <a:extLst>
              <a:ext uri="{FF2B5EF4-FFF2-40B4-BE49-F238E27FC236}">
                <a16:creationId xmlns:a16="http://schemas.microsoft.com/office/drawing/2014/main" id="{E5E233EC-FC67-4019-8142-67654FFAED23}"/>
              </a:ext>
            </a:extLst>
          </p:cNvPr>
          <p:cNvSpPr>
            <a:spLocks noGrp="1"/>
          </p:cNvSpPr>
          <p:nvPr>
            <p:ph type="body" sz="quarter" idx="14"/>
            <p:custDataLst>
              <p:tags r:id="rId3"/>
            </p:custDataLst>
          </p:nvPr>
        </p:nvSpPr>
        <p:spPr>
          <a:xfrm>
            <a:off x="456001" y="3640666"/>
            <a:ext cx="2738967" cy="2332567"/>
          </a:xfrm>
        </p:spPr>
        <p:txBody>
          <a:bodyPr>
            <a:noAutofit/>
          </a:bodyPr>
          <a:lstStyle>
            <a:lvl1pPr marL="0" indent="0" algn="ctr">
              <a:buNone/>
              <a:defRPr sz="1867" b="1">
                <a:solidFill>
                  <a:schemeClr val="tx2"/>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101">
            <a:extLst>
              <a:ext uri="{FF2B5EF4-FFF2-40B4-BE49-F238E27FC236}">
                <a16:creationId xmlns:a16="http://schemas.microsoft.com/office/drawing/2014/main" id="{5FDDA890-104C-40D7-B81F-CD5B937EE816}"/>
              </a:ext>
            </a:extLst>
          </p:cNvPr>
          <p:cNvSpPr>
            <a:spLocks noGrp="1"/>
          </p:cNvSpPr>
          <p:nvPr>
            <p:ph type="body" sz="quarter" idx="15"/>
            <p:custDataLst>
              <p:tags r:id="rId4"/>
            </p:custDataLst>
          </p:nvPr>
        </p:nvSpPr>
        <p:spPr>
          <a:xfrm>
            <a:off x="3303011" y="3640666"/>
            <a:ext cx="2738967" cy="2332567"/>
          </a:xfrm>
        </p:spPr>
        <p:txBody>
          <a:bodyPr>
            <a:noAutofit/>
          </a:bodyPr>
          <a:lstStyle>
            <a:lvl1pPr marL="0" indent="0" algn="ctr">
              <a:buNone/>
              <a:defRPr sz="1867" b="1">
                <a:solidFill>
                  <a:schemeClr val="tx2"/>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102">
            <a:extLst>
              <a:ext uri="{FF2B5EF4-FFF2-40B4-BE49-F238E27FC236}">
                <a16:creationId xmlns:a16="http://schemas.microsoft.com/office/drawing/2014/main" id="{72A96B3B-562D-43AD-B4FE-B66AB50276F5}"/>
              </a:ext>
            </a:extLst>
          </p:cNvPr>
          <p:cNvSpPr>
            <a:spLocks noGrp="1"/>
          </p:cNvSpPr>
          <p:nvPr>
            <p:ph type="body" sz="quarter" idx="16"/>
            <p:custDataLst>
              <p:tags r:id="rId5"/>
            </p:custDataLst>
          </p:nvPr>
        </p:nvSpPr>
        <p:spPr>
          <a:xfrm>
            <a:off x="6150022" y="3640666"/>
            <a:ext cx="2738967" cy="2332567"/>
          </a:xfrm>
        </p:spPr>
        <p:txBody>
          <a:bodyPr>
            <a:noAutofit/>
          </a:bodyPr>
          <a:lstStyle>
            <a:lvl1pPr marL="0" indent="0" algn="ctr">
              <a:buNone/>
              <a:defRPr sz="1867" b="1">
                <a:solidFill>
                  <a:schemeClr val="tx2"/>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Picture Placeholder 83">
            <a:extLst>
              <a:ext uri="{FF2B5EF4-FFF2-40B4-BE49-F238E27FC236}">
                <a16:creationId xmlns:a16="http://schemas.microsoft.com/office/drawing/2014/main" id="{7691E321-9BC5-4DDA-B91E-E70FD57A72AC}"/>
              </a:ext>
            </a:extLst>
          </p:cNvPr>
          <p:cNvSpPr>
            <a:spLocks noGrp="1"/>
          </p:cNvSpPr>
          <p:nvPr>
            <p:ph type="pic" sz="quarter" idx="17" hasCustomPrompt="1"/>
            <p:custDataLst>
              <p:tags r:id="rId6"/>
            </p:custDataLst>
          </p:nvPr>
        </p:nvSpPr>
        <p:spPr>
          <a:xfrm>
            <a:off x="3952493" y="1843619"/>
            <a:ext cx="1440000" cy="14400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15" name="Picture Placeholder 84">
            <a:extLst>
              <a:ext uri="{FF2B5EF4-FFF2-40B4-BE49-F238E27FC236}">
                <a16:creationId xmlns:a16="http://schemas.microsoft.com/office/drawing/2014/main" id="{EACDE969-5C38-408A-B09F-5D5AF73E232B}"/>
              </a:ext>
            </a:extLst>
          </p:cNvPr>
          <p:cNvSpPr>
            <a:spLocks noGrp="1"/>
          </p:cNvSpPr>
          <p:nvPr>
            <p:ph type="pic" sz="quarter" idx="18" hasCustomPrompt="1"/>
            <p:custDataLst>
              <p:tags r:id="rId7"/>
            </p:custDataLst>
          </p:nvPr>
        </p:nvSpPr>
        <p:spPr>
          <a:xfrm>
            <a:off x="6799504" y="1843619"/>
            <a:ext cx="1440000" cy="14400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16" name="Text Placeholder 105">
            <a:extLst>
              <a:ext uri="{FF2B5EF4-FFF2-40B4-BE49-F238E27FC236}">
                <a16:creationId xmlns:a16="http://schemas.microsoft.com/office/drawing/2014/main" id="{5B2BD9F5-C207-4B3D-A38A-791D1C35D9FD}"/>
              </a:ext>
            </a:extLst>
          </p:cNvPr>
          <p:cNvSpPr>
            <a:spLocks noGrp="1"/>
          </p:cNvSpPr>
          <p:nvPr>
            <p:ph type="body" sz="quarter" idx="19"/>
            <p:custDataLst>
              <p:tags r:id="rId8"/>
            </p:custDataLst>
          </p:nvPr>
        </p:nvSpPr>
        <p:spPr>
          <a:xfrm>
            <a:off x="8997034" y="3640667"/>
            <a:ext cx="2738967" cy="2296584"/>
          </a:xfrm>
        </p:spPr>
        <p:txBody>
          <a:bodyPr>
            <a:noAutofit/>
          </a:bodyPr>
          <a:lstStyle>
            <a:lvl1pPr marL="0" indent="0" algn="ctr">
              <a:buNone/>
              <a:defRPr sz="1867" b="1">
                <a:solidFill>
                  <a:schemeClr val="tx2"/>
                </a:solidFill>
                <a:latin typeface="+mn-lt"/>
              </a:defRPr>
            </a:lvl1pPr>
            <a:lvl2pPr marL="0" indent="0" algn="ctr">
              <a:buNone/>
              <a:defRPr sz="1333">
                <a:latin typeface="+mn-lt"/>
              </a:defRPr>
            </a:lvl2pPr>
            <a:lvl3pPr marL="0" indent="0" algn="ctr">
              <a:buNone/>
              <a:defRPr sz="1333">
                <a:latin typeface="+mn-lt"/>
              </a:defRPr>
            </a:lvl3pPr>
            <a:lvl4pPr marL="0" indent="0" algn="ctr">
              <a:buNone/>
              <a:defRPr sz="1333">
                <a:latin typeface="+mn-lt"/>
              </a:defRPr>
            </a:lvl4pPr>
            <a:lvl5pPr marL="0" indent="0" algn="ctr">
              <a:buNone/>
              <a:defRPr sz="1333">
                <a:latin typeface="+mn-lt"/>
              </a:defRPr>
            </a:lvl5pPr>
            <a:lvl6pPr marL="0" indent="0" algn="ctr">
              <a:buNone/>
              <a:defRPr sz="1333">
                <a:latin typeface="+mn-lt"/>
              </a:defRPr>
            </a:lvl6pPr>
            <a:lvl7pPr marL="0" indent="0" algn="ctr">
              <a:buNone/>
              <a:defRPr sz="1333">
                <a:latin typeface="+mn-lt"/>
              </a:defRPr>
            </a:lvl7pPr>
            <a:lvl8pPr marL="0" indent="0" algn="ctr">
              <a:buNone/>
              <a:defRPr sz="1333">
                <a:latin typeface="+mn-lt"/>
              </a:defRPr>
            </a:lvl8pPr>
            <a:lvl9pPr marL="0" indent="0" algn="ctr">
              <a:buNone/>
              <a:defRPr sz="1333">
                <a:latin typeface="+mn-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Picture Placeholder 86">
            <a:extLst>
              <a:ext uri="{FF2B5EF4-FFF2-40B4-BE49-F238E27FC236}">
                <a16:creationId xmlns:a16="http://schemas.microsoft.com/office/drawing/2014/main" id="{286FE8B4-1797-4473-8E68-0A9BD9F03A76}"/>
              </a:ext>
            </a:extLst>
          </p:cNvPr>
          <p:cNvSpPr>
            <a:spLocks noGrp="1"/>
          </p:cNvSpPr>
          <p:nvPr>
            <p:ph type="pic" sz="quarter" idx="20" hasCustomPrompt="1"/>
            <p:custDataLst>
              <p:tags r:id="rId9"/>
            </p:custDataLst>
          </p:nvPr>
        </p:nvSpPr>
        <p:spPr>
          <a:xfrm>
            <a:off x="9646516" y="1843619"/>
            <a:ext cx="1440000" cy="14400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6" name="Title 5">
            <a:extLst>
              <a:ext uri="{FF2B5EF4-FFF2-40B4-BE49-F238E27FC236}">
                <a16:creationId xmlns:a16="http://schemas.microsoft.com/office/drawing/2014/main" id="{79038FC5-FD66-457A-869D-5AC9CAFD0AE3}"/>
              </a:ext>
            </a:extLst>
          </p:cNvPr>
          <p:cNvSpPr>
            <a:spLocks noGrp="1"/>
          </p:cNvSpPr>
          <p:nvPr>
            <p:ph type="title"/>
            <p:custDataLst>
              <p:tags r:id="rId10"/>
            </p:custDataLst>
          </p:nvPr>
        </p:nvSpPr>
        <p:spPr/>
        <p:txBody>
          <a:bodyPr/>
          <a:lstStyle/>
          <a:p>
            <a:r>
              <a:rPr lang="en-GB" dirty="0"/>
              <a:t>Click to edit Master title style</a:t>
            </a:r>
          </a:p>
        </p:txBody>
      </p:sp>
      <p:sp>
        <p:nvSpPr>
          <p:cNvPr id="18" name="FooterBox"/>
          <p:cNvSpPr txBox="1"/>
          <p:nvPr userDrawn="1">
            <p:custDataLst>
              <p:tags r:id="rId11"/>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9766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25E96E-C038-4592-BAD5-2A061238EFDF}"/>
              </a:ext>
            </a:extLst>
          </p:cNvPr>
          <p:cNvPicPr>
            <a:picLocks noChangeAspect="1"/>
          </p:cNvPicPr>
          <p:nvPr userDrawn="1"/>
        </p:nvPicPr>
        <p:blipFill>
          <a:blip r:embed="rId3"/>
          <a:stretch>
            <a:fillRect/>
          </a:stretch>
        </p:blipFill>
        <p:spPr>
          <a:xfrm>
            <a:off x="4686300" y="6172732"/>
            <a:ext cx="1553459" cy="280516"/>
          </a:xfrm>
          <a:prstGeom prst="rect">
            <a:avLst/>
          </a:prstGeom>
        </p:spPr>
      </p:pic>
      <p:pic>
        <p:nvPicPr>
          <p:cNvPr id="8" name="Picture 7">
            <a:extLst>
              <a:ext uri="{FF2B5EF4-FFF2-40B4-BE49-F238E27FC236}">
                <a16:creationId xmlns:a16="http://schemas.microsoft.com/office/drawing/2014/main" id="{A947586B-B4AF-1911-1E32-B82E829A0ED2}"/>
              </a:ext>
            </a:extLst>
          </p:cNvPr>
          <p:cNvPicPr>
            <a:picLocks noChangeAspect="1"/>
          </p:cNvPicPr>
          <p:nvPr userDrawn="1"/>
        </p:nvPicPr>
        <p:blipFill>
          <a:blip r:embed="rId4"/>
          <a:stretch>
            <a:fillRect/>
          </a:stretch>
        </p:blipFill>
        <p:spPr>
          <a:xfrm>
            <a:off x="2004892" y="6138848"/>
            <a:ext cx="2259130" cy="314400"/>
          </a:xfrm>
          <a:prstGeom prst="rect">
            <a:avLst/>
          </a:prstGeom>
        </p:spPr>
      </p:pic>
      <p:pic>
        <p:nvPicPr>
          <p:cNvPr id="9" name="Picture 8">
            <a:extLst>
              <a:ext uri="{FF2B5EF4-FFF2-40B4-BE49-F238E27FC236}">
                <a16:creationId xmlns:a16="http://schemas.microsoft.com/office/drawing/2014/main" id="{841EBD7A-7E21-4399-D4D8-EE45399FCDEA}"/>
              </a:ext>
            </a:extLst>
          </p:cNvPr>
          <p:cNvPicPr>
            <a:picLocks noChangeAspect="1"/>
          </p:cNvPicPr>
          <p:nvPr userDrawn="1"/>
        </p:nvPicPr>
        <p:blipFill>
          <a:blip r:embed="rId5"/>
          <a:stretch>
            <a:fillRect/>
          </a:stretch>
        </p:blipFill>
        <p:spPr>
          <a:xfrm>
            <a:off x="6662037" y="6092483"/>
            <a:ext cx="1074489" cy="373244"/>
          </a:xfrm>
          <a:prstGeom prst="rect">
            <a:avLst/>
          </a:prstGeom>
        </p:spPr>
      </p:pic>
      <p:pic>
        <p:nvPicPr>
          <p:cNvPr id="10" name="Picture 9">
            <a:extLst>
              <a:ext uri="{FF2B5EF4-FFF2-40B4-BE49-F238E27FC236}">
                <a16:creationId xmlns:a16="http://schemas.microsoft.com/office/drawing/2014/main" id="{DF2C65D2-4DC2-310D-BE92-37F893E206BB}"/>
              </a:ext>
            </a:extLst>
          </p:cNvPr>
          <p:cNvPicPr>
            <a:picLocks noChangeAspect="1"/>
          </p:cNvPicPr>
          <p:nvPr userDrawn="1"/>
        </p:nvPicPr>
        <p:blipFill>
          <a:blip r:embed="rId6"/>
          <a:srcRect/>
          <a:stretch/>
        </p:blipFill>
        <p:spPr>
          <a:xfrm>
            <a:off x="356185" y="6032073"/>
            <a:ext cx="1226430" cy="554414"/>
          </a:xfrm>
          <a:prstGeom prst="rect">
            <a:avLst/>
          </a:prstGeom>
        </p:spPr>
      </p:pic>
    </p:spTree>
    <p:extLst>
      <p:ext uri="{BB962C8B-B14F-4D97-AF65-F5344CB8AC3E}">
        <p14:creationId xmlns:p14="http://schemas.microsoft.com/office/powerpoint/2010/main" val="4076359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RF_Statement tex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0D9FF4-8C7C-4168-A02A-8E7886EBEAE7}"/>
              </a:ext>
            </a:extLst>
          </p:cNvPr>
          <p:cNvSpPr>
            <a:spLocks noGrp="1"/>
          </p:cNvSpPr>
          <p:nvPr>
            <p:ph type="sldNum" sz="quarter" idx="17"/>
            <p:custDataLst>
              <p:tags r:id="rId1"/>
            </p:custDataLst>
          </p:nvPr>
        </p:nvSpPr>
        <p:spPr/>
        <p:txBody>
          <a:bodyPr/>
          <a:lstStyle/>
          <a:p>
            <a:fld id="{8AE658E8-9B3B-41CF-9D54-C22306B86F23}" type="slidenum">
              <a:rPr lang="en-GB" smtClean="0"/>
              <a:pPr/>
              <a:t>‹#›</a:t>
            </a:fld>
            <a:endParaRPr lang="en-GB" dirty="0"/>
          </a:p>
        </p:txBody>
      </p:sp>
      <p:sp>
        <p:nvSpPr>
          <p:cNvPr id="6" name="Title 5">
            <a:extLst>
              <a:ext uri="{FF2B5EF4-FFF2-40B4-BE49-F238E27FC236}">
                <a16:creationId xmlns:a16="http://schemas.microsoft.com/office/drawing/2014/main" id="{D37E6904-D487-4477-A9F4-0708D47A3F4F}"/>
              </a:ext>
            </a:extLst>
          </p:cNvPr>
          <p:cNvSpPr>
            <a:spLocks noGrp="1"/>
          </p:cNvSpPr>
          <p:nvPr>
            <p:ph type="title"/>
            <p:custDataLst>
              <p:tags r:id="rId2"/>
            </p:custDataLst>
          </p:nvPr>
        </p:nvSpPr>
        <p:spPr>
          <a:xfrm>
            <a:off x="1399117" y="1039285"/>
            <a:ext cx="9384000" cy="679833"/>
          </a:xfrm>
        </p:spPr>
        <p:txBody>
          <a:bodyPr anchor="t"/>
          <a:lstStyle/>
          <a:p>
            <a:r>
              <a:rPr lang="en-GB" dirty="0"/>
              <a:t>Click to edit Master title style</a:t>
            </a:r>
          </a:p>
        </p:txBody>
      </p:sp>
      <p:sp>
        <p:nvSpPr>
          <p:cNvPr id="10" name="Text Placeholder 9">
            <a:extLst>
              <a:ext uri="{FF2B5EF4-FFF2-40B4-BE49-F238E27FC236}">
                <a16:creationId xmlns:a16="http://schemas.microsoft.com/office/drawing/2014/main" id="{EC7D84D6-24A4-437A-8464-4BB82FBB4AF5}"/>
              </a:ext>
            </a:extLst>
          </p:cNvPr>
          <p:cNvSpPr>
            <a:spLocks noGrp="1"/>
          </p:cNvSpPr>
          <p:nvPr>
            <p:ph type="body" sz="quarter" idx="18"/>
            <p:custDataLst>
              <p:tags r:id="rId3"/>
            </p:custDataLst>
          </p:nvPr>
        </p:nvSpPr>
        <p:spPr>
          <a:xfrm>
            <a:off x="1399117" y="1847851"/>
            <a:ext cx="9384000" cy="3393016"/>
          </a:xfrm>
        </p:spPr>
        <p:txBody>
          <a:bodyPr>
            <a:noAutofit/>
          </a:bodyPr>
          <a:lstStyle>
            <a:lvl1pPr>
              <a:defRPr sz="2133">
                <a:latin typeface="+mj-lt"/>
              </a:defRPr>
            </a:lvl1pPr>
            <a:lvl2pPr>
              <a:defRPr sz="1867">
                <a:latin typeface="+mj-lt"/>
              </a:defRPr>
            </a:lvl2pPr>
            <a:lvl3pPr>
              <a:defRPr sz="1867">
                <a:latin typeface="+mj-lt"/>
              </a:defRPr>
            </a:lvl3pPr>
            <a:lvl4pPr>
              <a:defRPr sz="1867">
                <a:latin typeface="+mj-lt"/>
              </a:defRPr>
            </a:lvl4pPr>
            <a:lvl5pPr>
              <a:defRPr sz="1867">
                <a:latin typeface="+mj-lt"/>
              </a:defRPr>
            </a:lvl5pPr>
            <a:lvl6pPr>
              <a:defRPr sz="1867">
                <a:latin typeface="+mj-lt"/>
              </a:defRPr>
            </a:lvl6pPr>
            <a:lvl7pPr>
              <a:defRPr sz="1867">
                <a:latin typeface="+mj-lt"/>
              </a:defRPr>
            </a:lvl7pPr>
            <a:lvl8pPr>
              <a:defRPr sz="1867">
                <a:latin typeface="+mj-lt"/>
              </a:defRPr>
            </a:lvl8pPr>
            <a:lvl9pPr>
              <a:defRPr sz="1867">
                <a:latin typeface="+mj-lt"/>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FooterBox"/>
          <p:cNvSpPr txBox="1"/>
          <p:nvPr userDrawn="1">
            <p:custDataLst>
              <p:tags r:id="rId4"/>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856083"/>
      </p:ext>
    </p:extLst>
  </p:cSld>
  <p:clrMapOvr>
    <a:masterClrMapping/>
  </p:clrMapOvr>
  <p:extLst>
    <p:ext uri="{DCECCB84-F9BA-43D5-87BE-67443E8EF086}">
      <p15:sldGuideLst xmlns:p15="http://schemas.microsoft.com/office/powerpoint/2012/main">
        <p15:guide id="2" pos="510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RF_Standard CV">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475354-7C5F-4C85-9DDD-643860F96C4A}"/>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11" name="Picture Placeholder 10">
            <a:extLst>
              <a:ext uri="{FF2B5EF4-FFF2-40B4-BE49-F238E27FC236}">
                <a16:creationId xmlns:a16="http://schemas.microsoft.com/office/drawing/2014/main" id="{0D26620F-23E4-4F72-B94C-6C44B8168EB2}"/>
              </a:ext>
            </a:extLst>
          </p:cNvPr>
          <p:cNvSpPr>
            <a:spLocks noGrp="1"/>
          </p:cNvSpPr>
          <p:nvPr>
            <p:ph type="pic" sz="quarter" idx="13" hasCustomPrompt="1"/>
            <p:custDataLst>
              <p:tags r:id="rId2"/>
            </p:custDataLst>
          </p:nvPr>
        </p:nvSpPr>
        <p:spPr>
          <a:xfrm>
            <a:off x="6146801" y="1847851"/>
            <a:ext cx="1790700" cy="1790700"/>
          </a:xfrm>
          <a:prstGeom prst="ellipse">
            <a:avLst/>
          </a:prstGeom>
          <a:noFill/>
          <a:ln w="12700">
            <a:solidFill>
              <a:schemeClr val="bg2">
                <a:lumMod val="20000"/>
                <a:lumOff val="80000"/>
              </a:schemeClr>
            </a:solidFill>
          </a:ln>
        </p:spPr>
        <p:txBody>
          <a:bodyPr/>
          <a:lstStyle>
            <a:lvl1pPr marL="0" indent="0">
              <a:buNone/>
              <a:defRPr sz="1333"/>
            </a:lvl1pPr>
          </a:lstStyle>
          <a:p>
            <a:r>
              <a:rPr lang="en-GB" dirty="0"/>
              <a:t>Paste CV picture</a:t>
            </a:r>
          </a:p>
        </p:txBody>
      </p:sp>
      <p:sp>
        <p:nvSpPr>
          <p:cNvPr id="13" name="Text Placeholder 12">
            <a:extLst>
              <a:ext uri="{FF2B5EF4-FFF2-40B4-BE49-F238E27FC236}">
                <a16:creationId xmlns:a16="http://schemas.microsoft.com/office/drawing/2014/main" id="{16A1ABDD-D876-4691-AF77-510FB7294688}"/>
              </a:ext>
            </a:extLst>
          </p:cNvPr>
          <p:cNvSpPr>
            <a:spLocks noGrp="1"/>
          </p:cNvSpPr>
          <p:nvPr>
            <p:ph type="body" sz="quarter" idx="14" hasCustomPrompt="1"/>
            <p:custDataLst>
              <p:tags r:id="rId3"/>
            </p:custDataLst>
          </p:nvPr>
        </p:nvSpPr>
        <p:spPr>
          <a:xfrm>
            <a:off x="8039100" y="3337984"/>
            <a:ext cx="3696000" cy="2635249"/>
          </a:xfrm>
        </p:spPr>
        <p:txBody>
          <a:bodyPr/>
          <a:lstStyle>
            <a:lvl1pPr marL="0" indent="0">
              <a:buNone/>
              <a:defRPr sz="1333"/>
            </a:lvl1pPr>
            <a:lvl2pPr marL="0" indent="0">
              <a:buNone/>
              <a:defRPr sz="1333"/>
            </a:lvl2pPr>
            <a:lvl3pPr marL="0" indent="0">
              <a:buNone/>
              <a:defRPr sz="1333"/>
            </a:lvl3pPr>
            <a:lvl4pPr marL="0" indent="0">
              <a:buNone/>
              <a:defRPr sz="1333"/>
            </a:lvl4pPr>
            <a:lvl5pPr marL="0" indent="0">
              <a:buNone/>
              <a:defRPr sz="1333"/>
            </a:lvl5pPr>
            <a:lvl6pPr marL="0" indent="0">
              <a:buNone/>
              <a:defRPr sz="1333"/>
            </a:lvl6pPr>
            <a:lvl7pPr marL="0" indent="0">
              <a:buNone/>
              <a:defRPr sz="1333"/>
            </a:lvl7pPr>
            <a:lvl8pPr marL="0" indent="0">
              <a:buNone/>
              <a:defRPr sz="1333"/>
            </a:lvl8pPr>
            <a:lvl9pPr marL="0" indent="0">
              <a:buNone/>
              <a:defRPr sz="1333"/>
            </a:lvl9pPr>
          </a:lstStyle>
          <a:p>
            <a:pPr lvl="0"/>
            <a:r>
              <a:rPr lang="en-GB" dirty="0"/>
              <a:t>Bio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8" name="Text Placeholder 121">
            <a:extLst>
              <a:ext uri="{FF2B5EF4-FFF2-40B4-BE49-F238E27FC236}">
                <a16:creationId xmlns:a16="http://schemas.microsoft.com/office/drawing/2014/main" id="{E94DE87B-EF78-4280-B268-95AD50B0F07A}"/>
              </a:ext>
            </a:extLst>
          </p:cNvPr>
          <p:cNvSpPr>
            <a:spLocks noGrp="1"/>
          </p:cNvSpPr>
          <p:nvPr>
            <p:ph type="body" sz="quarter" idx="15" hasCustomPrompt="1"/>
            <p:custDataLst>
              <p:tags r:id="rId4"/>
            </p:custDataLst>
          </p:nvPr>
        </p:nvSpPr>
        <p:spPr>
          <a:xfrm>
            <a:off x="8039100" y="2674229"/>
            <a:ext cx="3696000" cy="410369"/>
          </a:xfrm>
        </p:spPr>
        <p:txBody>
          <a:bodyPr>
            <a:noAutofit/>
          </a:bodyPr>
          <a:lstStyle>
            <a:lvl1pPr marL="0" indent="0">
              <a:spcBef>
                <a:spcPts val="0"/>
              </a:spcBef>
              <a:buNone/>
              <a:defRPr sz="1333" b="1"/>
            </a:lvl1pPr>
            <a:lvl2pPr marL="0" indent="0">
              <a:spcBef>
                <a:spcPts val="0"/>
              </a:spcBef>
              <a:buNone/>
              <a:defRPr sz="1333"/>
            </a:lvl2pPr>
            <a:lvl3pPr marL="0" indent="0">
              <a:spcBef>
                <a:spcPts val="0"/>
              </a:spcBef>
              <a:buNone/>
              <a:defRPr sz="1333"/>
            </a:lvl3pPr>
            <a:lvl4pPr marL="0" indent="0">
              <a:spcBef>
                <a:spcPts val="0"/>
              </a:spcBef>
              <a:buNone/>
              <a:defRPr sz="1333"/>
            </a:lvl4pPr>
            <a:lvl5pPr marL="0" indent="0">
              <a:spcBef>
                <a:spcPts val="0"/>
              </a:spcBef>
              <a:buNone/>
              <a:defRPr sz="1333"/>
            </a:lvl5pPr>
            <a:lvl6pPr marL="0" indent="0">
              <a:spcBef>
                <a:spcPts val="0"/>
              </a:spcBef>
              <a:buNone/>
              <a:defRPr sz="1333"/>
            </a:lvl6pPr>
            <a:lvl7pPr marL="0" indent="0">
              <a:spcBef>
                <a:spcPts val="0"/>
              </a:spcBef>
              <a:buNone/>
              <a:defRPr sz="1333"/>
            </a:lvl7pPr>
            <a:lvl8pPr marL="0" indent="0">
              <a:spcBef>
                <a:spcPts val="0"/>
              </a:spcBef>
              <a:buNone/>
              <a:defRPr sz="1333"/>
            </a:lvl8pPr>
            <a:lvl9pPr marL="0" indent="0">
              <a:spcBef>
                <a:spcPts val="0"/>
              </a:spcBef>
              <a:buNone/>
              <a:defRPr sz="1333"/>
            </a:lvl9pPr>
          </a:lstStyle>
          <a:p>
            <a:pPr lvl="0"/>
            <a:r>
              <a:rPr lang="en-GB" dirty="0"/>
              <a:t>Job title</a:t>
            </a:r>
          </a:p>
          <a:p>
            <a:pPr lvl="1"/>
            <a:r>
              <a:rPr lang="en-GB" dirty="0"/>
              <a:t>Legal entity</a:t>
            </a:r>
          </a:p>
        </p:txBody>
      </p:sp>
      <p:sp>
        <p:nvSpPr>
          <p:cNvPr id="19" name="Text Placeholder 122">
            <a:extLst>
              <a:ext uri="{FF2B5EF4-FFF2-40B4-BE49-F238E27FC236}">
                <a16:creationId xmlns:a16="http://schemas.microsoft.com/office/drawing/2014/main" id="{3C6C0434-AD0D-4006-B328-AB5C0EC9D711}"/>
              </a:ext>
            </a:extLst>
          </p:cNvPr>
          <p:cNvSpPr>
            <a:spLocks noGrp="1"/>
          </p:cNvSpPr>
          <p:nvPr>
            <p:ph type="body" sz="quarter" idx="16" hasCustomPrompt="1"/>
            <p:custDataLst>
              <p:tags r:id="rId5"/>
            </p:custDataLst>
          </p:nvPr>
        </p:nvSpPr>
        <p:spPr>
          <a:xfrm>
            <a:off x="8039100" y="2327745"/>
            <a:ext cx="3696000" cy="287259"/>
          </a:xfrm>
        </p:spPr>
        <p:txBody>
          <a:bodyPr anchor="b">
            <a:noAutofit/>
          </a:bodyPr>
          <a:lstStyle>
            <a:lvl1pPr marL="0" indent="0">
              <a:buNone/>
              <a:defRPr sz="1867" b="1">
                <a:solidFill>
                  <a:schemeClr val="tx2"/>
                </a:solidFill>
              </a:defRPr>
            </a:lvl1pPr>
            <a:lvl2pPr marL="0" indent="0">
              <a:buNone/>
              <a:defRPr sz="1867" b="1">
                <a:solidFill>
                  <a:schemeClr val="tx2"/>
                </a:solidFill>
              </a:defRPr>
            </a:lvl2pPr>
            <a:lvl3pPr marL="0" indent="0">
              <a:buNone/>
              <a:defRPr sz="1867" b="1">
                <a:solidFill>
                  <a:schemeClr val="tx2"/>
                </a:solidFill>
              </a:defRPr>
            </a:lvl3pPr>
            <a:lvl4pPr marL="0" indent="0">
              <a:buNone/>
              <a:defRPr sz="1867" b="1">
                <a:solidFill>
                  <a:schemeClr val="tx2"/>
                </a:solidFill>
              </a:defRPr>
            </a:lvl4pPr>
            <a:lvl5pPr marL="0" indent="0">
              <a:buNone/>
              <a:defRPr sz="1867" b="1">
                <a:solidFill>
                  <a:schemeClr val="tx2"/>
                </a:solidFill>
              </a:defRPr>
            </a:lvl5pPr>
            <a:lvl6pPr marL="0" indent="0">
              <a:buNone/>
              <a:defRPr sz="1867" b="1">
                <a:solidFill>
                  <a:schemeClr val="tx2"/>
                </a:solidFill>
              </a:defRPr>
            </a:lvl6pPr>
            <a:lvl7pPr marL="0" indent="0">
              <a:buNone/>
              <a:defRPr sz="1867" b="1">
                <a:solidFill>
                  <a:schemeClr val="tx2"/>
                </a:solidFill>
              </a:defRPr>
            </a:lvl7pPr>
            <a:lvl8pPr marL="0" indent="0">
              <a:buNone/>
              <a:defRPr sz="1867" b="1">
                <a:solidFill>
                  <a:schemeClr val="tx2"/>
                </a:solidFill>
              </a:defRPr>
            </a:lvl8pPr>
            <a:lvl9pPr marL="0" indent="0">
              <a:buNone/>
              <a:defRPr sz="1867" b="1">
                <a:solidFill>
                  <a:schemeClr val="tx2"/>
                </a:solidFill>
              </a:defRPr>
            </a:lvl9pPr>
          </a:lstStyle>
          <a:p>
            <a:pPr lvl="0"/>
            <a:r>
              <a:rPr lang="en-GB" dirty="0"/>
              <a:t>Name Surname</a:t>
            </a:r>
          </a:p>
        </p:txBody>
      </p:sp>
      <p:sp>
        <p:nvSpPr>
          <p:cNvPr id="20" name="Picture Placeholder 103">
            <a:extLst>
              <a:ext uri="{FF2B5EF4-FFF2-40B4-BE49-F238E27FC236}">
                <a16:creationId xmlns:a16="http://schemas.microsoft.com/office/drawing/2014/main" id="{AF0176EB-93C3-436D-BC41-7FD82BBA4A26}"/>
              </a:ext>
            </a:extLst>
          </p:cNvPr>
          <p:cNvSpPr>
            <a:spLocks noGrp="1"/>
          </p:cNvSpPr>
          <p:nvPr>
            <p:ph type="pic" sz="quarter" idx="17" hasCustomPrompt="1"/>
            <p:custDataLst>
              <p:tags r:id="rId6"/>
            </p:custDataLst>
          </p:nvPr>
        </p:nvSpPr>
        <p:spPr>
          <a:xfrm>
            <a:off x="456001" y="1847851"/>
            <a:ext cx="1790700" cy="1790700"/>
          </a:xfrm>
          <a:prstGeom prst="ellipse">
            <a:avLst/>
          </a:prstGeom>
          <a:ln w="12700">
            <a:solidFill>
              <a:schemeClr val="bg2">
                <a:lumMod val="20000"/>
                <a:lumOff val="80000"/>
              </a:schemeClr>
            </a:solidFill>
          </a:ln>
        </p:spPr>
        <p:txBody>
          <a:bodyPr/>
          <a:lstStyle>
            <a:lvl1pPr marL="0" indent="0">
              <a:buNone/>
              <a:defRPr sz="1333"/>
            </a:lvl1pPr>
          </a:lstStyle>
          <a:p>
            <a:r>
              <a:rPr lang="en-GB" dirty="0"/>
              <a:t>Paste CV picture</a:t>
            </a:r>
          </a:p>
        </p:txBody>
      </p:sp>
      <p:sp>
        <p:nvSpPr>
          <p:cNvPr id="21" name="Text Placeholder 124">
            <a:extLst>
              <a:ext uri="{FF2B5EF4-FFF2-40B4-BE49-F238E27FC236}">
                <a16:creationId xmlns:a16="http://schemas.microsoft.com/office/drawing/2014/main" id="{7412D77A-940F-4C33-B400-E7981952BD14}"/>
              </a:ext>
            </a:extLst>
          </p:cNvPr>
          <p:cNvSpPr>
            <a:spLocks noGrp="1"/>
          </p:cNvSpPr>
          <p:nvPr>
            <p:ph type="body" sz="quarter" idx="18" hasCustomPrompt="1"/>
            <p:custDataLst>
              <p:tags r:id="rId7"/>
            </p:custDataLst>
          </p:nvPr>
        </p:nvSpPr>
        <p:spPr>
          <a:xfrm>
            <a:off x="2351617" y="3337984"/>
            <a:ext cx="3696000" cy="2635249"/>
          </a:xfrm>
        </p:spPr>
        <p:txBody>
          <a:bodyPr/>
          <a:lstStyle>
            <a:lvl1pPr marL="0" indent="0">
              <a:buNone/>
              <a:defRPr sz="1333"/>
            </a:lvl1pPr>
            <a:lvl2pPr marL="0" indent="0">
              <a:buNone/>
              <a:defRPr sz="1333"/>
            </a:lvl2pPr>
            <a:lvl3pPr marL="0" indent="0">
              <a:buNone/>
              <a:defRPr sz="1333"/>
            </a:lvl3pPr>
            <a:lvl4pPr marL="0" indent="0">
              <a:buNone/>
              <a:defRPr sz="1333"/>
            </a:lvl4pPr>
            <a:lvl5pPr marL="0" indent="0">
              <a:buNone/>
              <a:defRPr sz="1333"/>
            </a:lvl5pPr>
            <a:lvl6pPr marL="0" indent="0">
              <a:buNone/>
              <a:defRPr sz="1333"/>
            </a:lvl6pPr>
            <a:lvl7pPr marL="0" indent="0">
              <a:buNone/>
              <a:defRPr sz="1333"/>
            </a:lvl7pPr>
            <a:lvl8pPr marL="0" indent="0">
              <a:buNone/>
              <a:defRPr sz="1333"/>
            </a:lvl8pPr>
            <a:lvl9pPr marL="0" indent="0">
              <a:buNone/>
              <a:defRPr sz="1333"/>
            </a:lvl9pPr>
          </a:lstStyle>
          <a:p>
            <a:pPr lvl="0"/>
            <a:r>
              <a:rPr lang="en-GB" dirty="0"/>
              <a:t>Bio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2" name="Text Placeholder 125">
            <a:extLst>
              <a:ext uri="{FF2B5EF4-FFF2-40B4-BE49-F238E27FC236}">
                <a16:creationId xmlns:a16="http://schemas.microsoft.com/office/drawing/2014/main" id="{89B89FF5-A341-4614-AB8D-013522B00932}"/>
              </a:ext>
            </a:extLst>
          </p:cNvPr>
          <p:cNvSpPr>
            <a:spLocks noGrp="1"/>
          </p:cNvSpPr>
          <p:nvPr>
            <p:ph type="body" sz="quarter" idx="19" hasCustomPrompt="1"/>
            <p:custDataLst>
              <p:tags r:id="rId8"/>
            </p:custDataLst>
          </p:nvPr>
        </p:nvSpPr>
        <p:spPr>
          <a:xfrm>
            <a:off x="2351617" y="2674229"/>
            <a:ext cx="3696000" cy="410369"/>
          </a:xfrm>
        </p:spPr>
        <p:txBody>
          <a:bodyPr>
            <a:noAutofit/>
          </a:bodyPr>
          <a:lstStyle>
            <a:lvl1pPr marL="0" indent="0">
              <a:spcBef>
                <a:spcPts val="0"/>
              </a:spcBef>
              <a:buNone/>
              <a:defRPr sz="1333" b="1"/>
            </a:lvl1pPr>
            <a:lvl2pPr marL="0" indent="0">
              <a:spcBef>
                <a:spcPts val="0"/>
              </a:spcBef>
              <a:buNone/>
              <a:defRPr sz="1333"/>
            </a:lvl2pPr>
            <a:lvl3pPr marL="0" indent="0">
              <a:spcBef>
                <a:spcPts val="0"/>
              </a:spcBef>
              <a:buNone/>
              <a:defRPr sz="1333"/>
            </a:lvl3pPr>
            <a:lvl4pPr marL="0" indent="0">
              <a:spcBef>
                <a:spcPts val="0"/>
              </a:spcBef>
              <a:buNone/>
              <a:defRPr sz="1333"/>
            </a:lvl4pPr>
            <a:lvl5pPr marL="0" indent="0">
              <a:spcBef>
                <a:spcPts val="0"/>
              </a:spcBef>
              <a:buNone/>
              <a:defRPr sz="1333"/>
            </a:lvl5pPr>
            <a:lvl6pPr marL="0" indent="0">
              <a:spcBef>
                <a:spcPts val="0"/>
              </a:spcBef>
              <a:buNone/>
              <a:defRPr sz="1333"/>
            </a:lvl6pPr>
            <a:lvl7pPr marL="0" indent="0">
              <a:spcBef>
                <a:spcPts val="0"/>
              </a:spcBef>
              <a:buNone/>
              <a:defRPr sz="1333"/>
            </a:lvl7pPr>
            <a:lvl8pPr marL="0" indent="0">
              <a:spcBef>
                <a:spcPts val="0"/>
              </a:spcBef>
              <a:buNone/>
              <a:defRPr sz="1333"/>
            </a:lvl8pPr>
            <a:lvl9pPr marL="0" indent="0">
              <a:spcBef>
                <a:spcPts val="0"/>
              </a:spcBef>
              <a:buNone/>
              <a:defRPr sz="1333"/>
            </a:lvl9pPr>
          </a:lstStyle>
          <a:p>
            <a:pPr lvl="0"/>
            <a:r>
              <a:rPr lang="en-GB" dirty="0"/>
              <a:t>Job title</a:t>
            </a:r>
          </a:p>
          <a:p>
            <a:pPr lvl="1"/>
            <a:r>
              <a:rPr lang="en-GB" dirty="0"/>
              <a:t>Legal entity</a:t>
            </a:r>
          </a:p>
        </p:txBody>
      </p:sp>
      <p:sp>
        <p:nvSpPr>
          <p:cNvPr id="23" name="Text Placeholder 126">
            <a:extLst>
              <a:ext uri="{FF2B5EF4-FFF2-40B4-BE49-F238E27FC236}">
                <a16:creationId xmlns:a16="http://schemas.microsoft.com/office/drawing/2014/main" id="{AB48CFE6-FEC3-48AF-9F51-7D1A77A89FFA}"/>
              </a:ext>
            </a:extLst>
          </p:cNvPr>
          <p:cNvSpPr>
            <a:spLocks noGrp="1"/>
          </p:cNvSpPr>
          <p:nvPr>
            <p:ph type="body" sz="quarter" idx="20" hasCustomPrompt="1"/>
            <p:custDataLst>
              <p:tags r:id="rId9"/>
            </p:custDataLst>
          </p:nvPr>
        </p:nvSpPr>
        <p:spPr>
          <a:xfrm>
            <a:off x="2351617" y="2327745"/>
            <a:ext cx="3696000" cy="287259"/>
          </a:xfrm>
        </p:spPr>
        <p:txBody>
          <a:bodyPr anchor="b">
            <a:noAutofit/>
          </a:bodyPr>
          <a:lstStyle>
            <a:lvl1pPr marL="0" indent="0">
              <a:buNone/>
              <a:defRPr sz="1867" b="1">
                <a:solidFill>
                  <a:schemeClr val="tx2"/>
                </a:solidFill>
              </a:defRPr>
            </a:lvl1pPr>
            <a:lvl2pPr marL="0" indent="0">
              <a:buNone/>
              <a:defRPr sz="1867" b="1">
                <a:solidFill>
                  <a:schemeClr val="tx2"/>
                </a:solidFill>
              </a:defRPr>
            </a:lvl2pPr>
            <a:lvl3pPr marL="0" indent="0">
              <a:buNone/>
              <a:defRPr sz="1867" b="1">
                <a:solidFill>
                  <a:schemeClr val="tx2"/>
                </a:solidFill>
              </a:defRPr>
            </a:lvl3pPr>
            <a:lvl4pPr marL="0" indent="0">
              <a:buNone/>
              <a:defRPr sz="1867" b="1">
                <a:solidFill>
                  <a:schemeClr val="tx2"/>
                </a:solidFill>
              </a:defRPr>
            </a:lvl4pPr>
            <a:lvl5pPr marL="0" indent="0">
              <a:buNone/>
              <a:defRPr sz="1867" b="1">
                <a:solidFill>
                  <a:schemeClr val="tx2"/>
                </a:solidFill>
              </a:defRPr>
            </a:lvl5pPr>
            <a:lvl6pPr marL="0" indent="0">
              <a:buNone/>
              <a:defRPr sz="1867" b="1">
                <a:solidFill>
                  <a:schemeClr val="tx2"/>
                </a:solidFill>
              </a:defRPr>
            </a:lvl6pPr>
            <a:lvl7pPr marL="0" indent="0">
              <a:buNone/>
              <a:defRPr sz="1867" b="1">
                <a:solidFill>
                  <a:schemeClr val="tx2"/>
                </a:solidFill>
              </a:defRPr>
            </a:lvl7pPr>
            <a:lvl8pPr marL="0" indent="0">
              <a:buNone/>
              <a:defRPr sz="1867" b="1">
                <a:solidFill>
                  <a:schemeClr val="tx2"/>
                </a:solidFill>
              </a:defRPr>
            </a:lvl8pPr>
            <a:lvl9pPr marL="0" indent="0">
              <a:buNone/>
              <a:defRPr sz="1867" b="1">
                <a:solidFill>
                  <a:schemeClr val="tx2"/>
                </a:solidFill>
              </a:defRPr>
            </a:lvl9pPr>
          </a:lstStyle>
          <a:p>
            <a:pPr lvl="0"/>
            <a:r>
              <a:rPr lang="en-GB" dirty="0"/>
              <a:t>Name Surname</a:t>
            </a:r>
          </a:p>
        </p:txBody>
      </p:sp>
      <p:sp>
        <p:nvSpPr>
          <p:cNvPr id="24" name="Title 23">
            <a:extLst>
              <a:ext uri="{FF2B5EF4-FFF2-40B4-BE49-F238E27FC236}">
                <a16:creationId xmlns:a16="http://schemas.microsoft.com/office/drawing/2014/main" id="{A135EDC1-0CF5-41B4-88CD-6AD845489333}"/>
              </a:ext>
            </a:extLst>
          </p:cNvPr>
          <p:cNvSpPr>
            <a:spLocks noGrp="1"/>
          </p:cNvSpPr>
          <p:nvPr>
            <p:ph type="title"/>
            <p:custDataLst>
              <p:tags r:id="rId10"/>
            </p:custDataLst>
          </p:nvPr>
        </p:nvSpPr>
        <p:spPr/>
        <p:txBody>
          <a:bodyPr/>
          <a:lstStyle/>
          <a:p>
            <a:r>
              <a:rPr lang="en-GB" dirty="0"/>
              <a:t>Click to edit Master title style</a:t>
            </a:r>
          </a:p>
        </p:txBody>
      </p:sp>
      <p:sp>
        <p:nvSpPr>
          <p:cNvPr id="14" name="FooterBox"/>
          <p:cNvSpPr txBox="1"/>
          <p:nvPr userDrawn="1">
            <p:custDataLst>
              <p:tags r:id="rId11"/>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98361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RF_Standard quotation page">
    <p:spTree>
      <p:nvGrpSpPr>
        <p:cNvPr id="1" name=""/>
        <p:cNvGrpSpPr/>
        <p:nvPr/>
      </p:nvGrpSpPr>
      <p:grpSpPr>
        <a:xfrm>
          <a:off x="0" y="0"/>
          <a:ext cx="0" cy="0"/>
          <a:chOff x="0" y="0"/>
          <a:chExt cx="0" cy="0"/>
        </a:xfrm>
      </p:grpSpPr>
      <p:sp>
        <p:nvSpPr>
          <p:cNvPr id="46" name="Freeform 6">
            <a:extLst>
              <a:ext uri="{FF2B5EF4-FFF2-40B4-BE49-F238E27FC236}">
                <a16:creationId xmlns:a16="http://schemas.microsoft.com/office/drawing/2014/main" id="{358CC237-A04E-0A41-A53D-4441780F376D}"/>
              </a:ext>
            </a:extLst>
          </p:cNvPr>
          <p:cNvSpPr>
            <a:spLocks noEditPoints="1"/>
          </p:cNvSpPr>
          <p:nvPr userDrawn="1">
            <p:custDataLst>
              <p:tags r:id="rId1"/>
            </p:custDataLst>
          </p:nvPr>
        </p:nvSpPr>
        <p:spPr bwMode="auto">
          <a:xfrm>
            <a:off x="934310" y="1054095"/>
            <a:ext cx="852597" cy="870661"/>
          </a:xfrm>
          <a:custGeom>
            <a:avLst/>
            <a:gdLst>
              <a:gd name="T0" fmla="*/ 200 w 400"/>
              <a:gd name="T1" fmla="*/ 0 h 408"/>
              <a:gd name="T2" fmla="*/ 0 w 400"/>
              <a:gd name="T3" fmla="*/ 204 h 408"/>
              <a:gd name="T4" fmla="*/ 200 w 400"/>
              <a:gd name="T5" fmla="*/ 408 h 408"/>
              <a:gd name="T6" fmla="*/ 400 w 400"/>
              <a:gd name="T7" fmla="*/ 204 h 408"/>
              <a:gd name="T8" fmla="*/ 200 w 400"/>
              <a:gd name="T9" fmla="*/ 0 h 408"/>
              <a:gd name="T10" fmla="*/ 146 w 400"/>
              <a:gd name="T11" fmla="*/ 199 h 408"/>
              <a:gd name="T12" fmla="*/ 161 w 400"/>
              <a:gd name="T13" fmla="*/ 207 h 408"/>
              <a:gd name="T14" fmla="*/ 177 w 400"/>
              <a:gd name="T15" fmla="*/ 217 h 408"/>
              <a:gd name="T16" fmla="*/ 185 w 400"/>
              <a:gd name="T17" fmla="*/ 240 h 408"/>
              <a:gd name="T18" fmla="*/ 173 w 400"/>
              <a:gd name="T19" fmla="*/ 268 h 408"/>
              <a:gd name="T20" fmla="*/ 142 w 400"/>
              <a:gd name="T21" fmla="*/ 280 h 408"/>
              <a:gd name="T22" fmla="*/ 109 w 400"/>
              <a:gd name="T23" fmla="*/ 265 h 408"/>
              <a:gd name="T24" fmla="*/ 96 w 400"/>
              <a:gd name="T25" fmla="*/ 222 h 408"/>
              <a:gd name="T26" fmla="*/ 117 w 400"/>
              <a:gd name="T27" fmla="*/ 163 h 408"/>
              <a:gd name="T28" fmla="*/ 177 w 400"/>
              <a:gd name="T29" fmla="*/ 128 h 408"/>
              <a:gd name="T30" fmla="*/ 190 w 400"/>
              <a:gd name="T31" fmla="*/ 147 h 408"/>
              <a:gd name="T32" fmla="*/ 142 w 400"/>
              <a:gd name="T33" fmla="*/ 188 h 408"/>
              <a:gd name="T34" fmla="*/ 146 w 400"/>
              <a:gd name="T35" fmla="*/ 199 h 408"/>
              <a:gd name="T36" fmla="*/ 262 w 400"/>
              <a:gd name="T37" fmla="*/ 199 h 408"/>
              <a:gd name="T38" fmla="*/ 275 w 400"/>
              <a:gd name="T39" fmla="*/ 207 h 408"/>
              <a:gd name="T40" fmla="*/ 291 w 400"/>
              <a:gd name="T41" fmla="*/ 217 h 408"/>
              <a:gd name="T42" fmla="*/ 298 w 400"/>
              <a:gd name="T43" fmla="*/ 240 h 408"/>
              <a:gd name="T44" fmla="*/ 287 w 400"/>
              <a:gd name="T45" fmla="*/ 268 h 408"/>
              <a:gd name="T46" fmla="*/ 256 w 400"/>
              <a:gd name="T47" fmla="*/ 280 h 408"/>
              <a:gd name="T48" fmla="*/ 223 w 400"/>
              <a:gd name="T49" fmla="*/ 265 h 408"/>
              <a:gd name="T50" fmla="*/ 210 w 400"/>
              <a:gd name="T51" fmla="*/ 222 h 408"/>
              <a:gd name="T52" fmla="*/ 231 w 400"/>
              <a:gd name="T53" fmla="*/ 163 h 408"/>
              <a:gd name="T54" fmla="*/ 291 w 400"/>
              <a:gd name="T55" fmla="*/ 128 h 408"/>
              <a:gd name="T56" fmla="*/ 304 w 400"/>
              <a:gd name="T57" fmla="*/ 147 h 408"/>
              <a:gd name="T58" fmla="*/ 256 w 400"/>
              <a:gd name="T59" fmla="*/ 188 h 408"/>
              <a:gd name="T60" fmla="*/ 262 w 400"/>
              <a:gd name="T61" fmla="*/ 19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408">
                <a:moveTo>
                  <a:pt x="200" y="0"/>
                </a:moveTo>
                <a:cubicBezTo>
                  <a:pt x="90" y="0"/>
                  <a:pt x="0" y="91"/>
                  <a:pt x="0" y="204"/>
                </a:cubicBezTo>
                <a:cubicBezTo>
                  <a:pt x="0" y="317"/>
                  <a:pt x="90" y="408"/>
                  <a:pt x="200" y="408"/>
                </a:cubicBezTo>
                <a:cubicBezTo>
                  <a:pt x="310" y="408"/>
                  <a:pt x="400" y="317"/>
                  <a:pt x="400" y="204"/>
                </a:cubicBezTo>
                <a:cubicBezTo>
                  <a:pt x="400" y="91"/>
                  <a:pt x="310" y="0"/>
                  <a:pt x="200" y="0"/>
                </a:cubicBezTo>
                <a:close/>
                <a:moveTo>
                  <a:pt x="146" y="199"/>
                </a:moveTo>
                <a:cubicBezTo>
                  <a:pt x="150" y="201"/>
                  <a:pt x="154" y="203"/>
                  <a:pt x="161" y="207"/>
                </a:cubicBezTo>
                <a:cubicBezTo>
                  <a:pt x="167" y="209"/>
                  <a:pt x="171" y="213"/>
                  <a:pt x="177" y="217"/>
                </a:cubicBezTo>
                <a:cubicBezTo>
                  <a:pt x="183" y="222"/>
                  <a:pt x="185" y="230"/>
                  <a:pt x="185" y="240"/>
                </a:cubicBezTo>
                <a:cubicBezTo>
                  <a:pt x="185" y="251"/>
                  <a:pt x="181" y="261"/>
                  <a:pt x="173" y="268"/>
                </a:cubicBezTo>
                <a:cubicBezTo>
                  <a:pt x="165" y="276"/>
                  <a:pt x="156" y="280"/>
                  <a:pt x="142" y="280"/>
                </a:cubicBezTo>
                <a:cubicBezTo>
                  <a:pt x="129" y="280"/>
                  <a:pt x="117" y="274"/>
                  <a:pt x="109" y="265"/>
                </a:cubicBezTo>
                <a:cubicBezTo>
                  <a:pt x="100" y="253"/>
                  <a:pt x="96" y="240"/>
                  <a:pt x="96" y="222"/>
                </a:cubicBezTo>
                <a:cubicBezTo>
                  <a:pt x="96" y="199"/>
                  <a:pt x="102" y="180"/>
                  <a:pt x="117" y="163"/>
                </a:cubicBezTo>
                <a:cubicBezTo>
                  <a:pt x="131" y="145"/>
                  <a:pt x="150" y="134"/>
                  <a:pt x="177" y="128"/>
                </a:cubicBezTo>
                <a:cubicBezTo>
                  <a:pt x="177" y="128"/>
                  <a:pt x="177" y="128"/>
                  <a:pt x="190" y="147"/>
                </a:cubicBezTo>
                <a:cubicBezTo>
                  <a:pt x="160" y="157"/>
                  <a:pt x="142" y="170"/>
                  <a:pt x="142" y="188"/>
                </a:cubicBezTo>
                <a:cubicBezTo>
                  <a:pt x="142" y="193"/>
                  <a:pt x="144" y="197"/>
                  <a:pt x="146" y="199"/>
                </a:cubicBezTo>
                <a:close/>
                <a:moveTo>
                  <a:pt x="262" y="199"/>
                </a:moveTo>
                <a:cubicBezTo>
                  <a:pt x="264" y="201"/>
                  <a:pt x="269" y="203"/>
                  <a:pt x="275" y="207"/>
                </a:cubicBezTo>
                <a:cubicBezTo>
                  <a:pt x="281" y="209"/>
                  <a:pt x="285" y="213"/>
                  <a:pt x="291" y="217"/>
                </a:cubicBezTo>
                <a:cubicBezTo>
                  <a:pt x="296" y="222"/>
                  <a:pt x="298" y="230"/>
                  <a:pt x="298" y="240"/>
                </a:cubicBezTo>
                <a:cubicBezTo>
                  <a:pt x="298" y="251"/>
                  <a:pt x="294" y="261"/>
                  <a:pt x="287" y="268"/>
                </a:cubicBezTo>
                <a:cubicBezTo>
                  <a:pt x="279" y="276"/>
                  <a:pt x="269" y="280"/>
                  <a:pt x="256" y="280"/>
                </a:cubicBezTo>
                <a:cubicBezTo>
                  <a:pt x="242" y="280"/>
                  <a:pt x="231" y="274"/>
                  <a:pt x="223" y="265"/>
                </a:cubicBezTo>
                <a:cubicBezTo>
                  <a:pt x="213" y="253"/>
                  <a:pt x="210" y="240"/>
                  <a:pt x="210" y="222"/>
                </a:cubicBezTo>
                <a:cubicBezTo>
                  <a:pt x="210" y="199"/>
                  <a:pt x="215" y="180"/>
                  <a:pt x="231" y="163"/>
                </a:cubicBezTo>
                <a:cubicBezTo>
                  <a:pt x="244" y="145"/>
                  <a:pt x="265" y="134"/>
                  <a:pt x="291" y="128"/>
                </a:cubicBezTo>
                <a:cubicBezTo>
                  <a:pt x="291" y="128"/>
                  <a:pt x="291" y="128"/>
                  <a:pt x="304" y="147"/>
                </a:cubicBezTo>
                <a:cubicBezTo>
                  <a:pt x="273" y="157"/>
                  <a:pt x="256" y="170"/>
                  <a:pt x="256" y="188"/>
                </a:cubicBezTo>
                <a:cubicBezTo>
                  <a:pt x="256" y="193"/>
                  <a:pt x="258" y="197"/>
                  <a:pt x="262" y="199"/>
                </a:cubicBezTo>
                <a:close/>
              </a:path>
            </a:pathLst>
          </a:custGeom>
          <a:solidFill>
            <a:srgbClr val="DD2720"/>
          </a:solidFill>
          <a:ln>
            <a:noFill/>
          </a:ln>
        </p:spPr>
        <p:txBody>
          <a:bodyPr vert="horz" wrap="square" lIns="121920" tIns="60960" rIns="121920" bIns="60960" numCol="1" anchor="t" anchorCtr="0" compatLnSpc="1">
            <a:prstTxWarp prst="textNoShape">
              <a:avLst/>
            </a:prstTxWarp>
          </a:bodyPr>
          <a:lstStyle/>
          <a:p>
            <a:endParaRPr lang="en-GB" sz="2400" dirty="0"/>
          </a:p>
        </p:txBody>
      </p:sp>
      <p:sp>
        <p:nvSpPr>
          <p:cNvPr id="3" name="Text Placeholder 2">
            <a:extLst>
              <a:ext uri="{FF2B5EF4-FFF2-40B4-BE49-F238E27FC236}">
                <a16:creationId xmlns:a16="http://schemas.microsoft.com/office/drawing/2014/main" id="{DEE10A91-DE2E-4093-80BE-DC026E60A15B}"/>
              </a:ext>
            </a:extLst>
          </p:cNvPr>
          <p:cNvSpPr>
            <a:spLocks noGrp="1"/>
          </p:cNvSpPr>
          <p:nvPr>
            <p:ph type="body" sz="quarter" idx="13" hasCustomPrompt="1"/>
            <p:custDataLst>
              <p:tags r:id="rId2"/>
            </p:custDataLst>
          </p:nvPr>
        </p:nvSpPr>
        <p:spPr>
          <a:xfrm>
            <a:off x="2353734" y="1173233"/>
            <a:ext cx="7484533" cy="4800000"/>
          </a:xfrm>
        </p:spPr>
        <p:txBody>
          <a:bodyPr/>
          <a:lstStyle>
            <a:lvl1pPr marL="0" indent="0">
              <a:buNone/>
              <a:defRPr sz="3733" i="1" spc="-133" baseline="0">
                <a:latin typeface="+mj-lt"/>
              </a:defRPr>
            </a:lvl1pPr>
            <a:lvl2pPr marL="0" indent="0">
              <a:spcBef>
                <a:spcPts val="800"/>
              </a:spcBef>
              <a:buNone/>
              <a:defRPr>
                <a:solidFill>
                  <a:schemeClr val="tx2"/>
                </a:solidFill>
                <a:latin typeface="+mj-lt"/>
              </a:defRPr>
            </a:lvl2pPr>
            <a:lvl3pPr marL="0" indent="0">
              <a:spcBef>
                <a:spcPts val="800"/>
              </a:spcBef>
              <a:buNone/>
              <a:defRPr>
                <a:solidFill>
                  <a:schemeClr val="tx2"/>
                </a:solidFill>
                <a:latin typeface="+mj-lt"/>
              </a:defRPr>
            </a:lvl3pPr>
            <a:lvl4pPr marL="0" indent="0">
              <a:spcBef>
                <a:spcPts val="800"/>
              </a:spcBef>
              <a:buNone/>
              <a:defRPr>
                <a:solidFill>
                  <a:schemeClr val="tx2"/>
                </a:solidFill>
                <a:latin typeface="+mj-lt"/>
              </a:defRPr>
            </a:lvl4pPr>
            <a:lvl5pPr marL="0" indent="0">
              <a:spcBef>
                <a:spcPts val="800"/>
              </a:spcBef>
              <a:buNone/>
              <a:defRPr>
                <a:solidFill>
                  <a:schemeClr val="tx2"/>
                </a:solidFill>
                <a:latin typeface="+mj-lt"/>
              </a:defRPr>
            </a:lvl5pPr>
            <a:lvl6pPr marL="0" indent="0">
              <a:spcBef>
                <a:spcPts val="800"/>
              </a:spcBef>
              <a:buNone/>
              <a:defRPr>
                <a:solidFill>
                  <a:schemeClr val="tx2"/>
                </a:solidFill>
                <a:latin typeface="+mj-lt"/>
              </a:defRPr>
            </a:lvl6pPr>
            <a:lvl7pPr marL="0" indent="0">
              <a:spcBef>
                <a:spcPts val="800"/>
              </a:spcBef>
              <a:buNone/>
              <a:defRPr>
                <a:solidFill>
                  <a:schemeClr val="tx2"/>
                </a:solidFill>
                <a:latin typeface="+mj-lt"/>
              </a:defRPr>
            </a:lvl7pPr>
            <a:lvl8pPr marL="0" indent="0">
              <a:spcBef>
                <a:spcPts val="800"/>
              </a:spcBef>
              <a:buNone/>
              <a:defRPr>
                <a:solidFill>
                  <a:schemeClr val="tx2"/>
                </a:solidFill>
                <a:latin typeface="+mj-lt"/>
              </a:defRPr>
            </a:lvl8pPr>
            <a:lvl9pPr marL="0" indent="0">
              <a:spcBef>
                <a:spcPts val="800"/>
              </a:spcBef>
              <a:buNone/>
              <a:defRPr>
                <a:solidFill>
                  <a:schemeClr val="tx2"/>
                </a:solidFill>
                <a:latin typeface="+mj-lt"/>
              </a:defRPr>
            </a:lvl9pPr>
          </a:lstStyle>
          <a:p>
            <a:pPr lvl="0"/>
            <a:r>
              <a:rPr lang="en-GB" dirty="0"/>
              <a:t>Quotation</a:t>
            </a:r>
          </a:p>
          <a:p>
            <a:pPr lvl="1"/>
            <a:r>
              <a:rPr lang="en-GB" dirty="0"/>
              <a:t>Attribution</a:t>
            </a:r>
          </a:p>
        </p:txBody>
      </p:sp>
      <p:sp>
        <p:nvSpPr>
          <p:cNvPr id="6" name="Slide Number Placeholder 5">
            <a:extLst>
              <a:ext uri="{FF2B5EF4-FFF2-40B4-BE49-F238E27FC236}">
                <a16:creationId xmlns:a16="http://schemas.microsoft.com/office/drawing/2014/main" id="{2917A6D7-276D-4D2C-A18E-2A2FA9F2A3E1}"/>
              </a:ext>
            </a:extLst>
          </p:cNvPr>
          <p:cNvSpPr>
            <a:spLocks noGrp="1"/>
          </p:cNvSpPr>
          <p:nvPr>
            <p:ph type="sldNum" sz="quarter" idx="16"/>
            <p:custDataLst>
              <p:tags r:id="rId3"/>
            </p:custDataLst>
          </p:nvPr>
        </p:nvSpPr>
        <p:spPr/>
        <p:txBody>
          <a:bodyPr/>
          <a:lstStyle/>
          <a:p>
            <a:fld id="{8AE658E8-9B3B-41CF-9D54-C22306B86F23}" type="slidenum">
              <a:rPr lang="en-GB" smtClean="0"/>
              <a:pPr/>
              <a:t>‹#›</a:t>
            </a:fld>
            <a:endParaRPr lang="en-GB" dirty="0"/>
          </a:p>
        </p:txBody>
      </p:sp>
      <p:sp>
        <p:nvSpPr>
          <p:cNvPr id="7" name="FooterBox"/>
          <p:cNvSpPr txBox="1"/>
          <p:nvPr userDrawn="1">
            <p:custDataLst>
              <p:tags r:id="rId4"/>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27163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RF_Picture coll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98E8DC7E-B2A0-43CE-9007-7AAEE1C22D50}"/>
              </a:ext>
            </a:extLst>
          </p:cNvPr>
          <p:cNvSpPr>
            <a:spLocks noGrp="1"/>
          </p:cNvSpPr>
          <p:nvPr>
            <p:ph type="pic" sz="quarter" idx="17" hasCustomPrompt="1"/>
            <p:custDataLst>
              <p:tags r:id="rId1"/>
            </p:custDataLst>
          </p:nvPr>
        </p:nvSpPr>
        <p:spPr>
          <a:xfrm>
            <a:off x="455085" y="455084"/>
            <a:ext cx="5592233" cy="323432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GB" smtClean="0"/>
              <a:pPr/>
              <a:t>‹#›</a:t>
            </a:fld>
            <a:endParaRPr lang="en-GB" dirty="0"/>
          </a:p>
        </p:txBody>
      </p:sp>
      <p:sp>
        <p:nvSpPr>
          <p:cNvPr id="11" name="Picture Placeholder 14">
            <a:extLst>
              <a:ext uri="{FF2B5EF4-FFF2-40B4-BE49-F238E27FC236}">
                <a16:creationId xmlns:a16="http://schemas.microsoft.com/office/drawing/2014/main" id="{E71FEA35-3A16-4900-A508-D7765FD7B774}"/>
              </a:ext>
            </a:extLst>
          </p:cNvPr>
          <p:cNvSpPr>
            <a:spLocks noGrp="1"/>
          </p:cNvSpPr>
          <p:nvPr>
            <p:ph type="pic" sz="quarter" idx="19" hasCustomPrompt="1"/>
            <p:custDataLst>
              <p:tags r:id="rId3"/>
            </p:custDataLst>
          </p:nvPr>
        </p:nvSpPr>
        <p:spPr>
          <a:xfrm>
            <a:off x="3301717" y="3783807"/>
            <a:ext cx="2745600" cy="21888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12" name="Picture Placeholder 12">
            <a:extLst>
              <a:ext uri="{FF2B5EF4-FFF2-40B4-BE49-F238E27FC236}">
                <a16:creationId xmlns:a16="http://schemas.microsoft.com/office/drawing/2014/main" id="{A501F6B3-22CB-4A2C-8C97-C213BE1BCA88}"/>
              </a:ext>
            </a:extLst>
          </p:cNvPr>
          <p:cNvSpPr>
            <a:spLocks noGrp="1"/>
          </p:cNvSpPr>
          <p:nvPr>
            <p:ph type="pic" sz="quarter" idx="18" hasCustomPrompt="1"/>
            <p:custDataLst>
              <p:tags r:id="rId4"/>
            </p:custDataLst>
          </p:nvPr>
        </p:nvSpPr>
        <p:spPr>
          <a:xfrm>
            <a:off x="6144000" y="455083"/>
            <a:ext cx="5592232" cy="1983316"/>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14" name="Picture Placeholder 16">
            <a:extLst>
              <a:ext uri="{FF2B5EF4-FFF2-40B4-BE49-F238E27FC236}">
                <a16:creationId xmlns:a16="http://schemas.microsoft.com/office/drawing/2014/main" id="{42BA8E63-F18A-4D11-B071-F3C77163AE73}"/>
              </a:ext>
            </a:extLst>
          </p:cNvPr>
          <p:cNvSpPr>
            <a:spLocks noGrp="1"/>
          </p:cNvSpPr>
          <p:nvPr>
            <p:ph type="pic" sz="quarter" idx="20" hasCustomPrompt="1"/>
            <p:custDataLst>
              <p:tags r:id="rId5"/>
            </p:custDataLst>
          </p:nvPr>
        </p:nvSpPr>
        <p:spPr>
          <a:xfrm>
            <a:off x="6144000" y="2535027"/>
            <a:ext cx="2745600" cy="2918884"/>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10" name="Picture Placeholder 141">
            <a:extLst>
              <a:ext uri="{FF2B5EF4-FFF2-40B4-BE49-F238E27FC236}">
                <a16:creationId xmlns:a16="http://schemas.microsoft.com/office/drawing/2014/main" id="{E71FEA35-3A16-4900-A508-D7765FD7B774}"/>
              </a:ext>
            </a:extLst>
          </p:cNvPr>
          <p:cNvSpPr>
            <a:spLocks noGrp="1"/>
          </p:cNvSpPr>
          <p:nvPr>
            <p:ph type="pic" sz="quarter" idx="21" hasCustomPrompt="1"/>
            <p:custDataLst>
              <p:tags r:id="rId6"/>
            </p:custDataLst>
          </p:nvPr>
        </p:nvSpPr>
        <p:spPr>
          <a:xfrm>
            <a:off x="8990632" y="2535027"/>
            <a:ext cx="2745600" cy="21888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sp>
        <p:nvSpPr>
          <p:cNvPr id="9" name="FooterBox"/>
          <p:cNvSpPr txBox="1"/>
          <p:nvPr userDrawn="1">
            <p:custDataLst>
              <p:tags r:id="rId7"/>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82427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RF_Section divider">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D95260-6980-437C-BEB9-C3C457236111}"/>
              </a:ext>
            </a:extLst>
          </p:cNvPr>
          <p:cNvGrpSpPr/>
          <p:nvPr userDrawn="1"/>
        </p:nvGrpSpPr>
        <p:grpSpPr>
          <a:xfrm>
            <a:off x="-2099" y="-5085"/>
            <a:ext cx="12192000" cy="6874933"/>
            <a:chOff x="-1574" y="-3814"/>
            <a:chExt cx="9144000" cy="5156200"/>
          </a:xfrm>
        </p:grpSpPr>
        <p:pic>
          <p:nvPicPr>
            <p:cNvPr id="11" name="Picture 2" descr="C:\Users\user\Documents\Mediasterling\Norton Rose\From Client\20181219 - logos and resources\overlay.png">
              <a:extLst>
                <a:ext uri="{FF2B5EF4-FFF2-40B4-BE49-F238E27FC236}">
                  <a16:creationId xmlns:a16="http://schemas.microsoft.com/office/drawing/2014/main" id="{93F78249-3780-4F43-89C9-8524A2CDE317}"/>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574" y="-3814"/>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1" descr="C:\Users\user\Documents\Mediasterling\Norton Rose\From Client\20181219 - logos and resources\overlay.png">
              <a:extLst>
                <a:ext uri="{FF2B5EF4-FFF2-40B4-BE49-F238E27FC236}">
                  <a16:creationId xmlns:a16="http://schemas.microsoft.com/office/drawing/2014/main" id="{822F46C7-C11F-4D2C-AC09-D76CBD180E97}"/>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574" y="8886"/>
              <a:ext cx="9144000" cy="51435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Straight Connector 5" hidden="1">
            <a:extLst>
              <a:ext uri="{FF2B5EF4-FFF2-40B4-BE49-F238E27FC236}">
                <a16:creationId xmlns:a16="http://schemas.microsoft.com/office/drawing/2014/main" id="{3B28DC33-08C2-FB42-99B4-0451F625E47F}"/>
              </a:ext>
            </a:extLst>
          </p:cNvPr>
          <p:cNvCxnSpPr>
            <a:cxnSpLocks/>
          </p:cNvCxnSpPr>
          <p:nvPr userDrawn="1">
            <p:custDataLst>
              <p:tags r:id="rId1"/>
            </p:custDataLst>
          </p:nvPr>
        </p:nvCxnSpPr>
        <p:spPr>
          <a:xfrm>
            <a:off x="448931" y="1030640"/>
            <a:ext cx="11289941" cy="0"/>
          </a:xfrm>
          <a:prstGeom prst="line">
            <a:avLst/>
          </a:prstGeom>
          <a:ln w="95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Text Placeholder 2" hidden="1">
            <a:extLst>
              <a:ext uri="{FF2B5EF4-FFF2-40B4-BE49-F238E27FC236}">
                <a16:creationId xmlns:a16="http://schemas.microsoft.com/office/drawing/2014/main" id="{37165701-B47F-8B46-9502-B88ADE0AAD8B}"/>
              </a:ext>
            </a:extLst>
          </p:cNvPr>
          <p:cNvSpPr>
            <a:spLocks noGrp="1"/>
          </p:cNvSpPr>
          <p:nvPr>
            <p:ph type="body" sz="quarter" idx="16" hasCustomPrompt="1"/>
            <p:custDataLst>
              <p:tags r:id="rId2"/>
            </p:custDataLst>
          </p:nvPr>
        </p:nvSpPr>
        <p:spPr>
          <a:xfrm>
            <a:off x="455999" y="1163315"/>
            <a:ext cx="8440788" cy="570236"/>
          </a:xfrm>
          <a:prstGeom prst="rect">
            <a:avLst/>
          </a:prstGeom>
        </p:spPr>
        <p:txBody>
          <a:bodyPr lIns="0" tIns="0" rIns="0" bIns="0">
            <a:noAutofit/>
          </a:bodyPr>
          <a:lstStyle>
            <a:lvl1pPr marL="0" indent="0">
              <a:spcBef>
                <a:spcPts val="800"/>
              </a:spcBef>
              <a:buNone/>
              <a:defRPr sz="1333">
                <a:solidFill>
                  <a:schemeClr val="bg1"/>
                </a:solidFill>
              </a:defRPr>
            </a:lvl1pPr>
            <a:lvl2pPr marL="0" indent="0">
              <a:spcBef>
                <a:spcPts val="800"/>
              </a:spcBef>
              <a:buNone/>
              <a:defRPr sz="1333">
                <a:solidFill>
                  <a:schemeClr val="bg1"/>
                </a:solidFill>
              </a:defRPr>
            </a:lvl2pPr>
            <a:lvl3pPr marL="0" indent="0">
              <a:spcBef>
                <a:spcPts val="800"/>
              </a:spcBef>
              <a:buNone/>
              <a:defRPr sz="1333">
                <a:solidFill>
                  <a:schemeClr val="bg1"/>
                </a:solidFill>
              </a:defRPr>
            </a:lvl3pPr>
            <a:lvl4pPr marL="0" indent="0">
              <a:spcBef>
                <a:spcPts val="800"/>
              </a:spcBef>
              <a:buNone/>
              <a:defRPr sz="1333">
                <a:solidFill>
                  <a:schemeClr val="bg1"/>
                </a:solidFill>
              </a:defRPr>
            </a:lvl4pPr>
            <a:lvl5pPr marL="0" indent="0">
              <a:spcBef>
                <a:spcPts val="800"/>
              </a:spcBef>
              <a:buNone/>
              <a:defRPr sz="1333">
                <a:solidFill>
                  <a:schemeClr val="bg1"/>
                </a:solidFill>
              </a:defRPr>
            </a:lvl5pPr>
            <a:lvl6pPr marL="0" indent="0">
              <a:spcBef>
                <a:spcPts val="800"/>
              </a:spcBef>
              <a:buNone/>
              <a:defRPr sz="1333">
                <a:solidFill>
                  <a:schemeClr val="bg1"/>
                </a:solidFill>
              </a:defRPr>
            </a:lvl6pPr>
            <a:lvl7pPr marL="0" indent="0">
              <a:spcBef>
                <a:spcPts val="800"/>
              </a:spcBef>
              <a:buNone/>
              <a:defRPr sz="1333">
                <a:solidFill>
                  <a:schemeClr val="bg1"/>
                </a:solidFill>
              </a:defRPr>
            </a:lvl7pPr>
            <a:lvl8pPr marL="0" indent="0">
              <a:spcBef>
                <a:spcPts val="800"/>
              </a:spcBef>
              <a:buNone/>
              <a:defRPr sz="1333">
                <a:solidFill>
                  <a:schemeClr val="bg1"/>
                </a:solidFill>
              </a:defRPr>
            </a:lvl8pPr>
            <a:lvl9pPr marL="0" indent="0">
              <a:spcBef>
                <a:spcPts val="800"/>
              </a:spcBef>
              <a:buNone/>
              <a:defRPr sz="1333">
                <a:solidFill>
                  <a:schemeClr val="bg1"/>
                </a:solidFill>
              </a:defRPr>
            </a:lvl9pPr>
          </a:lstStyle>
          <a:p>
            <a:pPr lvl="0"/>
            <a:r>
              <a:rPr lang="en-GB" dirty="0">
                <a:solidFill>
                  <a:schemeClr val="bg1"/>
                </a:solidFill>
              </a:rPr>
              <a:t>Chapter or section number (optional)</a:t>
            </a:r>
          </a:p>
        </p:txBody>
      </p:sp>
      <p:sp>
        <p:nvSpPr>
          <p:cNvPr id="5" name="Title 4" hidden="1">
            <a:extLst>
              <a:ext uri="{FF2B5EF4-FFF2-40B4-BE49-F238E27FC236}">
                <a16:creationId xmlns:a16="http://schemas.microsoft.com/office/drawing/2014/main" id="{D513344C-413B-46D0-BB8A-46D78FB03937}"/>
              </a:ext>
            </a:extLst>
          </p:cNvPr>
          <p:cNvSpPr>
            <a:spLocks noGrp="1"/>
          </p:cNvSpPr>
          <p:nvPr>
            <p:ph type="title"/>
            <p:custDataLst>
              <p:tags r:id="rId3"/>
            </p:custDataLst>
          </p:nvPr>
        </p:nvSpPr>
        <p:spPr>
          <a:xfrm>
            <a:off x="456000" y="1856493"/>
            <a:ext cx="8438233" cy="4116740"/>
          </a:xfrm>
        </p:spPr>
        <p:txBody>
          <a:bodyPr anchor="t"/>
          <a:lstStyle>
            <a:lvl1pPr>
              <a:defRPr sz="3733">
                <a:solidFill>
                  <a:schemeClr val="bg1"/>
                </a:solidFill>
              </a:defRPr>
            </a:lvl1pPr>
          </a:lstStyle>
          <a:p>
            <a:r>
              <a:rPr lang="en-GB" dirty="0"/>
              <a:t>Click to edit Master title style</a:t>
            </a:r>
          </a:p>
        </p:txBody>
      </p:sp>
      <p:grpSp>
        <p:nvGrpSpPr>
          <p:cNvPr id="12" name="Group 11" hidden="1">
            <a:extLst>
              <a:ext uri="{FF2B5EF4-FFF2-40B4-BE49-F238E27FC236}">
                <a16:creationId xmlns:a16="http://schemas.microsoft.com/office/drawing/2014/main" id="{4642BEC9-940E-460B-A23F-FFA1BF99749B}"/>
              </a:ext>
            </a:extLst>
          </p:cNvPr>
          <p:cNvGrpSpPr/>
          <p:nvPr userDrawn="1">
            <p:custDataLst>
              <p:tags r:id="rId4"/>
            </p:custDataLst>
          </p:nvPr>
        </p:nvGrpSpPr>
        <p:grpSpPr>
          <a:xfrm>
            <a:off x="11267607" y="6115325"/>
            <a:ext cx="469311" cy="341905"/>
            <a:chOff x="8450705" y="4587368"/>
            <a:chExt cx="351983" cy="256429"/>
          </a:xfrm>
        </p:grpSpPr>
        <p:sp>
          <p:nvSpPr>
            <p:cNvPr id="13" name="Freeform 6">
              <a:extLst>
                <a:ext uri="{FF2B5EF4-FFF2-40B4-BE49-F238E27FC236}">
                  <a16:creationId xmlns:a16="http://schemas.microsoft.com/office/drawing/2014/main" id="{22480AD6-6C4B-45B1-9DAF-4543B3BA83B3}"/>
                </a:ext>
              </a:extLst>
            </p:cNvPr>
            <p:cNvSpPr>
              <a:spLocks/>
            </p:cNvSpPr>
            <p:nvPr/>
          </p:nvSpPr>
          <p:spPr bwMode="auto">
            <a:xfrm>
              <a:off x="8450705" y="4587368"/>
              <a:ext cx="152663" cy="106752"/>
            </a:xfrm>
            <a:custGeom>
              <a:avLst/>
              <a:gdLst>
                <a:gd name="T0" fmla="*/ 0 w 409"/>
                <a:gd name="T1" fmla="*/ 286 h 286"/>
                <a:gd name="T2" fmla="*/ 206 w 409"/>
                <a:gd name="T3" fmla="*/ 130 h 286"/>
                <a:gd name="T4" fmla="*/ 409 w 409"/>
                <a:gd name="T5" fmla="*/ 286 h 286"/>
                <a:gd name="T6" fmla="*/ 206 w 409"/>
                <a:gd name="T7" fmla="*/ 0 h 286"/>
                <a:gd name="T8" fmla="*/ 0 w 409"/>
                <a:gd name="T9" fmla="*/ 286 h 286"/>
              </a:gdLst>
              <a:ah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4" name="Freeform 16">
              <a:extLst>
                <a:ext uri="{FF2B5EF4-FFF2-40B4-BE49-F238E27FC236}">
                  <a16:creationId xmlns:a16="http://schemas.microsoft.com/office/drawing/2014/main" id="{6F1BD30F-6795-4DC9-9F11-6C2BB93E5EFE}"/>
                </a:ext>
              </a:extLst>
            </p:cNvPr>
            <p:cNvSpPr>
              <a:spLocks/>
            </p:cNvSpPr>
            <p:nvPr/>
          </p:nvSpPr>
          <p:spPr bwMode="auto">
            <a:xfrm>
              <a:off x="8471981" y="4707931"/>
              <a:ext cx="110111" cy="135866"/>
            </a:xfrm>
            <a:custGeom>
              <a:avLst/>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15" name="Freeform 9">
              <a:extLst>
                <a:ext uri="{FF2B5EF4-FFF2-40B4-BE49-F238E27FC236}">
                  <a16:creationId xmlns:a16="http://schemas.microsoft.com/office/drawing/2014/main" id="{0DF17D40-378D-47E5-B1A3-7DED00C3CC7C}"/>
                </a:ext>
              </a:extLst>
            </p:cNvPr>
            <p:cNvSpPr>
              <a:spLocks/>
            </p:cNvSpPr>
            <p:nvPr/>
          </p:nvSpPr>
          <p:spPr bwMode="auto">
            <a:xfrm>
              <a:off x="8708254" y="4707931"/>
              <a:ext cx="94434" cy="133253"/>
            </a:xfrm>
            <a:custGeom>
              <a:avLst/>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6" name="Freeform 18">
              <a:extLst>
                <a:ext uri="{FF2B5EF4-FFF2-40B4-BE49-F238E27FC236}">
                  <a16:creationId xmlns:a16="http://schemas.microsoft.com/office/drawing/2014/main" id="{22A43900-651E-4AC7-AC73-4A860AF76F4E}"/>
                </a:ext>
              </a:extLst>
            </p:cNvPr>
            <p:cNvSpPr>
              <a:spLocks/>
            </p:cNvSpPr>
            <p:nvPr/>
          </p:nvSpPr>
          <p:spPr bwMode="auto">
            <a:xfrm>
              <a:off x="8597396" y="4707931"/>
              <a:ext cx="102273" cy="135866"/>
            </a:xfrm>
            <a:custGeom>
              <a:avLst/>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17" name="Group 16">
            <a:extLst>
              <a:ext uri="{FF2B5EF4-FFF2-40B4-BE49-F238E27FC236}">
                <a16:creationId xmlns:a16="http://schemas.microsoft.com/office/drawing/2014/main" id="{4642BEC9-940E-460B-A23F-FFA1BF99749B}"/>
              </a:ext>
            </a:extLst>
          </p:cNvPr>
          <p:cNvGrpSpPr/>
          <p:nvPr userDrawn="1"/>
        </p:nvGrpSpPr>
        <p:grpSpPr>
          <a:xfrm>
            <a:off x="11260667" y="6112934"/>
            <a:ext cx="469311" cy="341905"/>
            <a:chOff x="8450705" y="4587368"/>
            <a:chExt cx="351983" cy="256429"/>
          </a:xfrm>
        </p:grpSpPr>
        <p:sp>
          <p:nvSpPr>
            <p:cNvPr id="19" name="Freeform 6">
              <a:extLst>
                <a:ext uri="{FF2B5EF4-FFF2-40B4-BE49-F238E27FC236}">
                  <a16:creationId xmlns:a16="http://schemas.microsoft.com/office/drawing/2014/main" id="{22480AD6-6C4B-45B1-9DAF-4543B3BA83B3}"/>
                </a:ext>
              </a:extLst>
            </p:cNvPr>
            <p:cNvSpPr>
              <a:spLocks/>
            </p:cNvSpPr>
            <p:nvPr/>
          </p:nvSpPr>
          <p:spPr bwMode="auto">
            <a:xfrm>
              <a:off x="8450705" y="4587368"/>
              <a:ext cx="152663" cy="106752"/>
            </a:xfrm>
            <a:custGeom>
              <a:avLst/>
              <a:gdLst>
                <a:gd name="T0" fmla="*/ 0 w 409"/>
                <a:gd name="T1" fmla="*/ 286 h 286"/>
                <a:gd name="T2" fmla="*/ 206 w 409"/>
                <a:gd name="T3" fmla="*/ 130 h 286"/>
                <a:gd name="T4" fmla="*/ 409 w 409"/>
                <a:gd name="T5" fmla="*/ 286 h 286"/>
                <a:gd name="T6" fmla="*/ 206 w 409"/>
                <a:gd name="T7" fmla="*/ 0 h 286"/>
                <a:gd name="T8" fmla="*/ 0 w 409"/>
                <a:gd name="T9" fmla="*/ 286 h 286"/>
              </a:gdLst>
              <a:ah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20" name="Freeform 16">
              <a:extLst>
                <a:ext uri="{FF2B5EF4-FFF2-40B4-BE49-F238E27FC236}">
                  <a16:creationId xmlns:a16="http://schemas.microsoft.com/office/drawing/2014/main" id="{6F1BD30F-6795-4DC9-9F11-6C2BB93E5EFE}"/>
                </a:ext>
              </a:extLst>
            </p:cNvPr>
            <p:cNvSpPr>
              <a:spLocks/>
            </p:cNvSpPr>
            <p:nvPr/>
          </p:nvSpPr>
          <p:spPr bwMode="auto">
            <a:xfrm>
              <a:off x="8471981" y="4707931"/>
              <a:ext cx="110111" cy="135866"/>
            </a:xfrm>
            <a:custGeom>
              <a:avLst/>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21" name="Freeform 9">
              <a:extLst>
                <a:ext uri="{FF2B5EF4-FFF2-40B4-BE49-F238E27FC236}">
                  <a16:creationId xmlns:a16="http://schemas.microsoft.com/office/drawing/2014/main" id="{0DF17D40-378D-47E5-B1A3-7DED00C3CC7C}"/>
                </a:ext>
              </a:extLst>
            </p:cNvPr>
            <p:cNvSpPr>
              <a:spLocks/>
            </p:cNvSpPr>
            <p:nvPr/>
          </p:nvSpPr>
          <p:spPr bwMode="auto">
            <a:xfrm>
              <a:off x="8708254" y="4707931"/>
              <a:ext cx="94434" cy="133253"/>
            </a:xfrm>
            <a:custGeom>
              <a:avLst/>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8">
              <a:extLst>
                <a:ext uri="{FF2B5EF4-FFF2-40B4-BE49-F238E27FC236}">
                  <a16:creationId xmlns:a16="http://schemas.microsoft.com/office/drawing/2014/main" id="{22A43900-651E-4AC7-AC73-4A860AF76F4E}"/>
                </a:ext>
              </a:extLst>
            </p:cNvPr>
            <p:cNvSpPr>
              <a:spLocks/>
            </p:cNvSpPr>
            <p:nvPr/>
          </p:nvSpPr>
          <p:spPr bwMode="auto">
            <a:xfrm>
              <a:off x="8597396" y="4707931"/>
              <a:ext cx="102273" cy="135866"/>
            </a:xfrm>
            <a:custGeom>
              <a:avLst/>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cxnSp>
        <p:nvCxnSpPr>
          <p:cNvPr id="25" name="Straight Connector 24">
            <a:extLst>
              <a:ext uri="{FF2B5EF4-FFF2-40B4-BE49-F238E27FC236}">
                <a16:creationId xmlns:a16="http://schemas.microsoft.com/office/drawing/2014/main" id="{3B28DC33-08C2-FB42-99B4-0451F625E47F}"/>
              </a:ext>
            </a:extLst>
          </p:cNvPr>
          <p:cNvCxnSpPr>
            <a:cxnSpLocks/>
          </p:cNvCxnSpPr>
          <p:nvPr userDrawn="1"/>
        </p:nvCxnSpPr>
        <p:spPr>
          <a:xfrm>
            <a:off x="448936" y="1030648"/>
            <a:ext cx="11289941" cy="0"/>
          </a:xfrm>
          <a:prstGeom prst="line">
            <a:avLst/>
          </a:prstGeom>
          <a:ln w="95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49465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RF_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BB97FA-32BC-498D-AC3F-3FF072D1729B}"/>
              </a:ext>
            </a:extLst>
          </p:cNvPr>
          <p:cNvSpPr>
            <a:spLocks noGrp="1"/>
          </p:cNvSpPr>
          <p:nvPr>
            <p:ph type="sldNum" sz="quarter" idx="12"/>
            <p:custDataLst>
              <p:tags r:id="rId1"/>
            </p:custDataLst>
          </p:nvPr>
        </p:nvSpPr>
        <p:spPr/>
        <p:txBody>
          <a:bodyPr/>
          <a:lstStyle/>
          <a:p>
            <a:fld id="{8AE658E8-9B3B-41CF-9D54-C22306B86F23}" type="slidenum">
              <a:rPr lang="en-GB" smtClean="0"/>
              <a:pPr/>
              <a:t>‹#›</a:t>
            </a:fld>
            <a:endParaRPr lang="en-GB" dirty="0"/>
          </a:p>
        </p:txBody>
      </p:sp>
      <p:sp>
        <p:nvSpPr>
          <p:cNvPr id="11" name="FooterBox"/>
          <p:cNvSpPr txBox="1"/>
          <p:nvPr userDrawn="1">
            <p:custDataLst>
              <p:tags r:id="rId2"/>
            </p:custDataLst>
          </p:nvPr>
        </p:nvSpPr>
        <p:spPr>
          <a:xfrm>
            <a:off x="809383" y="6325702"/>
            <a:ext cx="65" cy="164212"/>
          </a:xfrm>
          <a:prstGeom prst="rect">
            <a:avLst/>
          </a:prstGeom>
          <a:noFill/>
        </p:spPr>
        <p:txBody>
          <a:bodyPr wrap="none" lIns="0" tIns="0" rIns="0" bIns="0" rtlCol="0">
            <a:spAutoFit/>
          </a:bodyPr>
          <a:lstStyle/>
          <a:p>
            <a:pPr algn="l"/>
            <a:endParaRPr lang="en-GB" sz="1067" dirty="0">
              <a:solidFill>
                <a:schemeClr val="bg2"/>
              </a:solidFill>
              <a:latin typeface="Arial" panose="020B0604020202020204" pitchFamily="34" charset="0"/>
              <a:cs typeface="Arial" panose="020B0604020202020204" pitchFamily="34" charset="0"/>
            </a:endParaRPr>
          </a:p>
        </p:txBody>
      </p:sp>
      <p:sp>
        <p:nvSpPr>
          <p:cNvPr id="6" name="Freeform 6"/>
          <p:cNvSpPr>
            <a:spLocks noEditPoints="1"/>
          </p:cNvSpPr>
          <p:nvPr userDrawn="1">
            <p:custDataLst>
              <p:tags r:id="rId3"/>
            </p:custDataLst>
          </p:nvPr>
        </p:nvSpPr>
        <p:spPr bwMode="auto">
          <a:xfrm>
            <a:off x="5098667" y="1617777"/>
            <a:ext cx="1870459" cy="1611215"/>
          </a:xfrm>
          <a:custGeom>
            <a:avLst/>
            <a:gdLst>
              <a:gd name="T0" fmla="*/ 0 w 4588"/>
              <a:gd name="T1" fmla="*/ 2386 h 3952"/>
              <a:gd name="T2" fmla="*/ 179 w 4588"/>
              <a:gd name="T3" fmla="*/ 3952 h 3952"/>
              <a:gd name="T4" fmla="*/ 1347 w 4588"/>
              <a:gd name="T5" fmla="*/ 3683 h 3952"/>
              <a:gd name="T6" fmla="*/ 1342 w 4588"/>
              <a:gd name="T7" fmla="*/ 1084 h 3952"/>
              <a:gd name="T8" fmla="*/ 890 w 4588"/>
              <a:gd name="T9" fmla="*/ 3485 h 3952"/>
              <a:gd name="T10" fmla="*/ 775 w 4588"/>
              <a:gd name="T11" fmla="*/ 3509 h 3952"/>
              <a:gd name="T12" fmla="*/ 472 w 4588"/>
              <a:gd name="T13" fmla="*/ 3266 h 3952"/>
              <a:gd name="T14" fmla="*/ 437 w 4588"/>
              <a:gd name="T15" fmla="*/ 3181 h 3952"/>
              <a:gd name="T16" fmla="*/ 1342 w 4588"/>
              <a:gd name="T17" fmla="*/ 1193 h 3952"/>
              <a:gd name="T18" fmla="*/ 1342 w 4588"/>
              <a:gd name="T19" fmla="*/ 3569 h 3952"/>
              <a:gd name="T20" fmla="*/ 4235 w 4588"/>
              <a:gd name="T21" fmla="*/ 2262 h 3952"/>
              <a:gd name="T22" fmla="*/ 3191 w 4588"/>
              <a:gd name="T23" fmla="*/ 0 h 3952"/>
              <a:gd name="T24" fmla="*/ 1983 w 4588"/>
              <a:gd name="T25" fmla="*/ 780 h 3952"/>
              <a:gd name="T26" fmla="*/ 3186 w 4588"/>
              <a:gd name="T27" fmla="*/ 109 h 3952"/>
              <a:gd name="T28" fmla="*/ 4135 w 4588"/>
              <a:gd name="T29" fmla="*/ 2197 h 3952"/>
              <a:gd name="T30" fmla="*/ 4120 w 4588"/>
              <a:gd name="T31" fmla="*/ 2237 h 3952"/>
              <a:gd name="T32" fmla="*/ 3723 w 4588"/>
              <a:gd name="T33" fmla="*/ 2520 h 3952"/>
              <a:gd name="T34" fmla="*/ 3663 w 4588"/>
              <a:gd name="T35" fmla="*/ 2510 h 3952"/>
              <a:gd name="T36" fmla="*/ 3136 w 4588"/>
              <a:gd name="T37" fmla="*/ 2654 h 3952"/>
              <a:gd name="T38" fmla="*/ 3673 w 4588"/>
              <a:gd name="T39" fmla="*/ 2625 h 3952"/>
              <a:gd name="T40" fmla="*/ 4483 w 4588"/>
              <a:gd name="T41" fmla="*/ 2973 h 3952"/>
              <a:gd name="T42" fmla="*/ 2898 w 4588"/>
              <a:gd name="T43" fmla="*/ 1183 h 3952"/>
              <a:gd name="T44" fmla="*/ 2898 w 4588"/>
              <a:gd name="T45" fmla="*/ 1442 h 3952"/>
              <a:gd name="T46" fmla="*/ 2898 w 4588"/>
              <a:gd name="T47" fmla="*/ 1183 h 3952"/>
              <a:gd name="T48" fmla="*/ 3171 w 4588"/>
              <a:gd name="T49" fmla="*/ 1312 h 3952"/>
              <a:gd name="T50" fmla="*/ 3430 w 4588"/>
              <a:gd name="T51" fmla="*/ 1312 h 3952"/>
              <a:gd name="T52" fmla="*/ 3703 w 4588"/>
              <a:gd name="T53" fmla="*/ 1183 h 3952"/>
              <a:gd name="T54" fmla="*/ 3703 w 4588"/>
              <a:gd name="T55" fmla="*/ 1442 h 3952"/>
              <a:gd name="T56" fmla="*/ 3703 w 4588"/>
              <a:gd name="T57" fmla="*/ 1183 h 3952"/>
              <a:gd name="T58" fmla="*/ 1084 w 4588"/>
              <a:gd name="T59" fmla="*/ 1899 h 3952"/>
              <a:gd name="T60" fmla="*/ 1238 w 4588"/>
              <a:gd name="T61" fmla="*/ 1829 h 3952"/>
              <a:gd name="T62" fmla="*/ 1466 w 4588"/>
              <a:gd name="T63" fmla="*/ 1839 h 3952"/>
              <a:gd name="T64" fmla="*/ 1635 w 4588"/>
              <a:gd name="T65" fmla="*/ 1983 h 3952"/>
              <a:gd name="T66" fmla="*/ 1640 w 4588"/>
              <a:gd name="T67" fmla="*/ 2217 h 3952"/>
              <a:gd name="T68" fmla="*/ 1526 w 4588"/>
              <a:gd name="T69" fmla="*/ 2366 h 3952"/>
              <a:gd name="T70" fmla="*/ 1407 w 4588"/>
              <a:gd name="T71" fmla="*/ 2460 h 3952"/>
              <a:gd name="T72" fmla="*/ 1362 w 4588"/>
              <a:gd name="T73" fmla="*/ 2540 h 3952"/>
              <a:gd name="T74" fmla="*/ 1248 w 4588"/>
              <a:gd name="T75" fmla="*/ 2445 h 3952"/>
              <a:gd name="T76" fmla="*/ 1312 w 4588"/>
              <a:gd name="T77" fmla="*/ 2361 h 3952"/>
              <a:gd name="T78" fmla="*/ 1442 w 4588"/>
              <a:gd name="T79" fmla="*/ 2267 h 3952"/>
              <a:gd name="T80" fmla="*/ 1511 w 4588"/>
              <a:gd name="T81" fmla="*/ 2103 h 3952"/>
              <a:gd name="T82" fmla="*/ 1456 w 4588"/>
              <a:gd name="T83" fmla="*/ 1983 h 3952"/>
              <a:gd name="T84" fmla="*/ 1322 w 4588"/>
              <a:gd name="T85" fmla="*/ 1939 h 3952"/>
              <a:gd name="T86" fmla="*/ 1168 w 4588"/>
              <a:gd name="T87" fmla="*/ 1984 h 3952"/>
              <a:gd name="T88" fmla="*/ 1098 w 4588"/>
              <a:gd name="T89" fmla="*/ 2028 h 3952"/>
              <a:gd name="T90" fmla="*/ 1024 w 4588"/>
              <a:gd name="T91" fmla="*/ 1948 h 3952"/>
              <a:gd name="T92" fmla="*/ 1213 w 4588"/>
              <a:gd name="T93" fmla="*/ 2838 h 3952"/>
              <a:gd name="T94" fmla="*/ 1263 w 4588"/>
              <a:gd name="T95" fmla="*/ 2788 h 3952"/>
              <a:gd name="T96" fmla="*/ 1342 w 4588"/>
              <a:gd name="T97" fmla="*/ 2788 h 3952"/>
              <a:gd name="T98" fmla="*/ 1392 w 4588"/>
              <a:gd name="T99" fmla="*/ 2838 h 3952"/>
              <a:gd name="T100" fmla="*/ 1392 w 4588"/>
              <a:gd name="T101" fmla="*/ 2918 h 3952"/>
              <a:gd name="T102" fmla="*/ 1342 w 4588"/>
              <a:gd name="T103" fmla="*/ 2967 h 3952"/>
              <a:gd name="T104" fmla="*/ 1263 w 4588"/>
              <a:gd name="T105" fmla="*/ 2967 h 3952"/>
              <a:gd name="T106" fmla="*/ 1213 w 4588"/>
              <a:gd name="T107" fmla="*/ 2918 h 3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8" h="3952">
                <a:moveTo>
                  <a:pt x="1342" y="1084"/>
                </a:moveTo>
                <a:cubicBezTo>
                  <a:pt x="602" y="1084"/>
                  <a:pt x="0" y="1665"/>
                  <a:pt x="0" y="2386"/>
                </a:cubicBezTo>
                <a:cubicBezTo>
                  <a:pt x="0" y="2724"/>
                  <a:pt x="134" y="3037"/>
                  <a:pt x="358" y="3266"/>
                </a:cubicBezTo>
                <a:cubicBezTo>
                  <a:pt x="348" y="3489"/>
                  <a:pt x="313" y="3798"/>
                  <a:pt x="179" y="3952"/>
                </a:cubicBezTo>
                <a:cubicBezTo>
                  <a:pt x="437" y="3952"/>
                  <a:pt x="696" y="3743"/>
                  <a:pt x="855" y="3594"/>
                </a:cubicBezTo>
                <a:cubicBezTo>
                  <a:pt x="1009" y="3653"/>
                  <a:pt x="1173" y="3683"/>
                  <a:pt x="1347" y="3683"/>
                </a:cubicBezTo>
                <a:cubicBezTo>
                  <a:pt x="2087" y="3683"/>
                  <a:pt x="2689" y="3102"/>
                  <a:pt x="2689" y="2381"/>
                </a:cubicBezTo>
                <a:cubicBezTo>
                  <a:pt x="2689" y="1660"/>
                  <a:pt x="2083" y="1084"/>
                  <a:pt x="1342" y="1084"/>
                </a:cubicBezTo>
                <a:close/>
                <a:moveTo>
                  <a:pt x="1342" y="3569"/>
                </a:moveTo>
                <a:cubicBezTo>
                  <a:pt x="1188" y="3569"/>
                  <a:pt x="1034" y="3539"/>
                  <a:pt x="890" y="3485"/>
                </a:cubicBezTo>
                <a:cubicBezTo>
                  <a:pt x="825" y="3460"/>
                  <a:pt x="825" y="3460"/>
                  <a:pt x="825" y="3460"/>
                </a:cubicBezTo>
                <a:cubicBezTo>
                  <a:pt x="775" y="3509"/>
                  <a:pt x="775" y="3509"/>
                  <a:pt x="775" y="3509"/>
                </a:cubicBezTo>
                <a:cubicBezTo>
                  <a:pt x="686" y="3594"/>
                  <a:pt x="547" y="3718"/>
                  <a:pt x="393" y="3783"/>
                </a:cubicBezTo>
                <a:cubicBezTo>
                  <a:pt x="437" y="3644"/>
                  <a:pt x="467" y="3475"/>
                  <a:pt x="472" y="3266"/>
                </a:cubicBezTo>
                <a:cubicBezTo>
                  <a:pt x="472" y="3216"/>
                  <a:pt x="472" y="3216"/>
                  <a:pt x="472" y="3216"/>
                </a:cubicBezTo>
                <a:cubicBezTo>
                  <a:pt x="437" y="3181"/>
                  <a:pt x="437" y="3181"/>
                  <a:pt x="437" y="3181"/>
                </a:cubicBezTo>
                <a:cubicBezTo>
                  <a:pt x="229" y="2963"/>
                  <a:pt x="114" y="2675"/>
                  <a:pt x="114" y="2376"/>
                </a:cubicBezTo>
                <a:cubicBezTo>
                  <a:pt x="109" y="1725"/>
                  <a:pt x="661" y="1193"/>
                  <a:pt x="1342" y="1193"/>
                </a:cubicBezTo>
                <a:cubicBezTo>
                  <a:pt x="2018" y="1193"/>
                  <a:pt x="2570" y="1725"/>
                  <a:pt x="2570" y="2381"/>
                </a:cubicBezTo>
                <a:cubicBezTo>
                  <a:pt x="2570" y="3037"/>
                  <a:pt x="2018" y="3569"/>
                  <a:pt x="1342" y="3569"/>
                </a:cubicBezTo>
                <a:close/>
                <a:moveTo>
                  <a:pt x="4399" y="2888"/>
                </a:moveTo>
                <a:cubicBezTo>
                  <a:pt x="4305" y="2779"/>
                  <a:pt x="4245" y="2555"/>
                  <a:pt x="4235" y="2262"/>
                </a:cubicBezTo>
                <a:cubicBezTo>
                  <a:pt x="4464" y="2013"/>
                  <a:pt x="4588" y="1695"/>
                  <a:pt x="4588" y="1357"/>
                </a:cubicBezTo>
                <a:cubicBezTo>
                  <a:pt x="4588" y="606"/>
                  <a:pt x="3962" y="0"/>
                  <a:pt x="3191" y="0"/>
                </a:cubicBezTo>
                <a:cubicBezTo>
                  <a:pt x="2679" y="0"/>
                  <a:pt x="2207" y="273"/>
                  <a:pt x="1963" y="706"/>
                </a:cubicBezTo>
                <a:cubicBezTo>
                  <a:pt x="1948" y="731"/>
                  <a:pt x="1958" y="765"/>
                  <a:pt x="1983" y="780"/>
                </a:cubicBezTo>
                <a:cubicBezTo>
                  <a:pt x="2008" y="795"/>
                  <a:pt x="2043" y="785"/>
                  <a:pt x="2058" y="761"/>
                </a:cubicBezTo>
                <a:cubicBezTo>
                  <a:pt x="2281" y="358"/>
                  <a:pt x="2719" y="109"/>
                  <a:pt x="3186" y="109"/>
                </a:cubicBezTo>
                <a:cubicBezTo>
                  <a:pt x="3897" y="109"/>
                  <a:pt x="4473" y="666"/>
                  <a:pt x="4473" y="1352"/>
                </a:cubicBezTo>
                <a:cubicBezTo>
                  <a:pt x="4473" y="1665"/>
                  <a:pt x="4354" y="1963"/>
                  <a:pt x="4135" y="2197"/>
                </a:cubicBezTo>
                <a:cubicBezTo>
                  <a:pt x="4120" y="2212"/>
                  <a:pt x="4120" y="2212"/>
                  <a:pt x="4120" y="2212"/>
                </a:cubicBezTo>
                <a:cubicBezTo>
                  <a:pt x="4120" y="2237"/>
                  <a:pt x="4120" y="2237"/>
                  <a:pt x="4120" y="2237"/>
                </a:cubicBezTo>
                <a:cubicBezTo>
                  <a:pt x="4125" y="2431"/>
                  <a:pt x="4155" y="2674"/>
                  <a:pt x="4245" y="2848"/>
                </a:cubicBezTo>
                <a:cubicBezTo>
                  <a:pt x="4036" y="2799"/>
                  <a:pt x="3832" y="2630"/>
                  <a:pt x="3723" y="2520"/>
                </a:cubicBezTo>
                <a:cubicBezTo>
                  <a:pt x="3698" y="2495"/>
                  <a:pt x="3698" y="2495"/>
                  <a:pt x="3698" y="2495"/>
                </a:cubicBezTo>
                <a:cubicBezTo>
                  <a:pt x="3663" y="2510"/>
                  <a:pt x="3663" y="2510"/>
                  <a:pt x="3663" y="2510"/>
                </a:cubicBezTo>
                <a:cubicBezTo>
                  <a:pt x="3514" y="2570"/>
                  <a:pt x="3355" y="2600"/>
                  <a:pt x="3191" y="2600"/>
                </a:cubicBezTo>
                <a:cubicBezTo>
                  <a:pt x="3161" y="2600"/>
                  <a:pt x="3136" y="2625"/>
                  <a:pt x="3136" y="2654"/>
                </a:cubicBezTo>
                <a:cubicBezTo>
                  <a:pt x="3136" y="2684"/>
                  <a:pt x="3161" y="2709"/>
                  <a:pt x="3191" y="2709"/>
                </a:cubicBezTo>
                <a:cubicBezTo>
                  <a:pt x="3355" y="2709"/>
                  <a:pt x="3519" y="2679"/>
                  <a:pt x="3673" y="2625"/>
                </a:cubicBezTo>
                <a:cubicBezTo>
                  <a:pt x="3852" y="2789"/>
                  <a:pt x="4105" y="2973"/>
                  <a:pt x="4359" y="2973"/>
                </a:cubicBezTo>
                <a:cubicBezTo>
                  <a:pt x="4483" y="2973"/>
                  <a:pt x="4483" y="2973"/>
                  <a:pt x="4483" y="2973"/>
                </a:cubicBezTo>
                <a:lnTo>
                  <a:pt x="4399" y="2888"/>
                </a:lnTo>
                <a:close/>
                <a:moveTo>
                  <a:pt x="2898" y="1183"/>
                </a:moveTo>
                <a:cubicBezTo>
                  <a:pt x="2823" y="1183"/>
                  <a:pt x="2769" y="1243"/>
                  <a:pt x="2769" y="1312"/>
                </a:cubicBezTo>
                <a:cubicBezTo>
                  <a:pt x="2769" y="1387"/>
                  <a:pt x="2828" y="1442"/>
                  <a:pt x="2898" y="1442"/>
                </a:cubicBezTo>
                <a:cubicBezTo>
                  <a:pt x="2973" y="1442"/>
                  <a:pt x="3027" y="1382"/>
                  <a:pt x="3027" y="1312"/>
                </a:cubicBezTo>
                <a:cubicBezTo>
                  <a:pt x="3027" y="1238"/>
                  <a:pt x="2973" y="1183"/>
                  <a:pt x="2898" y="1183"/>
                </a:cubicBezTo>
                <a:close/>
                <a:moveTo>
                  <a:pt x="3301" y="1183"/>
                </a:moveTo>
                <a:cubicBezTo>
                  <a:pt x="3226" y="1183"/>
                  <a:pt x="3171" y="1243"/>
                  <a:pt x="3171" y="1312"/>
                </a:cubicBezTo>
                <a:cubicBezTo>
                  <a:pt x="3171" y="1387"/>
                  <a:pt x="3231" y="1442"/>
                  <a:pt x="3301" y="1442"/>
                </a:cubicBezTo>
                <a:cubicBezTo>
                  <a:pt x="3370" y="1442"/>
                  <a:pt x="3430" y="1382"/>
                  <a:pt x="3430" y="1312"/>
                </a:cubicBezTo>
                <a:cubicBezTo>
                  <a:pt x="3430" y="1238"/>
                  <a:pt x="3370" y="1183"/>
                  <a:pt x="3301" y="1183"/>
                </a:cubicBezTo>
                <a:close/>
                <a:moveTo>
                  <a:pt x="3703" y="1183"/>
                </a:moveTo>
                <a:cubicBezTo>
                  <a:pt x="3629" y="1183"/>
                  <a:pt x="3574" y="1243"/>
                  <a:pt x="3574" y="1312"/>
                </a:cubicBezTo>
                <a:cubicBezTo>
                  <a:pt x="3574" y="1387"/>
                  <a:pt x="3633" y="1442"/>
                  <a:pt x="3703" y="1442"/>
                </a:cubicBezTo>
                <a:cubicBezTo>
                  <a:pt x="3778" y="1442"/>
                  <a:pt x="3833" y="1382"/>
                  <a:pt x="3833" y="1312"/>
                </a:cubicBezTo>
                <a:cubicBezTo>
                  <a:pt x="3833" y="1238"/>
                  <a:pt x="3773" y="1183"/>
                  <a:pt x="3703" y="1183"/>
                </a:cubicBezTo>
                <a:close/>
                <a:moveTo>
                  <a:pt x="1024" y="1948"/>
                </a:moveTo>
                <a:cubicBezTo>
                  <a:pt x="1044" y="1934"/>
                  <a:pt x="1064" y="1914"/>
                  <a:pt x="1084" y="1899"/>
                </a:cubicBezTo>
                <a:cubicBezTo>
                  <a:pt x="1103" y="1884"/>
                  <a:pt x="1128" y="1869"/>
                  <a:pt x="1153" y="1859"/>
                </a:cubicBezTo>
                <a:cubicBezTo>
                  <a:pt x="1178" y="1849"/>
                  <a:pt x="1208" y="1839"/>
                  <a:pt x="1238" y="1829"/>
                </a:cubicBezTo>
                <a:cubicBezTo>
                  <a:pt x="1268" y="1819"/>
                  <a:pt x="1302" y="1819"/>
                  <a:pt x="1337" y="1819"/>
                </a:cubicBezTo>
                <a:cubicBezTo>
                  <a:pt x="1382" y="1819"/>
                  <a:pt x="1427" y="1824"/>
                  <a:pt x="1466" y="1839"/>
                </a:cubicBezTo>
                <a:cubicBezTo>
                  <a:pt x="1506" y="1854"/>
                  <a:pt x="1541" y="1869"/>
                  <a:pt x="1566" y="1894"/>
                </a:cubicBezTo>
                <a:cubicBezTo>
                  <a:pt x="1596" y="1919"/>
                  <a:pt x="1616" y="1948"/>
                  <a:pt x="1635" y="1983"/>
                </a:cubicBezTo>
                <a:cubicBezTo>
                  <a:pt x="1650" y="2018"/>
                  <a:pt x="1660" y="2058"/>
                  <a:pt x="1660" y="2102"/>
                </a:cubicBezTo>
                <a:cubicBezTo>
                  <a:pt x="1660" y="2147"/>
                  <a:pt x="1655" y="2187"/>
                  <a:pt x="1640" y="2217"/>
                </a:cubicBezTo>
                <a:cubicBezTo>
                  <a:pt x="1625" y="2247"/>
                  <a:pt x="1610" y="2276"/>
                  <a:pt x="1591" y="2301"/>
                </a:cubicBezTo>
                <a:cubicBezTo>
                  <a:pt x="1571" y="2326"/>
                  <a:pt x="1551" y="2346"/>
                  <a:pt x="1526" y="2366"/>
                </a:cubicBezTo>
                <a:cubicBezTo>
                  <a:pt x="1501" y="2386"/>
                  <a:pt x="1481" y="2401"/>
                  <a:pt x="1461" y="2416"/>
                </a:cubicBezTo>
                <a:cubicBezTo>
                  <a:pt x="1442" y="2431"/>
                  <a:pt x="1422" y="2446"/>
                  <a:pt x="1407" y="2460"/>
                </a:cubicBezTo>
                <a:cubicBezTo>
                  <a:pt x="1392" y="2475"/>
                  <a:pt x="1377" y="2475"/>
                  <a:pt x="1372" y="2495"/>
                </a:cubicBezTo>
                <a:cubicBezTo>
                  <a:pt x="1362" y="2540"/>
                  <a:pt x="1362" y="2540"/>
                  <a:pt x="1362" y="2540"/>
                </a:cubicBezTo>
                <a:cubicBezTo>
                  <a:pt x="1257" y="2540"/>
                  <a:pt x="1257" y="2540"/>
                  <a:pt x="1257" y="2540"/>
                </a:cubicBezTo>
                <a:cubicBezTo>
                  <a:pt x="1248" y="2445"/>
                  <a:pt x="1248" y="2445"/>
                  <a:pt x="1248" y="2445"/>
                </a:cubicBezTo>
                <a:cubicBezTo>
                  <a:pt x="1248" y="2421"/>
                  <a:pt x="1253" y="2421"/>
                  <a:pt x="1263" y="2401"/>
                </a:cubicBezTo>
                <a:cubicBezTo>
                  <a:pt x="1272" y="2381"/>
                  <a:pt x="1292" y="2376"/>
                  <a:pt x="1312" y="2361"/>
                </a:cubicBezTo>
                <a:cubicBezTo>
                  <a:pt x="1332" y="2346"/>
                  <a:pt x="1352" y="2331"/>
                  <a:pt x="1377" y="2316"/>
                </a:cubicBezTo>
                <a:cubicBezTo>
                  <a:pt x="1402" y="2301"/>
                  <a:pt x="1422" y="2286"/>
                  <a:pt x="1442" y="2267"/>
                </a:cubicBezTo>
                <a:cubicBezTo>
                  <a:pt x="1461" y="2247"/>
                  <a:pt x="1481" y="2227"/>
                  <a:pt x="1491" y="2197"/>
                </a:cubicBezTo>
                <a:cubicBezTo>
                  <a:pt x="1506" y="2172"/>
                  <a:pt x="1511" y="2142"/>
                  <a:pt x="1511" y="2103"/>
                </a:cubicBezTo>
                <a:cubicBezTo>
                  <a:pt x="1511" y="2078"/>
                  <a:pt x="1506" y="2053"/>
                  <a:pt x="1496" y="2033"/>
                </a:cubicBezTo>
                <a:cubicBezTo>
                  <a:pt x="1486" y="2013"/>
                  <a:pt x="1471" y="1993"/>
                  <a:pt x="1456" y="1983"/>
                </a:cubicBezTo>
                <a:cubicBezTo>
                  <a:pt x="1441" y="1968"/>
                  <a:pt x="1422" y="1959"/>
                  <a:pt x="1397" y="1949"/>
                </a:cubicBezTo>
                <a:cubicBezTo>
                  <a:pt x="1372" y="1939"/>
                  <a:pt x="1347" y="1939"/>
                  <a:pt x="1322" y="1939"/>
                </a:cubicBezTo>
                <a:cubicBezTo>
                  <a:pt x="1287" y="1939"/>
                  <a:pt x="1257" y="1944"/>
                  <a:pt x="1233" y="1954"/>
                </a:cubicBezTo>
                <a:cubicBezTo>
                  <a:pt x="1208" y="1964"/>
                  <a:pt x="1188" y="1974"/>
                  <a:pt x="1168" y="1984"/>
                </a:cubicBezTo>
                <a:cubicBezTo>
                  <a:pt x="1148" y="1994"/>
                  <a:pt x="1138" y="2003"/>
                  <a:pt x="1123" y="2014"/>
                </a:cubicBezTo>
                <a:cubicBezTo>
                  <a:pt x="1113" y="2023"/>
                  <a:pt x="1103" y="2028"/>
                  <a:pt x="1098" y="2028"/>
                </a:cubicBezTo>
                <a:cubicBezTo>
                  <a:pt x="1083" y="2028"/>
                  <a:pt x="1074" y="2023"/>
                  <a:pt x="1064" y="2009"/>
                </a:cubicBezTo>
                <a:lnTo>
                  <a:pt x="1024" y="1948"/>
                </a:lnTo>
                <a:close/>
                <a:moveTo>
                  <a:pt x="1208" y="2878"/>
                </a:moveTo>
                <a:cubicBezTo>
                  <a:pt x="1208" y="2863"/>
                  <a:pt x="1208" y="2853"/>
                  <a:pt x="1213" y="2838"/>
                </a:cubicBezTo>
                <a:cubicBezTo>
                  <a:pt x="1218" y="2828"/>
                  <a:pt x="1223" y="2818"/>
                  <a:pt x="1233" y="2808"/>
                </a:cubicBezTo>
                <a:cubicBezTo>
                  <a:pt x="1243" y="2798"/>
                  <a:pt x="1253" y="2793"/>
                  <a:pt x="1263" y="2788"/>
                </a:cubicBezTo>
                <a:cubicBezTo>
                  <a:pt x="1273" y="2783"/>
                  <a:pt x="1288" y="2779"/>
                  <a:pt x="1303" y="2779"/>
                </a:cubicBezTo>
                <a:cubicBezTo>
                  <a:pt x="1317" y="2779"/>
                  <a:pt x="1327" y="2784"/>
                  <a:pt x="1342" y="2788"/>
                </a:cubicBezTo>
                <a:cubicBezTo>
                  <a:pt x="1352" y="2793"/>
                  <a:pt x="1362" y="2798"/>
                  <a:pt x="1372" y="2808"/>
                </a:cubicBezTo>
                <a:cubicBezTo>
                  <a:pt x="1382" y="2818"/>
                  <a:pt x="1387" y="2828"/>
                  <a:pt x="1392" y="2838"/>
                </a:cubicBezTo>
                <a:cubicBezTo>
                  <a:pt x="1397" y="2848"/>
                  <a:pt x="1402" y="2863"/>
                  <a:pt x="1402" y="2878"/>
                </a:cubicBezTo>
                <a:cubicBezTo>
                  <a:pt x="1402" y="2893"/>
                  <a:pt x="1397" y="2903"/>
                  <a:pt x="1392" y="2918"/>
                </a:cubicBezTo>
                <a:cubicBezTo>
                  <a:pt x="1387" y="2928"/>
                  <a:pt x="1382" y="2938"/>
                  <a:pt x="1372" y="2948"/>
                </a:cubicBezTo>
                <a:cubicBezTo>
                  <a:pt x="1362" y="2958"/>
                  <a:pt x="1352" y="2963"/>
                  <a:pt x="1342" y="2967"/>
                </a:cubicBezTo>
                <a:cubicBezTo>
                  <a:pt x="1332" y="2973"/>
                  <a:pt x="1317" y="2973"/>
                  <a:pt x="1303" y="2973"/>
                </a:cubicBezTo>
                <a:cubicBezTo>
                  <a:pt x="1288" y="2973"/>
                  <a:pt x="1278" y="2973"/>
                  <a:pt x="1263" y="2967"/>
                </a:cubicBezTo>
                <a:cubicBezTo>
                  <a:pt x="1253" y="2962"/>
                  <a:pt x="1243" y="2958"/>
                  <a:pt x="1233" y="2948"/>
                </a:cubicBezTo>
                <a:cubicBezTo>
                  <a:pt x="1223" y="2938"/>
                  <a:pt x="1218" y="2928"/>
                  <a:pt x="1213" y="2918"/>
                </a:cubicBezTo>
                <a:cubicBezTo>
                  <a:pt x="1213" y="2903"/>
                  <a:pt x="1208" y="2888"/>
                  <a:pt x="1208" y="2878"/>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GB" sz="2400" dirty="0"/>
          </a:p>
        </p:txBody>
      </p:sp>
      <p:sp>
        <p:nvSpPr>
          <p:cNvPr id="3" name="QuestionsTitle"/>
          <p:cNvSpPr>
            <a:spLocks noGrp="1"/>
          </p:cNvSpPr>
          <p:nvPr>
            <p:ph type="body" sz="quarter" idx="14" hasCustomPrompt="1"/>
            <p:custDataLst>
              <p:tags r:id="rId4"/>
            </p:custDataLst>
          </p:nvPr>
        </p:nvSpPr>
        <p:spPr>
          <a:xfrm>
            <a:off x="486832" y="3708400"/>
            <a:ext cx="11252200" cy="697627"/>
          </a:xfrm>
        </p:spPr>
        <p:txBody>
          <a:bodyPr/>
          <a:lstStyle>
            <a:lvl1pPr marL="0" indent="0" algn="ctr">
              <a:buNone/>
              <a:defRPr sz="3733" b="1">
                <a:latin typeface="+mj-lt"/>
              </a:defRPr>
            </a:lvl1pPr>
          </a:lstStyle>
          <a:p>
            <a:pPr lvl="0"/>
            <a:r>
              <a:rPr lang="en-GB" dirty="0"/>
              <a:t>Questions</a:t>
            </a:r>
          </a:p>
        </p:txBody>
      </p:sp>
    </p:spTree>
    <p:extLst>
      <p:ext uri="{BB962C8B-B14F-4D97-AF65-F5344CB8AC3E}">
        <p14:creationId xmlns:p14="http://schemas.microsoft.com/office/powerpoint/2010/main" val="87766478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RF_Presentation cover">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F00DC3E-3D0E-4073-B303-9B8C1ADFB803}"/>
              </a:ext>
            </a:extLst>
          </p:cNvPr>
          <p:cNvPicPr>
            <a:picLocks noChangeAspect="1" noChangeArrowheads="1"/>
          </p:cNvPicPr>
          <p:nvPr userDrawn="1">
            <p:custDataLst>
              <p:tags r:id="rId1"/>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472070" y="452967"/>
            <a:ext cx="3595972" cy="40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egalEntityBox"/>
          <p:cNvSpPr txBox="1"/>
          <p:nvPr userDrawn="1">
            <p:custDataLst>
              <p:tags r:id="rId2"/>
            </p:custDataLst>
          </p:nvPr>
        </p:nvSpPr>
        <p:spPr>
          <a:xfrm>
            <a:off x="456012" y="5973233"/>
            <a:ext cx="4320000" cy="337648"/>
          </a:xfrm>
          <a:prstGeom prst="rect">
            <a:avLst/>
          </a:prstGeom>
          <a:noFill/>
        </p:spPr>
        <p:txBody>
          <a:bodyPr wrap="square" lIns="0" tIns="0" rIns="0" bIns="0" rtlCol="0" anchor="b">
            <a:noAutofit/>
          </a:bodyPr>
          <a:lstStyle/>
          <a:p>
            <a:pPr algn="l"/>
            <a:r>
              <a:rPr lang="en-US" sz="1067">
                <a:solidFill>
                  <a:schemeClr val="bg2"/>
                </a:solidFill>
                <a:latin typeface="+mn-lt"/>
              </a:rPr>
              <a:t>Norton Rose Fulbright South Africa Inc</a:t>
            </a:r>
            <a:endParaRPr lang="en-GB" sz="1067" dirty="0">
              <a:solidFill>
                <a:schemeClr val="bg2"/>
              </a:solidFill>
              <a:latin typeface="+mn-lt"/>
            </a:endParaRPr>
          </a:p>
        </p:txBody>
      </p:sp>
      <p:sp>
        <p:nvSpPr>
          <p:cNvPr id="13" name="Date"/>
          <p:cNvSpPr txBox="1"/>
          <p:nvPr userDrawn="1">
            <p:custDataLst>
              <p:tags r:id="rId3"/>
            </p:custDataLst>
          </p:nvPr>
        </p:nvSpPr>
        <p:spPr>
          <a:xfrm>
            <a:off x="456000" y="6325702"/>
            <a:ext cx="4320000" cy="164148"/>
          </a:xfrm>
          <a:prstGeom prst="rect">
            <a:avLst/>
          </a:prstGeom>
          <a:noFill/>
        </p:spPr>
        <p:txBody>
          <a:bodyPr wrap="square" lIns="0" tIns="0" rIns="0" bIns="0" rtlCol="0">
            <a:noAutofit/>
          </a:bodyPr>
          <a:lstStyle/>
          <a:p>
            <a:pPr algn="l"/>
            <a:endParaRPr lang="en-GB" sz="1067" dirty="0">
              <a:solidFill>
                <a:schemeClr val="bg2"/>
              </a:solidFill>
              <a:latin typeface="+mn-lt"/>
            </a:endParaRPr>
          </a:p>
        </p:txBody>
      </p:sp>
      <p:sp>
        <p:nvSpPr>
          <p:cNvPr id="8" name="Title">
            <a:extLst>
              <a:ext uri="{FF2B5EF4-FFF2-40B4-BE49-F238E27FC236}">
                <a16:creationId xmlns:a16="http://schemas.microsoft.com/office/drawing/2014/main" id="{4AF2DFEA-B2EE-4C5D-9AA0-F9FC27FFB238}"/>
              </a:ext>
            </a:extLst>
          </p:cNvPr>
          <p:cNvSpPr>
            <a:spLocks noGrp="1"/>
          </p:cNvSpPr>
          <p:nvPr>
            <p:ph type="body" sz="quarter" idx="19" hasCustomPrompt="1"/>
            <p:custDataLst>
              <p:tags r:id="rId4"/>
            </p:custDataLst>
          </p:nvPr>
        </p:nvSpPr>
        <p:spPr>
          <a:xfrm>
            <a:off x="456000" y="1847851"/>
            <a:ext cx="8435089" cy="1714471"/>
          </a:xfrm>
        </p:spPr>
        <p:txBody>
          <a:bodyPr>
            <a:noAutofit/>
          </a:bodyPr>
          <a:lstStyle>
            <a:lvl1pPr marL="0" indent="0">
              <a:lnSpc>
                <a:spcPct val="80000"/>
              </a:lnSpc>
              <a:spcBef>
                <a:spcPts val="0"/>
              </a:spcBef>
              <a:spcAft>
                <a:spcPts val="800"/>
              </a:spcAft>
              <a:buNone/>
              <a:defRPr lang="en-GB" sz="3200" b="1" i="0" kern="1200" cap="none" spc="-93" baseline="0" dirty="0">
                <a:solidFill>
                  <a:schemeClr val="tx1"/>
                </a:solidFill>
                <a:latin typeface="+mj-lt"/>
                <a:ea typeface="Arial" panose="020B0604020202020204" pitchFamily="34" charset="0"/>
                <a:cs typeface="Arial" panose="020B0604020202020204" pitchFamily="34" charset="0"/>
              </a:defRPr>
            </a:lvl1pPr>
            <a:lvl2pPr marL="0" indent="0">
              <a:lnSpc>
                <a:spcPct val="80000"/>
              </a:lnSpc>
              <a:spcBef>
                <a:spcPts val="0"/>
              </a:spcBef>
              <a:spcAft>
                <a:spcPts val="800"/>
              </a:spcAft>
              <a:buNone/>
              <a:defRPr lang="en-GB" sz="3200" b="1" i="1" kern="1200" cap="none" spc="-93" baseline="0" dirty="0">
                <a:solidFill>
                  <a:schemeClr val="bg2"/>
                </a:solidFill>
                <a:latin typeface="+mj-lt"/>
                <a:ea typeface="Arial" panose="020B0604020202020204" pitchFamily="34" charset="0"/>
                <a:cs typeface="Arial" panose="020B0604020202020204" pitchFamily="34" charset="0"/>
              </a:defRPr>
            </a:lvl2pPr>
            <a:lvl3pPr marL="0" indent="0">
              <a:spcBef>
                <a:spcPts val="7594"/>
              </a:spcBef>
              <a:buNone/>
              <a:defRPr sz="2133">
                <a:solidFill>
                  <a:schemeClr val="tx1"/>
                </a:solidFill>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GB" dirty="0"/>
              <a:t>Presentation Title</a:t>
            </a:r>
          </a:p>
          <a:p>
            <a:pPr lvl="1"/>
            <a:r>
              <a:rPr lang="en-GB" dirty="0"/>
              <a:t>Sub-title</a:t>
            </a:r>
          </a:p>
        </p:txBody>
      </p:sp>
      <p:sp>
        <p:nvSpPr>
          <p:cNvPr id="10" name="Presenters">
            <a:extLst>
              <a:ext uri="{FF2B5EF4-FFF2-40B4-BE49-F238E27FC236}">
                <a16:creationId xmlns:a16="http://schemas.microsoft.com/office/drawing/2014/main" id="{759D3903-4330-4DF8-B979-45288C257054}"/>
              </a:ext>
            </a:extLst>
          </p:cNvPr>
          <p:cNvSpPr>
            <a:spLocks noGrp="1"/>
          </p:cNvSpPr>
          <p:nvPr>
            <p:ph type="body" sz="quarter" idx="20" hasCustomPrompt="1"/>
            <p:custDataLst>
              <p:tags r:id="rId5"/>
            </p:custDataLst>
          </p:nvPr>
        </p:nvSpPr>
        <p:spPr>
          <a:xfrm>
            <a:off x="455998" y="3577142"/>
            <a:ext cx="8436119" cy="2396092"/>
          </a:xfrm>
        </p:spPr>
        <p:txBody>
          <a:bodyPr>
            <a:noAutofit/>
          </a:bodyPr>
          <a:lstStyle>
            <a:lvl1pPr marL="0" indent="0">
              <a:lnSpc>
                <a:spcPct val="80000"/>
              </a:lnSpc>
              <a:spcBef>
                <a:spcPts val="0"/>
              </a:spcBef>
              <a:spcAft>
                <a:spcPts val="400"/>
              </a:spcAft>
              <a:buNone/>
              <a:defRPr lang="en-GB" sz="1600" b="1" i="0" kern="1200" cap="none" spc="0" baseline="0" dirty="0" smtClean="0">
                <a:solidFill>
                  <a:schemeClr val="bg2"/>
                </a:solidFill>
                <a:latin typeface="+mn-lt"/>
                <a:ea typeface="Arial" panose="020B0604020202020204" pitchFamily="34" charset="0"/>
                <a:cs typeface="Arial" panose="020B0604020202020204" pitchFamily="34" charset="0"/>
              </a:defRPr>
            </a:lvl1pPr>
            <a:lvl2pPr marL="0" indent="0">
              <a:lnSpc>
                <a:spcPct val="80000"/>
              </a:lnSpc>
              <a:spcBef>
                <a:spcPts val="0"/>
              </a:spcBef>
              <a:spcAft>
                <a:spcPts val="400"/>
              </a:spcAft>
              <a:buNone/>
              <a:defRPr lang="en-GB" sz="1600" b="0" i="0" kern="1200" cap="none" spc="0" baseline="0" dirty="0">
                <a:solidFill>
                  <a:schemeClr val="bg2"/>
                </a:solidFill>
                <a:latin typeface="+mn-lt"/>
                <a:ea typeface="Arial" panose="020B0604020202020204" pitchFamily="34" charset="0"/>
                <a:cs typeface="Arial" panose="020B0604020202020204" pitchFamily="34" charset="0"/>
              </a:defRPr>
            </a:lvl2pPr>
            <a:lvl3pPr marL="0" indent="0">
              <a:spcBef>
                <a:spcPts val="7594"/>
              </a:spcBef>
              <a:buNone/>
              <a:defRPr sz="2133">
                <a:solidFill>
                  <a:schemeClr val="tx1"/>
                </a:solidFill>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GB" dirty="0"/>
              <a:t>Presenter name</a:t>
            </a:r>
          </a:p>
          <a:p>
            <a:pPr lvl="1"/>
            <a:r>
              <a:rPr lang="en-GB" dirty="0"/>
              <a:t>Presenter title</a:t>
            </a:r>
          </a:p>
          <a:p>
            <a:pPr lvl="1"/>
            <a:r>
              <a:rPr lang="en-GB" dirty="0"/>
              <a:t>Date</a:t>
            </a:r>
          </a:p>
        </p:txBody>
      </p:sp>
    </p:spTree>
    <p:extLst>
      <p:ext uri="{BB962C8B-B14F-4D97-AF65-F5344CB8AC3E}">
        <p14:creationId xmlns:p14="http://schemas.microsoft.com/office/powerpoint/2010/main" val="350839944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RF_Presentation cover and image">
    <p:spTree>
      <p:nvGrpSpPr>
        <p:cNvPr id="1" name=""/>
        <p:cNvGrpSpPr/>
        <p:nvPr/>
      </p:nvGrpSpPr>
      <p:grpSpPr>
        <a:xfrm>
          <a:off x="0" y="0"/>
          <a:ext cx="0" cy="0"/>
          <a:chOff x="0" y="0"/>
          <a:chExt cx="0" cy="0"/>
        </a:xfrm>
      </p:grpSpPr>
      <p:sp>
        <p:nvSpPr>
          <p:cNvPr id="11" name="CoverImage">
            <a:extLst>
              <a:ext uri="{FF2B5EF4-FFF2-40B4-BE49-F238E27FC236}">
                <a16:creationId xmlns:a16="http://schemas.microsoft.com/office/drawing/2014/main" id="{6D6331AA-2018-410D-BDE2-0A5814AFC80F}"/>
              </a:ext>
            </a:extLst>
          </p:cNvPr>
          <p:cNvSpPr>
            <a:spLocks noGrp="1"/>
          </p:cNvSpPr>
          <p:nvPr>
            <p:ph type="pic" sz="quarter" idx="13" hasCustomPrompt="1"/>
            <p:custDataLst>
              <p:tags r:id="rId1"/>
            </p:custDataLst>
          </p:nvPr>
        </p:nvSpPr>
        <p:spPr>
          <a:xfrm>
            <a:off x="6144000" y="0"/>
            <a:ext cx="6048000" cy="6858000"/>
          </a:xfrm>
        </p:spPr>
        <p:txBody>
          <a:bodyPr/>
          <a:lstStyle>
            <a:lvl1pPr marL="0" marR="0" indent="0"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None/>
              <a:tabLst/>
              <a:defRPr sz="1333"/>
            </a:lvl1pPr>
          </a:lstStyle>
          <a:p>
            <a:r>
              <a:rPr lang="en-GB" dirty="0"/>
              <a:t>Click Picture button on NRF tab to insert picture</a:t>
            </a:r>
          </a:p>
        </p:txBody>
      </p:sp>
      <p:pic>
        <p:nvPicPr>
          <p:cNvPr id="7" name="Picture 2">
            <a:extLst>
              <a:ext uri="{FF2B5EF4-FFF2-40B4-BE49-F238E27FC236}">
                <a16:creationId xmlns:a16="http://schemas.microsoft.com/office/drawing/2014/main" id="{CF00DC3E-3D0E-4073-B303-9B8C1ADFB803}"/>
              </a:ext>
            </a:extLst>
          </p:cNvPr>
          <p:cNvPicPr>
            <a:picLocks noChangeAspect="1" noChangeArrowheads="1"/>
          </p:cNvPicPr>
          <p:nvPr userDrawn="1">
            <p:custDataLst>
              <p:tags r:id="rId2"/>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472070" y="452967"/>
            <a:ext cx="3595972" cy="40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p:cNvSpPr>
            <a:spLocks noGrp="1"/>
          </p:cNvSpPr>
          <p:nvPr>
            <p:ph type="body" sz="quarter" idx="19" hasCustomPrompt="1"/>
            <p:custDataLst>
              <p:tags r:id="rId3"/>
            </p:custDataLst>
          </p:nvPr>
        </p:nvSpPr>
        <p:spPr>
          <a:xfrm>
            <a:off x="456000" y="1847851"/>
            <a:ext cx="5591317" cy="1714471"/>
          </a:xfrm>
        </p:spPr>
        <p:txBody>
          <a:bodyPr>
            <a:noAutofit/>
          </a:bodyPr>
          <a:lstStyle>
            <a:lvl1pPr marL="0" indent="0">
              <a:lnSpc>
                <a:spcPct val="80000"/>
              </a:lnSpc>
              <a:spcBef>
                <a:spcPts val="0"/>
              </a:spcBef>
              <a:spcAft>
                <a:spcPts val="800"/>
              </a:spcAft>
              <a:buNone/>
              <a:defRPr lang="en-GB" sz="3200" b="1" i="0" kern="1200" cap="none" spc="-93" baseline="0" dirty="0">
                <a:solidFill>
                  <a:schemeClr val="tx1"/>
                </a:solidFill>
                <a:latin typeface="+mj-lt"/>
                <a:ea typeface="Arial" panose="020B0604020202020204" pitchFamily="34" charset="0"/>
                <a:cs typeface="Arial" panose="020B0604020202020204" pitchFamily="34" charset="0"/>
              </a:defRPr>
            </a:lvl1pPr>
            <a:lvl2pPr marL="0" indent="0">
              <a:lnSpc>
                <a:spcPct val="80000"/>
              </a:lnSpc>
              <a:spcBef>
                <a:spcPts val="0"/>
              </a:spcBef>
              <a:spcAft>
                <a:spcPts val="800"/>
              </a:spcAft>
              <a:buNone/>
              <a:defRPr lang="en-GB" sz="3200" b="1" i="1" kern="1200" cap="none" spc="-93" baseline="0" dirty="0">
                <a:solidFill>
                  <a:schemeClr val="bg2"/>
                </a:solidFill>
                <a:latin typeface="+mj-lt"/>
                <a:ea typeface="Arial" panose="020B0604020202020204" pitchFamily="34" charset="0"/>
                <a:cs typeface="Arial" panose="020B0604020202020204" pitchFamily="34" charset="0"/>
              </a:defRPr>
            </a:lvl2pPr>
            <a:lvl3pPr marL="0" indent="0">
              <a:spcBef>
                <a:spcPts val="7594"/>
              </a:spcBef>
              <a:buNone/>
              <a:defRPr sz="2133">
                <a:solidFill>
                  <a:schemeClr val="tx1"/>
                </a:solidFill>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GB" dirty="0"/>
              <a:t>Presentation Title</a:t>
            </a:r>
          </a:p>
          <a:p>
            <a:pPr lvl="1"/>
            <a:r>
              <a:rPr lang="en-GB" dirty="0"/>
              <a:t>Sub-title</a:t>
            </a:r>
          </a:p>
        </p:txBody>
      </p:sp>
      <p:sp>
        <p:nvSpPr>
          <p:cNvPr id="14" name="Presenters"/>
          <p:cNvSpPr>
            <a:spLocks noGrp="1"/>
          </p:cNvSpPr>
          <p:nvPr>
            <p:ph type="body" sz="quarter" idx="20" hasCustomPrompt="1"/>
            <p:custDataLst>
              <p:tags r:id="rId4"/>
            </p:custDataLst>
          </p:nvPr>
        </p:nvSpPr>
        <p:spPr>
          <a:xfrm>
            <a:off x="455999" y="3577141"/>
            <a:ext cx="5592000" cy="2381272"/>
          </a:xfrm>
        </p:spPr>
        <p:txBody>
          <a:bodyPr>
            <a:noAutofit/>
          </a:bodyPr>
          <a:lstStyle>
            <a:lvl1pPr marL="0" indent="0">
              <a:lnSpc>
                <a:spcPct val="80000"/>
              </a:lnSpc>
              <a:spcBef>
                <a:spcPts val="0"/>
              </a:spcBef>
              <a:spcAft>
                <a:spcPts val="400"/>
              </a:spcAft>
              <a:buNone/>
              <a:defRPr lang="en-GB" sz="1600" b="1" i="0" kern="1200" cap="none" spc="0" baseline="0" dirty="0" smtClean="0">
                <a:solidFill>
                  <a:schemeClr val="bg2"/>
                </a:solidFill>
                <a:latin typeface="+mn-lt"/>
                <a:ea typeface="Arial" panose="020B0604020202020204" pitchFamily="34" charset="0"/>
                <a:cs typeface="Arial" panose="020B0604020202020204" pitchFamily="34" charset="0"/>
              </a:defRPr>
            </a:lvl1pPr>
            <a:lvl2pPr marL="0" indent="0">
              <a:lnSpc>
                <a:spcPct val="80000"/>
              </a:lnSpc>
              <a:spcBef>
                <a:spcPts val="0"/>
              </a:spcBef>
              <a:spcAft>
                <a:spcPts val="400"/>
              </a:spcAft>
              <a:buNone/>
              <a:defRPr lang="en-GB" sz="1600" b="0" i="0" kern="1200" cap="none" spc="0" baseline="0" dirty="0">
                <a:solidFill>
                  <a:schemeClr val="bg2"/>
                </a:solidFill>
                <a:latin typeface="+mn-lt"/>
                <a:ea typeface="Arial" panose="020B0604020202020204" pitchFamily="34" charset="0"/>
                <a:cs typeface="Arial" panose="020B0604020202020204" pitchFamily="34" charset="0"/>
              </a:defRPr>
            </a:lvl2pPr>
            <a:lvl3pPr marL="0" indent="0">
              <a:spcBef>
                <a:spcPts val="7594"/>
              </a:spcBef>
              <a:buNone/>
              <a:defRPr sz="2133">
                <a:solidFill>
                  <a:schemeClr val="tx1"/>
                </a:solidFill>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GB" dirty="0"/>
              <a:t>Presenter name</a:t>
            </a:r>
          </a:p>
          <a:p>
            <a:pPr lvl="1"/>
            <a:r>
              <a:rPr lang="en-GB" dirty="0"/>
              <a:t>Presenter title</a:t>
            </a:r>
          </a:p>
          <a:p>
            <a:pPr lvl="1"/>
            <a:r>
              <a:rPr lang="en-GB" dirty="0"/>
              <a:t>Date</a:t>
            </a:r>
          </a:p>
        </p:txBody>
      </p:sp>
      <p:sp>
        <p:nvSpPr>
          <p:cNvPr id="8" name="LegalEntityBox"/>
          <p:cNvSpPr txBox="1"/>
          <p:nvPr userDrawn="1">
            <p:custDataLst>
              <p:tags r:id="rId5"/>
            </p:custDataLst>
          </p:nvPr>
        </p:nvSpPr>
        <p:spPr>
          <a:xfrm>
            <a:off x="456012" y="5973233"/>
            <a:ext cx="4320000" cy="337648"/>
          </a:xfrm>
          <a:prstGeom prst="rect">
            <a:avLst/>
          </a:prstGeom>
          <a:noFill/>
        </p:spPr>
        <p:txBody>
          <a:bodyPr wrap="square" lIns="0" tIns="0" rIns="0" bIns="0" rtlCol="0" anchor="b">
            <a:noAutofit/>
          </a:bodyPr>
          <a:lstStyle/>
          <a:p>
            <a:pPr algn="l"/>
            <a:r>
              <a:rPr lang="en-US" sz="1067">
                <a:solidFill>
                  <a:schemeClr val="bg2"/>
                </a:solidFill>
                <a:latin typeface="+mn-lt"/>
              </a:rPr>
              <a:t>Norton Rose Fulbright South Africa Inc</a:t>
            </a:r>
            <a:endParaRPr lang="en-GB" sz="1067" dirty="0">
              <a:solidFill>
                <a:schemeClr val="bg2"/>
              </a:solidFill>
              <a:latin typeface="+mn-lt"/>
            </a:endParaRPr>
          </a:p>
        </p:txBody>
      </p:sp>
      <p:sp>
        <p:nvSpPr>
          <p:cNvPr id="9" name="Date"/>
          <p:cNvSpPr txBox="1"/>
          <p:nvPr userDrawn="1">
            <p:custDataLst>
              <p:tags r:id="rId6"/>
            </p:custDataLst>
          </p:nvPr>
        </p:nvSpPr>
        <p:spPr>
          <a:xfrm>
            <a:off x="456000" y="6325702"/>
            <a:ext cx="4320000" cy="164148"/>
          </a:xfrm>
          <a:prstGeom prst="rect">
            <a:avLst/>
          </a:prstGeom>
          <a:noFill/>
        </p:spPr>
        <p:txBody>
          <a:bodyPr wrap="square" lIns="0" tIns="0" rIns="0" bIns="0" rtlCol="0">
            <a:noAutofit/>
          </a:bodyPr>
          <a:lstStyle/>
          <a:p>
            <a:pPr algn="l"/>
            <a:endParaRPr lang="en-GB" sz="1067" dirty="0">
              <a:solidFill>
                <a:schemeClr val="bg2"/>
              </a:solidFill>
              <a:latin typeface="+mn-lt"/>
            </a:endParaRPr>
          </a:p>
        </p:txBody>
      </p:sp>
    </p:spTree>
    <p:extLst>
      <p:ext uri="{BB962C8B-B14F-4D97-AF65-F5344CB8AC3E}">
        <p14:creationId xmlns:p14="http://schemas.microsoft.com/office/powerpoint/2010/main" val="189609715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RF_Standard disclaimer">
    <p:spTree>
      <p:nvGrpSpPr>
        <p:cNvPr id="1" name=""/>
        <p:cNvGrpSpPr/>
        <p:nvPr/>
      </p:nvGrpSpPr>
      <p:grpSpPr>
        <a:xfrm>
          <a:off x="0" y="0"/>
          <a:ext cx="0" cy="0"/>
          <a:chOff x="0" y="0"/>
          <a:chExt cx="0" cy="0"/>
        </a:xfrm>
      </p:grpSpPr>
      <p:sp>
        <p:nvSpPr>
          <p:cNvPr id="6" name="Text Placeholder 21"/>
          <p:cNvSpPr txBox="1">
            <a:spLocks/>
          </p:cNvSpPr>
          <p:nvPr userDrawn="1">
            <p:custDataLst>
              <p:tags r:id="rId1"/>
            </p:custDataLst>
          </p:nvPr>
        </p:nvSpPr>
        <p:spPr>
          <a:xfrm>
            <a:off x="4919971" y="3601197"/>
            <a:ext cx="2396912" cy="233910"/>
          </a:xfrm>
          <a:prstGeom prst="rect">
            <a:avLst/>
          </a:prstGeom>
          <a:noFill/>
          <a:ln>
            <a:noFill/>
          </a:ln>
        </p:spPr>
        <p:txBody>
          <a:bodyPr wrap="square" lIns="0" tIns="0" rIns="0" bIns="0">
            <a:spAutoFit/>
          </a:bodyPr>
          <a:lstStyle>
            <a:lvl1pPr marL="0" indent="0" algn="l" defTabSz="914400" rtl="0" eaLnBrk="1" latinLnBrk="0" hangingPunct="1">
              <a:lnSpc>
                <a:spcPct val="95000"/>
              </a:lnSpc>
              <a:spcBef>
                <a:spcPts val="0"/>
              </a:spcBef>
              <a:spcAft>
                <a:spcPts val="1056"/>
              </a:spcAft>
              <a:buFontTx/>
              <a:buNone/>
              <a:defRPr lang="en-US" sz="600" b="0" i="0" kern="1200" baseline="0" smtClean="0">
                <a:solidFill>
                  <a:schemeClr val="accent5"/>
                </a:solidFill>
                <a:effectLst/>
                <a:latin typeface="+mn-lt"/>
                <a:ea typeface="Arial Hebrew" charset="-79"/>
                <a:cs typeface="Arial Hebrew" charset="-79"/>
              </a:defRPr>
            </a:lvl1pPr>
            <a:lvl2pPr marL="0" indent="0" algn="l" defTabSz="914400" rtl="0" eaLnBrk="1" latinLnBrk="0" hangingPunct="1">
              <a:lnSpc>
                <a:spcPct val="85000"/>
              </a:lnSpc>
              <a:spcBef>
                <a:spcPts val="0"/>
              </a:spcBef>
              <a:spcAft>
                <a:spcPts val="792"/>
              </a:spcAft>
              <a:buFontTx/>
              <a:buNone/>
              <a:defRPr sz="1800" kern="1200" baseline="0">
                <a:solidFill>
                  <a:schemeClr val="bg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363538" indent="-177800" algn="l" defTabSz="914400" rtl="0" eaLnBrk="1" latinLnBrk="0" hangingPunct="1">
              <a:lnSpc>
                <a:spcPct val="85000"/>
              </a:lnSpc>
              <a:spcBef>
                <a:spcPts val="0"/>
              </a:spcBef>
              <a:spcAft>
                <a:spcPts val="648"/>
              </a:spcAft>
              <a:buClr>
                <a:schemeClr val="tx2"/>
              </a:buClr>
              <a:buFont typeface="Arial" pitchFamily="34" charset="0"/>
              <a:buChar char="–"/>
              <a:tabLst/>
              <a:defRPr sz="16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9pPr>
          </a:lstStyle>
          <a:p>
            <a:pPr algn="ctr" fontAlgn="auto"/>
            <a:r>
              <a:rPr lang="en-GB" sz="1600" b="0" i="1" kern="1200" baseline="0" dirty="0">
                <a:solidFill>
                  <a:schemeClr val="tx1"/>
                </a:solidFill>
                <a:latin typeface="Georgia" panose="02040502050405020303" pitchFamily="18" charset="0"/>
                <a:ea typeface="Georgia" charset="0"/>
                <a:cs typeface="Georgia" charset="0"/>
              </a:rPr>
              <a:t>Law around the world</a:t>
            </a:r>
          </a:p>
        </p:txBody>
      </p:sp>
      <p:sp>
        <p:nvSpPr>
          <p:cNvPr id="7" name="Text Placeholder 22"/>
          <p:cNvSpPr txBox="1">
            <a:spLocks/>
          </p:cNvSpPr>
          <p:nvPr userDrawn="1">
            <p:custDataLst>
              <p:tags r:id="rId2"/>
            </p:custDataLst>
          </p:nvPr>
        </p:nvSpPr>
        <p:spPr>
          <a:xfrm>
            <a:off x="4919971" y="3934440"/>
            <a:ext cx="2396912" cy="194862"/>
          </a:xfrm>
          <a:prstGeom prst="rect">
            <a:avLst/>
          </a:prstGeom>
          <a:noFill/>
          <a:ln>
            <a:noFill/>
          </a:ln>
        </p:spPr>
        <p:txBody>
          <a:bodyPr wrap="square" lIns="0" tIns="0" rIns="0" bIns="0">
            <a:spAutoFit/>
          </a:bodyPr>
          <a:lstStyle>
            <a:lvl1pPr marL="0" indent="0" algn="l" defTabSz="914400" rtl="0" eaLnBrk="1" latinLnBrk="0" hangingPunct="1">
              <a:lnSpc>
                <a:spcPct val="95000"/>
              </a:lnSpc>
              <a:spcBef>
                <a:spcPts val="0"/>
              </a:spcBef>
              <a:spcAft>
                <a:spcPts val="1056"/>
              </a:spcAft>
              <a:buFontTx/>
              <a:buNone/>
              <a:defRPr lang="en-US" sz="600" b="0" i="0" kern="1200" baseline="0" smtClean="0">
                <a:solidFill>
                  <a:schemeClr val="accent5"/>
                </a:solidFill>
                <a:effectLst/>
                <a:latin typeface="+mn-lt"/>
                <a:ea typeface="Arial Hebrew" charset="-79"/>
                <a:cs typeface="Arial Hebrew" charset="-79"/>
              </a:defRPr>
            </a:lvl1pPr>
            <a:lvl2pPr marL="0" indent="0" algn="l" defTabSz="914400" rtl="0" eaLnBrk="1" latinLnBrk="0" hangingPunct="1">
              <a:lnSpc>
                <a:spcPct val="85000"/>
              </a:lnSpc>
              <a:spcBef>
                <a:spcPts val="0"/>
              </a:spcBef>
              <a:spcAft>
                <a:spcPts val="792"/>
              </a:spcAft>
              <a:buFontTx/>
              <a:buNone/>
              <a:defRPr sz="1800" kern="1200" baseline="0">
                <a:solidFill>
                  <a:schemeClr val="bg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363538" indent="-177800" algn="l" defTabSz="914400" rtl="0" eaLnBrk="1" latinLnBrk="0" hangingPunct="1">
              <a:lnSpc>
                <a:spcPct val="85000"/>
              </a:lnSpc>
              <a:spcBef>
                <a:spcPts val="0"/>
              </a:spcBef>
              <a:spcAft>
                <a:spcPts val="648"/>
              </a:spcAft>
              <a:buClr>
                <a:schemeClr val="tx2"/>
              </a:buClr>
              <a:buFont typeface="Arial" pitchFamily="34" charset="0"/>
              <a:buChar char="–"/>
              <a:tabLst/>
              <a:defRPr sz="16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9pPr>
          </a:lstStyle>
          <a:p>
            <a:pPr marL="0" marR="0" lvl="0" indent="0" algn="ctr" defTabSz="1219170" rtl="0" eaLnBrk="1" fontAlgn="auto" latinLnBrk="0" hangingPunct="1">
              <a:lnSpc>
                <a:spcPct val="95000"/>
              </a:lnSpc>
              <a:spcBef>
                <a:spcPts val="0"/>
              </a:spcBef>
              <a:spcAft>
                <a:spcPts val="1408"/>
              </a:spcAft>
              <a:buClrTx/>
              <a:buSzTx/>
              <a:buFontTx/>
              <a:buNone/>
              <a:tabLst/>
              <a:defRPr/>
            </a:pPr>
            <a:r>
              <a:rPr kumimoji="0" lang="en-GB" sz="1333" b="0" i="0" u="none" strike="noStrike" kern="1200" cap="none" spc="0" normalizeH="0" baseline="0" noProof="0" dirty="0">
                <a:ln>
                  <a:noFill/>
                </a:ln>
                <a:solidFill>
                  <a:srgbClr val="000000"/>
                </a:solidFill>
                <a:effectLst/>
                <a:uLnTx/>
                <a:uFillTx/>
                <a:latin typeface="Georgia" charset="0"/>
              </a:rPr>
              <a:t>nortonrosefulbright.com</a:t>
            </a:r>
          </a:p>
        </p:txBody>
      </p:sp>
      <p:pic>
        <p:nvPicPr>
          <p:cNvPr id="8" name="Picture 2"/>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3004044" y="2400228"/>
            <a:ext cx="6271528" cy="69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sclaimer_Shape"/>
          <p:cNvSpPr>
            <a:spLocks noGrp="1"/>
          </p:cNvSpPr>
          <p:nvPr>
            <p:ph type="body" sz="quarter" idx="10"/>
            <p:custDataLst>
              <p:tags r:id="rId4"/>
            </p:custDataLst>
          </p:nvPr>
        </p:nvSpPr>
        <p:spPr>
          <a:xfrm>
            <a:off x="456917" y="4368802"/>
            <a:ext cx="11280000" cy="2089789"/>
          </a:xfrm>
        </p:spPr>
        <p:txBody>
          <a:bodyPr anchor="b"/>
          <a:lstStyle>
            <a:lvl1pPr>
              <a:defRPr sz="1067">
                <a:solidFill>
                  <a:schemeClr val="bg2"/>
                </a:solidFill>
              </a:defRPr>
            </a:lvl1pPr>
          </a:lstStyle>
          <a:p>
            <a:pPr lvl="0"/>
            <a:r>
              <a:rPr lang="en-GB" dirty="0"/>
              <a:t>Edit Master text styles</a:t>
            </a:r>
          </a:p>
        </p:txBody>
      </p:sp>
    </p:spTree>
    <p:extLst>
      <p:ext uri="{BB962C8B-B14F-4D97-AF65-F5344CB8AC3E}">
        <p14:creationId xmlns:p14="http://schemas.microsoft.com/office/powerpoint/2010/main" val="345834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F5E8-410E-3DA8-E1D9-276D12E4A8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4CD29DA-7E87-2B8E-F41F-C4EE80ADD0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33ADC8-615F-0541-D089-EEFC579355BF}"/>
              </a:ext>
            </a:extLst>
          </p:cNvPr>
          <p:cNvSpPr>
            <a:spLocks noGrp="1"/>
          </p:cNvSpPr>
          <p:nvPr>
            <p:ph type="dt" sz="half" idx="10"/>
          </p:nvPr>
        </p:nvSpPr>
        <p:spPr>
          <a:xfrm>
            <a:off x="838200" y="6356350"/>
            <a:ext cx="2743200" cy="365125"/>
          </a:xfrm>
          <a:prstGeom prst="rect">
            <a:avLst/>
          </a:prstGeom>
        </p:spPr>
        <p:txBody>
          <a:bodyPr/>
          <a:lstStyle/>
          <a:p>
            <a:fld id="{2F3A90FC-74A9-C84C-8368-45262BC87CC4}" type="datetimeFigureOut">
              <a:rPr lang="en-US" smtClean="0"/>
              <a:t>5/9/2023</a:t>
            </a:fld>
            <a:endParaRPr lang="en-US"/>
          </a:p>
        </p:txBody>
      </p:sp>
      <p:sp>
        <p:nvSpPr>
          <p:cNvPr id="5" name="Footer Placeholder 4">
            <a:extLst>
              <a:ext uri="{FF2B5EF4-FFF2-40B4-BE49-F238E27FC236}">
                <a16:creationId xmlns:a16="http://schemas.microsoft.com/office/drawing/2014/main" id="{E8E761EF-D2C8-724A-5F11-F051FA56ED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011B1F-EA9A-BF24-8C59-F7D12CFE8B4E}"/>
              </a:ext>
            </a:extLst>
          </p:cNvPr>
          <p:cNvSpPr>
            <a:spLocks noGrp="1"/>
          </p:cNvSpPr>
          <p:nvPr>
            <p:ph type="sldNum" sz="quarter" idx="12"/>
          </p:nvPr>
        </p:nvSpPr>
        <p:spPr>
          <a:xfrm>
            <a:off x="8610600" y="6356350"/>
            <a:ext cx="2743200" cy="365125"/>
          </a:xfrm>
          <a:prstGeom prst="rect">
            <a:avLst/>
          </a:prstGeom>
        </p:spPr>
        <p:txBody>
          <a:bodyPr/>
          <a:lstStyle/>
          <a:p>
            <a:fld id="{4C8E1F9F-ACE0-7246-A195-C7757E6EA61F}" type="slidenum">
              <a:rPr lang="en-US" smtClean="0"/>
              <a:t>‹#›</a:t>
            </a:fld>
            <a:endParaRPr lang="en-US"/>
          </a:p>
        </p:txBody>
      </p:sp>
    </p:spTree>
    <p:extLst>
      <p:ext uri="{BB962C8B-B14F-4D97-AF65-F5344CB8AC3E}">
        <p14:creationId xmlns:p14="http://schemas.microsoft.com/office/powerpoint/2010/main" val="8909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30AF-7224-5A41-1581-9E21683D80B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12376A2-0503-22BC-160B-D5BD49EBE82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4DF1D9A-68E6-8F67-8CA6-61378B3A0D6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9697C2-7A1B-4B1B-16C4-36739E029B54}"/>
              </a:ext>
            </a:extLst>
          </p:cNvPr>
          <p:cNvSpPr>
            <a:spLocks noGrp="1"/>
          </p:cNvSpPr>
          <p:nvPr>
            <p:ph type="dt" sz="half" idx="10"/>
          </p:nvPr>
        </p:nvSpPr>
        <p:spPr>
          <a:xfrm>
            <a:off x="838200" y="6356350"/>
            <a:ext cx="2743200" cy="365125"/>
          </a:xfrm>
          <a:prstGeom prst="rect">
            <a:avLst/>
          </a:prstGeom>
        </p:spPr>
        <p:txBody>
          <a:bodyPr/>
          <a:lstStyle/>
          <a:p>
            <a:fld id="{2F3A90FC-74A9-C84C-8368-45262BC87CC4}" type="datetimeFigureOut">
              <a:rPr lang="en-US" smtClean="0"/>
              <a:t>5/9/2023</a:t>
            </a:fld>
            <a:endParaRPr lang="en-US"/>
          </a:p>
        </p:txBody>
      </p:sp>
      <p:sp>
        <p:nvSpPr>
          <p:cNvPr id="6" name="Footer Placeholder 5">
            <a:extLst>
              <a:ext uri="{FF2B5EF4-FFF2-40B4-BE49-F238E27FC236}">
                <a16:creationId xmlns:a16="http://schemas.microsoft.com/office/drawing/2014/main" id="{4D3CF31D-B8EB-198D-3074-5AA235C442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47BEBF-CDFF-8BCD-A184-FB4CF0DCA214}"/>
              </a:ext>
            </a:extLst>
          </p:cNvPr>
          <p:cNvSpPr>
            <a:spLocks noGrp="1"/>
          </p:cNvSpPr>
          <p:nvPr>
            <p:ph type="sldNum" sz="quarter" idx="12"/>
          </p:nvPr>
        </p:nvSpPr>
        <p:spPr>
          <a:xfrm>
            <a:off x="8610600" y="6356350"/>
            <a:ext cx="2743200" cy="365125"/>
          </a:xfrm>
          <a:prstGeom prst="rect">
            <a:avLst/>
          </a:prstGeom>
        </p:spPr>
        <p:txBody>
          <a:bodyPr/>
          <a:lstStyle/>
          <a:p>
            <a:fld id="{4C8E1F9F-ACE0-7246-A195-C7757E6EA61F}" type="slidenum">
              <a:rPr lang="en-US" smtClean="0"/>
              <a:t>‹#›</a:t>
            </a:fld>
            <a:endParaRPr lang="en-US"/>
          </a:p>
        </p:txBody>
      </p:sp>
    </p:spTree>
    <p:extLst>
      <p:ext uri="{BB962C8B-B14F-4D97-AF65-F5344CB8AC3E}">
        <p14:creationId xmlns:p14="http://schemas.microsoft.com/office/powerpoint/2010/main" val="2246765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AD9B-A71C-F3D1-FFFD-9CFD7C3F6562}"/>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FC9C75-A732-63A0-C7FA-5FE44AF78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93DCF4-7F31-5358-31C3-3CB53A335B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3407EA-EAE7-344C-B3D3-93014C433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EFDF5B-32E5-F1AB-44E6-A223240CD1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9DA3FD8-5B33-902D-15D8-A608699233DA}"/>
              </a:ext>
            </a:extLst>
          </p:cNvPr>
          <p:cNvSpPr>
            <a:spLocks noGrp="1"/>
          </p:cNvSpPr>
          <p:nvPr>
            <p:ph type="dt" sz="half" idx="10"/>
          </p:nvPr>
        </p:nvSpPr>
        <p:spPr>
          <a:xfrm>
            <a:off x="838200" y="6356350"/>
            <a:ext cx="2743200" cy="365125"/>
          </a:xfrm>
          <a:prstGeom prst="rect">
            <a:avLst/>
          </a:prstGeom>
        </p:spPr>
        <p:txBody>
          <a:bodyPr/>
          <a:lstStyle/>
          <a:p>
            <a:fld id="{2F3A90FC-74A9-C84C-8368-45262BC87CC4}" type="datetimeFigureOut">
              <a:rPr lang="en-US" smtClean="0"/>
              <a:t>5/9/2023</a:t>
            </a:fld>
            <a:endParaRPr lang="en-US"/>
          </a:p>
        </p:txBody>
      </p:sp>
      <p:sp>
        <p:nvSpPr>
          <p:cNvPr id="8" name="Footer Placeholder 7">
            <a:extLst>
              <a:ext uri="{FF2B5EF4-FFF2-40B4-BE49-F238E27FC236}">
                <a16:creationId xmlns:a16="http://schemas.microsoft.com/office/drawing/2014/main" id="{14B34D23-F571-4CFD-AABC-E464D332E6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A3D48A-307D-BD60-72D7-DC4AC3EBCBCF}"/>
              </a:ext>
            </a:extLst>
          </p:cNvPr>
          <p:cNvSpPr>
            <a:spLocks noGrp="1"/>
          </p:cNvSpPr>
          <p:nvPr>
            <p:ph type="sldNum" sz="quarter" idx="12"/>
          </p:nvPr>
        </p:nvSpPr>
        <p:spPr>
          <a:xfrm>
            <a:off x="8610600" y="6356350"/>
            <a:ext cx="2743200" cy="365125"/>
          </a:xfrm>
          <a:prstGeom prst="rect">
            <a:avLst/>
          </a:prstGeom>
        </p:spPr>
        <p:txBody>
          <a:bodyPr/>
          <a:lstStyle/>
          <a:p>
            <a:fld id="{4C8E1F9F-ACE0-7246-A195-C7757E6EA61F}" type="slidenum">
              <a:rPr lang="en-US" smtClean="0"/>
              <a:t>‹#›</a:t>
            </a:fld>
            <a:endParaRPr lang="en-US"/>
          </a:p>
        </p:txBody>
      </p:sp>
    </p:spTree>
    <p:extLst>
      <p:ext uri="{BB962C8B-B14F-4D97-AF65-F5344CB8AC3E}">
        <p14:creationId xmlns:p14="http://schemas.microsoft.com/office/powerpoint/2010/main" val="53740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AA63-F8B6-9C70-9E6F-319938C94D1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76466D2-D6E5-F409-58D7-244B17297DD7}"/>
              </a:ext>
            </a:extLst>
          </p:cNvPr>
          <p:cNvSpPr>
            <a:spLocks noGrp="1"/>
          </p:cNvSpPr>
          <p:nvPr>
            <p:ph type="dt" sz="half" idx="10"/>
          </p:nvPr>
        </p:nvSpPr>
        <p:spPr>
          <a:xfrm>
            <a:off x="838200" y="6356350"/>
            <a:ext cx="2743200" cy="365125"/>
          </a:xfrm>
          <a:prstGeom prst="rect">
            <a:avLst/>
          </a:prstGeom>
        </p:spPr>
        <p:txBody>
          <a:bodyPr/>
          <a:lstStyle/>
          <a:p>
            <a:fld id="{2F3A90FC-74A9-C84C-8368-45262BC87CC4}" type="datetimeFigureOut">
              <a:rPr lang="en-US" smtClean="0"/>
              <a:t>5/9/2023</a:t>
            </a:fld>
            <a:endParaRPr lang="en-US"/>
          </a:p>
        </p:txBody>
      </p:sp>
      <p:sp>
        <p:nvSpPr>
          <p:cNvPr id="4" name="Footer Placeholder 3">
            <a:extLst>
              <a:ext uri="{FF2B5EF4-FFF2-40B4-BE49-F238E27FC236}">
                <a16:creationId xmlns:a16="http://schemas.microsoft.com/office/drawing/2014/main" id="{3FA581A3-4E05-0E78-6D07-0D863E182E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0ED306-1DF5-64AB-6BF6-9457BA64BDC0}"/>
              </a:ext>
            </a:extLst>
          </p:cNvPr>
          <p:cNvSpPr>
            <a:spLocks noGrp="1"/>
          </p:cNvSpPr>
          <p:nvPr>
            <p:ph type="sldNum" sz="quarter" idx="12"/>
          </p:nvPr>
        </p:nvSpPr>
        <p:spPr>
          <a:xfrm>
            <a:off x="8610600" y="6356350"/>
            <a:ext cx="2743200" cy="365125"/>
          </a:xfrm>
          <a:prstGeom prst="rect">
            <a:avLst/>
          </a:prstGeom>
        </p:spPr>
        <p:txBody>
          <a:bodyPr/>
          <a:lstStyle/>
          <a:p>
            <a:fld id="{4C8E1F9F-ACE0-7246-A195-C7757E6EA61F}" type="slidenum">
              <a:rPr lang="en-US" smtClean="0"/>
              <a:t>‹#›</a:t>
            </a:fld>
            <a:endParaRPr lang="en-US"/>
          </a:p>
        </p:txBody>
      </p:sp>
    </p:spTree>
    <p:extLst>
      <p:ext uri="{BB962C8B-B14F-4D97-AF65-F5344CB8AC3E}">
        <p14:creationId xmlns:p14="http://schemas.microsoft.com/office/powerpoint/2010/main" val="24798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6827A-18FB-CDB3-7CB7-6E1BC247A061}"/>
              </a:ext>
            </a:extLst>
          </p:cNvPr>
          <p:cNvSpPr>
            <a:spLocks noGrp="1"/>
          </p:cNvSpPr>
          <p:nvPr>
            <p:ph type="dt" sz="half" idx="10"/>
          </p:nvPr>
        </p:nvSpPr>
        <p:spPr>
          <a:xfrm>
            <a:off x="838200" y="6356350"/>
            <a:ext cx="2743200" cy="365125"/>
          </a:xfrm>
          <a:prstGeom prst="rect">
            <a:avLst/>
          </a:prstGeom>
        </p:spPr>
        <p:txBody>
          <a:bodyPr/>
          <a:lstStyle/>
          <a:p>
            <a:fld id="{2F3A90FC-74A9-C84C-8368-45262BC87CC4}" type="datetimeFigureOut">
              <a:rPr lang="en-US" smtClean="0"/>
              <a:t>5/9/2023</a:t>
            </a:fld>
            <a:endParaRPr lang="en-US"/>
          </a:p>
        </p:txBody>
      </p:sp>
      <p:sp>
        <p:nvSpPr>
          <p:cNvPr id="3" name="Footer Placeholder 2">
            <a:extLst>
              <a:ext uri="{FF2B5EF4-FFF2-40B4-BE49-F238E27FC236}">
                <a16:creationId xmlns:a16="http://schemas.microsoft.com/office/drawing/2014/main" id="{AF326C85-28E7-F660-C274-0FF34A2CCE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B76FD1-97E4-7AFA-F6F8-5E2C521A657C}"/>
              </a:ext>
            </a:extLst>
          </p:cNvPr>
          <p:cNvSpPr>
            <a:spLocks noGrp="1"/>
          </p:cNvSpPr>
          <p:nvPr>
            <p:ph type="sldNum" sz="quarter" idx="12"/>
          </p:nvPr>
        </p:nvSpPr>
        <p:spPr>
          <a:xfrm>
            <a:off x="8610600" y="6356350"/>
            <a:ext cx="2743200" cy="365125"/>
          </a:xfrm>
          <a:prstGeom prst="rect">
            <a:avLst/>
          </a:prstGeom>
        </p:spPr>
        <p:txBody>
          <a:bodyPr/>
          <a:lstStyle/>
          <a:p>
            <a:fld id="{4C8E1F9F-ACE0-7246-A195-C7757E6EA61F}" type="slidenum">
              <a:rPr lang="en-US" smtClean="0"/>
              <a:t>‹#›</a:t>
            </a:fld>
            <a:endParaRPr lang="en-US"/>
          </a:p>
        </p:txBody>
      </p:sp>
    </p:spTree>
    <p:extLst>
      <p:ext uri="{BB962C8B-B14F-4D97-AF65-F5344CB8AC3E}">
        <p14:creationId xmlns:p14="http://schemas.microsoft.com/office/powerpoint/2010/main" val="130613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E189-6B42-EB14-DB6C-E8748846D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8E5EF4-27FF-149D-84D8-FA6BE8995B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7888C33-A244-7C02-4C3A-BA7926867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BB3572-95FB-71AF-4FD6-E8F4A62CC2F7}"/>
              </a:ext>
            </a:extLst>
          </p:cNvPr>
          <p:cNvSpPr>
            <a:spLocks noGrp="1"/>
          </p:cNvSpPr>
          <p:nvPr>
            <p:ph type="dt" sz="half" idx="10"/>
          </p:nvPr>
        </p:nvSpPr>
        <p:spPr>
          <a:xfrm>
            <a:off x="838200" y="6356350"/>
            <a:ext cx="2743200" cy="365125"/>
          </a:xfrm>
          <a:prstGeom prst="rect">
            <a:avLst/>
          </a:prstGeom>
        </p:spPr>
        <p:txBody>
          <a:bodyPr/>
          <a:lstStyle/>
          <a:p>
            <a:fld id="{2F3A90FC-74A9-C84C-8368-45262BC87CC4}" type="datetimeFigureOut">
              <a:rPr lang="en-US" smtClean="0"/>
              <a:t>5/9/2023</a:t>
            </a:fld>
            <a:endParaRPr lang="en-US"/>
          </a:p>
        </p:txBody>
      </p:sp>
      <p:sp>
        <p:nvSpPr>
          <p:cNvPr id="6" name="Footer Placeholder 5">
            <a:extLst>
              <a:ext uri="{FF2B5EF4-FFF2-40B4-BE49-F238E27FC236}">
                <a16:creationId xmlns:a16="http://schemas.microsoft.com/office/drawing/2014/main" id="{37302635-330C-5618-6DEF-1E65D4500C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90434F-A9CF-671A-564C-568C07D2403B}"/>
              </a:ext>
            </a:extLst>
          </p:cNvPr>
          <p:cNvSpPr>
            <a:spLocks noGrp="1"/>
          </p:cNvSpPr>
          <p:nvPr>
            <p:ph type="sldNum" sz="quarter" idx="12"/>
          </p:nvPr>
        </p:nvSpPr>
        <p:spPr>
          <a:xfrm>
            <a:off x="8610600" y="6356350"/>
            <a:ext cx="2743200" cy="365125"/>
          </a:xfrm>
          <a:prstGeom prst="rect">
            <a:avLst/>
          </a:prstGeom>
        </p:spPr>
        <p:txBody>
          <a:bodyPr/>
          <a:lstStyle/>
          <a:p>
            <a:fld id="{4C8E1F9F-ACE0-7246-A195-C7757E6EA61F}" type="slidenum">
              <a:rPr lang="en-US" smtClean="0"/>
              <a:t>‹#›</a:t>
            </a:fld>
            <a:endParaRPr lang="en-US"/>
          </a:p>
        </p:txBody>
      </p:sp>
    </p:spTree>
    <p:extLst>
      <p:ext uri="{BB962C8B-B14F-4D97-AF65-F5344CB8AC3E}">
        <p14:creationId xmlns:p14="http://schemas.microsoft.com/office/powerpoint/2010/main" val="398921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ags" Target="../tags/tag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8.emf"/><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ags" Target="../tags/tag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oleObject" Target="../embeddings/oleObject1.bin"/><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 Id="rId3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8C5C87-650F-AEF0-CAD1-913ACA2A980A}"/>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923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995192-0BF5-774E-8F4F-45D2BEE65B13}"/>
              </a:ext>
            </a:extLst>
          </p:cNvPr>
          <p:cNvSpPr>
            <a:spLocks noGrp="1"/>
          </p:cNvSpPr>
          <p:nvPr>
            <p:ph type="body" idx="1"/>
            <p:custDataLst>
              <p:tags r:id="rId28"/>
            </p:custDataLst>
          </p:nvPr>
        </p:nvSpPr>
        <p:spPr>
          <a:xfrm>
            <a:off x="456000" y="1847851"/>
            <a:ext cx="11280000" cy="4125383"/>
          </a:xfrm>
          <a:prstGeom prst="rect">
            <a:avLst/>
          </a:prstGeom>
        </p:spPr>
        <p:txBody>
          <a:bodyPr vert="horz" lIns="0" tIns="0" rIns="0" bIns="0" rtlCol="0">
            <a:noAutofit/>
          </a:bodyPr>
          <a:lstStyle/>
          <a:p>
            <a:pPr lvl="0"/>
            <a:r>
              <a:rPr lang="en-GB" dirty="0"/>
              <a:t>Edit Master text styles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graphicFrame>
        <p:nvGraphicFramePr>
          <p:cNvPr id="4" name="Object 3" hidden="1"/>
          <p:cNvGraphicFramePr>
            <a:graphicFrameLocks noChangeAspect="1"/>
          </p:cNvGraphicFramePr>
          <p:nvPr>
            <p:custDataLst>
              <p:tags r:id="rId29"/>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1" imgW="270" imgH="270" progId="TCLayout.ActiveDocument.1">
                  <p:embed/>
                </p:oleObj>
              </mc:Choice>
              <mc:Fallback>
                <p:oleObj name="think-cell Slide" r:id="rId31" imgW="270" imgH="270" progId="TCLayout.ActiveDocument.1">
                  <p:embed/>
                  <p:pic>
                    <p:nvPicPr>
                      <p:cNvPr id="4" name="Object 3" hidden="1"/>
                      <p:cNvPicPr/>
                      <p:nvPr/>
                    </p:nvPicPr>
                    <p:blipFill>
                      <a:blip r:embed="rId32"/>
                      <a:stretch>
                        <a:fillRect/>
                      </a:stretch>
                    </p:blipFill>
                    <p:spPr>
                      <a:xfrm>
                        <a:off x="2118" y="2118"/>
                        <a:ext cx="2116" cy="2116"/>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6632C28-DBD7-4EC8-9C1F-70E8A83C60FD}"/>
              </a:ext>
            </a:extLst>
          </p:cNvPr>
          <p:cNvSpPr>
            <a:spLocks noGrp="1"/>
          </p:cNvSpPr>
          <p:nvPr>
            <p:ph type="title"/>
            <p:custDataLst>
              <p:tags r:id="rId30"/>
            </p:custDataLst>
          </p:nvPr>
        </p:nvSpPr>
        <p:spPr>
          <a:xfrm>
            <a:off x="456000" y="455083"/>
            <a:ext cx="11280000" cy="698500"/>
          </a:xfrm>
          <a:prstGeom prst="rect">
            <a:avLst/>
          </a:prstGeom>
        </p:spPr>
        <p:txBody>
          <a:bodyPr vert="horz" lIns="0" tIns="0" rIns="0" bIns="0" rtlCol="0" anchor="t">
            <a:noAutofit/>
          </a:bodyPr>
          <a:lstStyle/>
          <a:p>
            <a:r>
              <a:rPr lang="en-GB" dirty="0"/>
              <a:t>Click to edit Master title style</a:t>
            </a:r>
          </a:p>
        </p:txBody>
      </p:sp>
      <p:sp>
        <p:nvSpPr>
          <p:cNvPr id="6" name="Footer Placeholder 5">
            <a:extLst>
              <a:ext uri="{FF2B5EF4-FFF2-40B4-BE49-F238E27FC236}">
                <a16:creationId xmlns:a16="http://schemas.microsoft.com/office/drawing/2014/main" id="{EA1123B9-2524-4BDC-9A39-F8C693D9CF32}"/>
              </a:ext>
            </a:extLst>
          </p:cNvPr>
          <p:cNvSpPr>
            <a:spLocks noGrp="1"/>
          </p:cNvSpPr>
          <p:nvPr>
            <p:ph type="ftr" sz="quarter" idx="3"/>
          </p:nvPr>
        </p:nvSpPr>
        <p:spPr>
          <a:xfrm>
            <a:off x="809384" y="6325701"/>
            <a:ext cx="5232000" cy="164148"/>
          </a:xfrm>
          <a:prstGeom prst="rect">
            <a:avLst/>
          </a:prstGeom>
        </p:spPr>
        <p:txBody>
          <a:bodyPr vert="horz" lIns="0" tIns="0" rIns="0" bIns="0" rtlCol="0" anchor="t" anchorCtr="0">
            <a:noAutofit/>
          </a:bodyPr>
          <a:lstStyle>
            <a:lvl1pPr algn="l">
              <a:defRPr sz="1067">
                <a:solidFill>
                  <a:schemeClr val="bg2"/>
                </a:solidFill>
              </a:defRPr>
            </a:lvl1pPr>
          </a:lstStyle>
          <a:p>
            <a:endParaRPr lang="en-GB" dirty="0"/>
          </a:p>
        </p:txBody>
      </p:sp>
      <p:sp>
        <p:nvSpPr>
          <p:cNvPr id="7" name="Slide Number Placeholder 6">
            <a:extLst>
              <a:ext uri="{FF2B5EF4-FFF2-40B4-BE49-F238E27FC236}">
                <a16:creationId xmlns:a16="http://schemas.microsoft.com/office/drawing/2014/main" id="{DB30E324-5A17-4C51-B7E8-22811E6DEA83}"/>
              </a:ext>
            </a:extLst>
          </p:cNvPr>
          <p:cNvSpPr>
            <a:spLocks noGrp="1"/>
          </p:cNvSpPr>
          <p:nvPr>
            <p:ph type="sldNum" sz="quarter" idx="4"/>
          </p:nvPr>
        </p:nvSpPr>
        <p:spPr>
          <a:xfrm>
            <a:off x="450851" y="6325701"/>
            <a:ext cx="240000" cy="164148"/>
          </a:xfrm>
          <a:prstGeom prst="rect">
            <a:avLst/>
          </a:prstGeom>
        </p:spPr>
        <p:txBody>
          <a:bodyPr vert="horz" lIns="0" tIns="0" rIns="0" bIns="0" rtlCol="0" anchor="t" anchorCtr="0">
            <a:noAutofit/>
          </a:bodyPr>
          <a:lstStyle>
            <a:lvl1pPr algn="l">
              <a:defRPr sz="1067" b="1">
                <a:solidFill>
                  <a:schemeClr val="accent4"/>
                </a:solidFill>
              </a:defRPr>
            </a:lvl1pPr>
          </a:lstStyle>
          <a:p>
            <a:fld id="{8AE658E8-9B3B-41CF-9D54-C22306B86F23}" type="slidenum">
              <a:rPr lang="en-GB" smtClean="0"/>
              <a:pPr/>
              <a:t>‹#›</a:t>
            </a:fld>
            <a:endParaRPr lang="en-GB" dirty="0"/>
          </a:p>
        </p:txBody>
      </p:sp>
      <p:grpSp>
        <p:nvGrpSpPr>
          <p:cNvPr id="9" name="Group 5">
            <a:extLst>
              <a:ext uri="{FF2B5EF4-FFF2-40B4-BE49-F238E27FC236}">
                <a16:creationId xmlns:a16="http://schemas.microsoft.com/office/drawing/2014/main" id="{0FF9FBED-19A2-4AB6-9DAE-39D293F7AC93}"/>
              </a:ext>
            </a:extLst>
          </p:cNvPr>
          <p:cNvGrpSpPr>
            <a:grpSpLocks noChangeAspect="1"/>
          </p:cNvGrpSpPr>
          <p:nvPr/>
        </p:nvGrpSpPr>
        <p:grpSpPr bwMode="auto">
          <a:xfrm>
            <a:off x="11267607" y="6116492"/>
            <a:ext cx="469311" cy="341905"/>
            <a:chOff x="2400" y="1820"/>
            <a:chExt cx="943" cy="687"/>
          </a:xfrm>
        </p:grpSpPr>
        <p:sp>
          <p:nvSpPr>
            <p:cNvPr id="10" name="Freeform 6">
              <a:extLst>
                <a:ext uri="{FF2B5EF4-FFF2-40B4-BE49-F238E27FC236}">
                  <a16:creationId xmlns:a16="http://schemas.microsoft.com/office/drawing/2014/main" id="{5A45C856-F6CB-4DA1-86AE-ABFF50F1E260}"/>
                </a:ext>
              </a:extLst>
            </p:cNvPr>
            <p:cNvSpPr>
              <a:spLocks/>
            </p:cNvSpPr>
            <p:nvPr/>
          </p:nvSpPr>
          <p:spPr bwMode="auto">
            <a:xfrm>
              <a:off x="2400" y="1820"/>
              <a:ext cx="409" cy="286"/>
            </a:xfrm>
            <a:custGeom>
              <a:avLst/>
              <a:gdLst>
                <a:gd name="T0" fmla="*/ 0 w 409"/>
                <a:gd name="T1" fmla="*/ 286 h 286"/>
                <a:gd name="T2" fmla="*/ 206 w 409"/>
                <a:gd name="T3" fmla="*/ 130 h 286"/>
                <a:gd name="T4" fmla="*/ 409 w 409"/>
                <a:gd name="T5" fmla="*/ 286 h 286"/>
                <a:gd name="T6" fmla="*/ 206 w 409"/>
                <a:gd name="T7" fmla="*/ 0 h 286"/>
                <a:gd name="T8" fmla="*/ 0 w 409"/>
                <a:gd name="T9" fmla="*/ 286 h 286"/>
              </a:gdLst>
              <a:ah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rgbClr val="B18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9">
              <a:extLst>
                <a:ext uri="{FF2B5EF4-FFF2-40B4-BE49-F238E27FC236}">
                  <a16:creationId xmlns:a16="http://schemas.microsoft.com/office/drawing/2014/main" id="{D53C7AEC-0396-410D-91AD-9D9C024197A3}"/>
                </a:ext>
              </a:extLst>
            </p:cNvPr>
            <p:cNvSpPr>
              <a:spLocks/>
            </p:cNvSpPr>
            <p:nvPr/>
          </p:nvSpPr>
          <p:spPr bwMode="auto">
            <a:xfrm>
              <a:off x="2457" y="2143"/>
              <a:ext cx="295" cy="364"/>
            </a:xfrm>
            <a:custGeom>
              <a:avLst/>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rgbClr val="DD2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9">
              <a:extLst>
                <a:ext uri="{FF2B5EF4-FFF2-40B4-BE49-F238E27FC236}">
                  <a16:creationId xmlns:a16="http://schemas.microsoft.com/office/drawing/2014/main" id="{046909CF-76A9-493A-9CB9-B01A9AF27BD8}"/>
                </a:ext>
              </a:extLst>
            </p:cNvPr>
            <p:cNvSpPr>
              <a:spLocks/>
            </p:cNvSpPr>
            <p:nvPr/>
          </p:nvSpPr>
          <p:spPr bwMode="auto">
            <a:xfrm>
              <a:off x="3090" y="2143"/>
              <a:ext cx="253" cy="357"/>
            </a:xfrm>
            <a:custGeom>
              <a:avLst/>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rgbClr val="DD2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11">
              <a:extLst>
                <a:ext uri="{FF2B5EF4-FFF2-40B4-BE49-F238E27FC236}">
                  <a16:creationId xmlns:a16="http://schemas.microsoft.com/office/drawing/2014/main" id="{2E850878-EB36-408C-BFFC-1AD84DC9F3D1}"/>
                </a:ext>
              </a:extLst>
            </p:cNvPr>
            <p:cNvSpPr>
              <a:spLocks/>
            </p:cNvSpPr>
            <p:nvPr/>
          </p:nvSpPr>
          <p:spPr bwMode="auto">
            <a:xfrm>
              <a:off x="2793" y="2143"/>
              <a:ext cx="274" cy="364"/>
            </a:xfrm>
            <a:custGeom>
              <a:avLst/>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rgbClr val="DD2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7009621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sldNum="0" hdr="0" ftr="0"/>
  <p:txStyles>
    <p:titleStyle>
      <a:lvl1pPr algn="l" defTabSz="1219170" rtl="0" eaLnBrk="1" latinLnBrk="0" hangingPunct="1">
        <a:lnSpc>
          <a:spcPct val="100000"/>
        </a:lnSpc>
        <a:spcBef>
          <a:spcPct val="0"/>
        </a:spcBef>
        <a:buNone/>
        <a:defRPr lang="en-US" sz="3200" b="1" kern="1200" baseline="0" dirty="0">
          <a:solidFill>
            <a:schemeClr val="tx2"/>
          </a:solidFill>
          <a:latin typeface="+mj-lt"/>
          <a:ea typeface="Georgia" charset="0"/>
          <a:cs typeface="Georgia" charset="0"/>
        </a:defRPr>
      </a:lvl1pPr>
    </p:titleStyle>
    <p:bodyStyle>
      <a:lvl1pPr marL="241294" marR="0" indent="-241294"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Char char="•"/>
        <a:tabLst/>
        <a:defRPr lang="en-US" sz="1867" b="0" kern="1200" baseline="0" dirty="0">
          <a:solidFill>
            <a:schemeClr val="tx1"/>
          </a:solidFill>
          <a:latin typeface="+mn-lt"/>
          <a:ea typeface="Arial" panose="020B0604020202020204" pitchFamily="34" charset="0"/>
          <a:cs typeface="Arial" panose="020B0604020202020204" pitchFamily="34" charset="0"/>
        </a:defRPr>
      </a:lvl1pPr>
      <a:lvl2pPr marL="239178" marR="0" indent="-239178"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Char char="•"/>
        <a:tabLst/>
        <a:defRPr lang="en-US" sz="1867" b="0" kern="1200" baseline="0" dirty="0">
          <a:solidFill>
            <a:schemeClr val="tx1"/>
          </a:solidFill>
          <a:latin typeface="+mn-lt"/>
          <a:ea typeface="Arial" panose="020B0604020202020204" pitchFamily="34" charset="0"/>
          <a:cs typeface="Arial" panose="020B0604020202020204" pitchFamily="34" charset="0"/>
        </a:defRPr>
      </a:lvl2pPr>
      <a:lvl3pPr marL="239178" marR="0" indent="-239178" algn="l" defTabSz="1219170" rtl="0" eaLnBrk="1" fontAlgn="auto" latinLnBrk="0" hangingPunct="1">
        <a:lnSpc>
          <a:spcPct val="100000"/>
        </a:lnSpc>
        <a:spcBef>
          <a:spcPts val="800"/>
        </a:spcBef>
        <a:spcAft>
          <a:spcPts val="0"/>
        </a:spcAft>
        <a:buClr>
          <a:schemeClr val="tx2"/>
        </a:buClr>
        <a:buSzTx/>
        <a:buFont typeface="Arial" panose="020B0604020202020204" pitchFamily="34" charset="0"/>
        <a:buChar char="•"/>
        <a:tabLst/>
        <a:defRPr sz="1867" kern="1200">
          <a:solidFill>
            <a:schemeClr val="tx1"/>
          </a:solidFill>
          <a:latin typeface="+mn-lt"/>
          <a:ea typeface="Arial" panose="020B0604020202020204" pitchFamily="34" charset="0"/>
          <a:cs typeface="Arial" panose="020B0604020202020204" pitchFamily="34" charset="0"/>
        </a:defRPr>
      </a:lvl3pPr>
      <a:lvl4pPr marL="478355" marR="0" indent="-239178" algn="l" defTabSz="1219170" rtl="0" eaLnBrk="1" fontAlgn="auto" latinLnBrk="0" hangingPunct="1">
        <a:lnSpc>
          <a:spcPct val="100000"/>
        </a:lnSpc>
        <a:spcBef>
          <a:spcPts val="800"/>
        </a:spcBef>
        <a:spcAft>
          <a:spcPts val="0"/>
        </a:spcAft>
        <a:buClr>
          <a:srgbClr val="DD2720"/>
        </a:buClr>
        <a:buSzTx/>
        <a:buFont typeface="Arial" pitchFamily="34" charset="0"/>
        <a:buChar char="–"/>
        <a:tabLst/>
        <a:defRPr sz="1867" b="0" i="0" kern="1200">
          <a:solidFill>
            <a:schemeClr val="tx1"/>
          </a:solidFill>
          <a:latin typeface="+mn-lt"/>
          <a:ea typeface="Arial" panose="020B0604020202020204" pitchFamily="34" charset="0"/>
          <a:cs typeface="Arial" panose="020B0604020202020204" pitchFamily="34" charset="0"/>
        </a:defRPr>
      </a:lvl4pPr>
      <a:lvl5pPr marL="479988" marR="0" indent="-239994" algn="l" defTabSz="1219170" rtl="0" eaLnBrk="1" fontAlgn="auto" latinLnBrk="0" hangingPunct="1">
        <a:lnSpc>
          <a:spcPct val="100000"/>
        </a:lnSpc>
        <a:spcBef>
          <a:spcPts val="800"/>
        </a:spcBef>
        <a:spcAft>
          <a:spcPts val="0"/>
        </a:spcAft>
        <a:buClr>
          <a:srgbClr val="DD2720"/>
        </a:buClr>
        <a:buSzTx/>
        <a:buFont typeface="Arial" pitchFamily="34" charset="0"/>
        <a:buChar char="–"/>
        <a:tabLst/>
        <a:defRPr sz="1867" b="0" i="0" kern="1200">
          <a:solidFill>
            <a:schemeClr val="tx1"/>
          </a:solidFill>
          <a:latin typeface="+mn-lt"/>
          <a:ea typeface="Arial" panose="020B0604020202020204" pitchFamily="34" charset="0"/>
          <a:cs typeface="Arial" panose="020B0604020202020204" pitchFamily="34" charset="0"/>
        </a:defRPr>
      </a:lvl5pPr>
      <a:lvl6pPr marL="479988" marR="0" indent="-239994" algn="l" defTabSz="1219170" rtl="0" eaLnBrk="1" fontAlgn="auto" latinLnBrk="0" hangingPunct="1">
        <a:lnSpc>
          <a:spcPct val="100000"/>
        </a:lnSpc>
        <a:spcBef>
          <a:spcPts val="800"/>
        </a:spcBef>
        <a:spcAft>
          <a:spcPts val="0"/>
        </a:spcAft>
        <a:buClr>
          <a:srgbClr val="DD2720"/>
        </a:buClr>
        <a:buSzTx/>
        <a:buFont typeface="Arial" pitchFamily="34" charset="0"/>
        <a:buChar char="–"/>
        <a:tabLst/>
        <a:defRPr sz="1867" kern="1200">
          <a:solidFill>
            <a:schemeClr val="tx1"/>
          </a:solidFill>
          <a:latin typeface="+mn-lt"/>
          <a:ea typeface="Arial" panose="020B0604020202020204" pitchFamily="34" charset="0"/>
          <a:cs typeface="Arial" panose="020B0604020202020204" pitchFamily="34" charset="0"/>
        </a:defRPr>
      </a:lvl6pPr>
      <a:lvl7pPr marL="479988" marR="0" indent="-239994" algn="l" defTabSz="1219170" rtl="0" eaLnBrk="1" fontAlgn="auto" latinLnBrk="0" hangingPunct="1">
        <a:lnSpc>
          <a:spcPct val="100000"/>
        </a:lnSpc>
        <a:spcBef>
          <a:spcPts val="800"/>
        </a:spcBef>
        <a:spcAft>
          <a:spcPts val="0"/>
        </a:spcAft>
        <a:buClr>
          <a:srgbClr val="DD2720"/>
        </a:buClr>
        <a:buSzTx/>
        <a:buFont typeface="Arial" pitchFamily="34" charset="0"/>
        <a:buChar char="–"/>
        <a:tabLst/>
        <a:defRPr sz="1867" kern="1200">
          <a:solidFill>
            <a:schemeClr val="tx1"/>
          </a:solidFill>
          <a:latin typeface="+mn-lt"/>
          <a:ea typeface="Arial" panose="020B0604020202020204" pitchFamily="34" charset="0"/>
          <a:cs typeface="Arial" panose="020B0604020202020204" pitchFamily="34" charset="0"/>
        </a:defRPr>
      </a:lvl7pPr>
      <a:lvl8pPr marL="479988" marR="0" indent="-239994" algn="l" defTabSz="1219170" rtl="0" eaLnBrk="1" fontAlgn="auto" latinLnBrk="0" hangingPunct="1">
        <a:lnSpc>
          <a:spcPct val="100000"/>
        </a:lnSpc>
        <a:spcBef>
          <a:spcPts val="800"/>
        </a:spcBef>
        <a:spcAft>
          <a:spcPts val="0"/>
        </a:spcAft>
        <a:buClr>
          <a:srgbClr val="DD2720"/>
        </a:buClr>
        <a:buSzTx/>
        <a:buFont typeface="Arial" pitchFamily="34" charset="0"/>
        <a:buChar char="–"/>
        <a:tabLst/>
        <a:defRPr sz="1867" kern="1200">
          <a:solidFill>
            <a:schemeClr val="tx1"/>
          </a:solidFill>
          <a:latin typeface="+mn-lt"/>
          <a:ea typeface="Arial" panose="020B0604020202020204" pitchFamily="34" charset="0"/>
          <a:cs typeface="Arial" panose="020B0604020202020204" pitchFamily="34" charset="0"/>
        </a:defRPr>
      </a:lvl8pPr>
      <a:lvl9pPr marL="479988" marR="0" indent="-239994" algn="l" defTabSz="1219170" rtl="0" eaLnBrk="1" fontAlgn="auto" latinLnBrk="0" hangingPunct="1">
        <a:lnSpc>
          <a:spcPct val="100000"/>
        </a:lnSpc>
        <a:spcBef>
          <a:spcPts val="800"/>
        </a:spcBef>
        <a:spcAft>
          <a:spcPts val="0"/>
        </a:spcAft>
        <a:buClr>
          <a:srgbClr val="DD2720"/>
        </a:buClr>
        <a:buSzTx/>
        <a:buFont typeface="Arial" pitchFamily="34" charset="0"/>
        <a:buChar char="–"/>
        <a:tabLst/>
        <a:defRPr lang="en-US" sz="1867" b="0" kern="1200" baseline="0" dirty="0">
          <a:solidFill>
            <a:schemeClr val="tx1"/>
          </a:solidFill>
          <a:latin typeface="+mn-lt"/>
          <a:ea typeface="Arial" panose="020B0604020202020204" pitchFamily="34" charset="0"/>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7.xm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notesSlide" Target="../notesSlides/notesSlide8.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notesSlide" Target="../notesSlides/notesSlide9.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10.xml"/><Relationship Id="rId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notesSlide" Target="../notesSlides/notesSlide12.xml"/><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notesSlide" Target="../notesSlides/notesSlide13.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suedafrika.ahk.de/en/our-team?tx_ahkcontacts_contacts%5Baction%5D=vCard&amp;tx_ahkcontacts_contacts%5Bcontact%5D=12673&amp;tx_ahkcontacts_contacts%5Bcontroller%5D=Contact&amp;cHash=2700d95debd51a7fe0d0fbee3fa185fa" TargetMode="External"/><Relationship Id="rId7" Type="http://schemas.openxmlformats.org/officeDocument/2006/relationships/hyperlink" Target="https://suedafrika.ahk.de/en/our-team?tx_ahkcontacts_contacts%5Baction%5D=vCard&amp;tx_ahkcontacts_contacts%5Bcontact%5D=21910&amp;tx_ahkcontacts_contacts%5Bcontroller%5D=Contact&amp;cHash=42405ae5b149676bb0b0f95e5a8cfe6b" TargetMode="External"/><Relationship Id="rId2" Type="http://schemas.openxmlformats.org/officeDocument/2006/relationships/hyperlink" Target="tel:+27%20(0)11%20486%202775" TargetMode="Externa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suedafrika.ahk.de/en/our-team?tx_ahkcontacts_contacts%5Baction%5D=vCard&amp;tx_ahkcontacts_contacts%5Bcontact%5D=20824&amp;tx_ahkcontacts_contacts%5Bcontroller%5D=Contact&amp;cHash=d67e9856d7d3555d194a67dedd804901"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2.jpg"/><Relationship Id="rId5" Type="http://schemas.openxmlformats.org/officeDocument/2006/relationships/notesSlide" Target="../notesSlides/notesSlide1.xml"/><Relationship Id="rId4"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notesSlide" Target="../notesSlides/notesSlide3.xml"/><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notesSlide" Target="../notesSlides/notesSlide4.xml"/><Relationship Id="rId4"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9472-E814-A26B-4629-E67EBF364795}"/>
              </a:ext>
            </a:extLst>
          </p:cNvPr>
          <p:cNvSpPr>
            <a:spLocks noGrp="1"/>
          </p:cNvSpPr>
          <p:nvPr>
            <p:ph type="ctrTitle" idx="4294967295"/>
          </p:nvPr>
        </p:nvSpPr>
        <p:spPr>
          <a:xfrm>
            <a:off x="213360" y="1717040"/>
            <a:ext cx="9194800" cy="3596640"/>
          </a:xfrm>
          <a:prstGeom prst="rect">
            <a:avLst/>
          </a:prstGeom>
        </p:spPr>
        <p:txBody>
          <a:bodyPr lIns="91440" tIns="45720" rIns="91440" bIns="45720" anchor="t"/>
          <a:lstStyle/>
          <a:p>
            <a:pPr algn="ctr">
              <a:spcAft>
                <a:spcPts val="1800"/>
              </a:spcAft>
            </a:pPr>
            <a:r>
              <a:rPr lang="en-PH" b="1" dirty="0">
                <a:solidFill>
                  <a:srgbClr val="005398"/>
                </a:solidFill>
                <a:latin typeface="Arial"/>
                <a:ea typeface="ＭＳ Ｐゴシック"/>
                <a:cs typeface="Arial"/>
              </a:rPr>
              <a:t>WELCOME</a:t>
            </a:r>
            <a:br>
              <a:rPr lang="en-PH" sz="4000" b="1" dirty="0">
                <a:latin typeface="Arial"/>
                <a:ea typeface="ＭＳ Ｐゴシック"/>
                <a:cs typeface="Arial"/>
              </a:rPr>
            </a:br>
            <a:br>
              <a:rPr lang="en-PH" sz="2400" b="1" dirty="0">
                <a:latin typeface="Arial"/>
                <a:ea typeface="ＭＳ Ｐゴシック"/>
                <a:cs typeface="Arial"/>
              </a:rPr>
            </a:br>
            <a:r>
              <a:rPr lang="en-PH" sz="2800" dirty="0">
                <a:solidFill>
                  <a:srgbClr val="005398"/>
                </a:solidFill>
                <a:latin typeface="Arial"/>
                <a:ea typeface="ＭＳ Ｐゴシック"/>
                <a:cs typeface="Arial"/>
              </a:rPr>
              <a:t>Hybrid Information Session </a:t>
            </a:r>
            <a:br>
              <a:rPr lang="en-PH" sz="3200" dirty="0">
                <a:solidFill>
                  <a:srgbClr val="005398"/>
                </a:solidFill>
                <a:latin typeface="Arial"/>
                <a:ea typeface="ＭＳ Ｐゴシック"/>
                <a:cs typeface="Arial"/>
              </a:rPr>
            </a:br>
            <a:br>
              <a:rPr lang="en-PH" sz="2400" dirty="0">
                <a:solidFill>
                  <a:srgbClr val="005398"/>
                </a:solidFill>
                <a:latin typeface="Arial"/>
                <a:ea typeface="ＭＳ Ｐゴシック"/>
                <a:cs typeface="Arial"/>
              </a:rPr>
            </a:br>
            <a:br>
              <a:rPr lang="en-PH" sz="2400" dirty="0">
                <a:solidFill>
                  <a:srgbClr val="005398"/>
                </a:solidFill>
                <a:latin typeface="Arial"/>
                <a:ea typeface="ＭＳ Ｐゴシック"/>
                <a:cs typeface="Arial"/>
              </a:rPr>
            </a:br>
            <a:r>
              <a:rPr lang="en-ZA" sz="3600" b="1" u="sng" dirty="0">
                <a:solidFill>
                  <a:srgbClr val="005398"/>
                </a:solidFill>
                <a:latin typeface="Arial"/>
                <a:ea typeface="ＭＳ Ｐゴシック"/>
                <a:cs typeface="Arial"/>
              </a:rPr>
              <a:t>Compliance</a:t>
            </a:r>
            <a:r>
              <a:rPr lang="en-US" sz="3600" b="1" u="sng" dirty="0">
                <a:solidFill>
                  <a:srgbClr val="005398"/>
                </a:solidFill>
                <a:latin typeface="Arial"/>
                <a:ea typeface="ＭＳ Ｐゴシック"/>
                <a:cs typeface="Arial"/>
              </a:rPr>
              <a:t> with Employment Equity Act</a:t>
            </a:r>
            <a:br>
              <a:rPr lang="en-US" sz="3600" b="1" u="sng" dirty="0">
                <a:solidFill>
                  <a:srgbClr val="005398"/>
                </a:solidFill>
                <a:latin typeface="Arial"/>
                <a:ea typeface="ＭＳ Ｐゴシック"/>
                <a:cs typeface="Arial"/>
              </a:rPr>
            </a:br>
            <a:br>
              <a:rPr lang="en-US" sz="3600" b="1" dirty="0">
                <a:latin typeface="Arial" panose="020B0604020202020204" pitchFamily="34" charset="0"/>
                <a:cs typeface="Arial" panose="020B0604020202020204" pitchFamily="34" charset="0"/>
              </a:rPr>
            </a:br>
            <a:r>
              <a:rPr lang="en-US" sz="2400" dirty="0">
                <a:solidFill>
                  <a:srgbClr val="005398"/>
                </a:solidFill>
                <a:latin typeface="Arial"/>
                <a:ea typeface="ＭＳ Ｐゴシック"/>
                <a:cs typeface="Arial"/>
              </a:rPr>
              <a:t>09 May 2023</a:t>
            </a:r>
            <a:endParaRPr lang="en-US" sz="2400" dirty="0"/>
          </a:p>
        </p:txBody>
      </p:sp>
    </p:spTree>
    <p:extLst>
      <p:ext uri="{BB962C8B-B14F-4D97-AF65-F5344CB8AC3E}">
        <p14:creationId xmlns:p14="http://schemas.microsoft.com/office/powerpoint/2010/main" val="3389124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custDataLst>
              <p:tags r:id="rId2"/>
            </p:custDataLst>
          </p:nvPr>
        </p:nvSpPr>
        <p:spPr/>
        <p:txBody>
          <a:bodyPr/>
          <a:lstStyle/>
          <a:p>
            <a:pPr lvl="1" algn="just">
              <a:lnSpc>
                <a:spcPct val="200000"/>
              </a:lnSpc>
            </a:pPr>
            <a:r>
              <a:rPr lang="en-AU" b="1" dirty="0"/>
              <a:t>The Minister may identify national economic sectors (an industry or service or part of any industry or service) and set numerical targets to ensure equitable representation of suitably qualified people from designated groups at all occupational levels in the workplace. </a:t>
            </a:r>
            <a:endParaRPr lang="en-GB" b="1" dirty="0"/>
          </a:p>
          <a:p>
            <a:pPr lvl="1" algn="just">
              <a:lnSpc>
                <a:spcPct val="200000"/>
              </a:lnSpc>
            </a:pPr>
            <a:r>
              <a:rPr lang="en-AU" b="1" dirty="0"/>
              <a:t>These targets will be published in the Government Gazette and interested parties will have at least 30 days to comment on them.</a:t>
            </a:r>
            <a:endParaRPr lang="en-GB" b="1" dirty="0"/>
          </a:p>
        </p:txBody>
      </p:sp>
      <p:sp>
        <p:nvSpPr>
          <p:cNvPr id="3" name="Title 2"/>
          <p:cNvSpPr>
            <a:spLocks noGrp="1"/>
          </p:cNvSpPr>
          <p:nvPr>
            <p:ph type="title"/>
            <p:custDataLst>
              <p:tags r:id="rId3"/>
            </p:custDataLst>
          </p:nvPr>
        </p:nvSpPr>
        <p:spPr>
          <a:xfrm>
            <a:off x="456000" y="455083"/>
            <a:ext cx="11280000" cy="1223816"/>
          </a:xfrm>
        </p:spPr>
        <p:txBody>
          <a:bodyPr/>
          <a:lstStyle/>
          <a:p>
            <a:r>
              <a:rPr lang="en-US" dirty="0">
                <a:latin typeface="+mn-lt"/>
              </a:rPr>
              <a:t>Section 15A continued</a:t>
            </a:r>
            <a:endParaRPr lang="en-GB" dirty="0">
              <a:latin typeface="+mn-lt"/>
            </a:endParaRPr>
          </a:p>
        </p:txBody>
      </p:sp>
    </p:spTree>
    <p:custDataLst>
      <p:tags r:id="rId1"/>
    </p:custDataLst>
    <p:extLst>
      <p:ext uri="{BB962C8B-B14F-4D97-AF65-F5344CB8AC3E}">
        <p14:creationId xmlns:p14="http://schemas.microsoft.com/office/powerpoint/2010/main" val="346746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custDataLst>
              <p:tags r:id="rId2"/>
            </p:custDataLst>
          </p:nvPr>
        </p:nvSpPr>
        <p:spPr>
          <a:xfrm flipH="1">
            <a:off x="456000" y="1553388"/>
            <a:ext cx="11280000" cy="4637893"/>
          </a:xfrm>
        </p:spPr>
        <p:txBody>
          <a:bodyPr/>
          <a:lstStyle/>
          <a:p>
            <a:pPr algn="just">
              <a:lnSpc>
                <a:spcPct val="200000"/>
              </a:lnSpc>
            </a:pPr>
            <a:r>
              <a:rPr lang="en-AU" b="1" dirty="0"/>
              <a:t>Section 53 of the EEA will also be amended to provide for a newly added subsection 6, in terms of which the Minister may only issue an employment equity compliance certificate if the employer has complied with any numerical target set in terms of section 15A or provided a reasonable ground to justify its non-compliance.  </a:t>
            </a:r>
          </a:p>
          <a:p>
            <a:pPr>
              <a:lnSpc>
                <a:spcPct val="200000"/>
              </a:lnSpc>
            </a:pPr>
            <a:r>
              <a:rPr lang="en-AU" b="1" dirty="0"/>
              <a:t>The new subsection further provides that the Minister may only issue such a certificate if the employer has submitted a report in terms of section 21 of the EEA, and if no CCMA or court finding in respect of unfair discrimination or failure to pay the minimum wage has been made against the employer within the previous 12 months.</a:t>
            </a:r>
          </a:p>
          <a:p>
            <a:pPr>
              <a:lnSpc>
                <a:spcPct val="200000"/>
              </a:lnSpc>
            </a:pPr>
            <a:endParaRPr lang="en-GB" dirty="0"/>
          </a:p>
        </p:txBody>
      </p:sp>
      <p:sp>
        <p:nvSpPr>
          <p:cNvPr id="3" name="Title 2"/>
          <p:cNvSpPr>
            <a:spLocks noGrp="1"/>
          </p:cNvSpPr>
          <p:nvPr>
            <p:ph type="title"/>
            <p:custDataLst>
              <p:tags r:id="rId3"/>
            </p:custDataLst>
          </p:nvPr>
        </p:nvSpPr>
        <p:spPr>
          <a:xfrm>
            <a:off x="456000" y="455083"/>
            <a:ext cx="11280000" cy="1083908"/>
          </a:xfrm>
        </p:spPr>
        <p:txBody>
          <a:bodyPr/>
          <a:lstStyle/>
          <a:p>
            <a:r>
              <a:rPr lang="en-US" dirty="0">
                <a:latin typeface="+mn-lt"/>
              </a:rPr>
              <a:t>Certificate of compliance: State contracts</a:t>
            </a:r>
            <a:endParaRPr lang="en-GB" dirty="0">
              <a:latin typeface="+mn-lt"/>
            </a:endParaRPr>
          </a:p>
        </p:txBody>
      </p:sp>
    </p:spTree>
    <p:custDataLst>
      <p:tags r:id="rId1"/>
    </p:custDataLst>
    <p:extLst>
      <p:ext uri="{BB962C8B-B14F-4D97-AF65-F5344CB8AC3E}">
        <p14:creationId xmlns:p14="http://schemas.microsoft.com/office/powerpoint/2010/main" val="27563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custDataLst>
              <p:tags r:id="rId2"/>
            </p:custDataLst>
          </p:nvPr>
        </p:nvSpPr>
        <p:spPr/>
        <p:txBody>
          <a:bodyPr/>
          <a:lstStyle/>
          <a:p>
            <a:pPr algn="just">
              <a:lnSpc>
                <a:spcPct val="200000"/>
              </a:lnSpc>
            </a:pPr>
            <a:r>
              <a:rPr lang="en-AU" b="1" dirty="0"/>
              <a:t>State Contracts may only be issued to employers who have been certified as compliant with their obligations under the EEA.</a:t>
            </a:r>
          </a:p>
        </p:txBody>
      </p:sp>
      <p:sp>
        <p:nvSpPr>
          <p:cNvPr id="3" name="Title 2"/>
          <p:cNvSpPr>
            <a:spLocks noGrp="1"/>
          </p:cNvSpPr>
          <p:nvPr>
            <p:ph type="title"/>
            <p:custDataLst>
              <p:tags r:id="rId3"/>
            </p:custDataLst>
          </p:nvPr>
        </p:nvSpPr>
        <p:spPr>
          <a:xfrm>
            <a:off x="456000" y="455083"/>
            <a:ext cx="11280000" cy="1163855"/>
          </a:xfrm>
        </p:spPr>
        <p:txBody>
          <a:bodyPr/>
          <a:lstStyle/>
          <a:p>
            <a:r>
              <a:rPr lang="en-GB" dirty="0">
                <a:latin typeface="+mn-lt"/>
              </a:rPr>
              <a:t>Section 53(6) continued</a:t>
            </a:r>
          </a:p>
        </p:txBody>
      </p:sp>
    </p:spTree>
    <p:custDataLst>
      <p:tags r:id="rId1"/>
    </p:custDataLst>
    <p:extLst>
      <p:ext uri="{BB962C8B-B14F-4D97-AF65-F5344CB8AC3E}">
        <p14:creationId xmlns:p14="http://schemas.microsoft.com/office/powerpoint/2010/main" val="257466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F7BAE-0784-DB78-4D41-E34A216D89EF}"/>
              </a:ext>
            </a:extLst>
          </p:cNvPr>
          <p:cNvSpPr>
            <a:spLocks noGrp="1"/>
          </p:cNvSpPr>
          <p:nvPr>
            <p:ph sz="quarter" idx="13"/>
            <p:custDataLst>
              <p:tags r:id="rId2"/>
            </p:custDataLst>
          </p:nvPr>
        </p:nvSpPr>
        <p:spPr/>
        <p:txBody>
          <a:bodyPr/>
          <a:lstStyle/>
          <a:p>
            <a:r>
              <a:rPr lang="en-AU" b="1" dirty="0"/>
              <a:t>Non compliance could result in fines of between ZAR1 500 000 and ZAR 2 700 000.</a:t>
            </a:r>
            <a:endParaRPr lang="en-GB" b="1" dirty="0"/>
          </a:p>
          <a:p>
            <a:endParaRPr lang="en-GB" dirty="0"/>
          </a:p>
        </p:txBody>
      </p:sp>
      <p:sp>
        <p:nvSpPr>
          <p:cNvPr id="3" name="Title 2">
            <a:extLst>
              <a:ext uri="{FF2B5EF4-FFF2-40B4-BE49-F238E27FC236}">
                <a16:creationId xmlns:a16="http://schemas.microsoft.com/office/drawing/2014/main" id="{A994B294-A6AC-75C9-2176-CEA75C74C20D}"/>
              </a:ext>
            </a:extLst>
          </p:cNvPr>
          <p:cNvSpPr>
            <a:spLocks noGrp="1"/>
          </p:cNvSpPr>
          <p:nvPr>
            <p:ph type="title"/>
            <p:custDataLst>
              <p:tags r:id="rId3"/>
            </p:custDataLst>
          </p:nvPr>
        </p:nvSpPr>
        <p:spPr/>
        <p:txBody>
          <a:bodyPr/>
          <a:lstStyle/>
          <a:p>
            <a:r>
              <a:rPr lang="en-GB" dirty="0"/>
              <a:t>Contraventions</a:t>
            </a:r>
          </a:p>
        </p:txBody>
      </p:sp>
    </p:spTree>
    <p:custDataLst>
      <p:tags r:id="rId1"/>
    </p:custDataLst>
    <p:extLst>
      <p:ext uri="{BB962C8B-B14F-4D97-AF65-F5344CB8AC3E}">
        <p14:creationId xmlns:p14="http://schemas.microsoft.com/office/powerpoint/2010/main" val="101437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0B84C2-198F-E70F-BF0F-73E0338CAFA0}"/>
              </a:ext>
            </a:extLst>
          </p:cNvPr>
          <p:cNvSpPr>
            <a:spLocks noGrp="1"/>
          </p:cNvSpPr>
          <p:nvPr>
            <p:ph sz="quarter" idx="13"/>
            <p:custDataLst>
              <p:tags r:id="rId2"/>
            </p:custDataLst>
          </p:nvPr>
        </p:nvSpPr>
        <p:spPr>
          <a:xfrm flipH="1">
            <a:off x="456000" y="1356704"/>
            <a:ext cx="11280000" cy="4497985"/>
          </a:xfrm>
        </p:spPr>
        <p:txBody>
          <a:bodyPr/>
          <a:lstStyle/>
          <a:p>
            <a:pPr algn="just">
              <a:lnSpc>
                <a:spcPct val="200000"/>
              </a:lnSpc>
            </a:pPr>
            <a:r>
              <a:rPr lang="en-GB" b="1" dirty="0"/>
              <a:t>Challenges from particular sectors and unions – “retardation” of businesses.</a:t>
            </a:r>
          </a:p>
          <a:p>
            <a:pPr algn="just">
              <a:lnSpc>
                <a:spcPct val="200000"/>
              </a:lnSpc>
            </a:pPr>
            <a:r>
              <a:rPr lang="en-GB" b="1" dirty="0"/>
              <a:t>Previous complaints lodged by Solidarity with the United Nation’s Committee for the Eradication of Racial Discrimination as early as 2014.</a:t>
            </a:r>
          </a:p>
        </p:txBody>
      </p:sp>
      <p:sp>
        <p:nvSpPr>
          <p:cNvPr id="3" name="Title 2">
            <a:extLst>
              <a:ext uri="{FF2B5EF4-FFF2-40B4-BE49-F238E27FC236}">
                <a16:creationId xmlns:a16="http://schemas.microsoft.com/office/drawing/2014/main" id="{1AA21D2D-8361-B414-BCBE-21012109D769}"/>
              </a:ext>
            </a:extLst>
          </p:cNvPr>
          <p:cNvSpPr>
            <a:spLocks noGrp="1"/>
          </p:cNvSpPr>
          <p:nvPr>
            <p:ph type="title"/>
            <p:custDataLst>
              <p:tags r:id="rId3"/>
            </p:custDataLst>
          </p:nvPr>
        </p:nvSpPr>
        <p:spPr>
          <a:xfrm>
            <a:off x="456000" y="395123"/>
            <a:ext cx="11280000" cy="698500"/>
          </a:xfrm>
        </p:spPr>
        <p:txBody>
          <a:bodyPr/>
          <a:lstStyle/>
          <a:p>
            <a:r>
              <a:rPr lang="en-GB" dirty="0">
                <a:latin typeface="+mn-lt"/>
              </a:rPr>
              <a:t>Responses to the Bill</a:t>
            </a:r>
          </a:p>
        </p:txBody>
      </p:sp>
    </p:spTree>
    <p:custDataLst>
      <p:tags r:id="rId1"/>
    </p:custDataLst>
    <p:extLst>
      <p:ext uri="{BB962C8B-B14F-4D97-AF65-F5344CB8AC3E}">
        <p14:creationId xmlns:p14="http://schemas.microsoft.com/office/powerpoint/2010/main" val="54846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EA550-C017-8684-A615-BB9AD787BF19}"/>
              </a:ext>
            </a:extLst>
          </p:cNvPr>
          <p:cNvSpPr>
            <a:spLocks noGrp="1"/>
          </p:cNvSpPr>
          <p:nvPr>
            <p:ph sz="quarter" idx="13"/>
            <p:custDataLst>
              <p:tags r:id="rId2"/>
            </p:custDataLst>
          </p:nvPr>
        </p:nvSpPr>
        <p:spPr>
          <a:xfrm flipH="1">
            <a:off x="456000" y="1556303"/>
            <a:ext cx="11280000" cy="4125383"/>
          </a:xfrm>
        </p:spPr>
        <p:txBody>
          <a:bodyPr/>
          <a:lstStyle/>
          <a:p>
            <a:pPr algn="just">
              <a:lnSpc>
                <a:spcPct val="200000"/>
              </a:lnSpc>
            </a:pPr>
            <a:r>
              <a:rPr lang="en-GB" b="1" dirty="0"/>
              <a:t>Threats of litigation from the Democratic Alliance (DA) on the basis that the Bill “categorises citizens along racial lines” and allegations that the Bill “will not bring about the transformation of the workplace it purports to seek.”</a:t>
            </a:r>
          </a:p>
          <a:p>
            <a:pPr algn="just">
              <a:lnSpc>
                <a:spcPct val="200000"/>
              </a:lnSpc>
            </a:pPr>
            <a:r>
              <a:rPr lang="en-GB" b="1" dirty="0"/>
              <a:t>Bill welcomed by Business Unity South Africa (</a:t>
            </a:r>
            <a:r>
              <a:rPr lang="en-GB" b="1" dirty="0" err="1"/>
              <a:t>Busa</a:t>
            </a:r>
            <a:r>
              <a:rPr lang="en-GB" b="1" dirty="0"/>
              <a:t>) and the Congress of South African Trade Unions (COSATU) on the basis that businesses will now be required to comply with specific set targets which was not previously the case.</a:t>
            </a:r>
          </a:p>
          <a:p>
            <a:pPr algn="just"/>
            <a:endParaRPr lang="en-GB" dirty="0"/>
          </a:p>
        </p:txBody>
      </p:sp>
      <p:sp>
        <p:nvSpPr>
          <p:cNvPr id="3" name="Title 2">
            <a:extLst>
              <a:ext uri="{FF2B5EF4-FFF2-40B4-BE49-F238E27FC236}">
                <a16:creationId xmlns:a16="http://schemas.microsoft.com/office/drawing/2014/main" id="{73DAD1B8-8AA6-215A-2E02-2A6B64649C5A}"/>
              </a:ext>
            </a:extLst>
          </p:cNvPr>
          <p:cNvSpPr>
            <a:spLocks noGrp="1"/>
          </p:cNvSpPr>
          <p:nvPr>
            <p:ph type="title"/>
            <p:custDataLst>
              <p:tags r:id="rId3"/>
            </p:custDataLst>
          </p:nvPr>
        </p:nvSpPr>
        <p:spPr/>
        <p:txBody>
          <a:bodyPr/>
          <a:lstStyle/>
          <a:p>
            <a:r>
              <a:rPr lang="en-GB" dirty="0"/>
              <a:t>Responses to the Bill continued</a:t>
            </a:r>
          </a:p>
        </p:txBody>
      </p:sp>
    </p:spTree>
    <p:custDataLst>
      <p:tags r:id="rId1"/>
    </p:custDataLst>
    <p:extLst>
      <p:ext uri="{BB962C8B-B14F-4D97-AF65-F5344CB8AC3E}">
        <p14:creationId xmlns:p14="http://schemas.microsoft.com/office/powerpoint/2010/main" val="307501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6369A6-76A2-582E-2409-74AA45931016}"/>
              </a:ext>
            </a:extLst>
          </p:cNvPr>
          <p:cNvSpPr>
            <a:spLocks noGrp="1"/>
          </p:cNvSpPr>
          <p:nvPr>
            <p:ph sz="quarter" idx="13"/>
            <p:custDataLst>
              <p:tags r:id="rId2"/>
            </p:custDataLst>
          </p:nvPr>
        </p:nvSpPr>
        <p:spPr/>
        <p:txBody>
          <a:bodyPr/>
          <a:lstStyle/>
          <a:p>
            <a:pPr algn="just">
              <a:lnSpc>
                <a:spcPct val="200000"/>
              </a:lnSpc>
            </a:pPr>
            <a:r>
              <a:rPr lang="en-GB" b="1" dirty="0"/>
              <a:t>Designated employers to assess whether the workplace is transformed to an acceptable level taking into account the demographics of South Africa.</a:t>
            </a:r>
          </a:p>
          <a:p>
            <a:pPr algn="just">
              <a:lnSpc>
                <a:spcPct val="200000"/>
              </a:lnSpc>
            </a:pPr>
            <a:r>
              <a:rPr lang="en-GB" b="1" dirty="0"/>
              <a:t>Transformation and diversity in a workplace ought to be embraced for the right reasons.</a:t>
            </a:r>
          </a:p>
          <a:p>
            <a:pPr algn="just">
              <a:lnSpc>
                <a:spcPct val="200000"/>
              </a:lnSpc>
            </a:pPr>
            <a:r>
              <a:rPr lang="en-GB" b="1" dirty="0"/>
              <a:t>Transformation, inclusivity and diversity correctly applied has the potential to enhance and positively influence interaction, ideas and create a fully integrated workforce that reflects a true rainbow nation fostering the true spirit of ubuntu without necessarily excluding any particular race.</a:t>
            </a:r>
          </a:p>
        </p:txBody>
      </p:sp>
      <p:sp>
        <p:nvSpPr>
          <p:cNvPr id="3" name="Title 2">
            <a:extLst>
              <a:ext uri="{FF2B5EF4-FFF2-40B4-BE49-F238E27FC236}">
                <a16:creationId xmlns:a16="http://schemas.microsoft.com/office/drawing/2014/main" id="{93692141-5178-862F-CF6B-C577C26A1A9D}"/>
              </a:ext>
            </a:extLst>
          </p:cNvPr>
          <p:cNvSpPr>
            <a:spLocks noGrp="1"/>
          </p:cNvSpPr>
          <p:nvPr>
            <p:ph type="title"/>
            <p:custDataLst>
              <p:tags r:id="rId3"/>
            </p:custDataLst>
          </p:nvPr>
        </p:nvSpPr>
        <p:spPr/>
        <p:txBody>
          <a:bodyPr/>
          <a:lstStyle/>
          <a:p>
            <a:r>
              <a:rPr lang="en-GB" dirty="0"/>
              <a:t>Issues for thought</a:t>
            </a:r>
          </a:p>
        </p:txBody>
      </p:sp>
    </p:spTree>
    <p:custDataLst>
      <p:tags r:id="rId1"/>
    </p:custDataLst>
    <p:extLst>
      <p:ext uri="{BB962C8B-B14F-4D97-AF65-F5344CB8AC3E}">
        <p14:creationId xmlns:p14="http://schemas.microsoft.com/office/powerpoint/2010/main" val="3559010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custDataLst>
              <p:tags r:id="rId2"/>
            </p:custDataLst>
          </p:nvPr>
        </p:nvSpPr>
        <p:spPr/>
        <p:txBody>
          <a:bodyPr/>
          <a:lstStyle/>
          <a:p>
            <a:r>
              <a:rPr lang="en-GB" dirty="0"/>
              <a:t>Questions</a:t>
            </a:r>
          </a:p>
        </p:txBody>
      </p:sp>
    </p:spTree>
    <p:custDataLst>
      <p:tags r:id="rId1"/>
    </p:custDataLst>
    <p:extLst>
      <p:ext uri="{BB962C8B-B14F-4D97-AF65-F5344CB8AC3E}">
        <p14:creationId xmlns:p14="http://schemas.microsoft.com/office/powerpoint/2010/main" val="322811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tags r:id="rId2"/>
            </p:custDataLst>
          </p:nvPr>
        </p:nvSpPr>
        <p:spPr/>
        <p:txBody>
          <a:bodyPr/>
          <a:lstStyle/>
          <a:p>
            <a:pPr marL="0" lvl="1" indent="0" algn="ctr">
              <a:lnSpc>
                <a:spcPct val="85000"/>
              </a:lnSpc>
              <a:spcBef>
                <a:spcPts val="0"/>
              </a:spcBef>
              <a:spcAft>
                <a:spcPts val="576"/>
              </a:spcAft>
              <a:buClrTx/>
              <a:buNone/>
            </a:pPr>
            <a:r>
              <a:rPr lang="en-GB" sz="933" b="1">
                <a:solidFill>
                  <a:srgbClr val="9C9E9F"/>
                </a:solidFill>
                <a:ea typeface="+mn-ea"/>
              </a:rPr>
              <a:t>Norton Rose Fulbright US LLP, Norton Rose Fulbright LLP, Norton Rose Fulbright Australia, Norton Rose Fulbright Canada LLP and Norton Rose Fulbright South Africa Inc are separate legal entities and all of them are members of Norton Rose Fulbright Verein, a Swiss verein.  Norton Rose Fulbright Verein helps coordinate the activities of the members but does not itself provide legal services to clients. </a:t>
            </a:r>
          </a:p>
          <a:p>
            <a:pPr marL="0" lvl="1" indent="0" algn="ctr">
              <a:lnSpc>
                <a:spcPct val="85000"/>
              </a:lnSpc>
              <a:spcBef>
                <a:spcPts val="0"/>
              </a:spcBef>
              <a:spcAft>
                <a:spcPts val="576"/>
              </a:spcAft>
              <a:buClrTx/>
              <a:buNone/>
            </a:pPr>
            <a:r>
              <a:rPr lang="en-GB" sz="933" b="1">
                <a:solidFill>
                  <a:srgbClr val="9C9E9F"/>
                </a:solidFill>
                <a:ea typeface="+mn-ea"/>
              </a:rPr>
              <a:t>References to ‘Norton Rose Fulbright’, ‘the law firm’ and ‘legal practice’ are to one or more of the Norton Rose Fulbright members or to one of their respective affiliates (together ‘Norton Rose Fulbright entity/entities’). No individual who is a member, partner, shareholder, director, employee or consultant of, in or to any Norton Rose Fulbright entity (whether or not such individual is described as a ‘partner’) accepts or assumes responsibility, or has any liability, to any person in respect of this communication. Any reference to a partner or director is to a member, employee or consultant with equivalent standing and qualifications of the relevant Norton Rose Fulbright entity.</a:t>
            </a:r>
          </a:p>
          <a:p>
            <a:pPr marL="0" lvl="1" indent="0" algn="ctr">
              <a:lnSpc>
                <a:spcPct val="85000"/>
              </a:lnSpc>
              <a:spcBef>
                <a:spcPts val="0"/>
              </a:spcBef>
              <a:spcAft>
                <a:spcPts val="576"/>
              </a:spcAft>
              <a:buClrTx/>
              <a:buNone/>
            </a:pPr>
            <a:r>
              <a:rPr lang="en-GB" sz="933" b="1">
                <a:solidFill>
                  <a:srgbClr val="9C9E9F"/>
                </a:solidFill>
                <a:ea typeface="+mn-ea"/>
              </a:rPr>
              <a:t>The purpose of this communication is to provide general information of a legal nature. It does not contain a full analysis of the law nor does it constitute an opinion of any Norton Rose Fulbright entity on the points of law discussed. You must take specific legal advice on any particular matter which concerns you. If you require any advice or further information, please speak to your usual contact at Norton Rose Fulbright.</a:t>
            </a:r>
            <a:endParaRPr lang="en-GB" sz="933" b="1" dirty="0">
              <a:solidFill>
                <a:srgbClr val="9C9E9F"/>
              </a:solidFill>
              <a:ea typeface="+mn-ea"/>
            </a:endParaRPr>
          </a:p>
        </p:txBody>
      </p:sp>
    </p:spTree>
    <p:custDataLst>
      <p:tags r:id="rId1"/>
    </p:custDataLst>
    <p:extLst>
      <p:ext uri="{BB962C8B-B14F-4D97-AF65-F5344CB8AC3E}">
        <p14:creationId xmlns:p14="http://schemas.microsoft.com/office/powerpoint/2010/main" val="410435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9472-E814-A26B-4629-E67EBF364795}"/>
              </a:ext>
            </a:extLst>
          </p:cNvPr>
          <p:cNvSpPr>
            <a:spLocks noGrp="1"/>
          </p:cNvSpPr>
          <p:nvPr>
            <p:ph type="ctrTitle" idx="4294967295"/>
          </p:nvPr>
        </p:nvSpPr>
        <p:spPr>
          <a:xfrm>
            <a:off x="1158240" y="2107883"/>
            <a:ext cx="9144000" cy="2387600"/>
          </a:xfrm>
          <a:prstGeom prst="rect">
            <a:avLst/>
          </a:prstGeom>
        </p:spPr>
        <p:txBody>
          <a:bodyPr/>
          <a:lstStyle/>
          <a:p>
            <a:r>
              <a:rPr lang="en-US" sz="4800" b="1" dirty="0">
                <a:solidFill>
                  <a:srgbClr val="005398"/>
                </a:solidFill>
                <a:latin typeface="Arial"/>
                <a:ea typeface="ＭＳ Ｐゴシック"/>
                <a:cs typeface="Arial"/>
              </a:rPr>
              <a:t>Closing:</a:t>
            </a:r>
            <a:r>
              <a:rPr lang="en-US" sz="4800" dirty="0">
                <a:solidFill>
                  <a:srgbClr val="005398"/>
                </a:solidFill>
                <a:latin typeface="Arial"/>
                <a:ea typeface="ＭＳ Ｐゴシック"/>
                <a:cs typeface="Arial"/>
              </a:rPr>
              <a:t> </a:t>
            </a:r>
            <a:br>
              <a:rPr lang="en-US" sz="4800" dirty="0">
                <a:solidFill>
                  <a:srgbClr val="005398"/>
                </a:solidFill>
                <a:latin typeface="Arial"/>
                <a:ea typeface="ＭＳ Ｐゴシック"/>
                <a:cs typeface="Arial"/>
              </a:rPr>
            </a:br>
            <a:r>
              <a:rPr lang="en-US" sz="4800" dirty="0">
                <a:solidFill>
                  <a:srgbClr val="005398"/>
                </a:solidFill>
                <a:latin typeface="Arial"/>
                <a:ea typeface="ＭＳ Ｐゴシック"/>
                <a:cs typeface="Arial"/>
              </a:rPr>
              <a:t>Refilwe Ntuane</a:t>
            </a:r>
            <a:br>
              <a:rPr lang="en-US" dirty="0"/>
            </a:br>
            <a:r>
              <a:rPr lang="en-US" sz="3200" dirty="0">
                <a:solidFill>
                  <a:srgbClr val="005398"/>
                </a:solidFill>
                <a:latin typeface="Arial"/>
                <a:ea typeface="ＭＳ Ｐゴシック"/>
                <a:cs typeface="Arial"/>
              </a:rPr>
              <a:t>SA-German Chamber of Commerce and Industry </a:t>
            </a:r>
            <a:br>
              <a:rPr lang="en-US" sz="3200" dirty="0">
                <a:solidFill>
                  <a:srgbClr val="005398"/>
                </a:solidFill>
                <a:latin typeface="Arial"/>
                <a:ea typeface="ＭＳ Ｐゴシック"/>
                <a:cs typeface="Arial"/>
              </a:rPr>
            </a:br>
            <a:r>
              <a:rPr lang="en-US" sz="2400" i="1" dirty="0">
                <a:solidFill>
                  <a:srgbClr val="005398"/>
                </a:solidFill>
                <a:latin typeface="Arial"/>
                <a:ea typeface="ＭＳ Ｐゴシック"/>
                <a:cs typeface="Arial"/>
              </a:rPr>
              <a:t>Graphic Designer and Digital Marketer</a:t>
            </a:r>
          </a:p>
        </p:txBody>
      </p:sp>
    </p:spTree>
    <p:extLst>
      <p:ext uri="{BB962C8B-B14F-4D97-AF65-F5344CB8AC3E}">
        <p14:creationId xmlns:p14="http://schemas.microsoft.com/office/powerpoint/2010/main" val="382818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9472-E814-A26B-4629-E67EBF364795}"/>
              </a:ext>
            </a:extLst>
          </p:cNvPr>
          <p:cNvSpPr>
            <a:spLocks noGrp="1"/>
          </p:cNvSpPr>
          <p:nvPr>
            <p:ph type="ctrTitle" idx="4294967295"/>
          </p:nvPr>
        </p:nvSpPr>
        <p:spPr>
          <a:xfrm>
            <a:off x="1158240" y="2107883"/>
            <a:ext cx="9144000" cy="2387600"/>
          </a:xfrm>
          <a:prstGeom prst="rect">
            <a:avLst/>
          </a:prstGeom>
        </p:spPr>
        <p:txBody>
          <a:bodyPr/>
          <a:lstStyle/>
          <a:p>
            <a:r>
              <a:rPr lang="en-US" sz="4800" b="1" dirty="0">
                <a:solidFill>
                  <a:srgbClr val="005398"/>
                </a:solidFill>
                <a:latin typeface="Arial"/>
                <a:ea typeface="ＭＳ Ｐゴシック"/>
                <a:cs typeface="Arial"/>
              </a:rPr>
              <a:t>Opening:</a:t>
            </a:r>
            <a:r>
              <a:rPr lang="en-US" sz="4800" dirty="0">
                <a:solidFill>
                  <a:srgbClr val="005398"/>
                </a:solidFill>
                <a:latin typeface="Arial"/>
                <a:ea typeface="ＭＳ Ｐゴシック"/>
                <a:cs typeface="Arial"/>
              </a:rPr>
              <a:t> </a:t>
            </a:r>
            <a:br>
              <a:rPr lang="en-US" sz="4800" dirty="0">
                <a:solidFill>
                  <a:srgbClr val="005398"/>
                </a:solidFill>
                <a:latin typeface="Arial"/>
                <a:ea typeface="ＭＳ Ｐゴシック"/>
                <a:cs typeface="Arial"/>
              </a:rPr>
            </a:br>
            <a:r>
              <a:rPr lang="en-US" sz="4800" dirty="0">
                <a:solidFill>
                  <a:srgbClr val="005398"/>
                </a:solidFill>
                <a:latin typeface="Arial"/>
                <a:ea typeface="ＭＳ Ｐゴシック"/>
                <a:cs typeface="Arial"/>
              </a:rPr>
              <a:t>Nikitta Vogl</a:t>
            </a:r>
            <a:br>
              <a:rPr lang="en-US" dirty="0"/>
            </a:br>
            <a:r>
              <a:rPr lang="en-US" sz="3200" dirty="0">
                <a:solidFill>
                  <a:srgbClr val="005398"/>
                </a:solidFill>
                <a:latin typeface="Arial"/>
                <a:ea typeface="ＭＳ Ｐゴシック"/>
                <a:cs typeface="Arial"/>
              </a:rPr>
              <a:t>SA-German Chamber of Commerce and Industry </a:t>
            </a:r>
            <a:br>
              <a:rPr lang="en-US" sz="3200" dirty="0">
                <a:solidFill>
                  <a:srgbClr val="005398"/>
                </a:solidFill>
                <a:latin typeface="Arial"/>
                <a:ea typeface="ＭＳ Ｐゴシック"/>
                <a:cs typeface="Arial"/>
              </a:rPr>
            </a:br>
            <a:r>
              <a:rPr lang="en-US" sz="2400" i="1" dirty="0" err="1">
                <a:solidFill>
                  <a:srgbClr val="005398"/>
                </a:solidFill>
                <a:latin typeface="Arial"/>
                <a:ea typeface="ＭＳ Ｐゴシック"/>
                <a:cs typeface="Arial"/>
              </a:rPr>
              <a:t>HoD</a:t>
            </a:r>
            <a:r>
              <a:rPr lang="en-US" sz="2400" i="1" dirty="0">
                <a:solidFill>
                  <a:srgbClr val="005398"/>
                </a:solidFill>
                <a:latin typeface="Arial"/>
                <a:ea typeface="ＭＳ Ｐゴシック"/>
                <a:cs typeface="Arial"/>
              </a:rPr>
              <a:t> Events, Marketing, and PR</a:t>
            </a:r>
          </a:p>
        </p:txBody>
      </p:sp>
    </p:spTree>
    <p:extLst>
      <p:ext uri="{BB962C8B-B14F-4D97-AF65-F5344CB8AC3E}">
        <p14:creationId xmlns:p14="http://schemas.microsoft.com/office/powerpoint/2010/main" val="279761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9472-E814-A26B-4629-E67EBF364795}"/>
              </a:ext>
            </a:extLst>
          </p:cNvPr>
          <p:cNvSpPr>
            <a:spLocks noGrp="1"/>
          </p:cNvSpPr>
          <p:nvPr>
            <p:ph type="ctrTitle" idx="4294967295"/>
          </p:nvPr>
        </p:nvSpPr>
        <p:spPr>
          <a:xfrm>
            <a:off x="2062480" y="3078479"/>
            <a:ext cx="5638800" cy="1046481"/>
          </a:xfrm>
          <a:prstGeom prst="rect">
            <a:avLst/>
          </a:prstGeom>
        </p:spPr>
        <p:txBody>
          <a:bodyPr/>
          <a:lstStyle/>
          <a:p>
            <a:pPr algn="ctr"/>
            <a:r>
              <a:rPr lang="en-PH" sz="4800" b="1" dirty="0">
                <a:solidFill>
                  <a:srgbClr val="0F5398"/>
                </a:solidFill>
                <a:latin typeface="Arial"/>
                <a:ea typeface="ＭＳ Ｐゴシック"/>
                <a:cs typeface="Arial"/>
              </a:rPr>
              <a:t>Thank you!!</a:t>
            </a:r>
            <a:endParaRPr lang="en-US" sz="4800" dirty="0">
              <a:solidFill>
                <a:srgbClr val="0F5398"/>
              </a:solidFill>
            </a:endParaRPr>
          </a:p>
        </p:txBody>
      </p:sp>
    </p:spTree>
    <p:extLst>
      <p:ext uri="{BB962C8B-B14F-4D97-AF65-F5344CB8AC3E}">
        <p14:creationId xmlns:p14="http://schemas.microsoft.com/office/powerpoint/2010/main" val="147630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18641" y="4705770"/>
            <a:ext cx="2743297" cy="10348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224"/>
                </a:solidFill>
                <a:effectLst/>
                <a:latin typeface="SourceSansPro"/>
              </a:rPr>
              <a:t>Ms. Nikitta Vogl</a:t>
            </a:r>
            <a:endParaRPr kumimoji="0" lang="en-US" altLang="en-US" sz="1200" b="0" i="0" u="none" strike="noStrike" cap="none" normalizeH="0" baseline="0" dirty="0">
              <a:ln>
                <a:noFill/>
              </a:ln>
              <a:solidFill>
                <a:srgbClr val="000224"/>
              </a:solidFill>
              <a:effectLst/>
              <a:latin typeface="SourceSansPr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err="1">
                <a:solidFill>
                  <a:srgbClr val="000224"/>
                </a:solidFill>
                <a:latin typeface="SourceSansPro"/>
              </a:rPr>
              <a:t>HoD</a:t>
            </a:r>
            <a:r>
              <a:rPr kumimoji="0" lang="en-US" altLang="en-US" sz="1200" b="0" i="0" u="none" strike="noStrike" cap="none" normalizeH="0" baseline="0" dirty="0">
                <a:ln>
                  <a:noFill/>
                </a:ln>
                <a:solidFill>
                  <a:srgbClr val="000224"/>
                </a:solidFill>
                <a:effectLst/>
                <a:latin typeface="SourceSansPro"/>
              </a:rPr>
              <a:t> Events, Marketing and PR</a:t>
            </a:r>
            <a:endParaRPr lang="en-US" altLang="en-US" sz="1200" b="0" i="0" u="none" strike="noStrike" cap="none" normalizeH="0" baseline="0" dirty="0">
              <a:ln>
                <a:noFill/>
              </a:ln>
              <a:solidFill>
                <a:srgbClr val="000224"/>
              </a:solidFill>
              <a:effectLst/>
              <a:latin typeface="SourceSansPro"/>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3882"/>
                </a:solidFill>
                <a:effectLst/>
                <a:latin typeface="SourceSansPro"/>
                <a:hlinkClick r:id="rId2"/>
              </a:rPr>
              <a:t>+27 (0)11 486 2775</a:t>
            </a:r>
            <a:endParaRPr kumimoji="0" lang="en-US" altLang="en-US" sz="1200" b="0" i="0" u="none" strike="noStrike" cap="none" normalizeH="0" baseline="0" dirty="0">
              <a:ln>
                <a:noFill/>
              </a:ln>
              <a:solidFill>
                <a:srgbClr val="000224"/>
              </a:solidFill>
              <a:effectLst/>
              <a:latin typeface="SourceSansPro"/>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3882"/>
                </a:solidFill>
                <a:effectLst/>
                <a:latin typeface="SourceSansPro"/>
              </a:rPr>
              <a:t> Write an e-mail</a:t>
            </a:r>
            <a:endParaRPr kumimoji="0" lang="en-US" altLang="en-US" sz="1200" b="0" i="0" u="none" strike="noStrike" cap="none" normalizeH="0" baseline="0" dirty="0">
              <a:ln>
                <a:noFill/>
              </a:ln>
              <a:solidFill>
                <a:srgbClr val="000224"/>
              </a:solidFill>
              <a:effectLst/>
              <a:latin typeface="SourceSansPro"/>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3882"/>
                </a:solidFill>
                <a:effectLst/>
                <a:latin typeface="SourceSansPro"/>
                <a:hlinkClick r:id="rId3"/>
              </a:rPr>
              <a:t> Download vCard</a:t>
            </a:r>
            <a:endParaRPr kumimoji="0" lang="en-US" altLang="en-US" sz="1200" b="0" i="0" u="none" strike="noStrike" cap="none" normalizeH="0" baseline="0" dirty="0">
              <a:ln>
                <a:noFill/>
              </a:ln>
              <a:solidFill>
                <a:srgbClr val="000224"/>
              </a:solidFill>
              <a:effectLst/>
              <a:latin typeface="SourceSansPro"/>
            </a:endParaRPr>
          </a:p>
        </p:txBody>
      </p:sp>
      <p:pic>
        <p:nvPicPr>
          <p:cNvPr id="5" name="Picture 4"/>
          <p:cNvPicPr>
            <a:picLocks noChangeAspect="1"/>
          </p:cNvPicPr>
          <p:nvPr/>
        </p:nvPicPr>
        <p:blipFill>
          <a:blip r:embed="rId4"/>
          <a:stretch>
            <a:fillRect/>
          </a:stretch>
        </p:blipFill>
        <p:spPr>
          <a:xfrm>
            <a:off x="4170819" y="2754643"/>
            <a:ext cx="1341297" cy="1947044"/>
          </a:xfrm>
          <a:prstGeom prst="rect">
            <a:avLst/>
          </a:prstGeom>
        </p:spPr>
      </p:pic>
      <p:sp>
        <p:nvSpPr>
          <p:cNvPr id="6" name="Rectangle 5"/>
          <p:cNvSpPr/>
          <p:nvPr/>
        </p:nvSpPr>
        <p:spPr>
          <a:xfrm>
            <a:off x="4170819" y="4704409"/>
            <a:ext cx="3048000" cy="1037590"/>
          </a:xfrm>
          <a:prstGeom prst="rect">
            <a:avLst/>
          </a:prstGeom>
        </p:spPr>
        <p:txBody>
          <a:bodyPr wrap="square">
            <a:spAutoFit/>
          </a:bodyPr>
          <a:lstStyle/>
          <a:p>
            <a:r>
              <a:rPr lang="en-US" sz="1200" b="1" dirty="0">
                <a:solidFill>
                  <a:srgbClr val="000224"/>
                </a:solidFill>
                <a:latin typeface="SourceSansPro"/>
              </a:rPr>
              <a:t>Ms. Nokwanda Kambuwa</a:t>
            </a:r>
          </a:p>
          <a:p>
            <a:r>
              <a:rPr lang="en-US" sz="1200" dirty="0">
                <a:solidFill>
                  <a:srgbClr val="000224"/>
                </a:solidFill>
                <a:latin typeface="SourceSansPro"/>
              </a:rPr>
              <a:t>Event Project Coordinator</a:t>
            </a:r>
          </a:p>
          <a:p>
            <a:r>
              <a:rPr lang="en-US" sz="1200" dirty="0">
                <a:solidFill>
                  <a:srgbClr val="003882"/>
                </a:solidFill>
                <a:latin typeface="SourceSansPro"/>
                <a:hlinkClick r:id="rId2"/>
              </a:rPr>
              <a:t>+27 (0)11 486 2775</a:t>
            </a:r>
            <a:endParaRPr lang="en-US" sz="1200" dirty="0">
              <a:solidFill>
                <a:srgbClr val="000224"/>
              </a:solidFill>
              <a:latin typeface="SourceSansPro"/>
            </a:endParaRPr>
          </a:p>
          <a:p>
            <a:r>
              <a:rPr lang="en-US" sz="1200" dirty="0">
                <a:solidFill>
                  <a:srgbClr val="003882"/>
                </a:solidFill>
                <a:latin typeface="SourceSansPro"/>
              </a:rPr>
              <a:t> Write an e-mail</a:t>
            </a:r>
            <a:endParaRPr lang="en-US" sz="1200" dirty="0">
              <a:solidFill>
                <a:srgbClr val="000224"/>
              </a:solidFill>
              <a:latin typeface="SourceSansPro"/>
            </a:endParaRPr>
          </a:p>
          <a:p>
            <a:r>
              <a:rPr lang="en-US" sz="1200" dirty="0">
                <a:solidFill>
                  <a:srgbClr val="003882"/>
                </a:solidFill>
                <a:latin typeface="SourceSansPro"/>
                <a:hlinkClick r:id="rId5"/>
              </a:rPr>
              <a:t> Download vCard</a:t>
            </a:r>
            <a:endParaRPr lang="en-US" sz="1200" b="0" i="0" dirty="0">
              <a:solidFill>
                <a:srgbClr val="000224"/>
              </a:solidFill>
              <a:effectLst/>
              <a:latin typeface="SourceSansPro"/>
            </a:endParaRPr>
          </a:p>
        </p:txBody>
      </p:sp>
      <p:pic>
        <p:nvPicPr>
          <p:cNvPr id="1032" name="Picture 8" descr="https://images.admiralcloud.com/v3/deliverEmbed/7d54481b-7eb1-4b4c-a8c0-f4080875a547/image/cropperjsfocus/124/180/0,0,3840,5568,0,1,1/1920,2784?poc=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2339" y="2728558"/>
            <a:ext cx="1347786" cy="19470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361236" y="4704409"/>
            <a:ext cx="3454400" cy="1015663"/>
          </a:xfrm>
          <a:prstGeom prst="rect">
            <a:avLst/>
          </a:prstGeom>
        </p:spPr>
        <p:txBody>
          <a:bodyPr wrap="square">
            <a:spAutoFit/>
          </a:bodyPr>
          <a:lstStyle/>
          <a:p>
            <a:r>
              <a:rPr lang="en-ZA" sz="1200" b="1" dirty="0">
                <a:solidFill>
                  <a:srgbClr val="000224"/>
                </a:solidFill>
                <a:latin typeface="SourceSansPro"/>
              </a:rPr>
              <a:t>Ms. Refilwe Ntuane</a:t>
            </a:r>
          </a:p>
          <a:p>
            <a:r>
              <a:rPr lang="en-ZA" sz="1200" dirty="0">
                <a:solidFill>
                  <a:srgbClr val="000224"/>
                </a:solidFill>
                <a:latin typeface="SourceSansPro"/>
              </a:rPr>
              <a:t>Graphic Designer &amp; Digital Marketer</a:t>
            </a:r>
          </a:p>
          <a:p>
            <a:r>
              <a:rPr lang="en-ZA" sz="1200" dirty="0">
                <a:solidFill>
                  <a:srgbClr val="003882"/>
                </a:solidFill>
                <a:latin typeface="SourceSansPro"/>
                <a:hlinkClick r:id="rId2"/>
              </a:rPr>
              <a:t>+27 (0)11 486 2775</a:t>
            </a:r>
            <a:endParaRPr lang="en-ZA" sz="1200" dirty="0">
              <a:solidFill>
                <a:srgbClr val="000224"/>
              </a:solidFill>
              <a:latin typeface="SourceSansPro"/>
            </a:endParaRPr>
          </a:p>
          <a:p>
            <a:r>
              <a:rPr lang="en-ZA" sz="1200" dirty="0">
                <a:solidFill>
                  <a:srgbClr val="003882"/>
                </a:solidFill>
                <a:latin typeface="SourceSansPro"/>
              </a:rPr>
              <a:t> Write an e-mail</a:t>
            </a:r>
            <a:endParaRPr lang="en-ZA" sz="1200" dirty="0">
              <a:solidFill>
                <a:srgbClr val="000224"/>
              </a:solidFill>
              <a:latin typeface="SourceSansPro"/>
            </a:endParaRPr>
          </a:p>
          <a:p>
            <a:r>
              <a:rPr lang="en-ZA" sz="1200" dirty="0">
                <a:solidFill>
                  <a:srgbClr val="003882"/>
                </a:solidFill>
                <a:latin typeface="SourceSansPro"/>
                <a:hlinkClick r:id="rId7"/>
              </a:rPr>
              <a:t> Download vCard</a:t>
            </a:r>
            <a:endParaRPr lang="en-ZA" sz="1200" b="0" i="0" dirty="0">
              <a:solidFill>
                <a:srgbClr val="000224"/>
              </a:solidFill>
              <a:effectLst/>
              <a:latin typeface="SourceSansPro"/>
            </a:endParaRPr>
          </a:p>
        </p:txBody>
      </p:sp>
      <p:pic>
        <p:nvPicPr>
          <p:cNvPr id="1034" name="Picture 10" descr="https://images.admiralcloud.com/v3/deliverEmbed/a91c4048-f621-437f-921f-2954a4483376/image/cropperjsfocus/124/180/0,0,1920,2784,0,1,1/959.9999999999999,1392?poc=tr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641" y="2702498"/>
            <a:ext cx="1377219" cy="1999189"/>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18B9472-E814-A26B-4629-E67EBF364795}"/>
              </a:ext>
            </a:extLst>
          </p:cNvPr>
          <p:cNvSpPr txBox="1">
            <a:spLocks/>
          </p:cNvSpPr>
          <p:nvPr/>
        </p:nvSpPr>
        <p:spPr>
          <a:xfrm>
            <a:off x="441862" y="1483359"/>
            <a:ext cx="8966297" cy="104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4800" b="1" dirty="0">
                <a:solidFill>
                  <a:srgbClr val="0F5398"/>
                </a:solidFill>
                <a:latin typeface="Arial"/>
                <a:ea typeface="ＭＳ Ｐゴシック"/>
                <a:cs typeface="Arial"/>
              </a:rPr>
              <a:t>Events, Marketing, &amp; PR Team</a:t>
            </a:r>
            <a:endParaRPr lang="en-US" sz="4800" dirty="0">
              <a:solidFill>
                <a:srgbClr val="0F5398"/>
              </a:solidFill>
            </a:endParaRPr>
          </a:p>
        </p:txBody>
      </p:sp>
    </p:spTree>
    <p:extLst>
      <p:ext uri="{BB962C8B-B14F-4D97-AF65-F5344CB8AC3E}">
        <p14:creationId xmlns:p14="http://schemas.microsoft.com/office/powerpoint/2010/main" val="352850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9472-E814-A26B-4629-E67EBF364795}"/>
              </a:ext>
            </a:extLst>
          </p:cNvPr>
          <p:cNvSpPr>
            <a:spLocks noGrp="1"/>
          </p:cNvSpPr>
          <p:nvPr>
            <p:ph type="ctrTitle" idx="4294967295"/>
          </p:nvPr>
        </p:nvSpPr>
        <p:spPr>
          <a:xfrm>
            <a:off x="1046480" y="2296159"/>
            <a:ext cx="7447280" cy="2641601"/>
          </a:xfrm>
          <a:prstGeom prst="rect">
            <a:avLst/>
          </a:prstGeom>
        </p:spPr>
        <p:txBody>
          <a:bodyPr/>
          <a:lstStyle/>
          <a:p>
            <a:r>
              <a:rPr lang="en-PH" sz="4800" b="1" dirty="0">
                <a:solidFill>
                  <a:srgbClr val="0F5398"/>
                </a:solidFill>
                <a:latin typeface="Arial"/>
                <a:ea typeface="ＭＳ Ｐゴシック"/>
                <a:cs typeface="Arial"/>
              </a:rPr>
              <a:t>Speaker:</a:t>
            </a:r>
            <a:br>
              <a:rPr lang="en-PH" sz="4800" b="1" dirty="0">
                <a:solidFill>
                  <a:srgbClr val="0F5398"/>
                </a:solidFill>
                <a:latin typeface="Arial"/>
                <a:ea typeface="ＭＳ Ｐゴシック"/>
                <a:cs typeface="Arial"/>
              </a:rPr>
            </a:br>
            <a:r>
              <a:rPr lang="en-PH" sz="4800" dirty="0">
                <a:solidFill>
                  <a:srgbClr val="0F5398"/>
                </a:solidFill>
                <a:latin typeface="Arial"/>
                <a:ea typeface="ＭＳ Ｐゴシック"/>
                <a:cs typeface="Arial"/>
              </a:rPr>
              <a:t>Mohammed Chavoos</a:t>
            </a:r>
            <a:br>
              <a:rPr lang="en-PH" sz="4800" b="1" dirty="0">
                <a:solidFill>
                  <a:srgbClr val="0F5398"/>
                </a:solidFill>
                <a:latin typeface="Arial"/>
                <a:ea typeface="ＭＳ Ｐゴシック"/>
                <a:cs typeface="Arial"/>
              </a:rPr>
            </a:br>
            <a:r>
              <a:rPr lang="en-PH" sz="3200" i="1" dirty="0">
                <a:solidFill>
                  <a:srgbClr val="0F5398"/>
                </a:solidFill>
                <a:latin typeface="Arial"/>
                <a:ea typeface="ＭＳ Ｐゴシック"/>
                <a:cs typeface="Arial"/>
              </a:rPr>
              <a:t>Norton Rose Fulbright</a:t>
            </a:r>
            <a:br>
              <a:rPr lang="en-PH" sz="3200" b="1" dirty="0">
                <a:solidFill>
                  <a:srgbClr val="0F5398"/>
                </a:solidFill>
                <a:latin typeface="Arial"/>
                <a:ea typeface="ＭＳ Ｐゴシック"/>
                <a:cs typeface="Arial"/>
              </a:rPr>
            </a:br>
            <a:r>
              <a:rPr lang="en-PH" sz="2400" i="1" dirty="0">
                <a:solidFill>
                  <a:srgbClr val="0F5398"/>
                </a:solidFill>
                <a:latin typeface="Arial"/>
                <a:ea typeface="ＭＳ Ｐゴシック"/>
                <a:cs typeface="Arial"/>
              </a:rPr>
              <a:t>Director</a:t>
            </a:r>
            <a:endParaRPr lang="en-US" sz="2400" i="1" dirty="0">
              <a:solidFill>
                <a:srgbClr val="0F5398"/>
              </a:solidFill>
            </a:endParaRPr>
          </a:p>
        </p:txBody>
      </p:sp>
    </p:spTree>
    <p:extLst>
      <p:ext uri="{BB962C8B-B14F-4D97-AF65-F5344CB8AC3E}">
        <p14:creationId xmlns:p14="http://schemas.microsoft.com/office/powerpoint/2010/main" val="16651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44" r="44"/>
          <a:stretch>
            <a:fillRect/>
          </a:stretch>
        </p:blipFill>
        <p:spPr/>
      </p:pic>
      <p:sp>
        <p:nvSpPr>
          <p:cNvPr id="8" name="Text Placeholder 7">
            <a:extLst>
              <a:ext uri="{FF2B5EF4-FFF2-40B4-BE49-F238E27FC236}">
                <a16:creationId xmlns:a16="http://schemas.microsoft.com/office/drawing/2014/main" id="{8C9F71E3-7AE2-4C04-9077-CDCB6B8698BC}"/>
              </a:ext>
            </a:extLst>
          </p:cNvPr>
          <p:cNvSpPr>
            <a:spLocks noGrp="1"/>
          </p:cNvSpPr>
          <p:nvPr>
            <p:ph type="body" sz="quarter" idx="19"/>
            <p:custDataLst>
              <p:tags r:id="rId2"/>
            </p:custDataLst>
          </p:nvPr>
        </p:nvSpPr>
        <p:spPr>
          <a:xfrm>
            <a:off x="456000" y="1847852"/>
            <a:ext cx="5591317" cy="2229473"/>
          </a:xfrm>
        </p:spPr>
        <p:txBody>
          <a:bodyPr/>
          <a:lstStyle/>
          <a:p>
            <a:pPr>
              <a:lnSpc>
                <a:spcPct val="150000"/>
              </a:lnSpc>
            </a:pPr>
            <a:r>
              <a:rPr lang="en-US" dirty="0">
                <a:latin typeface="+mn-lt"/>
              </a:rPr>
              <a:t>Discussion on amendments to the Employment Equity Act 55 of 1998 (EEA)</a:t>
            </a:r>
            <a:endParaRPr lang="en-GB" dirty="0">
              <a:latin typeface="+mn-lt"/>
            </a:endParaRPr>
          </a:p>
        </p:txBody>
      </p:sp>
      <p:sp>
        <p:nvSpPr>
          <p:cNvPr id="10" name="Text Placeholder 9">
            <a:extLst>
              <a:ext uri="{FF2B5EF4-FFF2-40B4-BE49-F238E27FC236}">
                <a16:creationId xmlns:a16="http://schemas.microsoft.com/office/drawing/2014/main" id="{5EDD662A-B661-4A77-9178-F31288571795}"/>
              </a:ext>
            </a:extLst>
          </p:cNvPr>
          <p:cNvSpPr>
            <a:spLocks noGrp="1"/>
          </p:cNvSpPr>
          <p:nvPr>
            <p:ph type="body" sz="quarter" idx="20"/>
            <p:custDataLst>
              <p:tags r:id="rId3"/>
            </p:custDataLst>
          </p:nvPr>
        </p:nvSpPr>
        <p:spPr>
          <a:xfrm>
            <a:off x="455317" y="4386611"/>
            <a:ext cx="5592000" cy="2381272"/>
          </a:xfrm>
        </p:spPr>
        <p:txBody>
          <a:bodyPr/>
          <a:lstStyle/>
          <a:p>
            <a:r>
              <a:rPr lang="en-US" dirty="0"/>
              <a:t>Mohammed Chavoos</a:t>
            </a:r>
          </a:p>
          <a:p>
            <a:pPr lvl="1"/>
            <a:r>
              <a:rPr lang="en-US" dirty="0"/>
              <a:t>Director – Employment and Labour</a:t>
            </a:r>
          </a:p>
          <a:p>
            <a:pPr lvl="1"/>
            <a:r>
              <a:rPr lang="en-US" dirty="0"/>
              <a:t>9 May 2023</a:t>
            </a:r>
          </a:p>
          <a:p>
            <a:pPr lvl="1"/>
            <a:r>
              <a:rPr lang="en-US" dirty="0"/>
              <a:t>mohammed.chavoos@nortonrosefulbright.com</a:t>
            </a:r>
          </a:p>
          <a:p>
            <a:pPr lvl="1"/>
            <a:r>
              <a:rPr lang="en-US" dirty="0"/>
              <a:t> </a:t>
            </a:r>
            <a:endParaRPr lang="en-GB" dirty="0"/>
          </a:p>
        </p:txBody>
      </p:sp>
    </p:spTree>
    <p:custDataLst>
      <p:tags r:id="rId1"/>
    </p:custDataLst>
    <p:extLst>
      <p:ext uri="{BB962C8B-B14F-4D97-AF65-F5344CB8AC3E}">
        <p14:creationId xmlns:p14="http://schemas.microsoft.com/office/powerpoint/2010/main" val="410863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custDataLst>
              <p:tags r:id="rId2"/>
            </p:custDataLst>
          </p:nvPr>
        </p:nvSpPr>
        <p:spPr>
          <a:xfrm>
            <a:off x="455999" y="1847850"/>
            <a:ext cx="10896552" cy="4125383"/>
          </a:xfrm>
        </p:spPr>
        <p:txBody>
          <a:bodyPr numCol="1"/>
          <a:lstStyle/>
          <a:p>
            <a:pPr algn="just">
              <a:lnSpc>
                <a:spcPct val="200000"/>
              </a:lnSpc>
            </a:pPr>
            <a:r>
              <a:rPr lang="en-US" b="1" dirty="0"/>
              <a:t>Passed by the National Council of Provinces and sent to the President for signature on 17 May 2022.</a:t>
            </a:r>
          </a:p>
          <a:p>
            <a:pPr>
              <a:lnSpc>
                <a:spcPct val="200000"/>
              </a:lnSpc>
            </a:pPr>
            <a:r>
              <a:rPr lang="en-GB" b="1" dirty="0"/>
              <a:t>President Cyril </a:t>
            </a:r>
            <a:r>
              <a:rPr lang="en-GB" b="1" dirty="0" err="1"/>
              <a:t>Ramaphosa</a:t>
            </a:r>
            <a:r>
              <a:rPr lang="en-GB" b="1" dirty="0"/>
              <a:t> assented to the bill on Wednesday, 12 April 2023.</a:t>
            </a:r>
          </a:p>
          <a:p>
            <a:pPr>
              <a:lnSpc>
                <a:spcPct val="200000"/>
              </a:lnSpc>
            </a:pPr>
            <a:r>
              <a:rPr lang="en-GB" b="1" dirty="0"/>
              <a:t>The Bill will come into force on 1 September 2023 and make significant amendments to the EEA (according to media statement from the Department of Labour).</a:t>
            </a:r>
          </a:p>
          <a:p>
            <a:pPr>
              <a:lnSpc>
                <a:spcPct val="200000"/>
              </a:lnSpc>
            </a:pPr>
            <a:r>
              <a:rPr lang="en-ZA" b="1" dirty="0"/>
              <a:t>Aimed at achieving speedy transformation in the workplace.</a:t>
            </a:r>
            <a:endParaRPr lang="en-GB" b="1" dirty="0"/>
          </a:p>
        </p:txBody>
      </p:sp>
      <p:sp>
        <p:nvSpPr>
          <p:cNvPr id="3" name="Title 2"/>
          <p:cNvSpPr>
            <a:spLocks noGrp="1"/>
          </p:cNvSpPr>
          <p:nvPr>
            <p:ph type="title"/>
            <p:custDataLst>
              <p:tags r:id="rId3"/>
            </p:custDataLst>
          </p:nvPr>
        </p:nvSpPr>
        <p:spPr/>
        <p:txBody>
          <a:bodyPr/>
          <a:lstStyle/>
          <a:p>
            <a:r>
              <a:rPr lang="en-US" dirty="0">
                <a:latin typeface="+mn-lt"/>
              </a:rPr>
              <a:t>Employment Equity Amendment Bill, 2020 (the Bill) </a:t>
            </a:r>
            <a:endParaRPr lang="en-GB" dirty="0">
              <a:latin typeface="+mn-lt"/>
            </a:endParaRPr>
          </a:p>
        </p:txBody>
      </p:sp>
    </p:spTree>
    <p:custDataLst>
      <p:tags r:id="rId1"/>
    </p:custDataLst>
    <p:extLst>
      <p:ext uri="{BB962C8B-B14F-4D97-AF65-F5344CB8AC3E}">
        <p14:creationId xmlns:p14="http://schemas.microsoft.com/office/powerpoint/2010/main" val="125930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B9D1A-8916-4B7D-E27E-E7FC3C3FA013}"/>
              </a:ext>
            </a:extLst>
          </p:cNvPr>
          <p:cNvSpPr>
            <a:spLocks noGrp="1"/>
          </p:cNvSpPr>
          <p:nvPr>
            <p:ph sz="quarter" idx="13"/>
            <p:custDataLst>
              <p:tags r:id="rId2"/>
            </p:custDataLst>
          </p:nvPr>
        </p:nvSpPr>
        <p:spPr/>
        <p:txBody>
          <a:bodyPr/>
          <a:lstStyle/>
          <a:p>
            <a:pPr algn="just">
              <a:lnSpc>
                <a:spcPct val="200000"/>
              </a:lnSpc>
            </a:pPr>
            <a:r>
              <a:rPr lang="en-GB" b="1" dirty="0"/>
              <a:t>Empower the Minister to determine sectoral numerical targets for the purpose of ensuring equitable representation of suitably qualified people from designated groups.</a:t>
            </a:r>
          </a:p>
          <a:p>
            <a:pPr algn="just">
              <a:lnSpc>
                <a:spcPct val="200000"/>
              </a:lnSpc>
            </a:pPr>
            <a:r>
              <a:rPr lang="en-GB" b="1" dirty="0"/>
              <a:t>Enhance the administration of the Act – through the issuing of certificates confirming compliance in relation to State contracts. </a:t>
            </a:r>
          </a:p>
          <a:p>
            <a:pPr algn="just">
              <a:lnSpc>
                <a:spcPct val="200000"/>
              </a:lnSpc>
            </a:pPr>
            <a:r>
              <a:rPr lang="en-GB" b="1" dirty="0"/>
              <a:t>Removal of voluntary compliance by non-designated employers.</a:t>
            </a:r>
          </a:p>
        </p:txBody>
      </p:sp>
      <p:sp>
        <p:nvSpPr>
          <p:cNvPr id="3" name="Title 2">
            <a:extLst>
              <a:ext uri="{FF2B5EF4-FFF2-40B4-BE49-F238E27FC236}">
                <a16:creationId xmlns:a16="http://schemas.microsoft.com/office/drawing/2014/main" id="{9DA9746A-AE18-8829-CCD6-8B33A70A3232}"/>
              </a:ext>
            </a:extLst>
          </p:cNvPr>
          <p:cNvSpPr>
            <a:spLocks noGrp="1"/>
          </p:cNvSpPr>
          <p:nvPr>
            <p:ph type="title"/>
            <p:custDataLst>
              <p:tags r:id="rId3"/>
            </p:custDataLst>
          </p:nvPr>
        </p:nvSpPr>
        <p:spPr/>
        <p:txBody>
          <a:bodyPr/>
          <a:lstStyle/>
          <a:p>
            <a:r>
              <a:rPr lang="en-GB" dirty="0"/>
              <a:t>Purpose of the amendments</a:t>
            </a:r>
          </a:p>
        </p:txBody>
      </p:sp>
    </p:spTree>
    <p:custDataLst>
      <p:tags r:id="rId1"/>
    </p:custDataLst>
    <p:extLst>
      <p:ext uri="{BB962C8B-B14F-4D97-AF65-F5344CB8AC3E}">
        <p14:creationId xmlns:p14="http://schemas.microsoft.com/office/powerpoint/2010/main" val="161021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custDataLst>
              <p:tags r:id="rId2"/>
            </p:custDataLst>
          </p:nvPr>
        </p:nvSpPr>
        <p:spPr>
          <a:xfrm flipH="1">
            <a:off x="456000" y="1558041"/>
            <a:ext cx="11280000" cy="4125383"/>
          </a:xfrm>
        </p:spPr>
        <p:txBody>
          <a:bodyPr/>
          <a:lstStyle/>
          <a:p>
            <a:pPr lvl="1" algn="just">
              <a:lnSpc>
                <a:spcPct val="200000"/>
              </a:lnSpc>
            </a:pPr>
            <a:r>
              <a:rPr lang="en-AU" b="1" dirty="0"/>
              <a:t>Currently, an employer that employs fewer than 50 employees (small businesses) but has a total annual turnover that is equal to or above the applicable annual turnover contained in Schedule 4 of the EEA is deemed to be a designated employer, and must comply with Chapter 3 of the EEA (which deals with the duties of designated employers in respect of affirmative action).</a:t>
            </a:r>
            <a:endParaRPr lang="en-GB" b="1" dirty="0"/>
          </a:p>
          <a:p>
            <a:pPr lvl="1" algn="just">
              <a:lnSpc>
                <a:spcPct val="200000"/>
              </a:lnSpc>
            </a:pPr>
            <a:r>
              <a:rPr lang="en-AU" b="1" dirty="0"/>
              <a:t>The amendments in the Bill remove the above provision from the EEA, meaning that small businesses employing less than 50 employees will no longer be subject to the requirements of Chapter 3 of the EEA, regardless of their annual turnover.</a:t>
            </a:r>
          </a:p>
        </p:txBody>
      </p:sp>
      <p:sp>
        <p:nvSpPr>
          <p:cNvPr id="3" name="Title 2"/>
          <p:cNvSpPr>
            <a:spLocks noGrp="1"/>
          </p:cNvSpPr>
          <p:nvPr>
            <p:ph type="title"/>
            <p:custDataLst>
              <p:tags r:id="rId3"/>
            </p:custDataLst>
          </p:nvPr>
        </p:nvSpPr>
        <p:spPr>
          <a:xfrm>
            <a:off x="456000" y="455083"/>
            <a:ext cx="11280000" cy="1063920"/>
          </a:xfrm>
        </p:spPr>
        <p:txBody>
          <a:bodyPr/>
          <a:lstStyle/>
          <a:p>
            <a:r>
              <a:rPr lang="en-AU" dirty="0">
                <a:latin typeface="+mn-lt"/>
              </a:rPr>
              <a:t>The definition of “designated employer” will be narrowed</a:t>
            </a:r>
            <a:endParaRPr lang="en-GB" dirty="0">
              <a:latin typeface="+mn-lt"/>
            </a:endParaRPr>
          </a:p>
        </p:txBody>
      </p:sp>
    </p:spTree>
    <p:custDataLst>
      <p:tags r:id="rId1"/>
    </p:custDataLst>
    <p:extLst>
      <p:ext uri="{BB962C8B-B14F-4D97-AF65-F5344CB8AC3E}">
        <p14:creationId xmlns:p14="http://schemas.microsoft.com/office/powerpoint/2010/main" val="381011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custDataLst>
              <p:tags r:id="rId2"/>
            </p:custDataLst>
          </p:nvPr>
        </p:nvSpPr>
        <p:spPr/>
        <p:txBody>
          <a:bodyPr/>
          <a:lstStyle/>
          <a:p>
            <a:pPr lvl="1" algn="just">
              <a:lnSpc>
                <a:spcPct val="200000"/>
              </a:lnSpc>
            </a:pPr>
            <a:r>
              <a:rPr lang="en-AU" b="1" dirty="0"/>
              <a:t>Non-designated employers are no longer required to prepare and implement Employment Equity Plans and submit Annual EEA Reports.</a:t>
            </a:r>
            <a:endParaRPr lang="en-GB" b="1" dirty="0"/>
          </a:p>
          <a:p>
            <a:pPr lvl="1" algn="just">
              <a:lnSpc>
                <a:spcPct val="200000"/>
              </a:lnSpc>
            </a:pPr>
            <a:r>
              <a:rPr lang="en-AU" b="1" dirty="0"/>
              <a:t>The Bill also repeals section 14 of the EEA, which allowed voluntary compliance with Chapter 3 of the EEA.</a:t>
            </a:r>
          </a:p>
          <a:p>
            <a:pPr lvl="1" algn="just">
              <a:lnSpc>
                <a:spcPct val="200000"/>
              </a:lnSpc>
            </a:pPr>
            <a:r>
              <a:rPr lang="en-AU" b="1" dirty="0"/>
              <a:t>In essence, voluntary compliance no longer allowed.</a:t>
            </a:r>
            <a:endParaRPr lang="en-GB" b="1" dirty="0"/>
          </a:p>
          <a:p>
            <a:endParaRPr lang="en-GB" dirty="0"/>
          </a:p>
        </p:txBody>
      </p:sp>
      <p:sp>
        <p:nvSpPr>
          <p:cNvPr id="3" name="Title 2"/>
          <p:cNvSpPr>
            <a:spLocks noGrp="1"/>
          </p:cNvSpPr>
          <p:nvPr>
            <p:ph type="title"/>
            <p:custDataLst>
              <p:tags r:id="rId3"/>
            </p:custDataLst>
          </p:nvPr>
        </p:nvSpPr>
        <p:spPr>
          <a:xfrm>
            <a:off x="456000" y="455083"/>
            <a:ext cx="11280000" cy="1392768"/>
          </a:xfrm>
        </p:spPr>
        <p:txBody>
          <a:bodyPr/>
          <a:lstStyle/>
          <a:p>
            <a:r>
              <a:rPr lang="en-US" dirty="0">
                <a:latin typeface="+mn-lt"/>
              </a:rPr>
              <a:t>Amendments</a:t>
            </a:r>
            <a:endParaRPr lang="en-GB" dirty="0">
              <a:latin typeface="+mn-lt"/>
            </a:endParaRPr>
          </a:p>
        </p:txBody>
      </p:sp>
    </p:spTree>
    <p:custDataLst>
      <p:tags r:id="rId1"/>
    </p:custDataLst>
    <p:extLst>
      <p:ext uri="{BB962C8B-B14F-4D97-AF65-F5344CB8AC3E}">
        <p14:creationId xmlns:p14="http://schemas.microsoft.com/office/powerpoint/2010/main" val="252530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custDataLst>
              <p:tags r:id="rId2"/>
            </p:custDataLst>
          </p:nvPr>
        </p:nvSpPr>
        <p:spPr/>
        <p:txBody>
          <a:bodyPr/>
          <a:lstStyle/>
          <a:p>
            <a:pPr>
              <a:lnSpc>
                <a:spcPct val="200000"/>
              </a:lnSpc>
            </a:pPr>
            <a:r>
              <a:rPr lang="en-AU" b="1" dirty="0"/>
              <a:t>The Minister of Employment and Labour (the Minister), in terms of a newly inserted section 15A, will be empowered to determine and set sectoral numerical targets in respect of equitable workplace representation. </a:t>
            </a:r>
          </a:p>
          <a:p>
            <a:pPr algn="just">
              <a:lnSpc>
                <a:spcPct val="200000"/>
              </a:lnSpc>
            </a:pPr>
            <a:r>
              <a:rPr lang="en-AU" b="1" dirty="0"/>
              <a:t>Before determining targets the Minister is required to consult with stakeholders on sectors and targets and publish any proposals for comment.</a:t>
            </a:r>
          </a:p>
          <a:p>
            <a:pPr>
              <a:lnSpc>
                <a:spcPct val="200000"/>
              </a:lnSpc>
            </a:pPr>
            <a:r>
              <a:rPr lang="en-AU" b="1" dirty="0"/>
              <a:t>Sectors to be consulted include: Education, Wholesale &amp; Retail Trade, Financial &amp; Insurance, Electricity, Gas, Steam &amp; Air Conditioning Supply, Professional, Scientific &amp; Technical.</a:t>
            </a:r>
          </a:p>
          <a:p>
            <a:pPr marL="0" lvl="1" indent="0">
              <a:buNone/>
            </a:pPr>
            <a:endParaRPr lang="en-GB" b="1" dirty="0"/>
          </a:p>
          <a:p>
            <a:endParaRPr lang="en-GB" b="1" dirty="0"/>
          </a:p>
          <a:p>
            <a:endParaRPr lang="en-GB" dirty="0"/>
          </a:p>
        </p:txBody>
      </p:sp>
      <p:sp>
        <p:nvSpPr>
          <p:cNvPr id="3" name="Title 2"/>
          <p:cNvSpPr>
            <a:spLocks noGrp="1"/>
          </p:cNvSpPr>
          <p:nvPr>
            <p:ph type="title"/>
            <p:custDataLst>
              <p:tags r:id="rId3"/>
            </p:custDataLst>
          </p:nvPr>
        </p:nvSpPr>
        <p:spPr>
          <a:xfrm>
            <a:off x="456000" y="455083"/>
            <a:ext cx="11280000" cy="1313757"/>
          </a:xfrm>
        </p:spPr>
        <p:txBody>
          <a:bodyPr/>
          <a:lstStyle/>
          <a:p>
            <a:r>
              <a:rPr lang="en-US" dirty="0">
                <a:latin typeface="+mn-lt"/>
              </a:rPr>
              <a:t>The Minister will be empowered to set sectoral numerical targets: Section 15A</a:t>
            </a:r>
            <a:endParaRPr lang="en-GB" dirty="0">
              <a:latin typeface="+mn-lt"/>
            </a:endParaRPr>
          </a:p>
        </p:txBody>
      </p:sp>
    </p:spTree>
    <p:custDataLst>
      <p:tags r:id="rId1"/>
    </p:custDataLst>
    <p:extLst>
      <p:ext uri="{BB962C8B-B14F-4D97-AF65-F5344CB8AC3E}">
        <p14:creationId xmlns:p14="http://schemas.microsoft.com/office/powerpoint/2010/main" val="1933259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MEASURMENT" val="TRUE"/>
  <p:tag name="GUIDECOLS" val="1"/>
  <p:tag name="GUIDEROWS" val="1"/>
  <p:tag name="GUTTERROW" val="0.6"/>
  <p:tag name="GUTTERCOL" val="0.6"/>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43482.6832986111026973"/>
</p:tagLst>
</file>

<file path=ppt/tags/tag101.xml><?xml version="1.0" encoding="utf-8"?>
<p:tagLst xmlns:a="http://schemas.openxmlformats.org/drawingml/2006/main" xmlns:r="http://schemas.openxmlformats.org/officeDocument/2006/relationships" xmlns:p="http://schemas.openxmlformats.org/presentationml/2006/main">
  <p:tag name="MS_PLACEHOLDERID" val="PlaceholderID43482.6832986111005559"/>
</p:tagLst>
</file>

<file path=ppt/tags/tag102.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03.xml><?xml version="1.0" encoding="utf-8"?>
<p:tagLst xmlns:a="http://schemas.openxmlformats.org/drawingml/2006/main" xmlns:r="http://schemas.openxmlformats.org/officeDocument/2006/relationships" xmlns:p="http://schemas.openxmlformats.org/presentationml/2006/main">
  <p:tag name="MS_PLACEHOLDERID" val="PlaceholderID43482.6833217593097907"/>
</p:tagLst>
</file>

<file path=ppt/tags/tag104.xml><?xml version="1.0" encoding="utf-8"?>
<p:tagLst xmlns:a="http://schemas.openxmlformats.org/drawingml/2006/main" xmlns:r="http://schemas.openxmlformats.org/officeDocument/2006/relationships" xmlns:p="http://schemas.openxmlformats.org/presentationml/2006/main">
  <p:tag name="MS_PLACEHOLDERID" val="PlaceholderID43482.6833217593006091"/>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43467.5022916667096195"/>
  <p:tag name="STYLEXMLFILE" val="Default Style List"/>
</p:tagLst>
</file>

<file path=ppt/tags/tag106.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43482.6833333333036499"/>
</p:tagLst>
</file>

<file path=ppt/tags/tag108.xml><?xml version="1.0" encoding="utf-8"?>
<p:tagLst xmlns:a="http://schemas.openxmlformats.org/drawingml/2006/main" xmlns:r="http://schemas.openxmlformats.org/officeDocument/2006/relationships" xmlns:p="http://schemas.openxmlformats.org/presentationml/2006/main">
  <p:tag name="MS_PLACEHOLDERID" val="PlaceholderID43482.6833333333048989"/>
</p:tagLst>
</file>

<file path=ppt/tags/tag109.xml><?xml version="1.0" encoding="utf-8"?>
<p:tagLst xmlns:a="http://schemas.openxmlformats.org/drawingml/2006/main" xmlns:r="http://schemas.openxmlformats.org/officeDocument/2006/relationships" xmlns:p="http://schemas.openxmlformats.org/presentationml/2006/main">
  <p:tag name="MS_PLACEHOLDERID" val="PlaceholderID43482.6833333333015566"/>
  <p:tag name="STYLEXMLFILE" val="CV Styles"/>
</p:tagLst>
</file>

<file path=ppt/tags/tag11.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10.xml><?xml version="1.0" encoding="utf-8"?>
<p:tagLst xmlns:a="http://schemas.openxmlformats.org/drawingml/2006/main" xmlns:r="http://schemas.openxmlformats.org/officeDocument/2006/relationships" xmlns:p="http://schemas.openxmlformats.org/presentationml/2006/main">
  <p:tag name="MS_PLACEHOLDERID" val="PlaceholderID43482.6833333333047445"/>
  <p:tag name="STYLEXMLFILE" val="CV Title"/>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3482.6833333333025726"/>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3482.6833333333062875"/>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3482.6833333333054207"/>
  <p:tag name="STYLEXMLFILE" val="CV Styles"/>
</p:tagLst>
</file>

<file path=ppt/tags/tag114.xml><?xml version="1.0" encoding="utf-8"?>
<p:tagLst xmlns:a="http://schemas.openxmlformats.org/drawingml/2006/main" xmlns:r="http://schemas.openxmlformats.org/officeDocument/2006/relationships" xmlns:p="http://schemas.openxmlformats.org/presentationml/2006/main">
  <p:tag name="MS_PLACEHOLDERID" val="PlaceholderID43482.6833333333015630"/>
  <p:tag name="STYLEXMLFILE" val="CV Title"/>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43482.6833333333093854"/>
</p:tagLst>
</file>

<file path=ppt/tags/tag116.xml><?xml version="1.0" encoding="utf-8"?>
<p:tagLst xmlns:a="http://schemas.openxmlformats.org/drawingml/2006/main" xmlns:r="http://schemas.openxmlformats.org/officeDocument/2006/relationships" xmlns:p="http://schemas.openxmlformats.org/presentationml/2006/main">
  <p:tag name="MS_PLACEHOLDERID" val="PlaceholderID43482.6833333333065449"/>
</p:tagLst>
</file>

<file path=ppt/tags/tag117.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43482.6833564815050608"/>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3467.5021527778079048"/>
  <p:tag name="STYLEXMLFILE" val="Quote Slide"/>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43482.6829513889036401"/>
</p:tagLst>
</file>

<file path=ppt/tags/tag120.xml><?xml version="1.0" encoding="utf-8"?>
<p:tagLst xmlns:a="http://schemas.openxmlformats.org/drawingml/2006/main" xmlns:r="http://schemas.openxmlformats.org/officeDocument/2006/relationships" xmlns:p="http://schemas.openxmlformats.org/presentationml/2006/main">
  <p:tag name="MS_PLACEHOLDERID" val="PlaceholderID43482.6833564815010737"/>
</p:tagLst>
</file>

<file path=ppt/tags/tag121.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22.xml><?xml version="1.0" encoding="utf-8"?>
<p:tagLst xmlns:a="http://schemas.openxmlformats.org/drawingml/2006/main" xmlns:r="http://schemas.openxmlformats.org/officeDocument/2006/relationships" xmlns:p="http://schemas.openxmlformats.org/presentationml/2006/main">
  <p:tag name="MS_PLACEHOLDERID" val="PlaceholderID43482.6834027778078399"/>
</p:tagLst>
</file>

<file path=ppt/tags/tag123.xml><?xml version="1.0" encoding="utf-8"?>
<p:tagLst xmlns:a="http://schemas.openxmlformats.org/drawingml/2006/main" xmlns:r="http://schemas.openxmlformats.org/officeDocument/2006/relationships" xmlns:p="http://schemas.openxmlformats.org/presentationml/2006/main">
  <p:tag name="MS_PLACEHOLDERID" val="PlaceholderID43482.6834027778075368"/>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43482.6834027778059609"/>
</p:tagLst>
</file>

<file path=ppt/tags/tag125.xml><?xml version="1.0" encoding="utf-8"?>
<p:tagLst xmlns:a="http://schemas.openxmlformats.org/drawingml/2006/main" xmlns:r="http://schemas.openxmlformats.org/officeDocument/2006/relationships" xmlns:p="http://schemas.openxmlformats.org/presentationml/2006/main">
  <p:tag name="MS_PLACEHOLDERID" val="PlaceholderID43482.6834027778083273"/>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43482.6834027778001875"/>
</p:tagLst>
</file>

<file path=ppt/tags/tag127.xml><?xml version="1.0" encoding="utf-8"?>
<p:tagLst xmlns:a="http://schemas.openxmlformats.org/drawingml/2006/main" xmlns:r="http://schemas.openxmlformats.org/officeDocument/2006/relationships" xmlns:p="http://schemas.openxmlformats.org/presentationml/2006/main">
  <p:tag name="MS_PLACEHOLDERID" val="PlaceholderID43482.6834027778021036"/>
</p:tagLst>
</file>

<file path=ppt/tags/tag128.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29.xml><?xml version="1.0" encoding="utf-8"?>
<p:tagLst xmlns:a="http://schemas.openxmlformats.org/drawingml/2006/main" xmlns:r="http://schemas.openxmlformats.org/officeDocument/2006/relationships" xmlns:p="http://schemas.openxmlformats.org/presentationml/2006/main">
  <p:tag name="MS_PLACEHOLDERID" val="PlaceholderID43482.6834375010545"/>
</p:tagLst>
</file>

<file path=ppt/tags/tag13.xml><?xml version="1.0" encoding="utf-8"?>
<p:tagLst xmlns:a="http://schemas.openxmlformats.org/drawingml/2006/main" xmlns:r="http://schemas.openxmlformats.org/officeDocument/2006/relationships" xmlns:p="http://schemas.openxmlformats.org/presentationml/2006/main">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MS_PLACEHOLDERID" val="PlaceholderID43467.4992013889070554"/>
  <p:tag name="STYLEXMLFILE" val="Default Style List"/>
</p:tagLst>
</file>

<file path=ppt/tags/tag130.xml><?xml version="1.0" encoding="utf-8"?>
<p:tagLst xmlns:a="http://schemas.openxmlformats.org/drawingml/2006/main" xmlns:r="http://schemas.openxmlformats.org/officeDocument/2006/relationships" xmlns:p="http://schemas.openxmlformats.org/presentationml/2006/main">
  <p:tag name="MS_PLACEHOLDERID" val="PlaceholderID43482.6834375033169"/>
</p:tagLst>
</file>

<file path=ppt/tags/tag131.xml><?xml version="1.0" encoding="utf-8"?>
<p:tagLst xmlns:a="http://schemas.openxmlformats.org/drawingml/2006/main" xmlns:r="http://schemas.openxmlformats.org/officeDocument/2006/relationships" xmlns:p="http://schemas.openxmlformats.org/presentationml/2006/main">
  <p:tag name="MS_PLACEHOLDERID" val="PlaceholderID43482.6834375012824"/>
</p:tagLst>
</file>

<file path=ppt/tags/tag132.xml><?xml version="1.0" encoding="utf-8"?>
<p:tagLst xmlns:a="http://schemas.openxmlformats.org/drawingml/2006/main" xmlns:r="http://schemas.openxmlformats.org/officeDocument/2006/relationships" xmlns:p="http://schemas.openxmlformats.org/presentationml/2006/main">
  <p:tag name="MS_PLACEHOLDERID" val="PlaceholderID43482.6834375000024"/>
</p:tagLst>
</file>

<file path=ppt/tags/tag133.xml><?xml version="1.0" encoding="utf-8"?>
<p:tagLst xmlns:a="http://schemas.openxmlformats.org/drawingml/2006/main" xmlns:r="http://schemas.openxmlformats.org/officeDocument/2006/relationships" xmlns:p="http://schemas.openxmlformats.org/presentationml/2006/main">
  <p:tag name="MS_PLACEHOLDERID" val="PlaceholderID43482.6834490741082741"/>
</p:tagLst>
</file>

<file path=ppt/tags/tag134.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35.xml><?xml version="1.0" encoding="utf-8"?>
<p:tagLst xmlns:a="http://schemas.openxmlformats.org/drawingml/2006/main" xmlns:r="http://schemas.openxmlformats.org/officeDocument/2006/relationships" xmlns:p="http://schemas.openxmlformats.org/presentationml/2006/main">
  <p:tag name="MS_PLACEHOLDERID" val="PlaceholderID43524.6572106481070554"/>
</p:tagLst>
</file>

<file path=ppt/tags/tag136.xml><?xml version="1.0" encoding="utf-8"?>
<p:tagLst xmlns:a="http://schemas.openxmlformats.org/drawingml/2006/main" xmlns:r="http://schemas.openxmlformats.org/officeDocument/2006/relationships" xmlns:p="http://schemas.openxmlformats.org/presentationml/2006/main">
  <p:tag name="MS_PLACEHOLDERID" val="PlaceholderID43524.6572106481057951"/>
</p:tagLst>
</file>

<file path=ppt/tags/tag137.xml><?xml version="1.0" encoding="utf-8"?>
<p:tagLst xmlns:a="http://schemas.openxmlformats.org/drawingml/2006/main" xmlns:r="http://schemas.openxmlformats.org/officeDocument/2006/relationships" xmlns:p="http://schemas.openxmlformats.org/presentationml/2006/main">
  <p:tag name="MS_PLACEHOLDERID" val="PlaceholderID43482.6821527778001401"/>
</p:tagLst>
</file>

<file path=ppt/tags/tag138.xml><?xml version="1.0" encoding="utf-8"?>
<p:tagLst xmlns:a="http://schemas.openxmlformats.org/drawingml/2006/main" xmlns:r="http://schemas.openxmlformats.org/officeDocument/2006/relationships" xmlns:p="http://schemas.openxmlformats.org/presentationml/2006/main">
  <p:tag name="PLACEHOLDERAUTOMATIONTAG" val="LegalEntity"/>
</p:tagLst>
</file>

<file path=ppt/tags/tag139.xml><?xml version="1.0" encoding="utf-8"?>
<p:tagLst xmlns:a="http://schemas.openxmlformats.org/drawingml/2006/main" xmlns:r="http://schemas.openxmlformats.org/officeDocument/2006/relationships" xmlns:p="http://schemas.openxmlformats.org/presentationml/2006/main">
  <p:tag name="PLACEHOLDERAUTOMATIONTAG" val="CoverDate"/>
</p:tagLst>
</file>

<file path=ppt/tags/tag14.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40.xml><?xml version="1.0" encoding="utf-8"?>
<p:tagLst xmlns:a="http://schemas.openxmlformats.org/drawingml/2006/main" xmlns:r="http://schemas.openxmlformats.org/officeDocument/2006/relationships" xmlns:p="http://schemas.openxmlformats.org/presentationml/2006/main">
  <p:tag name="STYLEXMLFILE" val="Cover Title"/>
  <p:tag name="MS_PLACEHOLDERID" val="PlaceholderID43482.682037037030194"/>
</p:tagLst>
</file>

<file path=ppt/tags/tag141.xml><?xml version="1.0" encoding="utf-8"?>
<p:tagLst xmlns:a="http://schemas.openxmlformats.org/drawingml/2006/main" xmlns:r="http://schemas.openxmlformats.org/officeDocument/2006/relationships" xmlns:p="http://schemas.openxmlformats.org/presentationml/2006/main">
  <p:tag name="STYLEXMLFILE" val="Cover Styles"/>
  <p:tag name="MS_PLACEHOLDERID" val="PlaceholderID43482.682037037077474"/>
</p:tagLst>
</file>

<file path=ppt/tags/tag142.xml><?xml version="1.0" encoding="utf-8"?>
<p:tagLst xmlns:a="http://schemas.openxmlformats.org/drawingml/2006/main" xmlns:r="http://schemas.openxmlformats.org/officeDocument/2006/relationships" xmlns:p="http://schemas.openxmlformats.org/presentationml/2006/main">
  <p:tag name="PLACEHOLDERAUTOMATIONTAG" val="COVERIMAGE"/>
</p:tagLst>
</file>

<file path=ppt/tags/tag143.xml><?xml version="1.0" encoding="utf-8"?>
<p:tagLst xmlns:a="http://schemas.openxmlformats.org/drawingml/2006/main" xmlns:r="http://schemas.openxmlformats.org/officeDocument/2006/relationships" xmlns:p="http://schemas.openxmlformats.org/presentationml/2006/main">
  <p:tag name="MS_PLACEHOLDERID" val="PlaceholderID43482.682037037053342"/>
</p:tagLst>
</file>

<file path=ppt/tags/tag144.xml><?xml version="1.0" encoding="utf-8"?>
<p:tagLst xmlns:a="http://schemas.openxmlformats.org/drawingml/2006/main" xmlns:r="http://schemas.openxmlformats.org/officeDocument/2006/relationships" xmlns:p="http://schemas.openxmlformats.org/presentationml/2006/main">
  <p:tag name="STYLEXMLFILE" val="Cover Title"/>
  <p:tag name="MS_PLACEHOLDERID" val="PlaceholderID43482.682037037030194"/>
</p:tagLst>
</file>

<file path=ppt/tags/tag145.xml><?xml version="1.0" encoding="utf-8"?>
<p:tagLst xmlns:a="http://schemas.openxmlformats.org/drawingml/2006/main" xmlns:r="http://schemas.openxmlformats.org/officeDocument/2006/relationships" xmlns:p="http://schemas.openxmlformats.org/presentationml/2006/main">
  <p:tag name="STYLEXMLFILE" val="Cover Styles"/>
  <p:tag name="MS_PLACEHOLDERID" val="PlaceholderID43482.682037037077474"/>
</p:tagLst>
</file>

<file path=ppt/tags/tag146.xml><?xml version="1.0" encoding="utf-8"?>
<p:tagLst xmlns:a="http://schemas.openxmlformats.org/drawingml/2006/main" xmlns:r="http://schemas.openxmlformats.org/officeDocument/2006/relationships" xmlns:p="http://schemas.openxmlformats.org/presentationml/2006/main">
  <p:tag name="PLACEHOLDERAUTOMATIONTAG" val="LegalEntity"/>
</p:tagLst>
</file>

<file path=ppt/tags/tag147.xml><?xml version="1.0" encoding="utf-8"?>
<p:tagLst xmlns:a="http://schemas.openxmlformats.org/drawingml/2006/main" xmlns:r="http://schemas.openxmlformats.org/officeDocument/2006/relationships" xmlns:p="http://schemas.openxmlformats.org/presentationml/2006/main">
  <p:tag name="PLACEHOLDERAUTOMATIONTAG" val="CoverDate"/>
</p:tagLst>
</file>

<file path=ppt/tags/tag148.xml><?xml version="1.0" encoding="utf-8"?>
<p:tagLst xmlns:a="http://schemas.openxmlformats.org/drawingml/2006/main" xmlns:r="http://schemas.openxmlformats.org/officeDocument/2006/relationships" xmlns:p="http://schemas.openxmlformats.org/presentationml/2006/main">
  <p:tag name="MS_PLACEHOLDERID" val="PlaceholderID43482.6835300926008189"/>
</p:tagLst>
</file>

<file path=ppt/tags/tag149.xml><?xml version="1.0" encoding="utf-8"?>
<p:tagLst xmlns:a="http://schemas.openxmlformats.org/drawingml/2006/main" xmlns:r="http://schemas.openxmlformats.org/officeDocument/2006/relationships" xmlns:p="http://schemas.openxmlformats.org/presentationml/2006/main">
  <p:tag name="MS_PLACEHOLDERID" val="PlaceholderID43482.6835300926019192"/>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43482.682962963076711"/>
</p:tagLst>
</file>

<file path=ppt/tags/tag150.xml><?xml version="1.0" encoding="utf-8"?>
<p:tagLst xmlns:a="http://schemas.openxmlformats.org/drawingml/2006/main" xmlns:r="http://schemas.openxmlformats.org/officeDocument/2006/relationships" xmlns:p="http://schemas.openxmlformats.org/presentationml/2006/main">
  <p:tag name="MS_PLACEHOLDERID" val="PlaceholderID43482.6835300926067891"/>
</p:tagLst>
</file>

<file path=ppt/tags/tag151.xml><?xml version="1.0" encoding="utf-8"?>
<p:tagLst xmlns:a="http://schemas.openxmlformats.org/drawingml/2006/main" xmlns:r="http://schemas.openxmlformats.org/officeDocument/2006/relationships" xmlns:p="http://schemas.openxmlformats.org/presentationml/2006/main">
  <p:tag name="PLACEHOLDERAUTOMATIONTAG" val="Disclaimer"/>
  <p:tag name="MS_PLACEHOLDERID" val="placeholderID2_41271.7"/>
</p:tagLst>
</file>

<file path=ppt/tags/tag152.xml><?xml version="1.0" encoding="utf-8"?>
<p:tagLst xmlns:a="http://schemas.openxmlformats.org/drawingml/2006/main" xmlns:r="http://schemas.openxmlformats.org/officeDocument/2006/relationships" xmlns:p="http://schemas.openxmlformats.org/presentationml/2006/main">
  <p:tag name="SLIDELAYOUTNAME" val="NRF_Presentation cover and image"/>
  <p:tag name="SLIDEAUTOMATIONTYPE" val="Cover"/>
  <p:tag name="AUTOMATIONTAG" val="NRF_Presentation cover"/>
  <p:tag name="SLIDETOCOUTLINELEVEL" val="2"/>
  <p:tag name="SLIDEPROJECTVERSION" val="6.5.24"/>
  <p:tag name="SLIDEISINMEDIASTERLINGPROJECT" val="True"/>
</p:tagLst>
</file>

<file path=ppt/tags/tag153.xml><?xml version="1.0" encoding="utf-8"?>
<p:tagLst xmlns:a="http://schemas.openxmlformats.org/drawingml/2006/main" xmlns:r="http://schemas.openxmlformats.org/officeDocument/2006/relationships" xmlns:p="http://schemas.openxmlformats.org/presentationml/2006/main">
  <p:tag name="STYLEXMLFILE" val="Cover Title"/>
  <p:tag name="MS_PLACEHOLDERID" val="PlaceholderID43916.3916087963070554"/>
</p:tagLst>
</file>

<file path=ppt/tags/tag154.xml><?xml version="1.0" encoding="utf-8"?>
<p:tagLst xmlns:a="http://schemas.openxmlformats.org/drawingml/2006/main" xmlns:r="http://schemas.openxmlformats.org/officeDocument/2006/relationships" xmlns:p="http://schemas.openxmlformats.org/presentationml/2006/main">
  <p:tag name="STYLEXMLFILE" val="Cover Styles"/>
  <p:tag name="MS_PLACEHOLDERID" val="PlaceholderID43916.3917476852053342"/>
</p:tagLst>
</file>

<file path=ppt/tags/tag155.xml><?xml version="1.0" encoding="utf-8"?>
<p:tagLst xmlns:a="http://schemas.openxmlformats.org/drawingml/2006/main" xmlns:r="http://schemas.openxmlformats.org/officeDocument/2006/relationships" xmlns:p="http://schemas.openxmlformats.org/presentationml/2006/main">
  <p:tag name="SLIDELAYOUTNAME" val="NRF_Standard slide"/>
  <p:tag name="SLIDEAUTOMATIONTYPE" val="Standard"/>
  <p:tag name="AUTOMATIONTAG" val="NRF_Standard slide"/>
  <p:tag name="SLIDETOCOUTLINELEVEL" val="2"/>
  <p:tag name="SLIDEPROJECTVERSION" val="6.5.31"/>
  <p:tag name="SLIDEISINMEDIASTERLINGPROJECT" val="True"/>
</p:tagLst>
</file>

<file path=ppt/tags/tag156.xml><?xml version="1.0" encoding="utf-8"?>
<p:tagLst xmlns:a="http://schemas.openxmlformats.org/drawingml/2006/main" xmlns:r="http://schemas.openxmlformats.org/officeDocument/2006/relationships" xmlns:p="http://schemas.openxmlformats.org/presentationml/2006/main">
  <p:tag name="MS_PLACEHOLDERID" val="PlaceholderID43455.7304513889070554"/>
  <p:tag name="STYLEXMLFILE" val="Default Style List"/>
</p:tagLst>
</file>

<file path=ppt/tags/tag157.xml><?xml version="1.0" encoding="utf-8"?>
<p:tagLst xmlns:a="http://schemas.openxmlformats.org/drawingml/2006/main" xmlns:r="http://schemas.openxmlformats.org/officeDocument/2006/relationships" xmlns:p="http://schemas.openxmlformats.org/presentationml/2006/main">
  <p:tag name="MS_PLACEHOLDERID" val="PlaceholderID43482.6829166667037353"/>
</p:tagLst>
</file>

<file path=ppt/tags/tag158.xml><?xml version="1.0" encoding="utf-8"?>
<p:tagLst xmlns:a="http://schemas.openxmlformats.org/drawingml/2006/main" xmlns:r="http://schemas.openxmlformats.org/officeDocument/2006/relationships" xmlns:p="http://schemas.openxmlformats.org/presentationml/2006/main">
  <p:tag name="SLIDEUNIQUEID" val="Slide45054.6152314815053342"/>
  <p:tag name="SLIDELAYOUTNAME" val="NRF_Title and content"/>
  <p:tag name="SLIDEAUTOMATIONTYPE" val="Standard"/>
  <p:tag name="AUTOMATIONTAG" val="NRF_Title and content"/>
  <p:tag name="SLIDETOCOUTLINELEVEL" val="2"/>
  <p:tag name="SLIDEPROJECTVERSION" val="6.5.34"/>
  <p:tag name="SLIDEISINMEDIASTERLINGPROJECT" val="True"/>
</p:tagLst>
</file>

<file path=ppt/tags/tag159.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43482.682962963005350"/>
</p:tagLst>
</file>

<file path=ppt/tags/tag160.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61.xml><?xml version="1.0" encoding="utf-8"?>
<p:tagLst xmlns:a="http://schemas.openxmlformats.org/drawingml/2006/main" xmlns:r="http://schemas.openxmlformats.org/officeDocument/2006/relationships" xmlns:p="http://schemas.openxmlformats.org/presentationml/2006/main">
  <p:tag name="SLIDEUNIQUEID" val="Slide44865.7254050926053342"/>
  <p:tag name="SLIDELAYOUTNAME" val="NRF_Title and content"/>
  <p:tag name="SLIDEAUTOMATIONTYPE" val="Standard"/>
  <p:tag name="AUTOMATIONTAG" val="NRF_Title and content"/>
  <p:tag name="SLIDETOCOUTLINELEVEL" val="2"/>
  <p:tag name="SLIDEPROJECTVERSION" val="6.5.31"/>
  <p:tag name="SLIDEISINMEDIASTERLINGPROJECT" val="True"/>
</p:tagLst>
</file>

<file path=ppt/tags/tag162.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63.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64.xml><?xml version="1.0" encoding="utf-8"?>
<p:tagLst xmlns:a="http://schemas.openxmlformats.org/drawingml/2006/main" xmlns:r="http://schemas.openxmlformats.org/officeDocument/2006/relationships" xmlns:p="http://schemas.openxmlformats.org/presentationml/2006/main">
  <p:tag name="SLIDEUNIQUEID" val="Slide45041.6097222222070554"/>
  <p:tag name="SLIDELAYOUTNAME" val="NRF_Title and content"/>
  <p:tag name="SLIDEAUTOMATIONTYPE" val="Standard"/>
  <p:tag name="AUTOMATIONTAG" val="NRF_Title and content"/>
  <p:tag name="SLIDETOCOUTLINELEVEL" val="2"/>
  <p:tag name="SLIDEPROJECTVERSION" val="6.5.31"/>
  <p:tag name="SLIDEISINMEDIASTERLINGPROJECT" val="True"/>
</p:tagLst>
</file>

<file path=ppt/tags/tag165.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66.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67.xml><?xml version="1.0" encoding="utf-8"?>
<p:tagLst xmlns:a="http://schemas.openxmlformats.org/drawingml/2006/main" xmlns:r="http://schemas.openxmlformats.org/officeDocument/2006/relationships" xmlns:p="http://schemas.openxmlformats.org/presentationml/2006/main">
  <p:tag name="SLIDEUNIQUEID" val="Slide44865.7254282407057951"/>
  <p:tag name="SLIDELAYOUTNAME" val="NRF_Title and content"/>
  <p:tag name="SLIDEAUTOMATIONTYPE" val="Standard"/>
  <p:tag name="AUTOMATIONTAG" val="NRF_Title and content"/>
  <p:tag name="SLIDETOCOUTLINELEVEL" val="2"/>
  <p:tag name="SLIDEPROJECTVERSION" val="6.5.31"/>
  <p:tag name="SLIDEISINMEDIASTERLINGPROJECT" val="True"/>
</p:tagLst>
</file>

<file path=ppt/tags/tag168.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69.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7.xml><?xml version="1.0" encoding="utf-8"?>
<p:tagLst xmlns:a="http://schemas.openxmlformats.org/drawingml/2006/main" xmlns:r="http://schemas.openxmlformats.org/officeDocument/2006/relationships" xmlns:p="http://schemas.openxmlformats.org/presentationml/2006/main">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MS_PLACEHOLDERID" val="PlaceholderID43467.4992361111053342"/>
  <p:tag name="STYLEXMLFILE" val="Default Style List"/>
</p:tagLst>
</file>

<file path=ppt/tags/tag170.xml><?xml version="1.0" encoding="utf-8"?>
<p:tagLst xmlns:a="http://schemas.openxmlformats.org/drawingml/2006/main" xmlns:r="http://schemas.openxmlformats.org/officeDocument/2006/relationships" xmlns:p="http://schemas.openxmlformats.org/presentationml/2006/main">
  <p:tag name="SLIDEUNIQUEID" val="Slide45041.6105439815053342"/>
  <p:tag name="SLIDELAYOUTNAME" val="NRF_Title and content"/>
  <p:tag name="SLIDEAUTOMATIONTYPE" val="Standard"/>
  <p:tag name="AUTOMATIONTAG" val="NRF_Title and content"/>
  <p:tag name="SLIDETOCOUTLINELEVEL" val="2"/>
  <p:tag name="SLIDEPROJECTVERSION" val="6.5.31"/>
  <p:tag name="SLIDEISINMEDIASTERLINGPROJECT" val="True"/>
</p:tagLst>
</file>

<file path=ppt/tags/tag171.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72.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73.xml><?xml version="1.0" encoding="utf-8"?>
<p:tagLst xmlns:a="http://schemas.openxmlformats.org/drawingml/2006/main" xmlns:r="http://schemas.openxmlformats.org/officeDocument/2006/relationships" xmlns:p="http://schemas.openxmlformats.org/presentationml/2006/main">
  <p:tag name="SLIDEUNIQUEID" val="Slide44865.7254513889028956"/>
  <p:tag name="SLIDELAYOUTNAME" val="NRF_Title and content"/>
  <p:tag name="SLIDEAUTOMATIONTYPE" val="Standard"/>
  <p:tag name="AUTOMATIONTAG" val="NRF_Title and content"/>
  <p:tag name="SLIDETOCOUTLINELEVEL" val="2"/>
  <p:tag name="SLIDEPROJECTVERSION" val="6.5.31"/>
  <p:tag name="SLIDEISINMEDIASTERLINGPROJECT" val="True"/>
</p:tagLst>
</file>

<file path=ppt/tags/tag174.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75.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76.xml><?xml version="1.0" encoding="utf-8"?>
<p:tagLst xmlns:a="http://schemas.openxmlformats.org/drawingml/2006/main" xmlns:r="http://schemas.openxmlformats.org/officeDocument/2006/relationships" xmlns:p="http://schemas.openxmlformats.org/presentationml/2006/main">
  <p:tag name="SLIDEUNIQUEID" val="Slide45041.6112962963057951"/>
  <p:tag name="SLIDELAYOUTNAME" val="NRF_Title and content"/>
  <p:tag name="SLIDEAUTOMATIONTYPE" val="Standard"/>
  <p:tag name="AUTOMATIONTAG" val="NRF_Title and content"/>
  <p:tag name="SLIDETOCOUTLINELEVEL" val="2"/>
  <p:tag name="SLIDEPROJECTVERSION" val="6.5.31"/>
  <p:tag name="SLIDEISINMEDIASTERLINGPROJECT" val="True"/>
</p:tagLst>
</file>

<file path=ppt/tags/tag177.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78.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79.xml><?xml version="1.0" encoding="utf-8"?>
<p:tagLst xmlns:a="http://schemas.openxmlformats.org/drawingml/2006/main" xmlns:r="http://schemas.openxmlformats.org/officeDocument/2006/relationships" xmlns:p="http://schemas.openxmlformats.org/presentationml/2006/main">
  <p:tag name="SLIDEUNIQUEID" val="Slide45054.5998032407070554"/>
  <p:tag name="SLIDELAYOUTNAME" val="NRF_Title and content"/>
  <p:tag name="SLIDEAUTOMATIONTYPE" val="Standard"/>
  <p:tag name="AUTOMATIONTAG" val="NRF_Title and content"/>
  <p:tag name="SLIDETOCOUTLINELEVEL" val="2"/>
  <p:tag name="SLIDEPROJECTVERSION" val="6.5.34"/>
  <p:tag name="SLIDEISINMEDIASTERLINGPROJECT" val="True"/>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3482.682962963059245"/>
</p:tagLst>
</file>

<file path=ppt/tags/tag180.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81.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82.xml><?xml version="1.0" encoding="utf-8"?>
<p:tagLst xmlns:a="http://schemas.openxmlformats.org/drawingml/2006/main" xmlns:r="http://schemas.openxmlformats.org/officeDocument/2006/relationships" xmlns:p="http://schemas.openxmlformats.org/presentationml/2006/main">
  <p:tag name="SLIDEUNIQUEID" val="Slide45030.5165625070554"/>
  <p:tag name="SLIDELAYOUTNAME" val="NRF_Title and content"/>
  <p:tag name="SLIDEAUTOMATIONTYPE" val="Standard"/>
  <p:tag name="AUTOMATIONTAG" val="NRF_Title and content"/>
  <p:tag name="SLIDETOCOUTLINELEVEL" val="2"/>
  <p:tag name="SLIDEPROJECTVERSION" val="6.5.34"/>
  <p:tag name="SLIDEISINMEDIASTERLINGPROJECT" val="True"/>
</p:tagLst>
</file>

<file path=ppt/tags/tag183.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84.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85.xml><?xml version="1.0" encoding="utf-8"?>
<p:tagLst xmlns:a="http://schemas.openxmlformats.org/drawingml/2006/main" xmlns:r="http://schemas.openxmlformats.org/officeDocument/2006/relationships" xmlns:p="http://schemas.openxmlformats.org/presentationml/2006/main">
  <p:tag name="SLIDEUNIQUEID" val="Slide45054.6303472222057951"/>
  <p:tag name="SLIDELAYOUTNAME" val="NRF_Title and content"/>
  <p:tag name="SLIDEAUTOMATIONTYPE" val="Standard"/>
  <p:tag name="AUTOMATIONTAG" val="NRF_Title and content"/>
  <p:tag name="SLIDETOCOUTLINELEVEL" val="2"/>
  <p:tag name="SLIDEPROJECTVERSION" val="6.5.34"/>
  <p:tag name="SLIDEISINMEDIASTERLINGPROJECT" val="True"/>
</p:tagLst>
</file>

<file path=ppt/tags/tag186.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87.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88.xml><?xml version="1.0" encoding="utf-8"?>
<p:tagLst xmlns:a="http://schemas.openxmlformats.org/drawingml/2006/main" xmlns:r="http://schemas.openxmlformats.org/officeDocument/2006/relationships" xmlns:p="http://schemas.openxmlformats.org/presentationml/2006/main">
  <p:tag name="SLIDEUNIQUEID" val="Slide45054.6322453704028956"/>
  <p:tag name="SLIDELAYOUTNAME" val="NRF_Title and content"/>
  <p:tag name="SLIDEAUTOMATIONTYPE" val="Standard"/>
  <p:tag name="AUTOMATIONTAG" val="NRF_Title and content"/>
  <p:tag name="SLIDETOCOUTLINELEVEL" val="2"/>
  <p:tag name="SLIDEPROJECTVERSION" val="6.5.34"/>
  <p:tag name="SLIDEISINMEDIASTERLINGPROJECT" val="True"/>
</p:tagLst>
</file>

<file path=ppt/tags/tag189.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19.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90.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191.xml><?xml version="1.0" encoding="utf-8"?>
<p:tagLst xmlns:a="http://schemas.openxmlformats.org/drawingml/2006/main" xmlns:r="http://schemas.openxmlformats.org/officeDocument/2006/relationships" xmlns:p="http://schemas.openxmlformats.org/presentationml/2006/main">
  <p:tag name="SLIDEUNIQUEID" val="Slide43731.6660069444070554"/>
  <p:tag name="SLIDELAYOUTNAME" val="NRF_Questions"/>
  <p:tag name="SLIDEAUTOMATIONTYPE" val="Standard"/>
  <p:tag name="AUTOMATIONTAG" val="NRF_Questions"/>
  <p:tag name="SLIDETOCOUTLINELEVEL" val="1"/>
  <p:tag name="SLIDEPROJECTVERSION" val="6.5.14"/>
  <p:tag name="SLIDEISINMEDIASTERLINGPROJECT" val="True"/>
</p:tagLst>
</file>

<file path=ppt/tags/tag192.xml><?xml version="1.0" encoding="utf-8"?>
<p:tagLst xmlns:a="http://schemas.openxmlformats.org/drawingml/2006/main" xmlns:r="http://schemas.openxmlformats.org/officeDocument/2006/relationships" xmlns:p="http://schemas.openxmlformats.org/presentationml/2006/main">
  <p:tag name="MS_PLACEHOLDERID" val="PlaceholderID43524.6572106481057951"/>
</p:tagLst>
</file>

<file path=ppt/tags/tag193.xml><?xml version="1.0" encoding="utf-8"?>
<p:tagLst xmlns:a="http://schemas.openxmlformats.org/drawingml/2006/main" xmlns:r="http://schemas.openxmlformats.org/officeDocument/2006/relationships" xmlns:p="http://schemas.openxmlformats.org/presentationml/2006/main">
  <p:tag name="SLIDEGROUPTYPE" val=""/>
  <p:tag name="SLIDEGROUP" val=""/>
  <p:tag name="SLIDETITLE" val=""/>
  <p:tag name="SLIDEUNIQUEID" val="Slide44865.7229861111070554"/>
  <p:tag name="SLIDELAYOUTNAME" val="NRF_Standard disclaimer"/>
  <p:tag name="SLIDEAUTOMATIONTYPE" val="Disclaimer"/>
  <p:tag name="AUTOMATIONTAG" val="NRF_Standard disclaimer"/>
  <p:tag name="SLIDETOCOUTLINELEVEL" val="2"/>
  <p:tag name="SLIDEPROJECTVERSION" val="6.5.31"/>
  <p:tag name="SLIDEISINMEDIASTERLINGPROJECT" val="True"/>
</p:tagLst>
</file>

<file path=ppt/tags/tag194.xml><?xml version="1.0" encoding="utf-8"?>
<p:tagLst xmlns:a="http://schemas.openxmlformats.org/drawingml/2006/main" xmlns:r="http://schemas.openxmlformats.org/officeDocument/2006/relationships" xmlns:p="http://schemas.openxmlformats.org/presentationml/2006/main">
  <p:tag name="PLACEHOLDERAUTOMATIONTAG" val="Disclaimer"/>
  <p:tag name="MS_PLACEHOLDERID" val="placeholderID2_41271.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43482.682974537029816"/>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43482.682974537062269"/>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43482.682974537064782"/>
</p:tagLst>
</file>

<file path=ppt/tags/tag23.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3482.6829976852027934"/>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3467.4992708333057951"/>
  <p:tag name="STYLEXMLFILE" val="Default Style List"/>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43482.6829976852082980"/>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43482.6829976852082460"/>
</p:tagLst>
</file>

<file path=ppt/tags/tag28.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3482.6830092593098609"/>
</p:tagLst>
</file>

<file path=ppt/tags/tag3.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43467.4992708333057951"/>
  <p:tag name="STYLEXMLFILE" val="Default Style List"/>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3482.6830092593091096"/>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43482.6830092593022686"/>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34.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3482.6831018519069511"/>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3482.6831018519024393"/>
</p:tagLst>
</file>

<file path=ppt/tags/tag37.xml><?xml version="1.0" encoding="utf-8"?>
<p:tagLst xmlns:a="http://schemas.openxmlformats.org/drawingml/2006/main" xmlns:r="http://schemas.openxmlformats.org/officeDocument/2006/relationships" xmlns:p="http://schemas.openxmlformats.org/presentationml/2006/main">
  <p:tag name="MS_PLACEHOLDERID" val="PlaceholderID43467.5026157407005350"/>
  <p:tag name="STYLEXMLFILE" val="Default Style List"/>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43467.5026273148059245"/>
  <p:tag name="STYLEXMLFILE" val="Default Style List"/>
</p:tagLst>
</file>

<file path=ppt/tags/tag39.xml><?xml version="1.0" encoding="utf-8"?>
<p:tagLst xmlns:a="http://schemas.openxmlformats.org/drawingml/2006/main" xmlns:r="http://schemas.openxmlformats.org/officeDocument/2006/relationships" xmlns:p="http://schemas.openxmlformats.org/presentationml/2006/main">
  <p:tag name="MS_PLACEHOLDERID" val="PlaceholderID43482.6831018519053387"/>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43482.6829166667079048"/>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3482.6831018519010636"/>
</p:tagLst>
</file>

<file path=ppt/tags/tag41.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3467.5025810185076711"/>
  <p:tag name="STYLEXMLFILE" val="Default Style List"/>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3482.683125067617"/>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43467.5025578704052486"/>
  <p:tag name="STYLEXMLFILE" val="Default Style List"/>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43482.683125001570"/>
</p:tagLst>
</file>

<file path=ppt/tags/tag46.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3467.5023726852087144"/>
  <p:tag name="STYLEXMLFILE" val="Default Style List"/>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3482.6831828704010005"/>
</p:tagLst>
</file>

<file path=ppt/tags/tag49.xml><?xml version="1.0" encoding="utf-8"?>
<p:tagLst xmlns:a="http://schemas.openxmlformats.org/drawingml/2006/main" xmlns:r="http://schemas.openxmlformats.org/officeDocument/2006/relationships" xmlns:p="http://schemas.openxmlformats.org/presentationml/2006/main">
  <p:tag name="MS_PLACEHOLDERID" val="PlaceholderID43467.5023726852005623"/>
  <p:tag name="STYLEXMLFILE" val="Default Style List"/>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3455.7304513889070554"/>
  <p:tag name="STYLEXMLFILE" val="Default Style List"/>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3467.5023726852094955"/>
  <p:tag name="STYLEXMLFILE" val="Default Style List"/>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3467.5023726852036401"/>
  <p:tag name="STYLEXMLFILE" val="Default Style List"/>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3482.6831828704010302"/>
</p:tagLst>
</file>

<file path=ppt/tags/tag53.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43482.6832060185028448"/>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3482.6832060185004564"/>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3482.6832060185029577"/>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3482.6832060185038201"/>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3482.6832060185030097"/>
</p:tagLst>
</file>

<file path=ppt/tags/tag59.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3482.6829166667037353"/>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43482.6832175926097982"/>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3482.6832175926040137"/>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3482.6832175926027827"/>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3482.6832175926016044"/>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3482.6832175926016282"/>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3482.6832175926064658"/>
</p:tagLst>
</file>

<file path=ppt/tags/tag66.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3482.6832291667041276"/>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3482.6832291667071273"/>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3482.6832291667032620"/>
</p:tagLst>
</file>

<file path=ppt/tags/tag7.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43482.6832291667063317"/>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3482.6832291667020756"/>
</p:tagLst>
</file>

<file path=ppt/tags/tag72.xml><?xml version="1.0" encoding="utf-8"?>
<p:tagLst xmlns:a="http://schemas.openxmlformats.org/drawingml/2006/main" xmlns:r="http://schemas.openxmlformats.org/officeDocument/2006/relationships" xmlns:p="http://schemas.openxmlformats.org/presentationml/2006/main">
  <p:tag name="MS_PLACEHOLDERID" val="PlaceholderID43482.6832291667018601"/>
</p:tagLst>
</file>

<file path=ppt/tags/tag73.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43482.683275463008071"/>
</p:tagLst>
</file>

<file path=ppt/tags/tag75.xml><?xml version="1.0" encoding="utf-8"?>
<p:tagLst xmlns:a="http://schemas.openxmlformats.org/drawingml/2006/main" xmlns:r="http://schemas.openxmlformats.org/officeDocument/2006/relationships" xmlns:p="http://schemas.openxmlformats.org/presentationml/2006/main">
  <p:tag name="MS_PLACEHOLDERID" val="PlaceholderID43482.683275463045797"/>
</p:tagLst>
</file>

<file path=ppt/tags/tag76.xml><?xml version="1.0" encoding="utf-8"?>
<p:tagLst xmlns:a="http://schemas.openxmlformats.org/drawingml/2006/main" xmlns:r="http://schemas.openxmlformats.org/officeDocument/2006/relationships" xmlns:p="http://schemas.openxmlformats.org/presentationml/2006/main">
  <p:tag name="MS_PLACEHOLDERID" val="PlaceholderID43482.683275463090572"/>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43482.683275463026136"/>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3482.683275463078521"/>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3482.683275463037890"/>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43482.6829398148087144"/>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3482.683275463028966"/>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3482.683275463091937"/>
</p:tagLst>
</file>

<file path=ppt/tags/tag82.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3482.683287037062764"/>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3482.683287037042845"/>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43482.683287037009797"/>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3482.683287037056104"/>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3482.683287037069448"/>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3482.683287037091371"/>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482.683287037083481"/>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3482.683287037002262"/>
</p:tagLst>
</file>

<file path=ppt/tags/tag91.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43482.6832986111091616"/>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43482.6832986111043026"/>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3482.6832986111067794"/>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43482.6832986111050245"/>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43482.6832986111051373"/>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3482.6832986111046298"/>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43482.6832986111035347"/>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3482.68329861110404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RF_English">
  <a:themeElements>
    <a:clrScheme name="_NRF1">
      <a:dk1>
        <a:srgbClr val="000000"/>
      </a:dk1>
      <a:lt1>
        <a:srgbClr val="FFFFFF"/>
      </a:lt1>
      <a:dk2>
        <a:srgbClr val="DD2720"/>
      </a:dk2>
      <a:lt2>
        <a:srgbClr val="666666"/>
      </a:lt2>
      <a:accent1>
        <a:srgbClr val="DD2720"/>
      </a:accent1>
      <a:accent2>
        <a:srgbClr val="500050"/>
      </a:accent2>
      <a:accent3>
        <a:srgbClr val="50ABA9"/>
      </a:accent3>
      <a:accent4>
        <a:srgbClr val="765E82"/>
      </a:accent4>
      <a:accent5>
        <a:srgbClr val="999999"/>
      </a:accent5>
      <a:accent6>
        <a:srgbClr val="9682C8"/>
      </a:accent6>
      <a:hlink>
        <a:srgbClr val="56655D"/>
      </a:hlink>
      <a:folHlink>
        <a:srgbClr val="DD2720"/>
      </a:folHlink>
    </a:clrScheme>
    <a:fontScheme name="_NRF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glish.potx" id="{962B1901-AF76-4024-8CC5-F333E668D81E}" vid="{6CB5F68A-C164-426D-B4E2-E16EABCBDF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971c17b-f9d7-48b7-844d-855195d6e49d" xsi:nil="true"/>
    <lcf76f155ced4ddcb4097134ff3c332f xmlns="b8b875d1-6bc7-40d5-8269-d8eefb6340e4">
      <Terms xmlns="http://schemas.microsoft.com/office/infopath/2007/PartnerControls"/>
    </lcf76f155ced4ddcb4097134ff3c332f>
    <SharedWithUsers xmlns="1971c17b-f9d7-48b7-844d-855195d6e49d">
      <UserInfo>
        <DisplayName>Nikitta Vogl</DisplayName>
        <AccountId>265</AccountId>
        <AccountType/>
      </UserInfo>
      <UserInfo>
        <DisplayName>Refilwe Ntuane</DisplayName>
        <AccountId>550</AccountId>
        <AccountType/>
      </UserInfo>
      <UserInfo>
        <DisplayName>Nokwanda Kambuwa</DisplayName>
        <AccountId>423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8331A7E1400247A54E377066C56758" ma:contentTypeVersion="16" ma:contentTypeDescription="Create a new document." ma:contentTypeScope="" ma:versionID="d3c6aab151c815cf07ddc1895c600a53">
  <xsd:schema xmlns:xsd="http://www.w3.org/2001/XMLSchema" xmlns:xs="http://www.w3.org/2001/XMLSchema" xmlns:p="http://schemas.microsoft.com/office/2006/metadata/properties" xmlns:ns2="b8b875d1-6bc7-40d5-8269-d8eefb6340e4" xmlns:ns3="1971c17b-f9d7-48b7-844d-855195d6e49d" targetNamespace="http://schemas.microsoft.com/office/2006/metadata/properties" ma:root="true" ma:fieldsID="5e1e03ac65a1518a01be069f066a4d65" ns2:_="" ns3:_="">
    <xsd:import namespace="b8b875d1-6bc7-40d5-8269-d8eefb6340e4"/>
    <xsd:import namespace="1971c17b-f9d7-48b7-844d-855195d6e4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875d1-6bc7-40d5-8269-d8eefb6340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f99f95-23bd-480c-8beb-5373aa54d1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971c17b-f9d7-48b7-844d-855195d6e4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6cd7b7-74d5-40ea-acf3-9447579629e6}" ma:internalName="TaxCatchAll" ma:showField="CatchAllData" ma:web="1971c17b-f9d7-48b7-844d-855195d6e4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FE22C2-C29A-4E99-896D-DEE34E9420FA}">
  <ds:schemaRefs>
    <ds:schemaRef ds:uri="http://schemas.microsoft.com/sharepoint/v3/contenttype/forms"/>
  </ds:schemaRefs>
</ds:datastoreItem>
</file>

<file path=customXml/itemProps2.xml><?xml version="1.0" encoding="utf-8"?>
<ds:datastoreItem xmlns:ds="http://schemas.openxmlformats.org/officeDocument/2006/customXml" ds:itemID="{986AD6F6-359E-496E-9AA4-E7C226B970C9}">
  <ds:schemaRefs>
    <ds:schemaRef ds:uri="http://purl.org/dc/terms/"/>
    <ds:schemaRef ds:uri="1971c17b-f9d7-48b7-844d-855195d6e49d"/>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b8b875d1-6bc7-40d5-8269-d8eefb6340e4"/>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D46C6DC-7128-4617-B9E1-F7498A12A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b875d1-6bc7-40d5-8269-d8eefb6340e4"/>
    <ds:schemaRef ds:uri="1971c17b-f9d7-48b7-844d-855195d6e4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1018</TotalTime>
  <Words>1325</Words>
  <Application>Microsoft Office PowerPoint</Application>
  <PresentationFormat>Widescreen</PresentationFormat>
  <Paragraphs>87</Paragraphs>
  <Slides>21</Slides>
  <Notes>15</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NRF_English</vt:lpstr>
      <vt:lpstr>WELCOME  Hybrid Information Session    Compliance with Employment Equity Act  09 May 2023</vt:lpstr>
      <vt:lpstr>Opening:  Nikitta Vogl SA-German Chamber of Commerce and Industry  HoD Events, Marketing, and PR</vt:lpstr>
      <vt:lpstr>Speaker: Mohammed Chavoos Norton Rose Fulbright Director</vt:lpstr>
      <vt:lpstr>PowerPoint Presentation</vt:lpstr>
      <vt:lpstr>Employment Equity Amendment Bill, 2020 (the Bill) </vt:lpstr>
      <vt:lpstr>Purpose of the amendments</vt:lpstr>
      <vt:lpstr>The definition of “designated employer” will be narrowed</vt:lpstr>
      <vt:lpstr>Amendments</vt:lpstr>
      <vt:lpstr>The Minister will be empowered to set sectoral numerical targets: Section 15A</vt:lpstr>
      <vt:lpstr>Section 15A continued</vt:lpstr>
      <vt:lpstr>Certificate of compliance: State contracts</vt:lpstr>
      <vt:lpstr>Section 53(6) continued</vt:lpstr>
      <vt:lpstr>Contraventions</vt:lpstr>
      <vt:lpstr>Responses to the Bill</vt:lpstr>
      <vt:lpstr>Responses to the Bill continued</vt:lpstr>
      <vt:lpstr>Issues for thought</vt:lpstr>
      <vt:lpstr>PowerPoint Presentation</vt:lpstr>
      <vt:lpstr>PowerPoint Presentation</vt:lpstr>
      <vt:lpstr>Closing:  Refilwe Ntuane SA-German Chamber of Commerce and Industry  Graphic Designer and Digital Marketer</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Refilwe Ntuane</dc:creator>
  <cp:lastModifiedBy>Nokwanda Kambuwa</cp:lastModifiedBy>
  <cp:revision>96</cp:revision>
  <dcterms:created xsi:type="dcterms:W3CDTF">2023-02-01T13:24:51Z</dcterms:created>
  <dcterms:modified xsi:type="dcterms:W3CDTF">2023-05-09T12:53:55Z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0x0101007A8331A7E1400247A54E377066C56758</vt:lpwstr>
  </property>
  <property fmtid="{D5CDD505-2E9C-101B-9397-08002B2CF9AE}" pid="3" name="MediaServiceImageTags">
    <vt:lpwstr/>
  </property>
</Properties>
</file>