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8" r:id="rId2"/>
    <p:sldId id="257" r:id="rId3"/>
    <p:sldId id="259" r:id="rId4"/>
    <p:sldId id="264" r:id="rId5"/>
    <p:sldId id="261" r:id="rId6"/>
    <p:sldId id="270" r:id="rId7"/>
    <p:sldId id="260" r:id="rId8"/>
    <p:sldId id="266" r:id="rId9"/>
    <p:sldId id="273" r:id="rId10"/>
    <p:sldId id="269" r:id="rId11"/>
    <p:sldId id="272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272" userDrawn="1">
          <p15:clr>
            <a:srgbClr val="A4A3A4"/>
          </p15:clr>
        </p15:guide>
        <p15:guide id="6" pos="5511" userDrawn="1">
          <p15:clr>
            <a:srgbClr val="A4A3A4"/>
          </p15:clr>
        </p15:guide>
        <p15:guide id="7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71C"/>
    <a:srgbClr val="CA1842"/>
    <a:srgbClr val="E52854"/>
    <a:srgbClr val="FD9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E0B82-FCF3-48A7-92D2-7C72F9344132}" v="2010" dt="2019-10-14T05:29:02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01" autoAdjust="0"/>
  </p:normalViewPr>
  <p:slideViewPr>
    <p:cSldViewPr snapToGrid="0" showGuides="1">
      <p:cViewPr varScale="1">
        <p:scale>
          <a:sx n="102" d="100"/>
          <a:sy n="102" d="100"/>
        </p:scale>
        <p:origin x="1842" y="108"/>
      </p:cViewPr>
      <p:guideLst>
        <p:guide orient="horz" pos="2069"/>
        <p:guide pos="2903"/>
        <p:guide orient="horz" pos="777"/>
        <p:guide orient="horz" pos="3952"/>
        <p:guide pos="272"/>
        <p:guide pos="5511"/>
        <p:guide orient="horz" pos="5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d Malorny" userId="7d8433b8-8ea1-461e-bd51-d4ba899c5a1a" providerId="ADAL" clId="{701E0B82-FCF3-48A7-92D2-7C72F9344132}"/>
    <pc:docChg chg="undo redo custSel addSld delSld modSld sldOrd modMainMaster">
      <pc:chgData name="Bernd Malorny" userId="7d8433b8-8ea1-461e-bd51-d4ba899c5a1a" providerId="ADAL" clId="{701E0B82-FCF3-48A7-92D2-7C72F9344132}" dt="2019-10-14T05:29:02.112" v="10539"/>
      <pc:docMkLst>
        <pc:docMk/>
      </pc:docMkLst>
      <pc:sldChg chg="addSp delSp modSp">
        <pc:chgData name="Bernd Malorny" userId="7d8433b8-8ea1-461e-bd51-d4ba899c5a1a" providerId="ADAL" clId="{701E0B82-FCF3-48A7-92D2-7C72F9344132}" dt="2019-10-13T22:26:00.647" v="10282" actId="478"/>
        <pc:sldMkLst>
          <pc:docMk/>
          <pc:sldMk cId="3525522125" sldId="257"/>
        </pc:sldMkLst>
        <pc:spChg chg="add del mod">
          <ac:chgData name="Bernd Malorny" userId="7d8433b8-8ea1-461e-bd51-d4ba899c5a1a" providerId="ADAL" clId="{701E0B82-FCF3-48A7-92D2-7C72F9344132}" dt="2019-10-13T17:22:16.576" v="7876" actId="931"/>
          <ac:spMkLst>
            <pc:docMk/>
            <pc:sldMk cId="3525522125" sldId="257"/>
            <ac:spMk id="13" creationId="{D8A2C086-C4D7-4F08-B74E-4BC5B86B847B}"/>
          </ac:spMkLst>
        </pc:spChg>
        <pc:spChg chg="add del">
          <ac:chgData name="Bernd Malorny" userId="7d8433b8-8ea1-461e-bd51-d4ba899c5a1a" providerId="ADAL" clId="{701E0B82-FCF3-48A7-92D2-7C72F9344132}" dt="2019-10-13T17:20:03.035" v="7858" actId="931"/>
          <ac:spMkLst>
            <pc:docMk/>
            <pc:sldMk cId="3525522125" sldId="257"/>
            <ac:spMk id="14" creationId="{D20B42C3-51BD-4CB8-A9A6-038EDC8FDEC3}"/>
          </ac:spMkLst>
        </pc:spChg>
        <pc:spChg chg="mod">
          <ac:chgData name="Bernd Malorny" userId="7d8433b8-8ea1-461e-bd51-d4ba899c5a1a" providerId="ADAL" clId="{701E0B82-FCF3-48A7-92D2-7C72F9344132}" dt="2019-10-13T22:05:37.945" v="10020" actId="20577"/>
          <ac:spMkLst>
            <pc:docMk/>
            <pc:sldMk cId="3525522125" sldId="257"/>
            <ac:spMk id="16" creationId="{00000000-0000-0000-0000-000000000000}"/>
          </ac:spMkLst>
        </pc:spChg>
        <pc:spChg chg="add del mod">
          <ac:chgData name="Bernd Malorny" userId="7d8433b8-8ea1-461e-bd51-d4ba899c5a1a" providerId="ADAL" clId="{701E0B82-FCF3-48A7-92D2-7C72F9344132}" dt="2019-10-13T16:50:26.746" v="7647" actId="478"/>
          <ac:spMkLst>
            <pc:docMk/>
            <pc:sldMk cId="3525522125" sldId="257"/>
            <ac:spMk id="26" creationId="{4C8BD2E2-7DED-449C-A5CC-D90A701C780F}"/>
          </ac:spMkLst>
        </pc:spChg>
        <pc:spChg chg="add del mod">
          <ac:chgData name="Bernd Malorny" userId="7d8433b8-8ea1-461e-bd51-d4ba899c5a1a" providerId="ADAL" clId="{701E0B82-FCF3-48A7-92D2-7C72F9344132}" dt="2019-10-13T22:05:14.441" v="10017" actId="478"/>
          <ac:spMkLst>
            <pc:docMk/>
            <pc:sldMk cId="3525522125" sldId="257"/>
            <ac:spMk id="27" creationId="{DF484317-6AC4-4BA7-876A-32DF6C67F1DA}"/>
          </ac:spMkLst>
        </pc:spChg>
        <pc:grpChg chg="mod">
          <ac:chgData name="Bernd Malorny" userId="7d8433b8-8ea1-461e-bd51-d4ba899c5a1a" providerId="ADAL" clId="{701E0B82-FCF3-48A7-92D2-7C72F9344132}" dt="2019-10-13T22:05:23.695" v="10018" actId="1076"/>
          <ac:grpSpMkLst>
            <pc:docMk/>
            <pc:sldMk cId="3525522125" sldId="257"/>
            <ac:grpSpMk id="28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22:26:00.647" v="10282" actId="478"/>
          <ac:grpSpMkLst>
            <pc:docMk/>
            <pc:sldMk cId="3525522125" sldId="257"/>
            <ac:grpSpMk id="29" creationId="{00000000-0000-0000-0000-000000000000}"/>
          </ac:grpSpMkLst>
        </pc:grpChg>
        <pc:picChg chg="add del mod ord">
          <ac:chgData name="Bernd Malorny" userId="7d8433b8-8ea1-461e-bd51-d4ba899c5a1a" providerId="ADAL" clId="{701E0B82-FCF3-48A7-92D2-7C72F9344132}" dt="2019-10-13T11:59:44.179" v="6275" actId="931"/>
          <ac:picMkLst>
            <pc:docMk/>
            <pc:sldMk cId="3525522125" sldId="257"/>
            <ac:picMk id="4" creationId="{6A458B34-30B9-4D4D-9C6E-C8D7283BDBD5}"/>
          </ac:picMkLst>
        </pc:picChg>
        <pc:picChg chg="add del mod">
          <ac:chgData name="Bernd Malorny" userId="7d8433b8-8ea1-461e-bd51-d4ba899c5a1a" providerId="ADAL" clId="{701E0B82-FCF3-48A7-92D2-7C72F9344132}" dt="2019-10-13T16:09:11.949" v="6419"/>
          <ac:picMkLst>
            <pc:docMk/>
            <pc:sldMk cId="3525522125" sldId="257"/>
            <ac:picMk id="9" creationId="{3E793DB3-B139-4D2E-8B5C-12C67E344715}"/>
          </ac:picMkLst>
        </pc:picChg>
        <pc:picChg chg="add del mod ord">
          <ac:chgData name="Bernd Malorny" userId="7d8433b8-8ea1-461e-bd51-d4ba899c5a1a" providerId="ADAL" clId="{701E0B82-FCF3-48A7-92D2-7C72F9344132}" dt="2019-10-13T17:20:56.919" v="7870" actId="478"/>
          <ac:picMkLst>
            <pc:docMk/>
            <pc:sldMk cId="3525522125" sldId="257"/>
            <ac:picMk id="11" creationId="{9E93B661-C478-4E67-82CD-97D1D034480A}"/>
          </ac:picMkLst>
        </pc:picChg>
        <pc:picChg chg="add del mod">
          <ac:chgData name="Bernd Malorny" userId="7d8433b8-8ea1-461e-bd51-d4ba899c5a1a" providerId="ADAL" clId="{701E0B82-FCF3-48A7-92D2-7C72F9344132}" dt="2019-10-13T17:21:55.770" v="7875" actId="931"/>
          <ac:picMkLst>
            <pc:docMk/>
            <pc:sldMk cId="3525522125" sldId="257"/>
            <ac:picMk id="18" creationId="{E48AAD4F-3512-450F-A920-B5CB1DF761D4}"/>
          </ac:picMkLst>
        </pc:picChg>
        <pc:picChg chg="add mod ord">
          <ac:chgData name="Bernd Malorny" userId="7d8433b8-8ea1-461e-bd51-d4ba899c5a1a" providerId="ADAL" clId="{701E0B82-FCF3-48A7-92D2-7C72F9344132}" dt="2019-10-13T17:22:31.460" v="7879" actId="167"/>
          <ac:picMkLst>
            <pc:docMk/>
            <pc:sldMk cId="3525522125" sldId="257"/>
            <ac:picMk id="21" creationId="{C0F420CD-DD39-4830-A937-0AD01F8F2F57}"/>
          </ac:picMkLst>
        </pc:picChg>
      </pc:sldChg>
      <pc:sldChg chg="addSp delSp modSp">
        <pc:chgData name="Bernd Malorny" userId="7d8433b8-8ea1-461e-bd51-d4ba899c5a1a" providerId="ADAL" clId="{701E0B82-FCF3-48A7-92D2-7C72F9344132}" dt="2019-10-14T04:57:13.834" v="10468" actId="313"/>
        <pc:sldMkLst>
          <pc:docMk/>
          <pc:sldMk cId="3726363623" sldId="258"/>
        </pc:sldMkLst>
        <pc:spChg chg="add del">
          <ac:chgData name="Bernd Malorny" userId="7d8433b8-8ea1-461e-bd51-d4ba899c5a1a" providerId="ADAL" clId="{701E0B82-FCF3-48A7-92D2-7C72F9344132}" dt="2019-10-13T22:02:31.157" v="9932" actId="478"/>
          <ac:spMkLst>
            <pc:docMk/>
            <pc:sldMk cId="3726363623" sldId="258"/>
            <ac:spMk id="14" creationId="{AECA303D-C216-4CCF-BB39-6AFF40DD2AC4}"/>
          </ac:spMkLst>
        </pc:spChg>
        <pc:spChg chg="mod">
          <ac:chgData name="Bernd Malorny" userId="7d8433b8-8ea1-461e-bd51-d4ba899c5a1a" providerId="ADAL" clId="{701E0B82-FCF3-48A7-92D2-7C72F9344132}" dt="2019-10-13T22:04:11.455" v="10009" actId="14100"/>
          <ac:spMkLst>
            <pc:docMk/>
            <pc:sldMk cId="3726363623" sldId="258"/>
            <ac:spMk id="15" creationId="{00000000-0000-0000-0000-000000000000}"/>
          </ac:spMkLst>
        </pc:spChg>
        <pc:spChg chg="add mod">
          <ac:chgData name="Bernd Malorny" userId="7d8433b8-8ea1-461e-bd51-d4ba899c5a1a" providerId="ADAL" clId="{701E0B82-FCF3-48A7-92D2-7C72F9344132}" dt="2019-10-13T22:05:04.194" v="10016" actId="1076"/>
          <ac:spMkLst>
            <pc:docMk/>
            <pc:sldMk cId="3726363623" sldId="258"/>
            <ac:spMk id="18" creationId="{CDBA7D03-E32F-49C4-9986-40A3E8C6B142}"/>
          </ac:spMkLst>
        </pc:spChg>
        <pc:spChg chg="add del">
          <ac:chgData name="Bernd Malorny" userId="7d8433b8-8ea1-461e-bd51-d4ba899c5a1a" providerId="ADAL" clId="{701E0B82-FCF3-48A7-92D2-7C72F9344132}" dt="2019-10-13T22:03:44.494" v="9943"/>
          <ac:spMkLst>
            <pc:docMk/>
            <pc:sldMk cId="3726363623" sldId="258"/>
            <ac:spMk id="19" creationId="{FC0FEC04-0EED-4F3C-833E-9F5E4A631C8F}"/>
          </ac:spMkLst>
        </pc:spChg>
        <pc:spChg chg="mod">
          <ac:chgData name="Bernd Malorny" userId="7d8433b8-8ea1-461e-bd51-d4ba899c5a1a" providerId="ADAL" clId="{701E0B82-FCF3-48A7-92D2-7C72F9344132}" dt="2019-10-14T04:57:13.834" v="10468" actId="313"/>
          <ac:spMkLst>
            <pc:docMk/>
            <pc:sldMk cId="3726363623" sldId="258"/>
            <ac:spMk id="2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03:01.419" v="9936" actId="1076"/>
          <ac:spMkLst>
            <pc:docMk/>
            <pc:sldMk cId="3726363623" sldId="258"/>
            <ac:spMk id="2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03:05.239" v="9937" actId="1076"/>
          <ac:spMkLst>
            <pc:docMk/>
            <pc:sldMk cId="3726363623" sldId="258"/>
            <ac:spMk id="24" creationId="{00000000-0000-0000-0000-000000000000}"/>
          </ac:spMkLst>
        </pc:spChg>
        <pc:grpChg chg="mod">
          <ac:chgData name="Bernd Malorny" userId="7d8433b8-8ea1-461e-bd51-d4ba899c5a1a" providerId="ADAL" clId="{701E0B82-FCF3-48A7-92D2-7C72F9344132}" dt="2019-10-13T09:17:17.425" v="792"/>
          <ac:grpSpMkLst>
            <pc:docMk/>
            <pc:sldMk cId="3726363623" sldId="258"/>
            <ac:grpSpMk id="6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22:04:54.422" v="10015" actId="14100"/>
          <ac:grpSpMkLst>
            <pc:docMk/>
            <pc:sldMk cId="3726363623" sldId="258"/>
            <ac:grpSpMk id="8" creationId="{00000000-0000-0000-0000-000000000000}"/>
          </ac:grpSpMkLst>
        </pc:grpChg>
      </pc:sldChg>
      <pc:sldChg chg="modSp">
        <pc:chgData name="Bernd Malorny" userId="7d8433b8-8ea1-461e-bd51-d4ba899c5a1a" providerId="ADAL" clId="{701E0B82-FCF3-48A7-92D2-7C72F9344132}" dt="2019-10-13T22:36:49.441" v="10337" actId="1076"/>
        <pc:sldMkLst>
          <pc:docMk/>
          <pc:sldMk cId="3796107868" sldId="259"/>
        </pc:sldMkLst>
        <pc:spChg chg="mod">
          <ac:chgData name="Bernd Malorny" userId="7d8433b8-8ea1-461e-bd51-d4ba899c5a1a" providerId="ADAL" clId="{701E0B82-FCF3-48A7-92D2-7C72F9344132}" dt="2019-10-13T22:36:49.441" v="10337" actId="1076"/>
          <ac:spMkLst>
            <pc:docMk/>
            <pc:sldMk cId="3796107868" sldId="259"/>
            <ac:spMk id="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36:40.175" v="10334" actId="207"/>
          <ac:spMkLst>
            <pc:docMk/>
            <pc:sldMk cId="3796107868" sldId="259"/>
            <ac:spMk id="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6:39:18.698" v="7421" actId="403"/>
          <ac:spMkLst>
            <pc:docMk/>
            <pc:sldMk cId="3796107868" sldId="259"/>
            <ac:spMk id="16" creationId="{00000000-0000-0000-0000-000000000000}"/>
          </ac:spMkLst>
        </pc:spChg>
        <pc:grpChg chg="mod">
          <ac:chgData name="Bernd Malorny" userId="7d8433b8-8ea1-461e-bd51-d4ba899c5a1a" providerId="ADAL" clId="{701E0B82-FCF3-48A7-92D2-7C72F9344132}" dt="2019-10-13T22:36:48.801" v="10336" actId="1076"/>
          <ac:grpSpMkLst>
            <pc:docMk/>
            <pc:sldMk cId="3796107868" sldId="259"/>
            <ac:grpSpMk id="15" creationId="{00000000-0000-0000-0000-000000000000}"/>
          </ac:grpSpMkLst>
        </pc:grpChg>
        <pc:picChg chg="mod">
          <ac:chgData name="Bernd Malorny" userId="7d8433b8-8ea1-461e-bd51-d4ba899c5a1a" providerId="ADAL" clId="{701E0B82-FCF3-48A7-92D2-7C72F9344132}" dt="2019-10-13T12:03:31.409" v="6298" actId="1076"/>
          <ac:picMkLst>
            <pc:docMk/>
            <pc:sldMk cId="3796107868" sldId="259"/>
            <ac:picMk id="32" creationId="{3212D9A1-0B98-49E7-95FB-7712E5A03580}"/>
          </ac:picMkLst>
        </pc:picChg>
      </pc:sldChg>
      <pc:sldChg chg="addSp delSp modSp ord modAnim">
        <pc:chgData name="Bernd Malorny" userId="7d8433b8-8ea1-461e-bd51-d4ba899c5a1a" providerId="ADAL" clId="{701E0B82-FCF3-48A7-92D2-7C72F9344132}" dt="2019-10-14T05:28:50.751" v="10538" actId="1076"/>
        <pc:sldMkLst>
          <pc:docMk/>
          <pc:sldMk cId="2055093772" sldId="260"/>
        </pc:sldMkLst>
        <pc:spChg chg="del mod">
          <ac:chgData name="Bernd Malorny" userId="7d8433b8-8ea1-461e-bd51-d4ba899c5a1a" providerId="ADAL" clId="{701E0B82-FCF3-48A7-92D2-7C72F9344132}" dt="2019-10-13T11:30:52.644" v="5069" actId="478"/>
          <ac:spMkLst>
            <pc:docMk/>
            <pc:sldMk cId="2055093772" sldId="260"/>
            <ac:spMk id="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0:01:44.511" v="2007" actId="20577"/>
          <ac:spMkLst>
            <pc:docMk/>
            <pc:sldMk cId="2055093772" sldId="260"/>
            <ac:spMk id="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59:07.164" v="9896" actId="20577"/>
          <ac:spMkLst>
            <pc:docMk/>
            <pc:sldMk cId="2055093772" sldId="260"/>
            <ac:spMk id="6" creationId="{00000000-0000-0000-0000-000000000000}"/>
          </ac:spMkLst>
        </pc:spChg>
        <pc:spChg chg="add mod">
          <ac:chgData name="Bernd Malorny" userId="7d8433b8-8ea1-461e-bd51-d4ba899c5a1a" providerId="ADAL" clId="{701E0B82-FCF3-48A7-92D2-7C72F9344132}" dt="2019-10-13T17:28:50.355" v="7970" actId="1076"/>
          <ac:spMkLst>
            <pc:docMk/>
            <pc:sldMk cId="2055093772" sldId="260"/>
            <ac:spMk id="7" creationId="{3ABC5810-E393-4CBA-9CAD-7CC4CFBC9C7E}"/>
          </ac:spMkLst>
        </pc:spChg>
        <pc:spChg chg="add del mod">
          <ac:chgData name="Bernd Malorny" userId="7d8433b8-8ea1-461e-bd51-d4ba899c5a1a" providerId="ADAL" clId="{701E0B82-FCF3-48A7-92D2-7C72F9344132}" dt="2019-10-07T23:47:20.863" v="484" actId="931"/>
          <ac:spMkLst>
            <pc:docMk/>
            <pc:sldMk cId="2055093772" sldId="260"/>
            <ac:spMk id="7" creationId="{5E3DACBC-4BEA-4753-8FB4-5656E6043228}"/>
          </ac:spMkLst>
        </pc:spChg>
        <pc:spChg chg="mod">
          <ac:chgData name="Bernd Malorny" userId="7d8433b8-8ea1-461e-bd51-d4ba899c5a1a" providerId="ADAL" clId="{701E0B82-FCF3-48A7-92D2-7C72F9344132}" dt="2019-10-13T10:02:10.981" v="2033" actId="6549"/>
          <ac:spMkLst>
            <pc:docMk/>
            <pc:sldMk cId="2055093772" sldId="260"/>
            <ac:spMk id="9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58:38.653" v="9873" actId="20577"/>
          <ac:spMkLst>
            <pc:docMk/>
            <pc:sldMk cId="2055093772" sldId="260"/>
            <ac:spMk id="10" creationId="{00000000-0000-0000-0000-000000000000}"/>
          </ac:spMkLst>
        </pc:spChg>
        <pc:spChg chg="add del mod">
          <ac:chgData name="Bernd Malorny" userId="7d8433b8-8ea1-461e-bd51-d4ba899c5a1a" providerId="ADAL" clId="{701E0B82-FCF3-48A7-92D2-7C72F9344132}" dt="2019-10-13T11:29:25.677" v="5068"/>
          <ac:spMkLst>
            <pc:docMk/>
            <pc:sldMk cId="2055093772" sldId="260"/>
            <ac:spMk id="13" creationId="{15911230-9111-417B-B0F4-15FCB8CFB4EA}"/>
          </ac:spMkLst>
        </pc:spChg>
        <pc:spChg chg="add del mod">
          <ac:chgData name="Bernd Malorny" userId="7d8433b8-8ea1-461e-bd51-d4ba899c5a1a" providerId="ADAL" clId="{701E0B82-FCF3-48A7-92D2-7C72F9344132}" dt="2019-10-13T17:34:43.625" v="8143" actId="478"/>
          <ac:spMkLst>
            <pc:docMk/>
            <pc:sldMk cId="2055093772" sldId="260"/>
            <ac:spMk id="17" creationId="{14420EE3-EC95-4FE9-A44A-61A4EF2686B5}"/>
          </ac:spMkLst>
        </pc:spChg>
        <pc:spChg chg="add mod">
          <ac:chgData name="Bernd Malorny" userId="7d8433b8-8ea1-461e-bd51-d4ba899c5a1a" providerId="ADAL" clId="{701E0B82-FCF3-48A7-92D2-7C72F9344132}" dt="2019-10-14T05:28:36.443" v="10537" actId="1076"/>
          <ac:spMkLst>
            <pc:docMk/>
            <pc:sldMk cId="2055093772" sldId="260"/>
            <ac:spMk id="17" creationId="{CD6C4E5F-59FF-42EF-90D9-4A11AB73D1C1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29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30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2.306" v="1899" actId="478"/>
          <ac:spMkLst>
            <pc:docMk/>
            <pc:sldMk cId="2055093772" sldId="260"/>
            <ac:spMk id="31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36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38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40" creationId="{00000000-0000-0000-0000-000000000000}"/>
          </ac:spMkLst>
        </pc:spChg>
        <pc:spChg chg="add del mod">
          <ac:chgData name="Bernd Malorny" userId="7d8433b8-8ea1-461e-bd51-d4ba899c5a1a" providerId="ADAL" clId="{701E0B82-FCF3-48A7-92D2-7C72F9344132}" dt="2019-10-13T11:25:05.722" v="4910" actId="478"/>
          <ac:spMkLst>
            <pc:docMk/>
            <pc:sldMk cId="2055093772" sldId="260"/>
            <ac:spMk id="46" creationId="{1D6260DD-054D-4CCB-A1E9-CAD9D3B993FE}"/>
          </ac:spMkLst>
        </pc:spChg>
        <pc:spChg chg="mod topLvl">
          <ac:chgData name="Bernd Malorny" userId="7d8433b8-8ea1-461e-bd51-d4ba899c5a1a" providerId="ADAL" clId="{701E0B82-FCF3-48A7-92D2-7C72F9344132}" dt="2019-10-14T05:28:50.751" v="10538" actId="1076"/>
          <ac:spMkLst>
            <pc:docMk/>
            <pc:sldMk cId="2055093772" sldId="260"/>
            <ac:spMk id="48" creationId="{F44230F4-7AD8-4535-9DF3-6EA76C05B179}"/>
          </ac:spMkLst>
        </pc:spChg>
        <pc:spChg chg="mod topLvl">
          <ac:chgData name="Bernd Malorny" userId="7d8433b8-8ea1-461e-bd51-d4ba899c5a1a" providerId="ADAL" clId="{701E0B82-FCF3-48A7-92D2-7C72F9344132}" dt="2019-10-14T05:26:23.312" v="10499" actId="20577"/>
          <ac:spMkLst>
            <pc:docMk/>
            <pc:sldMk cId="2055093772" sldId="260"/>
            <ac:spMk id="49" creationId="{28ABA47C-5E53-4486-BF4C-6CC3171FDF3E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51" creationId="{00000000-0000-0000-0000-000000000000}"/>
          </ac:spMkLst>
        </pc:spChg>
        <pc:spChg chg="add del mod">
          <ac:chgData name="Bernd Malorny" userId="7d8433b8-8ea1-461e-bd51-d4ba899c5a1a" providerId="ADAL" clId="{701E0B82-FCF3-48A7-92D2-7C72F9344132}" dt="2019-10-13T17:34:06.664" v="8140" actId="478"/>
          <ac:spMkLst>
            <pc:docMk/>
            <pc:sldMk cId="2055093772" sldId="260"/>
            <ac:spMk id="52" creationId="{87087929-F240-431A-A261-491E59CA73A5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53" creationId="{00000000-0000-0000-0000-000000000000}"/>
          </ac:spMkLst>
        </pc:spChg>
        <pc:spChg chg="add del mod">
          <ac:chgData name="Bernd Malorny" userId="7d8433b8-8ea1-461e-bd51-d4ba899c5a1a" providerId="ADAL" clId="{701E0B82-FCF3-48A7-92D2-7C72F9344132}" dt="2019-10-13T17:32:43.166" v="8135" actId="478"/>
          <ac:spMkLst>
            <pc:docMk/>
            <pc:sldMk cId="2055093772" sldId="260"/>
            <ac:spMk id="54" creationId="{3F580621-EA37-475F-A512-6C321D9831BA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55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66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68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70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00:26.552" v="1900" actId="478"/>
          <ac:spMkLst>
            <pc:docMk/>
            <pc:sldMk cId="2055093772" sldId="260"/>
            <ac:spMk id="93" creationId="{00000000-0000-0000-0000-000000000000}"/>
          </ac:spMkLst>
        </pc:spChg>
        <pc:grpChg chg="mod">
          <ac:chgData name="Bernd Malorny" userId="7d8433b8-8ea1-461e-bd51-d4ba899c5a1a" providerId="ADAL" clId="{701E0B82-FCF3-48A7-92D2-7C72F9344132}" dt="2019-10-13T22:00:48.514" v="9901" actId="1076"/>
          <ac:grpSpMkLst>
            <pc:docMk/>
            <pc:sldMk cId="2055093772" sldId="260"/>
            <ac:grpSpMk id="15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22:00:53.658" v="9902" actId="1076"/>
          <ac:grpSpMkLst>
            <pc:docMk/>
            <pc:sldMk cId="2055093772" sldId="260"/>
            <ac:grpSpMk id="16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10:00:26.552" v="1900" actId="478"/>
          <ac:grpSpMkLst>
            <pc:docMk/>
            <pc:sldMk cId="2055093772" sldId="260"/>
            <ac:grpSpMk id="20" creationId="{00000000-0000-0000-0000-000000000000}"/>
          </ac:grpSpMkLst>
        </pc:grpChg>
        <pc:grpChg chg="add del mod">
          <ac:chgData name="Bernd Malorny" userId="7d8433b8-8ea1-461e-bd51-d4ba899c5a1a" providerId="ADAL" clId="{701E0B82-FCF3-48A7-92D2-7C72F9344132}" dt="2019-10-13T11:26:43.428" v="4984" actId="165"/>
          <ac:grpSpMkLst>
            <pc:docMk/>
            <pc:sldMk cId="2055093772" sldId="260"/>
            <ac:grpSpMk id="47" creationId="{86E1BFC3-8C9C-409D-8CDF-6857273B7332}"/>
          </ac:grpSpMkLst>
        </pc:grpChg>
        <pc:grpChg chg="del">
          <ac:chgData name="Bernd Malorny" userId="7d8433b8-8ea1-461e-bd51-d4ba899c5a1a" providerId="ADAL" clId="{701E0B82-FCF3-48A7-92D2-7C72F9344132}" dt="2019-10-13T10:00:26.552" v="1900" actId="478"/>
          <ac:grpSpMkLst>
            <pc:docMk/>
            <pc:sldMk cId="2055093772" sldId="260"/>
            <ac:grpSpMk id="88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0:00:26.552" v="1900" actId="478"/>
          <ac:grpSpMkLst>
            <pc:docMk/>
            <pc:sldMk cId="2055093772" sldId="260"/>
            <ac:grpSpMk id="94" creationId="{00000000-0000-0000-0000-000000000000}"/>
          </ac:grpSpMkLst>
        </pc:grpChg>
        <pc:graphicFrameChg chg="add del">
          <ac:chgData name="Bernd Malorny" userId="7d8433b8-8ea1-461e-bd51-d4ba899c5a1a" providerId="ADAL" clId="{701E0B82-FCF3-48A7-92D2-7C72F9344132}" dt="2019-10-13T10:05:00.881" v="2035"/>
          <ac:graphicFrameMkLst>
            <pc:docMk/>
            <pc:sldMk cId="2055093772" sldId="260"/>
            <ac:graphicFrameMk id="3" creationId="{F9C3D02C-FA64-444B-8B1C-88DF0B60D419}"/>
          </ac:graphicFrameMkLst>
        </pc:graphicFrameChg>
        <pc:picChg chg="add mod ord">
          <ac:chgData name="Bernd Malorny" userId="7d8433b8-8ea1-461e-bd51-d4ba899c5a1a" providerId="ADAL" clId="{701E0B82-FCF3-48A7-92D2-7C72F9344132}" dt="2019-10-13T17:29:15.868" v="7974" actId="1076"/>
          <ac:picMkLst>
            <pc:docMk/>
            <pc:sldMk cId="2055093772" sldId="260"/>
            <ac:picMk id="14" creationId="{C4B95A6E-CF89-4125-9ABF-BAE28F36E7AF}"/>
          </ac:picMkLst>
        </pc:picChg>
        <pc:picChg chg="del">
          <ac:chgData name="Bernd Malorny" userId="7d8433b8-8ea1-461e-bd51-d4ba899c5a1a" providerId="ADAL" clId="{701E0B82-FCF3-48A7-92D2-7C72F9344132}" dt="2019-10-07T23:46:20.872" v="483" actId="478"/>
          <ac:picMkLst>
            <pc:docMk/>
            <pc:sldMk cId="2055093772" sldId="260"/>
            <ac:picMk id="19" creationId="{00000000-0000-0000-0000-000000000000}"/>
          </ac:picMkLst>
        </pc:picChg>
        <pc:picChg chg="add mod">
          <ac:chgData name="Bernd Malorny" userId="7d8433b8-8ea1-461e-bd51-d4ba899c5a1a" providerId="ADAL" clId="{701E0B82-FCF3-48A7-92D2-7C72F9344132}" dt="2019-10-13T21:56:10.361" v="9844" actId="1076"/>
          <ac:picMkLst>
            <pc:docMk/>
            <pc:sldMk cId="2055093772" sldId="260"/>
            <ac:picMk id="19" creationId="{17B19D15-A06A-4866-82CC-87C831C6D69F}"/>
          </ac:picMkLst>
        </pc:picChg>
      </pc:sldChg>
      <pc:sldChg chg="addSp delSp modSp">
        <pc:chgData name="Bernd Malorny" userId="7d8433b8-8ea1-461e-bd51-d4ba899c5a1a" providerId="ADAL" clId="{701E0B82-FCF3-48A7-92D2-7C72F9344132}" dt="2019-10-13T22:57:22.462" v="10463" actId="1076"/>
        <pc:sldMkLst>
          <pc:docMk/>
          <pc:sldMk cId="3932852023" sldId="261"/>
        </pc:sldMkLst>
        <pc:spChg chg="add del">
          <ac:chgData name="Bernd Malorny" userId="7d8433b8-8ea1-461e-bd51-d4ba899c5a1a" providerId="ADAL" clId="{701E0B82-FCF3-48A7-92D2-7C72F9344132}" dt="2019-10-13T09:37:17.292" v="1333"/>
          <ac:spMkLst>
            <pc:docMk/>
            <pc:sldMk cId="3932852023" sldId="261"/>
            <ac:spMk id="2" creationId="{DBCDA297-9C46-4E34-BD08-AC1A295EABD2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3" creationId="{00000000-0000-0000-0000-000000000000}"/>
          </ac:spMkLst>
        </pc:spChg>
        <pc:spChg chg="mod ord">
          <ac:chgData name="Bernd Malorny" userId="7d8433b8-8ea1-461e-bd51-d4ba899c5a1a" providerId="ADAL" clId="{701E0B82-FCF3-48A7-92D2-7C72F9344132}" dt="2019-10-13T21:49:13.869" v="9758" actId="166"/>
          <ac:spMkLst>
            <pc:docMk/>
            <pc:sldMk cId="3932852023" sldId="261"/>
            <ac:spMk id="4" creationId="{00000000-0000-0000-0000-000000000000}"/>
          </ac:spMkLst>
        </pc:spChg>
        <pc:spChg chg="add del mod">
          <ac:chgData name="Bernd Malorny" userId="7d8433b8-8ea1-461e-bd51-d4ba899c5a1a" providerId="ADAL" clId="{701E0B82-FCF3-48A7-92D2-7C72F9344132}" dt="2019-10-13T16:57:52.955" v="7722" actId="931"/>
          <ac:spMkLst>
            <pc:docMk/>
            <pc:sldMk cId="3932852023" sldId="261"/>
            <ac:spMk id="6" creationId="{FA44C72A-CB7E-47AD-B110-CA13DF664787}"/>
          </ac:spMkLst>
        </pc:spChg>
        <pc:spChg chg="mod ord">
          <ac:chgData name="Bernd Malorny" userId="7d8433b8-8ea1-461e-bd51-d4ba899c5a1a" providerId="ADAL" clId="{701E0B82-FCF3-48A7-92D2-7C72F9344132}" dt="2019-10-13T21:50:49.366" v="9789" actId="313"/>
          <ac:spMkLst>
            <pc:docMk/>
            <pc:sldMk cId="3932852023" sldId="261"/>
            <ac:spMk id="11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21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2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23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2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28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30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09:38:17.517" v="1401" actId="478"/>
          <ac:spMkLst>
            <pc:docMk/>
            <pc:sldMk cId="3932852023" sldId="261"/>
            <ac:spMk id="31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09:38:28.016" v="1402" actId="478"/>
          <ac:spMkLst>
            <pc:docMk/>
            <pc:sldMk cId="3932852023" sldId="261"/>
            <ac:spMk id="3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4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4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4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51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52" creationId="{00000000-0000-0000-0000-000000000000}"/>
          </ac:spMkLst>
        </pc:spChg>
        <pc:spChg chg="add 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53" creationId="{614B18BC-3D2C-4AA0-918C-4B5C0C797729}"/>
          </ac:spMkLst>
        </pc:spChg>
        <pc:spChg chg="add 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54" creationId="{CCEF7A5A-0E8D-461C-A520-9ECE6757888F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55" creationId="{00000000-0000-0000-0000-000000000000}"/>
          </ac:spMkLst>
        </pc:spChg>
        <pc:spChg chg="add 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57" creationId="{EDC03932-37F7-465D-B19E-1533E389BBB9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6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6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6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81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09:44:31.186" v="1693" actId="478"/>
          <ac:spMkLst>
            <pc:docMk/>
            <pc:sldMk cId="3932852023" sldId="261"/>
            <ac:spMk id="8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86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9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91" creationId="{00000000-0000-0000-0000-000000000000}"/>
          </ac:spMkLst>
        </pc:spChg>
        <pc:spChg chg="mod ord">
          <ac:chgData name="Bernd Malorny" userId="7d8433b8-8ea1-461e-bd51-d4ba899c5a1a" providerId="ADAL" clId="{701E0B82-FCF3-48A7-92D2-7C72F9344132}" dt="2019-10-13T21:53:32.179" v="9791" actId="1076"/>
          <ac:spMkLst>
            <pc:docMk/>
            <pc:sldMk cId="3932852023" sldId="261"/>
            <ac:spMk id="10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11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113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11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11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121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09:39:54.304" v="1487" actId="478"/>
          <ac:spMkLst>
            <pc:docMk/>
            <pc:sldMk cId="3932852023" sldId="261"/>
            <ac:spMk id="123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09:39:57.966" v="1488" actId="478"/>
          <ac:spMkLst>
            <pc:docMk/>
            <pc:sldMk cId="3932852023" sldId="261"/>
            <ac:spMk id="12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46:01.182" v="1759" actId="790"/>
          <ac:spMkLst>
            <pc:docMk/>
            <pc:sldMk cId="3932852023" sldId="261"/>
            <ac:spMk id="128" creationId="{00000000-0000-0000-0000-000000000000}"/>
          </ac:spMkLst>
        </pc:spChg>
        <pc:grpChg chg="mod">
          <ac:chgData name="Bernd Malorny" userId="7d8433b8-8ea1-461e-bd51-d4ba899c5a1a" providerId="ADAL" clId="{701E0B82-FCF3-48A7-92D2-7C72F9344132}" dt="2019-10-13T16:55:19.702" v="7715" actId="1076"/>
          <ac:grpSpMkLst>
            <pc:docMk/>
            <pc:sldMk cId="3932852023" sldId="261"/>
            <ac:grpSpMk id="9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09:38:17.517" v="1401" actId="478"/>
          <ac:grpSpMkLst>
            <pc:docMk/>
            <pc:sldMk cId="3932852023" sldId="261"/>
            <ac:grpSpMk id="29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09:44:20.358" v="1691"/>
          <ac:grpSpMkLst>
            <pc:docMk/>
            <pc:sldMk cId="3932852023" sldId="261"/>
            <ac:grpSpMk id="129" creationId="{00000000-0000-0000-0000-000000000000}"/>
          </ac:grpSpMkLst>
        </pc:grpChg>
        <pc:picChg chg="add mod ord">
          <ac:chgData name="Bernd Malorny" userId="7d8433b8-8ea1-461e-bd51-d4ba899c5a1a" providerId="ADAL" clId="{701E0B82-FCF3-48A7-92D2-7C72F9344132}" dt="2019-10-13T16:58:55.990" v="7733" actId="167"/>
          <ac:picMkLst>
            <pc:docMk/>
            <pc:sldMk cId="3932852023" sldId="261"/>
            <ac:picMk id="8" creationId="{16BF03A6-1D34-4EE9-9160-90F9C459F033}"/>
          </ac:picMkLst>
        </pc:picChg>
        <pc:picChg chg="add mod">
          <ac:chgData name="Bernd Malorny" userId="7d8433b8-8ea1-461e-bd51-d4ba899c5a1a" providerId="ADAL" clId="{701E0B82-FCF3-48A7-92D2-7C72F9344132}" dt="2019-10-13T17:04:42.906" v="7834" actId="1076"/>
          <ac:picMkLst>
            <pc:docMk/>
            <pc:sldMk cId="3932852023" sldId="261"/>
            <ac:picMk id="12" creationId="{C5CF0475-5D94-41C2-BC97-7AD60DA306AC}"/>
          </ac:picMkLst>
        </pc:picChg>
        <pc:picChg chg="add mod">
          <ac:chgData name="Bernd Malorny" userId="7d8433b8-8ea1-461e-bd51-d4ba899c5a1a" providerId="ADAL" clId="{701E0B82-FCF3-48A7-92D2-7C72F9344132}" dt="2019-10-13T17:14:30.791" v="7840" actId="1076"/>
          <ac:picMkLst>
            <pc:docMk/>
            <pc:sldMk cId="3932852023" sldId="261"/>
            <ac:picMk id="14" creationId="{417A9AD2-7E8E-48D2-A296-AA66355150C5}"/>
          </ac:picMkLst>
        </pc:picChg>
        <pc:picChg chg="add mod">
          <ac:chgData name="Bernd Malorny" userId="7d8433b8-8ea1-461e-bd51-d4ba899c5a1a" providerId="ADAL" clId="{701E0B82-FCF3-48A7-92D2-7C72F9344132}" dt="2019-10-13T22:57:22.462" v="10463" actId="1076"/>
          <ac:picMkLst>
            <pc:docMk/>
            <pc:sldMk cId="3932852023" sldId="261"/>
            <ac:picMk id="16" creationId="{2C78AF9B-CA37-4E26-ABDB-16D7D7029B33}"/>
          </ac:picMkLst>
        </pc:picChg>
        <pc:picChg chg="del mod">
          <ac:chgData name="Bernd Malorny" userId="7d8433b8-8ea1-461e-bd51-d4ba899c5a1a" providerId="ADAL" clId="{701E0B82-FCF3-48A7-92D2-7C72F9344132}" dt="2019-10-13T16:56:02.643" v="7721" actId="478"/>
          <ac:picMkLst>
            <pc:docMk/>
            <pc:sldMk cId="3932852023" sldId="261"/>
            <ac:picMk id="108" creationId="{00000000-0000-0000-0000-000000000000}"/>
          </ac:picMkLst>
        </pc:picChg>
      </pc:sldChg>
      <pc:sldChg chg="del">
        <pc:chgData name="Bernd Malorny" userId="7d8433b8-8ea1-461e-bd51-d4ba899c5a1a" providerId="ADAL" clId="{701E0B82-FCF3-48A7-92D2-7C72F9344132}" dt="2019-10-13T09:46:53.201" v="1760" actId="47"/>
        <pc:sldMkLst>
          <pc:docMk/>
          <pc:sldMk cId="86565050" sldId="262"/>
        </pc:sldMkLst>
      </pc:sldChg>
      <pc:sldChg chg="addSp delSp modSp del">
        <pc:chgData name="Bernd Malorny" userId="7d8433b8-8ea1-461e-bd51-d4ba899c5a1a" providerId="ADAL" clId="{701E0B82-FCF3-48A7-92D2-7C72F9344132}" dt="2019-10-13T21:47:48.074" v="9756" actId="47"/>
        <pc:sldMkLst>
          <pc:docMk/>
          <pc:sldMk cId="3669088176" sldId="263"/>
        </pc:sldMkLst>
        <pc:spChg chg="mod">
          <ac:chgData name="Bernd Malorny" userId="7d8433b8-8ea1-461e-bd51-d4ba899c5a1a" providerId="ADAL" clId="{701E0B82-FCF3-48A7-92D2-7C72F9344132}" dt="2019-10-13T17:51:51.937" v="8687" actId="207"/>
          <ac:spMkLst>
            <pc:docMk/>
            <pc:sldMk cId="3669088176" sldId="263"/>
            <ac:spMk id="2" creationId="{00000000-0000-0000-0000-000000000000}"/>
          </ac:spMkLst>
        </pc:spChg>
        <pc:spChg chg="mod topLvl">
          <ac:chgData name="Bernd Malorny" userId="7d8433b8-8ea1-461e-bd51-d4ba899c5a1a" providerId="ADAL" clId="{701E0B82-FCF3-48A7-92D2-7C72F9344132}" dt="2019-10-13T17:53:25.149" v="8693" actId="1076"/>
          <ac:spMkLst>
            <pc:docMk/>
            <pc:sldMk cId="3669088176" sldId="263"/>
            <ac:spMk id="4" creationId="{00000000-0000-0000-0000-000000000000}"/>
          </ac:spMkLst>
        </pc:spChg>
        <pc:spChg chg="mod topLvl">
          <ac:chgData name="Bernd Malorny" userId="7d8433b8-8ea1-461e-bd51-d4ba899c5a1a" providerId="ADAL" clId="{701E0B82-FCF3-48A7-92D2-7C72F9344132}" dt="2019-10-13T17:53:19.581" v="8692" actId="1076"/>
          <ac:spMkLst>
            <pc:docMk/>
            <pc:sldMk cId="3669088176" sldId="263"/>
            <ac:spMk id="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8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46:38.266" v="8291" actId="255"/>
          <ac:spMkLst>
            <pc:docMk/>
            <pc:sldMk cId="3669088176" sldId="263"/>
            <ac:spMk id="46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46:38.266" v="8291" actId="255"/>
          <ac:spMkLst>
            <pc:docMk/>
            <pc:sldMk cId="3669088176" sldId="263"/>
            <ac:spMk id="5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12:01.775" v="9040" actId="20577"/>
          <ac:spMkLst>
            <pc:docMk/>
            <pc:sldMk cId="3669088176" sldId="263"/>
            <ac:spMk id="5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16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163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17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17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186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18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198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199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21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52:43.474" v="8690" actId="1076"/>
          <ac:spMkLst>
            <pc:docMk/>
            <pc:sldMk cId="3669088176" sldId="263"/>
            <ac:spMk id="211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17:35:35.647" v="8144" actId="478"/>
          <ac:spMkLst>
            <pc:docMk/>
            <pc:sldMk cId="3669088176" sldId="263"/>
            <ac:spMk id="224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17:36:50.497" v="8158" actId="478"/>
          <ac:spMkLst>
            <pc:docMk/>
            <pc:sldMk cId="3669088176" sldId="263"/>
            <ac:spMk id="225" creationId="{00000000-0000-0000-0000-000000000000}"/>
          </ac:spMkLst>
        </pc:spChg>
        <pc:grpChg chg="del mod">
          <ac:chgData name="Bernd Malorny" userId="7d8433b8-8ea1-461e-bd51-d4ba899c5a1a" providerId="ADAL" clId="{701E0B82-FCF3-48A7-92D2-7C72F9344132}" dt="2019-10-13T17:45:31.454" v="8284" actId="165"/>
          <ac:grpSpMkLst>
            <pc:docMk/>
            <pc:sldMk cId="3669088176" sldId="263"/>
            <ac:grpSpMk id="3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17:36:42.892" v="8155" actId="478"/>
          <ac:grpSpMkLst>
            <pc:docMk/>
            <pc:sldMk cId="3669088176" sldId="263"/>
            <ac:grpSpMk id="10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17:50:19.829" v="8447" actId="14861"/>
          <ac:grpSpMkLst>
            <pc:docMk/>
            <pc:sldMk cId="3669088176" sldId="263"/>
            <ac:grpSpMk id="51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0:46:13.667" v="3624" actId="478"/>
          <ac:grpSpMkLst>
            <pc:docMk/>
            <pc:sldMk cId="3669088176" sldId="263"/>
            <ac:grpSpMk id="93" creationId="{00000000-0000-0000-0000-000000000000}"/>
          </ac:grpSpMkLst>
        </pc:grpChg>
        <pc:grpChg chg="add del">
          <ac:chgData name="Bernd Malorny" userId="7d8433b8-8ea1-461e-bd51-d4ba899c5a1a" providerId="ADAL" clId="{701E0B82-FCF3-48A7-92D2-7C72F9344132}" dt="2019-10-13T11:49:38.992" v="6108" actId="478"/>
          <ac:grpSpMkLst>
            <pc:docMk/>
            <pc:sldMk cId="3669088176" sldId="263"/>
            <ac:grpSpMk id="226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17:36:45.847" v="8156" actId="478"/>
          <ac:grpSpMkLst>
            <pc:docMk/>
            <pc:sldMk cId="3669088176" sldId="263"/>
            <ac:grpSpMk id="230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17:36:48.219" v="8157" actId="478"/>
          <ac:grpSpMkLst>
            <pc:docMk/>
            <pc:sldMk cId="3669088176" sldId="263"/>
            <ac:grpSpMk id="235" creationId="{00000000-0000-0000-0000-000000000000}"/>
          </ac:grpSpMkLst>
        </pc:grpChg>
        <pc:picChg chg="add mod">
          <ac:chgData name="Bernd Malorny" userId="7d8433b8-8ea1-461e-bd51-d4ba899c5a1a" providerId="ADAL" clId="{701E0B82-FCF3-48A7-92D2-7C72F9344132}" dt="2019-10-13T17:52:43.474" v="8690" actId="1076"/>
          <ac:picMkLst>
            <pc:docMk/>
            <pc:sldMk cId="3669088176" sldId="263"/>
            <ac:picMk id="9" creationId="{39064E48-78EC-479B-AF04-70D096A63063}"/>
          </ac:picMkLst>
        </pc:picChg>
        <pc:picChg chg="add del mod">
          <ac:chgData name="Bernd Malorny" userId="7d8433b8-8ea1-461e-bd51-d4ba899c5a1a" providerId="ADAL" clId="{701E0B82-FCF3-48A7-92D2-7C72F9344132}" dt="2019-10-13T17:36:13.234" v="8149" actId="478"/>
          <ac:picMkLst>
            <pc:docMk/>
            <pc:sldMk cId="3669088176" sldId="263"/>
            <ac:picMk id="20" creationId="{B7994A47-3E81-4ABF-B952-659D9A1CB098}"/>
          </ac:picMkLst>
        </pc:picChg>
        <pc:picChg chg="add mod">
          <ac:chgData name="Bernd Malorny" userId="7d8433b8-8ea1-461e-bd51-d4ba899c5a1a" providerId="ADAL" clId="{701E0B82-FCF3-48A7-92D2-7C72F9344132}" dt="2019-10-13T21:02:57.274" v="8723" actId="1076"/>
          <ac:picMkLst>
            <pc:docMk/>
            <pc:sldMk cId="3669088176" sldId="263"/>
            <ac:picMk id="22" creationId="{C20155C6-E447-4D92-AB25-B2D26427DD7E}"/>
          </ac:picMkLst>
        </pc:picChg>
        <pc:picChg chg="add mod">
          <ac:chgData name="Bernd Malorny" userId="7d8433b8-8ea1-461e-bd51-d4ba899c5a1a" providerId="ADAL" clId="{701E0B82-FCF3-48A7-92D2-7C72F9344132}" dt="2019-10-13T17:52:43.474" v="8690" actId="1076"/>
          <ac:picMkLst>
            <pc:docMk/>
            <pc:sldMk cId="3669088176" sldId="263"/>
            <ac:picMk id="24" creationId="{3BB0ED5D-0E63-4C8E-B5AF-D7C752F6E57C}"/>
          </ac:picMkLst>
        </pc:picChg>
        <pc:picChg chg="add mod">
          <ac:chgData name="Bernd Malorny" userId="7d8433b8-8ea1-461e-bd51-d4ba899c5a1a" providerId="ADAL" clId="{701E0B82-FCF3-48A7-92D2-7C72F9344132}" dt="2019-10-13T17:52:43.474" v="8690" actId="1076"/>
          <ac:picMkLst>
            <pc:docMk/>
            <pc:sldMk cId="3669088176" sldId="263"/>
            <ac:picMk id="26" creationId="{C741FBE5-4C6E-4B16-AEFD-D3C35D298E04}"/>
          </ac:picMkLst>
        </pc:picChg>
        <pc:picChg chg="add mod">
          <ac:chgData name="Bernd Malorny" userId="7d8433b8-8ea1-461e-bd51-d4ba899c5a1a" providerId="ADAL" clId="{701E0B82-FCF3-48A7-92D2-7C72F9344132}" dt="2019-10-13T17:52:43.474" v="8690" actId="1076"/>
          <ac:picMkLst>
            <pc:docMk/>
            <pc:sldMk cId="3669088176" sldId="263"/>
            <ac:picMk id="28" creationId="{1079DF70-F708-473A-8A83-7AD2B0473BFC}"/>
          </ac:picMkLst>
        </pc:picChg>
        <pc:picChg chg="add mod">
          <ac:chgData name="Bernd Malorny" userId="7d8433b8-8ea1-461e-bd51-d4ba899c5a1a" providerId="ADAL" clId="{701E0B82-FCF3-48A7-92D2-7C72F9344132}" dt="2019-10-13T17:52:43.474" v="8690" actId="1076"/>
          <ac:picMkLst>
            <pc:docMk/>
            <pc:sldMk cId="3669088176" sldId="263"/>
            <ac:picMk id="30" creationId="{B1903FDC-F44A-478A-8ECA-806F1DD89DF1}"/>
          </ac:picMkLst>
        </pc:picChg>
        <pc:picChg chg="mod">
          <ac:chgData name="Bernd Malorny" userId="7d8433b8-8ea1-461e-bd51-d4ba899c5a1a" providerId="ADAL" clId="{701E0B82-FCF3-48A7-92D2-7C72F9344132}" dt="2019-10-13T17:49:11.991" v="8295" actId="14100"/>
          <ac:picMkLst>
            <pc:docMk/>
            <pc:sldMk cId="3669088176" sldId="263"/>
            <ac:picMk id="241" creationId="{00000000-0000-0000-0000-000000000000}"/>
          </ac:picMkLst>
        </pc:picChg>
      </pc:sldChg>
      <pc:sldChg chg="addSp delSp modSp modAnim">
        <pc:chgData name="Bernd Malorny" userId="7d8433b8-8ea1-461e-bd51-d4ba899c5a1a" providerId="ADAL" clId="{701E0B82-FCF3-48A7-92D2-7C72F9344132}" dt="2019-10-14T04:57:28.887" v="10470" actId="790"/>
        <pc:sldMkLst>
          <pc:docMk/>
          <pc:sldMk cId="1335965489" sldId="264"/>
        </pc:sldMkLst>
        <pc:spChg chg="add mod">
          <ac:chgData name="Bernd Malorny" userId="7d8433b8-8ea1-461e-bd51-d4ba899c5a1a" providerId="ADAL" clId="{701E0B82-FCF3-48A7-92D2-7C72F9344132}" dt="2019-10-13T16:32:44.619" v="7347" actId="164"/>
          <ac:spMkLst>
            <pc:docMk/>
            <pc:sldMk cId="1335965489" sldId="264"/>
            <ac:spMk id="2" creationId="{F10B0CAE-C38D-4EB6-9B99-054E7614E609}"/>
          </ac:spMkLst>
        </pc:spChg>
        <pc:spChg chg="mod topLvl">
          <ac:chgData name="Bernd Malorny" userId="7d8433b8-8ea1-461e-bd51-d4ba899c5a1a" providerId="ADAL" clId="{701E0B82-FCF3-48A7-92D2-7C72F9344132}" dt="2019-10-13T17:28:40.980" v="7969" actId="1076"/>
          <ac:spMkLst>
            <pc:docMk/>
            <pc:sldMk cId="1335965489" sldId="264"/>
            <ac:spMk id="12" creationId="{00000000-0000-0000-0000-000000000000}"/>
          </ac:spMkLst>
        </pc:spChg>
        <pc:spChg chg="mod topLvl">
          <ac:chgData name="Bernd Malorny" userId="7d8433b8-8ea1-461e-bd51-d4ba899c5a1a" providerId="ADAL" clId="{701E0B82-FCF3-48A7-92D2-7C72F9344132}" dt="2019-10-13T16:52:08.165" v="7712" actId="20577"/>
          <ac:spMkLst>
            <pc:docMk/>
            <pc:sldMk cId="1335965489" sldId="264"/>
            <ac:spMk id="13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7:01:55.601" v="7820" actId="207"/>
          <ac:spMkLst>
            <pc:docMk/>
            <pc:sldMk cId="1335965489" sldId="264"/>
            <ac:spMk id="15" creationId="{00000000-0000-0000-0000-000000000000}"/>
          </ac:spMkLst>
        </pc:spChg>
        <pc:spChg chg="add mod">
          <ac:chgData name="Bernd Malorny" userId="7d8433b8-8ea1-461e-bd51-d4ba899c5a1a" providerId="ADAL" clId="{701E0B82-FCF3-48A7-92D2-7C72F9344132}" dt="2019-10-13T16:33:13.172" v="7349" actId="164"/>
          <ac:spMkLst>
            <pc:docMk/>
            <pc:sldMk cId="1335965489" sldId="264"/>
            <ac:spMk id="146" creationId="{E776ED4F-5E10-4B3F-A8F9-54245D7362FA}"/>
          </ac:spMkLst>
        </pc:spChg>
        <pc:spChg chg="add mod">
          <ac:chgData name="Bernd Malorny" userId="7d8433b8-8ea1-461e-bd51-d4ba899c5a1a" providerId="ADAL" clId="{701E0B82-FCF3-48A7-92D2-7C72F9344132}" dt="2019-10-13T16:32:55.148" v="7348" actId="164"/>
          <ac:spMkLst>
            <pc:docMk/>
            <pc:sldMk cId="1335965489" sldId="264"/>
            <ac:spMk id="147" creationId="{B5E93898-1F35-486A-98A2-4D40C79D6E1C}"/>
          </ac:spMkLst>
        </pc:spChg>
        <pc:spChg chg="add del">
          <ac:chgData name="Bernd Malorny" userId="7d8433b8-8ea1-461e-bd51-d4ba899c5a1a" providerId="ADAL" clId="{701E0B82-FCF3-48A7-92D2-7C72F9344132}" dt="2019-10-13T09:32:13.246" v="1047"/>
          <ac:spMkLst>
            <pc:docMk/>
            <pc:sldMk cId="1335965489" sldId="264"/>
            <ac:spMk id="148" creationId="{2CCC4905-84FC-436C-B832-C8DE55DBEC56}"/>
          </ac:spMkLst>
        </pc:spChg>
        <pc:spChg chg="mod">
          <ac:chgData name="Bernd Malorny" userId="7d8433b8-8ea1-461e-bd51-d4ba899c5a1a" providerId="ADAL" clId="{701E0B82-FCF3-48A7-92D2-7C72F9344132}" dt="2019-10-13T09:33:24.498" v="1086" actId="20577"/>
          <ac:spMkLst>
            <pc:docMk/>
            <pc:sldMk cId="1335965489" sldId="264"/>
            <ac:spMk id="152" creationId="{DCB71B2F-B848-4ED7-B2A3-CF748EA16B19}"/>
          </ac:spMkLst>
        </pc:spChg>
        <pc:spChg chg="mod">
          <ac:chgData name="Bernd Malorny" userId="7d8433b8-8ea1-461e-bd51-d4ba899c5a1a" providerId="ADAL" clId="{701E0B82-FCF3-48A7-92D2-7C72F9344132}" dt="2019-10-13T16:24:31.192" v="7203" actId="1076"/>
          <ac:spMkLst>
            <pc:docMk/>
            <pc:sldMk cId="1335965489" sldId="264"/>
            <ac:spMk id="153" creationId="{D9ED5364-C2B4-41A4-9A1A-60C5185EB9DD}"/>
          </ac:spMkLst>
        </pc:spChg>
        <pc:spChg chg="del">
          <ac:chgData name="Bernd Malorny" userId="7d8433b8-8ea1-461e-bd51-d4ba899c5a1a" providerId="ADAL" clId="{701E0B82-FCF3-48A7-92D2-7C72F9344132}" dt="2019-10-13T16:18:55.223" v="6732" actId="478"/>
          <ac:spMkLst>
            <pc:docMk/>
            <pc:sldMk cId="1335965489" sldId="264"/>
            <ac:spMk id="154" creationId="{A7E6556E-7D47-4803-B133-4FB6C4C41D81}"/>
          </ac:spMkLst>
        </pc:spChg>
        <pc:spChg chg="del">
          <ac:chgData name="Bernd Malorny" userId="7d8433b8-8ea1-461e-bd51-d4ba899c5a1a" providerId="ADAL" clId="{701E0B82-FCF3-48A7-92D2-7C72F9344132}" dt="2019-10-13T16:18:57.876" v="6733" actId="478"/>
          <ac:spMkLst>
            <pc:docMk/>
            <pc:sldMk cId="1335965489" sldId="264"/>
            <ac:spMk id="155" creationId="{CFF70DCC-CE2B-4035-BDCF-ABD2B597F2CE}"/>
          </ac:spMkLst>
        </pc:spChg>
        <pc:spChg chg="del mod">
          <ac:chgData name="Bernd Malorny" userId="7d8433b8-8ea1-461e-bd51-d4ba899c5a1a" providerId="ADAL" clId="{701E0B82-FCF3-48A7-92D2-7C72F9344132}" dt="2019-10-13T16:19:00.615" v="6734" actId="478"/>
          <ac:spMkLst>
            <pc:docMk/>
            <pc:sldMk cId="1335965489" sldId="264"/>
            <ac:spMk id="156" creationId="{D8756BFC-A159-4B96-9D5E-3AC798E6AD5D}"/>
          </ac:spMkLst>
        </pc:spChg>
        <pc:spChg chg="add mod">
          <ac:chgData name="Bernd Malorny" userId="7d8433b8-8ea1-461e-bd51-d4ba899c5a1a" providerId="ADAL" clId="{701E0B82-FCF3-48A7-92D2-7C72F9344132}" dt="2019-10-13T10:53:51.408" v="4165" actId="1076"/>
          <ac:spMkLst>
            <pc:docMk/>
            <pc:sldMk cId="1335965489" sldId="264"/>
            <ac:spMk id="157" creationId="{97703892-E006-4B95-9C5E-51A50253CAE5}"/>
          </ac:spMkLst>
        </pc:spChg>
        <pc:spChg chg="add del mod">
          <ac:chgData name="Bernd Malorny" userId="7d8433b8-8ea1-461e-bd51-d4ba899c5a1a" providerId="ADAL" clId="{701E0B82-FCF3-48A7-92D2-7C72F9344132}" dt="2019-10-13T16:31:12.629" v="7290" actId="478"/>
          <ac:spMkLst>
            <pc:docMk/>
            <pc:sldMk cId="1335965489" sldId="264"/>
            <ac:spMk id="160" creationId="{517680F0-A3F8-4DA6-B3DB-F36409B749D8}"/>
          </ac:spMkLst>
        </pc:spChg>
        <pc:spChg chg="add del mod">
          <ac:chgData name="Bernd Malorny" userId="7d8433b8-8ea1-461e-bd51-d4ba899c5a1a" providerId="ADAL" clId="{701E0B82-FCF3-48A7-92D2-7C72F9344132}" dt="2019-10-13T16:31:08.983" v="7289" actId="478"/>
          <ac:spMkLst>
            <pc:docMk/>
            <pc:sldMk cId="1335965489" sldId="264"/>
            <ac:spMk id="161" creationId="{72F291A4-DE70-4F84-9D08-204A08DB203B}"/>
          </ac:spMkLst>
        </pc:spChg>
        <pc:spChg chg="add mod">
          <ac:chgData name="Bernd Malorny" userId="7d8433b8-8ea1-461e-bd51-d4ba899c5a1a" providerId="ADAL" clId="{701E0B82-FCF3-48A7-92D2-7C72F9344132}" dt="2019-10-13T16:32:55.148" v="7348" actId="164"/>
          <ac:spMkLst>
            <pc:docMk/>
            <pc:sldMk cId="1335965489" sldId="264"/>
            <ac:spMk id="162" creationId="{C020239B-4C98-47E5-A54A-0DD211430789}"/>
          </ac:spMkLst>
        </pc:spChg>
        <pc:spChg chg="add mod">
          <ac:chgData name="Bernd Malorny" userId="7d8433b8-8ea1-461e-bd51-d4ba899c5a1a" providerId="ADAL" clId="{701E0B82-FCF3-48A7-92D2-7C72F9344132}" dt="2019-10-13T16:33:13.172" v="7349" actId="164"/>
          <ac:spMkLst>
            <pc:docMk/>
            <pc:sldMk cId="1335965489" sldId="264"/>
            <ac:spMk id="163" creationId="{5542F613-E999-4574-A90E-E4B20DD16801}"/>
          </ac:spMkLst>
        </pc:spChg>
        <pc:spChg chg="add del">
          <ac:chgData name="Bernd Malorny" userId="7d8433b8-8ea1-461e-bd51-d4ba899c5a1a" providerId="ADAL" clId="{701E0B82-FCF3-48A7-92D2-7C72F9344132}" dt="2019-10-13T16:33:50.280" v="7359"/>
          <ac:spMkLst>
            <pc:docMk/>
            <pc:sldMk cId="1335965489" sldId="264"/>
            <ac:spMk id="167" creationId="{7C8D4390-17E4-4E75-9DFD-8AF8650E2B33}"/>
          </ac:spMkLst>
        </pc:spChg>
        <pc:spChg chg="add del">
          <ac:chgData name="Bernd Malorny" userId="7d8433b8-8ea1-461e-bd51-d4ba899c5a1a" providerId="ADAL" clId="{701E0B82-FCF3-48A7-92D2-7C72F9344132}" dt="2019-10-13T16:33:50.280" v="7359"/>
          <ac:spMkLst>
            <pc:docMk/>
            <pc:sldMk cId="1335965489" sldId="264"/>
            <ac:spMk id="168" creationId="{33E6FEA7-DBEA-42BB-A552-EF6731147DF6}"/>
          </ac:spMkLst>
        </pc:spChg>
        <pc:spChg chg="add del">
          <ac:chgData name="Bernd Malorny" userId="7d8433b8-8ea1-461e-bd51-d4ba899c5a1a" providerId="ADAL" clId="{701E0B82-FCF3-48A7-92D2-7C72F9344132}" dt="2019-10-13T16:33:50.280" v="7359"/>
          <ac:spMkLst>
            <pc:docMk/>
            <pc:sldMk cId="1335965489" sldId="264"/>
            <ac:spMk id="169" creationId="{AD30EE80-AA4A-4898-AC6F-793B3B36FC78}"/>
          </ac:spMkLst>
        </pc:spChg>
        <pc:spChg chg="add mod">
          <ac:chgData name="Bernd Malorny" userId="7d8433b8-8ea1-461e-bd51-d4ba899c5a1a" providerId="ADAL" clId="{701E0B82-FCF3-48A7-92D2-7C72F9344132}" dt="2019-10-13T16:34:23.640" v="7365" actId="1076"/>
          <ac:spMkLst>
            <pc:docMk/>
            <pc:sldMk cId="1335965489" sldId="264"/>
            <ac:spMk id="173" creationId="{4057AAA0-DA01-4388-B980-7374AB1462D7}"/>
          </ac:spMkLst>
        </pc:spChg>
        <pc:spChg chg="add mod">
          <ac:chgData name="Bernd Malorny" userId="7d8433b8-8ea1-461e-bd51-d4ba899c5a1a" providerId="ADAL" clId="{701E0B82-FCF3-48A7-92D2-7C72F9344132}" dt="2019-10-13T16:34:40.556" v="7371" actId="1076"/>
          <ac:spMkLst>
            <pc:docMk/>
            <pc:sldMk cId="1335965489" sldId="264"/>
            <ac:spMk id="174" creationId="{3618D7BE-A0B0-44D2-AA2C-03486CD36E95}"/>
          </ac:spMkLst>
        </pc:spChg>
        <pc:spChg chg="add mod">
          <ac:chgData name="Bernd Malorny" userId="7d8433b8-8ea1-461e-bd51-d4ba899c5a1a" providerId="ADAL" clId="{701E0B82-FCF3-48A7-92D2-7C72F9344132}" dt="2019-10-14T04:57:28.887" v="10470" actId="790"/>
          <ac:spMkLst>
            <pc:docMk/>
            <pc:sldMk cId="1335965489" sldId="264"/>
            <ac:spMk id="175" creationId="{42A1B1E3-DA99-4FAD-A1C0-92E5D5D7316A}"/>
          </ac:spMkLst>
        </pc:spChg>
        <pc:spChg chg="add mod">
          <ac:chgData name="Bernd Malorny" userId="7d8433b8-8ea1-461e-bd51-d4ba899c5a1a" providerId="ADAL" clId="{701E0B82-FCF3-48A7-92D2-7C72F9344132}" dt="2019-10-13T16:40:02.214" v="7463" actId="20577"/>
          <ac:spMkLst>
            <pc:docMk/>
            <pc:sldMk cId="1335965489" sldId="264"/>
            <ac:spMk id="179" creationId="{012CEE9F-2373-4AFE-BF91-9AC58E7ADF65}"/>
          </ac:spMkLst>
        </pc:spChg>
        <pc:spChg chg="add del mod ord">
          <ac:chgData name="Bernd Malorny" userId="7d8433b8-8ea1-461e-bd51-d4ba899c5a1a" providerId="ADAL" clId="{701E0B82-FCF3-48A7-92D2-7C72F9344132}" dt="2019-10-13T17:02:01.016" v="7828" actId="207"/>
          <ac:spMkLst>
            <pc:docMk/>
            <pc:sldMk cId="1335965489" sldId="264"/>
            <ac:spMk id="18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53:42.256" v="10439" actId="207"/>
          <ac:spMkLst>
            <pc:docMk/>
            <pc:sldMk cId="1335965489" sldId="264"/>
            <ac:spMk id="234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09:09:40.285" v="740" actId="478"/>
          <ac:spMkLst>
            <pc:docMk/>
            <pc:sldMk cId="1335965489" sldId="264"/>
            <ac:spMk id="235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09:24:55.442" v="841" actId="478"/>
          <ac:spMkLst>
            <pc:docMk/>
            <pc:sldMk cId="1335965489" sldId="264"/>
            <ac:spMk id="236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53:26.575" v="10438" actId="207"/>
          <ac:spMkLst>
            <pc:docMk/>
            <pc:sldMk cId="1335965489" sldId="264"/>
            <ac:spMk id="237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08T05:51:06.566" v="512" actId="478"/>
          <ac:spMkLst>
            <pc:docMk/>
            <pc:sldMk cId="1335965489" sldId="264"/>
            <ac:spMk id="248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08T05:50:58.989" v="511" actId="478"/>
          <ac:spMkLst>
            <pc:docMk/>
            <pc:sldMk cId="1335965489" sldId="264"/>
            <ac:spMk id="319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08T05:50:53.426" v="510" actId="478"/>
          <ac:spMkLst>
            <pc:docMk/>
            <pc:sldMk cId="1335965489" sldId="264"/>
            <ac:spMk id="321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6:30:39.418" v="7262" actId="14100"/>
          <ac:spMkLst>
            <pc:docMk/>
            <pc:sldMk cId="1335965489" sldId="264"/>
            <ac:spMk id="32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24:01.236" v="805" actId="20577"/>
          <ac:spMkLst>
            <pc:docMk/>
            <pc:sldMk cId="1335965489" sldId="264"/>
            <ac:spMk id="328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4T04:57:18.629" v="10469" actId="790"/>
          <ac:spMkLst>
            <pc:docMk/>
            <pc:sldMk cId="1335965489" sldId="264"/>
            <ac:spMk id="329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6:32:44.619" v="7347" actId="164"/>
          <ac:spMkLst>
            <pc:docMk/>
            <pc:sldMk cId="1335965489" sldId="264"/>
            <ac:spMk id="330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08T05:39:45.086" v="503" actId="478"/>
          <ac:spMkLst>
            <pc:docMk/>
            <pc:sldMk cId="1335965489" sldId="264"/>
            <ac:spMk id="335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08T05:51:59.271" v="516" actId="478"/>
          <ac:spMkLst>
            <pc:docMk/>
            <pc:sldMk cId="1335965489" sldId="264"/>
            <ac:spMk id="336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08T05:51:39.686" v="513" actId="478"/>
          <ac:spMkLst>
            <pc:docMk/>
            <pc:sldMk cId="1335965489" sldId="264"/>
            <ac:spMk id="337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08T05:49:57.035" v="507" actId="478"/>
          <ac:spMkLst>
            <pc:docMk/>
            <pc:sldMk cId="1335965489" sldId="264"/>
            <ac:spMk id="338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51:38.616" v="4037" actId="478"/>
          <ac:spMkLst>
            <pc:docMk/>
            <pc:sldMk cId="1335965489" sldId="264"/>
            <ac:spMk id="447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0:51:46.624" v="4038" actId="478"/>
          <ac:spMkLst>
            <pc:docMk/>
            <pc:sldMk cId="1335965489" sldId="264"/>
            <ac:spMk id="448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10:52:19.972" v="4044" actId="478"/>
          <ac:spMkLst>
            <pc:docMk/>
            <pc:sldMk cId="1335965489" sldId="264"/>
            <ac:spMk id="449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0:51:57.137" v="4040" actId="1076"/>
          <ac:spMkLst>
            <pc:docMk/>
            <pc:sldMk cId="1335965489" sldId="264"/>
            <ac:spMk id="45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6:23:21.474" v="6972" actId="1076"/>
          <ac:spMkLst>
            <pc:docMk/>
            <pc:sldMk cId="1335965489" sldId="264"/>
            <ac:spMk id="453" creationId="{00000000-0000-0000-0000-000000000000}"/>
          </ac:spMkLst>
        </pc:spChg>
        <pc:grpChg chg="add mod">
          <ac:chgData name="Bernd Malorny" userId="7d8433b8-8ea1-461e-bd51-d4ba899c5a1a" providerId="ADAL" clId="{701E0B82-FCF3-48A7-92D2-7C72F9344132}" dt="2019-10-13T16:32:44.619" v="7347" actId="164"/>
          <ac:grpSpMkLst>
            <pc:docMk/>
            <pc:sldMk cId="1335965489" sldId="264"/>
            <ac:grpSpMk id="5" creationId="{860B6B88-034C-4D92-BB43-0195CE8DA82D}"/>
          </ac:grpSpMkLst>
        </pc:grpChg>
        <pc:grpChg chg="add mod">
          <ac:chgData name="Bernd Malorny" userId="7d8433b8-8ea1-461e-bd51-d4ba899c5a1a" providerId="ADAL" clId="{701E0B82-FCF3-48A7-92D2-7C72F9344132}" dt="2019-10-13T16:32:55.148" v="7348" actId="164"/>
          <ac:grpSpMkLst>
            <pc:docMk/>
            <pc:sldMk cId="1335965489" sldId="264"/>
            <ac:grpSpMk id="6" creationId="{16ED404F-FD66-4F8B-9AD5-5093E470B396}"/>
          </ac:grpSpMkLst>
        </pc:grpChg>
        <pc:grpChg chg="mod">
          <ac:chgData name="Bernd Malorny" userId="7d8433b8-8ea1-461e-bd51-d4ba899c5a1a" providerId="ADAL" clId="{701E0B82-FCF3-48A7-92D2-7C72F9344132}" dt="2019-10-13T16:23:27.119" v="6973" actId="14100"/>
          <ac:grpSpMkLst>
            <pc:docMk/>
            <pc:sldMk cId="1335965489" sldId="264"/>
            <ac:grpSpMk id="7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10:52:19.972" v="4044" actId="478"/>
          <ac:grpSpMkLst>
            <pc:docMk/>
            <pc:sldMk cId="1335965489" sldId="264"/>
            <ac:grpSpMk id="8" creationId="{00000000-0000-0000-0000-000000000000}"/>
          </ac:grpSpMkLst>
        </pc:grpChg>
        <pc:grpChg chg="add mod">
          <ac:chgData name="Bernd Malorny" userId="7d8433b8-8ea1-461e-bd51-d4ba899c5a1a" providerId="ADAL" clId="{701E0B82-FCF3-48A7-92D2-7C72F9344132}" dt="2019-10-13T16:33:13.172" v="7349" actId="164"/>
          <ac:grpSpMkLst>
            <pc:docMk/>
            <pc:sldMk cId="1335965489" sldId="264"/>
            <ac:grpSpMk id="9" creationId="{7BF9C805-D1D8-471F-B08E-0DBB02DAE0F4}"/>
          </ac:grpSpMkLst>
        </pc:grpChg>
        <pc:grpChg chg="del">
          <ac:chgData name="Bernd Malorny" userId="7d8433b8-8ea1-461e-bd51-d4ba899c5a1a" providerId="ADAL" clId="{701E0B82-FCF3-48A7-92D2-7C72F9344132}" dt="2019-10-13T15:59:14.154" v="6404" actId="165"/>
          <ac:grpSpMkLst>
            <pc:docMk/>
            <pc:sldMk cId="1335965489" sldId="264"/>
            <ac:grpSpMk id="14" creationId="{00000000-0000-0000-0000-000000000000}"/>
          </ac:grpSpMkLst>
        </pc:grpChg>
        <pc:grpChg chg="add del mod">
          <ac:chgData name="Bernd Malorny" userId="7d8433b8-8ea1-461e-bd51-d4ba899c5a1a" providerId="ADAL" clId="{701E0B82-FCF3-48A7-92D2-7C72F9344132}" dt="2019-10-13T16:19:00.615" v="6734" actId="478"/>
          <ac:grpSpMkLst>
            <pc:docMk/>
            <pc:sldMk cId="1335965489" sldId="264"/>
            <ac:grpSpMk id="149" creationId="{AA65B00D-190C-403D-A6B3-D81B1EB27691}"/>
          </ac:grpSpMkLst>
        </pc:grpChg>
        <pc:grpChg chg="del mod">
          <ac:chgData name="Bernd Malorny" userId="7d8433b8-8ea1-461e-bd51-d4ba899c5a1a" providerId="ADAL" clId="{701E0B82-FCF3-48A7-92D2-7C72F9344132}" dt="2019-10-13T16:18:57.876" v="6733" actId="478"/>
          <ac:grpSpMkLst>
            <pc:docMk/>
            <pc:sldMk cId="1335965489" sldId="264"/>
            <ac:grpSpMk id="150" creationId="{51D2FE7D-4752-44D6-8001-7FBF7212AA1C}"/>
          </ac:grpSpMkLst>
        </pc:grpChg>
        <pc:grpChg chg="mod">
          <ac:chgData name="Bernd Malorny" userId="7d8433b8-8ea1-461e-bd51-d4ba899c5a1a" providerId="ADAL" clId="{701E0B82-FCF3-48A7-92D2-7C72F9344132}" dt="2019-10-13T16:23:45.779" v="7123"/>
          <ac:grpSpMkLst>
            <pc:docMk/>
            <pc:sldMk cId="1335965489" sldId="264"/>
            <ac:grpSpMk id="151" creationId="{8391DB4C-D3BA-441E-8908-EB35E6CD200A}"/>
          </ac:grpSpMkLst>
        </pc:grpChg>
        <pc:grpChg chg="add del mod">
          <ac:chgData name="Bernd Malorny" userId="7d8433b8-8ea1-461e-bd51-d4ba899c5a1a" providerId="ADAL" clId="{701E0B82-FCF3-48A7-92D2-7C72F9344132}" dt="2019-10-13T16:33:50.280" v="7359"/>
          <ac:grpSpMkLst>
            <pc:docMk/>
            <pc:sldMk cId="1335965489" sldId="264"/>
            <ac:grpSpMk id="170" creationId="{AEBD45E7-EC41-4194-B8D3-D934E99B99E4}"/>
          </ac:grpSpMkLst>
        </pc:grpChg>
        <pc:grpChg chg="add mod">
          <ac:chgData name="Bernd Malorny" userId="7d8433b8-8ea1-461e-bd51-d4ba899c5a1a" providerId="ADAL" clId="{701E0B82-FCF3-48A7-92D2-7C72F9344132}" dt="2019-10-13T17:16:46.487" v="7847" actId="1076"/>
          <ac:grpSpMkLst>
            <pc:docMk/>
            <pc:sldMk cId="1335965489" sldId="264"/>
            <ac:grpSpMk id="176" creationId="{5C686C77-BDBA-4340-8962-39AAEA619E40}"/>
          </ac:grpSpMkLst>
        </pc:grpChg>
        <pc:grpChg chg="mod">
          <ac:chgData name="Bernd Malorny" userId="7d8433b8-8ea1-461e-bd51-d4ba899c5a1a" providerId="ADAL" clId="{701E0B82-FCF3-48A7-92D2-7C72F9344132}" dt="2019-10-13T17:16:57.177" v="7848" actId="1076"/>
          <ac:grpSpMkLst>
            <pc:docMk/>
            <pc:sldMk cId="1335965489" sldId="264"/>
            <ac:grpSpMk id="331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08T05:51:47.958" v="514" actId="478"/>
          <ac:grpSpMkLst>
            <pc:docMk/>
            <pc:sldMk cId="1335965489" sldId="264"/>
            <ac:grpSpMk id="339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09:31:54.992" v="1045" actId="478"/>
          <ac:grpSpMkLst>
            <pc:docMk/>
            <pc:sldMk cId="1335965489" sldId="264"/>
            <ac:grpSpMk id="445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10:51:46.624" v="4038" actId="478"/>
          <ac:grpSpMkLst>
            <pc:docMk/>
            <pc:sldMk cId="1335965489" sldId="264"/>
            <ac:grpSpMk id="446" creationId="{00000000-0000-0000-0000-000000000000}"/>
          </ac:grpSpMkLst>
        </pc:grpChg>
        <pc:picChg chg="add mod ord">
          <ac:chgData name="Bernd Malorny" userId="7d8433b8-8ea1-461e-bd51-d4ba899c5a1a" providerId="ADAL" clId="{701E0B82-FCF3-48A7-92D2-7C72F9344132}" dt="2019-10-13T17:16:22.531" v="7845" actId="14100"/>
          <ac:picMkLst>
            <pc:docMk/>
            <pc:sldMk cId="1335965489" sldId="264"/>
            <ac:picMk id="4" creationId="{8B9E8487-1285-47BC-A562-2E8323CF1008}"/>
          </ac:picMkLst>
        </pc:picChg>
        <pc:picChg chg="mod">
          <ac:chgData name="Bernd Malorny" userId="7d8433b8-8ea1-461e-bd51-d4ba899c5a1a" providerId="ADAL" clId="{701E0B82-FCF3-48A7-92D2-7C72F9344132}" dt="2019-10-13T17:01:16.184" v="7810" actId="14100"/>
          <ac:picMkLst>
            <pc:docMk/>
            <pc:sldMk cId="1335965489" sldId="264"/>
            <ac:picMk id="348" creationId="{00000000-0000-0000-0000-000000000000}"/>
          </ac:picMkLst>
        </pc:picChg>
      </pc:sldChg>
      <pc:sldChg chg="modSp del ord">
        <pc:chgData name="Bernd Malorny" userId="7d8433b8-8ea1-461e-bd51-d4ba899c5a1a" providerId="ADAL" clId="{701E0B82-FCF3-48A7-92D2-7C72F9344132}" dt="2019-10-13T11:09:40.509" v="4619" actId="47"/>
        <pc:sldMkLst>
          <pc:docMk/>
          <pc:sldMk cId="3382181111" sldId="265"/>
        </pc:sldMkLst>
        <pc:spChg chg="mod">
          <ac:chgData name="Bernd Malorny" userId="7d8433b8-8ea1-461e-bd51-d4ba899c5a1a" providerId="ADAL" clId="{701E0B82-FCF3-48A7-92D2-7C72F9344132}" dt="2019-10-13T11:01:52.111" v="4538" actId="1076"/>
          <ac:spMkLst>
            <pc:docMk/>
            <pc:sldMk cId="3382181111" sldId="265"/>
            <ac:spMk id="3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1:03:27.029" v="4559" actId="1076"/>
          <ac:spMkLst>
            <pc:docMk/>
            <pc:sldMk cId="3382181111" sldId="265"/>
            <ac:spMk id="38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1:03:03.604" v="4556" actId="1076"/>
          <ac:spMkLst>
            <pc:docMk/>
            <pc:sldMk cId="3382181111" sldId="265"/>
            <ac:spMk id="39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0:55:26.887" v="4168" actId="1076"/>
          <ac:spMkLst>
            <pc:docMk/>
            <pc:sldMk cId="3382181111" sldId="265"/>
            <ac:spMk id="108" creationId="{00000000-0000-0000-0000-000000000000}"/>
          </ac:spMkLst>
        </pc:spChg>
        <pc:picChg chg="mod">
          <ac:chgData name="Bernd Malorny" userId="7d8433b8-8ea1-461e-bd51-d4ba899c5a1a" providerId="ADAL" clId="{701E0B82-FCF3-48A7-92D2-7C72F9344132}" dt="2019-10-13T11:01:46.244" v="4537" actId="1076"/>
          <ac:picMkLst>
            <pc:docMk/>
            <pc:sldMk cId="3382181111" sldId="265"/>
            <ac:picMk id="90" creationId="{00000000-0000-0000-0000-000000000000}"/>
          </ac:picMkLst>
        </pc:picChg>
      </pc:sldChg>
      <pc:sldChg chg="addSp delSp modSp ord modAnim">
        <pc:chgData name="Bernd Malorny" userId="7d8433b8-8ea1-461e-bd51-d4ba899c5a1a" providerId="ADAL" clId="{701E0B82-FCF3-48A7-92D2-7C72F9344132}" dt="2019-10-14T05:29:02.112" v="10539"/>
        <pc:sldMkLst>
          <pc:docMk/>
          <pc:sldMk cId="2693393590" sldId="266"/>
        </pc:sldMkLst>
        <pc:spChg chg="mod">
          <ac:chgData name="Bernd Malorny" userId="7d8433b8-8ea1-461e-bd51-d4ba899c5a1a" providerId="ADAL" clId="{701E0B82-FCF3-48A7-92D2-7C72F9344132}" dt="2019-10-13T11:19:07.457" v="4780" actId="14100"/>
          <ac:spMkLst>
            <pc:docMk/>
            <pc:sldMk cId="2693393590" sldId="266"/>
            <ac:spMk id="2" creationId="{00000000-0000-0000-0000-000000000000}"/>
          </ac:spMkLst>
        </pc:spChg>
        <pc:spChg chg="mod ord">
          <ac:chgData name="Bernd Malorny" userId="7d8433b8-8ea1-461e-bd51-d4ba899c5a1a" providerId="ADAL" clId="{701E0B82-FCF3-48A7-92D2-7C72F9344132}" dt="2019-10-13T11:18:54.307" v="4778" actId="1076"/>
          <ac:spMkLst>
            <pc:docMk/>
            <pc:sldMk cId="2693393590" sldId="266"/>
            <ac:spMk id="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4T05:27:02.166" v="10525" actId="20577"/>
          <ac:spMkLst>
            <pc:docMk/>
            <pc:sldMk cId="2693393590" sldId="266"/>
            <ac:spMk id="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1:19:03.847" v="4779" actId="1076"/>
          <ac:spMkLst>
            <pc:docMk/>
            <pc:sldMk cId="2693393590" sldId="266"/>
            <ac:spMk id="6" creationId="{00000000-0000-0000-0000-000000000000}"/>
          </ac:spMkLst>
        </pc:spChg>
        <pc:spChg chg="add mod topLvl">
          <ac:chgData name="Bernd Malorny" userId="7d8433b8-8ea1-461e-bd51-d4ba899c5a1a" providerId="ADAL" clId="{701E0B82-FCF3-48A7-92D2-7C72F9344132}" dt="2019-10-13T10:45:13.716" v="3623" actId="164"/>
          <ac:spMkLst>
            <pc:docMk/>
            <pc:sldMk cId="2693393590" sldId="266"/>
            <ac:spMk id="26" creationId="{362EF0B1-9020-4036-8975-064BEADC9CC6}"/>
          </ac:spMkLst>
        </pc:spChg>
        <pc:spChg chg="add mod">
          <ac:chgData name="Bernd Malorny" userId="7d8433b8-8ea1-461e-bd51-d4ba899c5a1a" providerId="ADAL" clId="{701E0B82-FCF3-48A7-92D2-7C72F9344132}" dt="2019-10-13T22:13:36.473" v="10096" actId="164"/>
          <ac:spMkLst>
            <pc:docMk/>
            <pc:sldMk cId="2693393590" sldId="266"/>
            <ac:spMk id="28" creationId="{55ACB36C-F64D-4744-92A3-0A6D8A66063B}"/>
          </ac:spMkLst>
        </pc:spChg>
        <pc:spChg chg="add mod">
          <ac:chgData name="Bernd Malorny" userId="7d8433b8-8ea1-461e-bd51-d4ba899c5a1a" providerId="ADAL" clId="{701E0B82-FCF3-48A7-92D2-7C72F9344132}" dt="2019-10-14T05:26:51.982" v="10511" actId="1076"/>
          <ac:spMkLst>
            <pc:docMk/>
            <pc:sldMk cId="2693393590" sldId="266"/>
            <ac:spMk id="36" creationId="{C4737582-6C5F-4B4F-8754-BDA1E7A540EA}"/>
          </ac:spMkLst>
        </pc:spChg>
        <pc:spChg chg="add">
          <ac:chgData name="Bernd Malorny" userId="7d8433b8-8ea1-461e-bd51-d4ba899c5a1a" providerId="ADAL" clId="{701E0B82-FCF3-48A7-92D2-7C72F9344132}" dt="2019-10-14T05:29:02.112" v="10539"/>
          <ac:spMkLst>
            <pc:docMk/>
            <pc:sldMk cId="2693393590" sldId="266"/>
            <ac:spMk id="37" creationId="{582ECC53-A7F5-4523-8122-DC2A36901EA9}"/>
          </ac:spMkLst>
        </pc:spChg>
        <pc:spChg chg="add mod">
          <ac:chgData name="Bernd Malorny" userId="7d8433b8-8ea1-461e-bd51-d4ba899c5a1a" providerId="ADAL" clId="{701E0B82-FCF3-48A7-92D2-7C72F9344132}" dt="2019-10-13T11:15:13.503" v="4742" actId="1076"/>
          <ac:spMkLst>
            <pc:docMk/>
            <pc:sldMk cId="2693393590" sldId="266"/>
            <ac:spMk id="381" creationId="{3DD699BD-9EC4-4179-A43F-F8DEC93213DA}"/>
          </ac:spMkLst>
        </pc:spChg>
        <pc:spChg chg="add mod">
          <ac:chgData name="Bernd Malorny" userId="7d8433b8-8ea1-461e-bd51-d4ba899c5a1a" providerId="ADAL" clId="{701E0B82-FCF3-48A7-92D2-7C72F9344132}" dt="2019-10-13T11:15:28.221" v="4745" actId="1076"/>
          <ac:spMkLst>
            <pc:docMk/>
            <pc:sldMk cId="2693393590" sldId="266"/>
            <ac:spMk id="382" creationId="{6B389399-4A0E-4DF6-B762-C2289467D419}"/>
          </ac:spMkLst>
        </pc:spChg>
        <pc:spChg chg="add del mod">
          <ac:chgData name="Bernd Malorny" userId="7d8433b8-8ea1-461e-bd51-d4ba899c5a1a" providerId="ADAL" clId="{701E0B82-FCF3-48A7-92D2-7C72F9344132}" dt="2019-10-13T16:47:13.373" v="7591" actId="478"/>
          <ac:spMkLst>
            <pc:docMk/>
            <pc:sldMk cId="2693393590" sldId="266"/>
            <ac:spMk id="383" creationId="{9282E314-D936-43C2-BCA6-6A0AC1B73F9F}"/>
          </ac:spMkLst>
        </pc:spChg>
        <pc:spChg chg="add mod">
          <ac:chgData name="Bernd Malorny" userId="7d8433b8-8ea1-461e-bd51-d4ba899c5a1a" providerId="ADAL" clId="{701E0B82-FCF3-48A7-92D2-7C72F9344132}" dt="2019-10-14T04:57:45.337" v="10472" actId="313"/>
          <ac:spMkLst>
            <pc:docMk/>
            <pc:sldMk cId="2693393590" sldId="266"/>
            <ac:spMk id="393" creationId="{09A5707F-7A1C-49E4-ABCF-2BED48B89ABC}"/>
          </ac:spMkLst>
        </pc:spChg>
        <pc:spChg chg="add mod">
          <ac:chgData name="Bernd Malorny" userId="7d8433b8-8ea1-461e-bd51-d4ba899c5a1a" providerId="ADAL" clId="{701E0B82-FCF3-48A7-92D2-7C72F9344132}" dt="2019-10-13T11:15:34.005" v="4746" actId="1076"/>
          <ac:spMkLst>
            <pc:docMk/>
            <pc:sldMk cId="2693393590" sldId="266"/>
            <ac:spMk id="394" creationId="{A17384E8-FB85-41CB-BE89-4FE7A0287893}"/>
          </ac:spMkLst>
        </pc:spChg>
        <pc:spChg chg="add del mod">
          <ac:chgData name="Bernd Malorny" userId="7d8433b8-8ea1-461e-bd51-d4ba899c5a1a" providerId="ADAL" clId="{701E0B82-FCF3-48A7-92D2-7C72F9344132}" dt="2019-10-13T10:36:57.671" v="3404" actId="478"/>
          <ac:spMkLst>
            <pc:docMk/>
            <pc:sldMk cId="2693393590" sldId="266"/>
            <ac:spMk id="395" creationId="{ABCEC0CE-3C49-484A-84F3-29B3546BFE6B}"/>
          </ac:spMkLst>
        </pc:spChg>
        <pc:spChg chg="add del mod">
          <ac:chgData name="Bernd Malorny" userId="7d8433b8-8ea1-461e-bd51-d4ba899c5a1a" providerId="ADAL" clId="{701E0B82-FCF3-48A7-92D2-7C72F9344132}" dt="2019-10-13T10:32:01.436" v="2949" actId="478"/>
          <ac:spMkLst>
            <pc:docMk/>
            <pc:sldMk cId="2693393590" sldId="266"/>
            <ac:spMk id="396" creationId="{403714F6-D4E2-4B60-8519-9D7DD5AA8F14}"/>
          </ac:spMkLst>
        </pc:spChg>
        <pc:spChg chg="add del mod">
          <ac:chgData name="Bernd Malorny" userId="7d8433b8-8ea1-461e-bd51-d4ba899c5a1a" providerId="ADAL" clId="{701E0B82-FCF3-48A7-92D2-7C72F9344132}" dt="2019-10-13T10:31:55.402" v="2948" actId="478"/>
          <ac:spMkLst>
            <pc:docMk/>
            <pc:sldMk cId="2693393590" sldId="266"/>
            <ac:spMk id="397" creationId="{5505BCEA-B5D5-490E-9CE3-8960724ECCE4}"/>
          </ac:spMkLst>
        </pc:spChg>
        <pc:spChg chg="add del mod">
          <ac:chgData name="Bernd Malorny" userId="7d8433b8-8ea1-461e-bd51-d4ba899c5a1a" providerId="ADAL" clId="{701E0B82-FCF3-48A7-92D2-7C72F9344132}" dt="2019-10-13T10:31:46.448" v="2945" actId="478"/>
          <ac:spMkLst>
            <pc:docMk/>
            <pc:sldMk cId="2693393590" sldId="266"/>
            <ac:spMk id="398" creationId="{6BECCDA0-BDD7-4278-B555-9C9F32CB5DB0}"/>
          </ac:spMkLst>
        </pc:spChg>
        <pc:spChg chg="add mod">
          <ac:chgData name="Bernd Malorny" userId="7d8433b8-8ea1-461e-bd51-d4ba899c5a1a" providerId="ADAL" clId="{701E0B82-FCF3-48A7-92D2-7C72F9344132}" dt="2019-10-13T11:15:23.295" v="4744" actId="1076"/>
          <ac:spMkLst>
            <pc:docMk/>
            <pc:sldMk cId="2693393590" sldId="266"/>
            <ac:spMk id="399" creationId="{59AD4E0F-1CE2-4813-B636-F0659D937607}"/>
          </ac:spMkLst>
        </pc:spChg>
        <pc:spChg chg="add mod">
          <ac:chgData name="Bernd Malorny" userId="7d8433b8-8ea1-461e-bd51-d4ba899c5a1a" providerId="ADAL" clId="{701E0B82-FCF3-48A7-92D2-7C72F9344132}" dt="2019-10-13T11:15:44.432" v="4747" actId="1076"/>
          <ac:spMkLst>
            <pc:docMk/>
            <pc:sldMk cId="2693393590" sldId="266"/>
            <ac:spMk id="400" creationId="{37F53B0D-C045-44D2-81DF-A33641CB3F0C}"/>
          </ac:spMkLst>
        </pc:spChg>
        <pc:spChg chg="add del mod">
          <ac:chgData name="Bernd Malorny" userId="7d8433b8-8ea1-461e-bd51-d4ba899c5a1a" providerId="ADAL" clId="{701E0B82-FCF3-48A7-92D2-7C72F9344132}" dt="2019-10-13T16:43:31.526" v="7473" actId="478"/>
          <ac:spMkLst>
            <pc:docMk/>
            <pc:sldMk cId="2693393590" sldId="266"/>
            <ac:spMk id="401" creationId="{A39068F2-5E37-4811-BF24-AC93A71589EE}"/>
          </ac:spMkLst>
        </pc:spChg>
        <pc:spChg chg="add del mod">
          <ac:chgData name="Bernd Malorny" userId="7d8433b8-8ea1-461e-bd51-d4ba899c5a1a" providerId="ADAL" clId="{701E0B82-FCF3-48A7-92D2-7C72F9344132}" dt="2019-10-13T10:31:49.602" v="2946" actId="478"/>
          <ac:spMkLst>
            <pc:docMk/>
            <pc:sldMk cId="2693393590" sldId="266"/>
            <ac:spMk id="407" creationId="{A0B2AF99-D454-4703-A03C-7BA797759AB4}"/>
          </ac:spMkLst>
        </pc:spChg>
        <pc:spChg chg="add mod">
          <ac:chgData name="Bernd Malorny" userId="7d8433b8-8ea1-461e-bd51-d4ba899c5a1a" providerId="ADAL" clId="{701E0B82-FCF3-48A7-92D2-7C72F9344132}" dt="2019-10-13T16:42:19.575" v="7469" actId="14100"/>
          <ac:spMkLst>
            <pc:docMk/>
            <pc:sldMk cId="2693393590" sldId="266"/>
            <ac:spMk id="412" creationId="{6024E4EF-403A-4692-84CC-C0DE8FE14D3D}"/>
          </ac:spMkLst>
        </pc:spChg>
        <pc:spChg chg="add mod ord">
          <ac:chgData name="Bernd Malorny" userId="7d8433b8-8ea1-461e-bd51-d4ba899c5a1a" providerId="ADAL" clId="{701E0B82-FCF3-48A7-92D2-7C72F9344132}" dt="2019-10-13T16:43:57.223" v="7478" actId="171"/>
          <ac:spMkLst>
            <pc:docMk/>
            <pc:sldMk cId="2693393590" sldId="266"/>
            <ac:spMk id="413" creationId="{BD1F3DC2-C805-4970-9030-4F139D88FA5D}"/>
          </ac:spMkLst>
        </pc:spChg>
        <pc:spChg chg="add mod ord">
          <ac:chgData name="Bernd Malorny" userId="7d8433b8-8ea1-461e-bd51-d4ba899c5a1a" providerId="ADAL" clId="{701E0B82-FCF3-48A7-92D2-7C72F9344132}" dt="2019-10-13T16:47:30.323" v="7595" actId="171"/>
          <ac:spMkLst>
            <pc:docMk/>
            <pc:sldMk cId="2693393590" sldId="266"/>
            <ac:spMk id="414" creationId="{EF893034-6DF6-40B7-85DC-EC4907FA87A0}"/>
          </ac:spMkLst>
        </pc:spChg>
        <pc:grpChg chg="add del mod">
          <ac:chgData name="Bernd Malorny" userId="7d8433b8-8ea1-461e-bd51-d4ba899c5a1a" providerId="ADAL" clId="{701E0B82-FCF3-48A7-92D2-7C72F9344132}" dt="2019-10-13T10:45:06.951" v="3622" actId="165"/>
          <ac:grpSpMkLst>
            <pc:docMk/>
            <pc:sldMk cId="2693393590" sldId="266"/>
            <ac:grpSpMk id="27" creationId="{B6A95D90-0BB3-41DA-8D67-F74D831DF01B}"/>
          </ac:grpSpMkLst>
        </pc:grpChg>
        <pc:grpChg chg="add mod">
          <ac:chgData name="Bernd Malorny" userId="7d8433b8-8ea1-461e-bd51-d4ba899c5a1a" providerId="ADAL" clId="{701E0B82-FCF3-48A7-92D2-7C72F9344132}" dt="2019-10-13T22:13:36.473" v="10096" actId="164"/>
          <ac:grpSpMkLst>
            <pc:docMk/>
            <pc:sldMk cId="2693393590" sldId="266"/>
            <ac:grpSpMk id="29" creationId="{5E1F4386-742A-4795-AC1D-902C6DCCA0AE}"/>
          </ac:grpSpMkLst>
        </pc:grpChg>
        <pc:grpChg chg="add mod">
          <ac:chgData name="Bernd Malorny" userId="7d8433b8-8ea1-461e-bd51-d4ba899c5a1a" providerId="ADAL" clId="{701E0B82-FCF3-48A7-92D2-7C72F9344132}" dt="2019-10-13T22:13:49.491" v="10099" actId="1076"/>
          <ac:grpSpMkLst>
            <pc:docMk/>
            <pc:sldMk cId="2693393590" sldId="266"/>
            <ac:grpSpMk id="34" creationId="{FDE0B786-4F68-4057-8B97-F9BB1C5983BD}"/>
          </ac:grpSpMkLst>
        </pc:grpChg>
        <pc:grpChg chg="del">
          <ac:chgData name="Bernd Malorny" userId="7d8433b8-8ea1-461e-bd51-d4ba899c5a1a" providerId="ADAL" clId="{701E0B82-FCF3-48A7-92D2-7C72F9344132}" dt="2019-10-13T10:29:38.993" v="2927" actId="478"/>
          <ac:grpSpMkLst>
            <pc:docMk/>
            <pc:sldMk cId="2693393590" sldId="266"/>
            <ac:grpSpMk id="141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0:29:40.791" v="2928" actId="478"/>
          <ac:grpSpMkLst>
            <pc:docMk/>
            <pc:sldMk cId="2693393590" sldId="266"/>
            <ac:grpSpMk id="170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0:29:43.344" v="2929" actId="478"/>
          <ac:grpSpMkLst>
            <pc:docMk/>
            <pc:sldMk cId="2693393590" sldId="266"/>
            <ac:grpSpMk id="199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0:29:45.033" v="2930" actId="478"/>
          <ac:grpSpMkLst>
            <pc:docMk/>
            <pc:sldMk cId="2693393590" sldId="266"/>
            <ac:grpSpMk id="227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0:21:39.310" v="2772" actId="478"/>
          <ac:grpSpMkLst>
            <pc:docMk/>
            <pc:sldMk cId="2693393590" sldId="266"/>
            <ac:grpSpMk id="262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0:21:37.662" v="2771" actId="478"/>
          <ac:grpSpMkLst>
            <pc:docMk/>
            <pc:sldMk cId="2693393590" sldId="266"/>
            <ac:grpSpMk id="299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0:21:36.118" v="2770" actId="478"/>
          <ac:grpSpMkLst>
            <pc:docMk/>
            <pc:sldMk cId="2693393590" sldId="266"/>
            <ac:grpSpMk id="324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10:21:34.599" v="2769" actId="478"/>
          <ac:grpSpMkLst>
            <pc:docMk/>
            <pc:sldMk cId="2693393590" sldId="266"/>
            <ac:grpSpMk id="352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10:17:25.765" v="2575" actId="1076"/>
          <ac:grpSpMkLst>
            <pc:docMk/>
            <pc:sldMk cId="2693393590" sldId="266"/>
            <ac:grpSpMk id="353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10:17:25.765" v="2575" actId="1076"/>
          <ac:grpSpMkLst>
            <pc:docMk/>
            <pc:sldMk cId="2693393590" sldId="266"/>
            <ac:grpSpMk id="354" creationId="{00000000-0000-0000-0000-000000000000}"/>
          </ac:grpSpMkLst>
        </pc:grpChg>
        <pc:grpChg chg="add del mod">
          <ac:chgData name="Bernd Malorny" userId="7d8433b8-8ea1-461e-bd51-d4ba899c5a1a" providerId="ADAL" clId="{701E0B82-FCF3-48A7-92D2-7C72F9344132}" dt="2019-10-13T10:38:33.385" v="3433" actId="478"/>
          <ac:grpSpMkLst>
            <pc:docMk/>
            <pc:sldMk cId="2693393590" sldId="266"/>
            <ac:grpSpMk id="384" creationId="{CF77C83B-5055-41BC-8B41-CCB1EBD3E263}"/>
          </ac:grpSpMkLst>
        </pc:grpChg>
        <pc:grpChg chg="add mod">
          <ac:chgData name="Bernd Malorny" userId="7d8433b8-8ea1-461e-bd51-d4ba899c5a1a" providerId="ADAL" clId="{701E0B82-FCF3-48A7-92D2-7C72F9344132}" dt="2019-10-13T16:45:25.193" v="7579" actId="207"/>
          <ac:grpSpMkLst>
            <pc:docMk/>
            <pc:sldMk cId="2693393590" sldId="266"/>
            <ac:grpSpMk id="402" creationId="{B2399851-726F-48C9-8BF8-1729811828EC}"/>
          </ac:grpSpMkLst>
        </pc:grpChg>
        <pc:grpChg chg="add del mod">
          <ac:chgData name="Bernd Malorny" userId="7d8433b8-8ea1-461e-bd51-d4ba899c5a1a" providerId="ADAL" clId="{701E0B82-FCF3-48A7-92D2-7C72F9344132}" dt="2019-10-13T10:36:39.840" v="3401" actId="478"/>
          <ac:grpSpMkLst>
            <pc:docMk/>
            <pc:sldMk cId="2693393590" sldId="266"/>
            <ac:grpSpMk id="408" creationId="{5C560083-1738-484F-A8F0-4A33B19BF427}"/>
          </ac:grpSpMkLst>
        </pc:grpChg>
        <pc:grpChg chg="mod">
          <ac:chgData name="Bernd Malorny" userId="7d8433b8-8ea1-461e-bd51-d4ba899c5a1a" providerId="ADAL" clId="{701E0B82-FCF3-48A7-92D2-7C72F9344132}" dt="2019-10-13T11:18:44.299" v="4772" actId="14100"/>
          <ac:grpSpMkLst>
            <pc:docMk/>
            <pc:sldMk cId="2693393590" sldId="266"/>
            <ac:grpSpMk id="2142" creationId="{00000000-0000-0000-0000-000000000000}"/>
          </ac:grpSpMkLst>
        </pc:grpChg>
        <pc:picChg chg="mod">
          <ac:chgData name="Bernd Malorny" userId="7d8433b8-8ea1-461e-bd51-d4ba899c5a1a" providerId="ADAL" clId="{701E0B82-FCF3-48A7-92D2-7C72F9344132}" dt="2019-10-13T11:19:11.052" v="4781" actId="14100"/>
          <ac:picMkLst>
            <pc:docMk/>
            <pc:sldMk cId="2693393590" sldId="266"/>
            <ac:picMk id="8" creationId="{00000000-0000-0000-0000-000000000000}"/>
          </ac:picMkLst>
        </pc:picChg>
        <pc:picChg chg="add mod topLvl">
          <ac:chgData name="Bernd Malorny" userId="7d8433b8-8ea1-461e-bd51-d4ba899c5a1a" providerId="ADAL" clId="{701E0B82-FCF3-48A7-92D2-7C72F9344132}" dt="2019-10-13T10:45:13.716" v="3623" actId="164"/>
          <ac:picMkLst>
            <pc:docMk/>
            <pc:sldMk cId="2693393590" sldId="266"/>
            <ac:picMk id="9" creationId="{A16F21A0-29C4-46EB-A6F5-524C4110BED9}"/>
          </ac:picMkLst>
        </pc:picChg>
        <pc:picChg chg="add mod ord">
          <ac:chgData name="Bernd Malorny" userId="7d8433b8-8ea1-461e-bd51-d4ba899c5a1a" providerId="ADAL" clId="{701E0B82-FCF3-48A7-92D2-7C72F9344132}" dt="2019-10-13T10:44:31.181" v="3617" actId="166"/>
          <ac:picMkLst>
            <pc:docMk/>
            <pc:sldMk cId="2693393590" sldId="266"/>
            <ac:picMk id="11" creationId="{A241B276-A364-4817-8E72-29A2BD76C18B}"/>
          </ac:picMkLst>
        </pc:picChg>
        <pc:picChg chg="add mod">
          <ac:chgData name="Bernd Malorny" userId="7d8433b8-8ea1-461e-bd51-d4ba899c5a1a" providerId="ADAL" clId="{701E0B82-FCF3-48A7-92D2-7C72F9344132}" dt="2019-10-13T10:42:41.640" v="3596" actId="1076"/>
          <ac:picMkLst>
            <pc:docMk/>
            <pc:sldMk cId="2693393590" sldId="266"/>
            <ac:picMk id="13" creationId="{0D62DEC0-929C-44ED-9755-8FBEE42BE407}"/>
          </ac:picMkLst>
        </pc:picChg>
        <pc:picChg chg="add del mod">
          <ac:chgData name="Bernd Malorny" userId="7d8433b8-8ea1-461e-bd51-d4ba899c5a1a" providerId="ADAL" clId="{701E0B82-FCF3-48A7-92D2-7C72F9344132}" dt="2019-10-13T10:23:23.182" v="2793" actId="478"/>
          <ac:picMkLst>
            <pc:docMk/>
            <pc:sldMk cId="2693393590" sldId="266"/>
            <ac:picMk id="15" creationId="{297A22CD-7990-4C8E-96B7-DCE734878F37}"/>
          </ac:picMkLst>
        </pc:picChg>
        <pc:picChg chg="add mod">
          <ac:chgData name="Bernd Malorny" userId="7d8433b8-8ea1-461e-bd51-d4ba899c5a1a" providerId="ADAL" clId="{701E0B82-FCF3-48A7-92D2-7C72F9344132}" dt="2019-10-13T10:44:48.319" v="3619" actId="1076"/>
          <ac:picMkLst>
            <pc:docMk/>
            <pc:sldMk cId="2693393590" sldId="266"/>
            <ac:picMk id="17" creationId="{20066F2D-4CC6-48DF-ADD2-4708F9D33999}"/>
          </ac:picMkLst>
        </pc:picChg>
        <pc:picChg chg="add mod ord">
          <ac:chgData name="Bernd Malorny" userId="7d8433b8-8ea1-461e-bd51-d4ba899c5a1a" providerId="ADAL" clId="{701E0B82-FCF3-48A7-92D2-7C72F9344132}" dt="2019-10-13T22:07:02.507" v="10023" actId="1076"/>
          <ac:picMkLst>
            <pc:docMk/>
            <pc:sldMk cId="2693393590" sldId="266"/>
            <ac:picMk id="19" creationId="{C270E52C-8748-44F3-81D0-97F03A8E6A95}"/>
          </ac:picMkLst>
        </pc:picChg>
        <pc:picChg chg="add mod">
          <ac:chgData name="Bernd Malorny" userId="7d8433b8-8ea1-461e-bd51-d4ba899c5a1a" providerId="ADAL" clId="{701E0B82-FCF3-48A7-92D2-7C72F9344132}" dt="2019-10-13T10:44:51.247" v="3620" actId="1076"/>
          <ac:picMkLst>
            <pc:docMk/>
            <pc:sldMk cId="2693393590" sldId="266"/>
            <ac:picMk id="21" creationId="{0AEFD962-D1DC-4EAF-A8D1-27E45141E4A6}"/>
          </ac:picMkLst>
        </pc:picChg>
        <pc:picChg chg="add mod">
          <ac:chgData name="Bernd Malorny" userId="7d8433b8-8ea1-461e-bd51-d4ba899c5a1a" providerId="ADAL" clId="{701E0B82-FCF3-48A7-92D2-7C72F9344132}" dt="2019-10-13T10:44:53.199" v="3621" actId="1076"/>
          <ac:picMkLst>
            <pc:docMk/>
            <pc:sldMk cId="2693393590" sldId="266"/>
            <ac:picMk id="23" creationId="{9A48A036-099C-4009-96E5-3C2CCA1BCBE6}"/>
          </ac:picMkLst>
        </pc:picChg>
        <pc:picChg chg="add del mod">
          <ac:chgData name="Bernd Malorny" userId="7d8433b8-8ea1-461e-bd51-d4ba899c5a1a" providerId="ADAL" clId="{701E0B82-FCF3-48A7-92D2-7C72F9344132}" dt="2019-10-13T10:25:55.446" v="2827" actId="478"/>
          <ac:picMkLst>
            <pc:docMk/>
            <pc:sldMk cId="2693393590" sldId="266"/>
            <ac:picMk id="25" creationId="{AF519D63-E787-47D7-AF72-CBE597019DCD}"/>
          </ac:picMkLst>
        </pc:picChg>
        <pc:picChg chg="add mod">
          <ac:chgData name="Bernd Malorny" userId="7d8433b8-8ea1-461e-bd51-d4ba899c5a1a" providerId="ADAL" clId="{701E0B82-FCF3-48A7-92D2-7C72F9344132}" dt="2019-10-13T16:43:21.296" v="7472"/>
          <ac:picMkLst>
            <pc:docMk/>
            <pc:sldMk cId="2693393590" sldId="266"/>
            <ac:picMk id="31" creationId="{D608ED4D-EE96-49D7-95CB-584058965EE3}"/>
          </ac:picMkLst>
        </pc:picChg>
        <pc:picChg chg="add mod">
          <ac:chgData name="Bernd Malorny" userId="7d8433b8-8ea1-461e-bd51-d4ba899c5a1a" providerId="ADAL" clId="{701E0B82-FCF3-48A7-92D2-7C72F9344132}" dt="2019-10-13T16:47:36.353" v="7597" actId="14100"/>
          <ac:picMkLst>
            <pc:docMk/>
            <pc:sldMk cId="2693393590" sldId="266"/>
            <ac:picMk id="33" creationId="{B09E5697-2FBE-40D9-A39A-967A32450881}"/>
          </ac:picMkLst>
        </pc:picChg>
      </pc:sldChg>
      <pc:sldChg chg="addSp delSp modSp del modAnim">
        <pc:chgData name="Bernd Malorny" userId="7d8433b8-8ea1-461e-bd51-d4ba899c5a1a" providerId="ADAL" clId="{701E0B82-FCF3-48A7-92D2-7C72F9344132}" dt="2019-10-13T11:21:00.862" v="4786" actId="47"/>
        <pc:sldMkLst>
          <pc:docMk/>
          <pc:sldMk cId="4226525660" sldId="268"/>
        </pc:sldMkLst>
        <pc:spChg chg="mod">
          <ac:chgData name="Bernd Malorny" userId="7d8433b8-8ea1-461e-bd51-d4ba899c5a1a" providerId="ADAL" clId="{701E0B82-FCF3-48A7-92D2-7C72F9344132}" dt="2019-10-13T11:13:15.623" v="4726" actId="404"/>
          <ac:spMkLst>
            <pc:docMk/>
            <pc:sldMk cId="4226525660" sldId="268"/>
            <ac:spMk id="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1:13:36.158" v="4732" actId="14100"/>
          <ac:spMkLst>
            <pc:docMk/>
            <pc:sldMk cId="4226525660" sldId="268"/>
            <ac:spMk id="9" creationId="{00000000-0000-0000-0000-000000000000}"/>
          </ac:spMkLst>
        </pc:spChg>
        <pc:spChg chg="add mod">
          <ac:chgData name="Bernd Malorny" userId="7d8433b8-8ea1-461e-bd51-d4ba899c5a1a" providerId="ADAL" clId="{701E0B82-FCF3-48A7-92D2-7C72F9344132}" dt="2019-10-13T11:20:18.203" v="4783" actId="1076"/>
          <ac:spMkLst>
            <pc:docMk/>
            <pc:sldMk cId="4226525660" sldId="268"/>
            <ac:spMk id="358" creationId="{7D681CFB-1658-473A-A26C-A75863D10392}"/>
          </ac:spMkLst>
        </pc:spChg>
        <pc:grpChg chg="mod">
          <ac:chgData name="Bernd Malorny" userId="7d8433b8-8ea1-461e-bd51-d4ba899c5a1a" providerId="ADAL" clId="{701E0B82-FCF3-48A7-92D2-7C72F9344132}" dt="2019-10-13T11:13:31.104" v="4730" actId="14100"/>
          <ac:grpSpMkLst>
            <pc:docMk/>
            <pc:sldMk cId="4226525660" sldId="268"/>
            <ac:grpSpMk id="5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1:11:41.840" v="4626" actId="478"/>
          <ac:grpSpMkLst>
            <pc:docMk/>
            <pc:sldMk cId="4226525660" sldId="268"/>
            <ac:grpSpMk id="335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1:11:25.433" v="4620" actId="478"/>
          <ac:grpSpMkLst>
            <pc:docMk/>
            <pc:sldMk cId="4226525660" sldId="268"/>
            <ac:grpSpMk id="337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1:11:27.917" v="4621" actId="478"/>
          <ac:grpSpMkLst>
            <pc:docMk/>
            <pc:sldMk cId="4226525660" sldId="268"/>
            <ac:grpSpMk id="339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1:11:32.316" v="4623" actId="478"/>
          <ac:grpSpMkLst>
            <pc:docMk/>
            <pc:sldMk cId="4226525660" sldId="268"/>
            <ac:grpSpMk id="341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1:11:30.295" v="4622" actId="478"/>
          <ac:grpSpMkLst>
            <pc:docMk/>
            <pc:sldMk cId="4226525660" sldId="268"/>
            <ac:grpSpMk id="343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1:11:38.215" v="4625" actId="478"/>
          <ac:grpSpMkLst>
            <pc:docMk/>
            <pc:sldMk cId="4226525660" sldId="268"/>
            <ac:grpSpMk id="345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1:11:34.077" v="4624" actId="478"/>
          <ac:grpSpMkLst>
            <pc:docMk/>
            <pc:sldMk cId="4226525660" sldId="268"/>
            <ac:grpSpMk id="346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13T11:12:00.102" v="4630" actId="478"/>
          <ac:grpSpMkLst>
            <pc:docMk/>
            <pc:sldMk cId="4226525660" sldId="268"/>
            <ac:grpSpMk id="348" creationId="{00000000-0000-0000-0000-000000000000}"/>
          </ac:grpSpMkLst>
        </pc:grpChg>
        <pc:grpChg chg="add mod">
          <ac:chgData name="Bernd Malorny" userId="7d8433b8-8ea1-461e-bd51-d4ba899c5a1a" providerId="ADAL" clId="{701E0B82-FCF3-48A7-92D2-7C72F9344132}" dt="2019-10-13T11:20:18.203" v="4783" actId="1076"/>
          <ac:grpSpMkLst>
            <pc:docMk/>
            <pc:sldMk cId="4226525660" sldId="268"/>
            <ac:grpSpMk id="355" creationId="{919DF911-4CE7-4AE5-804C-69774ED483A0}"/>
          </ac:grpSpMkLst>
        </pc:grpChg>
        <pc:picChg chg="add mod">
          <ac:chgData name="Bernd Malorny" userId="7d8433b8-8ea1-461e-bd51-d4ba899c5a1a" providerId="ADAL" clId="{701E0B82-FCF3-48A7-92D2-7C72F9344132}" dt="2019-10-13T11:14:14.053" v="4737" actId="1076"/>
          <ac:picMkLst>
            <pc:docMk/>
            <pc:sldMk cId="4226525660" sldId="268"/>
            <ac:picMk id="349" creationId="{00B5AC62-D2F3-446E-BB3D-3A9294CA918F}"/>
          </ac:picMkLst>
        </pc:picChg>
        <pc:picChg chg="add mod">
          <ac:chgData name="Bernd Malorny" userId="7d8433b8-8ea1-461e-bd51-d4ba899c5a1a" providerId="ADAL" clId="{701E0B82-FCF3-48A7-92D2-7C72F9344132}" dt="2019-10-13T11:20:39.889" v="4785" actId="1076"/>
          <ac:picMkLst>
            <pc:docMk/>
            <pc:sldMk cId="4226525660" sldId="268"/>
            <ac:picMk id="350" creationId="{BE8EFBA7-B412-4984-9655-BBE0122D4C88}"/>
          </ac:picMkLst>
        </pc:picChg>
        <pc:picChg chg="add mod">
          <ac:chgData name="Bernd Malorny" userId="7d8433b8-8ea1-461e-bd51-d4ba899c5a1a" providerId="ADAL" clId="{701E0B82-FCF3-48A7-92D2-7C72F9344132}" dt="2019-10-13T11:20:22.484" v="4784" actId="1076"/>
          <ac:picMkLst>
            <pc:docMk/>
            <pc:sldMk cId="4226525660" sldId="268"/>
            <ac:picMk id="351" creationId="{FE5E8782-9FD2-4558-AEF3-E6AFFC271AD0}"/>
          </ac:picMkLst>
        </pc:picChg>
        <pc:picChg chg="add mod">
          <ac:chgData name="Bernd Malorny" userId="7d8433b8-8ea1-461e-bd51-d4ba899c5a1a" providerId="ADAL" clId="{701E0B82-FCF3-48A7-92D2-7C72F9344132}" dt="2019-10-13T11:20:18.203" v="4783" actId="1076"/>
          <ac:picMkLst>
            <pc:docMk/>
            <pc:sldMk cId="4226525660" sldId="268"/>
            <ac:picMk id="352" creationId="{F2E34EF7-B929-48C3-8AFB-696D7D85B426}"/>
          </ac:picMkLst>
        </pc:picChg>
        <pc:picChg chg="add mod">
          <ac:chgData name="Bernd Malorny" userId="7d8433b8-8ea1-461e-bd51-d4ba899c5a1a" providerId="ADAL" clId="{701E0B82-FCF3-48A7-92D2-7C72F9344132}" dt="2019-10-13T11:20:18.203" v="4783" actId="1076"/>
          <ac:picMkLst>
            <pc:docMk/>
            <pc:sldMk cId="4226525660" sldId="268"/>
            <ac:picMk id="353" creationId="{D3A45383-5BEF-471D-92FE-C8CEBD6595F0}"/>
          </ac:picMkLst>
        </pc:picChg>
        <pc:picChg chg="add mod">
          <ac:chgData name="Bernd Malorny" userId="7d8433b8-8ea1-461e-bd51-d4ba899c5a1a" providerId="ADAL" clId="{701E0B82-FCF3-48A7-92D2-7C72F9344132}" dt="2019-10-13T11:20:18.203" v="4783" actId="1076"/>
          <ac:picMkLst>
            <pc:docMk/>
            <pc:sldMk cId="4226525660" sldId="268"/>
            <ac:picMk id="354" creationId="{AFCC0654-FB0F-48BB-B021-38733EB3BFB5}"/>
          </ac:picMkLst>
        </pc:picChg>
        <pc:picChg chg="add mod">
          <ac:chgData name="Bernd Malorny" userId="7d8433b8-8ea1-461e-bd51-d4ba899c5a1a" providerId="ADAL" clId="{701E0B82-FCF3-48A7-92D2-7C72F9344132}" dt="2019-10-13T11:20:18.203" v="4783" actId="1076"/>
          <ac:picMkLst>
            <pc:docMk/>
            <pc:sldMk cId="4226525660" sldId="268"/>
            <ac:picMk id="359" creationId="{4EBA1E6D-6AD1-4A21-8AE6-19065DAA8A2A}"/>
          </ac:picMkLst>
        </pc:picChg>
        <pc:cxnChg chg="mod">
          <ac:chgData name="Bernd Malorny" userId="7d8433b8-8ea1-461e-bd51-d4ba899c5a1a" providerId="ADAL" clId="{701E0B82-FCF3-48A7-92D2-7C72F9344132}" dt="2019-10-13T11:11:56.862" v="4629" actId="14100"/>
          <ac:cxnSpMkLst>
            <pc:docMk/>
            <pc:sldMk cId="4226525660" sldId="268"/>
            <ac:cxnSpMk id="146" creationId="{00000000-0000-0000-0000-000000000000}"/>
          </ac:cxnSpMkLst>
        </pc:cxnChg>
      </pc:sldChg>
      <pc:sldChg chg="addSp delSp modSp modAnim">
        <pc:chgData name="Bernd Malorny" userId="7d8433b8-8ea1-461e-bd51-d4ba899c5a1a" providerId="ADAL" clId="{701E0B82-FCF3-48A7-92D2-7C72F9344132}" dt="2019-10-14T05:21:06.258" v="10490"/>
        <pc:sldMkLst>
          <pc:docMk/>
          <pc:sldMk cId="1231959180" sldId="269"/>
        </pc:sldMkLst>
        <pc:spChg chg="del">
          <ac:chgData name="Bernd Malorny" userId="7d8433b8-8ea1-461e-bd51-d4ba899c5a1a" providerId="ADAL" clId="{701E0B82-FCF3-48A7-92D2-7C72F9344132}" dt="2019-10-13T21:00:08.248" v="8694" actId="478"/>
          <ac:spMkLst>
            <pc:docMk/>
            <pc:sldMk cId="1231959180" sldId="269"/>
            <ac:spMk id="4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21:00:17.295" v="8697" actId="478"/>
          <ac:spMkLst>
            <pc:docMk/>
            <pc:sldMk cId="1231959180" sldId="269"/>
            <ac:spMk id="5" creationId="{00000000-0000-0000-0000-000000000000}"/>
          </ac:spMkLst>
        </pc:spChg>
        <pc:spChg chg="add del mod">
          <ac:chgData name="Bernd Malorny" userId="7d8433b8-8ea1-461e-bd51-d4ba899c5a1a" providerId="ADAL" clId="{701E0B82-FCF3-48A7-92D2-7C72F9344132}" dt="2019-10-13T21:16:13.352" v="9057" actId="931"/>
          <ac:spMkLst>
            <pc:docMk/>
            <pc:sldMk cId="1231959180" sldId="269"/>
            <ac:spMk id="6" creationId="{C4152DC3-8E47-4961-AB1D-B893A9289737}"/>
          </ac:spMkLst>
        </pc:spChg>
        <pc:spChg chg="mod">
          <ac:chgData name="Bernd Malorny" userId="7d8433b8-8ea1-461e-bd51-d4ba899c5a1a" providerId="ADAL" clId="{701E0B82-FCF3-48A7-92D2-7C72F9344132}" dt="2019-10-13T21:38:49.645" v="9474" actId="1076"/>
          <ac:spMkLst>
            <pc:docMk/>
            <pc:sldMk cId="1231959180" sldId="269"/>
            <ac:spMk id="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1:41:47.115" v="5860" actId="1076"/>
          <ac:spMkLst>
            <pc:docMk/>
            <pc:sldMk cId="1231959180" sldId="269"/>
            <ac:spMk id="9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37:43.101" v="9469" actId="1076"/>
          <ac:spMkLst>
            <pc:docMk/>
            <pc:sldMk cId="1231959180" sldId="269"/>
            <ac:spMk id="1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44:34.291" v="10436" actId="20577"/>
          <ac:spMkLst>
            <pc:docMk/>
            <pc:sldMk cId="1231959180" sldId="269"/>
            <ac:spMk id="11" creationId="{00000000-0000-0000-0000-000000000000}"/>
          </ac:spMkLst>
        </pc:spChg>
        <pc:spChg chg="add del mod ord topLvl">
          <ac:chgData name="Bernd Malorny" userId="7d8433b8-8ea1-461e-bd51-d4ba899c5a1a" providerId="ADAL" clId="{701E0B82-FCF3-48A7-92D2-7C72F9344132}" dt="2019-10-13T21:37:10.841" v="9463" actId="164"/>
          <ac:spMkLst>
            <pc:docMk/>
            <pc:sldMk cId="1231959180" sldId="269"/>
            <ac:spMk id="15" creationId="{00000000-0000-0000-0000-000000000000}"/>
          </ac:spMkLst>
        </pc:spChg>
        <pc:spChg chg="add mod ord">
          <ac:chgData name="Bernd Malorny" userId="7d8433b8-8ea1-461e-bd51-d4ba899c5a1a" providerId="ADAL" clId="{701E0B82-FCF3-48A7-92D2-7C72F9344132}" dt="2019-10-13T21:37:10.841" v="9463" actId="164"/>
          <ac:spMkLst>
            <pc:docMk/>
            <pc:sldMk cId="1231959180" sldId="269"/>
            <ac:spMk id="16" creationId="{3FD31B94-BC90-4637-B761-40E6236CADC4}"/>
          </ac:spMkLst>
        </pc:spChg>
        <pc:spChg chg="add del mod">
          <ac:chgData name="Bernd Malorny" userId="7d8433b8-8ea1-461e-bd51-d4ba899c5a1a" providerId="ADAL" clId="{701E0B82-FCF3-48A7-92D2-7C72F9344132}" dt="2019-10-13T21:40:01.218" v="9540" actId="478"/>
          <ac:spMkLst>
            <pc:docMk/>
            <pc:sldMk cId="1231959180" sldId="269"/>
            <ac:spMk id="17" creationId="{C7C9278F-0EB6-4ABA-B813-B4E33AB032D7}"/>
          </ac:spMkLst>
        </pc:spChg>
        <pc:spChg chg="add del mod">
          <ac:chgData name="Bernd Malorny" userId="7d8433b8-8ea1-461e-bd51-d4ba899c5a1a" providerId="ADAL" clId="{701E0B82-FCF3-48A7-92D2-7C72F9344132}" dt="2019-10-13T21:32:36.451" v="9406" actId="478"/>
          <ac:spMkLst>
            <pc:docMk/>
            <pc:sldMk cId="1231959180" sldId="269"/>
            <ac:spMk id="18" creationId="{6A656DAB-2B47-4C50-A3F7-B6AA4F739D88}"/>
          </ac:spMkLst>
        </pc:spChg>
        <pc:spChg chg="add mod">
          <ac:chgData name="Bernd Malorny" userId="7d8433b8-8ea1-461e-bd51-d4ba899c5a1a" providerId="ADAL" clId="{701E0B82-FCF3-48A7-92D2-7C72F9344132}" dt="2019-10-14T04:58:42.667" v="10479" actId="790"/>
          <ac:spMkLst>
            <pc:docMk/>
            <pc:sldMk cId="1231959180" sldId="269"/>
            <ac:spMk id="19" creationId="{2F7F88EC-9A65-468C-A355-0B8B5635FB01}"/>
          </ac:spMkLst>
        </pc:spChg>
        <pc:spChg chg="add mod">
          <ac:chgData name="Bernd Malorny" userId="7d8433b8-8ea1-461e-bd51-d4ba899c5a1a" providerId="ADAL" clId="{701E0B82-FCF3-48A7-92D2-7C72F9344132}" dt="2019-10-14T05:20:39.847" v="10484" actId="164"/>
          <ac:spMkLst>
            <pc:docMk/>
            <pc:sldMk cId="1231959180" sldId="269"/>
            <ac:spMk id="21" creationId="{E79429B6-7FB1-434E-8354-9DA3A0BC4F28}"/>
          </ac:spMkLst>
        </pc:spChg>
        <pc:spChg chg="add mod">
          <ac:chgData name="Bernd Malorny" userId="7d8433b8-8ea1-461e-bd51-d4ba899c5a1a" providerId="ADAL" clId="{701E0B82-FCF3-48A7-92D2-7C72F9344132}" dt="2019-10-13T22:40:23.995" v="10352" actId="1076"/>
          <ac:spMkLst>
            <pc:docMk/>
            <pc:sldMk cId="1231959180" sldId="269"/>
            <ac:spMk id="53" creationId="{AE67666A-6AD7-4D48-A97B-D3014525897B}"/>
          </ac:spMkLst>
        </pc:spChg>
        <pc:spChg chg="add del mod">
          <ac:chgData name="Bernd Malorny" userId="7d8433b8-8ea1-461e-bd51-d4ba899c5a1a" providerId="ADAL" clId="{701E0B82-FCF3-48A7-92D2-7C72F9344132}" dt="2019-10-13T21:40:03" v="9541" actId="478"/>
          <ac:spMkLst>
            <pc:docMk/>
            <pc:sldMk cId="1231959180" sldId="269"/>
            <ac:spMk id="55" creationId="{AA7374CE-5393-41D7-B147-448157CB5125}"/>
          </ac:spMkLst>
        </pc:spChg>
        <pc:spChg chg="mod">
          <ac:chgData name="Bernd Malorny" userId="7d8433b8-8ea1-461e-bd51-d4ba899c5a1a" providerId="ADAL" clId="{701E0B82-FCF3-48A7-92D2-7C72F9344132}" dt="2019-10-13T22:40:23.324" v="10351" actId="14100"/>
          <ac:spMkLst>
            <pc:docMk/>
            <pc:sldMk cId="1231959180" sldId="269"/>
            <ac:spMk id="63" creationId="{DC1AF044-909F-4730-B208-068280686315}"/>
          </ac:spMkLst>
        </pc:spChg>
        <pc:spChg chg="mod">
          <ac:chgData name="Bernd Malorny" userId="7d8433b8-8ea1-461e-bd51-d4ba899c5a1a" providerId="ADAL" clId="{701E0B82-FCF3-48A7-92D2-7C72F9344132}" dt="2019-10-14T04:59:04.464" v="10482" actId="790"/>
          <ac:spMkLst>
            <pc:docMk/>
            <pc:sldMk cId="1231959180" sldId="269"/>
            <ac:spMk id="64" creationId="{17B40C14-06F0-41C2-A71C-3102586720B3}"/>
          </ac:spMkLst>
        </pc:spChg>
        <pc:spChg chg="mod">
          <ac:chgData name="Bernd Malorny" userId="7d8433b8-8ea1-461e-bd51-d4ba899c5a1a" providerId="ADAL" clId="{701E0B82-FCF3-48A7-92D2-7C72F9344132}" dt="2019-10-13T21:39:26.183" v="9505" actId="20577"/>
          <ac:spMkLst>
            <pc:docMk/>
            <pc:sldMk cId="1231959180" sldId="269"/>
            <ac:spMk id="66" creationId="{DC10F053-85F0-4D3C-B91B-BAADC20A0A68}"/>
          </ac:spMkLst>
        </pc:spChg>
        <pc:spChg chg="mod">
          <ac:chgData name="Bernd Malorny" userId="7d8433b8-8ea1-461e-bd51-d4ba899c5a1a" providerId="ADAL" clId="{701E0B82-FCF3-48A7-92D2-7C72F9344132}" dt="2019-10-14T04:59:08.511" v="10483" actId="790"/>
          <ac:spMkLst>
            <pc:docMk/>
            <pc:sldMk cId="1231959180" sldId="269"/>
            <ac:spMk id="69" creationId="{52A35827-6057-4F50-8E26-D95C328F3371}"/>
          </ac:spMkLst>
        </pc:spChg>
        <pc:spChg chg="mod">
          <ac:chgData name="Bernd Malorny" userId="7d8433b8-8ea1-461e-bd51-d4ba899c5a1a" providerId="ADAL" clId="{701E0B82-FCF3-48A7-92D2-7C72F9344132}" dt="2019-10-13T21:42:32.126" v="9659" actId="20577"/>
          <ac:spMkLst>
            <pc:docMk/>
            <pc:sldMk cId="1231959180" sldId="269"/>
            <ac:spMk id="76" creationId="{2104E2F0-1DE8-49F1-B7FE-5DAD11C1D00A}"/>
          </ac:spMkLst>
        </pc:spChg>
        <pc:spChg chg="mod">
          <ac:chgData name="Bernd Malorny" userId="7d8433b8-8ea1-461e-bd51-d4ba899c5a1a" providerId="ADAL" clId="{701E0B82-FCF3-48A7-92D2-7C72F9344132}" dt="2019-10-13T11:45:59.608" v="6027" actId="20577"/>
          <ac:spMkLst>
            <pc:docMk/>
            <pc:sldMk cId="1231959180" sldId="269"/>
            <ac:spMk id="8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01:56.781" v="8709" actId="14100"/>
          <ac:spMkLst>
            <pc:docMk/>
            <pc:sldMk cId="1231959180" sldId="269"/>
            <ac:spMk id="86" creationId="{00000000-0000-0000-0000-000000000000}"/>
          </ac:spMkLst>
        </pc:spChg>
        <pc:spChg chg="add del">
          <ac:chgData name="Bernd Malorny" userId="7d8433b8-8ea1-461e-bd51-d4ba899c5a1a" providerId="ADAL" clId="{701E0B82-FCF3-48A7-92D2-7C72F9344132}" dt="2019-10-13T21:01:22.791" v="8705" actId="478"/>
          <ac:spMkLst>
            <pc:docMk/>
            <pc:sldMk cId="1231959180" sldId="269"/>
            <ac:spMk id="87" creationId="{00000000-0000-0000-0000-000000000000}"/>
          </ac:spMkLst>
        </pc:spChg>
        <pc:spChg chg="del mod topLvl">
          <ac:chgData name="Bernd Malorny" userId="7d8433b8-8ea1-461e-bd51-d4ba899c5a1a" providerId="ADAL" clId="{701E0B82-FCF3-48A7-92D2-7C72F9344132}" dt="2019-10-13T21:28:26.623" v="9196" actId="478"/>
          <ac:spMkLst>
            <pc:docMk/>
            <pc:sldMk cId="1231959180" sldId="269"/>
            <ac:spMk id="90" creationId="{00000000-0000-0000-0000-000000000000}"/>
          </ac:spMkLst>
        </pc:spChg>
        <pc:spChg chg="del mod topLvl">
          <ac:chgData name="Bernd Malorny" userId="7d8433b8-8ea1-461e-bd51-d4ba899c5a1a" providerId="ADAL" clId="{701E0B82-FCF3-48A7-92D2-7C72F9344132}" dt="2019-10-13T21:40:09.839" v="9543" actId="478"/>
          <ac:spMkLst>
            <pc:docMk/>
            <pc:sldMk cId="1231959180" sldId="269"/>
            <ac:spMk id="96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21:00:23.717" v="8698" actId="478"/>
          <ac:spMkLst>
            <pc:docMk/>
            <pc:sldMk cId="1231959180" sldId="269"/>
            <ac:spMk id="97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21:40:40.631" v="9568" actId="478"/>
          <ac:spMkLst>
            <pc:docMk/>
            <pc:sldMk cId="1231959180" sldId="269"/>
            <ac:spMk id="10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00:29.208" v="8699" actId="478"/>
          <ac:spMkLst>
            <pc:docMk/>
            <pc:sldMk cId="1231959180" sldId="269"/>
            <ac:spMk id="106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21:00:29.208" v="8699" actId="478"/>
          <ac:spMkLst>
            <pc:docMk/>
            <pc:sldMk cId="1231959180" sldId="269"/>
            <ac:spMk id="107" creationId="{00000000-0000-0000-0000-000000000000}"/>
          </ac:spMkLst>
        </pc:spChg>
        <pc:grpChg chg="add mod">
          <ac:chgData name="Bernd Malorny" userId="7d8433b8-8ea1-461e-bd51-d4ba899c5a1a" providerId="ADAL" clId="{701E0B82-FCF3-48A7-92D2-7C72F9344132}" dt="2019-10-14T05:20:39.847" v="10484" actId="164"/>
          <ac:grpSpMkLst>
            <pc:docMk/>
            <pc:sldMk cId="1231959180" sldId="269"/>
            <ac:grpSpMk id="2" creationId="{DA132BE0-604F-4ACE-AA97-BFF8BB8C09B3}"/>
          </ac:grpSpMkLst>
        </pc:grpChg>
        <pc:grpChg chg="del mod">
          <ac:chgData name="Bernd Malorny" userId="7d8433b8-8ea1-461e-bd51-d4ba899c5a1a" providerId="ADAL" clId="{701E0B82-FCF3-48A7-92D2-7C72F9344132}" dt="2019-10-13T21:00:08.248" v="8694" actId="478"/>
          <ac:grpSpMkLst>
            <pc:docMk/>
            <pc:sldMk cId="1231959180" sldId="269"/>
            <ac:grpSpMk id="3" creationId="{00000000-0000-0000-0000-000000000000}"/>
          </ac:grpSpMkLst>
        </pc:grpChg>
        <pc:grpChg chg="add mod">
          <ac:chgData name="Bernd Malorny" userId="7d8433b8-8ea1-461e-bd51-d4ba899c5a1a" providerId="ADAL" clId="{701E0B82-FCF3-48A7-92D2-7C72F9344132}" dt="2019-10-13T22:40:23.995" v="10352" actId="1076"/>
          <ac:grpSpMkLst>
            <pc:docMk/>
            <pc:sldMk cId="1231959180" sldId="269"/>
            <ac:grpSpMk id="20" creationId="{DD031E5F-583D-4A3B-95E5-00FD27A9A8EB}"/>
          </ac:grpSpMkLst>
        </pc:grpChg>
        <pc:grpChg chg="mod">
          <ac:chgData name="Bernd Malorny" userId="7d8433b8-8ea1-461e-bd51-d4ba899c5a1a" providerId="ADAL" clId="{701E0B82-FCF3-48A7-92D2-7C72F9344132}" dt="2019-10-13T21:38:42.508" v="9473" actId="1076"/>
          <ac:grpSpMkLst>
            <pc:docMk/>
            <pc:sldMk cId="1231959180" sldId="269"/>
            <ac:grpSpMk id="61" creationId="{00000000-0000-0000-0000-000000000000}"/>
          </ac:grpSpMkLst>
        </pc:grpChg>
        <pc:grpChg chg="add mod">
          <ac:chgData name="Bernd Malorny" userId="7d8433b8-8ea1-461e-bd51-d4ba899c5a1a" providerId="ADAL" clId="{701E0B82-FCF3-48A7-92D2-7C72F9344132}" dt="2019-10-14T05:20:39.847" v="10484" actId="164"/>
          <ac:grpSpMkLst>
            <pc:docMk/>
            <pc:sldMk cId="1231959180" sldId="269"/>
            <ac:grpSpMk id="62" creationId="{CE5C1C70-3B29-4CB9-8D73-013152296BBB}"/>
          </ac:grpSpMkLst>
        </pc:grpChg>
        <pc:grpChg chg="add mod">
          <ac:chgData name="Bernd Malorny" userId="7d8433b8-8ea1-461e-bd51-d4ba899c5a1a" providerId="ADAL" clId="{701E0B82-FCF3-48A7-92D2-7C72F9344132}" dt="2019-10-13T21:41:11.535" v="9571" actId="1076"/>
          <ac:grpSpMkLst>
            <pc:docMk/>
            <pc:sldMk cId="1231959180" sldId="269"/>
            <ac:grpSpMk id="67" creationId="{F1C9452B-1426-4879-8EC0-E84EF0A05596}"/>
          </ac:grpSpMkLst>
        </pc:grpChg>
        <pc:grpChg chg="del mod topLvl">
          <ac:chgData name="Bernd Malorny" userId="7d8433b8-8ea1-461e-bd51-d4ba899c5a1a" providerId="ADAL" clId="{701E0B82-FCF3-48A7-92D2-7C72F9344132}" dt="2019-10-13T21:36:18.718" v="9461" actId="478"/>
          <ac:grpSpMkLst>
            <pc:docMk/>
            <pc:sldMk cId="1231959180" sldId="269"/>
            <ac:grpSpMk id="73" creationId="{00000000-0000-0000-0000-000000000000}"/>
          </ac:grpSpMkLst>
        </pc:grpChg>
        <pc:grpChg chg="add del mod">
          <ac:chgData name="Bernd Malorny" userId="7d8433b8-8ea1-461e-bd51-d4ba899c5a1a" providerId="ADAL" clId="{701E0B82-FCF3-48A7-92D2-7C72F9344132}" dt="2019-10-13T21:23:07.536" v="9115" actId="165"/>
          <ac:grpSpMkLst>
            <pc:docMk/>
            <pc:sldMk cId="1231959180" sldId="269"/>
            <ac:grpSpMk id="74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21:42:50.569" v="9687" actId="478"/>
          <ac:grpSpMkLst>
            <pc:docMk/>
            <pc:sldMk cId="1231959180" sldId="269"/>
            <ac:grpSpMk id="78" creationId="{00000000-0000-0000-0000-000000000000}"/>
          </ac:grpSpMkLst>
        </pc:grpChg>
        <pc:grpChg chg="add del mod">
          <ac:chgData name="Bernd Malorny" userId="7d8433b8-8ea1-461e-bd51-d4ba899c5a1a" providerId="ADAL" clId="{701E0B82-FCF3-48A7-92D2-7C72F9344132}" dt="2019-10-13T21:01:22.791" v="8705" actId="478"/>
          <ac:grpSpMkLst>
            <pc:docMk/>
            <pc:sldMk cId="1231959180" sldId="269"/>
            <ac:grpSpMk id="79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21:37:23.891" v="9465" actId="1076"/>
          <ac:grpSpMkLst>
            <pc:docMk/>
            <pc:sldMk cId="1231959180" sldId="269"/>
            <ac:grpSpMk id="81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21:24:49.219" v="9129" actId="165"/>
          <ac:grpSpMkLst>
            <pc:docMk/>
            <pc:sldMk cId="1231959180" sldId="269"/>
            <ac:grpSpMk id="88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21:00:23.717" v="8698" actId="478"/>
          <ac:grpSpMkLst>
            <pc:docMk/>
            <pc:sldMk cId="1231959180" sldId="269"/>
            <ac:grpSpMk id="89" creationId="{00000000-0000-0000-0000-000000000000}"/>
          </ac:grpSpMkLst>
        </pc:grpChg>
        <pc:grpChg chg="del mod topLvl">
          <ac:chgData name="Bernd Malorny" userId="7d8433b8-8ea1-461e-bd51-d4ba899c5a1a" providerId="ADAL" clId="{701E0B82-FCF3-48A7-92D2-7C72F9344132}" dt="2019-10-13T21:40:05.836" v="9542" actId="478"/>
          <ac:grpSpMkLst>
            <pc:docMk/>
            <pc:sldMk cId="1231959180" sldId="269"/>
            <ac:grpSpMk id="91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21:40:44.013" v="9569" actId="478"/>
          <ac:grpSpMkLst>
            <pc:docMk/>
            <pc:sldMk cId="1231959180" sldId="269"/>
            <ac:grpSpMk id="98" creationId="{00000000-0000-0000-0000-000000000000}"/>
          </ac:grpSpMkLst>
        </pc:grpChg>
        <pc:grpChg chg="del mod">
          <ac:chgData name="Bernd Malorny" userId="7d8433b8-8ea1-461e-bd51-d4ba899c5a1a" providerId="ADAL" clId="{701E0B82-FCF3-48A7-92D2-7C72F9344132}" dt="2019-10-13T21:00:29.208" v="8699" actId="478"/>
          <ac:grpSpMkLst>
            <pc:docMk/>
            <pc:sldMk cId="1231959180" sldId="269"/>
            <ac:grpSpMk id="99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11:46:42.773" v="6036" actId="1076"/>
          <ac:grpSpMkLst>
            <pc:docMk/>
            <pc:sldMk cId="1231959180" sldId="269"/>
            <ac:grpSpMk id="101" creationId="{00000000-0000-0000-0000-000000000000}"/>
          </ac:grpSpMkLst>
        </pc:grpChg>
        <pc:picChg chg="add mod ord">
          <ac:chgData name="Bernd Malorny" userId="7d8433b8-8ea1-461e-bd51-d4ba899c5a1a" providerId="ADAL" clId="{701E0B82-FCF3-48A7-92D2-7C72F9344132}" dt="2019-10-13T21:38:18.492" v="9472" actId="1076"/>
          <ac:picMkLst>
            <pc:docMk/>
            <pc:sldMk cId="1231959180" sldId="269"/>
            <ac:picMk id="12" creationId="{F6E00FCB-4D3B-42F4-8C27-D9E8377FFB27}"/>
          </ac:picMkLst>
        </pc:picChg>
        <pc:picChg chg="del mod">
          <ac:chgData name="Bernd Malorny" userId="7d8433b8-8ea1-461e-bd51-d4ba899c5a1a" providerId="ADAL" clId="{701E0B82-FCF3-48A7-92D2-7C72F9344132}" dt="2019-10-13T21:15:54.583" v="9056" actId="478"/>
          <ac:picMkLst>
            <pc:docMk/>
            <pc:sldMk cId="1231959180" sldId="269"/>
            <ac:picMk id="13" creationId="{00000000-0000-0000-0000-000000000000}"/>
          </ac:picMkLst>
        </pc:picChg>
      </pc:sldChg>
      <pc:sldChg chg="addSp delSp modSp">
        <pc:chgData name="Bernd Malorny" userId="7d8433b8-8ea1-461e-bd51-d4ba899c5a1a" providerId="ADAL" clId="{701E0B82-FCF3-48A7-92D2-7C72F9344132}" dt="2019-10-13T22:37:44.385" v="10341" actId="1076"/>
        <pc:sldMkLst>
          <pc:docMk/>
          <pc:sldMk cId="810565684" sldId="270"/>
        </pc:sldMkLst>
        <pc:spChg chg="mod">
          <ac:chgData name="Bernd Malorny" userId="7d8433b8-8ea1-461e-bd51-d4ba899c5a1a" providerId="ADAL" clId="{701E0B82-FCF3-48A7-92D2-7C72F9344132}" dt="2019-10-13T21:55:14.841" v="9839" actId="1076"/>
          <ac:spMkLst>
            <pc:docMk/>
            <pc:sldMk cId="810565684" sldId="270"/>
            <ac:spMk id="2" creationId="{00000000-0000-0000-0000-000000000000}"/>
          </ac:spMkLst>
        </pc:spChg>
        <pc:spChg chg="add del mod">
          <ac:chgData name="Bernd Malorny" userId="7d8433b8-8ea1-461e-bd51-d4ba899c5a1a" providerId="ADAL" clId="{701E0B82-FCF3-48A7-92D2-7C72F9344132}" dt="2019-10-13T09:56:07.603" v="1829" actId="478"/>
          <ac:spMkLst>
            <pc:docMk/>
            <pc:sldMk cId="810565684" sldId="270"/>
            <ac:spMk id="4" creationId="{7FF36551-2094-4644-A332-60A6B179B5FF}"/>
          </ac:spMkLst>
        </pc:spChg>
        <pc:spChg chg="add del mod">
          <ac:chgData name="Bernd Malorny" userId="7d8433b8-8ea1-461e-bd51-d4ba899c5a1a" providerId="ADAL" clId="{701E0B82-FCF3-48A7-92D2-7C72F9344132}" dt="2019-10-13T17:18:30.637" v="7849" actId="931"/>
          <ac:spMkLst>
            <pc:docMk/>
            <pc:sldMk cId="810565684" sldId="270"/>
            <ac:spMk id="6" creationId="{AB4D4815-6C4C-40A8-8960-C5F26988C615}"/>
          </ac:spMkLst>
        </pc:spChg>
        <pc:spChg chg="add mod">
          <ac:chgData name="Bernd Malorny" userId="7d8433b8-8ea1-461e-bd51-d4ba899c5a1a" providerId="ADAL" clId="{701E0B82-FCF3-48A7-92D2-7C72F9344132}" dt="2019-10-13T22:37:44.385" v="10341" actId="1076"/>
          <ac:spMkLst>
            <pc:docMk/>
            <pc:sldMk cId="810565684" sldId="270"/>
            <ac:spMk id="9" creationId="{FAEAC627-202D-4EFA-816B-ADF8237D0DF5}"/>
          </ac:spMkLst>
        </pc:spChg>
        <pc:spChg chg="mod">
          <ac:chgData name="Bernd Malorny" userId="7d8433b8-8ea1-461e-bd51-d4ba899c5a1a" providerId="ADAL" clId="{701E0B82-FCF3-48A7-92D2-7C72F9344132}" dt="2019-10-13T22:08:24.164" v="10045" actId="20577"/>
          <ac:spMkLst>
            <pc:docMk/>
            <pc:sldMk cId="810565684" sldId="270"/>
            <ac:spMk id="33" creationId="{76FBED8F-BC24-466B-9F14-1A0F4AB0E854}"/>
          </ac:spMkLst>
        </pc:spChg>
        <pc:spChg chg="mod">
          <ac:chgData name="Bernd Malorny" userId="7d8433b8-8ea1-461e-bd51-d4ba899c5a1a" providerId="ADAL" clId="{701E0B82-FCF3-48A7-92D2-7C72F9344132}" dt="2019-10-13T11:00:02.415" v="4513" actId="403"/>
          <ac:spMkLst>
            <pc:docMk/>
            <pc:sldMk cId="810565684" sldId="270"/>
            <ac:spMk id="34" creationId="{795D042A-2DC4-4401-96B7-02BBB5792B43}"/>
          </ac:spMkLst>
        </pc:spChg>
        <pc:spChg chg="add mod">
          <ac:chgData name="Bernd Malorny" userId="7d8433b8-8ea1-461e-bd51-d4ba899c5a1a" providerId="ADAL" clId="{701E0B82-FCF3-48A7-92D2-7C72F9344132}" dt="2019-10-13T21:54:43.201" v="9809" actId="20577"/>
          <ac:spMkLst>
            <pc:docMk/>
            <pc:sldMk cId="810565684" sldId="270"/>
            <ac:spMk id="35" creationId="{81538CB7-3FD3-45CE-9543-132003B3CD83}"/>
          </ac:spMkLst>
        </pc:spChg>
        <pc:spChg chg="mod">
          <ac:chgData name="Bernd Malorny" userId="7d8433b8-8ea1-461e-bd51-d4ba899c5a1a" providerId="ADAL" clId="{701E0B82-FCF3-48A7-92D2-7C72F9344132}" dt="2019-10-13T22:08:23.594" v="10044" actId="20577"/>
          <ac:spMkLst>
            <pc:docMk/>
            <pc:sldMk cId="810565684" sldId="270"/>
            <ac:spMk id="37" creationId="{5D1F2676-2A3D-43F1-B059-965897D13D5F}"/>
          </ac:spMkLst>
        </pc:spChg>
        <pc:spChg chg="mod">
          <ac:chgData name="Bernd Malorny" userId="7d8433b8-8ea1-461e-bd51-d4ba899c5a1a" providerId="ADAL" clId="{701E0B82-FCF3-48A7-92D2-7C72F9344132}" dt="2019-10-13T11:00:21.146" v="4516" actId="403"/>
          <ac:spMkLst>
            <pc:docMk/>
            <pc:sldMk cId="810565684" sldId="270"/>
            <ac:spMk id="38" creationId="{28C6D062-7D52-4E6A-A8E6-9200CBF1079E}"/>
          </ac:spMkLst>
        </pc:spChg>
        <pc:spChg chg="add mod">
          <ac:chgData name="Bernd Malorny" userId="7d8433b8-8ea1-461e-bd51-d4ba899c5a1a" providerId="ADAL" clId="{701E0B82-FCF3-48A7-92D2-7C72F9344132}" dt="2019-10-13T22:13:01.182" v="10093" actId="20577"/>
          <ac:spMkLst>
            <pc:docMk/>
            <pc:sldMk cId="810565684" sldId="270"/>
            <ac:spMk id="39" creationId="{CF59BD1C-02A4-46D1-937F-72744FEA8DF3}"/>
          </ac:spMkLst>
        </pc:spChg>
        <pc:spChg chg="add del">
          <ac:chgData name="Bernd Malorny" userId="7d8433b8-8ea1-461e-bd51-d4ba899c5a1a" providerId="ADAL" clId="{701E0B82-FCF3-48A7-92D2-7C72F9344132}" dt="2019-10-13T11:01:37.592" v="4536"/>
          <ac:spMkLst>
            <pc:docMk/>
            <pc:sldMk cId="810565684" sldId="270"/>
            <ac:spMk id="42" creationId="{674EA8C4-69A6-450B-89D0-C4B70999EC25}"/>
          </ac:spMkLst>
        </pc:spChg>
        <pc:spChg chg="add del">
          <ac:chgData name="Bernd Malorny" userId="7d8433b8-8ea1-461e-bd51-d4ba899c5a1a" providerId="ADAL" clId="{701E0B82-FCF3-48A7-92D2-7C72F9344132}" dt="2019-10-13T11:01:37.592" v="4536"/>
          <ac:spMkLst>
            <pc:docMk/>
            <pc:sldMk cId="810565684" sldId="270"/>
            <ac:spMk id="43" creationId="{901C288E-E001-4C9A-8B2F-AA4CAEE46C04}"/>
          </ac:spMkLst>
        </pc:spChg>
        <pc:spChg chg="add mod ord">
          <ac:chgData name="Bernd Malorny" userId="7d8433b8-8ea1-461e-bd51-d4ba899c5a1a" providerId="ADAL" clId="{701E0B82-FCF3-48A7-92D2-7C72F9344132}" dt="2019-10-13T17:25:42.046" v="7954" actId="1076"/>
          <ac:spMkLst>
            <pc:docMk/>
            <pc:sldMk cId="810565684" sldId="270"/>
            <ac:spMk id="44" creationId="{55F61EC2-CC9E-42CA-AE0A-18AC890FED73}"/>
          </ac:spMkLst>
        </pc:spChg>
        <pc:spChg chg="add del mod">
          <ac:chgData name="Bernd Malorny" userId="7d8433b8-8ea1-461e-bd51-d4ba899c5a1a" providerId="ADAL" clId="{701E0B82-FCF3-48A7-92D2-7C72F9344132}" dt="2019-10-13T11:04:13.094" v="4567" actId="478"/>
          <ac:spMkLst>
            <pc:docMk/>
            <pc:sldMk cId="810565684" sldId="270"/>
            <ac:spMk id="45" creationId="{33012BC0-EDCD-444B-8C68-291D7185A6ED}"/>
          </ac:spMkLst>
        </pc:spChg>
        <pc:spChg chg="add del mod">
          <ac:chgData name="Bernd Malorny" userId="7d8433b8-8ea1-461e-bd51-d4ba899c5a1a" providerId="ADAL" clId="{701E0B82-FCF3-48A7-92D2-7C72F9344132}" dt="2019-10-13T11:04:16.416" v="4568" actId="478"/>
          <ac:spMkLst>
            <pc:docMk/>
            <pc:sldMk cId="810565684" sldId="270"/>
            <ac:spMk id="46" creationId="{5D25D05E-2609-4327-B71B-E18B3CEBB359}"/>
          </ac:spMkLst>
        </pc:spChg>
        <pc:spChg chg="add mod">
          <ac:chgData name="Bernd Malorny" userId="7d8433b8-8ea1-461e-bd51-d4ba899c5a1a" providerId="ADAL" clId="{701E0B82-FCF3-48A7-92D2-7C72F9344132}" dt="2019-10-13T17:25:49.132" v="7955" actId="1076"/>
          <ac:spMkLst>
            <pc:docMk/>
            <pc:sldMk cId="810565684" sldId="270"/>
            <ac:spMk id="47" creationId="{712F4E9B-EE5A-44B3-A40F-CD65158A1BBA}"/>
          </ac:spMkLst>
        </pc:spChg>
        <pc:spChg chg="add mod">
          <ac:chgData name="Bernd Malorny" userId="7d8433b8-8ea1-461e-bd51-d4ba899c5a1a" providerId="ADAL" clId="{701E0B82-FCF3-48A7-92D2-7C72F9344132}" dt="2019-10-13T17:26:07.201" v="7958" actId="1076"/>
          <ac:spMkLst>
            <pc:docMk/>
            <pc:sldMk cId="810565684" sldId="270"/>
            <ac:spMk id="48" creationId="{E08D2ECF-E767-40BC-96EB-C6D11535F647}"/>
          </ac:spMkLst>
        </pc:spChg>
        <pc:spChg chg="add mod">
          <ac:chgData name="Bernd Malorny" userId="7d8433b8-8ea1-461e-bd51-d4ba899c5a1a" providerId="ADAL" clId="{701E0B82-FCF3-48A7-92D2-7C72F9344132}" dt="2019-10-13T22:37:43.815" v="10340" actId="1076"/>
          <ac:spMkLst>
            <pc:docMk/>
            <pc:sldMk cId="810565684" sldId="270"/>
            <ac:spMk id="49" creationId="{09711072-D170-487C-BE0C-495A5537D6A2}"/>
          </ac:spMkLst>
        </pc:spChg>
        <pc:spChg chg="add mod">
          <ac:chgData name="Bernd Malorny" userId="7d8433b8-8ea1-461e-bd51-d4ba899c5a1a" providerId="ADAL" clId="{701E0B82-FCF3-48A7-92D2-7C72F9344132}" dt="2019-10-13T22:12:12.844" v="10074" actId="1076"/>
          <ac:spMkLst>
            <pc:docMk/>
            <pc:sldMk cId="810565684" sldId="270"/>
            <ac:spMk id="50" creationId="{4FAA7D3E-BCD0-43CD-B561-42EEA4C4D80B}"/>
          </ac:spMkLst>
        </pc:spChg>
        <pc:spChg chg="mod">
          <ac:chgData name="Bernd Malorny" userId="7d8433b8-8ea1-461e-bd51-d4ba899c5a1a" providerId="ADAL" clId="{701E0B82-FCF3-48A7-92D2-7C72F9344132}" dt="2019-10-13T22:11:11.914" v="10067" actId="1076"/>
          <ac:spMkLst>
            <pc:docMk/>
            <pc:sldMk cId="810565684" sldId="270"/>
            <ac:spMk id="66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07T23:32:26.540" v="101" actId="1076"/>
          <ac:spMkLst>
            <pc:docMk/>
            <pc:sldMk cId="810565684" sldId="270"/>
            <ac:spMk id="6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52:39.425" v="1793" actId="1076"/>
          <ac:spMkLst>
            <pc:docMk/>
            <pc:sldMk cId="810565684" sldId="270"/>
            <ac:spMk id="68" creationId="{00000000-0000-0000-0000-000000000000}"/>
          </ac:spMkLst>
        </pc:spChg>
        <pc:spChg chg="add del mod topLvl">
          <ac:chgData name="Bernd Malorny" userId="7d8433b8-8ea1-461e-bd51-d4ba899c5a1a" providerId="ADAL" clId="{701E0B82-FCF3-48A7-92D2-7C72F9344132}" dt="2019-10-13T09:55:22.743" v="1823" actId="478"/>
          <ac:spMkLst>
            <pc:docMk/>
            <pc:sldMk cId="810565684" sldId="270"/>
            <ac:spMk id="73" creationId="{00000000-0000-0000-0000-000000000000}"/>
          </ac:spMkLst>
        </pc:spChg>
        <pc:spChg chg="del mod topLvl">
          <ac:chgData name="Bernd Malorny" userId="7d8433b8-8ea1-461e-bd51-d4ba899c5a1a" providerId="ADAL" clId="{701E0B82-FCF3-48A7-92D2-7C72F9344132}" dt="2019-10-13T11:08:18.876" v="4613" actId="478"/>
          <ac:spMkLst>
            <pc:docMk/>
            <pc:sldMk cId="810565684" sldId="270"/>
            <ac:spMk id="7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08:27.320" v="10049" actId="20577"/>
          <ac:spMkLst>
            <pc:docMk/>
            <pc:sldMk cId="810565684" sldId="270"/>
            <ac:spMk id="10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10:59:46.376" v="4510" actId="403"/>
          <ac:spMkLst>
            <pc:docMk/>
            <pc:sldMk cId="810565684" sldId="270"/>
            <ac:spMk id="106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56:32.442" v="1831" actId="1076"/>
          <ac:spMkLst>
            <pc:docMk/>
            <pc:sldMk cId="810565684" sldId="270"/>
            <ac:spMk id="10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12:44.105" v="10083" actId="20577"/>
          <ac:spMkLst>
            <pc:docMk/>
            <pc:sldMk cId="810565684" sldId="270"/>
            <ac:spMk id="108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11:02:00.724" v="4540" actId="478"/>
          <ac:spMkLst>
            <pc:docMk/>
            <pc:sldMk cId="810565684" sldId="270"/>
            <ac:spMk id="109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56:36.469" v="1832" actId="1076"/>
          <ac:spMkLst>
            <pc:docMk/>
            <pc:sldMk cId="810565684" sldId="270"/>
            <ac:spMk id="113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07T23:39:12.689" v="246" actId="478"/>
          <ac:spMkLst>
            <pc:docMk/>
            <pc:sldMk cId="810565684" sldId="270"/>
            <ac:spMk id="114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13T11:02:29.231" v="4549" actId="478"/>
          <ac:spMkLst>
            <pc:docMk/>
            <pc:sldMk cId="810565684" sldId="270"/>
            <ac:spMk id="11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09:56:45.972" v="1834" actId="1076"/>
          <ac:spMkLst>
            <pc:docMk/>
            <pc:sldMk cId="810565684" sldId="270"/>
            <ac:spMk id="121" creationId="{00000000-0000-0000-0000-000000000000}"/>
          </ac:spMkLst>
        </pc:spChg>
        <pc:spChg chg="del">
          <ac:chgData name="Bernd Malorny" userId="7d8433b8-8ea1-461e-bd51-d4ba899c5a1a" providerId="ADAL" clId="{701E0B82-FCF3-48A7-92D2-7C72F9344132}" dt="2019-10-07T23:40:25.047" v="307" actId="478"/>
          <ac:spMkLst>
            <pc:docMk/>
            <pc:sldMk cId="810565684" sldId="270"/>
            <ac:spMk id="122" creationId="{00000000-0000-0000-0000-000000000000}"/>
          </ac:spMkLst>
        </pc:spChg>
        <pc:spChg chg="del mod">
          <ac:chgData name="Bernd Malorny" userId="7d8433b8-8ea1-461e-bd51-d4ba899c5a1a" providerId="ADAL" clId="{701E0B82-FCF3-48A7-92D2-7C72F9344132}" dt="2019-10-13T11:02:34.397" v="4551" actId="478"/>
          <ac:spMkLst>
            <pc:docMk/>
            <pc:sldMk cId="810565684" sldId="270"/>
            <ac:spMk id="123" creationId="{00000000-0000-0000-0000-000000000000}"/>
          </ac:spMkLst>
        </pc:spChg>
        <pc:grpChg chg="mod">
          <ac:chgData name="Bernd Malorny" userId="7d8433b8-8ea1-461e-bd51-d4ba899c5a1a" providerId="ADAL" clId="{701E0B82-FCF3-48A7-92D2-7C72F9344132}" dt="2019-10-13T10:59:18.174" v="4505" actId="14100"/>
          <ac:grpSpMkLst>
            <pc:docMk/>
            <pc:sldMk cId="810565684" sldId="270"/>
            <ac:grpSpMk id="28" creationId="{00000000-0000-0000-0000-000000000000}"/>
          </ac:grpSpMkLst>
        </pc:grpChg>
        <pc:grpChg chg="mod">
          <ac:chgData name="Bernd Malorny" userId="7d8433b8-8ea1-461e-bd51-d4ba899c5a1a" providerId="ADAL" clId="{701E0B82-FCF3-48A7-92D2-7C72F9344132}" dt="2019-10-13T22:11:58.075" v="10071" actId="1076"/>
          <ac:grpSpMkLst>
            <pc:docMk/>
            <pc:sldMk cId="810565684" sldId="270"/>
            <ac:grpSpMk id="29" creationId="{00000000-0000-0000-0000-000000000000}"/>
          </ac:grpSpMkLst>
        </pc:grpChg>
        <pc:grpChg chg="add mod">
          <ac:chgData name="Bernd Malorny" userId="7d8433b8-8ea1-461e-bd51-d4ba899c5a1a" providerId="ADAL" clId="{701E0B82-FCF3-48A7-92D2-7C72F9344132}" dt="2019-10-13T22:11:58.075" v="10071" actId="1076"/>
          <ac:grpSpMkLst>
            <pc:docMk/>
            <pc:sldMk cId="810565684" sldId="270"/>
            <ac:grpSpMk id="32" creationId="{6A0D5269-F50C-40E1-93AE-6D186031893F}"/>
          </ac:grpSpMkLst>
        </pc:grpChg>
        <pc:grpChg chg="add mod">
          <ac:chgData name="Bernd Malorny" userId="7d8433b8-8ea1-461e-bd51-d4ba899c5a1a" providerId="ADAL" clId="{701E0B82-FCF3-48A7-92D2-7C72F9344132}" dt="2019-10-13T22:11:58.075" v="10071" actId="1076"/>
          <ac:grpSpMkLst>
            <pc:docMk/>
            <pc:sldMk cId="810565684" sldId="270"/>
            <ac:grpSpMk id="36" creationId="{6C07CEFD-878E-4BFD-B962-55DC6F267635}"/>
          </ac:grpSpMkLst>
        </pc:grpChg>
        <pc:grpChg chg="del">
          <ac:chgData name="Bernd Malorny" userId="7d8433b8-8ea1-461e-bd51-d4ba899c5a1a" providerId="ADAL" clId="{701E0B82-FCF3-48A7-92D2-7C72F9344132}" dt="2019-10-07T23:39:17.101" v="247" actId="478"/>
          <ac:grpSpMkLst>
            <pc:docMk/>
            <pc:sldMk cId="810565684" sldId="270"/>
            <ac:grpSpMk id="112" creationId="{00000000-0000-0000-0000-000000000000}"/>
          </ac:grpSpMkLst>
        </pc:grpChg>
        <pc:grpChg chg="del">
          <ac:chgData name="Bernd Malorny" userId="7d8433b8-8ea1-461e-bd51-d4ba899c5a1a" providerId="ADAL" clId="{701E0B82-FCF3-48A7-92D2-7C72F9344132}" dt="2019-10-07T23:40:39.668" v="308" actId="478"/>
          <ac:grpSpMkLst>
            <pc:docMk/>
            <pc:sldMk cId="810565684" sldId="270"/>
            <ac:grpSpMk id="120" creationId="{00000000-0000-0000-0000-000000000000}"/>
          </ac:grpSpMkLst>
        </pc:grpChg>
        <pc:grpChg chg="add del">
          <ac:chgData name="Bernd Malorny" userId="7d8433b8-8ea1-461e-bd51-d4ba899c5a1a" providerId="ADAL" clId="{701E0B82-FCF3-48A7-92D2-7C72F9344132}" dt="2019-10-13T09:55:22.743" v="1823" actId="478"/>
          <ac:grpSpMkLst>
            <pc:docMk/>
            <pc:sldMk cId="810565684" sldId="270"/>
            <ac:grpSpMk id="254" creationId="{00000000-0000-0000-0000-000000000000}"/>
          </ac:grpSpMkLst>
        </pc:grpChg>
        <pc:picChg chg="add mod">
          <ac:chgData name="Bernd Malorny" userId="7d8433b8-8ea1-461e-bd51-d4ba899c5a1a" providerId="ADAL" clId="{701E0B82-FCF3-48A7-92D2-7C72F9344132}" dt="2019-10-13T17:26:11.237" v="7959" actId="1076"/>
          <ac:picMkLst>
            <pc:docMk/>
            <pc:sldMk cId="810565684" sldId="270"/>
            <ac:picMk id="8" creationId="{8661E133-5E45-4592-8397-61ACD9A2BC2F}"/>
          </ac:picMkLst>
        </pc:picChg>
        <pc:picChg chg="mod">
          <ac:chgData name="Bernd Malorny" userId="7d8433b8-8ea1-461e-bd51-d4ba899c5a1a" providerId="ADAL" clId="{701E0B82-FCF3-48A7-92D2-7C72F9344132}" dt="2019-10-13T17:26:34.407" v="7961" actId="14100"/>
          <ac:picMkLst>
            <pc:docMk/>
            <pc:sldMk cId="810565684" sldId="270"/>
            <ac:picMk id="24" creationId="{00000000-0000-0000-0000-000000000000}"/>
          </ac:picMkLst>
        </pc:picChg>
        <pc:picChg chg="add del">
          <ac:chgData name="Bernd Malorny" userId="7d8433b8-8ea1-461e-bd51-d4ba899c5a1a" providerId="ADAL" clId="{701E0B82-FCF3-48A7-92D2-7C72F9344132}" dt="2019-10-13T11:01:10.311" v="4532" actId="478"/>
          <ac:picMkLst>
            <pc:docMk/>
            <pc:sldMk cId="810565684" sldId="270"/>
            <ac:picMk id="40" creationId="{1A434673-E406-40F7-AAC9-B45D33EC1383}"/>
          </ac:picMkLst>
        </pc:picChg>
        <pc:picChg chg="add del">
          <ac:chgData name="Bernd Malorny" userId="7d8433b8-8ea1-461e-bd51-d4ba899c5a1a" providerId="ADAL" clId="{701E0B82-FCF3-48A7-92D2-7C72F9344132}" dt="2019-10-13T11:01:37.592" v="4536"/>
          <ac:picMkLst>
            <pc:docMk/>
            <pc:sldMk cId="810565684" sldId="270"/>
            <ac:picMk id="41" creationId="{25481D26-217B-4979-8ABF-FC716522B191}"/>
          </ac:picMkLst>
        </pc:picChg>
        <pc:picChg chg="del mod">
          <ac:chgData name="Bernd Malorny" userId="7d8433b8-8ea1-461e-bd51-d4ba899c5a1a" providerId="ADAL" clId="{701E0B82-FCF3-48A7-92D2-7C72F9344132}" dt="2019-10-13T11:07:46.959" v="4608" actId="478"/>
          <ac:picMkLst>
            <pc:docMk/>
            <pc:sldMk cId="810565684" sldId="270"/>
            <ac:picMk id="249" creationId="{00000000-0000-0000-0000-000000000000}"/>
          </ac:picMkLst>
        </pc:picChg>
        <pc:picChg chg="add del mod ord">
          <ac:chgData name="Bernd Malorny" userId="7d8433b8-8ea1-461e-bd51-d4ba899c5a1a" providerId="ADAL" clId="{701E0B82-FCF3-48A7-92D2-7C72F9344132}" dt="2019-10-13T17:25:35.258" v="7953" actId="1076"/>
          <ac:picMkLst>
            <pc:docMk/>
            <pc:sldMk cId="810565684" sldId="270"/>
            <ac:picMk id="252" creationId="{00000000-0000-0000-0000-000000000000}"/>
          </ac:picMkLst>
        </pc:picChg>
        <pc:picChg chg="mod ord">
          <ac:chgData name="Bernd Malorny" userId="7d8433b8-8ea1-461e-bd51-d4ba899c5a1a" providerId="ADAL" clId="{701E0B82-FCF3-48A7-92D2-7C72F9344132}" dt="2019-10-13T17:25:35.258" v="7953" actId="1076"/>
          <ac:picMkLst>
            <pc:docMk/>
            <pc:sldMk cId="810565684" sldId="270"/>
            <ac:picMk id="253" creationId="{00000000-0000-0000-0000-000000000000}"/>
          </ac:picMkLst>
        </pc:picChg>
      </pc:sldChg>
      <pc:sldChg chg="del">
        <pc:chgData name="Bernd Malorny" userId="7d8433b8-8ea1-461e-bd51-d4ba899c5a1a" providerId="ADAL" clId="{701E0B82-FCF3-48A7-92D2-7C72F9344132}" dt="2019-10-13T11:32:47.327" v="5114" actId="47"/>
        <pc:sldMkLst>
          <pc:docMk/>
          <pc:sldMk cId="1982076032" sldId="271"/>
        </pc:sldMkLst>
      </pc:sldChg>
      <pc:sldChg chg="addSp delSp modSp">
        <pc:chgData name="Bernd Malorny" userId="7d8433b8-8ea1-461e-bd51-d4ba899c5a1a" providerId="ADAL" clId="{701E0B82-FCF3-48A7-92D2-7C72F9344132}" dt="2019-10-13T22:35:45.448" v="10327" actId="207"/>
        <pc:sldMkLst>
          <pc:docMk/>
          <pc:sldMk cId="1960350557" sldId="272"/>
        </pc:sldMkLst>
        <pc:spChg chg="mod">
          <ac:chgData name="Bernd Malorny" userId="7d8433b8-8ea1-461e-bd51-d4ba899c5a1a" providerId="ADAL" clId="{701E0B82-FCF3-48A7-92D2-7C72F9344132}" dt="2019-10-13T22:35:45.448" v="10327" actId="207"/>
          <ac:spMkLst>
            <pc:docMk/>
            <pc:sldMk cId="1960350557" sldId="272"/>
            <ac:spMk id="9" creationId="{00000000-0000-0000-0000-000000000000}"/>
          </ac:spMkLst>
        </pc:spChg>
        <pc:spChg chg="del topLvl">
          <ac:chgData name="Bernd Malorny" userId="7d8433b8-8ea1-461e-bd51-d4ba899c5a1a" providerId="ADAL" clId="{701E0B82-FCF3-48A7-92D2-7C72F9344132}" dt="2019-10-13T21:04:10.473" v="8731" actId="478"/>
          <ac:spMkLst>
            <pc:docMk/>
            <pc:sldMk cId="1960350557" sldId="272"/>
            <ac:spMk id="11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32:01.799" v="10303" actId="14100"/>
          <ac:spMkLst>
            <pc:docMk/>
            <pc:sldMk cId="1960350557" sldId="272"/>
            <ac:spMk id="21" creationId="{00000000-0000-0000-0000-000000000000}"/>
          </ac:spMkLst>
        </pc:spChg>
        <pc:spChg chg="del topLvl">
          <ac:chgData name="Bernd Malorny" userId="7d8433b8-8ea1-461e-bd51-d4ba899c5a1a" providerId="ADAL" clId="{701E0B82-FCF3-48A7-92D2-7C72F9344132}" dt="2019-10-13T22:19:41.073" v="10131" actId="478"/>
          <ac:spMkLst>
            <pc:docMk/>
            <pc:sldMk cId="1960350557" sldId="272"/>
            <ac:spMk id="33" creationId="{00000000-0000-0000-0000-000000000000}"/>
          </ac:spMkLst>
        </pc:spChg>
        <pc:spChg chg="add del mod topLvl">
          <ac:chgData name="Bernd Malorny" userId="7d8433b8-8ea1-461e-bd51-d4ba899c5a1a" providerId="ADAL" clId="{701E0B82-FCF3-48A7-92D2-7C72F9344132}" dt="2019-10-13T22:21:14.742" v="10197" actId="478"/>
          <ac:spMkLst>
            <pc:docMk/>
            <pc:sldMk cId="1960350557" sldId="272"/>
            <ac:spMk id="34" creationId="{00000000-0000-0000-0000-000000000000}"/>
          </ac:spMkLst>
        </pc:spChg>
        <pc:spChg chg="del topLvl">
          <ac:chgData name="Bernd Malorny" userId="7d8433b8-8ea1-461e-bd51-d4ba899c5a1a" providerId="ADAL" clId="{701E0B82-FCF3-48A7-92D2-7C72F9344132}" dt="2019-10-13T22:19:49.447" v="10132" actId="478"/>
          <ac:spMkLst>
            <pc:docMk/>
            <pc:sldMk cId="1960350557" sldId="272"/>
            <ac:spMk id="35" creationId="{00000000-0000-0000-0000-000000000000}"/>
          </ac:spMkLst>
        </pc:spChg>
        <pc:spChg chg="del mod topLvl">
          <ac:chgData name="Bernd Malorny" userId="7d8433b8-8ea1-461e-bd51-d4ba899c5a1a" providerId="ADAL" clId="{701E0B82-FCF3-48A7-92D2-7C72F9344132}" dt="2019-10-13T22:19:16.564" v="10128" actId="478"/>
          <ac:spMkLst>
            <pc:docMk/>
            <pc:sldMk cId="1960350557" sldId="272"/>
            <ac:spMk id="41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32:14.971" v="10309" actId="403"/>
          <ac:spMkLst>
            <pc:docMk/>
            <pc:sldMk cId="1960350557" sldId="272"/>
            <ac:spMk id="4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2:32:08.772" v="10306" actId="403"/>
          <ac:spMkLst>
            <pc:docMk/>
            <pc:sldMk cId="1960350557" sldId="272"/>
            <ac:spMk id="52" creationId="{639A0EAE-C6E5-4861-A6AA-FB6FFE8E2C96}"/>
          </ac:spMkLst>
        </pc:spChg>
        <pc:spChg chg="del">
          <ac:chgData name="Bernd Malorny" userId="7d8433b8-8ea1-461e-bd51-d4ba899c5a1a" providerId="ADAL" clId="{701E0B82-FCF3-48A7-92D2-7C72F9344132}" dt="2019-10-13T22:21:20.931" v="10199" actId="478"/>
          <ac:spMkLst>
            <pc:docMk/>
            <pc:sldMk cId="1960350557" sldId="272"/>
            <ac:spMk id="57" creationId="{A0F9A3B7-48FD-4FC3-9D40-2C47E80932DF}"/>
          </ac:spMkLst>
        </pc:spChg>
        <pc:spChg chg="del">
          <ac:chgData name="Bernd Malorny" userId="7d8433b8-8ea1-461e-bd51-d4ba899c5a1a" providerId="ADAL" clId="{701E0B82-FCF3-48A7-92D2-7C72F9344132}" dt="2019-10-13T22:21:25.952" v="10200" actId="478"/>
          <ac:spMkLst>
            <pc:docMk/>
            <pc:sldMk cId="1960350557" sldId="272"/>
            <ac:spMk id="58" creationId="{8D10155E-82C0-4DEC-9565-B03096B4489A}"/>
          </ac:spMkLst>
        </pc:spChg>
        <pc:grpChg chg="del">
          <ac:chgData name="Bernd Malorny" userId="7d8433b8-8ea1-461e-bd51-d4ba899c5a1a" providerId="ADAL" clId="{701E0B82-FCF3-48A7-92D2-7C72F9344132}" dt="2019-10-13T21:04:10.473" v="8731" actId="478"/>
          <ac:grpSpMkLst>
            <pc:docMk/>
            <pc:sldMk cId="1960350557" sldId="272"/>
            <ac:grpSpMk id="6" creationId="{00000000-0000-0000-0000-000000000000}"/>
          </ac:grpSpMkLst>
        </pc:grpChg>
        <pc:grpChg chg="del topLvl">
          <ac:chgData name="Bernd Malorny" userId="7d8433b8-8ea1-461e-bd51-d4ba899c5a1a" providerId="ADAL" clId="{701E0B82-FCF3-48A7-92D2-7C72F9344132}" dt="2019-10-13T22:18:54.053" v="10124" actId="165"/>
          <ac:grpSpMkLst>
            <pc:docMk/>
            <pc:sldMk cId="1960350557" sldId="272"/>
            <ac:grpSpMk id="12" creationId="{00000000-0000-0000-0000-000000000000}"/>
          </ac:grpSpMkLst>
        </pc:grpChg>
        <pc:grpChg chg="mod topLvl">
          <ac:chgData name="Bernd Malorny" userId="7d8433b8-8ea1-461e-bd51-d4ba899c5a1a" providerId="ADAL" clId="{701E0B82-FCF3-48A7-92D2-7C72F9344132}" dt="2019-10-13T22:35:19.758" v="10325" actId="1076"/>
          <ac:grpSpMkLst>
            <pc:docMk/>
            <pc:sldMk cId="1960350557" sldId="272"/>
            <ac:grpSpMk id="13" creationId="{00000000-0000-0000-0000-000000000000}"/>
          </ac:grpSpMkLst>
        </pc:grpChg>
        <pc:grpChg chg="del mod topLvl">
          <ac:chgData name="Bernd Malorny" userId="7d8433b8-8ea1-461e-bd51-d4ba899c5a1a" providerId="ADAL" clId="{701E0B82-FCF3-48A7-92D2-7C72F9344132}" dt="2019-10-13T22:19:16.564" v="10128" actId="478"/>
          <ac:grpSpMkLst>
            <pc:docMk/>
            <pc:sldMk cId="1960350557" sldId="272"/>
            <ac:grpSpMk id="14" creationId="{00000000-0000-0000-0000-000000000000}"/>
          </ac:grpSpMkLst>
        </pc:grpChg>
        <pc:grpChg chg="del mod topLvl">
          <ac:chgData name="Bernd Malorny" userId="7d8433b8-8ea1-461e-bd51-d4ba899c5a1a" providerId="ADAL" clId="{701E0B82-FCF3-48A7-92D2-7C72F9344132}" dt="2019-10-13T22:19:33.166" v="10130" actId="478"/>
          <ac:grpSpMkLst>
            <pc:docMk/>
            <pc:sldMk cId="1960350557" sldId="272"/>
            <ac:grpSpMk id="15" creationId="{00000000-0000-0000-0000-000000000000}"/>
          </ac:grpSpMkLst>
        </pc:grpChg>
        <pc:grpChg chg="del mod topLvl">
          <ac:chgData name="Bernd Malorny" userId="7d8433b8-8ea1-461e-bd51-d4ba899c5a1a" providerId="ADAL" clId="{701E0B82-FCF3-48A7-92D2-7C72F9344132}" dt="2019-10-13T22:19:41.073" v="10131" actId="478"/>
          <ac:grpSpMkLst>
            <pc:docMk/>
            <pc:sldMk cId="1960350557" sldId="272"/>
            <ac:grpSpMk id="16" creationId="{00000000-0000-0000-0000-000000000000}"/>
          </ac:grpSpMkLst>
        </pc:grpChg>
        <pc:grpChg chg="del mod topLvl">
          <ac:chgData name="Bernd Malorny" userId="7d8433b8-8ea1-461e-bd51-d4ba899c5a1a" providerId="ADAL" clId="{701E0B82-FCF3-48A7-92D2-7C72F9344132}" dt="2019-10-13T22:20:23.539" v="10136" actId="478"/>
          <ac:grpSpMkLst>
            <pc:docMk/>
            <pc:sldMk cId="1960350557" sldId="272"/>
            <ac:grpSpMk id="17" creationId="{00000000-0000-0000-0000-000000000000}"/>
          </ac:grpSpMkLst>
        </pc:grpChg>
        <pc:grpChg chg="del mod topLvl">
          <ac:chgData name="Bernd Malorny" userId="7d8433b8-8ea1-461e-bd51-d4ba899c5a1a" providerId="ADAL" clId="{701E0B82-FCF3-48A7-92D2-7C72F9344132}" dt="2019-10-13T22:20:26.841" v="10137" actId="478"/>
          <ac:grpSpMkLst>
            <pc:docMk/>
            <pc:sldMk cId="1960350557" sldId="272"/>
            <ac:grpSpMk id="18" creationId="{00000000-0000-0000-0000-000000000000}"/>
          </ac:grpSpMkLst>
        </pc:grpChg>
        <pc:grpChg chg="mod topLvl">
          <ac:chgData name="Bernd Malorny" userId="7d8433b8-8ea1-461e-bd51-d4ba899c5a1a" providerId="ADAL" clId="{701E0B82-FCF3-48A7-92D2-7C72F9344132}" dt="2019-10-13T22:35:19.758" v="10325" actId="1076"/>
          <ac:grpSpMkLst>
            <pc:docMk/>
            <pc:sldMk cId="1960350557" sldId="272"/>
            <ac:grpSpMk id="19" creationId="{00000000-0000-0000-0000-000000000000}"/>
          </ac:grpSpMkLst>
        </pc:grpChg>
        <pc:grpChg chg="del topLvl">
          <ac:chgData name="Bernd Malorny" userId="7d8433b8-8ea1-461e-bd51-d4ba899c5a1a" providerId="ADAL" clId="{701E0B82-FCF3-48A7-92D2-7C72F9344132}" dt="2019-10-13T22:19:49.447" v="10132" actId="478"/>
          <ac:grpSpMkLst>
            <pc:docMk/>
            <pc:sldMk cId="1960350557" sldId="272"/>
            <ac:grpSpMk id="32" creationId="{00000000-0000-0000-0000-000000000000}"/>
          </ac:grpSpMkLst>
        </pc:grpChg>
        <pc:grpChg chg="del topLvl">
          <ac:chgData name="Bernd Malorny" userId="7d8433b8-8ea1-461e-bd51-d4ba899c5a1a" providerId="ADAL" clId="{701E0B82-FCF3-48A7-92D2-7C72F9344132}" dt="2019-10-13T22:19:20.705" v="10129" actId="478"/>
          <ac:grpSpMkLst>
            <pc:docMk/>
            <pc:sldMk cId="1960350557" sldId="272"/>
            <ac:grpSpMk id="40" creationId="{00000000-0000-0000-0000-000000000000}"/>
          </ac:grpSpMkLst>
        </pc:grpChg>
        <pc:grpChg chg="add mod">
          <ac:chgData name="Bernd Malorny" userId="7d8433b8-8ea1-461e-bd51-d4ba899c5a1a" providerId="ADAL" clId="{701E0B82-FCF3-48A7-92D2-7C72F9344132}" dt="2019-10-13T22:35:19.758" v="10325" actId="1076"/>
          <ac:grpSpMkLst>
            <pc:docMk/>
            <pc:sldMk cId="1960350557" sldId="272"/>
            <ac:grpSpMk id="50" creationId="{CDE1C870-C8EF-43AE-81A1-AFF07B664301}"/>
          </ac:grpSpMkLst>
        </pc:grpChg>
        <pc:grpChg chg="del mod">
          <ac:chgData name="Bernd Malorny" userId="7d8433b8-8ea1-461e-bd51-d4ba899c5a1a" providerId="ADAL" clId="{701E0B82-FCF3-48A7-92D2-7C72F9344132}" dt="2019-10-13T22:21:25.952" v="10200" actId="478"/>
          <ac:grpSpMkLst>
            <pc:docMk/>
            <pc:sldMk cId="1960350557" sldId="272"/>
            <ac:grpSpMk id="54" creationId="{D8D88471-5D84-4E15-A2BB-2B242F21A864}"/>
          </ac:grpSpMkLst>
        </pc:grpChg>
        <pc:grpChg chg="del mod">
          <ac:chgData name="Bernd Malorny" userId="7d8433b8-8ea1-461e-bd51-d4ba899c5a1a" providerId="ADAL" clId="{701E0B82-FCF3-48A7-92D2-7C72F9344132}" dt="2019-10-13T22:21:20.931" v="10199" actId="478"/>
          <ac:grpSpMkLst>
            <pc:docMk/>
            <pc:sldMk cId="1960350557" sldId="272"/>
            <ac:grpSpMk id="56" creationId="{133267F1-5171-4785-BBC0-2E9535DB012F}"/>
          </ac:grpSpMkLst>
        </pc:grpChg>
        <pc:picChg chg="add del mod">
          <ac:chgData name="Bernd Malorny" userId="7d8433b8-8ea1-461e-bd51-d4ba899c5a1a" providerId="ADAL" clId="{701E0B82-FCF3-48A7-92D2-7C72F9344132}" dt="2019-10-13T21:04:26.848" v="8734" actId="478"/>
          <ac:picMkLst>
            <pc:docMk/>
            <pc:sldMk cId="1960350557" sldId="272"/>
            <ac:picMk id="3" creationId="{895275CA-8A3C-4577-BCE2-C0C7C9781D90}"/>
          </ac:picMkLst>
        </pc:picChg>
        <pc:picChg chg="add del mod">
          <ac:chgData name="Bernd Malorny" userId="7d8433b8-8ea1-461e-bd51-d4ba899c5a1a" providerId="ADAL" clId="{701E0B82-FCF3-48A7-92D2-7C72F9344132}" dt="2019-10-13T22:23:40.465" v="10271" actId="478"/>
          <ac:picMkLst>
            <pc:docMk/>
            <pc:sldMk cId="1960350557" sldId="272"/>
            <ac:picMk id="5" creationId="{C872A948-6FBA-40F8-A366-2BA8C98D8FB2}"/>
          </ac:picMkLst>
        </pc:picChg>
        <pc:picChg chg="add del mod">
          <ac:chgData name="Bernd Malorny" userId="7d8433b8-8ea1-461e-bd51-d4ba899c5a1a" providerId="ADAL" clId="{701E0B82-FCF3-48A7-92D2-7C72F9344132}" dt="2019-10-13T22:30:25.033" v="10289" actId="478"/>
          <ac:picMkLst>
            <pc:docMk/>
            <pc:sldMk cId="1960350557" sldId="272"/>
            <ac:picMk id="8" creationId="{0BF1AE6B-87E4-42B3-96EC-0CD7B5A9CA89}"/>
          </ac:picMkLst>
        </pc:picChg>
        <pc:picChg chg="del">
          <ac:chgData name="Bernd Malorny" userId="7d8433b8-8ea1-461e-bd51-d4ba899c5a1a" providerId="ADAL" clId="{701E0B82-FCF3-48A7-92D2-7C72F9344132}" dt="2019-10-13T21:03:35.668" v="8724" actId="478"/>
          <ac:picMkLst>
            <pc:docMk/>
            <pc:sldMk cId="1960350557" sldId="272"/>
            <ac:picMk id="10" creationId="{00000000-0000-0000-0000-000000000000}"/>
          </ac:picMkLst>
        </pc:picChg>
        <pc:picChg chg="add mod">
          <ac:chgData name="Bernd Malorny" userId="7d8433b8-8ea1-461e-bd51-d4ba899c5a1a" providerId="ADAL" clId="{701E0B82-FCF3-48A7-92D2-7C72F9344132}" dt="2019-10-13T22:35:19.758" v="10325" actId="1076"/>
          <ac:picMkLst>
            <pc:docMk/>
            <pc:sldMk cId="1960350557" sldId="272"/>
            <ac:picMk id="60" creationId="{F6A554AB-F507-471B-9F2D-29BCF3199402}"/>
          </ac:picMkLst>
        </pc:picChg>
      </pc:sldChg>
      <pc:sldChg chg="addSp modSp add">
        <pc:chgData name="Bernd Malorny" userId="7d8433b8-8ea1-461e-bd51-d4ba899c5a1a" providerId="ADAL" clId="{701E0B82-FCF3-48A7-92D2-7C72F9344132}" dt="2019-10-14T05:28:14.631" v="10535" actId="1076"/>
        <pc:sldMkLst>
          <pc:docMk/>
          <pc:sldMk cId="2697477371" sldId="273"/>
        </pc:sldMkLst>
        <pc:spChg chg="mod">
          <ac:chgData name="Bernd Malorny" userId="7d8433b8-8ea1-461e-bd51-d4ba899c5a1a" providerId="ADAL" clId="{701E0B82-FCF3-48A7-92D2-7C72F9344132}" dt="2019-10-13T21:45:28.840" v="9701" actId="1076"/>
          <ac:spMkLst>
            <pc:docMk/>
            <pc:sldMk cId="2697477371" sldId="273"/>
            <ac:spMk id="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4T05:28:14.631" v="10535" actId="1076"/>
          <ac:spMkLst>
            <pc:docMk/>
            <pc:sldMk cId="2697477371" sldId="273"/>
            <ac:spMk id="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4T05:28:10.323" v="10534" actId="14100"/>
          <ac:spMkLst>
            <pc:docMk/>
            <pc:sldMk cId="2697477371" sldId="273"/>
            <ac:spMk id="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4T04:58:15.684" v="10475" actId="2"/>
          <ac:spMkLst>
            <pc:docMk/>
            <pc:sldMk cId="2697477371" sldId="273"/>
            <ac:spMk id="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4:40.894" v="9695" actId="164"/>
          <ac:spMkLst>
            <pc:docMk/>
            <pc:sldMk cId="2697477371" sldId="273"/>
            <ac:spMk id="8" creationId="{00000000-0000-0000-0000-000000000000}"/>
          </ac:spMkLst>
        </pc:spChg>
        <pc:spChg chg="add mod">
          <ac:chgData name="Bernd Malorny" userId="7d8433b8-8ea1-461e-bd51-d4ba899c5a1a" providerId="ADAL" clId="{701E0B82-FCF3-48A7-92D2-7C72F9344132}" dt="2019-10-14T05:27:42.059" v="10528" actId="1076"/>
          <ac:spMkLst>
            <pc:docMk/>
            <pc:sldMk cId="2697477371" sldId="273"/>
            <ac:spMk id="29" creationId="{8659568A-DB85-44A9-9714-A5ABDD0618C7}"/>
          </ac:spMkLst>
        </pc:spChg>
        <pc:spChg chg="mod">
          <ac:chgData name="Bernd Malorny" userId="7d8433b8-8ea1-461e-bd51-d4ba899c5a1a" providerId="ADAL" clId="{701E0B82-FCF3-48A7-92D2-7C72F9344132}" dt="2019-10-13T21:47:35.198" v="9755" actId="20577"/>
          <ac:spMkLst>
            <pc:docMk/>
            <pc:sldMk cId="2697477371" sldId="273"/>
            <ac:spMk id="5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4T04:58:17.644" v="10476" actId="2"/>
          <ac:spMkLst>
            <pc:docMk/>
            <pc:sldMk cId="2697477371" sldId="273"/>
            <ac:spMk id="162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4:40.894" v="9695" actId="164"/>
          <ac:spMkLst>
            <pc:docMk/>
            <pc:sldMk cId="2697477371" sldId="273"/>
            <ac:spMk id="163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4:40.894" v="9695" actId="164"/>
          <ac:spMkLst>
            <pc:docMk/>
            <pc:sldMk cId="2697477371" sldId="273"/>
            <ac:spMk id="174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4:40.894" v="9695" actId="164"/>
          <ac:spMkLst>
            <pc:docMk/>
            <pc:sldMk cId="2697477371" sldId="273"/>
            <ac:spMk id="175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4:40.894" v="9695" actId="164"/>
          <ac:spMkLst>
            <pc:docMk/>
            <pc:sldMk cId="2697477371" sldId="273"/>
            <ac:spMk id="186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4:40.894" v="9695" actId="164"/>
          <ac:spMkLst>
            <pc:docMk/>
            <pc:sldMk cId="2697477371" sldId="273"/>
            <ac:spMk id="187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4:40.894" v="9695" actId="164"/>
          <ac:spMkLst>
            <pc:docMk/>
            <pc:sldMk cId="2697477371" sldId="273"/>
            <ac:spMk id="198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4:40.894" v="9695" actId="164"/>
          <ac:spMkLst>
            <pc:docMk/>
            <pc:sldMk cId="2697477371" sldId="273"/>
            <ac:spMk id="199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7:12.572" v="9750" actId="20577"/>
          <ac:spMkLst>
            <pc:docMk/>
            <pc:sldMk cId="2697477371" sldId="273"/>
            <ac:spMk id="210" creationId="{00000000-0000-0000-0000-000000000000}"/>
          </ac:spMkLst>
        </pc:spChg>
        <pc:spChg chg="mod">
          <ac:chgData name="Bernd Malorny" userId="7d8433b8-8ea1-461e-bd51-d4ba899c5a1a" providerId="ADAL" clId="{701E0B82-FCF3-48A7-92D2-7C72F9344132}" dt="2019-10-13T21:46:53.186" v="9727" actId="1076"/>
          <ac:spMkLst>
            <pc:docMk/>
            <pc:sldMk cId="2697477371" sldId="273"/>
            <ac:spMk id="211" creationId="{00000000-0000-0000-0000-000000000000}"/>
          </ac:spMkLst>
        </pc:spChg>
        <pc:grpChg chg="add mod">
          <ac:chgData name="Bernd Malorny" userId="7d8433b8-8ea1-461e-bd51-d4ba899c5a1a" providerId="ADAL" clId="{701E0B82-FCF3-48A7-92D2-7C72F9344132}" dt="2019-10-13T21:46:01.716" v="9704" actId="1076"/>
          <ac:grpSpMkLst>
            <pc:docMk/>
            <pc:sldMk cId="2697477371" sldId="273"/>
            <ac:grpSpMk id="3" creationId="{28C5C73C-0172-4CCF-9C7D-0A041BB13444}"/>
          </ac:grpSpMkLst>
        </pc:grpChg>
        <pc:grpChg chg="mod">
          <ac:chgData name="Bernd Malorny" userId="7d8433b8-8ea1-461e-bd51-d4ba899c5a1a" providerId="ADAL" clId="{701E0B82-FCF3-48A7-92D2-7C72F9344132}" dt="2019-10-13T21:45:43.377" v="9702" actId="1076"/>
          <ac:grpSpMkLst>
            <pc:docMk/>
            <pc:sldMk cId="2697477371" sldId="273"/>
            <ac:grpSpMk id="51" creationId="{00000000-0000-0000-0000-000000000000}"/>
          </ac:grpSpMkLst>
        </pc:grpChg>
        <pc:picChg chg="mod">
          <ac:chgData name="Bernd Malorny" userId="7d8433b8-8ea1-461e-bd51-d4ba899c5a1a" providerId="ADAL" clId="{701E0B82-FCF3-48A7-92D2-7C72F9344132}" dt="2019-10-13T21:44:40.894" v="9695" actId="164"/>
          <ac:picMkLst>
            <pc:docMk/>
            <pc:sldMk cId="2697477371" sldId="273"/>
            <ac:picMk id="9" creationId="{39064E48-78EC-479B-AF04-70D096A63063}"/>
          </ac:picMkLst>
        </pc:picChg>
        <pc:picChg chg="mod">
          <ac:chgData name="Bernd Malorny" userId="7d8433b8-8ea1-461e-bd51-d4ba899c5a1a" providerId="ADAL" clId="{701E0B82-FCF3-48A7-92D2-7C72F9344132}" dt="2019-10-13T21:44:40.894" v="9695" actId="164"/>
          <ac:picMkLst>
            <pc:docMk/>
            <pc:sldMk cId="2697477371" sldId="273"/>
            <ac:picMk id="22" creationId="{C20155C6-E447-4D92-AB25-B2D26427DD7E}"/>
          </ac:picMkLst>
        </pc:picChg>
        <pc:picChg chg="mod">
          <ac:chgData name="Bernd Malorny" userId="7d8433b8-8ea1-461e-bd51-d4ba899c5a1a" providerId="ADAL" clId="{701E0B82-FCF3-48A7-92D2-7C72F9344132}" dt="2019-10-13T21:44:40.894" v="9695" actId="164"/>
          <ac:picMkLst>
            <pc:docMk/>
            <pc:sldMk cId="2697477371" sldId="273"/>
            <ac:picMk id="24" creationId="{3BB0ED5D-0E63-4C8E-B5AF-D7C752F6E57C}"/>
          </ac:picMkLst>
        </pc:picChg>
        <pc:picChg chg="mod">
          <ac:chgData name="Bernd Malorny" userId="7d8433b8-8ea1-461e-bd51-d4ba899c5a1a" providerId="ADAL" clId="{701E0B82-FCF3-48A7-92D2-7C72F9344132}" dt="2019-10-13T21:44:40.894" v="9695" actId="164"/>
          <ac:picMkLst>
            <pc:docMk/>
            <pc:sldMk cId="2697477371" sldId="273"/>
            <ac:picMk id="26" creationId="{C741FBE5-4C6E-4B16-AEFD-D3C35D298E04}"/>
          </ac:picMkLst>
        </pc:picChg>
        <pc:picChg chg="mod">
          <ac:chgData name="Bernd Malorny" userId="7d8433b8-8ea1-461e-bd51-d4ba899c5a1a" providerId="ADAL" clId="{701E0B82-FCF3-48A7-92D2-7C72F9344132}" dt="2019-10-13T21:44:40.894" v="9695" actId="164"/>
          <ac:picMkLst>
            <pc:docMk/>
            <pc:sldMk cId="2697477371" sldId="273"/>
            <ac:picMk id="28" creationId="{1079DF70-F708-473A-8A83-7AD2B0473BFC}"/>
          </ac:picMkLst>
        </pc:picChg>
        <pc:picChg chg="mod">
          <ac:chgData name="Bernd Malorny" userId="7d8433b8-8ea1-461e-bd51-d4ba899c5a1a" providerId="ADAL" clId="{701E0B82-FCF3-48A7-92D2-7C72F9344132}" dt="2019-10-13T21:44:40.894" v="9695" actId="164"/>
          <ac:picMkLst>
            <pc:docMk/>
            <pc:sldMk cId="2697477371" sldId="273"/>
            <ac:picMk id="30" creationId="{B1903FDC-F44A-478A-8ECA-806F1DD89DF1}"/>
          </ac:picMkLst>
        </pc:picChg>
        <pc:picChg chg="mod">
          <ac:chgData name="Bernd Malorny" userId="7d8433b8-8ea1-461e-bd51-d4ba899c5a1a" providerId="ADAL" clId="{701E0B82-FCF3-48A7-92D2-7C72F9344132}" dt="2019-10-13T21:45:16.222" v="9700" actId="14100"/>
          <ac:picMkLst>
            <pc:docMk/>
            <pc:sldMk cId="2697477371" sldId="273"/>
            <ac:picMk id="241" creationId="{00000000-0000-0000-0000-000000000000}"/>
          </ac:picMkLst>
        </pc:picChg>
      </pc:sldChg>
      <pc:sldMasterChg chg="addSp delSp modSp modSldLayout">
        <pc:chgData name="Bernd Malorny" userId="7d8433b8-8ea1-461e-bd51-d4ba899c5a1a" providerId="ADAL" clId="{701E0B82-FCF3-48A7-92D2-7C72F9344132}" dt="2019-10-13T22:52:36.644" v="10437" actId="207"/>
        <pc:sldMasterMkLst>
          <pc:docMk/>
          <pc:sldMasterMk cId="2242998407" sldId="2147483660"/>
        </pc:sldMasterMkLst>
        <pc:spChg chg="mod">
          <ac:chgData name="Bernd Malorny" userId="7d8433b8-8ea1-461e-bd51-d4ba899c5a1a" providerId="ADAL" clId="{701E0B82-FCF3-48A7-92D2-7C72F9344132}" dt="2019-10-13T15:55:54.919" v="6388" actId="14100"/>
          <ac:spMkLst>
            <pc:docMk/>
            <pc:sldMasterMk cId="2242998407" sldId="2147483660"/>
            <ac:spMk id="8" creationId="{00000000-0000-0000-0000-000000000000}"/>
          </ac:spMkLst>
        </pc:spChg>
        <pc:spChg chg="add mod">
          <ac:chgData name="Bernd Malorny" userId="7d8433b8-8ea1-461e-bd51-d4ba899c5a1a" providerId="ADAL" clId="{701E0B82-FCF3-48A7-92D2-7C72F9344132}" dt="2019-10-13T22:52:36.644" v="10437" actId="207"/>
          <ac:spMkLst>
            <pc:docMk/>
            <pc:sldMasterMk cId="2242998407" sldId="2147483660"/>
            <ac:spMk id="10" creationId="{EF0A53A5-A8BB-4D9A-BECC-FA7654DE0BC9}"/>
          </ac:spMkLst>
        </pc:spChg>
        <pc:picChg chg="mod">
          <ac:chgData name="Bernd Malorny" userId="7d8433b8-8ea1-461e-bd51-d4ba899c5a1a" providerId="ADAL" clId="{701E0B82-FCF3-48A7-92D2-7C72F9344132}" dt="2019-10-13T15:55:25.549" v="6385" actId="14100"/>
          <ac:picMkLst>
            <pc:docMk/>
            <pc:sldMasterMk cId="2242998407" sldId="2147483660"/>
            <ac:picMk id="7" creationId="{00000000-0000-0000-0000-000000000000}"/>
          </ac:picMkLst>
        </pc:picChg>
        <pc:picChg chg="add mod">
          <ac:chgData name="Bernd Malorny" userId="7d8433b8-8ea1-461e-bd51-d4ba899c5a1a" providerId="ADAL" clId="{701E0B82-FCF3-48A7-92D2-7C72F9344132}" dt="2019-10-13T16:11:54.302" v="6439" actId="1076"/>
          <ac:picMkLst>
            <pc:docMk/>
            <pc:sldMasterMk cId="2242998407" sldId="2147483660"/>
            <ac:picMk id="11" creationId="{26943EF1-991E-4267-81CF-815373F3A310}"/>
          </ac:picMkLst>
        </pc:picChg>
        <pc:cxnChg chg="add del mod">
          <ac:chgData name="Bernd Malorny" userId="7d8433b8-8ea1-461e-bd51-d4ba899c5a1a" providerId="ADAL" clId="{701E0B82-FCF3-48A7-92D2-7C72F9344132}" dt="2019-10-13T15:54:53.474" v="6381" actId="478"/>
          <ac:cxnSpMkLst>
            <pc:docMk/>
            <pc:sldMasterMk cId="2242998407" sldId="2147483660"/>
            <ac:cxnSpMk id="4" creationId="{F51417BA-4FEC-49DC-AC16-9CFB1E799D9A}"/>
          </ac:cxnSpMkLst>
        </pc:cxnChg>
        <pc:cxnChg chg="add del mod">
          <ac:chgData name="Bernd Malorny" userId="7d8433b8-8ea1-461e-bd51-d4ba899c5a1a" providerId="ADAL" clId="{701E0B82-FCF3-48A7-92D2-7C72F9344132}" dt="2019-10-13T15:47:53.662" v="6374" actId="478"/>
          <ac:cxnSpMkLst>
            <pc:docMk/>
            <pc:sldMasterMk cId="2242998407" sldId="2147483660"/>
            <ac:cxnSpMk id="9" creationId="{E09C4FE1-9432-49C6-9D79-07384D26CEA0}"/>
          </ac:cxnSpMkLst>
        </pc:cxnChg>
        <pc:sldLayoutChg chg="addSp delSp modSp">
          <pc:chgData name="Bernd Malorny" userId="7d8433b8-8ea1-461e-bd51-d4ba899c5a1a" providerId="ADAL" clId="{701E0B82-FCF3-48A7-92D2-7C72F9344132}" dt="2019-10-13T22:34:41.400" v="10324" actId="14100"/>
          <pc:sldLayoutMkLst>
            <pc:docMk/>
            <pc:sldMasterMk cId="2242998407" sldId="2147483660"/>
            <pc:sldLayoutMk cId="1190656595" sldId="2147483661"/>
          </pc:sldLayoutMkLst>
          <pc:spChg chg="mod">
            <ac:chgData name="Bernd Malorny" userId="7d8433b8-8ea1-461e-bd51-d4ba899c5a1a" providerId="ADAL" clId="{701E0B82-FCF3-48A7-92D2-7C72F9344132}" dt="2019-10-13T22:34:41.400" v="10324" actId="14100"/>
            <ac:spMkLst>
              <pc:docMk/>
              <pc:sldMasterMk cId="2242998407" sldId="2147483660"/>
              <pc:sldLayoutMk cId="1190656595" sldId="2147483661"/>
              <ac:spMk id="7" creationId="{00000000-0000-0000-0000-000000000000}"/>
            </ac:spMkLst>
          </pc:spChg>
          <pc:picChg chg="add del mod">
            <ac:chgData name="Bernd Malorny" userId="7d8433b8-8ea1-461e-bd51-d4ba899c5a1a" providerId="ADAL" clId="{701E0B82-FCF3-48A7-92D2-7C72F9344132}" dt="2019-10-13T22:34:37.335" v="10323" actId="14100"/>
            <ac:picMkLst>
              <pc:docMk/>
              <pc:sldMasterMk cId="2242998407" sldId="2147483660"/>
              <pc:sldLayoutMk cId="1190656595" sldId="2147483661"/>
              <ac:picMk id="8" creationId="{00000000-0000-0000-0000-000000000000}"/>
            </ac:picMkLst>
          </pc:picChg>
        </pc:sldLayoutChg>
        <pc:sldLayoutChg chg="addSp modSp">
          <pc:chgData name="Bernd Malorny" userId="7d8433b8-8ea1-461e-bd51-d4ba899c5a1a" providerId="ADAL" clId="{701E0B82-FCF3-48A7-92D2-7C72F9344132}" dt="2019-10-13T16:05:50.021" v="6414" actId="1076"/>
          <pc:sldLayoutMkLst>
            <pc:docMk/>
            <pc:sldMasterMk cId="2242998407" sldId="2147483660"/>
            <pc:sldLayoutMk cId="1567028871" sldId="2147483668"/>
          </pc:sldLayoutMkLst>
          <pc:spChg chg="add mod">
            <ac:chgData name="Bernd Malorny" userId="7d8433b8-8ea1-461e-bd51-d4ba899c5a1a" providerId="ADAL" clId="{701E0B82-FCF3-48A7-92D2-7C72F9344132}" dt="2019-10-13T16:05:50.021" v="6414" actId="1076"/>
            <ac:spMkLst>
              <pc:docMk/>
              <pc:sldMasterMk cId="2242998407" sldId="2147483660"/>
              <pc:sldLayoutMk cId="1567028871" sldId="2147483668"/>
              <ac:spMk id="3" creationId="{F110E68E-1BAA-42B5-877C-EE648B66037F}"/>
            </ac:spMkLst>
          </pc:spChg>
          <pc:picChg chg="mod">
            <ac:chgData name="Bernd Malorny" userId="7d8433b8-8ea1-461e-bd51-d4ba899c5a1a" providerId="ADAL" clId="{701E0B82-FCF3-48A7-92D2-7C72F9344132}" dt="2019-10-13T10:15:20.595" v="2573" actId="14100"/>
            <ac:picMkLst>
              <pc:docMk/>
              <pc:sldMasterMk cId="2242998407" sldId="2147483660"/>
              <pc:sldLayoutMk cId="1567028871" sldId="2147483668"/>
              <ac:picMk id="6" creationId="{E42BCF6D-C89E-4E79-A3F3-230B5850FBAA}"/>
            </ac:picMkLst>
          </pc:picChg>
        </pc:sldLayoutChg>
      </pc:sldMasterChg>
      <pc:sldMasterChg chg="addSp modSp">
        <pc:chgData name="Bernd Malorny" userId="7d8433b8-8ea1-461e-bd51-d4ba899c5a1a" providerId="ADAL" clId="{701E0B82-FCF3-48A7-92D2-7C72F9344132}" dt="2019-10-13T10:14:02.315" v="2562"/>
        <pc:sldMasterMkLst>
          <pc:docMk/>
          <pc:sldMasterMk cId="491961752" sldId="2147483681"/>
        </pc:sldMasterMkLst>
        <pc:spChg chg="add mod">
          <ac:chgData name="Bernd Malorny" userId="7d8433b8-8ea1-461e-bd51-d4ba899c5a1a" providerId="ADAL" clId="{701E0B82-FCF3-48A7-92D2-7C72F9344132}" dt="2019-10-13T10:14:02.315" v="2562"/>
          <ac:spMkLst>
            <pc:docMk/>
            <pc:sldMasterMk cId="491961752" sldId="2147483681"/>
            <ac:spMk id="2" creationId="{755BDF3C-9874-482B-B47C-72BD80D89D08}"/>
          </ac:spMkLst>
        </pc:spChg>
        <pc:spChg chg="add mod">
          <ac:chgData name="Bernd Malorny" userId="7d8433b8-8ea1-461e-bd51-d4ba899c5a1a" providerId="ADAL" clId="{701E0B82-FCF3-48A7-92D2-7C72F9344132}" dt="2019-10-13T10:14:02.315" v="2562"/>
          <ac:spMkLst>
            <pc:docMk/>
            <pc:sldMasterMk cId="491961752" sldId="2147483681"/>
            <ac:spMk id="3" creationId="{43CAA716-1506-4807-B71C-4CC05086029D}"/>
          </ac:spMkLst>
        </pc:spChg>
        <pc:spChg chg="add mod">
          <ac:chgData name="Bernd Malorny" userId="7d8433b8-8ea1-461e-bd51-d4ba899c5a1a" providerId="ADAL" clId="{701E0B82-FCF3-48A7-92D2-7C72F9344132}" dt="2019-10-13T10:14:02.315" v="2562"/>
          <ac:spMkLst>
            <pc:docMk/>
            <pc:sldMasterMk cId="491961752" sldId="2147483681"/>
            <ac:spMk id="4" creationId="{C69959FE-35EE-40F7-8688-23334E4798B3}"/>
          </ac:spMkLst>
        </pc:spChg>
        <pc:spChg chg="add mod">
          <ac:chgData name="Bernd Malorny" userId="7d8433b8-8ea1-461e-bd51-d4ba899c5a1a" providerId="ADAL" clId="{701E0B82-FCF3-48A7-92D2-7C72F9344132}" dt="2019-10-13T10:14:02.315" v="2562"/>
          <ac:spMkLst>
            <pc:docMk/>
            <pc:sldMasterMk cId="491961752" sldId="2147483681"/>
            <ac:spMk id="5" creationId="{64565035-374C-478C-B6CA-930C13260AA6}"/>
          </ac:spMkLst>
        </pc:spChg>
        <pc:spChg chg="add mod">
          <ac:chgData name="Bernd Malorny" userId="7d8433b8-8ea1-461e-bd51-d4ba899c5a1a" providerId="ADAL" clId="{701E0B82-FCF3-48A7-92D2-7C72F9344132}" dt="2019-10-13T10:14:02.315" v="2562"/>
          <ac:spMkLst>
            <pc:docMk/>
            <pc:sldMasterMk cId="491961752" sldId="2147483681"/>
            <ac:spMk id="6" creationId="{6ABC52C4-847F-46F1-96D3-3445F69B7FC2}"/>
          </ac:spMkLst>
        </pc:spChg>
      </pc:sldMasterChg>
    </pc:docChg>
  </pc:docChgLst>
  <pc:docChgLst>
    <pc:chgData name="Bernd Malorny" userId="7d8433b8-8ea1-461e-bd51-d4ba899c5a1a" providerId="ADAL" clId="{21078771-4FCA-42EE-9269-8FCEC6E184D8}"/>
    <pc:docChg chg="undo redo custSel modSld sldOrd">
      <pc:chgData name="Bernd Malorny" userId="7d8433b8-8ea1-461e-bd51-d4ba899c5a1a" providerId="ADAL" clId="{21078771-4FCA-42EE-9269-8FCEC6E184D8}" dt="2019-10-07T23:05:21.351" v="602"/>
      <pc:docMkLst>
        <pc:docMk/>
      </pc:docMkLst>
      <pc:sldChg chg="addSp delSp modSp">
        <pc:chgData name="Bernd Malorny" userId="7d8433b8-8ea1-461e-bd51-d4ba899c5a1a" providerId="ADAL" clId="{21078771-4FCA-42EE-9269-8FCEC6E184D8}" dt="2019-10-07T22:40:39.997" v="400" actId="20577"/>
        <pc:sldMkLst>
          <pc:docMk/>
          <pc:sldMk cId="3525522125" sldId="257"/>
        </pc:sldMkLst>
        <pc:spChg chg="mod">
          <ac:chgData name="Bernd Malorny" userId="7d8433b8-8ea1-461e-bd51-d4ba899c5a1a" providerId="ADAL" clId="{21078771-4FCA-42EE-9269-8FCEC6E184D8}" dt="2019-10-07T22:17:52.031" v="222" actId="1076"/>
          <ac:spMkLst>
            <pc:docMk/>
            <pc:sldMk cId="3525522125" sldId="257"/>
            <ac:spMk id="5" creationId="{00000000-0000-0000-0000-000000000000}"/>
          </ac:spMkLst>
        </pc:spChg>
        <pc:spChg chg="add del mod">
          <ac:chgData name="Bernd Malorny" userId="7d8433b8-8ea1-461e-bd51-d4ba899c5a1a" providerId="ADAL" clId="{21078771-4FCA-42EE-9269-8FCEC6E184D8}" dt="2019-10-07T22:16:08.533" v="210" actId="931"/>
          <ac:spMkLst>
            <pc:docMk/>
            <pc:sldMk cId="3525522125" sldId="257"/>
            <ac:spMk id="10" creationId="{735FD3F5-AE9C-4C05-8F67-6084E2133987}"/>
          </ac:spMkLst>
        </pc:spChg>
        <pc:spChg chg="add mod">
          <ac:chgData name="Bernd Malorny" userId="7d8433b8-8ea1-461e-bd51-d4ba899c5a1a" providerId="ADAL" clId="{21078771-4FCA-42EE-9269-8FCEC6E184D8}" dt="2019-10-07T22:17:03.622" v="221" actId="478"/>
          <ac:spMkLst>
            <pc:docMk/>
            <pc:sldMk cId="3525522125" sldId="257"/>
            <ac:spMk id="14" creationId="{D20B42C3-51BD-4CB8-A9A6-038EDC8FDEC3}"/>
          </ac:spMkLst>
        </pc:spChg>
        <pc:spChg chg="mod">
          <ac:chgData name="Bernd Malorny" userId="7d8433b8-8ea1-461e-bd51-d4ba899c5a1a" providerId="ADAL" clId="{21078771-4FCA-42EE-9269-8FCEC6E184D8}" dt="2019-10-07T22:40:39.997" v="400" actId="20577"/>
          <ac:spMkLst>
            <pc:docMk/>
            <pc:sldMk cId="3525522125" sldId="257"/>
            <ac:spMk id="16" creationId="{00000000-0000-0000-0000-000000000000}"/>
          </ac:spMkLst>
        </pc:spChg>
        <pc:picChg chg="add del mod ord">
          <ac:chgData name="Bernd Malorny" userId="7d8433b8-8ea1-461e-bd51-d4ba899c5a1a" providerId="ADAL" clId="{21078771-4FCA-42EE-9269-8FCEC6E184D8}" dt="2019-10-07T22:17:03.622" v="221" actId="478"/>
          <ac:picMkLst>
            <pc:docMk/>
            <pc:sldMk cId="3525522125" sldId="257"/>
            <ac:picMk id="12" creationId="{03C38F55-E153-4946-9DB7-943E00AEB8E6}"/>
          </ac:picMkLst>
        </pc:picChg>
        <pc:picChg chg="del">
          <ac:chgData name="Bernd Malorny" userId="7d8433b8-8ea1-461e-bd51-d4ba899c5a1a" providerId="ADAL" clId="{21078771-4FCA-42EE-9269-8FCEC6E184D8}" dt="2019-10-07T22:15:35.847" v="209" actId="478"/>
          <ac:picMkLst>
            <pc:docMk/>
            <pc:sldMk cId="3525522125" sldId="257"/>
            <ac:picMk id="25" creationId="{00000000-0000-0000-0000-000000000000}"/>
          </ac:picMkLst>
        </pc:picChg>
      </pc:sldChg>
      <pc:sldChg chg="addSp delSp modSp">
        <pc:chgData name="Bernd Malorny" userId="7d8433b8-8ea1-461e-bd51-d4ba899c5a1a" providerId="ADAL" clId="{21078771-4FCA-42EE-9269-8FCEC6E184D8}" dt="2019-10-07T22:18:54.800" v="227" actId="1076"/>
        <pc:sldMkLst>
          <pc:docMk/>
          <pc:sldMk cId="3796107868" sldId="259"/>
        </pc:sldMkLst>
        <pc:spChg chg="mod">
          <ac:chgData name="Bernd Malorny" userId="7d8433b8-8ea1-461e-bd51-d4ba899c5a1a" providerId="ADAL" clId="{21078771-4FCA-42EE-9269-8FCEC6E184D8}" dt="2019-10-07T22:04:18.550" v="65" actId="207"/>
          <ac:spMkLst>
            <pc:docMk/>
            <pc:sldMk cId="3796107868" sldId="259"/>
            <ac:spMk id="2" creationId="{00000000-0000-0000-0000-000000000000}"/>
          </ac:spMkLst>
        </pc:spChg>
        <pc:spChg chg="mod">
          <ac:chgData name="Bernd Malorny" userId="7d8433b8-8ea1-461e-bd51-d4ba899c5a1a" providerId="ADAL" clId="{21078771-4FCA-42EE-9269-8FCEC6E184D8}" dt="2019-10-07T22:09:15.549" v="203" actId="404"/>
          <ac:spMkLst>
            <pc:docMk/>
            <pc:sldMk cId="3796107868" sldId="259"/>
            <ac:spMk id="16" creationId="{00000000-0000-0000-0000-000000000000}"/>
          </ac:spMkLst>
        </pc:spChg>
        <pc:grpChg chg="del">
          <ac:chgData name="Bernd Malorny" userId="7d8433b8-8ea1-461e-bd51-d4ba899c5a1a" providerId="ADAL" clId="{21078771-4FCA-42EE-9269-8FCEC6E184D8}" dt="2019-10-07T22:18:32.604" v="223" actId="478"/>
          <ac:grpSpMkLst>
            <pc:docMk/>
            <pc:sldMk cId="3796107868" sldId="259"/>
            <ac:grpSpMk id="17" creationId="{00000000-0000-0000-0000-000000000000}"/>
          </ac:grpSpMkLst>
        </pc:grpChg>
        <pc:picChg chg="add mod">
          <ac:chgData name="Bernd Malorny" userId="7d8433b8-8ea1-461e-bd51-d4ba899c5a1a" providerId="ADAL" clId="{21078771-4FCA-42EE-9269-8FCEC6E184D8}" dt="2019-10-07T22:18:54.800" v="227" actId="1076"/>
          <ac:picMkLst>
            <pc:docMk/>
            <pc:sldMk cId="3796107868" sldId="259"/>
            <ac:picMk id="32" creationId="{3212D9A1-0B98-49E7-95FB-7712E5A03580}"/>
          </ac:picMkLst>
        </pc:picChg>
      </pc:sldChg>
      <pc:sldChg chg="ord">
        <pc:chgData name="Bernd Malorny" userId="7d8433b8-8ea1-461e-bd51-d4ba899c5a1a" providerId="ADAL" clId="{21078771-4FCA-42EE-9269-8FCEC6E184D8}" dt="2019-10-07T23:05:21.351" v="602"/>
        <pc:sldMkLst>
          <pc:docMk/>
          <pc:sldMk cId="2055093772" sldId="260"/>
        </pc:sldMkLst>
      </pc:sldChg>
      <pc:sldChg chg="modSp ord">
        <pc:chgData name="Bernd Malorny" userId="7d8433b8-8ea1-461e-bd51-d4ba899c5a1a" providerId="ADAL" clId="{21078771-4FCA-42EE-9269-8FCEC6E184D8}" dt="2019-10-07T22:11:19.258" v="207" actId="1076"/>
        <pc:sldMkLst>
          <pc:docMk/>
          <pc:sldMk cId="3932852023" sldId="261"/>
        </pc:sldMkLst>
        <pc:spChg chg="mod">
          <ac:chgData name="Bernd Malorny" userId="7d8433b8-8ea1-461e-bd51-d4ba899c5a1a" providerId="ADAL" clId="{21078771-4FCA-42EE-9269-8FCEC6E184D8}" dt="2019-10-07T22:11:19.258" v="207" actId="1076"/>
          <ac:spMkLst>
            <pc:docMk/>
            <pc:sldMk cId="3932852023" sldId="261"/>
            <ac:spMk id="107" creationId="{00000000-0000-0000-0000-000000000000}"/>
          </ac:spMkLst>
        </pc:spChg>
      </pc:sldChg>
      <pc:sldChg chg="ord">
        <pc:chgData name="Bernd Malorny" userId="7d8433b8-8ea1-461e-bd51-d4ba899c5a1a" providerId="ADAL" clId="{21078771-4FCA-42EE-9269-8FCEC6E184D8}" dt="2019-10-07T22:10:39.415" v="205"/>
        <pc:sldMkLst>
          <pc:docMk/>
          <pc:sldMk cId="86565050" sldId="262"/>
        </pc:sldMkLst>
      </pc:sldChg>
      <pc:sldChg chg="modSp">
        <pc:chgData name="Bernd Malorny" userId="7d8433b8-8ea1-461e-bd51-d4ba899c5a1a" providerId="ADAL" clId="{21078771-4FCA-42EE-9269-8FCEC6E184D8}" dt="2019-10-07T23:02:51.406" v="564" actId="1076"/>
        <pc:sldMkLst>
          <pc:docMk/>
          <pc:sldMk cId="3669088176" sldId="263"/>
        </pc:sldMkLst>
        <pc:spChg chg="mod">
          <ac:chgData name="Bernd Malorny" userId="7d8433b8-8ea1-461e-bd51-d4ba899c5a1a" providerId="ADAL" clId="{21078771-4FCA-42EE-9269-8FCEC6E184D8}" dt="2019-10-07T23:02:51.406" v="564" actId="1076"/>
          <ac:spMkLst>
            <pc:docMk/>
            <pc:sldMk cId="3669088176" sldId="263"/>
            <ac:spMk id="2" creationId="{00000000-0000-0000-0000-000000000000}"/>
          </ac:spMkLst>
        </pc:spChg>
      </pc:sldChg>
      <pc:sldChg chg="addSp delSp modSp ord">
        <pc:chgData name="Bernd Malorny" userId="7d8433b8-8ea1-461e-bd51-d4ba899c5a1a" providerId="ADAL" clId="{21078771-4FCA-42EE-9269-8FCEC6E184D8}" dt="2019-10-07T23:00:41.276" v="559" actId="20577"/>
        <pc:sldMkLst>
          <pc:docMk/>
          <pc:sldMk cId="1335965489" sldId="264"/>
        </pc:sldMkLst>
        <pc:spChg chg="mod">
          <ac:chgData name="Bernd Malorny" userId="7d8433b8-8ea1-461e-bd51-d4ba899c5a1a" providerId="ADAL" clId="{21078771-4FCA-42EE-9269-8FCEC6E184D8}" dt="2019-10-07T23:00:41.276" v="559" actId="20577"/>
          <ac:spMkLst>
            <pc:docMk/>
            <pc:sldMk cId="1335965489" sldId="264"/>
            <ac:spMk id="13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13.586" v="538" actId="478"/>
          <ac:spMkLst>
            <pc:docMk/>
            <pc:sldMk cId="1335965489" sldId="264"/>
            <ac:spMk id="233" creationId="{00000000-0000-0000-0000-000000000000}"/>
          </ac:spMkLst>
        </pc:spChg>
        <pc:spChg chg="add del">
          <ac:chgData name="Bernd Malorny" userId="7d8433b8-8ea1-461e-bd51-d4ba899c5a1a" providerId="ADAL" clId="{21078771-4FCA-42EE-9269-8FCEC6E184D8}" dt="2019-10-07T22:40:39.009" v="397" actId="478"/>
          <ac:spMkLst>
            <pc:docMk/>
            <pc:sldMk cId="1335965489" sldId="264"/>
            <ac:spMk id="235" creationId="{00000000-0000-0000-0000-000000000000}"/>
          </ac:spMkLst>
        </pc:spChg>
        <pc:spChg chg="add del">
          <ac:chgData name="Bernd Malorny" userId="7d8433b8-8ea1-461e-bd51-d4ba899c5a1a" providerId="ADAL" clId="{21078771-4FCA-42EE-9269-8FCEC6E184D8}" dt="2019-10-07T22:40:39.311" v="398" actId="478"/>
          <ac:spMkLst>
            <pc:docMk/>
            <pc:sldMk cId="1335965489" sldId="264"/>
            <ac:spMk id="236" creationId="{00000000-0000-0000-0000-000000000000}"/>
          </ac:spMkLst>
        </pc:spChg>
        <pc:spChg chg="mod">
          <ac:chgData name="Bernd Malorny" userId="7d8433b8-8ea1-461e-bd51-d4ba899c5a1a" providerId="ADAL" clId="{21078771-4FCA-42EE-9269-8FCEC6E184D8}" dt="2019-10-07T22:40:38.710" v="396" actId="14100"/>
          <ac:spMkLst>
            <pc:docMk/>
            <pc:sldMk cId="1335965489" sldId="264"/>
            <ac:spMk id="237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50.006" v="546" actId="478"/>
          <ac:spMkLst>
            <pc:docMk/>
            <pc:sldMk cId="1335965489" sldId="264"/>
            <ac:spMk id="249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3:00:00.090" v="549" actId="478"/>
          <ac:spMkLst>
            <pc:docMk/>
            <pc:sldMk cId="1335965489" sldId="264"/>
            <ac:spMk id="258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31.509" v="541" actId="478"/>
          <ac:spMkLst>
            <pc:docMk/>
            <pc:sldMk cId="1335965489" sldId="264"/>
            <ac:spMk id="261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04.865" v="537" actId="478"/>
          <ac:spMkLst>
            <pc:docMk/>
            <pc:sldMk cId="1335965489" sldId="264"/>
            <ac:spMk id="264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56.305" v="548" actId="478"/>
          <ac:spMkLst>
            <pc:docMk/>
            <pc:sldMk cId="1335965489" sldId="264"/>
            <ac:spMk id="265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38.501" v="543" actId="478"/>
          <ac:spMkLst>
            <pc:docMk/>
            <pc:sldMk cId="1335965489" sldId="264"/>
            <ac:spMk id="266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45.278" v="545" actId="478"/>
          <ac:spMkLst>
            <pc:docMk/>
            <pc:sldMk cId="1335965489" sldId="264"/>
            <ac:spMk id="275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41.671" v="544" actId="478"/>
          <ac:spMkLst>
            <pc:docMk/>
            <pc:sldMk cId="1335965489" sldId="264"/>
            <ac:spMk id="277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35.067" v="542" actId="478"/>
          <ac:spMkLst>
            <pc:docMk/>
            <pc:sldMk cId="1335965489" sldId="264"/>
            <ac:spMk id="279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53.328" v="547" actId="478"/>
          <ac:spMkLst>
            <pc:docMk/>
            <pc:sldMk cId="1335965489" sldId="264"/>
            <ac:spMk id="281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28.253" v="540" actId="478"/>
          <ac:spMkLst>
            <pc:docMk/>
            <pc:sldMk cId="1335965489" sldId="264"/>
            <ac:spMk id="286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59:21.925" v="539" actId="478"/>
          <ac:spMkLst>
            <pc:docMk/>
            <pc:sldMk cId="1335965489" sldId="264"/>
            <ac:spMk id="290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41:41.408" v="405" actId="478"/>
          <ac:spMkLst>
            <pc:docMk/>
            <pc:sldMk cId="1335965489" sldId="264"/>
            <ac:spMk id="318" creationId="{00000000-0000-0000-0000-000000000000}"/>
          </ac:spMkLst>
        </pc:spChg>
        <pc:spChg chg="del">
          <ac:chgData name="Bernd Malorny" userId="7d8433b8-8ea1-461e-bd51-d4ba899c5a1a" providerId="ADAL" clId="{21078771-4FCA-42EE-9269-8FCEC6E184D8}" dt="2019-10-07T22:41:18.322" v="402" actId="478"/>
          <ac:spMkLst>
            <pc:docMk/>
            <pc:sldMk cId="1335965489" sldId="264"/>
            <ac:spMk id="320" creationId="{00000000-0000-0000-0000-000000000000}"/>
          </ac:spMkLst>
        </pc:spChg>
        <pc:spChg chg="mod">
          <ac:chgData name="Bernd Malorny" userId="7d8433b8-8ea1-461e-bd51-d4ba899c5a1a" providerId="ADAL" clId="{21078771-4FCA-42EE-9269-8FCEC6E184D8}" dt="2019-10-07T22:41:53.801" v="406" actId="6549"/>
          <ac:spMkLst>
            <pc:docMk/>
            <pc:sldMk cId="1335965489" sldId="264"/>
            <ac:spMk id="321" creationId="{00000000-0000-0000-0000-000000000000}"/>
          </ac:spMkLst>
        </pc:spChg>
        <pc:grpChg chg="mod">
          <ac:chgData name="Bernd Malorny" userId="7d8433b8-8ea1-461e-bd51-d4ba899c5a1a" providerId="ADAL" clId="{21078771-4FCA-42EE-9269-8FCEC6E184D8}" dt="2019-10-07T22:40:39.654" v="399" actId="1076"/>
          <ac:grpSpMkLst>
            <pc:docMk/>
            <pc:sldMk cId="1335965489" sldId="264"/>
            <ac:grpSpMk id="231" creationId="{00000000-0000-0000-0000-000000000000}"/>
          </ac:grpSpMkLst>
        </pc:grpChg>
        <pc:grpChg chg="del">
          <ac:chgData name="Bernd Malorny" userId="7d8433b8-8ea1-461e-bd51-d4ba899c5a1a" providerId="ADAL" clId="{21078771-4FCA-42EE-9269-8FCEC6E184D8}" dt="2019-10-07T22:41:20.693" v="403" actId="478"/>
          <ac:grpSpMkLst>
            <pc:docMk/>
            <pc:sldMk cId="1335965489" sldId="264"/>
            <ac:grpSpMk id="322" creationId="{00000000-0000-0000-0000-000000000000}"/>
          </ac:grpSpMkLst>
        </pc:grpChg>
        <pc:grpChg chg="del">
          <ac:chgData name="Bernd Malorny" userId="7d8433b8-8ea1-461e-bd51-d4ba899c5a1a" providerId="ADAL" clId="{21078771-4FCA-42EE-9269-8FCEC6E184D8}" dt="2019-10-07T22:41:08.358" v="401" actId="478"/>
          <ac:grpSpMkLst>
            <pc:docMk/>
            <pc:sldMk cId="1335965489" sldId="264"/>
            <ac:grpSpMk id="325" creationId="{00000000-0000-0000-0000-000000000000}"/>
          </ac:grpSpMkLst>
        </pc:grpChg>
      </pc:sldChg>
      <pc:sldChg chg="ord">
        <pc:chgData name="Bernd Malorny" userId="7d8433b8-8ea1-461e-bd51-d4ba899c5a1a" providerId="ADAL" clId="{21078771-4FCA-42EE-9269-8FCEC6E184D8}" dt="2019-10-07T23:02:24.649" v="560"/>
        <pc:sldMkLst>
          <pc:docMk/>
          <pc:sldMk cId="2693393590" sldId="266"/>
        </pc:sldMkLst>
      </pc:sldChg>
      <pc:sldChg chg="modSp ord">
        <pc:chgData name="Bernd Malorny" userId="7d8433b8-8ea1-461e-bd51-d4ba899c5a1a" providerId="ADAL" clId="{21078771-4FCA-42EE-9269-8FCEC6E184D8}" dt="2019-10-07T23:05:20.619" v="601" actId="1076"/>
        <pc:sldMkLst>
          <pc:docMk/>
          <pc:sldMk cId="810565684" sldId="270"/>
        </pc:sldMkLst>
        <pc:spChg chg="mod">
          <ac:chgData name="Bernd Malorny" userId="7d8433b8-8ea1-461e-bd51-d4ba899c5a1a" providerId="ADAL" clId="{21078771-4FCA-42EE-9269-8FCEC6E184D8}" dt="2019-10-07T23:03:55.977" v="590" actId="20577"/>
          <ac:spMkLst>
            <pc:docMk/>
            <pc:sldMk cId="810565684" sldId="270"/>
            <ac:spMk id="68" creationId="{00000000-0000-0000-0000-000000000000}"/>
          </ac:spMkLst>
        </pc:spChg>
        <pc:picChg chg="mod">
          <ac:chgData name="Bernd Malorny" userId="7d8433b8-8ea1-461e-bd51-d4ba899c5a1a" providerId="ADAL" clId="{21078771-4FCA-42EE-9269-8FCEC6E184D8}" dt="2019-10-07T23:05:20.619" v="601" actId="1076"/>
          <ac:picMkLst>
            <pc:docMk/>
            <pc:sldMk cId="810565684" sldId="270"/>
            <ac:picMk id="24" creationId="{00000000-0000-0000-0000-000000000000}"/>
          </ac:picMkLst>
        </pc:picChg>
        <pc:picChg chg="mod">
          <ac:chgData name="Bernd Malorny" userId="7d8433b8-8ea1-461e-bd51-d4ba899c5a1a" providerId="ADAL" clId="{21078771-4FCA-42EE-9269-8FCEC6E184D8}" dt="2019-10-07T23:04:38.665" v="595" actId="1076"/>
          <ac:picMkLst>
            <pc:docMk/>
            <pc:sldMk cId="810565684" sldId="270"/>
            <ac:picMk id="25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8711A-51FF-4A20-88DD-67F828A65CE2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A2C69-8146-4264-A3D4-2B751D911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0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A2C69-8146-4264-A3D4-2B751D91173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1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A2C69-8146-4264-A3D4-2B751D91173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33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A2C69-8146-4264-A3D4-2B751D91173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2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9390"/>
            <a:ext cx="9144000" cy="564861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209390"/>
            <a:ext cx="9143999" cy="5648610"/>
          </a:xfrm>
          <a:prstGeom prst="rect">
            <a:avLst/>
          </a:prstGeom>
          <a:gradFill>
            <a:gsLst>
              <a:gs pos="1000">
                <a:schemeClr val="tx2"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5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406703"/>
            <a:ext cx="9144000" cy="334217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4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803190"/>
            <a:ext cx="9144000" cy="205481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7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448651" y="2328830"/>
            <a:ext cx="2099173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1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1989745" y="3587100"/>
            <a:ext cx="2099173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3530839" y="2328830"/>
            <a:ext cx="2099173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3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071933" y="3587100"/>
            <a:ext cx="2099173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6613026" y="2328830"/>
            <a:ext cx="2099173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9144000" cy="12046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36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362471"/>
            <a:ext cx="9144000" cy="21330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17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163162" y="2"/>
            <a:ext cx="2817676" cy="685799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3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55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E42BCF6D-C89E-4E79-A3F3-230B5850F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0" y="-58189"/>
            <a:ext cx="9151930" cy="69161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10E68E-1BAA-42B5-877C-EE648B66037F}"/>
              </a:ext>
            </a:extLst>
          </p:cNvPr>
          <p:cNvSpPr/>
          <p:nvPr userDrawn="1"/>
        </p:nvSpPr>
        <p:spPr>
          <a:xfrm>
            <a:off x="-7930" y="-58189"/>
            <a:ext cx="9144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2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572000" cy="2320925"/>
          </a:xfrm>
          <a:custGeom>
            <a:avLst/>
            <a:gdLst>
              <a:gd name="connsiteX0" fmla="*/ 0 w 4572000"/>
              <a:gd name="connsiteY0" fmla="*/ 0 h 2320925"/>
              <a:gd name="connsiteX1" fmla="*/ 4572000 w 4572000"/>
              <a:gd name="connsiteY1" fmla="*/ 0 h 2320925"/>
              <a:gd name="connsiteX2" fmla="*/ 2286000 w 4572000"/>
              <a:gd name="connsiteY2" fmla="*/ 2320925 h 232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2320925">
                <a:moveTo>
                  <a:pt x="0" y="0"/>
                </a:moveTo>
                <a:lnTo>
                  <a:pt x="4572000" y="0"/>
                </a:lnTo>
                <a:lnTo>
                  <a:pt x="2286000" y="2320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4537075"/>
            <a:ext cx="4572000" cy="2320925"/>
          </a:xfrm>
          <a:custGeom>
            <a:avLst/>
            <a:gdLst>
              <a:gd name="connsiteX0" fmla="*/ 2286000 w 4572000"/>
              <a:gd name="connsiteY0" fmla="*/ 0 h 2320925"/>
              <a:gd name="connsiteX1" fmla="*/ 4572000 w 4572000"/>
              <a:gd name="connsiteY1" fmla="*/ 2320925 h 2320925"/>
              <a:gd name="connsiteX2" fmla="*/ 0 w 4572000"/>
              <a:gd name="connsiteY2" fmla="*/ 2320925 h 232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2320925">
                <a:moveTo>
                  <a:pt x="2286000" y="0"/>
                </a:moveTo>
                <a:lnTo>
                  <a:pt x="4572000" y="2320925"/>
                </a:lnTo>
                <a:lnTo>
                  <a:pt x="0" y="2320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66750" y="1800225"/>
            <a:ext cx="3219450" cy="3228975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1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163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1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26606" y="3728103"/>
            <a:ext cx="1295055" cy="1301097"/>
          </a:xfrm>
          <a:prstGeom prst="diamond">
            <a:avLst/>
          </a:prstGeom>
        </p:spPr>
        <p:txBody>
          <a:bodyPr/>
          <a:lstStyle>
            <a:lvl1pPr>
              <a:defRPr sz="600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29771" y="3728103"/>
            <a:ext cx="1295055" cy="1301097"/>
          </a:xfrm>
          <a:prstGeom prst="diamond">
            <a:avLst/>
          </a:prstGeom>
        </p:spPr>
        <p:txBody>
          <a:bodyPr/>
          <a:lstStyle>
            <a:lvl1pPr>
              <a:defRPr sz="600"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019175" y="3728103"/>
            <a:ext cx="1295055" cy="1301097"/>
          </a:xfrm>
          <a:prstGeom prst="diamond">
            <a:avLst/>
          </a:prstGeom>
        </p:spPr>
        <p:txBody>
          <a:bodyPr/>
          <a:lstStyle>
            <a:lvl1pPr>
              <a:defRPr sz="6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9144000" cy="34163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8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403096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0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1330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21330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3" name="Picture Placeholder 92"/>
          <p:cNvSpPr>
            <a:spLocks noGrp="1"/>
          </p:cNvSpPr>
          <p:nvPr>
            <p:ph type="pic" sz="quarter" idx="10"/>
          </p:nvPr>
        </p:nvSpPr>
        <p:spPr>
          <a:xfrm>
            <a:off x="532180" y="2873689"/>
            <a:ext cx="1720173" cy="1714919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3" name="Picture Placeholder 92"/>
          <p:cNvSpPr>
            <a:spLocks noGrp="1"/>
          </p:cNvSpPr>
          <p:nvPr>
            <p:ph type="pic" sz="quarter" idx="15"/>
          </p:nvPr>
        </p:nvSpPr>
        <p:spPr>
          <a:xfrm>
            <a:off x="2658734" y="2873689"/>
            <a:ext cx="1720173" cy="1714919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4" name="Picture Placeholder 92"/>
          <p:cNvSpPr>
            <a:spLocks noGrp="1"/>
          </p:cNvSpPr>
          <p:nvPr>
            <p:ph type="pic" sz="quarter" idx="16"/>
          </p:nvPr>
        </p:nvSpPr>
        <p:spPr>
          <a:xfrm>
            <a:off x="4769937" y="2873689"/>
            <a:ext cx="1720173" cy="1714919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5" name="Picture Placeholder 92"/>
          <p:cNvSpPr>
            <a:spLocks noGrp="1"/>
          </p:cNvSpPr>
          <p:nvPr>
            <p:ph type="pic" sz="quarter" idx="17"/>
          </p:nvPr>
        </p:nvSpPr>
        <p:spPr>
          <a:xfrm>
            <a:off x="6896491" y="2873689"/>
            <a:ext cx="1720173" cy="1714919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7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4104806" cy="5759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6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204556"/>
            <a:ext cx="9153526" cy="565344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4763" y="1204557"/>
            <a:ext cx="9144000" cy="565344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0A53A5-A8BB-4D9A-BECC-FA7654DE0BC9}"/>
              </a:ext>
            </a:extLst>
          </p:cNvPr>
          <p:cNvSpPr/>
          <p:nvPr userDrawn="1"/>
        </p:nvSpPr>
        <p:spPr>
          <a:xfrm flipH="1">
            <a:off x="-11976" y="295564"/>
            <a:ext cx="66678" cy="5357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C9398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6943EF1-991E-4267-81CF-815373F3A31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32" y="110733"/>
            <a:ext cx="1560945" cy="7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9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7" r:id="rId3"/>
    <p:sldLayoutId id="2147483669" r:id="rId4"/>
    <p:sldLayoutId id="2147483679" r:id="rId5"/>
    <p:sldLayoutId id="2147483670" r:id="rId6"/>
    <p:sldLayoutId id="2147483671" r:id="rId7"/>
    <p:sldLayoutId id="2147483672" r:id="rId8"/>
    <p:sldLayoutId id="2147483673" r:id="rId9"/>
    <p:sldLayoutId id="2147483680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hyperlink" Target="https://www.21cce.com/" TargetMode="Externa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27673" y="3190240"/>
            <a:ext cx="8280400" cy="3577730"/>
            <a:chOff x="2217916" y="748018"/>
            <a:chExt cx="4708163" cy="5590172"/>
          </a:xfrm>
        </p:grpSpPr>
        <p:sp>
          <p:nvSpPr>
            <p:cNvPr id="3" name="Diamond 2"/>
            <p:cNvSpPr/>
            <p:nvPr/>
          </p:nvSpPr>
          <p:spPr>
            <a:xfrm>
              <a:off x="2217916" y="748018"/>
              <a:ext cx="4708163" cy="4708162"/>
            </a:xfrm>
            <a:prstGeom prst="diamond">
              <a:avLst/>
            </a:prstGeom>
            <a:gradFill>
              <a:gsLst>
                <a:gs pos="1000">
                  <a:schemeClr val="tx2">
                    <a:alpha val="85000"/>
                  </a:schemeClr>
                </a:gs>
                <a:gs pos="100000">
                  <a:schemeClr val="bg2">
                    <a:alpha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Diamond 16"/>
            <p:cNvSpPr/>
            <p:nvPr/>
          </p:nvSpPr>
          <p:spPr>
            <a:xfrm>
              <a:off x="2431923" y="855021"/>
              <a:ext cx="4280148" cy="4494154"/>
            </a:xfrm>
            <a:prstGeom prst="diamond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603827" y="5754480"/>
              <a:ext cx="2172110" cy="583710"/>
              <a:chOff x="3721165" y="5484361"/>
              <a:chExt cx="2172110" cy="58371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721165" y="5655194"/>
                <a:ext cx="2172110" cy="4128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                    Hanoi, Oct. 22</a:t>
                </a:r>
                <a:r>
                  <a:rPr lang="en-US" b="1" baseline="30000" dirty="0">
                    <a:solidFill>
                      <a:schemeClr val="bg1"/>
                    </a:solidFill>
                  </a:rPr>
                  <a:t>nd</a:t>
                </a:r>
                <a:r>
                  <a:rPr lang="en-US" b="1" dirty="0">
                    <a:solidFill>
                      <a:schemeClr val="bg1"/>
                    </a:solidFill>
                  </a:rPr>
                  <a:t> 2019 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Line 6"/>
              <p:cNvSpPr>
                <a:spLocks noChangeShapeType="1"/>
              </p:cNvSpPr>
              <p:nvPr/>
            </p:nvSpPr>
            <p:spPr bwMode="auto">
              <a:xfrm>
                <a:off x="4507569" y="5484361"/>
                <a:ext cx="36353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795062" y="1765016"/>
              <a:ext cx="3406790" cy="2848535"/>
              <a:chOff x="2742211" y="1670601"/>
              <a:chExt cx="3406790" cy="284853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290218" y="3942058"/>
                <a:ext cx="2317329" cy="5770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21</a:t>
                </a:r>
                <a:r>
                  <a:rPr lang="en-US" sz="1200" baseline="30000" dirty="0">
                    <a:solidFill>
                      <a:schemeClr val="bg1"/>
                    </a:solidFill>
                  </a:rPr>
                  <a:t>st</a:t>
                </a:r>
                <a:r>
                  <a:rPr lang="en-US" sz="1200" dirty="0">
                    <a:solidFill>
                      <a:schemeClr val="bg1"/>
                    </a:solidFill>
                  </a:rPr>
                  <a:t> Century Clean Energy  GmbH &amp; Co KG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Germany </a:t>
                </a: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742211" y="1670601"/>
                <a:ext cx="3406790" cy="2066755"/>
                <a:chOff x="2686622" y="2067657"/>
                <a:chExt cx="3406790" cy="2066755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2686622" y="2605890"/>
                  <a:ext cx="3406790" cy="9175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chemeClr val="bg1"/>
                      </a:solidFill>
                      <a:latin typeface="+mj-lt"/>
                    </a:rPr>
                    <a:t>COMPANY </a:t>
                  </a:r>
                  <a:r>
                    <a:rPr lang="en-US" sz="4000" dirty="0">
                      <a:solidFill>
                        <a:schemeClr val="bg1"/>
                      </a:solidFill>
                      <a:latin typeface="+mj-lt"/>
                    </a:rPr>
                    <a:t>PROFILE</a:t>
                  </a:r>
                </a:p>
              </p:txBody>
            </p:sp>
            <p:sp>
              <p:nvSpPr>
                <p:cNvPr id="23" name="Isosceles Triangle 22"/>
                <p:cNvSpPr/>
                <p:nvPr/>
              </p:nvSpPr>
              <p:spPr>
                <a:xfrm>
                  <a:off x="4108966" y="2067657"/>
                  <a:ext cx="709187" cy="28377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Isosceles Triangle 23"/>
                <p:cNvSpPr/>
                <p:nvPr/>
              </p:nvSpPr>
              <p:spPr>
                <a:xfrm rot="10800000">
                  <a:off x="4108966" y="3850643"/>
                  <a:ext cx="709187" cy="283769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DBA7D03-E32F-49C4-9986-40A3E8C6B142}"/>
              </a:ext>
            </a:extLst>
          </p:cNvPr>
          <p:cNvSpPr txBox="1"/>
          <p:nvPr/>
        </p:nvSpPr>
        <p:spPr>
          <a:xfrm>
            <a:off x="181927" y="2628344"/>
            <a:ext cx="79040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                    Photovoltaic &amp; Smart Grids in Vietnam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6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view of a city at night&#10;&#10;Description automatically generated">
            <a:extLst>
              <a:ext uri="{FF2B5EF4-FFF2-40B4-BE49-F238E27FC236}">
                <a16:creationId xmlns:a16="http://schemas.microsoft.com/office/drawing/2014/main" id="{F6E00FCB-4D3B-42F4-8C27-D9E8377FFB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 r="37316"/>
          <a:stretch>
            <a:fillRect/>
          </a:stretch>
        </p:blipFill>
        <p:spPr>
          <a:xfrm>
            <a:off x="0" y="-7713"/>
            <a:ext cx="2817676" cy="6857998"/>
          </a:xfrm>
        </p:spPr>
      </p:pic>
      <p:sp>
        <p:nvSpPr>
          <p:cNvPr id="7" name="Rectangle 6"/>
          <p:cNvSpPr/>
          <p:nvPr/>
        </p:nvSpPr>
        <p:spPr>
          <a:xfrm rot="5400000">
            <a:off x="-2016855" y="2012448"/>
            <a:ext cx="6857998" cy="2817676"/>
          </a:xfrm>
          <a:prstGeom prst="rect">
            <a:avLst/>
          </a:prstGeom>
          <a:gradFill>
            <a:gsLst>
              <a:gs pos="1000">
                <a:schemeClr val="tx2"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180485" y="115685"/>
            <a:ext cx="2528172" cy="6348126"/>
            <a:chOff x="3314304" y="-1645285"/>
            <a:chExt cx="2528172" cy="6348126"/>
          </a:xfrm>
        </p:grpSpPr>
        <p:grpSp>
          <p:nvGrpSpPr>
            <p:cNvPr id="60" name="Group 59"/>
            <p:cNvGrpSpPr/>
            <p:nvPr/>
          </p:nvGrpSpPr>
          <p:grpSpPr>
            <a:xfrm>
              <a:off x="3423126" y="-1645285"/>
              <a:ext cx="2419350" cy="627677"/>
              <a:chOff x="2636882" y="-1645285"/>
              <a:chExt cx="2419350" cy="627677"/>
            </a:xfrm>
          </p:grpSpPr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3623037" y="-1017608"/>
                <a:ext cx="36353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636882" y="-1645285"/>
                <a:ext cx="2419350" cy="430887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</a:rPr>
                  <a:t>OUR Motivation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314304" y="-467805"/>
              <a:ext cx="2528171" cy="517064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High quality PV projects !</a:t>
              </a:r>
            </a:p>
            <a:p>
              <a:pPr algn="ctr"/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  <a:p>
              <a:pPr algn="ctr"/>
              <a:endParaRPr lang="en-US" b="1" dirty="0"/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Energy Storage 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Save  – Reliable- Long lasting  </a:t>
              </a:r>
              <a:r>
                <a:rPr lang="en-US" sz="1600" b="1" u="sng" dirty="0">
                  <a:solidFill>
                    <a:schemeClr val="bg1"/>
                  </a:solidFill>
                </a:rPr>
                <a:t>= Low cost!  </a:t>
              </a:r>
            </a:p>
            <a:p>
              <a:pPr algn="ctr"/>
              <a:endParaRPr lang="en-US" b="1" dirty="0"/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From projects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 to full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solutions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Fully  financed !</a:t>
              </a:r>
            </a:p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031E5F-583D-4A3B-95E5-00FD27A9A8EB}"/>
              </a:ext>
            </a:extLst>
          </p:cNvPr>
          <p:cNvGrpSpPr/>
          <p:nvPr/>
        </p:nvGrpSpPr>
        <p:grpSpPr>
          <a:xfrm>
            <a:off x="6018619" y="3107154"/>
            <a:ext cx="2730094" cy="1834318"/>
            <a:chOff x="431800" y="1660179"/>
            <a:chExt cx="2730094" cy="1834318"/>
          </a:xfrm>
        </p:grpSpPr>
        <p:sp>
          <p:nvSpPr>
            <p:cNvPr id="53" name="Freeform 331">
              <a:extLst>
                <a:ext uri="{FF2B5EF4-FFF2-40B4-BE49-F238E27FC236}">
                  <a16:creationId xmlns:a16="http://schemas.microsoft.com/office/drawing/2014/main" id="{AE67666A-6AD7-4D48-A97B-D301452589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277" y="1660179"/>
              <a:ext cx="196136" cy="186344"/>
            </a:xfrm>
            <a:custGeom>
              <a:avLst/>
              <a:gdLst>
                <a:gd name="T0" fmla="*/ 167 w 268"/>
                <a:gd name="T1" fmla="*/ 133 h 246"/>
                <a:gd name="T2" fmla="*/ 164 w 268"/>
                <a:gd name="T3" fmla="*/ 142 h 246"/>
                <a:gd name="T4" fmla="*/ 178 w 268"/>
                <a:gd name="T5" fmla="*/ 188 h 246"/>
                <a:gd name="T6" fmla="*/ 139 w 268"/>
                <a:gd name="T7" fmla="*/ 157 h 246"/>
                <a:gd name="T8" fmla="*/ 129 w 268"/>
                <a:gd name="T9" fmla="*/ 157 h 246"/>
                <a:gd name="T10" fmla="*/ 90 w 268"/>
                <a:gd name="T11" fmla="*/ 188 h 246"/>
                <a:gd name="T12" fmla="*/ 105 w 268"/>
                <a:gd name="T13" fmla="*/ 142 h 246"/>
                <a:gd name="T14" fmla="*/ 101 w 268"/>
                <a:gd name="T15" fmla="*/ 133 h 246"/>
                <a:gd name="T16" fmla="*/ 58 w 268"/>
                <a:gd name="T17" fmla="*/ 97 h 246"/>
                <a:gd name="T18" fmla="*/ 109 w 268"/>
                <a:gd name="T19" fmla="*/ 96 h 246"/>
                <a:gd name="T20" fmla="*/ 115 w 268"/>
                <a:gd name="T21" fmla="*/ 91 h 246"/>
                <a:gd name="T22" fmla="*/ 133 w 268"/>
                <a:gd name="T23" fmla="*/ 52 h 246"/>
                <a:gd name="T24" fmla="*/ 153 w 268"/>
                <a:gd name="T25" fmla="*/ 91 h 246"/>
                <a:gd name="T26" fmla="*/ 160 w 268"/>
                <a:gd name="T27" fmla="*/ 96 h 246"/>
                <a:gd name="T28" fmla="*/ 212 w 268"/>
                <a:gd name="T29" fmla="*/ 97 h 246"/>
                <a:gd name="T30" fmla="*/ 254 w 268"/>
                <a:gd name="T31" fmla="*/ 67 h 246"/>
                <a:gd name="T32" fmla="*/ 146 w 268"/>
                <a:gd name="T33" fmla="*/ 9 h 246"/>
                <a:gd name="T34" fmla="*/ 141 w 268"/>
                <a:gd name="T35" fmla="*/ 3 h 246"/>
                <a:gd name="T36" fmla="*/ 132 w 268"/>
                <a:gd name="T37" fmla="*/ 0 h 246"/>
                <a:gd name="T38" fmla="*/ 125 w 268"/>
                <a:gd name="T39" fmla="*/ 3 h 246"/>
                <a:gd name="T40" fmla="*/ 120 w 268"/>
                <a:gd name="T41" fmla="*/ 9 h 246"/>
                <a:gd name="T42" fmla="*/ 15 w 268"/>
                <a:gd name="T43" fmla="*/ 67 h 246"/>
                <a:gd name="T44" fmla="*/ 6 w 268"/>
                <a:gd name="T45" fmla="*/ 69 h 246"/>
                <a:gd name="T46" fmla="*/ 1 w 268"/>
                <a:gd name="T47" fmla="*/ 76 h 246"/>
                <a:gd name="T48" fmla="*/ 0 w 268"/>
                <a:gd name="T49" fmla="*/ 86 h 246"/>
                <a:gd name="T50" fmla="*/ 5 w 268"/>
                <a:gd name="T51" fmla="*/ 93 h 246"/>
                <a:gd name="T52" fmla="*/ 46 w 268"/>
                <a:gd name="T53" fmla="*/ 226 h 246"/>
                <a:gd name="T54" fmla="*/ 46 w 268"/>
                <a:gd name="T55" fmla="*/ 236 h 246"/>
                <a:gd name="T56" fmla="*/ 51 w 268"/>
                <a:gd name="T57" fmla="*/ 243 h 246"/>
                <a:gd name="T58" fmla="*/ 60 w 268"/>
                <a:gd name="T59" fmla="*/ 246 h 246"/>
                <a:gd name="T60" fmla="*/ 69 w 268"/>
                <a:gd name="T61" fmla="*/ 242 h 246"/>
                <a:gd name="T62" fmla="*/ 200 w 268"/>
                <a:gd name="T63" fmla="*/ 242 h 246"/>
                <a:gd name="T64" fmla="*/ 209 w 268"/>
                <a:gd name="T65" fmla="*/ 246 h 246"/>
                <a:gd name="T66" fmla="*/ 218 w 268"/>
                <a:gd name="T67" fmla="*/ 243 h 246"/>
                <a:gd name="T68" fmla="*/ 223 w 268"/>
                <a:gd name="T69" fmla="*/ 236 h 246"/>
                <a:gd name="T70" fmla="*/ 223 w 268"/>
                <a:gd name="T71" fmla="*/ 226 h 246"/>
                <a:gd name="T72" fmla="*/ 263 w 268"/>
                <a:gd name="T73" fmla="*/ 93 h 246"/>
                <a:gd name="T74" fmla="*/ 268 w 268"/>
                <a:gd name="T75" fmla="*/ 86 h 246"/>
                <a:gd name="T76" fmla="*/ 268 w 268"/>
                <a:gd name="T77" fmla="*/ 76 h 246"/>
                <a:gd name="T78" fmla="*/ 263 w 268"/>
                <a:gd name="T79" fmla="*/ 69 h 246"/>
                <a:gd name="T80" fmla="*/ 254 w 268"/>
                <a:gd name="T81" fmla="*/ 67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8" h="246">
                  <a:moveTo>
                    <a:pt x="170" y="130"/>
                  </a:moveTo>
                  <a:lnTo>
                    <a:pt x="167" y="133"/>
                  </a:lnTo>
                  <a:lnTo>
                    <a:pt x="164" y="137"/>
                  </a:lnTo>
                  <a:lnTo>
                    <a:pt x="164" y="142"/>
                  </a:lnTo>
                  <a:lnTo>
                    <a:pt x="164" y="146"/>
                  </a:lnTo>
                  <a:lnTo>
                    <a:pt x="178" y="188"/>
                  </a:lnTo>
                  <a:lnTo>
                    <a:pt x="143" y="160"/>
                  </a:lnTo>
                  <a:lnTo>
                    <a:pt x="139" y="157"/>
                  </a:lnTo>
                  <a:lnTo>
                    <a:pt x="135" y="157"/>
                  </a:lnTo>
                  <a:lnTo>
                    <a:pt x="129" y="157"/>
                  </a:lnTo>
                  <a:lnTo>
                    <a:pt x="125" y="160"/>
                  </a:lnTo>
                  <a:lnTo>
                    <a:pt x="90" y="188"/>
                  </a:lnTo>
                  <a:lnTo>
                    <a:pt x="104" y="146"/>
                  </a:lnTo>
                  <a:lnTo>
                    <a:pt x="105" y="142"/>
                  </a:lnTo>
                  <a:lnTo>
                    <a:pt x="104" y="137"/>
                  </a:lnTo>
                  <a:lnTo>
                    <a:pt x="101" y="133"/>
                  </a:lnTo>
                  <a:lnTo>
                    <a:pt x="98" y="130"/>
                  </a:lnTo>
                  <a:lnTo>
                    <a:pt x="58" y="97"/>
                  </a:lnTo>
                  <a:lnTo>
                    <a:pt x="105" y="97"/>
                  </a:lnTo>
                  <a:lnTo>
                    <a:pt x="109" y="96"/>
                  </a:lnTo>
                  <a:lnTo>
                    <a:pt x="112" y="93"/>
                  </a:lnTo>
                  <a:lnTo>
                    <a:pt x="115" y="91"/>
                  </a:lnTo>
                  <a:lnTo>
                    <a:pt x="118" y="87"/>
                  </a:lnTo>
                  <a:lnTo>
                    <a:pt x="133" y="52"/>
                  </a:lnTo>
                  <a:lnTo>
                    <a:pt x="151" y="88"/>
                  </a:lnTo>
                  <a:lnTo>
                    <a:pt x="153" y="91"/>
                  </a:lnTo>
                  <a:lnTo>
                    <a:pt x="156" y="94"/>
                  </a:lnTo>
                  <a:lnTo>
                    <a:pt x="160" y="96"/>
                  </a:lnTo>
                  <a:lnTo>
                    <a:pt x="164" y="97"/>
                  </a:lnTo>
                  <a:lnTo>
                    <a:pt x="212" y="97"/>
                  </a:lnTo>
                  <a:lnTo>
                    <a:pt x="170" y="130"/>
                  </a:lnTo>
                  <a:close/>
                  <a:moveTo>
                    <a:pt x="254" y="67"/>
                  </a:moveTo>
                  <a:lnTo>
                    <a:pt x="174" y="67"/>
                  </a:lnTo>
                  <a:lnTo>
                    <a:pt x="146" y="9"/>
                  </a:lnTo>
                  <a:lnTo>
                    <a:pt x="144" y="5"/>
                  </a:lnTo>
                  <a:lnTo>
                    <a:pt x="141" y="3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25" y="3"/>
                  </a:lnTo>
                  <a:lnTo>
                    <a:pt x="122" y="6"/>
                  </a:lnTo>
                  <a:lnTo>
                    <a:pt x="120" y="9"/>
                  </a:lnTo>
                  <a:lnTo>
                    <a:pt x="95" y="67"/>
                  </a:lnTo>
                  <a:lnTo>
                    <a:pt x="15" y="67"/>
                  </a:lnTo>
                  <a:lnTo>
                    <a:pt x="10" y="67"/>
                  </a:lnTo>
                  <a:lnTo>
                    <a:pt x="6" y="69"/>
                  </a:lnTo>
                  <a:lnTo>
                    <a:pt x="3" y="72"/>
                  </a:lnTo>
                  <a:lnTo>
                    <a:pt x="1" y="76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2" y="89"/>
                  </a:lnTo>
                  <a:lnTo>
                    <a:pt x="5" y="93"/>
                  </a:lnTo>
                  <a:lnTo>
                    <a:pt x="71" y="146"/>
                  </a:lnTo>
                  <a:lnTo>
                    <a:pt x="46" y="226"/>
                  </a:lnTo>
                  <a:lnTo>
                    <a:pt x="45" y="231"/>
                  </a:lnTo>
                  <a:lnTo>
                    <a:pt x="46" y="236"/>
                  </a:lnTo>
                  <a:lnTo>
                    <a:pt x="48" y="240"/>
                  </a:lnTo>
                  <a:lnTo>
                    <a:pt x="51" y="243"/>
                  </a:lnTo>
                  <a:lnTo>
                    <a:pt x="55" y="245"/>
                  </a:lnTo>
                  <a:lnTo>
                    <a:pt x="60" y="246"/>
                  </a:lnTo>
                  <a:lnTo>
                    <a:pt x="65" y="245"/>
                  </a:lnTo>
                  <a:lnTo>
                    <a:pt x="69" y="242"/>
                  </a:lnTo>
                  <a:lnTo>
                    <a:pt x="135" y="190"/>
                  </a:lnTo>
                  <a:lnTo>
                    <a:pt x="200" y="242"/>
                  </a:lnTo>
                  <a:lnTo>
                    <a:pt x="204" y="245"/>
                  </a:lnTo>
                  <a:lnTo>
                    <a:pt x="209" y="246"/>
                  </a:lnTo>
                  <a:lnTo>
                    <a:pt x="214" y="245"/>
                  </a:lnTo>
                  <a:lnTo>
                    <a:pt x="218" y="243"/>
                  </a:lnTo>
                  <a:lnTo>
                    <a:pt x="221" y="240"/>
                  </a:lnTo>
                  <a:lnTo>
                    <a:pt x="223" y="236"/>
                  </a:lnTo>
                  <a:lnTo>
                    <a:pt x="224" y="231"/>
                  </a:lnTo>
                  <a:lnTo>
                    <a:pt x="223" y="226"/>
                  </a:lnTo>
                  <a:lnTo>
                    <a:pt x="197" y="146"/>
                  </a:lnTo>
                  <a:lnTo>
                    <a:pt x="263" y="93"/>
                  </a:lnTo>
                  <a:lnTo>
                    <a:pt x="266" y="89"/>
                  </a:lnTo>
                  <a:lnTo>
                    <a:pt x="268" y="86"/>
                  </a:lnTo>
                  <a:lnTo>
                    <a:pt x="268" y="81"/>
                  </a:lnTo>
                  <a:lnTo>
                    <a:pt x="268" y="76"/>
                  </a:lnTo>
                  <a:lnTo>
                    <a:pt x="266" y="72"/>
                  </a:lnTo>
                  <a:lnTo>
                    <a:pt x="263" y="69"/>
                  </a:lnTo>
                  <a:lnTo>
                    <a:pt x="259" y="67"/>
                  </a:lnTo>
                  <a:lnTo>
                    <a:pt x="254" y="67"/>
                  </a:lnTo>
                  <a:lnTo>
                    <a:pt x="254" y="67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F7F88EC-9A65-468C-A355-0B8B5635FB01}"/>
                </a:ext>
              </a:extLst>
            </p:cNvPr>
            <p:cNvSpPr/>
            <p:nvPr/>
          </p:nvSpPr>
          <p:spPr>
            <a:xfrm>
              <a:off x="431800" y="2808605"/>
              <a:ext cx="2730094" cy="68589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de-DE" sz="1700" dirty="0"/>
                <a:t>Early </a:t>
              </a:r>
              <a:r>
                <a:rPr lang="en-US" sz="1700" dirty="0"/>
                <a:t>birds</a:t>
              </a:r>
              <a:r>
                <a:rPr lang="de-DE" sz="1700" dirty="0"/>
                <a:t> of </a:t>
              </a:r>
              <a:r>
                <a:rPr lang="en-US" sz="1700" dirty="0"/>
                <a:t>the</a:t>
              </a:r>
              <a:r>
                <a:rPr lang="de-DE" sz="1700" dirty="0"/>
                <a:t> </a:t>
              </a:r>
              <a:r>
                <a:rPr lang="en-US" sz="1700" dirty="0"/>
                <a:t>industry</a:t>
              </a:r>
              <a:r>
                <a:rPr lang="de-DE" sz="1700" dirty="0"/>
                <a:t>    	wanted  !</a:t>
              </a:r>
              <a:endParaRPr lang="en-US" sz="170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FD31B94-BC90-4637-B761-40E6236CADC4}"/>
                </a:ext>
              </a:extLst>
            </p:cNvPr>
            <p:cNvSpPr/>
            <p:nvPr/>
          </p:nvSpPr>
          <p:spPr>
            <a:xfrm>
              <a:off x="778886" y="1964343"/>
              <a:ext cx="2011680" cy="9297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3433" y="2152230"/>
              <a:ext cx="1946500" cy="55399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Energy Storage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Pilot Projects 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1C9452B-1426-4879-8EC0-E84EF0A05596}"/>
              </a:ext>
            </a:extLst>
          </p:cNvPr>
          <p:cNvGrpSpPr/>
          <p:nvPr/>
        </p:nvGrpSpPr>
        <p:grpSpPr>
          <a:xfrm>
            <a:off x="3093439" y="4668005"/>
            <a:ext cx="2760939" cy="1834318"/>
            <a:chOff x="431799" y="1660179"/>
            <a:chExt cx="2760939" cy="1834318"/>
          </a:xfrm>
        </p:grpSpPr>
        <p:sp>
          <p:nvSpPr>
            <p:cNvPr id="68" name="Freeform 331">
              <a:extLst>
                <a:ext uri="{FF2B5EF4-FFF2-40B4-BE49-F238E27FC236}">
                  <a16:creationId xmlns:a16="http://schemas.microsoft.com/office/drawing/2014/main" id="{73F71AA4-89C7-42C4-9C17-DDB67CC109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277" y="1660179"/>
              <a:ext cx="196136" cy="186344"/>
            </a:xfrm>
            <a:custGeom>
              <a:avLst/>
              <a:gdLst>
                <a:gd name="T0" fmla="*/ 167 w 268"/>
                <a:gd name="T1" fmla="*/ 133 h 246"/>
                <a:gd name="T2" fmla="*/ 164 w 268"/>
                <a:gd name="T3" fmla="*/ 142 h 246"/>
                <a:gd name="T4" fmla="*/ 178 w 268"/>
                <a:gd name="T5" fmla="*/ 188 h 246"/>
                <a:gd name="T6" fmla="*/ 139 w 268"/>
                <a:gd name="T7" fmla="*/ 157 h 246"/>
                <a:gd name="T8" fmla="*/ 129 w 268"/>
                <a:gd name="T9" fmla="*/ 157 h 246"/>
                <a:gd name="T10" fmla="*/ 90 w 268"/>
                <a:gd name="T11" fmla="*/ 188 h 246"/>
                <a:gd name="T12" fmla="*/ 105 w 268"/>
                <a:gd name="T13" fmla="*/ 142 h 246"/>
                <a:gd name="T14" fmla="*/ 101 w 268"/>
                <a:gd name="T15" fmla="*/ 133 h 246"/>
                <a:gd name="T16" fmla="*/ 58 w 268"/>
                <a:gd name="T17" fmla="*/ 97 h 246"/>
                <a:gd name="T18" fmla="*/ 109 w 268"/>
                <a:gd name="T19" fmla="*/ 96 h 246"/>
                <a:gd name="T20" fmla="*/ 115 w 268"/>
                <a:gd name="T21" fmla="*/ 91 h 246"/>
                <a:gd name="T22" fmla="*/ 133 w 268"/>
                <a:gd name="T23" fmla="*/ 52 h 246"/>
                <a:gd name="T24" fmla="*/ 153 w 268"/>
                <a:gd name="T25" fmla="*/ 91 h 246"/>
                <a:gd name="T26" fmla="*/ 160 w 268"/>
                <a:gd name="T27" fmla="*/ 96 h 246"/>
                <a:gd name="T28" fmla="*/ 212 w 268"/>
                <a:gd name="T29" fmla="*/ 97 h 246"/>
                <a:gd name="T30" fmla="*/ 254 w 268"/>
                <a:gd name="T31" fmla="*/ 67 h 246"/>
                <a:gd name="T32" fmla="*/ 146 w 268"/>
                <a:gd name="T33" fmla="*/ 9 h 246"/>
                <a:gd name="T34" fmla="*/ 141 w 268"/>
                <a:gd name="T35" fmla="*/ 3 h 246"/>
                <a:gd name="T36" fmla="*/ 132 w 268"/>
                <a:gd name="T37" fmla="*/ 0 h 246"/>
                <a:gd name="T38" fmla="*/ 125 w 268"/>
                <a:gd name="T39" fmla="*/ 3 h 246"/>
                <a:gd name="T40" fmla="*/ 120 w 268"/>
                <a:gd name="T41" fmla="*/ 9 h 246"/>
                <a:gd name="T42" fmla="*/ 15 w 268"/>
                <a:gd name="T43" fmla="*/ 67 h 246"/>
                <a:gd name="T44" fmla="*/ 6 w 268"/>
                <a:gd name="T45" fmla="*/ 69 h 246"/>
                <a:gd name="T46" fmla="*/ 1 w 268"/>
                <a:gd name="T47" fmla="*/ 76 h 246"/>
                <a:gd name="T48" fmla="*/ 0 w 268"/>
                <a:gd name="T49" fmla="*/ 86 h 246"/>
                <a:gd name="T50" fmla="*/ 5 w 268"/>
                <a:gd name="T51" fmla="*/ 93 h 246"/>
                <a:gd name="T52" fmla="*/ 46 w 268"/>
                <a:gd name="T53" fmla="*/ 226 h 246"/>
                <a:gd name="T54" fmla="*/ 46 w 268"/>
                <a:gd name="T55" fmla="*/ 236 h 246"/>
                <a:gd name="T56" fmla="*/ 51 w 268"/>
                <a:gd name="T57" fmla="*/ 243 h 246"/>
                <a:gd name="T58" fmla="*/ 60 w 268"/>
                <a:gd name="T59" fmla="*/ 246 h 246"/>
                <a:gd name="T60" fmla="*/ 69 w 268"/>
                <a:gd name="T61" fmla="*/ 242 h 246"/>
                <a:gd name="T62" fmla="*/ 200 w 268"/>
                <a:gd name="T63" fmla="*/ 242 h 246"/>
                <a:gd name="T64" fmla="*/ 209 w 268"/>
                <a:gd name="T65" fmla="*/ 246 h 246"/>
                <a:gd name="T66" fmla="*/ 218 w 268"/>
                <a:gd name="T67" fmla="*/ 243 h 246"/>
                <a:gd name="T68" fmla="*/ 223 w 268"/>
                <a:gd name="T69" fmla="*/ 236 h 246"/>
                <a:gd name="T70" fmla="*/ 223 w 268"/>
                <a:gd name="T71" fmla="*/ 226 h 246"/>
                <a:gd name="T72" fmla="*/ 263 w 268"/>
                <a:gd name="T73" fmla="*/ 93 h 246"/>
                <a:gd name="T74" fmla="*/ 268 w 268"/>
                <a:gd name="T75" fmla="*/ 86 h 246"/>
                <a:gd name="T76" fmla="*/ 268 w 268"/>
                <a:gd name="T77" fmla="*/ 76 h 246"/>
                <a:gd name="T78" fmla="*/ 263 w 268"/>
                <a:gd name="T79" fmla="*/ 69 h 246"/>
                <a:gd name="T80" fmla="*/ 254 w 268"/>
                <a:gd name="T81" fmla="*/ 67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8" h="246">
                  <a:moveTo>
                    <a:pt x="170" y="130"/>
                  </a:moveTo>
                  <a:lnTo>
                    <a:pt x="167" y="133"/>
                  </a:lnTo>
                  <a:lnTo>
                    <a:pt x="164" y="137"/>
                  </a:lnTo>
                  <a:lnTo>
                    <a:pt x="164" y="142"/>
                  </a:lnTo>
                  <a:lnTo>
                    <a:pt x="164" y="146"/>
                  </a:lnTo>
                  <a:lnTo>
                    <a:pt x="178" y="188"/>
                  </a:lnTo>
                  <a:lnTo>
                    <a:pt x="143" y="160"/>
                  </a:lnTo>
                  <a:lnTo>
                    <a:pt x="139" y="157"/>
                  </a:lnTo>
                  <a:lnTo>
                    <a:pt x="135" y="157"/>
                  </a:lnTo>
                  <a:lnTo>
                    <a:pt x="129" y="157"/>
                  </a:lnTo>
                  <a:lnTo>
                    <a:pt x="125" y="160"/>
                  </a:lnTo>
                  <a:lnTo>
                    <a:pt x="90" y="188"/>
                  </a:lnTo>
                  <a:lnTo>
                    <a:pt x="104" y="146"/>
                  </a:lnTo>
                  <a:lnTo>
                    <a:pt x="105" y="142"/>
                  </a:lnTo>
                  <a:lnTo>
                    <a:pt x="104" y="137"/>
                  </a:lnTo>
                  <a:lnTo>
                    <a:pt x="101" y="133"/>
                  </a:lnTo>
                  <a:lnTo>
                    <a:pt x="98" y="130"/>
                  </a:lnTo>
                  <a:lnTo>
                    <a:pt x="58" y="97"/>
                  </a:lnTo>
                  <a:lnTo>
                    <a:pt x="105" y="97"/>
                  </a:lnTo>
                  <a:lnTo>
                    <a:pt x="109" y="96"/>
                  </a:lnTo>
                  <a:lnTo>
                    <a:pt x="112" y="93"/>
                  </a:lnTo>
                  <a:lnTo>
                    <a:pt x="115" y="91"/>
                  </a:lnTo>
                  <a:lnTo>
                    <a:pt x="118" y="87"/>
                  </a:lnTo>
                  <a:lnTo>
                    <a:pt x="133" y="52"/>
                  </a:lnTo>
                  <a:lnTo>
                    <a:pt x="151" y="88"/>
                  </a:lnTo>
                  <a:lnTo>
                    <a:pt x="153" y="91"/>
                  </a:lnTo>
                  <a:lnTo>
                    <a:pt x="156" y="94"/>
                  </a:lnTo>
                  <a:lnTo>
                    <a:pt x="160" y="96"/>
                  </a:lnTo>
                  <a:lnTo>
                    <a:pt x="164" y="97"/>
                  </a:lnTo>
                  <a:lnTo>
                    <a:pt x="212" y="97"/>
                  </a:lnTo>
                  <a:lnTo>
                    <a:pt x="170" y="130"/>
                  </a:lnTo>
                  <a:close/>
                  <a:moveTo>
                    <a:pt x="254" y="67"/>
                  </a:moveTo>
                  <a:lnTo>
                    <a:pt x="174" y="67"/>
                  </a:lnTo>
                  <a:lnTo>
                    <a:pt x="146" y="9"/>
                  </a:lnTo>
                  <a:lnTo>
                    <a:pt x="144" y="5"/>
                  </a:lnTo>
                  <a:lnTo>
                    <a:pt x="141" y="3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25" y="3"/>
                  </a:lnTo>
                  <a:lnTo>
                    <a:pt x="122" y="6"/>
                  </a:lnTo>
                  <a:lnTo>
                    <a:pt x="120" y="9"/>
                  </a:lnTo>
                  <a:lnTo>
                    <a:pt x="95" y="67"/>
                  </a:lnTo>
                  <a:lnTo>
                    <a:pt x="15" y="67"/>
                  </a:lnTo>
                  <a:lnTo>
                    <a:pt x="10" y="67"/>
                  </a:lnTo>
                  <a:lnTo>
                    <a:pt x="6" y="69"/>
                  </a:lnTo>
                  <a:lnTo>
                    <a:pt x="3" y="72"/>
                  </a:lnTo>
                  <a:lnTo>
                    <a:pt x="1" y="76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2" y="89"/>
                  </a:lnTo>
                  <a:lnTo>
                    <a:pt x="5" y="93"/>
                  </a:lnTo>
                  <a:lnTo>
                    <a:pt x="71" y="146"/>
                  </a:lnTo>
                  <a:lnTo>
                    <a:pt x="46" y="226"/>
                  </a:lnTo>
                  <a:lnTo>
                    <a:pt x="45" y="231"/>
                  </a:lnTo>
                  <a:lnTo>
                    <a:pt x="46" y="236"/>
                  </a:lnTo>
                  <a:lnTo>
                    <a:pt x="48" y="240"/>
                  </a:lnTo>
                  <a:lnTo>
                    <a:pt x="51" y="243"/>
                  </a:lnTo>
                  <a:lnTo>
                    <a:pt x="55" y="245"/>
                  </a:lnTo>
                  <a:lnTo>
                    <a:pt x="60" y="246"/>
                  </a:lnTo>
                  <a:lnTo>
                    <a:pt x="65" y="245"/>
                  </a:lnTo>
                  <a:lnTo>
                    <a:pt x="69" y="242"/>
                  </a:lnTo>
                  <a:lnTo>
                    <a:pt x="135" y="190"/>
                  </a:lnTo>
                  <a:lnTo>
                    <a:pt x="200" y="242"/>
                  </a:lnTo>
                  <a:lnTo>
                    <a:pt x="204" y="245"/>
                  </a:lnTo>
                  <a:lnTo>
                    <a:pt x="209" y="246"/>
                  </a:lnTo>
                  <a:lnTo>
                    <a:pt x="214" y="245"/>
                  </a:lnTo>
                  <a:lnTo>
                    <a:pt x="218" y="243"/>
                  </a:lnTo>
                  <a:lnTo>
                    <a:pt x="221" y="240"/>
                  </a:lnTo>
                  <a:lnTo>
                    <a:pt x="223" y="236"/>
                  </a:lnTo>
                  <a:lnTo>
                    <a:pt x="224" y="231"/>
                  </a:lnTo>
                  <a:lnTo>
                    <a:pt x="223" y="226"/>
                  </a:lnTo>
                  <a:lnTo>
                    <a:pt x="197" y="146"/>
                  </a:lnTo>
                  <a:lnTo>
                    <a:pt x="263" y="93"/>
                  </a:lnTo>
                  <a:lnTo>
                    <a:pt x="266" y="89"/>
                  </a:lnTo>
                  <a:lnTo>
                    <a:pt x="268" y="86"/>
                  </a:lnTo>
                  <a:lnTo>
                    <a:pt x="268" y="81"/>
                  </a:lnTo>
                  <a:lnTo>
                    <a:pt x="268" y="76"/>
                  </a:lnTo>
                  <a:lnTo>
                    <a:pt x="266" y="72"/>
                  </a:lnTo>
                  <a:lnTo>
                    <a:pt x="263" y="69"/>
                  </a:lnTo>
                  <a:lnTo>
                    <a:pt x="259" y="67"/>
                  </a:lnTo>
                  <a:lnTo>
                    <a:pt x="254" y="67"/>
                  </a:lnTo>
                  <a:lnTo>
                    <a:pt x="254" y="67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52A35827-6057-4F50-8E26-D95C328F3371}"/>
                </a:ext>
              </a:extLst>
            </p:cNvPr>
            <p:cNvSpPr/>
            <p:nvPr/>
          </p:nvSpPr>
          <p:spPr>
            <a:xfrm>
              <a:off x="431799" y="2808605"/>
              <a:ext cx="2760939" cy="68589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de-DE" sz="1700" dirty="0"/>
                <a:t>Become a qualified </a:t>
              </a:r>
              <a:r>
                <a:rPr lang="en-US" sz="1700" dirty="0"/>
                <a:t>partner</a:t>
              </a:r>
              <a:r>
                <a:rPr lang="de-DE" sz="1700" dirty="0"/>
                <a:t> ! </a:t>
              </a:r>
              <a:endParaRPr lang="en-US" sz="1700" dirty="0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0B23BE77-9DED-4C10-903F-2CD3E0635850}"/>
                </a:ext>
              </a:extLst>
            </p:cNvPr>
            <p:cNvSpPr/>
            <p:nvPr/>
          </p:nvSpPr>
          <p:spPr>
            <a:xfrm>
              <a:off x="778886" y="1964343"/>
              <a:ext cx="2011680" cy="9297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104E2F0-1DE8-49F1-B7FE-5DAD11C1D00A}"/>
                </a:ext>
              </a:extLst>
            </p:cNvPr>
            <p:cNvSpPr txBox="1"/>
            <p:nvPr/>
          </p:nvSpPr>
          <p:spPr>
            <a:xfrm>
              <a:off x="783433" y="2152230"/>
              <a:ext cx="1946500" cy="55399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Project Finance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Made in Germany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32BE0-604F-4ACE-AA97-BFF8BB8C09B3}"/>
              </a:ext>
            </a:extLst>
          </p:cNvPr>
          <p:cNvGrpSpPr/>
          <p:nvPr/>
        </p:nvGrpSpPr>
        <p:grpSpPr>
          <a:xfrm>
            <a:off x="3017401" y="695849"/>
            <a:ext cx="3645564" cy="2411305"/>
            <a:chOff x="3017401" y="695849"/>
            <a:chExt cx="3645564" cy="241130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E5C1C70-3B29-4CB9-8D73-013152296BBB}"/>
                </a:ext>
              </a:extLst>
            </p:cNvPr>
            <p:cNvGrpSpPr/>
            <p:nvPr/>
          </p:nvGrpSpPr>
          <p:grpSpPr>
            <a:xfrm>
              <a:off x="3103832" y="1272836"/>
              <a:ext cx="2760939" cy="1834318"/>
              <a:chOff x="431799" y="1660179"/>
              <a:chExt cx="2760939" cy="1834318"/>
            </a:xfrm>
          </p:grpSpPr>
          <p:sp>
            <p:nvSpPr>
              <p:cNvPr id="63" name="Freeform 331">
                <a:extLst>
                  <a:ext uri="{FF2B5EF4-FFF2-40B4-BE49-F238E27FC236}">
                    <a16:creationId xmlns:a16="http://schemas.microsoft.com/office/drawing/2014/main" id="{DC1AF044-909F-4730-B208-0682806863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277" y="1660179"/>
                <a:ext cx="196136" cy="186344"/>
              </a:xfrm>
              <a:custGeom>
                <a:avLst/>
                <a:gdLst>
                  <a:gd name="T0" fmla="*/ 167 w 268"/>
                  <a:gd name="T1" fmla="*/ 133 h 246"/>
                  <a:gd name="T2" fmla="*/ 164 w 268"/>
                  <a:gd name="T3" fmla="*/ 142 h 246"/>
                  <a:gd name="T4" fmla="*/ 178 w 268"/>
                  <a:gd name="T5" fmla="*/ 188 h 246"/>
                  <a:gd name="T6" fmla="*/ 139 w 268"/>
                  <a:gd name="T7" fmla="*/ 157 h 246"/>
                  <a:gd name="T8" fmla="*/ 129 w 268"/>
                  <a:gd name="T9" fmla="*/ 157 h 246"/>
                  <a:gd name="T10" fmla="*/ 90 w 268"/>
                  <a:gd name="T11" fmla="*/ 188 h 246"/>
                  <a:gd name="T12" fmla="*/ 105 w 268"/>
                  <a:gd name="T13" fmla="*/ 142 h 246"/>
                  <a:gd name="T14" fmla="*/ 101 w 268"/>
                  <a:gd name="T15" fmla="*/ 133 h 246"/>
                  <a:gd name="T16" fmla="*/ 58 w 268"/>
                  <a:gd name="T17" fmla="*/ 97 h 246"/>
                  <a:gd name="T18" fmla="*/ 109 w 268"/>
                  <a:gd name="T19" fmla="*/ 96 h 246"/>
                  <a:gd name="T20" fmla="*/ 115 w 268"/>
                  <a:gd name="T21" fmla="*/ 91 h 246"/>
                  <a:gd name="T22" fmla="*/ 133 w 268"/>
                  <a:gd name="T23" fmla="*/ 52 h 246"/>
                  <a:gd name="T24" fmla="*/ 153 w 268"/>
                  <a:gd name="T25" fmla="*/ 91 h 246"/>
                  <a:gd name="T26" fmla="*/ 160 w 268"/>
                  <a:gd name="T27" fmla="*/ 96 h 246"/>
                  <a:gd name="T28" fmla="*/ 212 w 268"/>
                  <a:gd name="T29" fmla="*/ 97 h 246"/>
                  <a:gd name="T30" fmla="*/ 254 w 268"/>
                  <a:gd name="T31" fmla="*/ 67 h 246"/>
                  <a:gd name="T32" fmla="*/ 146 w 268"/>
                  <a:gd name="T33" fmla="*/ 9 h 246"/>
                  <a:gd name="T34" fmla="*/ 141 w 268"/>
                  <a:gd name="T35" fmla="*/ 3 h 246"/>
                  <a:gd name="T36" fmla="*/ 132 w 268"/>
                  <a:gd name="T37" fmla="*/ 0 h 246"/>
                  <a:gd name="T38" fmla="*/ 125 w 268"/>
                  <a:gd name="T39" fmla="*/ 3 h 246"/>
                  <a:gd name="T40" fmla="*/ 120 w 268"/>
                  <a:gd name="T41" fmla="*/ 9 h 246"/>
                  <a:gd name="T42" fmla="*/ 15 w 268"/>
                  <a:gd name="T43" fmla="*/ 67 h 246"/>
                  <a:gd name="T44" fmla="*/ 6 w 268"/>
                  <a:gd name="T45" fmla="*/ 69 h 246"/>
                  <a:gd name="T46" fmla="*/ 1 w 268"/>
                  <a:gd name="T47" fmla="*/ 76 h 246"/>
                  <a:gd name="T48" fmla="*/ 0 w 268"/>
                  <a:gd name="T49" fmla="*/ 86 h 246"/>
                  <a:gd name="T50" fmla="*/ 5 w 268"/>
                  <a:gd name="T51" fmla="*/ 93 h 246"/>
                  <a:gd name="T52" fmla="*/ 46 w 268"/>
                  <a:gd name="T53" fmla="*/ 226 h 246"/>
                  <a:gd name="T54" fmla="*/ 46 w 268"/>
                  <a:gd name="T55" fmla="*/ 236 h 246"/>
                  <a:gd name="T56" fmla="*/ 51 w 268"/>
                  <a:gd name="T57" fmla="*/ 243 h 246"/>
                  <a:gd name="T58" fmla="*/ 60 w 268"/>
                  <a:gd name="T59" fmla="*/ 246 h 246"/>
                  <a:gd name="T60" fmla="*/ 69 w 268"/>
                  <a:gd name="T61" fmla="*/ 242 h 246"/>
                  <a:gd name="T62" fmla="*/ 200 w 268"/>
                  <a:gd name="T63" fmla="*/ 242 h 246"/>
                  <a:gd name="T64" fmla="*/ 209 w 268"/>
                  <a:gd name="T65" fmla="*/ 246 h 246"/>
                  <a:gd name="T66" fmla="*/ 218 w 268"/>
                  <a:gd name="T67" fmla="*/ 243 h 246"/>
                  <a:gd name="T68" fmla="*/ 223 w 268"/>
                  <a:gd name="T69" fmla="*/ 236 h 246"/>
                  <a:gd name="T70" fmla="*/ 223 w 268"/>
                  <a:gd name="T71" fmla="*/ 226 h 246"/>
                  <a:gd name="T72" fmla="*/ 263 w 268"/>
                  <a:gd name="T73" fmla="*/ 93 h 246"/>
                  <a:gd name="T74" fmla="*/ 268 w 268"/>
                  <a:gd name="T75" fmla="*/ 86 h 246"/>
                  <a:gd name="T76" fmla="*/ 268 w 268"/>
                  <a:gd name="T77" fmla="*/ 76 h 246"/>
                  <a:gd name="T78" fmla="*/ 263 w 268"/>
                  <a:gd name="T79" fmla="*/ 69 h 246"/>
                  <a:gd name="T80" fmla="*/ 254 w 268"/>
                  <a:gd name="T81" fmla="*/ 6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8" h="246">
                    <a:moveTo>
                      <a:pt x="170" y="130"/>
                    </a:moveTo>
                    <a:lnTo>
                      <a:pt x="167" y="133"/>
                    </a:lnTo>
                    <a:lnTo>
                      <a:pt x="164" y="137"/>
                    </a:lnTo>
                    <a:lnTo>
                      <a:pt x="164" y="142"/>
                    </a:lnTo>
                    <a:lnTo>
                      <a:pt x="164" y="146"/>
                    </a:lnTo>
                    <a:lnTo>
                      <a:pt x="178" y="188"/>
                    </a:lnTo>
                    <a:lnTo>
                      <a:pt x="143" y="160"/>
                    </a:lnTo>
                    <a:lnTo>
                      <a:pt x="139" y="157"/>
                    </a:lnTo>
                    <a:lnTo>
                      <a:pt x="135" y="157"/>
                    </a:lnTo>
                    <a:lnTo>
                      <a:pt x="129" y="157"/>
                    </a:lnTo>
                    <a:lnTo>
                      <a:pt x="125" y="160"/>
                    </a:lnTo>
                    <a:lnTo>
                      <a:pt x="90" y="188"/>
                    </a:lnTo>
                    <a:lnTo>
                      <a:pt x="104" y="146"/>
                    </a:lnTo>
                    <a:lnTo>
                      <a:pt x="105" y="142"/>
                    </a:lnTo>
                    <a:lnTo>
                      <a:pt x="104" y="137"/>
                    </a:lnTo>
                    <a:lnTo>
                      <a:pt x="101" y="133"/>
                    </a:lnTo>
                    <a:lnTo>
                      <a:pt x="98" y="130"/>
                    </a:lnTo>
                    <a:lnTo>
                      <a:pt x="58" y="97"/>
                    </a:lnTo>
                    <a:lnTo>
                      <a:pt x="105" y="97"/>
                    </a:lnTo>
                    <a:lnTo>
                      <a:pt x="109" y="96"/>
                    </a:lnTo>
                    <a:lnTo>
                      <a:pt x="112" y="93"/>
                    </a:lnTo>
                    <a:lnTo>
                      <a:pt x="115" y="91"/>
                    </a:lnTo>
                    <a:lnTo>
                      <a:pt x="118" y="87"/>
                    </a:lnTo>
                    <a:lnTo>
                      <a:pt x="133" y="52"/>
                    </a:lnTo>
                    <a:lnTo>
                      <a:pt x="151" y="88"/>
                    </a:lnTo>
                    <a:lnTo>
                      <a:pt x="153" y="91"/>
                    </a:lnTo>
                    <a:lnTo>
                      <a:pt x="156" y="94"/>
                    </a:lnTo>
                    <a:lnTo>
                      <a:pt x="160" y="96"/>
                    </a:lnTo>
                    <a:lnTo>
                      <a:pt x="164" y="97"/>
                    </a:lnTo>
                    <a:lnTo>
                      <a:pt x="212" y="97"/>
                    </a:lnTo>
                    <a:lnTo>
                      <a:pt x="170" y="130"/>
                    </a:lnTo>
                    <a:close/>
                    <a:moveTo>
                      <a:pt x="254" y="67"/>
                    </a:moveTo>
                    <a:lnTo>
                      <a:pt x="174" y="67"/>
                    </a:lnTo>
                    <a:lnTo>
                      <a:pt x="146" y="9"/>
                    </a:lnTo>
                    <a:lnTo>
                      <a:pt x="144" y="5"/>
                    </a:lnTo>
                    <a:lnTo>
                      <a:pt x="141" y="3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9" y="0"/>
                    </a:lnTo>
                    <a:lnTo>
                      <a:pt x="125" y="3"/>
                    </a:lnTo>
                    <a:lnTo>
                      <a:pt x="122" y="6"/>
                    </a:lnTo>
                    <a:lnTo>
                      <a:pt x="120" y="9"/>
                    </a:lnTo>
                    <a:lnTo>
                      <a:pt x="95" y="67"/>
                    </a:lnTo>
                    <a:lnTo>
                      <a:pt x="15" y="67"/>
                    </a:lnTo>
                    <a:lnTo>
                      <a:pt x="10" y="67"/>
                    </a:lnTo>
                    <a:lnTo>
                      <a:pt x="6" y="69"/>
                    </a:lnTo>
                    <a:lnTo>
                      <a:pt x="3" y="72"/>
                    </a:lnTo>
                    <a:lnTo>
                      <a:pt x="1" y="76"/>
                    </a:lnTo>
                    <a:lnTo>
                      <a:pt x="0" y="81"/>
                    </a:lnTo>
                    <a:lnTo>
                      <a:pt x="0" y="86"/>
                    </a:lnTo>
                    <a:lnTo>
                      <a:pt x="2" y="89"/>
                    </a:lnTo>
                    <a:lnTo>
                      <a:pt x="5" y="93"/>
                    </a:lnTo>
                    <a:lnTo>
                      <a:pt x="71" y="146"/>
                    </a:lnTo>
                    <a:lnTo>
                      <a:pt x="46" y="226"/>
                    </a:lnTo>
                    <a:lnTo>
                      <a:pt x="45" y="231"/>
                    </a:lnTo>
                    <a:lnTo>
                      <a:pt x="46" y="236"/>
                    </a:lnTo>
                    <a:lnTo>
                      <a:pt x="48" y="240"/>
                    </a:lnTo>
                    <a:lnTo>
                      <a:pt x="51" y="243"/>
                    </a:lnTo>
                    <a:lnTo>
                      <a:pt x="55" y="245"/>
                    </a:lnTo>
                    <a:lnTo>
                      <a:pt x="60" y="246"/>
                    </a:lnTo>
                    <a:lnTo>
                      <a:pt x="65" y="245"/>
                    </a:lnTo>
                    <a:lnTo>
                      <a:pt x="69" y="242"/>
                    </a:lnTo>
                    <a:lnTo>
                      <a:pt x="135" y="190"/>
                    </a:lnTo>
                    <a:lnTo>
                      <a:pt x="200" y="242"/>
                    </a:lnTo>
                    <a:lnTo>
                      <a:pt x="204" y="245"/>
                    </a:lnTo>
                    <a:lnTo>
                      <a:pt x="209" y="246"/>
                    </a:lnTo>
                    <a:lnTo>
                      <a:pt x="214" y="245"/>
                    </a:lnTo>
                    <a:lnTo>
                      <a:pt x="218" y="243"/>
                    </a:lnTo>
                    <a:lnTo>
                      <a:pt x="221" y="240"/>
                    </a:lnTo>
                    <a:lnTo>
                      <a:pt x="223" y="236"/>
                    </a:lnTo>
                    <a:lnTo>
                      <a:pt x="224" y="231"/>
                    </a:lnTo>
                    <a:lnTo>
                      <a:pt x="223" y="226"/>
                    </a:lnTo>
                    <a:lnTo>
                      <a:pt x="197" y="146"/>
                    </a:lnTo>
                    <a:lnTo>
                      <a:pt x="263" y="93"/>
                    </a:lnTo>
                    <a:lnTo>
                      <a:pt x="266" y="89"/>
                    </a:lnTo>
                    <a:lnTo>
                      <a:pt x="268" y="86"/>
                    </a:lnTo>
                    <a:lnTo>
                      <a:pt x="268" y="81"/>
                    </a:lnTo>
                    <a:lnTo>
                      <a:pt x="268" y="76"/>
                    </a:lnTo>
                    <a:lnTo>
                      <a:pt x="266" y="72"/>
                    </a:lnTo>
                    <a:lnTo>
                      <a:pt x="263" y="69"/>
                    </a:lnTo>
                    <a:lnTo>
                      <a:pt x="259" y="67"/>
                    </a:lnTo>
                    <a:lnTo>
                      <a:pt x="254" y="67"/>
                    </a:lnTo>
                    <a:lnTo>
                      <a:pt x="254" y="67"/>
                    </a:ln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17B40C14-06F0-41C2-A71C-3102586720B3}"/>
                  </a:ext>
                </a:extLst>
              </p:cNvPr>
              <p:cNvSpPr/>
              <p:nvPr/>
            </p:nvSpPr>
            <p:spPr>
              <a:xfrm>
                <a:off x="431799" y="2808605"/>
                <a:ext cx="2760939" cy="68589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de-DE" sz="1700" dirty="0"/>
                  <a:t>You one </a:t>
                </a:r>
                <a:r>
                  <a:rPr lang="en-US" sz="1700" dirty="0"/>
                  <a:t>stop</a:t>
                </a:r>
                <a:r>
                  <a:rPr lang="de-DE" sz="1700" dirty="0"/>
                  <a:t> </a:t>
                </a:r>
                <a:r>
                  <a:rPr lang="en-US" sz="1700" dirty="0"/>
                  <a:t>sourcing</a:t>
                </a:r>
                <a:r>
                  <a:rPr lang="de-DE" sz="1700" dirty="0"/>
                  <a:t> </a:t>
                </a:r>
                <a:r>
                  <a:rPr lang="en-US" sz="1700" dirty="0"/>
                  <a:t>point</a:t>
                </a:r>
                <a:r>
                  <a:rPr lang="de-DE" sz="1700" dirty="0"/>
                  <a:t>!</a:t>
                </a:r>
                <a:endParaRPr lang="en-US" sz="1700" dirty="0"/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2DCD33B5-609E-4A2A-9666-AF766E1CA696}"/>
                  </a:ext>
                </a:extLst>
              </p:cNvPr>
              <p:cNvSpPr/>
              <p:nvPr/>
            </p:nvSpPr>
            <p:spPr>
              <a:xfrm>
                <a:off x="778886" y="1964343"/>
                <a:ext cx="2011680" cy="929772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C10F053-85F0-4D3C-B91B-BAADC20A0A68}"/>
                  </a:ext>
                </a:extLst>
              </p:cNvPr>
              <p:cNvSpPr txBox="1"/>
              <p:nvPr/>
            </p:nvSpPr>
            <p:spPr>
              <a:xfrm>
                <a:off x="783433" y="2152230"/>
                <a:ext cx="1946500" cy="553998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PV Inverter!</a:t>
                </a:r>
              </a:p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Test us !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9429B6-7FB1-434E-8354-9DA3A0BC4F28}"/>
                </a:ext>
              </a:extLst>
            </p:cNvPr>
            <p:cNvSpPr txBox="1"/>
            <p:nvPr/>
          </p:nvSpPr>
          <p:spPr>
            <a:xfrm>
              <a:off x="3017401" y="695849"/>
              <a:ext cx="3645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We</a:t>
              </a:r>
              <a:r>
                <a:rPr lang="de-DE" sz="2400" b="1" dirty="0"/>
                <a:t> </a:t>
              </a:r>
              <a:r>
                <a:rPr lang="en-US" sz="2400" b="1" dirty="0"/>
                <a:t>search</a:t>
              </a:r>
              <a:r>
                <a:rPr lang="de-DE" sz="2400" b="1" dirty="0"/>
                <a:t> for !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3195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61368" y="1653045"/>
            <a:ext cx="3565687" cy="365717"/>
            <a:chOff x="4967126" y="2044793"/>
            <a:chExt cx="3565687" cy="365717"/>
          </a:xfrm>
        </p:grpSpPr>
        <p:sp>
          <p:nvSpPr>
            <p:cNvPr id="44" name="Rectangle 43"/>
            <p:cNvSpPr/>
            <p:nvPr>
              <p:custDataLst>
                <p:tags r:id="rId4"/>
              </p:custDataLst>
            </p:nvPr>
          </p:nvSpPr>
          <p:spPr>
            <a:xfrm>
              <a:off x="5397171" y="2071956"/>
              <a:ext cx="31356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CONTACT : info@21cce.com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967126" y="2044793"/>
              <a:ext cx="315937" cy="315937"/>
              <a:chOff x="5786439" y="2229499"/>
              <a:chExt cx="382284" cy="382284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786439" y="2229499"/>
                <a:ext cx="382284" cy="38228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5867374" y="2347050"/>
                <a:ext cx="220415" cy="147182"/>
                <a:chOff x="5867374" y="2350192"/>
                <a:chExt cx="220415" cy="147182"/>
              </a:xfrm>
            </p:grpSpPr>
            <p:sp>
              <p:nvSpPr>
                <p:cNvPr id="48" name="Freeform 3506"/>
                <p:cNvSpPr>
                  <a:spLocks/>
                </p:cNvSpPr>
                <p:nvPr/>
              </p:nvSpPr>
              <p:spPr bwMode="auto">
                <a:xfrm>
                  <a:off x="5867374" y="2355679"/>
                  <a:ext cx="220415" cy="141695"/>
                </a:xfrm>
                <a:custGeom>
                  <a:avLst/>
                  <a:gdLst>
                    <a:gd name="T0" fmla="*/ 661 w 673"/>
                    <a:gd name="T1" fmla="*/ 0 h 429"/>
                    <a:gd name="T2" fmla="*/ 357 w 673"/>
                    <a:gd name="T3" fmla="*/ 245 h 429"/>
                    <a:gd name="T4" fmla="*/ 354 w 673"/>
                    <a:gd name="T5" fmla="*/ 248 h 429"/>
                    <a:gd name="T6" fmla="*/ 350 w 673"/>
                    <a:gd name="T7" fmla="*/ 248 h 429"/>
                    <a:gd name="T8" fmla="*/ 346 w 673"/>
                    <a:gd name="T9" fmla="*/ 248 h 429"/>
                    <a:gd name="T10" fmla="*/ 342 w 673"/>
                    <a:gd name="T11" fmla="*/ 247 h 429"/>
                    <a:gd name="T12" fmla="*/ 11 w 673"/>
                    <a:gd name="T13" fmla="*/ 6 h 429"/>
                    <a:gd name="T14" fmla="*/ 7 w 673"/>
                    <a:gd name="T15" fmla="*/ 14 h 429"/>
                    <a:gd name="T16" fmla="*/ 3 w 673"/>
                    <a:gd name="T17" fmla="*/ 23 h 429"/>
                    <a:gd name="T18" fmla="*/ 2 w 673"/>
                    <a:gd name="T19" fmla="*/ 33 h 429"/>
                    <a:gd name="T20" fmla="*/ 0 w 673"/>
                    <a:gd name="T21" fmla="*/ 44 h 429"/>
                    <a:gd name="T22" fmla="*/ 0 w 673"/>
                    <a:gd name="T23" fmla="*/ 357 h 429"/>
                    <a:gd name="T24" fmla="*/ 2 w 673"/>
                    <a:gd name="T25" fmla="*/ 365 h 429"/>
                    <a:gd name="T26" fmla="*/ 2 w 673"/>
                    <a:gd name="T27" fmla="*/ 371 h 429"/>
                    <a:gd name="T28" fmla="*/ 4 w 673"/>
                    <a:gd name="T29" fmla="*/ 379 h 429"/>
                    <a:gd name="T30" fmla="*/ 6 w 673"/>
                    <a:gd name="T31" fmla="*/ 385 h 429"/>
                    <a:gd name="T32" fmla="*/ 9 w 673"/>
                    <a:gd name="T33" fmla="*/ 392 h 429"/>
                    <a:gd name="T34" fmla="*/ 12 w 673"/>
                    <a:gd name="T35" fmla="*/ 398 h 429"/>
                    <a:gd name="T36" fmla="*/ 16 w 673"/>
                    <a:gd name="T37" fmla="*/ 403 h 429"/>
                    <a:gd name="T38" fmla="*/ 21 w 673"/>
                    <a:gd name="T39" fmla="*/ 408 h 429"/>
                    <a:gd name="T40" fmla="*/ 26 w 673"/>
                    <a:gd name="T41" fmla="*/ 412 h 429"/>
                    <a:gd name="T42" fmla="*/ 31 w 673"/>
                    <a:gd name="T43" fmla="*/ 417 h 429"/>
                    <a:gd name="T44" fmla="*/ 36 w 673"/>
                    <a:gd name="T45" fmla="*/ 420 h 429"/>
                    <a:gd name="T46" fmla="*/ 43 w 673"/>
                    <a:gd name="T47" fmla="*/ 424 h 429"/>
                    <a:gd name="T48" fmla="*/ 49 w 673"/>
                    <a:gd name="T49" fmla="*/ 425 h 429"/>
                    <a:gd name="T50" fmla="*/ 57 w 673"/>
                    <a:gd name="T51" fmla="*/ 428 h 429"/>
                    <a:gd name="T52" fmla="*/ 63 w 673"/>
                    <a:gd name="T53" fmla="*/ 429 h 429"/>
                    <a:gd name="T54" fmla="*/ 71 w 673"/>
                    <a:gd name="T55" fmla="*/ 429 h 429"/>
                    <a:gd name="T56" fmla="*/ 601 w 673"/>
                    <a:gd name="T57" fmla="*/ 429 h 429"/>
                    <a:gd name="T58" fmla="*/ 609 w 673"/>
                    <a:gd name="T59" fmla="*/ 429 h 429"/>
                    <a:gd name="T60" fmla="*/ 616 w 673"/>
                    <a:gd name="T61" fmla="*/ 428 h 429"/>
                    <a:gd name="T62" fmla="*/ 623 w 673"/>
                    <a:gd name="T63" fmla="*/ 425 h 429"/>
                    <a:gd name="T64" fmla="*/ 630 w 673"/>
                    <a:gd name="T65" fmla="*/ 423 h 429"/>
                    <a:gd name="T66" fmla="*/ 636 w 673"/>
                    <a:gd name="T67" fmla="*/ 420 h 429"/>
                    <a:gd name="T68" fmla="*/ 643 w 673"/>
                    <a:gd name="T69" fmla="*/ 416 h 429"/>
                    <a:gd name="T70" fmla="*/ 648 w 673"/>
                    <a:gd name="T71" fmla="*/ 412 h 429"/>
                    <a:gd name="T72" fmla="*/ 653 w 673"/>
                    <a:gd name="T73" fmla="*/ 407 h 429"/>
                    <a:gd name="T74" fmla="*/ 657 w 673"/>
                    <a:gd name="T75" fmla="*/ 402 h 429"/>
                    <a:gd name="T76" fmla="*/ 662 w 673"/>
                    <a:gd name="T77" fmla="*/ 397 h 429"/>
                    <a:gd name="T78" fmla="*/ 666 w 673"/>
                    <a:gd name="T79" fmla="*/ 390 h 429"/>
                    <a:gd name="T80" fmla="*/ 668 w 673"/>
                    <a:gd name="T81" fmla="*/ 385 h 429"/>
                    <a:gd name="T82" fmla="*/ 671 w 673"/>
                    <a:gd name="T83" fmla="*/ 378 h 429"/>
                    <a:gd name="T84" fmla="*/ 672 w 673"/>
                    <a:gd name="T85" fmla="*/ 371 h 429"/>
                    <a:gd name="T86" fmla="*/ 673 w 673"/>
                    <a:gd name="T87" fmla="*/ 364 h 429"/>
                    <a:gd name="T88" fmla="*/ 673 w 673"/>
                    <a:gd name="T89" fmla="*/ 357 h 429"/>
                    <a:gd name="T90" fmla="*/ 673 w 673"/>
                    <a:gd name="T91" fmla="*/ 44 h 429"/>
                    <a:gd name="T92" fmla="*/ 673 w 673"/>
                    <a:gd name="T93" fmla="*/ 32 h 429"/>
                    <a:gd name="T94" fmla="*/ 671 w 673"/>
                    <a:gd name="T95" fmla="*/ 21 h 429"/>
                    <a:gd name="T96" fmla="*/ 666 w 673"/>
                    <a:gd name="T97" fmla="*/ 10 h 429"/>
                    <a:gd name="T98" fmla="*/ 661 w 673"/>
                    <a:gd name="T99" fmla="*/ 0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673" h="429">
                      <a:moveTo>
                        <a:pt x="661" y="0"/>
                      </a:moveTo>
                      <a:lnTo>
                        <a:pt x="357" y="245"/>
                      </a:lnTo>
                      <a:lnTo>
                        <a:pt x="354" y="248"/>
                      </a:lnTo>
                      <a:lnTo>
                        <a:pt x="350" y="248"/>
                      </a:lnTo>
                      <a:lnTo>
                        <a:pt x="346" y="248"/>
                      </a:lnTo>
                      <a:lnTo>
                        <a:pt x="342" y="247"/>
                      </a:lnTo>
                      <a:lnTo>
                        <a:pt x="11" y="6"/>
                      </a:lnTo>
                      <a:lnTo>
                        <a:pt x="7" y="14"/>
                      </a:lnTo>
                      <a:lnTo>
                        <a:pt x="3" y="23"/>
                      </a:lnTo>
                      <a:lnTo>
                        <a:pt x="2" y="33"/>
                      </a:lnTo>
                      <a:lnTo>
                        <a:pt x="0" y="44"/>
                      </a:lnTo>
                      <a:lnTo>
                        <a:pt x="0" y="357"/>
                      </a:lnTo>
                      <a:lnTo>
                        <a:pt x="2" y="365"/>
                      </a:lnTo>
                      <a:lnTo>
                        <a:pt x="2" y="371"/>
                      </a:lnTo>
                      <a:lnTo>
                        <a:pt x="4" y="379"/>
                      </a:lnTo>
                      <a:lnTo>
                        <a:pt x="6" y="385"/>
                      </a:lnTo>
                      <a:lnTo>
                        <a:pt x="9" y="392"/>
                      </a:lnTo>
                      <a:lnTo>
                        <a:pt x="12" y="398"/>
                      </a:lnTo>
                      <a:lnTo>
                        <a:pt x="16" y="403"/>
                      </a:lnTo>
                      <a:lnTo>
                        <a:pt x="21" y="408"/>
                      </a:lnTo>
                      <a:lnTo>
                        <a:pt x="26" y="412"/>
                      </a:lnTo>
                      <a:lnTo>
                        <a:pt x="31" y="417"/>
                      </a:lnTo>
                      <a:lnTo>
                        <a:pt x="36" y="420"/>
                      </a:lnTo>
                      <a:lnTo>
                        <a:pt x="43" y="424"/>
                      </a:lnTo>
                      <a:lnTo>
                        <a:pt x="49" y="425"/>
                      </a:lnTo>
                      <a:lnTo>
                        <a:pt x="57" y="428"/>
                      </a:lnTo>
                      <a:lnTo>
                        <a:pt x="63" y="429"/>
                      </a:lnTo>
                      <a:lnTo>
                        <a:pt x="71" y="429"/>
                      </a:lnTo>
                      <a:lnTo>
                        <a:pt x="601" y="429"/>
                      </a:lnTo>
                      <a:lnTo>
                        <a:pt x="609" y="429"/>
                      </a:lnTo>
                      <a:lnTo>
                        <a:pt x="616" y="428"/>
                      </a:lnTo>
                      <a:lnTo>
                        <a:pt x="623" y="425"/>
                      </a:lnTo>
                      <a:lnTo>
                        <a:pt x="630" y="423"/>
                      </a:lnTo>
                      <a:lnTo>
                        <a:pt x="636" y="420"/>
                      </a:lnTo>
                      <a:lnTo>
                        <a:pt x="643" y="416"/>
                      </a:lnTo>
                      <a:lnTo>
                        <a:pt x="648" y="412"/>
                      </a:lnTo>
                      <a:lnTo>
                        <a:pt x="653" y="407"/>
                      </a:lnTo>
                      <a:lnTo>
                        <a:pt x="657" y="402"/>
                      </a:lnTo>
                      <a:lnTo>
                        <a:pt x="662" y="397"/>
                      </a:lnTo>
                      <a:lnTo>
                        <a:pt x="666" y="390"/>
                      </a:lnTo>
                      <a:lnTo>
                        <a:pt x="668" y="385"/>
                      </a:lnTo>
                      <a:lnTo>
                        <a:pt x="671" y="378"/>
                      </a:lnTo>
                      <a:lnTo>
                        <a:pt x="672" y="371"/>
                      </a:lnTo>
                      <a:lnTo>
                        <a:pt x="673" y="364"/>
                      </a:lnTo>
                      <a:lnTo>
                        <a:pt x="673" y="357"/>
                      </a:lnTo>
                      <a:lnTo>
                        <a:pt x="673" y="44"/>
                      </a:lnTo>
                      <a:lnTo>
                        <a:pt x="673" y="32"/>
                      </a:lnTo>
                      <a:lnTo>
                        <a:pt x="671" y="21"/>
                      </a:lnTo>
                      <a:lnTo>
                        <a:pt x="666" y="10"/>
                      </a:lnTo>
                      <a:lnTo>
                        <a:pt x="66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3507"/>
                <p:cNvSpPr>
                  <a:spLocks/>
                </p:cNvSpPr>
                <p:nvPr/>
              </p:nvSpPr>
              <p:spPr bwMode="auto">
                <a:xfrm>
                  <a:off x="5885741" y="2350192"/>
                  <a:ext cx="183679" cy="73948"/>
                </a:xfrm>
                <a:custGeom>
                  <a:avLst/>
                  <a:gdLst>
                    <a:gd name="T0" fmla="*/ 617 w 617"/>
                    <a:gd name="T1" fmla="*/ 11 h 249"/>
                    <a:gd name="T2" fmla="*/ 608 w 617"/>
                    <a:gd name="T3" fmla="*/ 6 h 249"/>
                    <a:gd name="T4" fmla="*/ 599 w 617"/>
                    <a:gd name="T5" fmla="*/ 4 h 249"/>
                    <a:gd name="T6" fmla="*/ 587 w 617"/>
                    <a:gd name="T7" fmla="*/ 1 h 249"/>
                    <a:gd name="T8" fmla="*/ 575 w 617"/>
                    <a:gd name="T9" fmla="*/ 0 h 249"/>
                    <a:gd name="T10" fmla="*/ 46 w 617"/>
                    <a:gd name="T11" fmla="*/ 0 h 249"/>
                    <a:gd name="T12" fmla="*/ 34 w 617"/>
                    <a:gd name="T13" fmla="*/ 1 h 249"/>
                    <a:gd name="T14" fmla="*/ 21 w 617"/>
                    <a:gd name="T15" fmla="*/ 4 h 249"/>
                    <a:gd name="T16" fmla="*/ 10 w 617"/>
                    <a:gd name="T17" fmla="*/ 9 h 249"/>
                    <a:gd name="T18" fmla="*/ 0 w 617"/>
                    <a:gd name="T19" fmla="*/ 15 h 249"/>
                    <a:gd name="T20" fmla="*/ 322 w 617"/>
                    <a:gd name="T21" fmla="*/ 249 h 249"/>
                    <a:gd name="T22" fmla="*/ 617 w 617"/>
                    <a:gd name="T23" fmla="*/ 11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17" h="249">
                      <a:moveTo>
                        <a:pt x="617" y="11"/>
                      </a:moveTo>
                      <a:lnTo>
                        <a:pt x="608" y="6"/>
                      </a:lnTo>
                      <a:lnTo>
                        <a:pt x="599" y="4"/>
                      </a:lnTo>
                      <a:lnTo>
                        <a:pt x="587" y="1"/>
                      </a:lnTo>
                      <a:lnTo>
                        <a:pt x="575" y="0"/>
                      </a:lnTo>
                      <a:lnTo>
                        <a:pt x="46" y="0"/>
                      </a:lnTo>
                      <a:lnTo>
                        <a:pt x="34" y="1"/>
                      </a:lnTo>
                      <a:lnTo>
                        <a:pt x="21" y="4"/>
                      </a:lnTo>
                      <a:lnTo>
                        <a:pt x="10" y="9"/>
                      </a:lnTo>
                      <a:lnTo>
                        <a:pt x="0" y="15"/>
                      </a:lnTo>
                      <a:lnTo>
                        <a:pt x="322" y="249"/>
                      </a:lnTo>
                      <a:lnTo>
                        <a:pt x="617" y="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 dirty="0"/>
                </a:p>
              </p:txBody>
            </p:sp>
          </p:grpSp>
        </p:grpSp>
      </p:grpSp>
      <p:grpSp>
        <p:nvGrpSpPr>
          <p:cNvPr id="19" name="Group 18"/>
          <p:cNvGrpSpPr/>
          <p:nvPr/>
        </p:nvGrpSpPr>
        <p:grpSpPr>
          <a:xfrm>
            <a:off x="4861368" y="3063283"/>
            <a:ext cx="3887345" cy="365717"/>
            <a:chOff x="4967126" y="4374634"/>
            <a:chExt cx="3887345" cy="365717"/>
          </a:xfrm>
        </p:grpSpPr>
        <p:grpSp>
          <p:nvGrpSpPr>
            <p:cNvPr id="20" name="Group 19"/>
            <p:cNvGrpSpPr/>
            <p:nvPr/>
          </p:nvGrpSpPr>
          <p:grpSpPr>
            <a:xfrm>
              <a:off x="4967126" y="4374634"/>
              <a:ext cx="315937" cy="315937"/>
              <a:chOff x="1295602" y="4559340"/>
              <a:chExt cx="382284" cy="38228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295602" y="4559340"/>
                <a:ext cx="382284" cy="38228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1907"/>
              <p:cNvSpPr>
                <a:spLocks/>
              </p:cNvSpPr>
              <p:nvPr/>
            </p:nvSpPr>
            <p:spPr bwMode="auto">
              <a:xfrm>
                <a:off x="1372602" y="4635684"/>
                <a:ext cx="228285" cy="229597"/>
              </a:xfrm>
              <a:custGeom>
                <a:avLst/>
                <a:gdLst>
                  <a:gd name="T0" fmla="*/ 748 w 871"/>
                  <a:gd name="T1" fmla="*/ 538 h 872"/>
                  <a:gd name="T2" fmla="*/ 732 w 871"/>
                  <a:gd name="T3" fmla="*/ 525 h 872"/>
                  <a:gd name="T4" fmla="*/ 714 w 871"/>
                  <a:gd name="T5" fmla="*/ 515 h 872"/>
                  <a:gd name="T6" fmla="*/ 694 w 871"/>
                  <a:gd name="T7" fmla="*/ 509 h 872"/>
                  <a:gd name="T8" fmla="*/ 674 w 871"/>
                  <a:gd name="T9" fmla="*/ 506 h 872"/>
                  <a:gd name="T10" fmla="*/ 654 w 871"/>
                  <a:gd name="T11" fmla="*/ 509 h 872"/>
                  <a:gd name="T12" fmla="*/ 634 w 871"/>
                  <a:gd name="T13" fmla="*/ 515 h 872"/>
                  <a:gd name="T14" fmla="*/ 617 w 871"/>
                  <a:gd name="T15" fmla="*/ 525 h 872"/>
                  <a:gd name="T16" fmla="*/ 601 w 871"/>
                  <a:gd name="T17" fmla="*/ 538 h 872"/>
                  <a:gd name="T18" fmla="*/ 544 w 871"/>
                  <a:gd name="T19" fmla="*/ 529 h 872"/>
                  <a:gd name="T20" fmla="*/ 474 w 871"/>
                  <a:gd name="T21" fmla="*/ 465 h 872"/>
                  <a:gd name="T22" fmla="*/ 407 w 871"/>
                  <a:gd name="T23" fmla="*/ 398 h 872"/>
                  <a:gd name="T24" fmla="*/ 344 w 871"/>
                  <a:gd name="T25" fmla="*/ 328 h 872"/>
                  <a:gd name="T26" fmla="*/ 335 w 871"/>
                  <a:gd name="T27" fmla="*/ 271 h 872"/>
                  <a:gd name="T28" fmla="*/ 348 w 871"/>
                  <a:gd name="T29" fmla="*/ 254 h 872"/>
                  <a:gd name="T30" fmla="*/ 358 w 871"/>
                  <a:gd name="T31" fmla="*/ 237 h 872"/>
                  <a:gd name="T32" fmla="*/ 364 w 871"/>
                  <a:gd name="T33" fmla="*/ 218 h 872"/>
                  <a:gd name="T34" fmla="*/ 365 w 871"/>
                  <a:gd name="T35" fmla="*/ 198 h 872"/>
                  <a:gd name="T36" fmla="*/ 364 w 871"/>
                  <a:gd name="T37" fmla="*/ 178 h 872"/>
                  <a:gd name="T38" fmla="*/ 358 w 871"/>
                  <a:gd name="T39" fmla="*/ 159 h 872"/>
                  <a:gd name="T40" fmla="*/ 348 w 871"/>
                  <a:gd name="T41" fmla="*/ 141 h 872"/>
                  <a:gd name="T42" fmla="*/ 335 w 871"/>
                  <a:gd name="T43" fmla="*/ 125 h 872"/>
                  <a:gd name="T44" fmla="*/ 233 w 871"/>
                  <a:gd name="T45" fmla="*/ 24 h 872"/>
                  <a:gd name="T46" fmla="*/ 217 w 871"/>
                  <a:gd name="T47" fmla="*/ 13 h 872"/>
                  <a:gd name="T48" fmla="*/ 198 w 871"/>
                  <a:gd name="T49" fmla="*/ 5 h 872"/>
                  <a:gd name="T50" fmla="*/ 178 w 871"/>
                  <a:gd name="T51" fmla="*/ 1 h 872"/>
                  <a:gd name="T52" fmla="*/ 158 w 871"/>
                  <a:gd name="T53" fmla="*/ 1 h 872"/>
                  <a:gd name="T54" fmla="*/ 138 w 871"/>
                  <a:gd name="T55" fmla="*/ 5 h 872"/>
                  <a:gd name="T56" fmla="*/ 119 w 871"/>
                  <a:gd name="T57" fmla="*/ 13 h 872"/>
                  <a:gd name="T58" fmla="*/ 102 w 871"/>
                  <a:gd name="T59" fmla="*/ 24 h 872"/>
                  <a:gd name="T60" fmla="*/ 43 w 871"/>
                  <a:gd name="T61" fmla="*/ 82 h 872"/>
                  <a:gd name="T62" fmla="*/ 27 w 871"/>
                  <a:gd name="T63" fmla="*/ 102 h 872"/>
                  <a:gd name="T64" fmla="*/ 14 w 871"/>
                  <a:gd name="T65" fmla="*/ 124 h 872"/>
                  <a:gd name="T66" fmla="*/ 6 w 871"/>
                  <a:gd name="T67" fmla="*/ 147 h 872"/>
                  <a:gd name="T68" fmla="*/ 1 w 871"/>
                  <a:gd name="T69" fmla="*/ 172 h 872"/>
                  <a:gd name="T70" fmla="*/ 0 w 871"/>
                  <a:gd name="T71" fmla="*/ 197 h 872"/>
                  <a:gd name="T72" fmla="*/ 5 w 871"/>
                  <a:gd name="T73" fmla="*/ 221 h 872"/>
                  <a:gd name="T74" fmla="*/ 12 w 871"/>
                  <a:gd name="T75" fmla="*/ 246 h 872"/>
                  <a:gd name="T76" fmla="*/ 25 w 871"/>
                  <a:gd name="T77" fmla="*/ 268 h 872"/>
                  <a:gd name="T78" fmla="*/ 84 w 871"/>
                  <a:gd name="T79" fmla="*/ 352 h 872"/>
                  <a:gd name="T80" fmla="*/ 147 w 871"/>
                  <a:gd name="T81" fmla="*/ 434 h 872"/>
                  <a:gd name="T82" fmla="*/ 214 w 871"/>
                  <a:gd name="T83" fmla="*/ 512 h 872"/>
                  <a:gd name="T84" fmla="*/ 286 w 871"/>
                  <a:gd name="T85" fmla="*/ 587 h 872"/>
                  <a:gd name="T86" fmla="*/ 361 w 871"/>
                  <a:gd name="T87" fmla="*/ 658 h 872"/>
                  <a:gd name="T88" fmla="*/ 439 w 871"/>
                  <a:gd name="T89" fmla="*/ 725 h 872"/>
                  <a:gd name="T90" fmla="*/ 519 w 871"/>
                  <a:gd name="T91" fmla="*/ 789 h 872"/>
                  <a:gd name="T92" fmla="*/ 604 w 871"/>
                  <a:gd name="T93" fmla="*/ 848 h 872"/>
                  <a:gd name="T94" fmla="*/ 622 w 871"/>
                  <a:gd name="T95" fmla="*/ 858 h 872"/>
                  <a:gd name="T96" fmla="*/ 643 w 871"/>
                  <a:gd name="T97" fmla="*/ 866 h 872"/>
                  <a:gd name="T98" fmla="*/ 664 w 871"/>
                  <a:gd name="T99" fmla="*/ 870 h 872"/>
                  <a:gd name="T100" fmla="*/ 686 w 871"/>
                  <a:gd name="T101" fmla="*/ 872 h 872"/>
                  <a:gd name="T102" fmla="*/ 715 w 871"/>
                  <a:gd name="T103" fmla="*/ 869 h 872"/>
                  <a:gd name="T104" fmla="*/ 743 w 871"/>
                  <a:gd name="T105" fmla="*/ 860 h 872"/>
                  <a:gd name="T106" fmla="*/ 767 w 871"/>
                  <a:gd name="T107" fmla="*/ 848 h 872"/>
                  <a:gd name="T108" fmla="*/ 790 w 871"/>
                  <a:gd name="T109" fmla="*/ 829 h 872"/>
                  <a:gd name="T110" fmla="*/ 849 w 871"/>
                  <a:gd name="T111" fmla="*/ 769 h 872"/>
                  <a:gd name="T112" fmla="*/ 859 w 871"/>
                  <a:gd name="T113" fmla="*/ 752 h 872"/>
                  <a:gd name="T114" fmla="*/ 867 w 871"/>
                  <a:gd name="T115" fmla="*/ 734 h 872"/>
                  <a:gd name="T116" fmla="*/ 871 w 871"/>
                  <a:gd name="T117" fmla="*/ 715 h 872"/>
                  <a:gd name="T118" fmla="*/ 871 w 871"/>
                  <a:gd name="T119" fmla="*/ 694 h 872"/>
                  <a:gd name="T120" fmla="*/ 867 w 871"/>
                  <a:gd name="T121" fmla="*/ 675 h 872"/>
                  <a:gd name="T122" fmla="*/ 859 w 871"/>
                  <a:gd name="T123" fmla="*/ 656 h 872"/>
                  <a:gd name="T124" fmla="*/ 849 w 871"/>
                  <a:gd name="T125" fmla="*/ 638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1" h="872">
                    <a:moveTo>
                      <a:pt x="841" y="631"/>
                    </a:moveTo>
                    <a:lnTo>
                      <a:pt x="748" y="538"/>
                    </a:lnTo>
                    <a:lnTo>
                      <a:pt x="740" y="530"/>
                    </a:lnTo>
                    <a:lnTo>
                      <a:pt x="732" y="525"/>
                    </a:lnTo>
                    <a:lnTo>
                      <a:pt x="723" y="519"/>
                    </a:lnTo>
                    <a:lnTo>
                      <a:pt x="714" y="515"/>
                    </a:lnTo>
                    <a:lnTo>
                      <a:pt x="705" y="511"/>
                    </a:lnTo>
                    <a:lnTo>
                      <a:pt x="694" y="509"/>
                    </a:lnTo>
                    <a:lnTo>
                      <a:pt x="685" y="508"/>
                    </a:lnTo>
                    <a:lnTo>
                      <a:pt x="674" y="506"/>
                    </a:lnTo>
                    <a:lnTo>
                      <a:pt x="664" y="508"/>
                    </a:lnTo>
                    <a:lnTo>
                      <a:pt x="654" y="509"/>
                    </a:lnTo>
                    <a:lnTo>
                      <a:pt x="644" y="511"/>
                    </a:lnTo>
                    <a:lnTo>
                      <a:pt x="634" y="515"/>
                    </a:lnTo>
                    <a:lnTo>
                      <a:pt x="626" y="519"/>
                    </a:lnTo>
                    <a:lnTo>
                      <a:pt x="617" y="525"/>
                    </a:lnTo>
                    <a:lnTo>
                      <a:pt x="609" y="530"/>
                    </a:lnTo>
                    <a:lnTo>
                      <a:pt x="601" y="538"/>
                    </a:lnTo>
                    <a:lnTo>
                      <a:pt x="580" y="559"/>
                    </a:lnTo>
                    <a:lnTo>
                      <a:pt x="544" y="529"/>
                    </a:lnTo>
                    <a:lnTo>
                      <a:pt x="509" y="497"/>
                    </a:lnTo>
                    <a:lnTo>
                      <a:pt x="474" y="465"/>
                    </a:lnTo>
                    <a:lnTo>
                      <a:pt x="440" y="431"/>
                    </a:lnTo>
                    <a:lnTo>
                      <a:pt x="407" y="398"/>
                    </a:lnTo>
                    <a:lnTo>
                      <a:pt x="375" y="364"/>
                    </a:lnTo>
                    <a:lnTo>
                      <a:pt x="344" y="328"/>
                    </a:lnTo>
                    <a:lnTo>
                      <a:pt x="314" y="293"/>
                    </a:lnTo>
                    <a:lnTo>
                      <a:pt x="335" y="271"/>
                    </a:lnTo>
                    <a:lnTo>
                      <a:pt x="343" y="263"/>
                    </a:lnTo>
                    <a:lnTo>
                      <a:pt x="348" y="254"/>
                    </a:lnTo>
                    <a:lnTo>
                      <a:pt x="353" y="246"/>
                    </a:lnTo>
                    <a:lnTo>
                      <a:pt x="358" y="237"/>
                    </a:lnTo>
                    <a:lnTo>
                      <a:pt x="361" y="228"/>
                    </a:lnTo>
                    <a:lnTo>
                      <a:pt x="364" y="218"/>
                    </a:lnTo>
                    <a:lnTo>
                      <a:pt x="365" y="207"/>
                    </a:lnTo>
                    <a:lnTo>
                      <a:pt x="365" y="198"/>
                    </a:lnTo>
                    <a:lnTo>
                      <a:pt x="365" y="188"/>
                    </a:lnTo>
                    <a:lnTo>
                      <a:pt x="364" y="178"/>
                    </a:lnTo>
                    <a:lnTo>
                      <a:pt x="361" y="169"/>
                    </a:lnTo>
                    <a:lnTo>
                      <a:pt x="358" y="159"/>
                    </a:lnTo>
                    <a:lnTo>
                      <a:pt x="353" y="149"/>
                    </a:lnTo>
                    <a:lnTo>
                      <a:pt x="348" y="141"/>
                    </a:lnTo>
                    <a:lnTo>
                      <a:pt x="343" y="132"/>
                    </a:lnTo>
                    <a:lnTo>
                      <a:pt x="335" y="125"/>
                    </a:lnTo>
                    <a:lnTo>
                      <a:pt x="242" y="30"/>
                    </a:lnTo>
                    <a:lnTo>
                      <a:pt x="233" y="24"/>
                    </a:lnTo>
                    <a:lnTo>
                      <a:pt x="226" y="17"/>
                    </a:lnTo>
                    <a:lnTo>
                      <a:pt x="217" y="13"/>
                    </a:lnTo>
                    <a:lnTo>
                      <a:pt x="207" y="9"/>
                    </a:lnTo>
                    <a:lnTo>
                      <a:pt x="198" y="5"/>
                    </a:lnTo>
                    <a:lnTo>
                      <a:pt x="188" y="2"/>
                    </a:lnTo>
                    <a:lnTo>
                      <a:pt x="178" y="1"/>
                    </a:lnTo>
                    <a:lnTo>
                      <a:pt x="168" y="0"/>
                    </a:lnTo>
                    <a:lnTo>
                      <a:pt x="158" y="1"/>
                    </a:lnTo>
                    <a:lnTo>
                      <a:pt x="147" y="2"/>
                    </a:lnTo>
                    <a:lnTo>
                      <a:pt x="138" y="5"/>
                    </a:lnTo>
                    <a:lnTo>
                      <a:pt x="128" y="9"/>
                    </a:lnTo>
                    <a:lnTo>
                      <a:pt x="119" y="13"/>
                    </a:lnTo>
                    <a:lnTo>
                      <a:pt x="111" y="17"/>
                    </a:lnTo>
                    <a:lnTo>
                      <a:pt x="102" y="24"/>
                    </a:lnTo>
                    <a:lnTo>
                      <a:pt x="95" y="31"/>
                    </a:lnTo>
                    <a:lnTo>
                      <a:pt x="43" y="82"/>
                    </a:lnTo>
                    <a:lnTo>
                      <a:pt x="35" y="91"/>
                    </a:lnTo>
                    <a:lnTo>
                      <a:pt x="27" y="102"/>
                    </a:lnTo>
                    <a:lnTo>
                      <a:pt x="20" y="113"/>
                    </a:lnTo>
                    <a:lnTo>
                      <a:pt x="14" y="124"/>
                    </a:lnTo>
                    <a:lnTo>
                      <a:pt x="9" y="135"/>
                    </a:lnTo>
                    <a:lnTo>
                      <a:pt x="6" y="147"/>
                    </a:lnTo>
                    <a:lnTo>
                      <a:pt x="3" y="160"/>
                    </a:lnTo>
                    <a:lnTo>
                      <a:pt x="1" y="172"/>
                    </a:lnTo>
                    <a:lnTo>
                      <a:pt x="0" y="185"/>
                    </a:lnTo>
                    <a:lnTo>
                      <a:pt x="0" y="197"/>
                    </a:lnTo>
                    <a:lnTo>
                      <a:pt x="3" y="209"/>
                    </a:lnTo>
                    <a:lnTo>
                      <a:pt x="5" y="221"/>
                    </a:lnTo>
                    <a:lnTo>
                      <a:pt x="8" y="234"/>
                    </a:lnTo>
                    <a:lnTo>
                      <a:pt x="12" y="246"/>
                    </a:lnTo>
                    <a:lnTo>
                      <a:pt x="19" y="257"/>
                    </a:lnTo>
                    <a:lnTo>
                      <a:pt x="25" y="268"/>
                    </a:lnTo>
                    <a:lnTo>
                      <a:pt x="54" y="310"/>
                    </a:lnTo>
                    <a:lnTo>
                      <a:pt x="84" y="352"/>
                    </a:lnTo>
                    <a:lnTo>
                      <a:pt x="115" y="394"/>
                    </a:lnTo>
                    <a:lnTo>
                      <a:pt x="147" y="434"/>
                    </a:lnTo>
                    <a:lnTo>
                      <a:pt x="181" y="473"/>
                    </a:lnTo>
                    <a:lnTo>
                      <a:pt x="214" y="512"/>
                    </a:lnTo>
                    <a:lnTo>
                      <a:pt x="249" y="549"/>
                    </a:lnTo>
                    <a:lnTo>
                      <a:pt x="286" y="587"/>
                    </a:lnTo>
                    <a:lnTo>
                      <a:pt x="322" y="623"/>
                    </a:lnTo>
                    <a:lnTo>
                      <a:pt x="361" y="658"/>
                    </a:lnTo>
                    <a:lnTo>
                      <a:pt x="399" y="692"/>
                    </a:lnTo>
                    <a:lnTo>
                      <a:pt x="439" y="725"/>
                    </a:lnTo>
                    <a:lnTo>
                      <a:pt x="479" y="757"/>
                    </a:lnTo>
                    <a:lnTo>
                      <a:pt x="519" y="789"/>
                    </a:lnTo>
                    <a:lnTo>
                      <a:pt x="561" y="819"/>
                    </a:lnTo>
                    <a:lnTo>
                      <a:pt x="604" y="848"/>
                    </a:lnTo>
                    <a:lnTo>
                      <a:pt x="614" y="853"/>
                    </a:lnTo>
                    <a:lnTo>
                      <a:pt x="622" y="858"/>
                    </a:lnTo>
                    <a:lnTo>
                      <a:pt x="633" y="863"/>
                    </a:lnTo>
                    <a:lnTo>
                      <a:pt x="643" y="866"/>
                    </a:lnTo>
                    <a:lnTo>
                      <a:pt x="654" y="868"/>
                    </a:lnTo>
                    <a:lnTo>
                      <a:pt x="664" y="870"/>
                    </a:lnTo>
                    <a:lnTo>
                      <a:pt x="675" y="871"/>
                    </a:lnTo>
                    <a:lnTo>
                      <a:pt x="686" y="872"/>
                    </a:lnTo>
                    <a:lnTo>
                      <a:pt x="701" y="871"/>
                    </a:lnTo>
                    <a:lnTo>
                      <a:pt x="715" y="869"/>
                    </a:lnTo>
                    <a:lnTo>
                      <a:pt x="729" y="866"/>
                    </a:lnTo>
                    <a:lnTo>
                      <a:pt x="743" y="860"/>
                    </a:lnTo>
                    <a:lnTo>
                      <a:pt x="755" y="855"/>
                    </a:lnTo>
                    <a:lnTo>
                      <a:pt x="767" y="848"/>
                    </a:lnTo>
                    <a:lnTo>
                      <a:pt x="779" y="839"/>
                    </a:lnTo>
                    <a:lnTo>
                      <a:pt x="790" y="829"/>
                    </a:lnTo>
                    <a:lnTo>
                      <a:pt x="841" y="777"/>
                    </a:lnTo>
                    <a:lnTo>
                      <a:pt x="849" y="769"/>
                    </a:lnTo>
                    <a:lnTo>
                      <a:pt x="854" y="761"/>
                    </a:lnTo>
                    <a:lnTo>
                      <a:pt x="859" y="752"/>
                    </a:lnTo>
                    <a:lnTo>
                      <a:pt x="864" y="744"/>
                    </a:lnTo>
                    <a:lnTo>
                      <a:pt x="867" y="734"/>
                    </a:lnTo>
                    <a:lnTo>
                      <a:pt x="870" y="724"/>
                    </a:lnTo>
                    <a:lnTo>
                      <a:pt x="871" y="715"/>
                    </a:lnTo>
                    <a:lnTo>
                      <a:pt x="871" y="704"/>
                    </a:lnTo>
                    <a:lnTo>
                      <a:pt x="871" y="694"/>
                    </a:lnTo>
                    <a:lnTo>
                      <a:pt x="870" y="685"/>
                    </a:lnTo>
                    <a:lnTo>
                      <a:pt x="867" y="675"/>
                    </a:lnTo>
                    <a:lnTo>
                      <a:pt x="864" y="665"/>
                    </a:lnTo>
                    <a:lnTo>
                      <a:pt x="859" y="656"/>
                    </a:lnTo>
                    <a:lnTo>
                      <a:pt x="854" y="647"/>
                    </a:lnTo>
                    <a:lnTo>
                      <a:pt x="849" y="638"/>
                    </a:lnTo>
                    <a:lnTo>
                      <a:pt x="841" y="6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>
              <p:custDataLst>
                <p:tags r:id="rId3"/>
              </p:custDataLst>
            </p:nvPr>
          </p:nvSpPr>
          <p:spPr>
            <a:xfrm>
              <a:off x="5397170" y="4401797"/>
              <a:ext cx="34573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PHONE NUMBER : +49 162 9028868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0" y="3956689"/>
            <a:ext cx="9144000" cy="2061029"/>
            <a:chOff x="0" y="3956689"/>
            <a:chExt cx="9144000" cy="206102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49" b="12309"/>
            <a:stretch/>
          </p:blipFill>
          <p:spPr>
            <a:xfrm>
              <a:off x="0" y="3956689"/>
              <a:ext cx="9144000" cy="206102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9" name="Rectangle 8"/>
            <p:cNvSpPr/>
            <p:nvPr>
              <p:custDataLst>
                <p:tags r:id="rId2"/>
              </p:custDataLst>
            </p:nvPr>
          </p:nvSpPr>
          <p:spPr>
            <a:xfrm>
              <a:off x="1090613" y="4325484"/>
              <a:ext cx="696277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THANK</a:t>
              </a:r>
              <a:r>
                <a:rPr lang="en-US" sz="8000" b="1" dirty="0">
                  <a:solidFill>
                    <a:schemeClr val="bg2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8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YOU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DE1C870-C8EF-43AE-81A1-AFF07B664301}"/>
              </a:ext>
            </a:extLst>
          </p:cNvPr>
          <p:cNvGrpSpPr/>
          <p:nvPr/>
        </p:nvGrpSpPr>
        <p:grpSpPr>
          <a:xfrm>
            <a:off x="4861368" y="2359655"/>
            <a:ext cx="3565687" cy="365717"/>
            <a:chOff x="4967126" y="2044793"/>
            <a:chExt cx="3565687" cy="36571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9A0EAE-C6E5-4861-A6AA-FB6FFE8E2C9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397171" y="2071956"/>
              <a:ext cx="31356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WWW. :  </a:t>
              </a:r>
              <a:r>
                <a:rPr lang="en-US" sz="1600" dirty="0">
                  <a:solidFill>
                    <a:schemeClr val="bg1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https://www.21cce.com/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1C5FD18-C61C-4B05-979A-D8F055FCA1AC}"/>
                </a:ext>
              </a:extLst>
            </p:cNvPr>
            <p:cNvSpPr/>
            <p:nvPr/>
          </p:nvSpPr>
          <p:spPr>
            <a:xfrm>
              <a:off x="4967126" y="2044793"/>
              <a:ext cx="315937" cy="31593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0" name="Picture 59" descr="A picture containing drawing, window&#10;&#10;Description automatically generated">
            <a:extLst>
              <a:ext uri="{FF2B5EF4-FFF2-40B4-BE49-F238E27FC236}">
                <a16:creationId xmlns:a16="http://schemas.microsoft.com/office/drawing/2014/main" id="{F6A554AB-F507-471B-9F2D-29BCF319940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28" y="2389622"/>
            <a:ext cx="256001" cy="2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5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picture containing computer, sitting, man, table&#10;&#10;Description automatically generated">
            <a:extLst>
              <a:ext uri="{FF2B5EF4-FFF2-40B4-BE49-F238E27FC236}">
                <a16:creationId xmlns:a16="http://schemas.microsoft.com/office/drawing/2014/main" id="{C0F420CD-DD39-4830-A937-0AD01F8F2F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6" b="21596"/>
          <a:stretch>
            <a:fillRect/>
          </a:stretch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63" r="-8963"/>
          <a:stretch/>
        </p:blipFill>
        <p:spPr>
          <a:xfrm>
            <a:off x="697771" y="2279241"/>
            <a:ext cx="3198608" cy="2299518"/>
          </a:xfrm>
        </p:spPr>
      </p:pic>
      <p:sp>
        <p:nvSpPr>
          <p:cNvPr id="5" name="Isosceles Triangle 4"/>
          <p:cNvSpPr/>
          <p:nvPr/>
        </p:nvSpPr>
        <p:spPr>
          <a:xfrm>
            <a:off x="7672" y="4537075"/>
            <a:ext cx="4572000" cy="2320925"/>
          </a:xfrm>
          <a:prstGeom prst="triangle">
            <a:avLst/>
          </a:prstGeom>
          <a:gradFill>
            <a:gsLst>
              <a:gs pos="1000">
                <a:schemeClr val="tx2"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952108" y="1938504"/>
            <a:ext cx="3506469" cy="475277"/>
            <a:chOff x="4888866" y="1597360"/>
            <a:chExt cx="3506469" cy="47527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6460331" y="2072637"/>
              <a:ext cx="363538" cy="0"/>
            </a:xfrm>
            <a:prstGeom prst="line">
              <a:avLst/>
            </a:prstGeom>
            <a:noFill/>
            <a:ln w="5715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88866" y="1597360"/>
              <a:ext cx="3506469" cy="43088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WELCOME 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MESSAGE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08513" y="3578929"/>
            <a:ext cx="4326626" cy="301621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sz="1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Bernd Malorny </a:t>
            </a:r>
          </a:p>
          <a:p>
            <a:pPr algn="ctr"/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endParaRPr lang="en-US" sz="1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21CCE Founder &amp; Global business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Specialized in oversea Asia Business  - 20 years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lived in Asia  - 8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lived in Vietnam - 2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Passionate  in renewable energy and international businesses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Diamond 1"/>
          <p:cNvSpPr/>
          <p:nvPr/>
        </p:nvSpPr>
        <p:spPr>
          <a:xfrm>
            <a:off x="380108" y="1512984"/>
            <a:ext cx="3811785" cy="3811785"/>
          </a:xfrm>
          <a:prstGeom prst="diamond">
            <a:avLst/>
          </a:prstGeom>
          <a:noFill/>
          <a:ln w="28575"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 descr="A picture containing indoor, building, sitting, large&#10;&#10;Description automatically generated">
            <a:extLst>
              <a:ext uri="{FF2B5EF4-FFF2-40B4-BE49-F238E27FC236}">
                <a16:creationId xmlns:a16="http://schemas.microsoft.com/office/drawing/2014/main" id="{FB343D53-A4A1-4823-ABD6-6376CCBE07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3317"/>
          <a:stretch>
            <a:fillRect/>
          </a:stretch>
        </p:blipFill>
        <p:spPr/>
      </p:pic>
      <p:sp>
        <p:nvSpPr>
          <p:cNvPr id="31" name="Isosceles Triangle 30"/>
          <p:cNvSpPr/>
          <p:nvPr/>
        </p:nvSpPr>
        <p:spPr>
          <a:xfrm flipV="1">
            <a:off x="0" y="-10000"/>
            <a:ext cx="4572000" cy="2320925"/>
          </a:xfrm>
          <a:prstGeom prst="triangle">
            <a:avLst/>
          </a:prstGeom>
          <a:gradFill>
            <a:gsLst>
              <a:gs pos="0">
                <a:schemeClr val="tx2">
                  <a:alpha val="42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22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A26EF0E-BB36-4D7E-A7F6-4668CBB593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0" b="21170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0" y="33230"/>
            <a:ext cx="9144000" cy="3383070"/>
          </a:xfrm>
          <a:prstGeom prst="rect">
            <a:avLst/>
          </a:prstGeom>
          <a:gradFill>
            <a:gsLst>
              <a:gs pos="1000">
                <a:schemeClr val="tx2">
                  <a:alpha val="19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08506" y="1468012"/>
            <a:ext cx="2726986" cy="2085702"/>
            <a:chOff x="3016589" y="195325"/>
            <a:chExt cx="2726986" cy="2085702"/>
          </a:xfrm>
        </p:grpSpPr>
        <p:sp>
          <p:nvSpPr>
            <p:cNvPr id="4" name="Isosceles Triangle 3"/>
            <p:cNvSpPr/>
            <p:nvPr/>
          </p:nvSpPr>
          <p:spPr>
            <a:xfrm>
              <a:off x="3016589" y="195325"/>
              <a:ext cx="2726986" cy="2085702"/>
            </a:xfrm>
            <a:prstGeom prst="triangl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477748" y="761362"/>
              <a:ext cx="1804669" cy="1325103"/>
              <a:chOff x="3477748" y="771232"/>
              <a:chExt cx="1804669" cy="132510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077013" y="771232"/>
                <a:ext cx="606136" cy="606136"/>
                <a:chOff x="4214814" y="1909700"/>
                <a:chExt cx="733425" cy="733425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4214814" y="1909700"/>
                  <a:ext cx="733425" cy="73342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4410568" y="2105454"/>
                  <a:ext cx="341916" cy="341916"/>
                  <a:chOff x="9318625" y="771526"/>
                  <a:chExt cx="282575" cy="282575"/>
                </a:xfrm>
              </p:grpSpPr>
              <p:sp>
                <p:nvSpPr>
                  <p:cNvPr id="8" name="Freeform 177"/>
                  <p:cNvSpPr>
                    <a:spLocks/>
                  </p:cNvSpPr>
                  <p:nvPr/>
                </p:nvSpPr>
                <p:spPr bwMode="auto">
                  <a:xfrm>
                    <a:off x="9318625" y="798513"/>
                    <a:ext cx="236537" cy="255588"/>
                  </a:xfrm>
                  <a:custGeom>
                    <a:avLst/>
                    <a:gdLst>
                      <a:gd name="T0" fmla="*/ 729 w 747"/>
                      <a:gd name="T1" fmla="*/ 306 h 806"/>
                      <a:gd name="T2" fmla="*/ 723 w 747"/>
                      <a:gd name="T3" fmla="*/ 308 h 806"/>
                      <a:gd name="T4" fmla="*/ 720 w 747"/>
                      <a:gd name="T5" fmla="*/ 312 h 806"/>
                      <a:gd name="T6" fmla="*/ 717 w 747"/>
                      <a:gd name="T7" fmla="*/ 318 h 806"/>
                      <a:gd name="T8" fmla="*/ 717 w 747"/>
                      <a:gd name="T9" fmla="*/ 776 h 806"/>
                      <a:gd name="T10" fmla="*/ 30 w 747"/>
                      <a:gd name="T11" fmla="*/ 30 h 806"/>
                      <a:gd name="T12" fmla="*/ 621 w 747"/>
                      <a:gd name="T13" fmla="*/ 29 h 806"/>
                      <a:gd name="T14" fmla="*/ 626 w 747"/>
                      <a:gd name="T15" fmla="*/ 27 h 806"/>
                      <a:gd name="T16" fmla="*/ 630 w 747"/>
                      <a:gd name="T17" fmla="*/ 22 h 806"/>
                      <a:gd name="T18" fmla="*/ 632 w 747"/>
                      <a:gd name="T19" fmla="*/ 17 h 806"/>
                      <a:gd name="T20" fmla="*/ 632 w 747"/>
                      <a:gd name="T21" fmla="*/ 12 h 806"/>
                      <a:gd name="T22" fmla="*/ 630 w 747"/>
                      <a:gd name="T23" fmla="*/ 6 h 806"/>
                      <a:gd name="T24" fmla="*/ 626 w 747"/>
                      <a:gd name="T25" fmla="*/ 2 h 806"/>
                      <a:gd name="T26" fmla="*/ 621 w 747"/>
                      <a:gd name="T27" fmla="*/ 0 h 806"/>
                      <a:gd name="T28" fmla="*/ 15 w 747"/>
                      <a:gd name="T29" fmla="*/ 0 h 806"/>
                      <a:gd name="T30" fmla="*/ 9 w 747"/>
                      <a:gd name="T31" fmla="*/ 1 h 806"/>
                      <a:gd name="T32" fmla="*/ 5 w 747"/>
                      <a:gd name="T33" fmla="*/ 4 h 806"/>
                      <a:gd name="T34" fmla="*/ 1 w 747"/>
                      <a:gd name="T35" fmla="*/ 9 h 806"/>
                      <a:gd name="T36" fmla="*/ 0 w 747"/>
                      <a:gd name="T37" fmla="*/ 15 h 806"/>
                      <a:gd name="T38" fmla="*/ 0 w 747"/>
                      <a:gd name="T39" fmla="*/ 794 h 806"/>
                      <a:gd name="T40" fmla="*/ 2 w 747"/>
                      <a:gd name="T41" fmla="*/ 800 h 806"/>
                      <a:gd name="T42" fmla="*/ 7 w 747"/>
                      <a:gd name="T43" fmla="*/ 804 h 806"/>
                      <a:gd name="T44" fmla="*/ 12 w 747"/>
                      <a:gd name="T45" fmla="*/ 806 h 806"/>
                      <a:gd name="T46" fmla="*/ 732 w 747"/>
                      <a:gd name="T47" fmla="*/ 806 h 806"/>
                      <a:gd name="T48" fmla="*/ 738 w 747"/>
                      <a:gd name="T49" fmla="*/ 805 h 806"/>
                      <a:gd name="T50" fmla="*/ 743 w 747"/>
                      <a:gd name="T51" fmla="*/ 802 h 806"/>
                      <a:gd name="T52" fmla="*/ 746 w 747"/>
                      <a:gd name="T53" fmla="*/ 798 h 806"/>
                      <a:gd name="T54" fmla="*/ 747 w 747"/>
                      <a:gd name="T55" fmla="*/ 791 h 806"/>
                      <a:gd name="T56" fmla="*/ 747 w 747"/>
                      <a:gd name="T57" fmla="*/ 318 h 806"/>
                      <a:gd name="T58" fmla="*/ 745 w 747"/>
                      <a:gd name="T59" fmla="*/ 312 h 806"/>
                      <a:gd name="T60" fmla="*/ 741 w 747"/>
                      <a:gd name="T61" fmla="*/ 308 h 806"/>
                      <a:gd name="T62" fmla="*/ 735 w 747"/>
                      <a:gd name="T63" fmla="*/ 306 h 806"/>
                      <a:gd name="T64" fmla="*/ 732 w 747"/>
                      <a:gd name="T65" fmla="*/ 306 h 8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47" h="806">
                        <a:moveTo>
                          <a:pt x="732" y="306"/>
                        </a:moveTo>
                        <a:lnTo>
                          <a:pt x="729" y="306"/>
                        </a:lnTo>
                        <a:lnTo>
                          <a:pt x="727" y="307"/>
                        </a:lnTo>
                        <a:lnTo>
                          <a:pt x="723" y="308"/>
                        </a:lnTo>
                        <a:lnTo>
                          <a:pt x="721" y="310"/>
                        </a:lnTo>
                        <a:lnTo>
                          <a:pt x="720" y="312"/>
                        </a:lnTo>
                        <a:lnTo>
                          <a:pt x="718" y="314"/>
                        </a:lnTo>
                        <a:lnTo>
                          <a:pt x="717" y="318"/>
                        </a:lnTo>
                        <a:lnTo>
                          <a:pt x="717" y="321"/>
                        </a:lnTo>
                        <a:lnTo>
                          <a:pt x="717" y="776"/>
                        </a:lnTo>
                        <a:lnTo>
                          <a:pt x="30" y="776"/>
                        </a:lnTo>
                        <a:lnTo>
                          <a:pt x="30" y="30"/>
                        </a:lnTo>
                        <a:lnTo>
                          <a:pt x="617" y="30"/>
                        </a:lnTo>
                        <a:lnTo>
                          <a:pt x="621" y="29"/>
                        </a:lnTo>
                        <a:lnTo>
                          <a:pt x="624" y="28"/>
                        </a:lnTo>
                        <a:lnTo>
                          <a:pt x="626" y="27"/>
                        </a:lnTo>
                        <a:lnTo>
                          <a:pt x="628" y="25"/>
                        </a:lnTo>
                        <a:lnTo>
                          <a:pt x="630" y="22"/>
                        </a:lnTo>
                        <a:lnTo>
                          <a:pt x="631" y="20"/>
                        </a:lnTo>
                        <a:lnTo>
                          <a:pt x="632" y="17"/>
                        </a:lnTo>
                        <a:lnTo>
                          <a:pt x="632" y="15"/>
                        </a:lnTo>
                        <a:lnTo>
                          <a:pt x="632" y="12"/>
                        </a:lnTo>
                        <a:lnTo>
                          <a:pt x="631" y="9"/>
                        </a:lnTo>
                        <a:lnTo>
                          <a:pt x="630" y="6"/>
                        </a:lnTo>
                        <a:lnTo>
                          <a:pt x="628" y="4"/>
                        </a:lnTo>
                        <a:lnTo>
                          <a:pt x="626" y="2"/>
                        </a:lnTo>
                        <a:lnTo>
                          <a:pt x="624" y="1"/>
                        </a:lnTo>
                        <a:lnTo>
                          <a:pt x="621" y="0"/>
                        </a:lnTo>
                        <a:lnTo>
                          <a:pt x="617" y="0"/>
                        </a:lnTo>
                        <a:lnTo>
                          <a:pt x="15" y="0"/>
                        </a:lnTo>
                        <a:lnTo>
                          <a:pt x="12" y="0"/>
                        </a:lnTo>
                        <a:lnTo>
                          <a:pt x="9" y="1"/>
                        </a:lnTo>
                        <a:lnTo>
                          <a:pt x="7" y="2"/>
                        </a:lnTo>
                        <a:lnTo>
                          <a:pt x="5" y="4"/>
                        </a:lnTo>
                        <a:lnTo>
                          <a:pt x="2" y="6"/>
                        </a:lnTo>
                        <a:lnTo>
                          <a:pt x="1" y="9"/>
                        </a:lnTo>
                        <a:lnTo>
                          <a:pt x="0" y="12"/>
                        </a:lnTo>
                        <a:lnTo>
                          <a:pt x="0" y="15"/>
                        </a:lnTo>
                        <a:lnTo>
                          <a:pt x="0" y="791"/>
                        </a:lnTo>
                        <a:lnTo>
                          <a:pt x="0" y="794"/>
                        </a:lnTo>
                        <a:lnTo>
                          <a:pt x="1" y="798"/>
                        </a:lnTo>
                        <a:lnTo>
                          <a:pt x="2" y="800"/>
                        </a:lnTo>
                        <a:lnTo>
                          <a:pt x="5" y="802"/>
                        </a:lnTo>
                        <a:lnTo>
                          <a:pt x="7" y="804"/>
                        </a:lnTo>
                        <a:lnTo>
                          <a:pt x="9" y="805"/>
                        </a:lnTo>
                        <a:lnTo>
                          <a:pt x="12" y="806"/>
                        </a:lnTo>
                        <a:lnTo>
                          <a:pt x="15" y="806"/>
                        </a:lnTo>
                        <a:lnTo>
                          <a:pt x="732" y="806"/>
                        </a:lnTo>
                        <a:lnTo>
                          <a:pt x="735" y="806"/>
                        </a:lnTo>
                        <a:lnTo>
                          <a:pt x="738" y="805"/>
                        </a:lnTo>
                        <a:lnTo>
                          <a:pt x="741" y="804"/>
                        </a:lnTo>
                        <a:lnTo>
                          <a:pt x="743" y="802"/>
                        </a:lnTo>
                        <a:lnTo>
                          <a:pt x="745" y="800"/>
                        </a:lnTo>
                        <a:lnTo>
                          <a:pt x="746" y="798"/>
                        </a:lnTo>
                        <a:lnTo>
                          <a:pt x="747" y="794"/>
                        </a:lnTo>
                        <a:lnTo>
                          <a:pt x="747" y="791"/>
                        </a:lnTo>
                        <a:lnTo>
                          <a:pt x="747" y="321"/>
                        </a:lnTo>
                        <a:lnTo>
                          <a:pt x="747" y="318"/>
                        </a:lnTo>
                        <a:lnTo>
                          <a:pt x="746" y="314"/>
                        </a:lnTo>
                        <a:lnTo>
                          <a:pt x="745" y="312"/>
                        </a:lnTo>
                        <a:lnTo>
                          <a:pt x="743" y="310"/>
                        </a:lnTo>
                        <a:lnTo>
                          <a:pt x="741" y="308"/>
                        </a:lnTo>
                        <a:lnTo>
                          <a:pt x="738" y="307"/>
                        </a:lnTo>
                        <a:lnTo>
                          <a:pt x="735" y="306"/>
                        </a:lnTo>
                        <a:lnTo>
                          <a:pt x="732" y="306"/>
                        </a:lnTo>
                        <a:lnTo>
                          <a:pt x="732" y="30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" name="Freeform 178"/>
                  <p:cNvSpPr>
                    <a:spLocks noEditPoints="1"/>
                  </p:cNvSpPr>
                  <p:nvPr/>
                </p:nvSpPr>
                <p:spPr bwMode="auto">
                  <a:xfrm>
                    <a:off x="9442450" y="771526"/>
                    <a:ext cx="158750" cy="160338"/>
                  </a:xfrm>
                  <a:custGeom>
                    <a:avLst/>
                    <a:gdLst>
                      <a:gd name="T0" fmla="*/ 433 w 503"/>
                      <a:gd name="T1" fmla="*/ 110 h 504"/>
                      <a:gd name="T2" fmla="*/ 429 w 503"/>
                      <a:gd name="T3" fmla="*/ 37 h 504"/>
                      <a:gd name="T4" fmla="*/ 435 w 503"/>
                      <a:gd name="T5" fmla="*/ 31 h 504"/>
                      <a:gd name="T6" fmla="*/ 442 w 503"/>
                      <a:gd name="T7" fmla="*/ 30 h 504"/>
                      <a:gd name="T8" fmla="*/ 451 w 503"/>
                      <a:gd name="T9" fmla="*/ 31 h 504"/>
                      <a:gd name="T10" fmla="*/ 460 w 503"/>
                      <a:gd name="T11" fmla="*/ 36 h 504"/>
                      <a:gd name="T12" fmla="*/ 466 w 503"/>
                      <a:gd name="T13" fmla="*/ 43 h 504"/>
                      <a:gd name="T14" fmla="*/ 471 w 503"/>
                      <a:gd name="T15" fmla="*/ 52 h 504"/>
                      <a:gd name="T16" fmla="*/ 473 w 503"/>
                      <a:gd name="T17" fmla="*/ 65 h 504"/>
                      <a:gd name="T18" fmla="*/ 467 w 503"/>
                      <a:gd name="T19" fmla="*/ 75 h 504"/>
                      <a:gd name="T20" fmla="*/ 111 w 503"/>
                      <a:gd name="T21" fmla="*/ 431 h 504"/>
                      <a:gd name="T22" fmla="*/ 72 w 503"/>
                      <a:gd name="T23" fmla="*/ 393 h 504"/>
                      <a:gd name="T24" fmla="*/ 411 w 503"/>
                      <a:gd name="T25" fmla="*/ 131 h 504"/>
                      <a:gd name="T26" fmla="*/ 499 w 503"/>
                      <a:gd name="T27" fmla="*/ 40 h 504"/>
                      <a:gd name="T28" fmla="*/ 489 w 503"/>
                      <a:gd name="T29" fmla="*/ 24 h 504"/>
                      <a:gd name="T30" fmla="*/ 476 w 503"/>
                      <a:gd name="T31" fmla="*/ 11 h 504"/>
                      <a:gd name="T32" fmla="*/ 460 w 503"/>
                      <a:gd name="T33" fmla="*/ 4 h 504"/>
                      <a:gd name="T34" fmla="*/ 442 w 503"/>
                      <a:gd name="T35" fmla="*/ 0 h 504"/>
                      <a:gd name="T36" fmla="*/ 424 w 503"/>
                      <a:gd name="T37" fmla="*/ 4 h 504"/>
                      <a:gd name="T38" fmla="*/ 407 w 503"/>
                      <a:gd name="T39" fmla="*/ 15 h 504"/>
                      <a:gd name="T40" fmla="*/ 47 w 503"/>
                      <a:gd name="T41" fmla="*/ 376 h 504"/>
                      <a:gd name="T42" fmla="*/ 1 w 503"/>
                      <a:gd name="T43" fmla="*/ 483 h 504"/>
                      <a:gd name="T44" fmla="*/ 0 w 503"/>
                      <a:gd name="T45" fmla="*/ 492 h 504"/>
                      <a:gd name="T46" fmla="*/ 4 w 503"/>
                      <a:gd name="T47" fmla="*/ 500 h 504"/>
                      <a:gd name="T48" fmla="*/ 9 w 503"/>
                      <a:gd name="T49" fmla="*/ 503 h 504"/>
                      <a:gd name="T50" fmla="*/ 15 w 503"/>
                      <a:gd name="T51" fmla="*/ 504 h 504"/>
                      <a:gd name="T52" fmla="*/ 20 w 503"/>
                      <a:gd name="T53" fmla="*/ 503 h 504"/>
                      <a:gd name="T54" fmla="*/ 127 w 503"/>
                      <a:gd name="T55" fmla="*/ 457 h 504"/>
                      <a:gd name="T56" fmla="*/ 488 w 503"/>
                      <a:gd name="T57" fmla="*/ 96 h 504"/>
                      <a:gd name="T58" fmla="*/ 497 w 503"/>
                      <a:gd name="T59" fmla="*/ 84 h 504"/>
                      <a:gd name="T60" fmla="*/ 502 w 503"/>
                      <a:gd name="T61" fmla="*/ 70 h 504"/>
                      <a:gd name="T62" fmla="*/ 503 w 503"/>
                      <a:gd name="T63" fmla="*/ 55 h 504"/>
                      <a:gd name="T64" fmla="*/ 499 w 503"/>
                      <a:gd name="T65" fmla="*/ 40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03" h="504">
                        <a:moveTo>
                          <a:pt x="467" y="75"/>
                        </a:moveTo>
                        <a:lnTo>
                          <a:pt x="433" y="110"/>
                        </a:lnTo>
                        <a:lnTo>
                          <a:pt x="394" y="71"/>
                        </a:lnTo>
                        <a:lnTo>
                          <a:pt x="429" y="37"/>
                        </a:lnTo>
                        <a:lnTo>
                          <a:pt x="432" y="34"/>
                        </a:lnTo>
                        <a:lnTo>
                          <a:pt x="435" y="31"/>
                        </a:lnTo>
                        <a:lnTo>
                          <a:pt x="439" y="30"/>
                        </a:lnTo>
                        <a:lnTo>
                          <a:pt x="442" y="30"/>
                        </a:lnTo>
                        <a:lnTo>
                          <a:pt x="447" y="30"/>
                        </a:lnTo>
                        <a:lnTo>
                          <a:pt x="451" y="31"/>
                        </a:lnTo>
                        <a:lnTo>
                          <a:pt x="455" y="34"/>
                        </a:lnTo>
                        <a:lnTo>
                          <a:pt x="460" y="36"/>
                        </a:lnTo>
                        <a:lnTo>
                          <a:pt x="463" y="39"/>
                        </a:lnTo>
                        <a:lnTo>
                          <a:pt x="466" y="43"/>
                        </a:lnTo>
                        <a:lnTo>
                          <a:pt x="469" y="48"/>
                        </a:lnTo>
                        <a:lnTo>
                          <a:pt x="471" y="52"/>
                        </a:lnTo>
                        <a:lnTo>
                          <a:pt x="473" y="58"/>
                        </a:lnTo>
                        <a:lnTo>
                          <a:pt x="473" y="65"/>
                        </a:lnTo>
                        <a:lnTo>
                          <a:pt x="471" y="70"/>
                        </a:lnTo>
                        <a:lnTo>
                          <a:pt x="467" y="75"/>
                        </a:lnTo>
                        <a:lnTo>
                          <a:pt x="467" y="75"/>
                        </a:lnTo>
                        <a:close/>
                        <a:moveTo>
                          <a:pt x="111" y="431"/>
                        </a:moveTo>
                        <a:lnTo>
                          <a:pt x="42" y="460"/>
                        </a:lnTo>
                        <a:lnTo>
                          <a:pt x="72" y="393"/>
                        </a:lnTo>
                        <a:lnTo>
                          <a:pt x="373" y="91"/>
                        </a:lnTo>
                        <a:lnTo>
                          <a:pt x="411" y="131"/>
                        </a:lnTo>
                        <a:lnTo>
                          <a:pt x="111" y="431"/>
                        </a:lnTo>
                        <a:close/>
                        <a:moveTo>
                          <a:pt x="499" y="40"/>
                        </a:moveTo>
                        <a:lnTo>
                          <a:pt x="495" y="31"/>
                        </a:lnTo>
                        <a:lnTo>
                          <a:pt x="489" y="24"/>
                        </a:lnTo>
                        <a:lnTo>
                          <a:pt x="483" y="18"/>
                        </a:lnTo>
                        <a:lnTo>
                          <a:pt x="476" y="11"/>
                        </a:lnTo>
                        <a:lnTo>
                          <a:pt x="468" y="7"/>
                        </a:lnTo>
                        <a:lnTo>
                          <a:pt x="460" y="4"/>
                        </a:lnTo>
                        <a:lnTo>
                          <a:pt x="451" y="0"/>
                        </a:lnTo>
                        <a:lnTo>
                          <a:pt x="442" y="0"/>
                        </a:lnTo>
                        <a:lnTo>
                          <a:pt x="433" y="2"/>
                        </a:lnTo>
                        <a:lnTo>
                          <a:pt x="424" y="4"/>
                        </a:lnTo>
                        <a:lnTo>
                          <a:pt x="415" y="9"/>
                        </a:lnTo>
                        <a:lnTo>
                          <a:pt x="407" y="15"/>
                        </a:lnTo>
                        <a:lnTo>
                          <a:pt x="49" y="374"/>
                        </a:lnTo>
                        <a:lnTo>
                          <a:pt x="47" y="376"/>
                        </a:lnTo>
                        <a:lnTo>
                          <a:pt x="46" y="379"/>
                        </a:lnTo>
                        <a:lnTo>
                          <a:pt x="1" y="483"/>
                        </a:lnTo>
                        <a:lnTo>
                          <a:pt x="0" y="487"/>
                        </a:lnTo>
                        <a:lnTo>
                          <a:pt x="0" y="492"/>
                        </a:lnTo>
                        <a:lnTo>
                          <a:pt x="1" y="496"/>
                        </a:lnTo>
                        <a:lnTo>
                          <a:pt x="4" y="500"/>
                        </a:lnTo>
                        <a:lnTo>
                          <a:pt x="6" y="502"/>
                        </a:lnTo>
                        <a:lnTo>
                          <a:pt x="9" y="503"/>
                        </a:lnTo>
                        <a:lnTo>
                          <a:pt x="11" y="504"/>
                        </a:lnTo>
                        <a:lnTo>
                          <a:pt x="15" y="504"/>
                        </a:lnTo>
                        <a:lnTo>
                          <a:pt x="18" y="504"/>
                        </a:lnTo>
                        <a:lnTo>
                          <a:pt x="20" y="503"/>
                        </a:lnTo>
                        <a:lnTo>
                          <a:pt x="125" y="458"/>
                        </a:lnTo>
                        <a:lnTo>
                          <a:pt x="127" y="457"/>
                        </a:lnTo>
                        <a:lnTo>
                          <a:pt x="129" y="455"/>
                        </a:lnTo>
                        <a:lnTo>
                          <a:pt x="488" y="96"/>
                        </a:lnTo>
                        <a:lnTo>
                          <a:pt x="494" y="90"/>
                        </a:lnTo>
                        <a:lnTo>
                          <a:pt x="497" y="84"/>
                        </a:lnTo>
                        <a:lnTo>
                          <a:pt x="500" y="77"/>
                        </a:lnTo>
                        <a:lnTo>
                          <a:pt x="502" y="70"/>
                        </a:lnTo>
                        <a:lnTo>
                          <a:pt x="503" y="63"/>
                        </a:lnTo>
                        <a:lnTo>
                          <a:pt x="503" y="55"/>
                        </a:lnTo>
                        <a:lnTo>
                          <a:pt x="501" y="48"/>
                        </a:lnTo>
                        <a:lnTo>
                          <a:pt x="499" y="4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27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/>
              <p:cNvGrpSpPr/>
              <p:nvPr/>
            </p:nvGrpSpPr>
            <p:grpSpPr>
              <a:xfrm>
                <a:off x="3477748" y="1582843"/>
                <a:ext cx="1804669" cy="513492"/>
                <a:chOff x="3669666" y="1229864"/>
                <a:chExt cx="1804669" cy="513492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3669666" y="1312469"/>
                  <a:ext cx="1804669" cy="430887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</a:rPr>
                    <a:t>ABOUT </a:t>
                  </a:r>
                  <a:r>
                    <a:rPr lang="en-US" sz="2800" dirty="0">
                      <a:solidFill>
                        <a:schemeClr val="bg1"/>
                      </a:solidFill>
                    </a:rPr>
                    <a:t>US</a:t>
                  </a:r>
                </a:p>
              </p:txBody>
            </p:sp>
            <p:sp>
              <p:nvSpPr>
                <p:cNvPr id="12" name="Line 6"/>
                <p:cNvSpPr>
                  <a:spLocks noChangeShapeType="1"/>
                </p:cNvSpPr>
                <p:nvPr/>
              </p:nvSpPr>
              <p:spPr bwMode="auto">
                <a:xfrm>
                  <a:off x="4390231" y="1229864"/>
                  <a:ext cx="363538" cy="0"/>
                </a:xfrm>
                <a:prstGeom prst="line">
                  <a:avLst/>
                </a:prstGeom>
                <a:noFill/>
                <a:ln w="5715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16" name="TextBox 15"/>
          <p:cNvSpPr txBox="1"/>
          <p:nvPr/>
        </p:nvSpPr>
        <p:spPr>
          <a:xfrm>
            <a:off x="1066800" y="3865978"/>
            <a:ext cx="7010400" cy="180049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connect   </a:t>
            </a:r>
          </a:p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ASIA PACIFIC - European technology</a:t>
            </a:r>
          </a:p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“Renewables “!</a:t>
            </a:r>
          </a:p>
          <a:p>
            <a:pPr algn="ctr"/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Picture 31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3212D9A1-0B98-49E7-95FB-7712E5A03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50" y="5431547"/>
            <a:ext cx="1947672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0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Placeholder 34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70308"/>
            <a:ext cx="9144000" cy="2095843"/>
          </a:xfrm>
        </p:spPr>
      </p:pic>
      <p:sp>
        <p:nvSpPr>
          <p:cNvPr id="15" name="Rectangle 14"/>
          <p:cNvSpPr/>
          <p:nvPr/>
        </p:nvSpPr>
        <p:spPr>
          <a:xfrm>
            <a:off x="0" y="4768380"/>
            <a:ext cx="4572000" cy="2083940"/>
          </a:xfrm>
          <a:prstGeom prst="rect">
            <a:avLst/>
          </a:prstGeom>
          <a:gradFill>
            <a:gsLst>
              <a:gs pos="1000">
                <a:schemeClr val="tx2">
                  <a:alpha val="94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1052408" y="644172"/>
            <a:ext cx="363538" cy="0"/>
          </a:xfrm>
          <a:prstGeom prst="line">
            <a:avLst/>
          </a:prstGeom>
          <a:noFill/>
          <a:ln w="5715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908" y="206989"/>
            <a:ext cx="7186094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KEY MARKET</a:t>
            </a:r>
          </a:p>
        </p:txBody>
      </p:sp>
      <p:grpSp>
        <p:nvGrpSpPr>
          <p:cNvPr id="231" name="Group 225"/>
          <p:cNvGrpSpPr>
            <a:grpSpLocks/>
          </p:cNvGrpSpPr>
          <p:nvPr/>
        </p:nvGrpSpPr>
        <p:grpSpPr bwMode="auto">
          <a:xfrm>
            <a:off x="2157013" y="1729314"/>
            <a:ext cx="5158171" cy="2610747"/>
            <a:chOff x="583841" y="879407"/>
            <a:chExt cx="8203382" cy="4598524"/>
          </a:xfrm>
          <a:pattFill prst="dkUpDiag">
            <a:fgClr>
              <a:schemeClr val="bg2"/>
            </a:fgClr>
            <a:bgClr>
              <a:schemeClr val="bg1"/>
            </a:bgClr>
          </a:pattFill>
        </p:grpSpPr>
        <p:sp>
          <p:nvSpPr>
            <p:cNvPr id="234" name="Freeform 6151"/>
            <p:cNvSpPr>
              <a:spLocks noEditPoints="1"/>
            </p:cNvSpPr>
            <p:nvPr/>
          </p:nvSpPr>
          <p:spPr bwMode="auto">
            <a:xfrm>
              <a:off x="6834500" y="3952497"/>
              <a:ext cx="1708234" cy="1525434"/>
            </a:xfrm>
            <a:custGeom>
              <a:avLst/>
              <a:gdLst>
                <a:gd name="T0" fmla="*/ 441960 w 2690"/>
                <a:gd name="T1" fmla="*/ 349032 h 2404"/>
                <a:gd name="T2" fmla="*/ 1037590 w 2690"/>
                <a:gd name="T3" fmla="*/ 357917 h 2404"/>
                <a:gd name="T4" fmla="*/ 979170 w 2690"/>
                <a:gd name="T5" fmla="*/ 750102 h 2404"/>
                <a:gd name="T6" fmla="*/ 911860 w 2690"/>
                <a:gd name="T7" fmla="*/ 630796 h 2404"/>
                <a:gd name="T8" fmla="*/ 789940 w 2690"/>
                <a:gd name="T9" fmla="*/ 445492 h 2404"/>
                <a:gd name="T10" fmla="*/ 726440 w 2690"/>
                <a:gd name="T11" fmla="*/ 403608 h 2404"/>
                <a:gd name="T12" fmla="*/ 579120 w 2690"/>
                <a:gd name="T13" fmla="*/ 472145 h 2404"/>
                <a:gd name="T14" fmla="*/ 584200 w 2690"/>
                <a:gd name="T15" fmla="*/ 383301 h 2404"/>
                <a:gd name="T16" fmla="*/ 478790 w 2690"/>
                <a:gd name="T17" fmla="*/ 352840 h 2404"/>
                <a:gd name="T18" fmla="*/ 388620 w 2690"/>
                <a:gd name="T19" fmla="*/ 458184 h 2404"/>
                <a:gd name="T20" fmla="*/ 262890 w 2690"/>
                <a:gd name="T21" fmla="*/ 533067 h 2404"/>
                <a:gd name="T22" fmla="*/ 69850 w 2690"/>
                <a:gd name="T23" fmla="*/ 656181 h 2404"/>
                <a:gd name="T24" fmla="*/ 5080 w 2690"/>
                <a:gd name="T25" fmla="*/ 802139 h 2404"/>
                <a:gd name="T26" fmla="*/ 60960 w 2690"/>
                <a:gd name="T27" fmla="*/ 1055981 h 2404"/>
                <a:gd name="T28" fmla="*/ 218440 w 2690"/>
                <a:gd name="T29" fmla="*/ 1077558 h 2404"/>
                <a:gd name="T30" fmla="*/ 490220 w 2690"/>
                <a:gd name="T31" fmla="*/ 1012828 h 2404"/>
                <a:gd name="T32" fmla="*/ 628650 w 2690"/>
                <a:gd name="T33" fmla="*/ 1040751 h 2404"/>
                <a:gd name="T34" fmla="*/ 647700 w 2690"/>
                <a:gd name="T35" fmla="*/ 1137210 h 2404"/>
                <a:gd name="T36" fmla="*/ 810260 w 2690"/>
                <a:gd name="T37" fmla="*/ 1215901 h 2404"/>
                <a:gd name="T38" fmla="*/ 938530 w 2690"/>
                <a:gd name="T39" fmla="*/ 1189248 h 2404"/>
                <a:gd name="T40" fmla="*/ 1033780 w 2690"/>
                <a:gd name="T41" fmla="*/ 896061 h 2404"/>
                <a:gd name="T42" fmla="*/ 1059180 w 2690"/>
                <a:gd name="T43" fmla="*/ 154843 h 2404"/>
                <a:gd name="T44" fmla="*/ 788670 w 2690"/>
                <a:gd name="T45" fmla="*/ 1289515 h 2404"/>
                <a:gd name="T46" fmla="*/ 810260 w 2690"/>
                <a:gd name="T47" fmla="*/ 1344091 h 2404"/>
                <a:gd name="T48" fmla="*/ 881380 w 2690"/>
                <a:gd name="T49" fmla="*/ 1394860 h 2404"/>
                <a:gd name="T50" fmla="*/ 623570 w 2690"/>
                <a:gd name="T51" fmla="*/ 1148633 h 2404"/>
                <a:gd name="T52" fmla="*/ 1405890 w 2690"/>
                <a:gd name="T53" fmla="*/ 516568 h 2404"/>
                <a:gd name="T54" fmla="*/ 1370330 w 2690"/>
                <a:gd name="T55" fmla="*/ 696795 h 2404"/>
                <a:gd name="T56" fmla="*/ 1367790 w 2690"/>
                <a:gd name="T57" fmla="*/ 455646 h 2404"/>
                <a:gd name="T58" fmla="*/ 1125220 w 2690"/>
                <a:gd name="T59" fmla="*/ 244957 h 2404"/>
                <a:gd name="T60" fmla="*/ 1106170 w 2690"/>
                <a:gd name="T61" fmla="*/ 201804 h 2404"/>
                <a:gd name="T62" fmla="*/ 1162050 w 2690"/>
                <a:gd name="T63" fmla="*/ 242419 h 2404"/>
                <a:gd name="T64" fmla="*/ 1210310 w 2690"/>
                <a:gd name="T65" fmla="*/ 365532 h 2404"/>
                <a:gd name="T66" fmla="*/ 1394460 w 2690"/>
                <a:gd name="T67" fmla="*/ 512760 h 2404"/>
                <a:gd name="T68" fmla="*/ 1545590 w 2690"/>
                <a:gd name="T69" fmla="*/ 1325053 h 2404"/>
                <a:gd name="T70" fmla="*/ 1426210 w 2690"/>
                <a:gd name="T71" fmla="*/ 1426590 h 2404"/>
                <a:gd name="T72" fmla="*/ 1432560 w 2690"/>
                <a:gd name="T73" fmla="*/ 1525588 h 2404"/>
                <a:gd name="T74" fmla="*/ 1534160 w 2690"/>
                <a:gd name="T75" fmla="*/ 1393590 h 2404"/>
                <a:gd name="T76" fmla="*/ 1692910 w 2690"/>
                <a:gd name="T77" fmla="*/ 521644 h 2404"/>
                <a:gd name="T78" fmla="*/ 1576070 w 2690"/>
                <a:gd name="T79" fmla="*/ 1165133 h 2404"/>
                <a:gd name="T80" fmla="*/ 1564640 w 2690"/>
                <a:gd name="T81" fmla="*/ 1161325 h 2404"/>
                <a:gd name="T82" fmla="*/ 1588770 w 2690"/>
                <a:gd name="T83" fmla="*/ 1345360 h 2404"/>
                <a:gd name="T84" fmla="*/ 1651000 w 2690"/>
                <a:gd name="T85" fmla="*/ 1208286 h 2404"/>
                <a:gd name="T86" fmla="*/ 1428750 w 2690"/>
                <a:gd name="T87" fmla="*/ 587643 h 2404"/>
                <a:gd name="T88" fmla="*/ 966470 w 2690"/>
                <a:gd name="T89" fmla="*/ 312225 h 2404"/>
                <a:gd name="T90" fmla="*/ 867410 w 2690"/>
                <a:gd name="T91" fmla="*/ 159920 h 2404"/>
                <a:gd name="T92" fmla="*/ 584200 w 2690"/>
                <a:gd name="T93" fmla="*/ 49499 h 2404"/>
                <a:gd name="T94" fmla="*/ 539750 w 2690"/>
                <a:gd name="T95" fmla="*/ 182766 h 2404"/>
                <a:gd name="T96" fmla="*/ 631190 w 2690"/>
                <a:gd name="T97" fmla="*/ 243688 h 2404"/>
                <a:gd name="T98" fmla="*/ 673100 w 2690"/>
                <a:gd name="T99" fmla="*/ 510222 h 2404"/>
                <a:gd name="T100" fmla="*/ 769620 w 2690"/>
                <a:gd name="T101" fmla="*/ 279226 h 2404"/>
                <a:gd name="T102" fmla="*/ 889000 w 2690"/>
                <a:gd name="T103" fmla="*/ 312225 h 2404"/>
                <a:gd name="T104" fmla="*/ 885190 w 2690"/>
                <a:gd name="T105" fmla="*/ 244957 h 2404"/>
                <a:gd name="T106" fmla="*/ 774700 w 2690"/>
                <a:gd name="T107" fmla="*/ 107883 h 2404"/>
                <a:gd name="T108" fmla="*/ 922020 w 2690"/>
                <a:gd name="T109" fmla="*/ 187843 h 2404"/>
                <a:gd name="T110" fmla="*/ 971550 w 2690"/>
                <a:gd name="T111" fmla="*/ 153574 h 2404"/>
                <a:gd name="T112" fmla="*/ 1008380 w 2690"/>
                <a:gd name="T113" fmla="*/ 128190 h 2404"/>
                <a:gd name="T114" fmla="*/ 952500 w 2690"/>
                <a:gd name="T115" fmla="*/ 81229 h 2404"/>
                <a:gd name="T116" fmla="*/ 487680 w 2690"/>
                <a:gd name="T117" fmla="*/ 92652 h 2404"/>
                <a:gd name="T118" fmla="*/ 637540 w 2690"/>
                <a:gd name="T119" fmla="*/ 180228 h 2404"/>
                <a:gd name="T120" fmla="*/ 613410 w 2690"/>
                <a:gd name="T121" fmla="*/ 60922 h 2404"/>
                <a:gd name="T122" fmla="*/ 499110 w 2690"/>
                <a:gd name="T123" fmla="*/ 11423 h 2404"/>
                <a:gd name="T124" fmla="*/ 1026160 w 2690"/>
                <a:gd name="T125" fmla="*/ 776755 h 24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90"/>
                <a:gd name="T190" fmla="*/ 0 h 2404"/>
                <a:gd name="T191" fmla="*/ 2690 w 2690"/>
                <a:gd name="T192" fmla="*/ 2404 h 24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90" h="2404">
                  <a:moveTo>
                    <a:pt x="692" y="12"/>
                  </a:moveTo>
                  <a:lnTo>
                    <a:pt x="692" y="12"/>
                  </a:lnTo>
                  <a:lnTo>
                    <a:pt x="698" y="14"/>
                  </a:lnTo>
                  <a:lnTo>
                    <a:pt x="702" y="18"/>
                  </a:lnTo>
                  <a:lnTo>
                    <a:pt x="708" y="20"/>
                  </a:lnTo>
                  <a:lnTo>
                    <a:pt x="714" y="20"/>
                  </a:lnTo>
                  <a:lnTo>
                    <a:pt x="716" y="20"/>
                  </a:lnTo>
                  <a:lnTo>
                    <a:pt x="714" y="18"/>
                  </a:lnTo>
                  <a:lnTo>
                    <a:pt x="712" y="16"/>
                  </a:lnTo>
                  <a:lnTo>
                    <a:pt x="710" y="12"/>
                  </a:lnTo>
                  <a:lnTo>
                    <a:pt x="708" y="12"/>
                  </a:lnTo>
                  <a:lnTo>
                    <a:pt x="710" y="12"/>
                  </a:lnTo>
                  <a:lnTo>
                    <a:pt x="714" y="12"/>
                  </a:lnTo>
                  <a:lnTo>
                    <a:pt x="718" y="16"/>
                  </a:lnTo>
                  <a:lnTo>
                    <a:pt x="722" y="18"/>
                  </a:lnTo>
                  <a:lnTo>
                    <a:pt x="728" y="18"/>
                  </a:lnTo>
                  <a:lnTo>
                    <a:pt x="730" y="16"/>
                  </a:lnTo>
                  <a:lnTo>
                    <a:pt x="730" y="12"/>
                  </a:lnTo>
                  <a:lnTo>
                    <a:pt x="724" y="6"/>
                  </a:lnTo>
                  <a:lnTo>
                    <a:pt x="714" y="2"/>
                  </a:lnTo>
                  <a:lnTo>
                    <a:pt x="708" y="0"/>
                  </a:lnTo>
                  <a:lnTo>
                    <a:pt x="702" y="2"/>
                  </a:lnTo>
                  <a:lnTo>
                    <a:pt x="694" y="4"/>
                  </a:lnTo>
                  <a:lnTo>
                    <a:pt x="688" y="8"/>
                  </a:lnTo>
                  <a:lnTo>
                    <a:pt x="688" y="10"/>
                  </a:lnTo>
                  <a:lnTo>
                    <a:pt x="692" y="12"/>
                  </a:lnTo>
                  <a:close/>
                  <a:moveTo>
                    <a:pt x="742" y="352"/>
                  </a:moveTo>
                  <a:lnTo>
                    <a:pt x="742" y="352"/>
                  </a:lnTo>
                  <a:lnTo>
                    <a:pt x="740" y="350"/>
                  </a:lnTo>
                  <a:lnTo>
                    <a:pt x="736" y="352"/>
                  </a:lnTo>
                  <a:lnTo>
                    <a:pt x="732" y="358"/>
                  </a:lnTo>
                  <a:lnTo>
                    <a:pt x="728" y="366"/>
                  </a:lnTo>
                  <a:lnTo>
                    <a:pt x="724" y="382"/>
                  </a:lnTo>
                  <a:lnTo>
                    <a:pt x="724" y="386"/>
                  </a:lnTo>
                  <a:lnTo>
                    <a:pt x="724" y="388"/>
                  </a:lnTo>
                  <a:lnTo>
                    <a:pt x="726" y="388"/>
                  </a:lnTo>
                  <a:lnTo>
                    <a:pt x="736" y="382"/>
                  </a:lnTo>
                  <a:lnTo>
                    <a:pt x="742" y="374"/>
                  </a:lnTo>
                  <a:lnTo>
                    <a:pt x="744" y="364"/>
                  </a:lnTo>
                  <a:lnTo>
                    <a:pt x="742" y="352"/>
                  </a:lnTo>
                  <a:close/>
                  <a:moveTo>
                    <a:pt x="696" y="550"/>
                  </a:moveTo>
                  <a:lnTo>
                    <a:pt x="696" y="550"/>
                  </a:lnTo>
                  <a:lnTo>
                    <a:pt x="692" y="548"/>
                  </a:lnTo>
                  <a:lnTo>
                    <a:pt x="690" y="548"/>
                  </a:lnTo>
                  <a:lnTo>
                    <a:pt x="690" y="552"/>
                  </a:lnTo>
                  <a:lnTo>
                    <a:pt x="692" y="556"/>
                  </a:lnTo>
                  <a:lnTo>
                    <a:pt x="700" y="566"/>
                  </a:lnTo>
                  <a:lnTo>
                    <a:pt x="710" y="578"/>
                  </a:lnTo>
                  <a:lnTo>
                    <a:pt x="714" y="580"/>
                  </a:lnTo>
                  <a:lnTo>
                    <a:pt x="718" y="578"/>
                  </a:lnTo>
                  <a:lnTo>
                    <a:pt x="724" y="576"/>
                  </a:lnTo>
                  <a:lnTo>
                    <a:pt x="728" y="574"/>
                  </a:lnTo>
                  <a:lnTo>
                    <a:pt x="734" y="568"/>
                  </a:lnTo>
                  <a:lnTo>
                    <a:pt x="736" y="564"/>
                  </a:lnTo>
                  <a:lnTo>
                    <a:pt x="738" y="558"/>
                  </a:lnTo>
                  <a:lnTo>
                    <a:pt x="736" y="552"/>
                  </a:lnTo>
                  <a:lnTo>
                    <a:pt x="730" y="546"/>
                  </a:lnTo>
                  <a:lnTo>
                    <a:pt x="728" y="544"/>
                  </a:lnTo>
                  <a:lnTo>
                    <a:pt x="724" y="546"/>
                  </a:lnTo>
                  <a:lnTo>
                    <a:pt x="722" y="548"/>
                  </a:lnTo>
                  <a:lnTo>
                    <a:pt x="718" y="552"/>
                  </a:lnTo>
                  <a:lnTo>
                    <a:pt x="712" y="554"/>
                  </a:lnTo>
                  <a:lnTo>
                    <a:pt x="706" y="554"/>
                  </a:lnTo>
                  <a:lnTo>
                    <a:pt x="696" y="550"/>
                  </a:lnTo>
                  <a:close/>
                  <a:moveTo>
                    <a:pt x="936" y="688"/>
                  </a:moveTo>
                  <a:lnTo>
                    <a:pt x="936" y="688"/>
                  </a:lnTo>
                  <a:lnTo>
                    <a:pt x="938" y="696"/>
                  </a:lnTo>
                  <a:lnTo>
                    <a:pt x="940" y="696"/>
                  </a:lnTo>
                  <a:lnTo>
                    <a:pt x="942" y="696"/>
                  </a:lnTo>
                  <a:lnTo>
                    <a:pt x="946" y="692"/>
                  </a:lnTo>
                  <a:lnTo>
                    <a:pt x="950" y="684"/>
                  </a:lnTo>
                  <a:lnTo>
                    <a:pt x="950" y="680"/>
                  </a:lnTo>
                  <a:lnTo>
                    <a:pt x="950" y="678"/>
                  </a:lnTo>
                  <a:lnTo>
                    <a:pt x="946" y="676"/>
                  </a:lnTo>
                  <a:lnTo>
                    <a:pt x="942" y="676"/>
                  </a:lnTo>
                  <a:lnTo>
                    <a:pt x="940" y="676"/>
                  </a:lnTo>
                  <a:lnTo>
                    <a:pt x="936" y="680"/>
                  </a:lnTo>
                  <a:lnTo>
                    <a:pt x="934" y="684"/>
                  </a:lnTo>
                  <a:lnTo>
                    <a:pt x="936" y="688"/>
                  </a:lnTo>
                  <a:close/>
                  <a:moveTo>
                    <a:pt x="1610" y="556"/>
                  </a:moveTo>
                  <a:lnTo>
                    <a:pt x="1610" y="556"/>
                  </a:lnTo>
                  <a:lnTo>
                    <a:pt x="1616" y="560"/>
                  </a:lnTo>
                  <a:lnTo>
                    <a:pt x="1624" y="562"/>
                  </a:lnTo>
                  <a:lnTo>
                    <a:pt x="1632" y="564"/>
                  </a:lnTo>
                  <a:lnTo>
                    <a:pt x="1634" y="564"/>
                  </a:lnTo>
                  <a:lnTo>
                    <a:pt x="1634" y="562"/>
                  </a:lnTo>
                  <a:lnTo>
                    <a:pt x="1628" y="558"/>
                  </a:lnTo>
                  <a:lnTo>
                    <a:pt x="1618" y="552"/>
                  </a:lnTo>
                  <a:lnTo>
                    <a:pt x="1610" y="550"/>
                  </a:lnTo>
                  <a:lnTo>
                    <a:pt x="1610" y="552"/>
                  </a:lnTo>
                  <a:lnTo>
                    <a:pt x="1610" y="556"/>
                  </a:lnTo>
                  <a:close/>
                  <a:moveTo>
                    <a:pt x="1402" y="2052"/>
                  </a:moveTo>
                  <a:lnTo>
                    <a:pt x="1402" y="2052"/>
                  </a:lnTo>
                  <a:lnTo>
                    <a:pt x="1404" y="2054"/>
                  </a:lnTo>
                  <a:lnTo>
                    <a:pt x="1410" y="2056"/>
                  </a:lnTo>
                  <a:lnTo>
                    <a:pt x="1416" y="2056"/>
                  </a:lnTo>
                  <a:lnTo>
                    <a:pt x="1420" y="2054"/>
                  </a:lnTo>
                  <a:lnTo>
                    <a:pt x="1420" y="2052"/>
                  </a:lnTo>
                  <a:lnTo>
                    <a:pt x="1418" y="2048"/>
                  </a:lnTo>
                  <a:lnTo>
                    <a:pt x="1412" y="2048"/>
                  </a:lnTo>
                  <a:lnTo>
                    <a:pt x="1404" y="2048"/>
                  </a:lnTo>
                  <a:lnTo>
                    <a:pt x="1402" y="2050"/>
                  </a:lnTo>
                  <a:lnTo>
                    <a:pt x="1402" y="2052"/>
                  </a:lnTo>
                  <a:close/>
                  <a:moveTo>
                    <a:pt x="1610" y="1344"/>
                  </a:moveTo>
                  <a:lnTo>
                    <a:pt x="1610" y="1344"/>
                  </a:lnTo>
                  <a:lnTo>
                    <a:pt x="1612" y="1338"/>
                  </a:lnTo>
                  <a:lnTo>
                    <a:pt x="1614" y="1334"/>
                  </a:lnTo>
                  <a:lnTo>
                    <a:pt x="1612" y="1324"/>
                  </a:lnTo>
                  <a:lnTo>
                    <a:pt x="1610" y="1312"/>
                  </a:lnTo>
                  <a:lnTo>
                    <a:pt x="1608" y="1304"/>
                  </a:lnTo>
                  <a:lnTo>
                    <a:pt x="1610" y="1294"/>
                  </a:lnTo>
                  <a:lnTo>
                    <a:pt x="1610" y="1280"/>
                  </a:lnTo>
                  <a:lnTo>
                    <a:pt x="1608" y="1276"/>
                  </a:lnTo>
                  <a:lnTo>
                    <a:pt x="1606" y="1276"/>
                  </a:lnTo>
                  <a:lnTo>
                    <a:pt x="1604" y="1274"/>
                  </a:lnTo>
                  <a:lnTo>
                    <a:pt x="1600" y="1270"/>
                  </a:lnTo>
                  <a:lnTo>
                    <a:pt x="1598" y="1266"/>
                  </a:lnTo>
                  <a:lnTo>
                    <a:pt x="1596" y="1256"/>
                  </a:lnTo>
                  <a:lnTo>
                    <a:pt x="1594" y="1246"/>
                  </a:lnTo>
                  <a:lnTo>
                    <a:pt x="1590" y="1238"/>
                  </a:lnTo>
                  <a:lnTo>
                    <a:pt x="1582" y="1226"/>
                  </a:lnTo>
                  <a:lnTo>
                    <a:pt x="1570" y="1214"/>
                  </a:lnTo>
                  <a:lnTo>
                    <a:pt x="1560" y="1198"/>
                  </a:lnTo>
                  <a:lnTo>
                    <a:pt x="1550" y="1184"/>
                  </a:lnTo>
                  <a:lnTo>
                    <a:pt x="1548" y="1182"/>
                  </a:lnTo>
                  <a:lnTo>
                    <a:pt x="1546" y="1182"/>
                  </a:lnTo>
                  <a:lnTo>
                    <a:pt x="1542" y="1182"/>
                  </a:lnTo>
                  <a:lnTo>
                    <a:pt x="1538" y="1180"/>
                  </a:lnTo>
                  <a:lnTo>
                    <a:pt x="1534" y="1176"/>
                  </a:lnTo>
                  <a:lnTo>
                    <a:pt x="1526" y="1166"/>
                  </a:lnTo>
                  <a:lnTo>
                    <a:pt x="1518" y="1156"/>
                  </a:lnTo>
                  <a:lnTo>
                    <a:pt x="1514" y="1146"/>
                  </a:lnTo>
                  <a:lnTo>
                    <a:pt x="1514" y="1136"/>
                  </a:lnTo>
                  <a:lnTo>
                    <a:pt x="1514" y="1126"/>
                  </a:lnTo>
                  <a:lnTo>
                    <a:pt x="1514" y="1110"/>
                  </a:lnTo>
                  <a:lnTo>
                    <a:pt x="1514" y="1104"/>
                  </a:lnTo>
                  <a:lnTo>
                    <a:pt x="1510" y="1098"/>
                  </a:lnTo>
                  <a:lnTo>
                    <a:pt x="1508" y="1096"/>
                  </a:lnTo>
                  <a:lnTo>
                    <a:pt x="1506" y="1096"/>
                  </a:lnTo>
                  <a:lnTo>
                    <a:pt x="1502" y="1102"/>
                  </a:lnTo>
                  <a:lnTo>
                    <a:pt x="1502" y="1104"/>
                  </a:lnTo>
                  <a:lnTo>
                    <a:pt x="1498" y="1104"/>
                  </a:lnTo>
                  <a:lnTo>
                    <a:pt x="1494" y="1102"/>
                  </a:lnTo>
                  <a:lnTo>
                    <a:pt x="1490" y="1096"/>
                  </a:lnTo>
                  <a:lnTo>
                    <a:pt x="1484" y="1090"/>
                  </a:lnTo>
                  <a:lnTo>
                    <a:pt x="1480" y="1090"/>
                  </a:lnTo>
                  <a:lnTo>
                    <a:pt x="1480" y="1092"/>
                  </a:lnTo>
                  <a:lnTo>
                    <a:pt x="1480" y="1098"/>
                  </a:lnTo>
                  <a:lnTo>
                    <a:pt x="1478" y="1102"/>
                  </a:lnTo>
                  <a:lnTo>
                    <a:pt x="1478" y="1106"/>
                  </a:lnTo>
                  <a:lnTo>
                    <a:pt x="1474" y="1104"/>
                  </a:lnTo>
                  <a:lnTo>
                    <a:pt x="1470" y="1100"/>
                  </a:lnTo>
                  <a:lnTo>
                    <a:pt x="1464" y="1092"/>
                  </a:lnTo>
                  <a:lnTo>
                    <a:pt x="1462" y="1086"/>
                  </a:lnTo>
                  <a:lnTo>
                    <a:pt x="1462" y="1080"/>
                  </a:lnTo>
                  <a:lnTo>
                    <a:pt x="1462" y="1076"/>
                  </a:lnTo>
                  <a:lnTo>
                    <a:pt x="1464" y="1066"/>
                  </a:lnTo>
                  <a:lnTo>
                    <a:pt x="1462" y="1060"/>
                  </a:lnTo>
                  <a:lnTo>
                    <a:pt x="1462" y="1054"/>
                  </a:lnTo>
                  <a:lnTo>
                    <a:pt x="1458" y="1046"/>
                  </a:lnTo>
                  <a:lnTo>
                    <a:pt x="1452" y="1038"/>
                  </a:lnTo>
                  <a:lnTo>
                    <a:pt x="1440" y="1022"/>
                  </a:lnTo>
                  <a:lnTo>
                    <a:pt x="1430" y="1012"/>
                  </a:lnTo>
                  <a:lnTo>
                    <a:pt x="1428" y="1008"/>
                  </a:lnTo>
                  <a:lnTo>
                    <a:pt x="1432" y="1008"/>
                  </a:lnTo>
                  <a:lnTo>
                    <a:pt x="1436" y="1008"/>
                  </a:lnTo>
                  <a:lnTo>
                    <a:pt x="1438" y="1006"/>
                  </a:lnTo>
                  <a:lnTo>
                    <a:pt x="1440" y="1002"/>
                  </a:lnTo>
                  <a:lnTo>
                    <a:pt x="1438" y="998"/>
                  </a:lnTo>
                  <a:lnTo>
                    <a:pt x="1436" y="994"/>
                  </a:lnTo>
                  <a:lnTo>
                    <a:pt x="1430" y="988"/>
                  </a:lnTo>
                  <a:lnTo>
                    <a:pt x="1422" y="984"/>
                  </a:lnTo>
                  <a:lnTo>
                    <a:pt x="1410" y="978"/>
                  </a:lnTo>
                  <a:lnTo>
                    <a:pt x="1398" y="974"/>
                  </a:lnTo>
                  <a:lnTo>
                    <a:pt x="1392" y="968"/>
                  </a:lnTo>
                  <a:lnTo>
                    <a:pt x="1388" y="964"/>
                  </a:lnTo>
                  <a:lnTo>
                    <a:pt x="1386" y="960"/>
                  </a:lnTo>
                  <a:lnTo>
                    <a:pt x="1384" y="956"/>
                  </a:lnTo>
                  <a:lnTo>
                    <a:pt x="1380" y="952"/>
                  </a:lnTo>
                  <a:lnTo>
                    <a:pt x="1374" y="950"/>
                  </a:lnTo>
                  <a:lnTo>
                    <a:pt x="1364" y="946"/>
                  </a:lnTo>
                  <a:lnTo>
                    <a:pt x="1354" y="942"/>
                  </a:lnTo>
                  <a:lnTo>
                    <a:pt x="1346" y="938"/>
                  </a:lnTo>
                  <a:lnTo>
                    <a:pt x="1340" y="934"/>
                  </a:lnTo>
                  <a:lnTo>
                    <a:pt x="1338" y="928"/>
                  </a:lnTo>
                  <a:lnTo>
                    <a:pt x="1334" y="916"/>
                  </a:lnTo>
                  <a:lnTo>
                    <a:pt x="1332" y="908"/>
                  </a:lnTo>
                  <a:lnTo>
                    <a:pt x="1328" y="902"/>
                  </a:lnTo>
                  <a:lnTo>
                    <a:pt x="1324" y="896"/>
                  </a:lnTo>
                  <a:lnTo>
                    <a:pt x="1324" y="886"/>
                  </a:lnTo>
                  <a:lnTo>
                    <a:pt x="1322" y="864"/>
                  </a:lnTo>
                  <a:lnTo>
                    <a:pt x="1322" y="852"/>
                  </a:lnTo>
                  <a:lnTo>
                    <a:pt x="1320" y="840"/>
                  </a:lnTo>
                  <a:lnTo>
                    <a:pt x="1316" y="828"/>
                  </a:lnTo>
                  <a:lnTo>
                    <a:pt x="1308" y="818"/>
                  </a:lnTo>
                  <a:lnTo>
                    <a:pt x="1304" y="812"/>
                  </a:lnTo>
                  <a:lnTo>
                    <a:pt x="1302" y="806"/>
                  </a:lnTo>
                  <a:lnTo>
                    <a:pt x="1298" y="794"/>
                  </a:lnTo>
                  <a:lnTo>
                    <a:pt x="1296" y="780"/>
                  </a:lnTo>
                  <a:lnTo>
                    <a:pt x="1296" y="764"/>
                  </a:lnTo>
                  <a:lnTo>
                    <a:pt x="1296" y="750"/>
                  </a:lnTo>
                  <a:lnTo>
                    <a:pt x="1294" y="736"/>
                  </a:lnTo>
                  <a:lnTo>
                    <a:pt x="1290" y="726"/>
                  </a:lnTo>
                  <a:lnTo>
                    <a:pt x="1286" y="722"/>
                  </a:lnTo>
                  <a:lnTo>
                    <a:pt x="1282" y="718"/>
                  </a:lnTo>
                  <a:lnTo>
                    <a:pt x="1274" y="712"/>
                  </a:lnTo>
                  <a:lnTo>
                    <a:pt x="1268" y="704"/>
                  </a:lnTo>
                  <a:lnTo>
                    <a:pt x="1262" y="692"/>
                  </a:lnTo>
                  <a:lnTo>
                    <a:pt x="1258" y="690"/>
                  </a:lnTo>
                  <a:lnTo>
                    <a:pt x="1256" y="688"/>
                  </a:lnTo>
                  <a:lnTo>
                    <a:pt x="1254" y="690"/>
                  </a:lnTo>
                  <a:lnTo>
                    <a:pt x="1250" y="698"/>
                  </a:lnTo>
                  <a:lnTo>
                    <a:pt x="1244" y="702"/>
                  </a:lnTo>
                  <a:lnTo>
                    <a:pt x="1240" y="704"/>
                  </a:lnTo>
                  <a:lnTo>
                    <a:pt x="1236" y="702"/>
                  </a:lnTo>
                  <a:lnTo>
                    <a:pt x="1232" y="696"/>
                  </a:lnTo>
                  <a:lnTo>
                    <a:pt x="1228" y="690"/>
                  </a:lnTo>
                  <a:lnTo>
                    <a:pt x="1226" y="682"/>
                  </a:lnTo>
                  <a:lnTo>
                    <a:pt x="1224" y="664"/>
                  </a:lnTo>
                  <a:lnTo>
                    <a:pt x="1224" y="650"/>
                  </a:lnTo>
                  <a:lnTo>
                    <a:pt x="1224" y="634"/>
                  </a:lnTo>
                  <a:lnTo>
                    <a:pt x="1220" y="620"/>
                  </a:lnTo>
                  <a:lnTo>
                    <a:pt x="1216" y="614"/>
                  </a:lnTo>
                  <a:lnTo>
                    <a:pt x="1212" y="606"/>
                  </a:lnTo>
                  <a:lnTo>
                    <a:pt x="1208" y="600"/>
                  </a:lnTo>
                  <a:lnTo>
                    <a:pt x="1206" y="596"/>
                  </a:lnTo>
                  <a:lnTo>
                    <a:pt x="1206" y="588"/>
                  </a:lnTo>
                  <a:lnTo>
                    <a:pt x="1208" y="584"/>
                  </a:lnTo>
                  <a:lnTo>
                    <a:pt x="1206" y="582"/>
                  </a:lnTo>
                  <a:lnTo>
                    <a:pt x="1204" y="578"/>
                  </a:lnTo>
                  <a:lnTo>
                    <a:pt x="1200" y="576"/>
                  </a:lnTo>
                  <a:lnTo>
                    <a:pt x="1196" y="572"/>
                  </a:lnTo>
                  <a:lnTo>
                    <a:pt x="1194" y="562"/>
                  </a:lnTo>
                  <a:lnTo>
                    <a:pt x="1192" y="548"/>
                  </a:lnTo>
                  <a:lnTo>
                    <a:pt x="1190" y="534"/>
                  </a:lnTo>
                  <a:lnTo>
                    <a:pt x="1188" y="526"/>
                  </a:lnTo>
                  <a:lnTo>
                    <a:pt x="1184" y="522"/>
                  </a:lnTo>
                  <a:lnTo>
                    <a:pt x="1180" y="520"/>
                  </a:lnTo>
                  <a:lnTo>
                    <a:pt x="1176" y="520"/>
                  </a:lnTo>
                  <a:lnTo>
                    <a:pt x="1172" y="522"/>
                  </a:lnTo>
                  <a:lnTo>
                    <a:pt x="1170" y="526"/>
                  </a:lnTo>
                  <a:lnTo>
                    <a:pt x="1166" y="532"/>
                  </a:lnTo>
                  <a:lnTo>
                    <a:pt x="1166" y="538"/>
                  </a:lnTo>
                  <a:lnTo>
                    <a:pt x="1164" y="552"/>
                  </a:lnTo>
                  <a:lnTo>
                    <a:pt x="1162" y="564"/>
                  </a:lnTo>
                  <a:lnTo>
                    <a:pt x="1150" y="594"/>
                  </a:lnTo>
                  <a:lnTo>
                    <a:pt x="1146" y="602"/>
                  </a:lnTo>
                  <a:lnTo>
                    <a:pt x="1146" y="608"/>
                  </a:lnTo>
                  <a:lnTo>
                    <a:pt x="1146" y="612"/>
                  </a:lnTo>
                  <a:lnTo>
                    <a:pt x="1150" y="614"/>
                  </a:lnTo>
                  <a:lnTo>
                    <a:pt x="1152" y="616"/>
                  </a:lnTo>
                  <a:lnTo>
                    <a:pt x="1152" y="618"/>
                  </a:lnTo>
                  <a:lnTo>
                    <a:pt x="1150" y="622"/>
                  </a:lnTo>
                  <a:lnTo>
                    <a:pt x="1144" y="630"/>
                  </a:lnTo>
                  <a:lnTo>
                    <a:pt x="1144" y="636"/>
                  </a:lnTo>
                  <a:lnTo>
                    <a:pt x="1144" y="646"/>
                  </a:lnTo>
                  <a:lnTo>
                    <a:pt x="1138" y="658"/>
                  </a:lnTo>
                  <a:lnTo>
                    <a:pt x="1136" y="668"/>
                  </a:lnTo>
                  <a:lnTo>
                    <a:pt x="1136" y="676"/>
                  </a:lnTo>
                  <a:lnTo>
                    <a:pt x="1140" y="700"/>
                  </a:lnTo>
                  <a:lnTo>
                    <a:pt x="1144" y="724"/>
                  </a:lnTo>
                  <a:lnTo>
                    <a:pt x="1144" y="736"/>
                  </a:lnTo>
                  <a:lnTo>
                    <a:pt x="1142" y="748"/>
                  </a:lnTo>
                  <a:lnTo>
                    <a:pt x="1136" y="768"/>
                  </a:lnTo>
                  <a:lnTo>
                    <a:pt x="1136" y="780"/>
                  </a:lnTo>
                  <a:lnTo>
                    <a:pt x="1136" y="792"/>
                  </a:lnTo>
                  <a:lnTo>
                    <a:pt x="1130" y="806"/>
                  </a:lnTo>
                  <a:lnTo>
                    <a:pt x="1124" y="816"/>
                  </a:lnTo>
                  <a:lnTo>
                    <a:pt x="1120" y="826"/>
                  </a:lnTo>
                  <a:lnTo>
                    <a:pt x="1116" y="840"/>
                  </a:lnTo>
                  <a:lnTo>
                    <a:pt x="1114" y="850"/>
                  </a:lnTo>
                  <a:lnTo>
                    <a:pt x="1110" y="856"/>
                  </a:lnTo>
                  <a:lnTo>
                    <a:pt x="1102" y="862"/>
                  </a:lnTo>
                  <a:lnTo>
                    <a:pt x="1096" y="866"/>
                  </a:lnTo>
                  <a:lnTo>
                    <a:pt x="1088" y="866"/>
                  </a:lnTo>
                  <a:lnTo>
                    <a:pt x="1078" y="864"/>
                  </a:lnTo>
                  <a:lnTo>
                    <a:pt x="1068" y="860"/>
                  </a:lnTo>
                  <a:lnTo>
                    <a:pt x="1060" y="854"/>
                  </a:lnTo>
                  <a:lnTo>
                    <a:pt x="1052" y="848"/>
                  </a:lnTo>
                  <a:lnTo>
                    <a:pt x="1046" y="842"/>
                  </a:lnTo>
                  <a:lnTo>
                    <a:pt x="1044" y="836"/>
                  </a:lnTo>
                  <a:lnTo>
                    <a:pt x="1040" y="830"/>
                  </a:lnTo>
                  <a:lnTo>
                    <a:pt x="1036" y="826"/>
                  </a:lnTo>
                  <a:lnTo>
                    <a:pt x="1028" y="824"/>
                  </a:lnTo>
                  <a:lnTo>
                    <a:pt x="1022" y="822"/>
                  </a:lnTo>
                  <a:lnTo>
                    <a:pt x="1014" y="818"/>
                  </a:lnTo>
                  <a:lnTo>
                    <a:pt x="1004" y="812"/>
                  </a:lnTo>
                  <a:lnTo>
                    <a:pt x="990" y="800"/>
                  </a:lnTo>
                  <a:lnTo>
                    <a:pt x="978" y="788"/>
                  </a:lnTo>
                  <a:lnTo>
                    <a:pt x="968" y="782"/>
                  </a:lnTo>
                  <a:lnTo>
                    <a:pt x="962" y="780"/>
                  </a:lnTo>
                  <a:lnTo>
                    <a:pt x="956" y="778"/>
                  </a:lnTo>
                  <a:lnTo>
                    <a:pt x="948" y="776"/>
                  </a:lnTo>
                  <a:lnTo>
                    <a:pt x="942" y="772"/>
                  </a:lnTo>
                  <a:lnTo>
                    <a:pt x="934" y="764"/>
                  </a:lnTo>
                  <a:lnTo>
                    <a:pt x="922" y="752"/>
                  </a:lnTo>
                  <a:lnTo>
                    <a:pt x="912" y="744"/>
                  </a:lnTo>
                  <a:lnTo>
                    <a:pt x="898" y="732"/>
                  </a:lnTo>
                  <a:lnTo>
                    <a:pt x="896" y="728"/>
                  </a:lnTo>
                  <a:lnTo>
                    <a:pt x="896" y="722"/>
                  </a:lnTo>
                  <a:lnTo>
                    <a:pt x="900" y="712"/>
                  </a:lnTo>
                  <a:lnTo>
                    <a:pt x="908" y="700"/>
                  </a:lnTo>
                  <a:lnTo>
                    <a:pt x="916" y="684"/>
                  </a:lnTo>
                  <a:lnTo>
                    <a:pt x="920" y="674"/>
                  </a:lnTo>
                  <a:lnTo>
                    <a:pt x="920" y="670"/>
                  </a:lnTo>
                  <a:lnTo>
                    <a:pt x="918" y="670"/>
                  </a:lnTo>
                  <a:lnTo>
                    <a:pt x="916" y="668"/>
                  </a:lnTo>
                  <a:lnTo>
                    <a:pt x="914" y="666"/>
                  </a:lnTo>
                  <a:lnTo>
                    <a:pt x="914" y="662"/>
                  </a:lnTo>
                  <a:lnTo>
                    <a:pt x="918" y="652"/>
                  </a:lnTo>
                  <a:lnTo>
                    <a:pt x="924" y="644"/>
                  </a:lnTo>
                  <a:lnTo>
                    <a:pt x="928" y="640"/>
                  </a:lnTo>
                  <a:lnTo>
                    <a:pt x="930" y="642"/>
                  </a:lnTo>
                  <a:lnTo>
                    <a:pt x="934" y="646"/>
                  </a:lnTo>
                  <a:lnTo>
                    <a:pt x="936" y="648"/>
                  </a:lnTo>
                  <a:lnTo>
                    <a:pt x="936" y="650"/>
                  </a:lnTo>
                  <a:lnTo>
                    <a:pt x="938" y="646"/>
                  </a:lnTo>
                  <a:lnTo>
                    <a:pt x="940" y="638"/>
                  </a:lnTo>
                  <a:lnTo>
                    <a:pt x="942" y="626"/>
                  </a:lnTo>
                  <a:lnTo>
                    <a:pt x="946" y="618"/>
                  </a:lnTo>
                  <a:lnTo>
                    <a:pt x="950" y="612"/>
                  </a:lnTo>
                  <a:lnTo>
                    <a:pt x="956" y="606"/>
                  </a:lnTo>
                  <a:lnTo>
                    <a:pt x="958" y="604"/>
                  </a:lnTo>
                  <a:lnTo>
                    <a:pt x="960" y="602"/>
                  </a:lnTo>
                  <a:lnTo>
                    <a:pt x="960" y="598"/>
                  </a:lnTo>
                  <a:lnTo>
                    <a:pt x="956" y="596"/>
                  </a:lnTo>
                  <a:lnTo>
                    <a:pt x="950" y="590"/>
                  </a:lnTo>
                  <a:lnTo>
                    <a:pt x="946" y="586"/>
                  </a:lnTo>
                  <a:lnTo>
                    <a:pt x="942" y="580"/>
                  </a:lnTo>
                  <a:lnTo>
                    <a:pt x="942" y="578"/>
                  </a:lnTo>
                  <a:lnTo>
                    <a:pt x="940" y="578"/>
                  </a:lnTo>
                  <a:lnTo>
                    <a:pt x="934" y="582"/>
                  </a:lnTo>
                  <a:lnTo>
                    <a:pt x="930" y="584"/>
                  </a:lnTo>
                  <a:lnTo>
                    <a:pt x="928" y="588"/>
                  </a:lnTo>
                  <a:lnTo>
                    <a:pt x="928" y="594"/>
                  </a:lnTo>
                  <a:lnTo>
                    <a:pt x="930" y="598"/>
                  </a:lnTo>
                  <a:lnTo>
                    <a:pt x="928" y="600"/>
                  </a:lnTo>
                  <a:lnTo>
                    <a:pt x="926" y="602"/>
                  </a:lnTo>
                  <a:lnTo>
                    <a:pt x="922" y="604"/>
                  </a:lnTo>
                  <a:lnTo>
                    <a:pt x="920" y="604"/>
                  </a:lnTo>
                  <a:lnTo>
                    <a:pt x="918" y="598"/>
                  </a:lnTo>
                  <a:lnTo>
                    <a:pt x="918" y="592"/>
                  </a:lnTo>
                  <a:lnTo>
                    <a:pt x="918" y="590"/>
                  </a:lnTo>
                  <a:lnTo>
                    <a:pt x="916" y="590"/>
                  </a:lnTo>
                  <a:lnTo>
                    <a:pt x="914" y="588"/>
                  </a:lnTo>
                  <a:lnTo>
                    <a:pt x="914" y="586"/>
                  </a:lnTo>
                  <a:lnTo>
                    <a:pt x="914" y="578"/>
                  </a:lnTo>
                  <a:lnTo>
                    <a:pt x="914" y="574"/>
                  </a:lnTo>
                  <a:lnTo>
                    <a:pt x="912" y="574"/>
                  </a:lnTo>
                  <a:lnTo>
                    <a:pt x="906" y="576"/>
                  </a:lnTo>
                  <a:lnTo>
                    <a:pt x="898" y="584"/>
                  </a:lnTo>
                  <a:lnTo>
                    <a:pt x="888" y="590"/>
                  </a:lnTo>
                  <a:lnTo>
                    <a:pt x="882" y="594"/>
                  </a:lnTo>
                  <a:lnTo>
                    <a:pt x="878" y="594"/>
                  </a:lnTo>
                  <a:lnTo>
                    <a:pt x="874" y="592"/>
                  </a:lnTo>
                  <a:lnTo>
                    <a:pt x="870" y="586"/>
                  </a:lnTo>
                  <a:lnTo>
                    <a:pt x="866" y="584"/>
                  </a:lnTo>
                  <a:lnTo>
                    <a:pt x="860" y="584"/>
                  </a:lnTo>
                  <a:lnTo>
                    <a:pt x="854" y="586"/>
                  </a:lnTo>
                  <a:lnTo>
                    <a:pt x="848" y="586"/>
                  </a:lnTo>
                  <a:lnTo>
                    <a:pt x="844" y="584"/>
                  </a:lnTo>
                  <a:lnTo>
                    <a:pt x="842" y="580"/>
                  </a:lnTo>
                  <a:lnTo>
                    <a:pt x="834" y="572"/>
                  </a:lnTo>
                  <a:lnTo>
                    <a:pt x="830" y="570"/>
                  </a:lnTo>
                  <a:lnTo>
                    <a:pt x="822" y="570"/>
                  </a:lnTo>
                  <a:lnTo>
                    <a:pt x="814" y="570"/>
                  </a:lnTo>
                  <a:lnTo>
                    <a:pt x="808" y="568"/>
                  </a:lnTo>
                  <a:lnTo>
                    <a:pt x="804" y="564"/>
                  </a:lnTo>
                  <a:lnTo>
                    <a:pt x="802" y="560"/>
                  </a:lnTo>
                  <a:lnTo>
                    <a:pt x="798" y="554"/>
                  </a:lnTo>
                  <a:lnTo>
                    <a:pt x="796" y="554"/>
                  </a:lnTo>
                  <a:lnTo>
                    <a:pt x="792" y="554"/>
                  </a:lnTo>
                  <a:lnTo>
                    <a:pt x="788" y="554"/>
                  </a:lnTo>
                  <a:lnTo>
                    <a:pt x="784" y="554"/>
                  </a:lnTo>
                  <a:lnTo>
                    <a:pt x="782" y="550"/>
                  </a:lnTo>
                  <a:lnTo>
                    <a:pt x="776" y="546"/>
                  </a:lnTo>
                  <a:lnTo>
                    <a:pt x="774" y="544"/>
                  </a:lnTo>
                  <a:lnTo>
                    <a:pt x="768" y="542"/>
                  </a:lnTo>
                  <a:lnTo>
                    <a:pt x="758" y="542"/>
                  </a:lnTo>
                  <a:lnTo>
                    <a:pt x="752" y="544"/>
                  </a:lnTo>
                  <a:lnTo>
                    <a:pt x="750" y="546"/>
                  </a:lnTo>
                  <a:lnTo>
                    <a:pt x="750" y="548"/>
                  </a:lnTo>
                  <a:lnTo>
                    <a:pt x="754" y="556"/>
                  </a:lnTo>
                  <a:lnTo>
                    <a:pt x="756" y="558"/>
                  </a:lnTo>
                  <a:lnTo>
                    <a:pt x="762" y="560"/>
                  </a:lnTo>
                  <a:lnTo>
                    <a:pt x="774" y="560"/>
                  </a:lnTo>
                  <a:lnTo>
                    <a:pt x="778" y="560"/>
                  </a:lnTo>
                  <a:lnTo>
                    <a:pt x="782" y="564"/>
                  </a:lnTo>
                  <a:lnTo>
                    <a:pt x="784" y="570"/>
                  </a:lnTo>
                  <a:lnTo>
                    <a:pt x="782" y="580"/>
                  </a:lnTo>
                  <a:lnTo>
                    <a:pt x="778" y="594"/>
                  </a:lnTo>
                  <a:lnTo>
                    <a:pt x="778" y="596"/>
                  </a:lnTo>
                  <a:lnTo>
                    <a:pt x="776" y="596"/>
                  </a:lnTo>
                  <a:lnTo>
                    <a:pt x="768" y="594"/>
                  </a:lnTo>
                  <a:lnTo>
                    <a:pt x="760" y="594"/>
                  </a:lnTo>
                  <a:lnTo>
                    <a:pt x="750" y="596"/>
                  </a:lnTo>
                  <a:lnTo>
                    <a:pt x="742" y="596"/>
                  </a:lnTo>
                  <a:lnTo>
                    <a:pt x="736" y="596"/>
                  </a:lnTo>
                  <a:lnTo>
                    <a:pt x="728" y="592"/>
                  </a:lnTo>
                  <a:lnTo>
                    <a:pt x="726" y="592"/>
                  </a:lnTo>
                  <a:lnTo>
                    <a:pt x="720" y="594"/>
                  </a:lnTo>
                  <a:lnTo>
                    <a:pt x="700" y="608"/>
                  </a:lnTo>
                  <a:lnTo>
                    <a:pt x="688" y="620"/>
                  </a:lnTo>
                  <a:lnTo>
                    <a:pt x="680" y="628"/>
                  </a:lnTo>
                  <a:lnTo>
                    <a:pt x="678" y="634"/>
                  </a:lnTo>
                  <a:lnTo>
                    <a:pt x="676" y="638"/>
                  </a:lnTo>
                  <a:lnTo>
                    <a:pt x="676" y="644"/>
                  </a:lnTo>
                  <a:lnTo>
                    <a:pt x="674" y="652"/>
                  </a:lnTo>
                  <a:lnTo>
                    <a:pt x="670" y="662"/>
                  </a:lnTo>
                  <a:lnTo>
                    <a:pt x="662" y="674"/>
                  </a:lnTo>
                  <a:lnTo>
                    <a:pt x="654" y="688"/>
                  </a:lnTo>
                  <a:lnTo>
                    <a:pt x="650" y="698"/>
                  </a:lnTo>
                  <a:lnTo>
                    <a:pt x="652" y="706"/>
                  </a:lnTo>
                  <a:lnTo>
                    <a:pt x="654" y="710"/>
                  </a:lnTo>
                  <a:lnTo>
                    <a:pt x="662" y="716"/>
                  </a:lnTo>
                  <a:lnTo>
                    <a:pt x="662" y="720"/>
                  </a:lnTo>
                  <a:lnTo>
                    <a:pt x="658" y="724"/>
                  </a:lnTo>
                  <a:lnTo>
                    <a:pt x="652" y="728"/>
                  </a:lnTo>
                  <a:lnTo>
                    <a:pt x="648" y="730"/>
                  </a:lnTo>
                  <a:lnTo>
                    <a:pt x="644" y="730"/>
                  </a:lnTo>
                  <a:lnTo>
                    <a:pt x="640" y="728"/>
                  </a:lnTo>
                  <a:lnTo>
                    <a:pt x="630" y="722"/>
                  </a:lnTo>
                  <a:lnTo>
                    <a:pt x="626" y="722"/>
                  </a:lnTo>
                  <a:lnTo>
                    <a:pt x="618" y="722"/>
                  </a:lnTo>
                  <a:lnTo>
                    <a:pt x="612" y="722"/>
                  </a:lnTo>
                  <a:lnTo>
                    <a:pt x="608" y="718"/>
                  </a:lnTo>
                  <a:lnTo>
                    <a:pt x="596" y="712"/>
                  </a:lnTo>
                  <a:lnTo>
                    <a:pt x="574" y="688"/>
                  </a:lnTo>
                  <a:lnTo>
                    <a:pt x="562" y="676"/>
                  </a:lnTo>
                  <a:lnTo>
                    <a:pt x="554" y="670"/>
                  </a:lnTo>
                  <a:lnTo>
                    <a:pt x="550" y="668"/>
                  </a:lnTo>
                  <a:lnTo>
                    <a:pt x="548" y="668"/>
                  </a:lnTo>
                  <a:lnTo>
                    <a:pt x="546" y="670"/>
                  </a:lnTo>
                  <a:lnTo>
                    <a:pt x="544" y="674"/>
                  </a:lnTo>
                  <a:lnTo>
                    <a:pt x="542" y="682"/>
                  </a:lnTo>
                  <a:lnTo>
                    <a:pt x="540" y="684"/>
                  </a:lnTo>
                  <a:lnTo>
                    <a:pt x="536" y="684"/>
                  </a:lnTo>
                  <a:lnTo>
                    <a:pt x="532" y="682"/>
                  </a:lnTo>
                  <a:lnTo>
                    <a:pt x="526" y="678"/>
                  </a:lnTo>
                  <a:lnTo>
                    <a:pt x="522" y="678"/>
                  </a:lnTo>
                  <a:lnTo>
                    <a:pt x="518" y="682"/>
                  </a:lnTo>
                  <a:lnTo>
                    <a:pt x="516" y="690"/>
                  </a:lnTo>
                  <a:lnTo>
                    <a:pt x="516" y="698"/>
                  </a:lnTo>
                  <a:lnTo>
                    <a:pt x="514" y="700"/>
                  </a:lnTo>
                  <a:lnTo>
                    <a:pt x="510" y="700"/>
                  </a:lnTo>
                  <a:lnTo>
                    <a:pt x="508" y="698"/>
                  </a:lnTo>
                  <a:lnTo>
                    <a:pt x="502" y="696"/>
                  </a:lnTo>
                  <a:lnTo>
                    <a:pt x="498" y="698"/>
                  </a:lnTo>
                  <a:lnTo>
                    <a:pt x="490" y="704"/>
                  </a:lnTo>
                  <a:lnTo>
                    <a:pt x="482" y="718"/>
                  </a:lnTo>
                  <a:lnTo>
                    <a:pt x="474" y="732"/>
                  </a:lnTo>
                  <a:lnTo>
                    <a:pt x="468" y="742"/>
                  </a:lnTo>
                  <a:lnTo>
                    <a:pt x="458" y="752"/>
                  </a:lnTo>
                  <a:lnTo>
                    <a:pt x="454" y="756"/>
                  </a:lnTo>
                  <a:lnTo>
                    <a:pt x="452" y="762"/>
                  </a:lnTo>
                  <a:lnTo>
                    <a:pt x="450" y="768"/>
                  </a:lnTo>
                  <a:lnTo>
                    <a:pt x="448" y="780"/>
                  </a:lnTo>
                  <a:lnTo>
                    <a:pt x="448" y="794"/>
                  </a:lnTo>
                  <a:lnTo>
                    <a:pt x="446" y="798"/>
                  </a:lnTo>
                  <a:lnTo>
                    <a:pt x="444" y="800"/>
                  </a:lnTo>
                  <a:lnTo>
                    <a:pt x="440" y="798"/>
                  </a:lnTo>
                  <a:lnTo>
                    <a:pt x="434" y="794"/>
                  </a:lnTo>
                  <a:lnTo>
                    <a:pt x="428" y="792"/>
                  </a:lnTo>
                  <a:lnTo>
                    <a:pt x="426" y="792"/>
                  </a:lnTo>
                  <a:lnTo>
                    <a:pt x="422" y="794"/>
                  </a:lnTo>
                  <a:lnTo>
                    <a:pt x="420" y="798"/>
                  </a:lnTo>
                  <a:lnTo>
                    <a:pt x="418" y="804"/>
                  </a:lnTo>
                  <a:lnTo>
                    <a:pt x="416" y="824"/>
                  </a:lnTo>
                  <a:lnTo>
                    <a:pt x="414" y="840"/>
                  </a:lnTo>
                  <a:lnTo>
                    <a:pt x="414" y="842"/>
                  </a:lnTo>
                  <a:lnTo>
                    <a:pt x="412" y="842"/>
                  </a:lnTo>
                  <a:lnTo>
                    <a:pt x="408" y="828"/>
                  </a:lnTo>
                  <a:lnTo>
                    <a:pt x="402" y="818"/>
                  </a:lnTo>
                  <a:lnTo>
                    <a:pt x="400" y="812"/>
                  </a:lnTo>
                  <a:lnTo>
                    <a:pt x="396" y="810"/>
                  </a:lnTo>
                  <a:lnTo>
                    <a:pt x="392" y="810"/>
                  </a:lnTo>
                  <a:lnTo>
                    <a:pt x="386" y="812"/>
                  </a:lnTo>
                  <a:lnTo>
                    <a:pt x="382" y="816"/>
                  </a:lnTo>
                  <a:lnTo>
                    <a:pt x="376" y="822"/>
                  </a:lnTo>
                  <a:lnTo>
                    <a:pt x="366" y="840"/>
                  </a:lnTo>
                  <a:lnTo>
                    <a:pt x="360" y="852"/>
                  </a:lnTo>
                  <a:lnTo>
                    <a:pt x="360" y="864"/>
                  </a:lnTo>
                  <a:lnTo>
                    <a:pt x="362" y="872"/>
                  </a:lnTo>
                  <a:lnTo>
                    <a:pt x="362" y="880"/>
                  </a:lnTo>
                  <a:lnTo>
                    <a:pt x="362" y="886"/>
                  </a:lnTo>
                  <a:lnTo>
                    <a:pt x="358" y="894"/>
                  </a:lnTo>
                  <a:lnTo>
                    <a:pt x="350" y="902"/>
                  </a:lnTo>
                  <a:lnTo>
                    <a:pt x="344" y="908"/>
                  </a:lnTo>
                  <a:lnTo>
                    <a:pt x="338" y="916"/>
                  </a:lnTo>
                  <a:lnTo>
                    <a:pt x="334" y="930"/>
                  </a:lnTo>
                  <a:lnTo>
                    <a:pt x="330" y="940"/>
                  </a:lnTo>
                  <a:lnTo>
                    <a:pt x="324" y="948"/>
                  </a:lnTo>
                  <a:lnTo>
                    <a:pt x="316" y="958"/>
                  </a:lnTo>
                  <a:lnTo>
                    <a:pt x="304" y="968"/>
                  </a:lnTo>
                  <a:lnTo>
                    <a:pt x="290" y="976"/>
                  </a:lnTo>
                  <a:lnTo>
                    <a:pt x="276" y="980"/>
                  </a:lnTo>
                  <a:lnTo>
                    <a:pt x="266" y="982"/>
                  </a:lnTo>
                  <a:lnTo>
                    <a:pt x="256" y="980"/>
                  </a:lnTo>
                  <a:lnTo>
                    <a:pt x="240" y="980"/>
                  </a:lnTo>
                  <a:lnTo>
                    <a:pt x="234" y="982"/>
                  </a:lnTo>
                  <a:lnTo>
                    <a:pt x="232" y="986"/>
                  </a:lnTo>
                  <a:lnTo>
                    <a:pt x="228" y="990"/>
                  </a:lnTo>
                  <a:lnTo>
                    <a:pt x="224" y="994"/>
                  </a:lnTo>
                  <a:lnTo>
                    <a:pt x="212" y="998"/>
                  </a:lnTo>
                  <a:lnTo>
                    <a:pt x="198" y="1002"/>
                  </a:lnTo>
                  <a:lnTo>
                    <a:pt x="180" y="1012"/>
                  </a:lnTo>
                  <a:lnTo>
                    <a:pt x="170" y="1016"/>
                  </a:lnTo>
                  <a:lnTo>
                    <a:pt x="162" y="1016"/>
                  </a:lnTo>
                  <a:lnTo>
                    <a:pt x="150" y="1012"/>
                  </a:lnTo>
                  <a:lnTo>
                    <a:pt x="142" y="1012"/>
                  </a:lnTo>
                  <a:lnTo>
                    <a:pt x="134" y="1014"/>
                  </a:lnTo>
                  <a:lnTo>
                    <a:pt x="124" y="1020"/>
                  </a:lnTo>
                  <a:lnTo>
                    <a:pt x="110" y="1034"/>
                  </a:lnTo>
                  <a:lnTo>
                    <a:pt x="98" y="1048"/>
                  </a:lnTo>
                  <a:lnTo>
                    <a:pt x="86" y="1058"/>
                  </a:lnTo>
                  <a:lnTo>
                    <a:pt x="78" y="1062"/>
                  </a:lnTo>
                  <a:lnTo>
                    <a:pt x="72" y="1066"/>
                  </a:lnTo>
                  <a:lnTo>
                    <a:pt x="66" y="1068"/>
                  </a:lnTo>
                  <a:lnTo>
                    <a:pt x="60" y="1074"/>
                  </a:lnTo>
                  <a:lnTo>
                    <a:pt x="54" y="1082"/>
                  </a:lnTo>
                  <a:lnTo>
                    <a:pt x="50" y="1094"/>
                  </a:lnTo>
                  <a:lnTo>
                    <a:pt x="44" y="1104"/>
                  </a:lnTo>
                  <a:lnTo>
                    <a:pt x="42" y="1106"/>
                  </a:lnTo>
                  <a:lnTo>
                    <a:pt x="42" y="1104"/>
                  </a:lnTo>
                  <a:lnTo>
                    <a:pt x="40" y="1100"/>
                  </a:lnTo>
                  <a:lnTo>
                    <a:pt x="38" y="1092"/>
                  </a:lnTo>
                  <a:lnTo>
                    <a:pt x="38" y="1084"/>
                  </a:lnTo>
                  <a:lnTo>
                    <a:pt x="36" y="1078"/>
                  </a:lnTo>
                  <a:lnTo>
                    <a:pt x="34" y="1078"/>
                  </a:lnTo>
                  <a:lnTo>
                    <a:pt x="30" y="1078"/>
                  </a:lnTo>
                  <a:lnTo>
                    <a:pt x="24" y="1088"/>
                  </a:lnTo>
                  <a:lnTo>
                    <a:pt x="18" y="1100"/>
                  </a:lnTo>
                  <a:lnTo>
                    <a:pt x="16" y="1110"/>
                  </a:lnTo>
                  <a:lnTo>
                    <a:pt x="18" y="1118"/>
                  </a:lnTo>
                  <a:lnTo>
                    <a:pt x="20" y="1126"/>
                  </a:lnTo>
                  <a:lnTo>
                    <a:pt x="22" y="1134"/>
                  </a:lnTo>
                  <a:lnTo>
                    <a:pt x="22" y="1144"/>
                  </a:lnTo>
                  <a:lnTo>
                    <a:pt x="20" y="1154"/>
                  </a:lnTo>
                  <a:lnTo>
                    <a:pt x="12" y="1170"/>
                  </a:lnTo>
                  <a:lnTo>
                    <a:pt x="8" y="1180"/>
                  </a:lnTo>
                  <a:lnTo>
                    <a:pt x="4" y="1188"/>
                  </a:lnTo>
                  <a:lnTo>
                    <a:pt x="4" y="1196"/>
                  </a:lnTo>
                  <a:lnTo>
                    <a:pt x="4" y="1204"/>
                  </a:lnTo>
                  <a:lnTo>
                    <a:pt x="8" y="1220"/>
                  </a:lnTo>
                  <a:lnTo>
                    <a:pt x="16" y="1236"/>
                  </a:lnTo>
                  <a:lnTo>
                    <a:pt x="34" y="1266"/>
                  </a:lnTo>
                  <a:lnTo>
                    <a:pt x="40" y="1280"/>
                  </a:lnTo>
                  <a:lnTo>
                    <a:pt x="40" y="1288"/>
                  </a:lnTo>
                  <a:lnTo>
                    <a:pt x="42" y="1294"/>
                  </a:lnTo>
                  <a:lnTo>
                    <a:pt x="40" y="1304"/>
                  </a:lnTo>
                  <a:lnTo>
                    <a:pt x="38" y="1304"/>
                  </a:lnTo>
                  <a:lnTo>
                    <a:pt x="36" y="1304"/>
                  </a:lnTo>
                  <a:lnTo>
                    <a:pt x="32" y="1298"/>
                  </a:lnTo>
                  <a:lnTo>
                    <a:pt x="26" y="1288"/>
                  </a:lnTo>
                  <a:lnTo>
                    <a:pt x="14" y="1268"/>
                  </a:lnTo>
                  <a:lnTo>
                    <a:pt x="10" y="1264"/>
                  </a:lnTo>
                  <a:lnTo>
                    <a:pt x="8" y="1264"/>
                  </a:lnTo>
                  <a:lnTo>
                    <a:pt x="6" y="1270"/>
                  </a:lnTo>
                  <a:lnTo>
                    <a:pt x="8" y="1276"/>
                  </a:lnTo>
                  <a:lnTo>
                    <a:pt x="14" y="1290"/>
                  </a:lnTo>
                  <a:lnTo>
                    <a:pt x="20" y="1304"/>
                  </a:lnTo>
                  <a:lnTo>
                    <a:pt x="22" y="1310"/>
                  </a:lnTo>
                  <a:lnTo>
                    <a:pt x="22" y="1316"/>
                  </a:lnTo>
                  <a:lnTo>
                    <a:pt x="20" y="1316"/>
                  </a:lnTo>
                  <a:lnTo>
                    <a:pt x="16" y="1312"/>
                  </a:lnTo>
                  <a:lnTo>
                    <a:pt x="10" y="1298"/>
                  </a:lnTo>
                  <a:lnTo>
                    <a:pt x="6" y="1292"/>
                  </a:lnTo>
                  <a:lnTo>
                    <a:pt x="2" y="1288"/>
                  </a:lnTo>
                  <a:lnTo>
                    <a:pt x="0" y="1290"/>
                  </a:lnTo>
                  <a:lnTo>
                    <a:pt x="0" y="1298"/>
                  </a:lnTo>
                  <a:lnTo>
                    <a:pt x="0" y="1306"/>
                  </a:lnTo>
                  <a:lnTo>
                    <a:pt x="4" y="1316"/>
                  </a:lnTo>
                  <a:lnTo>
                    <a:pt x="18" y="1334"/>
                  </a:lnTo>
                  <a:lnTo>
                    <a:pt x="30" y="1354"/>
                  </a:lnTo>
                  <a:lnTo>
                    <a:pt x="34" y="1364"/>
                  </a:lnTo>
                  <a:lnTo>
                    <a:pt x="36" y="1374"/>
                  </a:lnTo>
                  <a:lnTo>
                    <a:pt x="36" y="1390"/>
                  </a:lnTo>
                  <a:lnTo>
                    <a:pt x="40" y="1402"/>
                  </a:lnTo>
                  <a:lnTo>
                    <a:pt x="48" y="1414"/>
                  </a:lnTo>
                  <a:lnTo>
                    <a:pt x="60" y="1438"/>
                  </a:lnTo>
                  <a:lnTo>
                    <a:pt x="66" y="1452"/>
                  </a:lnTo>
                  <a:lnTo>
                    <a:pt x="68" y="1462"/>
                  </a:lnTo>
                  <a:lnTo>
                    <a:pt x="68" y="1482"/>
                  </a:lnTo>
                  <a:lnTo>
                    <a:pt x="70" y="1494"/>
                  </a:lnTo>
                  <a:lnTo>
                    <a:pt x="72" y="1510"/>
                  </a:lnTo>
                  <a:lnTo>
                    <a:pt x="76" y="1530"/>
                  </a:lnTo>
                  <a:lnTo>
                    <a:pt x="86" y="1556"/>
                  </a:lnTo>
                  <a:lnTo>
                    <a:pt x="96" y="1580"/>
                  </a:lnTo>
                  <a:lnTo>
                    <a:pt x="100" y="1598"/>
                  </a:lnTo>
                  <a:lnTo>
                    <a:pt x="102" y="1610"/>
                  </a:lnTo>
                  <a:lnTo>
                    <a:pt x="100" y="1620"/>
                  </a:lnTo>
                  <a:lnTo>
                    <a:pt x="96" y="1632"/>
                  </a:lnTo>
                  <a:lnTo>
                    <a:pt x="94" y="1638"/>
                  </a:lnTo>
                  <a:lnTo>
                    <a:pt x="94" y="1646"/>
                  </a:lnTo>
                  <a:lnTo>
                    <a:pt x="96" y="1656"/>
                  </a:lnTo>
                  <a:lnTo>
                    <a:pt x="96" y="1664"/>
                  </a:lnTo>
                  <a:lnTo>
                    <a:pt x="94" y="1672"/>
                  </a:lnTo>
                  <a:lnTo>
                    <a:pt x="92" y="1678"/>
                  </a:lnTo>
                  <a:lnTo>
                    <a:pt x="88" y="1682"/>
                  </a:lnTo>
                  <a:lnTo>
                    <a:pt x="84" y="1684"/>
                  </a:lnTo>
                  <a:lnTo>
                    <a:pt x="80" y="1684"/>
                  </a:lnTo>
                  <a:lnTo>
                    <a:pt x="74" y="1684"/>
                  </a:lnTo>
                  <a:lnTo>
                    <a:pt x="70" y="1684"/>
                  </a:lnTo>
                  <a:lnTo>
                    <a:pt x="68" y="1688"/>
                  </a:lnTo>
                  <a:lnTo>
                    <a:pt x="66" y="1694"/>
                  </a:lnTo>
                  <a:lnTo>
                    <a:pt x="66" y="1702"/>
                  </a:lnTo>
                  <a:lnTo>
                    <a:pt x="68" y="1710"/>
                  </a:lnTo>
                  <a:lnTo>
                    <a:pt x="70" y="1716"/>
                  </a:lnTo>
                  <a:lnTo>
                    <a:pt x="76" y="1722"/>
                  </a:lnTo>
                  <a:lnTo>
                    <a:pt x="82" y="1722"/>
                  </a:lnTo>
                  <a:lnTo>
                    <a:pt x="88" y="1722"/>
                  </a:lnTo>
                  <a:lnTo>
                    <a:pt x="92" y="1726"/>
                  </a:lnTo>
                  <a:lnTo>
                    <a:pt x="104" y="1738"/>
                  </a:lnTo>
                  <a:lnTo>
                    <a:pt x="114" y="1746"/>
                  </a:lnTo>
                  <a:lnTo>
                    <a:pt x="124" y="1754"/>
                  </a:lnTo>
                  <a:lnTo>
                    <a:pt x="138" y="1760"/>
                  </a:lnTo>
                  <a:lnTo>
                    <a:pt x="156" y="1762"/>
                  </a:lnTo>
                  <a:lnTo>
                    <a:pt x="174" y="1764"/>
                  </a:lnTo>
                  <a:lnTo>
                    <a:pt x="188" y="1760"/>
                  </a:lnTo>
                  <a:lnTo>
                    <a:pt x="200" y="1756"/>
                  </a:lnTo>
                  <a:lnTo>
                    <a:pt x="208" y="1750"/>
                  </a:lnTo>
                  <a:lnTo>
                    <a:pt x="222" y="1736"/>
                  </a:lnTo>
                  <a:lnTo>
                    <a:pt x="230" y="1732"/>
                  </a:lnTo>
                  <a:lnTo>
                    <a:pt x="238" y="1730"/>
                  </a:lnTo>
                  <a:lnTo>
                    <a:pt x="246" y="1728"/>
                  </a:lnTo>
                  <a:lnTo>
                    <a:pt x="252" y="1724"/>
                  </a:lnTo>
                  <a:lnTo>
                    <a:pt x="254" y="1720"/>
                  </a:lnTo>
                  <a:lnTo>
                    <a:pt x="258" y="1714"/>
                  </a:lnTo>
                  <a:lnTo>
                    <a:pt x="260" y="1708"/>
                  </a:lnTo>
                  <a:lnTo>
                    <a:pt x="264" y="1704"/>
                  </a:lnTo>
                  <a:lnTo>
                    <a:pt x="270" y="1702"/>
                  </a:lnTo>
                  <a:lnTo>
                    <a:pt x="278" y="1700"/>
                  </a:lnTo>
                  <a:lnTo>
                    <a:pt x="290" y="1700"/>
                  </a:lnTo>
                  <a:lnTo>
                    <a:pt x="300" y="1700"/>
                  </a:lnTo>
                  <a:lnTo>
                    <a:pt x="316" y="1696"/>
                  </a:lnTo>
                  <a:lnTo>
                    <a:pt x="322" y="1694"/>
                  </a:lnTo>
                  <a:lnTo>
                    <a:pt x="328" y="1694"/>
                  </a:lnTo>
                  <a:lnTo>
                    <a:pt x="336" y="1694"/>
                  </a:lnTo>
                  <a:lnTo>
                    <a:pt x="344" y="1698"/>
                  </a:lnTo>
                  <a:lnTo>
                    <a:pt x="354" y="1702"/>
                  </a:lnTo>
                  <a:lnTo>
                    <a:pt x="360" y="1704"/>
                  </a:lnTo>
                  <a:lnTo>
                    <a:pt x="364" y="1704"/>
                  </a:lnTo>
                  <a:lnTo>
                    <a:pt x="368" y="1702"/>
                  </a:lnTo>
                  <a:lnTo>
                    <a:pt x="372" y="1698"/>
                  </a:lnTo>
                  <a:lnTo>
                    <a:pt x="378" y="1698"/>
                  </a:lnTo>
                  <a:lnTo>
                    <a:pt x="386" y="1698"/>
                  </a:lnTo>
                  <a:lnTo>
                    <a:pt x="398" y="1702"/>
                  </a:lnTo>
                  <a:lnTo>
                    <a:pt x="406" y="1702"/>
                  </a:lnTo>
                  <a:lnTo>
                    <a:pt x="410" y="1702"/>
                  </a:lnTo>
                  <a:lnTo>
                    <a:pt x="416" y="1702"/>
                  </a:lnTo>
                  <a:lnTo>
                    <a:pt x="420" y="1698"/>
                  </a:lnTo>
                  <a:lnTo>
                    <a:pt x="426" y="1690"/>
                  </a:lnTo>
                  <a:lnTo>
                    <a:pt x="430" y="1678"/>
                  </a:lnTo>
                  <a:lnTo>
                    <a:pt x="434" y="1668"/>
                  </a:lnTo>
                  <a:lnTo>
                    <a:pt x="438" y="1656"/>
                  </a:lnTo>
                  <a:lnTo>
                    <a:pt x="446" y="1650"/>
                  </a:lnTo>
                  <a:lnTo>
                    <a:pt x="450" y="1646"/>
                  </a:lnTo>
                  <a:lnTo>
                    <a:pt x="454" y="1646"/>
                  </a:lnTo>
                  <a:lnTo>
                    <a:pt x="464" y="1644"/>
                  </a:lnTo>
                  <a:lnTo>
                    <a:pt x="472" y="1640"/>
                  </a:lnTo>
                  <a:lnTo>
                    <a:pt x="484" y="1628"/>
                  </a:lnTo>
                  <a:lnTo>
                    <a:pt x="492" y="1622"/>
                  </a:lnTo>
                  <a:lnTo>
                    <a:pt x="502" y="1616"/>
                  </a:lnTo>
                  <a:lnTo>
                    <a:pt x="514" y="1614"/>
                  </a:lnTo>
                  <a:lnTo>
                    <a:pt x="530" y="1614"/>
                  </a:lnTo>
                  <a:lnTo>
                    <a:pt x="544" y="1614"/>
                  </a:lnTo>
                  <a:lnTo>
                    <a:pt x="556" y="1614"/>
                  </a:lnTo>
                  <a:lnTo>
                    <a:pt x="578" y="1610"/>
                  </a:lnTo>
                  <a:lnTo>
                    <a:pt x="596" y="1602"/>
                  </a:lnTo>
                  <a:lnTo>
                    <a:pt x="614" y="1594"/>
                  </a:lnTo>
                  <a:lnTo>
                    <a:pt x="630" y="1586"/>
                  </a:lnTo>
                  <a:lnTo>
                    <a:pt x="644" y="1580"/>
                  </a:lnTo>
                  <a:lnTo>
                    <a:pt x="660" y="1574"/>
                  </a:lnTo>
                  <a:lnTo>
                    <a:pt x="668" y="1574"/>
                  </a:lnTo>
                  <a:lnTo>
                    <a:pt x="676" y="1574"/>
                  </a:lnTo>
                  <a:lnTo>
                    <a:pt x="696" y="1578"/>
                  </a:lnTo>
                  <a:lnTo>
                    <a:pt x="706" y="1576"/>
                  </a:lnTo>
                  <a:lnTo>
                    <a:pt x="712" y="1574"/>
                  </a:lnTo>
                  <a:lnTo>
                    <a:pt x="716" y="1572"/>
                  </a:lnTo>
                  <a:lnTo>
                    <a:pt x="718" y="1570"/>
                  </a:lnTo>
                  <a:lnTo>
                    <a:pt x="724" y="1572"/>
                  </a:lnTo>
                  <a:lnTo>
                    <a:pt x="752" y="1586"/>
                  </a:lnTo>
                  <a:lnTo>
                    <a:pt x="772" y="1596"/>
                  </a:lnTo>
                  <a:lnTo>
                    <a:pt x="786" y="1602"/>
                  </a:lnTo>
                  <a:lnTo>
                    <a:pt x="798" y="1606"/>
                  </a:lnTo>
                  <a:lnTo>
                    <a:pt x="806" y="1606"/>
                  </a:lnTo>
                  <a:lnTo>
                    <a:pt x="822" y="1608"/>
                  </a:lnTo>
                  <a:lnTo>
                    <a:pt x="828" y="1612"/>
                  </a:lnTo>
                  <a:lnTo>
                    <a:pt x="838" y="1618"/>
                  </a:lnTo>
                  <a:lnTo>
                    <a:pt x="846" y="1626"/>
                  </a:lnTo>
                  <a:lnTo>
                    <a:pt x="848" y="1632"/>
                  </a:lnTo>
                  <a:lnTo>
                    <a:pt x="848" y="1636"/>
                  </a:lnTo>
                  <a:lnTo>
                    <a:pt x="846" y="1642"/>
                  </a:lnTo>
                  <a:lnTo>
                    <a:pt x="844" y="1646"/>
                  </a:lnTo>
                  <a:lnTo>
                    <a:pt x="844" y="1650"/>
                  </a:lnTo>
                  <a:lnTo>
                    <a:pt x="848" y="1656"/>
                  </a:lnTo>
                  <a:lnTo>
                    <a:pt x="860" y="1662"/>
                  </a:lnTo>
                  <a:lnTo>
                    <a:pt x="866" y="1666"/>
                  </a:lnTo>
                  <a:lnTo>
                    <a:pt x="870" y="1672"/>
                  </a:lnTo>
                  <a:lnTo>
                    <a:pt x="876" y="1682"/>
                  </a:lnTo>
                  <a:lnTo>
                    <a:pt x="880" y="1694"/>
                  </a:lnTo>
                  <a:lnTo>
                    <a:pt x="882" y="1708"/>
                  </a:lnTo>
                  <a:lnTo>
                    <a:pt x="884" y="1722"/>
                  </a:lnTo>
                  <a:lnTo>
                    <a:pt x="886" y="1732"/>
                  </a:lnTo>
                  <a:lnTo>
                    <a:pt x="892" y="1742"/>
                  </a:lnTo>
                  <a:lnTo>
                    <a:pt x="894" y="1746"/>
                  </a:lnTo>
                  <a:lnTo>
                    <a:pt x="900" y="1748"/>
                  </a:lnTo>
                  <a:lnTo>
                    <a:pt x="914" y="1756"/>
                  </a:lnTo>
                  <a:lnTo>
                    <a:pt x="914" y="1758"/>
                  </a:lnTo>
                  <a:lnTo>
                    <a:pt x="914" y="1756"/>
                  </a:lnTo>
                  <a:lnTo>
                    <a:pt x="914" y="1750"/>
                  </a:lnTo>
                  <a:lnTo>
                    <a:pt x="916" y="1742"/>
                  </a:lnTo>
                  <a:lnTo>
                    <a:pt x="920" y="1730"/>
                  </a:lnTo>
                  <a:lnTo>
                    <a:pt x="932" y="1716"/>
                  </a:lnTo>
                  <a:lnTo>
                    <a:pt x="944" y="1702"/>
                  </a:lnTo>
                  <a:lnTo>
                    <a:pt x="952" y="1694"/>
                  </a:lnTo>
                  <a:lnTo>
                    <a:pt x="958" y="1690"/>
                  </a:lnTo>
                  <a:lnTo>
                    <a:pt x="962" y="1690"/>
                  </a:lnTo>
                  <a:lnTo>
                    <a:pt x="964" y="1690"/>
                  </a:lnTo>
                  <a:lnTo>
                    <a:pt x="966" y="1680"/>
                  </a:lnTo>
                  <a:lnTo>
                    <a:pt x="968" y="1672"/>
                  </a:lnTo>
                  <a:lnTo>
                    <a:pt x="972" y="1666"/>
                  </a:lnTo>
                  <a:lnTo>
                    <a:pt x="980" y="1658"/>
                  </a:lnTo>
                  <a:lnTo>
                    <a:pt x="986" y="1650"/>
                  </a:lnTo>
                  <a:lnTo>
                    <a:pt x="988" y="1646"/>
                  </a:lnTo>
                  <a:lnTo>
                    <a:pt x="990" y="1640"/>
                  </a:lnTo>
                  <a:lnTo>
                    <a:pt x="990" y="1632"/>
                  </a:lnTo>
                  <a:lnTo>
                    <a:pt x="990" y="1630"/>
                  </a:lnTo>
                  <a:lnTo>
                    <a:pt x="990" y="1632"/>
                  </a:lnTo>
                  <a:lnTo>
                    <a:pt x="998" y="1646"/>
                  </a:lnTo>
                  <a:lnTo>
                    <a:pt x="998" y="1654"/>
                  </a:lnTo>
                  <a:lnTo>
                    <a:pt x="996" y="1664"/>
                  </a:lnTo>
                  <a:lnTo>
                    <a:pt x="988" y="1686"/>
                  </a:lnTo>
                  <a:lnTo>
                    <a:pt x="980" y="1710"/>
                  </a:lnTo>
                  <a:lnTo>
                    <a:pt x="978" y="1718"/>
                  </a:lnTo>
                  <a:lnTo>
                    <a:pt x="978" y="1726"/>
                  </a:lnTo>
                  <a:lnTo>
                    <a:pt x="980" y="1736"/>
                  </a:lnTo>
                  <a:lnTo>
                    <a:pt x="980" y="1746"/>
                  </a:lnTo>
                  <a:lnTo>
                    <a:pt x="976" y="1750"/>
                  </a:lnTo>
                  <a:lnTo>
                    <a:pt x="972" y="1752"/>
                  </a:lnTo>
                  <a:lnTo>
                    <a:pt x="968" y="1752"/>
                  </a:lnTo>
                  <a:lnTo>
                    <a:pt x="964" y="1754"/>
                  </a:lnTo>
                  <a:lnTo>
                    <a:pt x="960" y="1756"/>
                  </a:lnTo>
                  <a:lnTo>
                    <a:pt x="956" y="1758"/>
                  </a:lnTo>
                  <a:lnTo>
                    <a:pt x="954" y="1762"/>
                  </a:lnTo>
                  <a:lnTo>
                    <a:pt x="954" y="1766"/>
                  </a:lnTo>
                  <a:lnTo>
                    <a:pt x="958" y="1770"/>
                  </a:lnTo>
                  <a:lnTo>
                    <a:pt x="962" y="1770"/>
                  </a:lnTo>
                  <a:lnTo>
                    <a:pt x="972" y="1770"/>
                  </a:lnTo>
                  <a:lnTo>
                    <a:pt x="978" y="1770"/>
                  </a:lnTo>
                  <a:lnTo>
                    <a:pt x="982" y="1766"/>
                  </a:lnTo>
                  <a:lnTo>
                    <a:pt x="990" y="1758"/>
                  </a:lnTo>
                  <a:lnTo>
                    <a:pt x="994" y="1750"/>
                  </a:lnTo>
                  <a:lnTo>
                    <a:pt x="996" y="1740"/>
                  </a:lnTo>
                  <a:lnTo>
                    <a:pt x="1000" y="1730"/>
                  </a:lnTo>
                  <a:lnTo>
                    <a:pt x="1002" y="1726"/>
                  </a:lnTo>
                  <a:lnTo>
                    <a:pt x="1004" y="1726"/>
                  </a:lnTo>
                  <a:lnTo>
                    <a:pt x="1006" y="1726"/>
                  </a:lnTo>
                  <a:lnTo>
                    <a:pt x="1012" y="1734"/>
                  </a:lnTo>
                  <a:lnTo>
                    <a:pt x="1016" y="1744"/>
                  </a:lnTo>
                  <a:lnTo>
                    <a:pt x="1018" y="1754"/>
                  </a:lnTo>
                  <a:lnTo>
                    <a:pt x="1016" y="1762"/>
                  </a:lnTo>
                  <a:lnTo>
                    <a:pt x="1014" y="1770"/>
                  </a:lnTo>
                  <a:lnTo>
                    <a:pt x="1006" y="1784"/>
                  </a:lnTo>
                  <a:lnTo>
                    <a:pt x="1004" y="1788"/>
                  </a:lnTo>
                  <a:lnTo>
                    <a:pt x="1006" y="1792"/>
                  </a:lnTo>
                  <a:lnTo>
                    <a:pt x="1008" y="1794"/>
                  </a:lnTo>
                  <a:lnTo>
                    <a:pt x="1012" y="1794"/>
                  </a:lnTo>
                  <a:lnTo>
                    <a:pt x="1020" y="1792"/>
                  </a:lnTo>
                  <a:lnTo>
                    <a:pt x="1030" y="1792"/>
                  </a:lnTo>
                  <a:lnTo>
                    <a:pt x="1036" y="1792"/>
                  </a:lnTo>
                  <a:lnTo>
                    <a:pt x="1042" y="1794"/>
                  </a:lnTo>
                  <a:lnTo>
                    <a:pt x="1048" y="1800"/>
                  </a:lnTo>
                  <a:lnTo>
                    <a:pt x="1054" y="1806"/>
                  </a:lnTo>
                  <a:lnTo>
                    <a:pt x="1060" y="1814"/>
                  </a:lnTo>
                  <a:lnTo>
                    <a:pt x="1066" y="1824"/>
                  </a:lnTo>
                  <a:lnTo>
                    <a:pt x="1070" y="1832"/>
                  </a:lnTo>
                  <a:lnTo>
                    <a:pt x="1072" y="1842"/>
                  </a:lnTo>
                  <a:lnTo>
                    <a:pt x="1072" y="1850"/>
                  </a:lnTo>
                  <a:lnTo>
                    <a:pt x="1070" y="1858"/>
                  </a:lnTo>
                  <a:lnTo>
                    <a:pt x="1068" y="1866"/>
                  </a:lnTo>
                  <a:lnTo>
                    <a:pt x="1068" y="1874"/>
                  </a:lnTo>
                  <a:lnTo>
                    <a:pt x="1074" y="1886"/>
                  </a:lnTo>
                  <a:lnTo>
                    <a:pt x="1080" y="1896"/>
                  </a:lnTo>
                  <a:lnTo>
                    <a:pt x="1088" y="1904"/>
                  </a:lnTo>
                  <a:lnTo>
                    <a:pt x="1098" y="1914"/>
                  </a:lnTo>
                  <a:lnTo>
                    <a:pt x="1106" y="1920"/>
                  </a:lnTo>
                  <a:lnTo>
                    <a:pt x="1114" y="1924"/>
                  </a:lnTo>
                  <a:lnTo>
                    <a:pt x="1120" y="1926"/>
                  </a:lnTo>
                  <a:lnTo>
                    <a:pt x="1126" y="1930"/>
                  </a:lnTo>
                  <a:lnTo>
                    <a:pt x="1134" y="1938"/>
                  </a:lnTo>
                  <a:lnTo>
                    <a:pt x="1138" y="1944"/>
                  </a:lnTo>
                  <a:lnTo>
                    <a:pt x="1142" y="1944"/>
                  </a:lnTo>
                  <a:lnTo>
                    <a:pt x="1146" y="1942"/>
                  </a:lnTo>
                  <a:lnTo>
                    <a:pt x="1152" y="1936"/>
                  </a:lnTo>
                  <a:lnTo>
                    <a:pt x="1156" y="1936"/>
                  </a:lnTo>
                  <a:lnTo>
                    <a:pt x="1160" y="1936"/>
                  </a:lnTo>
                  <a:lnTo>
                    <a:pt x="1176" y="1942"/>
                  </a:lnTo>
                  <a:lnTo>
                    <a:pt x="1198" y="1956"/>
                  </a:lnTo>
                  <a:lnTo>
                    <a:pt x="1210" y="1962"/>
                  </a:lnTo>
                  <a:lnTo>
                    <a:pt x="1218" y="1964"/>
                  </a:lnTo>
                  <a:lnTo>
                    <a:pt x="1224" y="1964"/>
                  </a:lnTo>
                  <a:lnTo>
                    <a:pt x="1230" y="1960"/>
                  </a:lnTo>
                  <a:lnTo>
                    <a:pt x="1238" y="1952"/>
                  </a:lnTo>
                  <a:lnTo>
                    <a:pt x="1244" y="1946"/>
                  </a:lnTo>
                  <a:lnTo>
                    <a:pt x="1252" y="1940"/>
                  </a:lnTo>
                  <a:lnTo>
                    <a:pt x="1260" y="1936"/>
                  </a:lnTo>
                  <a:lnTo>
                    <a:pt x="1264" y="1930"/>
                  </a:lnTo>
                  <a:lnTo>
                    <a:pt x="1270" y="1920"/>
                  </a:lnTo>
                  <a:lnTo>
                    <a:pt x="1270" y="1918"/>
                  </a:lnTo>
                  <a:lnTo>
                    <a:pt x="1272" y="1916"/>
                  </a:lnTo>
                  <a:lnTo>
                    <a:pt x="1276" y="1916"/>
                  </a:lnTo>
                  <a:lnTo>
                    <a:pt x="1282" y="1918"/>
                  </a:lnTo>
                  <a:lnTo>
                    <a:pt x="1286" y="1924"/>
                  </a:lnTo>
                  <a:lnTo>
                    <a:pt x="1288" y="1928"/>
                  </a:lnTo>
                  <a:lnTo>
                    <a:pt x="1284" y="1930"/>
                  </a:lnTo>
                  <a:lnTo>
                    <a:pt x="1280" y="1934"/>
                  </a:lnTo>
                  <a:lnTo>
                    <a:pt x="1274" y="1940"/>
                  </a:lnTo>
                  <a:lnTo>
                    <a:pt x="1274" y="1944"/>
                  </a:lnTo>
                  <a:lnTo>
                    <a:pt x="1278" y="1946"/>
                  </a:lnTo>
                  <a:lnTo>
                    <a:pt x="1282" y="1948"/>
                  </a:lnTo>
                  <a:lnTo>
                    <a:pt x="1288" y="1948"/>
                  </a:lnTo>
                  <a:lnTo>
                    <a:pt x="1290" y="1944"/>
                  </a:lnTo>
                  <a:lnTo>
                    <a:pt x="1292" y="1942"/>
                  </a:lnTo>
                  <a:lnTo>
                    <a:pt x="1296" y="1936"/>
                  </a:lnTo>
                  <a:lnTo>
                    <a:pt x="1296" y="1942"/>
                  </a:lnTo>
                  <a:lnTo>
                    <a:pt x="1298" y="1948"/>
                  </a:lnTo>
                  <a:lnTo>
                    <a:pt x="1300" y="1952"/>
                  </a:lnTo>
                  <a:lnTo>
                    <a:pt x="1306" y="1956"/>
                  </a:lnTo>
                  <a:lnTo>
                    <a:pt x="1316" y="1964"/>
                  </a:lnTo>
                  <a:lnTo>
                    <a:pt x="1324" y="1970"/>
                  </a:lnTo>
                  <a:lnTo>
                    <a:pt x="1334" y="1982"/>
                  </a:lnTo>
                  <a:lnTo>
                    <a:pt x="1338" y="1988"/>
                  </a:lnTo>
                  <a:lnTo>
                    <a:pt x="1340" y="1988"/>
                  </a:lnTo>
                  <a:lnTo>
                    <a:pt x="1340" y="1980"/>
                  </a:lnTo>
                  <a:lnTo>
                    <a:pt x="1340" y="1974"/>
                  </a:lnTo>
                  <a:lnTo>
                    <a:pt x="1340" y="1968"/>
                  </a:lnTo>
                  <a:lnTo>
                    <a:pt x="1342" y="1962"/>
                  </a:lnTo>
                  <a:lnTo>
                    <a:pt x="1346" y="1960"/>
                  </a:lnTo>
                  <a:lnTo>
                    <a:pt x="1354" y="1956"/>
                  </a:lnTo>
                  <a:lnTo>
                    <a:pt x="1362" y="1950"/>
                  </a:lnTo>
                  <a:lnTo>
                    <a:pt x="1386" y="1930"/>
                  </a:lnTo>
                  <a:lnTo>
                    <a:pt x="1398" y="1920"/>
                  </a:lnTo>
                  <a:lnTo>
                    <a:pt x="1412" y="1912"/>
                  </a:lnTo>
                  <a:lnTo>
                    <a:pt x="1428" y="1908"/>
                  </a:lnTo>
                  <a:lnTo>
                    <a:pt x="1434" y="1908"/>
                  </a:lnTo>
                  <a:lnTo>
                    <a:pt x="1442" y="1908"/>
                  </a:lnTo>
                  <a:lnTo>
                    <a:pt x="1456" y="1910"/>
                  </a:lnTo>
                  <a:lnTo>
                    <a:pt x="1466" y="1906"/>
                  </a:lnTo>
                  <a:lnTo>
                    <a:pt x="1474" y="1902"/>
                  </a:lnTo>
                  <a:lnTo>
                    <a:pt x="1478" y="1896"/>
                  </a:lnTo>
                  <a:lnTo>
                    <a:pt x="1482" y="1890"/>
                  </a:lnTo>
                  <a:lnTo>
                    <a:pt x="1482" y="1884"/>
                  </a:lnTo>
                  <a:lnTo>
                    <a:pt x="1482" y="1878"/>
                  </a:lnTo>
                  <a:lnTo>
                    <a:pt x="1478" y="1874"/>
                  </a:lnTo>
                  <a:lnTo>
                    <a:pt x="1476" y="1870"/>
                  </a:lnTo>
                  <a:lnTo>
                    <a:pt x="1476" y="1866"/>
                  </a:lnTo>
                  <a:lnTo>
                    <a:pt x="1480" y="1856"/>
                  </a:lnTo>
                  <a:lnTo>
                    <a:pt x="1486" y="1842"/>
                  </a:lnTo>
                  <a:lnTo>
                    <a:pt x="1488" y="1836"/>
                  </a:lnTo>
                  <a:lnTo>
                    <a:pt x="1488" y="1828"/>
                  </a:lnTo>
                  <a:lnTo>
                    <a:pt x="1490" y="1812"/>
                  </a:lnTo>
                  <a:lnTo>
                    <a:pt x="1494" y="1794"/>
                  </a:lnTo>
                  <a:lnTo>
                    <a:pt x="1502" y="1776"/>
                  </a:lnTo>
                  <a:lnTo>
                    <a:pt x="1506" y="1770"/>
                  </a:lnTo>
                  <a:lnTo>
                    <a:pt x="1510" y="1766"/>
                  </a:lnTo>
                  <a:lnTo>
                    <a:pt x="1514" y="1760"/>
                  </a:lnTo>
                  <a:lnTo>
                    <a:pt x="1518" y="1750"/>
                  </a:lnTo>
                  <a:lnTo>
                    <a:pt x="1526" y="1718"/>
                  </a:lnTo>
                  <a:lnTo>
                    <a:pt x="1530" y="1700"/>
                  </a:lnTo>
                  <a:lnTo>
                    <a:pt x="1538" y="1680"/>
                  </a:lnTo>
                  <a:lnTo>
                    <a:pt x="1548" y="1662"/>
                  </a:lnTo>
                  <a:lnTo>
                    <a:pt x="1554" y="1654"/>
                  </a:lnTo>
                  <a:lnTo>
                    <a:pt x="1562" y="1646"/>
                  </a:lnTo>
                  <a:lnTo>
                    <a:pt x="1574" y="1634"/>
                  </a:lnTo>
                  <a:lnTo>
                    <a:pt x="1582" y="1626"/>
                  </a:lnTo>
                  <a:lnTo>
                    <a:pt x="1586" y="1618"/>
                  </a:lnTo>
                  <a:lnTo>
                    <a:pt x="1588" y="1612"/>
                  </a:lnTo>
                  <a:lnTo>
                    <a:pt x="1588" y="1604"/>
                  </a:lnTo>
                  <a:lnTo>
                    <a:pt x="1590" y="1598"/>
                  </a:lnTo>
                  <a:lnTo>
                    <a:pt x="1594" y="1590"/>
                  </a:lnTo>
                  <a:lnTo>
                    <a:pt x="1598" y="1576"/>
                  </a:lnTo>
                  <a:lnTo>
                    <a:pt x="1602" y="1566"/>
                  </a:lnTo>
                  <a:lnTo>
                    <a:pt x="1602" y="1556"/>
                  </a:lnTo>
                  <a:lnTo>
                    <a:pt x="1602" y="1546"/>
                  </a:lnTo>
                  <a:lnTo>
                    <a:pt x="1602" y="1532"/>
                  </a:lnTo>
                  <a:lnTo>
                    <a:pt x="1604" y="1524"/>
                  </a:lnTo>
                  <a:lnTo>
                    <a:pt x="1606" y="1516"/>
                  </a:lnTo>
                  <a:lnTo>
                    <a:pt x="1612" y="1504"/>
                  </a:lnTo>
                  <a:lnTo>
                    <a:pt x="1614" y="1494"/>
                  </a:lnTo>
                  <a:lnTo>
                    <a:pt x="1616" y="1476"/>
                  </a:lnTo>
                  <a:lnTo>
                    <a:pt x="1618" y="1458"/>
                  </a:lnTo>
                  <a:lnTo>
                    <a:pt x="1620" y="1448"/>
                  </a:lnTo>
                  <a:lnTo>
                    <a:pt x="1626" y="1438"/>
                  </a:lnTo>
                  <a:lnTo>
                    <a:pt x="1628" y="1432"/>
                  </a:lnTo>
                  <a:lnTo>
                    <a:pt x="1630" y="1426"/>
                  </a:lnTo>
                  <a:lnTo>
                    <a:pt x="1628" y="1412"/>
                  </a:lnTo>
                  <a:lnTo>
                    <a:pt x="1626" y="1398"/>
                  </a:lnTo>
                  <a:lnTo>
                    <a:pt x="1622" y="1384"/>
                  </a:lnTo>
                  <a:lnTo>
                    <a:pt x="1612" y="1358"/>
                  </a:lnTo>
                  <a:lnTo>
                    <a:pt x="1610" y="1350"/>
                  </a:lnTo>
                  <a:lnTo>
                    <a:pt x="1610" y="1344"/>
                  </a:lnTo>
                  <a:close/>
                  <a:moveTo>
                    <a:pt x="1412" y="2026"/>
                  </a:moveTo>
                  <a:lnTo>
                    <a:pt x="1412" y="2026"/>
                  </a:lnTo>
                  <a:lnTo>
                    <a:pt x="1408" y="2024"/>
                  </a:lnTo>
                  <a:lnTo>
                    <a:pt x="1406" y="2020"/>
                  </a:lnTo>
                  <a:lnTo>
                    <a:pt x="1404" y="2016"/>
                  </a:lnTo>
                  <a:lnTo>
                    <a:pt x="1402" y="2014"/>
                  </a:lnTo>
                  <a:lnTo>
                    <a:pt x="1400" y="2014"/>
                  </a:lnTo>
                  <a:lnTo>
                    <a:pt x="1396" y="2018"/>
                  </a:lnTo>
                  <a:lnTo>
                    <a:pt x="1392" y="2022"/>
                  </a:lnTo>
                  <a:lnTo>
                    <a:pt x="1392" y="2024"/>
                  </a:lnTo>
                  <a:lnTo>
                    <a:pt x="1394" y="2024"/>
                  </a:lnTo>
                  <a:lnTo>
                    <a:pt x="1396" y="2026"/>
                  </a:lnTo>
                  <a:lnTo>
                    <a:pt x="1398" y="2028"/>
                  </a:lnTo>
                  <a:lnTo>
                    <a:pt x="1400" y="2038"/>
                  </a:lnTo>
                  <a:lnTo>
                    <a:pt x="1402" y="2040"/>
                  </a:lnTo>
                  <a:lnTo>
                    <a:pt x="1404" y="2042"/>
                  </a:lnTo>
                  <a:lnTo>
                    <a:pt x="1410" y="2044"/>
                  </a:lnTo>
                  <a:lnTo>
                    <a:pt x="1414" y="2042"/>
                  </a:lnTo>
                  <a:lnTo>
                    <a:pt x="1414" y="2040"/>
                  </a:lnTo>
                  <a:lnTo>
                    <a:pt x="1414" y="2036"/>
                  </a:lnTo>
                  <a:lnTo>
                    <a:pt x="1412" y="2034"/>
                  </a:lnTo>
                  <a:lnTo>
                    <a:pt x="1412" y="2032"/>
                  </a:lnTo>
                  <a:lnTo>
                    <a:pt x="1414" y="2030"/>
                  </a:lnTo>
                  <a:lnTo>
                    <a:pt x="1416" y="2028"/>
                  </a:lnTo>
                  <a:lnTo>
                    <a:pt x="1412" y="2026"/>
                  </a:lnTo>
                  <a:close/>
                  <a:moveTo>
                    <a:pt x="1708" y="300"/>
                  </a:moveTo>
                  <a:lnTo>
                    <a:pt x="1708" y="300"/>
                  </a:lnTo>
                  <a:lnTo>
                    <a:pt x="1704" y="298"/>
                  </a:lnTo>
                  <a:lnTo>
                    <a:pt x="1700" y="294"/>
                  </a:lnTo>
                  <a:lnTo>
                    <a:pt x="1694" y="284"/>
                  </a:lnTo>
                  <a:lnTo>
                    <a:pt x="1688" y="274"/>
                  </a:lnTo>
                  <a:lnTo>
                    <a:pt x="1686" y="272"/>
                  </a:lnTo>
                  <a:lnTo>
                    <a:pt x="1682" y="268"/>
                  </a:lnTo>
                  <a:lnTo>
                    <a:pt x="1678" y="266"/>
                  </a:lnTo>
                  <a:lnTo>
                    <a:pt x="1676" y="262"/>
                  </a:lnTo>
                  <a:lnTo>
                    <a:pt x="1672" y="252"/>
                  </a:lnTo>
                  <a:lnTo>
                    <a:pt x="1668" y="244"/>
                  </a:lnTo>
                  <a:lnTo>
                    <a:pt x="1668" y="242"/>
                  </a:lnTo>
                  <a:lnTo>
                    <a:pt x="1664" y="244"/>
                  </a:lnTo>
                  <a:lnTo>
                    <a:pt x="1662" y="248"/>
                  </a:lnTo>
                  <a:lnTo>
                    <a:pt x="1662" y="250"/>
                  </a:lnTo>
                  <a:lnTo>
                    <a:pt x="1666" y="256"/>
                  </a:lnTo>
                  <a:lnTo>
                    <a:pt x="1670" y="264"/>
                  </a:lnTo>
                  <a:lnTo>
                    <a:pt x="1672" y="268"/>
                  </a:lnTo>
                  <a:lnTo>
                    <a:pt x="1672" y="276"/>
                  </a:lnTo>
                  <a:lnTo>
                    <a:pt x="1672" y="282"/>
                  </a:lnTo>
                  <a:lnTo>
                    <a:pt x="1672" y="288"/>
                  </a:lnTo>
                  <a:lnTo>
                    <a:pt x="1680" y="298"/>
                  </a:lnTo>
                  <a:lnTo>
                    <a:pt x="1688" y="306"/>
                  </a:lnTo>
                  <a:lnTo>
                    <a:pt x="1690" y="310"/>
                  </a:lnTo>
                  <a:lnTo>
                    <a:pt x="1692" y="316"/>
                  </a:lnTo>
                  <a:lnTo>
                    <a:pt x="1694" y="324"/>
                  </a:lnTo>
                  <a:lnTo>
                    <a:pt x="1700" y="330"/>
                  </a:lnTo>
                  <a:lnTo>
                    <a:pt x="1708" y="332"/>
                  </a:lnTo>
                  <a:lnTo>
                    <a:pt x="1716" y="330"/>
                  </a:lnTo>
                  <a:lnTo>
                    <a:pt x="1720" y="328"/>
                  </a:lnTo>
                  <a:lnTo>
                    <a:pt x="1722" y="326"/>
                  </a:lnTo>
                  <a:lnTo>
                    <a:pt x="1722" y="322"/>
                  </a:lnTo>
                  <a:lnTo>
                    <a:pt x="1720" y="316"/>
                  </a:lnTo>
                  <a:lnTo>
                    <a:pt x="1716" y="306"/>
                  </a:lnTo>
                  <a:lnTo>
                    <a:pt x="1712" y="304"/>
                  </a:lnTo>
                  <a:lnTo>
                    <a:pt x="1708" y="300"/>
                  </a:lnTo>
                  <a:close/>
                  <a:moveTo>
                    <a:pt x="1712" y="342"/>
                  </a:moveTo>
                  <a:lnTo>
                    <a:pt x="1712" y="342"/>
                  </a:lnTo>
                  <a:lnTo>
                    <a:pt x="1712" y="346"/>
                  </a:lnTo>
                  <a:lnTo>
                    <a:pt x="1716" y="346"/>
                  </a:lnTo>
                  <a:lnTo>
                    <a:pt x="1718" y="346"/>
                  </a:lnTo>
                  <a:lnTo>
                    <a:pt x="1720" y="344"/>
                  </a:lnTo>
                  <a:lnTo>
                    <a:pt x="1718" y="340"/>
                  </a:lnTo>
                  <a:lnTo>
                    <a:pt x="1716" y="338"/>
                  </a:lnTo>
                  <a:lnTo>
                    <a:pt x="1712" y="340"/>
                  </a:lnTo>
                  <a:lnTo>
                    <a:pt x="1712" y="342"/>
                  </a:lnTo>
                  <a:close/>
                  <a:moveTo>
                    <a:pt x="1238" y="2006"/>
                  </a:moveTo>
                  <a:lnTo>
                    <a:pt x="1238" y="2006"/>
                  </a:lnTo>
                  <a:lnTo>
                    <a:pt x="1236" y="2012"/>
                  </a:lnTo>
                  <a:lnTo>
                    <a:pt x="1234" y="2024"/>
                  </a:lnTo>
                  <a:lnTo>
                    <a:pt x="1236" y="2032"/>
                  </a:lnTo>
                  <a:lnTo>
                    <a:pt x="1240" y="2034"/>
                  </a:lnTo>
                  <a:lnTo>
                    <a:pt x="1242" y="2032"/>
                  </a:lnTo>
                  <a:lnTo>
                    <a:pt x="1244" y="2028"/>
                  </a:lnTo>
                  <a:lnTo>
                    <a:pt x="1246" y="2024"/>
                  </a:lnTo>
                  <a:lnTo>
                    <a:pt x="1246" y="2014"/>
                  </a:lnTo>
                  <a:lnTo>
                    <a:pt x="1242" y="2006"/>
                  </a:lnTo>
                  <a:lnTo>
                    <a:pt x="1240" y="2004"/>
                  </a:lnTo>
                  <a:lnTo>
                    <a:pt x="1238" y="2006"/>
                  </a:lnTo>
                  <a:close/>
                  <a:moveTo>
                    <a:pt x="1414" y="2116"/>
                  </a:moveTo>
                  <a:lnTo>
                    <a:pt x="1414" y="2116"/>
                  </a:lnTo>
                  <a:lnTo>
                    <a:pt x="1414" y="2106"/>
                  </a:lnTo>
                  <a:lnTo>
                    <a:pt x="1414" y="2096"/>
                  </a:lnTo>
                  <a:lnTo>
                    <a:pt x="1414" y="2088"/>
                  </a:lnTo>
                  <a:lnTo>
                    <a:pt x="1412" y="2082"/>
                  </a:lnTo>
                  <a:lnTo>
                    <a:pt x="1408" y="2076"/>
                  </a:lnTo>
                  <a:lnTo>
                    <a:pt x="1406" y="2072"/>
                  </a:lnTo>
                  <a:lnTo>
                    <a:pt x="1402" y="2072"/>
                  </a:lnTo>
                  <a:lnTo>
                    <a:pt x="1400" y="2074"/>
                  </a:lnTo>
                  <a:lnTo>
                    <a:pt x="1398" y="2078"/>
                  </a:lnTo>
                  <a:lnTo>
                    <a:pt x="1396" y="2078"/>
                  </a:lnTo>
                  <a:lnTo>
                    <a:pt x="1392" y="2076"/>
                  </a:lnTo>
                  <a:lnTo>
                    <a:pt x="1388" y="2076"/>
                  </a:lnTo>
                  <a:lnTo>
                    <a:pt x="1386" y="2078"/>
                  </a:lnTo>
                  <a:lnTo>
                    <a:pt x="1382" y="2080"/>
                  </a:lnTo>
                  <a:lnTo>
                    <a:pt x="1380" y="2082"/>
                  </a:lnTo>
                  <a:lnTo>
                    <a:pt x="1378" y="2082"/>
                  </a:lnTo>
                  <a:lnTo>
                    <a:pt x="1370" y="2082"/>
                  </a:lnTo>
                  <a:lnTo>
                    <a:pt x="1352" y="2088"/>
                  </a:lnTo>
                  <a:lnTo>
                    <a:pt x="1340" y="2092"/>
                  </a:lnTo>
                  <a:lnTo>
                    <a:pt x="1332" y="2094"/>
                  </a:lnTo>
                  <a:lnTo>
                    <a:pt x="1324" y="2092"/>
                  </a:lnTo>
                  <a:lnTo>
                    <a:pt x="1320" y="2088"/>
                  </a:lnTo>
                  <a:lnTo>
                    <a:pt x="1310" y="2080"/>
                  </a:lnTo>
                  <a:lnTo>
                    <a:pt x="1304" y="2076"/>
                  </a:lnTo>
                  <a:lnTo>
                    <a:pt x="1296" y="2076"/>
                  </a:lnTo>
                  <a:lnTo>
                    <a:pt x="1288" y="2074"/>
                  </a:lnTo>
                  <a:lnTo>
                    <a:pt x="1282" y="2072"/>
                  </a:lnTo>
                  <a:lnTo>
                    <a:pt x="1274" y="2066"/>
                  </a:lnTo>
                  <a:lnTo>
                    <a:pt x="1272" y="2064"/>
                  </a:lnTo>
                  <a:lnTo>
                    <a:pt x="1270" y="2064"/>
                  </a:lnTo>
                  <a:lnTo>
                    <a:pt x="1266" y="2078"/>
                  </a:lnTo>
                  <a:lnTo>
                    <a:pt x="1264" y="2086"/>
                  </a:lnTo>
                  <a:lnTo>
                    <a:pt x="1266" y="2094"/>
                  </a:lnTo>
                  <a:lnTo>
                    <a:pt x="1276" y="2118"/>
                  </a:lnTo>
                  <a:lnTo>
                    <a:pt x="1280" y="2130"/>
                  </a:lnTo>
                  <a:lnTo>
                    <a:pt x="1284" y="2134"/>
                  </a:lnTo>
                  <a:lnTo>
                    <a:pt x="1288" y="2136"/>
                  </a:lnTo>
                  <a:lnTo>
                    <a:pt x="1288" y="2144"/>
                  </a:lnTo>
                  <a:lnTo>
                    <a:pt x="1288" y="2158"/>
                  </a:lnTo>
                  <a:lnTo>
                    <a:pt x="1292" y="2174"/>
                  </a:lnTo>
                  <a:lnTo>
                    <a:pt x="1296" y="2186"/>
                  </a:lnTo>
                  <a:lnTo>
                    <a:pt x="1300" y="2192"/>
                  </a:lnTo>
                  <a:lnTo>
                    <a:pt x="1304" y="2198"/>
                  </a:lnTo>
                  <a:lnTo>
                    <a:pt x="1310" y="2202"/>
                  </a:lnTo>
                  <a:lnTo>
                    <a:pt x="1312" y="2206"/>
                  </a:lnTo>
                  <a:lnTo>
                    <a:pt x="1318" y="2216"/>
                  </a:lnTo>
                  <a:lnTo>
                    <a:pt x="1322" y="2224"/>
                  </a:lnTo>
                  <a:lnTo>
                    <a:pt x="1324" y="2226"/>
                  </a:lnTo>
                  <a:lnTo>
                    <a:pt x="1328" y="2226"/>
                  </a:lnTo>
                  <a:lnTo>
                    <a:pt x="1332" y="2226"/>
                  </a:lnTo>
                  <a:lnTo>
                    <a:pt x="1338" y="2226"/>
                  </a:lnTo>
                  <a:lnTo>
                    <a:pt x="1352" y="2230"/>
                  </a:lnTo>
                  <a:lnTo>
                    <a:pt x="1356" y="2232"/>
                  </a:lnTo>
                  <a:lnTo>
                    <a:pt x="1358" y="2230"/>
                  </a:lnTo>
                  <a:lnTo>
                    <a:pt x="1360" y="2226"/>
                  </a:lnTo>
                  <a:lnTo>
                    <a:pt x="1362" y="2220"/>
                  </a:lnTo>
                  <a:lnTo>
                    <a:pt x="1366" y="2214"/>
                  </a:lnTo>
                  <a:lnTo>
                    <a:pt x="1370" y="2212"/>
                  </a:lnTo>
                  <a:lnTo>
                    <a:pt x="1372" y="2208"/>
                  </a:lnTo>
                  <a:lnTo>
                    <a:pt x="1374" y="2200"/>
                  </a:lnTo>
                  <a:lnTo>
                    <a:pt x="1376" y="2194"/>
                  </a:lnTo>
                  <a:lnTo>
                    <a:pt x="1378" y="2194"/>
                  </a:lnTo>
                  <a:lnTo>
                    <a:pt x="1378" y="2196"/>
                  </a:lnTo>
                  <a:lnTo>
                    <a:pt x="1380" y="2198"/>
                  </a:lnTo>
                  <a:lnTo>
                    <a:pt x="1382" y="2198"/>
                  </a:lnTo>
                  <a:lnTo>
                    <a:pt x="1382" y="2194"/>
                  </a:lnTo>
                  <a:lnTo>
                    <a:pt x="1384" y="2190"/>
                  </a:lnTo>
                  <a:lnTo>
                    <a:pt x="1386" y="2188"/>
                  </a:lnTo>
                  <a:lnTo>
                    <a:pt x="1388" y="2188"/>
                  </a:lnTo>
                  <a:lnTo>
                    <a:pt x="1392" y="2192"/>
                  </a:lnTo>
                  <a:lnTo>
                    <a:pt x="1394" y="2194"/>
                  </a:lnTo>
                  <a:lnTo>
                    <a:pt x="1394" y="2196"/>
                  </a:lnTo>
                  <a:lnTo>
                    <a:pt x="1392" y="2196"/>
                  </a:lnTo>
                  <a:lnTo>
                    <a:pt x="1388" y="2198"/>
                  </a:lnTo>
                  <a:lnTo>
                    <a:pt x="1388" y="2202"/>
                  </a:lnTo>
                  <a:lnTo>
                    <a:pt x="1390" y="2206"/>
                  </a:lnTo>
                  <a:lnTo>
                    <a:pt x="1398" y="2210"/>
                  </a:lnTo>
                  <a:lnTo>
                    <a:pt x="1402" y="2208"/>
                  </a:lnTo>
                  <a:lnTo>
                    <a:pt x="1404" y="2206"/>
                  </a:lnTo>
                  <a:lnTo>
                    <a:pt x="1402" y="2194"/>
                  </a:lnTo>
                  <a:lnTo>
                    <a:pt x="1400" y="2180"/>
                  </a:lnTo>
                  <a:lnTo>
                    <a:pt x="1400" y="2174"/>
                  </a:lnTo>
                  <a:lnTo>
                    <a:pt x="1402" y="2170"/>
                  </a:lnTo>
                  <a:lnTo>
                    <a:pt x="1404" y="2168"/>
                  </a:lnTo>
                  <a:lnTo>
                    <a:pt x="1404" y="2166"/>
                  </a:lnTo>
                  <a:lnTo>
                    <a:pt x="1402" y="2160"/>
                  </a:lnTo>
                  <a:lnTo>
                    <a:pt x="1402" y="2152"/>
                  </a:lnTo>
                  <a:lnTo>
                    <a:pt x="1402" y="2150"/>
                  </a:lnTo>
                  <a:lnTo>
                    <a:pt x="1404" y="2146"/>
                  </a:lnTo>
                  <a:lnTo>
                    <a:pt x="1408" y="2144"/>
                  </a:lnTo>
                  <a:lnTo>
                    <a:pt x="1410" y="2144"/>
                  </a:lnTo>
                  <a:lnTo>
                    <a:pt x="1410" y="2150"/>
                  </a:lnTo>
                  <a:lnTo>
                    <a:pt x="1412" y="2154"/>
                  </a:lnTo>
                  <a:lnTo>
                    <a:pt x="1414" y="2152"/>
                  </a:lnTo>
                  <a:lnTo>
                    <a:pt x="1416" y="2148"/>
                  </a:lnTo>
                  <a:lnTo>
                    <a:pt x="1416" y="2146"/>
                  </a:lnTo>
                  <a:lnTo>
                    <a:pt x="1414" y="2140"/>
                  </a:lnTo>
                  <a:lnTo>
                    <a:pt x="1412" y="2132"/>
                  </a:lnTo>
                  <a:lnTo>
                    <a:pt x="1412" y="2124"/>
                  </a:lnTo>
                  <a:lnTo>
                    <a:pt x="1414" y="2116"/>
                  </a:lnTo>
                  <a:close/>
                  <a:moveTo>
                    <a:pt x="984" y="1792"/>
                  </a:moveTo>
                  <a:lnTo>
                    <a:pt x="984" y="1792"/>
                  </a:lnTo>
                  <a:lnTo>
                    <a:pt x="980" y="1788"/>
                  </a:lnTo>
                  <a:lnTo>
                    <a:pt x="974" y="1788"/>
                  </a:lnTo>
                  <a:lnTo>
                    <a:pt x="966" y="1788"/>
                  </a:lnTo>
                  <a:lnTo>
                    <a:pt x="958" y="1792"/>
                  </a:lnTo>
                  <a:lnTo>
                    <a:pt x="950" y="1794"/>
                  </a:lnTo>
                  <a:lnTo>
                    <a:pt x="944" y="1798"/>
                  </a:lnTo>
                  <a:lnTo>
                    <a:pt x="942" y="1804"/>
                  </a:lnTo>
                  <a:lnTo>
                    <a:pt x="940" y="1808"/>
                  </a:lnTo>
                  <a:lnTo>
                    <a:pt x="942" y="1810"/>
                  </a:lnTo>
                  <a:lnTo>
                    <a:pt x="948" y="1812"/>
                  </a:lnTo>
                  <a:lnTo>
                    <a:pt x="960" y="1814"/>
                  </a:lnTo>
                  <a:lnTo>
                    <a:pt x="974" y="1812"/>
                  </a:lnTo>
                  <a:lnTo>
                    <a:pt x="982" y="1810"/>
                  </a:lnTo>
                  <a:lnTo>
                    <a:pt x="990" y="1808"/>
                  </a:lnTo>
                  <a:lnTo>
                    <a:pt x="998" y="1808"/>
                  </a:lnTo>
                  <a:lnTo>
                    <a:pt x="1004" y="1806"/>
                  </a:lnTo>
                  <a:lnTo>
                    <a:pt x="1004" y="1804"/>
                  </a:lnTo>
                  <a:lnTo>
                    <a:pt x="1002" y="1800"/>
                  </a:lnTo>
                  <a:lnTo>
                    <a:pt x="1000" y="1798"/>
                  </a:lnTo>
                  <a:lnTo>
                    <a:pt x="994" y="1798"/>
                  </a:lnTo>
                  <a:lnTo>
                    <a:pt x="990" y="1796"/>
                  </a:lnTo>
                  <a:lnTo>
                    <a:pt x="984" y="1792"/>
                  </a:lnTo>
                  <a:close/>
                  <a:moveTo>
                    <a:pt x="2204" y="1064"/>
                  </a:moveTo>
                  <a:lnTo>
                    <a:pt x="2204" y="1064"/>
                  </a:lnTo>
                  <a:lnTo>
                    <a:pt x="2206" y="1066"/>
                  </a:lnTo>
                  <a:lnTo>
                    <a:pt x="2208" y="1066"/>
                  </a:lnTo>
                  <a:lnTo>
                    <a:pt x="2212" y="1066"/>
                  </a:lnTo>
                  <a:lnTo>
                    <a:pt x="2214" y="1060"/>
                  </a:lnTo>
                  <a:lnTo>
                    <a:pt x="2214" y="1058"/>
                  </a:lnTo>
                  <a:lnTo>
                    <a:pt x="2212" y="1054"/>
                  </a:lnTo>
                  <a:lnTo>
                    <a:pt x="2210" y="1050"/>
                  </a:lnTo>
                  <a:lnTo>
                    <a:pt x="2208" y="1048"/>
                  </a:lnTo>
                  <a:lnTo>
                    <a:pt x="2206" y="1048"/>
                  </a:lnTo>
                  <a:lnTo>
                    <a:pt x="2204" y="1050"/>
                  </a:lnTo>
                  <a:lnTo>
                    <a:pt x="2202" y="1054"/>
                  </a:lnTo>
                  <a:lnTo>
                    <a:pt x="2204" y="1064"/>
                  </a:lnTo>
                  <a:close/>
                  <a:moveTo>
                    <a:pt x="2218" y="862"/>
                  </a:moveTo>
                  <a:lnTo>
                    <a:pt x="2218" y="862"/>
                  </a:lnTo>
                  <a:lnTo>
                    <a:pt x="2216" y="866"/>
                  </a:lnTo>
                  <a:lnTo>
                    <a:pt x="2218" y="870"/>
                  </a:lnTo>
                  <a:lnTo>
                    <a:pt x="2222" y="872"/>
                  </a:lnTo>
                  <a:lnTo>
                    <a:pt x="2228" y="874"/>
                  </a:lnTo>
                  <a:lnTo>
                    <a:pt x="2230" y="872"/>
                  </a:lnTo>
                  <a:lnTo>
                    <a:pt x="2230" y="870"/>
                  </a:lnTo>
                  <a:lnTo>
                    <a:pt x="2228" y="864"/>
                  </a:lnTo>
                  <a:lnTo>
                    <a:pt x="2222" y="860"/>
                  </a:lnTo>
                  <a:lnTo>
                    <a:pt x="2220" y="860"/>
                  </a:lnTo>
                  <a:lnTo>
                    <a:pt x="2218" y="862"/>
                  </a:lnTo>
                  <a:close/>
                  <a:moveTo>
                    <a:pt x="2220" y="824"/>
                  </a:moveTo>
                  <a:lnTo>
                    <a:pt x="2220" y="824"/>
                  </a:lnTo>
                  <a:lnTo>
                    <a:pt x="2222" y="824"/>
                  </a:lnTo>
                  <a:lnTo>
                    <a:pt x="2222" y="822"/>
                  </a:lnTo>
                  <a:lnTo>
                    <a:pt x="2216" y="814"/>
                  </a:lnTo>
                  <a:lnTo>
                    <a:pt x="2216" y="812"/>
                  </a:lnTo>
                  <a:lnTo>
                    <a:pt x="2214" y="814"/>
                  </a:lnTo>
                  <a:lnTo>
                    <a:pt x="2212" y="816"/>
                  </a:lnTo>
                  <a:lnTo>
                    <a:pt x="2214" y="822"/>
                  </a:lnTo>
                  <a:lnTo>
                    <a:pt x="2216" y="822"/>
                  </a:lnTo>
                  <a:lnTo>
                    <a:pt x="2220" y="824"/>
                  </a:lnTo>
                  <a:close/>
                  <a:moveTo>
                    <a:pt x="2124" y="1064"/>
                  </a:moveTo>
                  <a:lnTo>
                    <a:pt x="2124" y="1064"/>
                  </a:lnTo>
                  <a:lnTo>
                    <a:pt x="2118" y="1060"/>
                  </a:lnTo>
                  <a:lnTo>
                    <a:pt x="2116" y="1060"/>
                  </a:lnTo>
                  <a:lnTo>
                    <a:pt x="2114" y="1062"/>
                  </a:lnTo>
                  <a:lnTo>
                    <a:pt x="2096" y="1042"/>
                  </a:lnTo>
                  <a:lnTo>
                    <a:pt x="2094" y="1038"/>
                  </a:lnTo>
                  <a:lnTo>
                    <a:pt x="2090" y="1032"/>
                  </a:lnTo>
                  <a:lnTo>
                    <a:pt x="2076" y="1018"/>
                  </a:lnTo>
                  <a:lnTo>
                    <a:pt x="2060" y="1008"/>
                  </a:lnTo>
                  <a:lnTo>
                    <a:pt x="2050" y="1000"/>
                  </a:lnTo>
                  <a:lnTo>
                    <a:pt x="2050" y="1004"/>
                  </a:lnTo>
                  <a:lnTo>
                    <a:pt x="2044" y="998"/>
                  </a:lnTo>
                  <a:lnTo>
                    <a:pt x="2040" y="994"/>
                  </a:lnTo>
                  <a:lnTo>
                    <a:pt x="2036" y="992"/>
                  </a:lnTo>
                  <a:lnTo>
                    <a:pt x="2040" y="1000"/>
                  </a:lnTo>
                  <a:lnTo>
                    <a:pt x="2050" y="1020"/>
                  </a:lnTo>
                  <a:lnTo>
                    <a:pt x="2052" y="1024"/>
                  </a:lnTo>
                  <a:lnTo>
                    <a:pt x="2052" y="1026"/>
                  </a:lnTo>
                  <a:lnTo>
                    <a:pt x="2064" y="1036"/>
                  </a:lnTo>
                  <a:lnTo>
                    <a:pt x="2070" y="1042"/>
                  </a:lnTo>
                  <a:lnTo>
                    <a:pt x="2076" y="1056"/>
                  </a:lnTo>
                  <a:lnTo>
                    <a:pt x="2076" y="1054"/>
                  </a:lnTo>
                  <a:lnTo>
                    <a:pt x="2078" y="1058"/>
                  </a:lnTo>
                  <a:lnTo>
                    <a:pt x="2082" y="1058"/>
                  </a:lnTo>
                  <a:lnTo>
                    <a:pt x="2088" y="1064"/>
                  </a:lnTo>
                  <a:lnTo>
                    <a:pt x="2094" y="1070"/>
                  </a:lnTo>
                  <a:lnTo>
                    <a:pt x="2102" y="1074"/>
                  </a:lnTo>
                  <a:lnTo>
                    <a:pt x="2110" y="1080"/>
                  </a:lnTo>
                  <a:lnTo>
                    <a:pt x="2116" y="1086"/>
                  </a:lnTo>
                  <a:lnTo>
                    <a:pt x="2136" y="1098"/>
                  </a:lnTo>
                  <a:lnTo>
                    <a:pt x="2136" y="1102"/>
                  </a:lnTo>
                  <a:lnTo>
                    <a:pt x="2136" y="1104"/>
                  </a:lnTo>
                  <a:lnTo>
                    <a:pt x="2154" y="1100"/>
                  </a:lnTo>
                  <a:lnTo>
                    <a:pt x="2158" y="1098"/>
                  </a:lnTo>
                  <a:lnTo>
                    <a:pt x="2158" y="1096"/>
                  </a:lnTo>
                  <a:lnTo>
                    <a:pt x="2148" y="1086"/>
                  </a:lnTo>
                  <a:lnTo>
                    <a:pt x="2124" y="1064"/>
                  </a:lnTo>
                  <a:close/>
                  <a:moveTo>
                    <a:pt x="2172" y="1036"/>
                  </a:moveTo>
                  <a:lnTo>
                    <a:pt x="2172" y="1036"/>
                  </a:lnTo>
                  <a:lnTo>
                    <a:pt x="2178" y="1038"/>
                  </a:lnTo>
                  <a:lnTo>
                    <a:pt x="2182" y="1040"/>
                  </a:lnTo>
                  <a:lnTo>
                    <a:pt x="2184" y="1038"/>
                  </a:lnTo>
                  <a:lnTo>
                    <a:pt x="2186" y="1036"/>
                  </a:lnTo>
                  <a:lnTo>
                    <a:pt x="2186" y="1030"/>
                  </a:lnTo>
                  <a:lnTo>
                    <a:pt x="2182" y="1024"/>
                  </a:lnTo>
                  <a:lnTo>
                    <a:pt x="2176" y="1018"/>
                  </a:lnTo>
                  <a:lnTo>
                    <a:pt x="2172" y="1016"/>
                  </a:lnTo>
                  <a:lnTo>
                    <a:pt x="2168" y="1018"/>
                  </a:lnTo>
                  <a:lnTo>
                    <a:pt x="2168" y="1020"/>
                  </a:lnTo>
                  <a:lnTo>
                    <a:pt x="2170" y="1020"/>
                  </a:lnTo>
                  <a:lnTo>
                    <a:pt x="2172" y="1022"/>
                  </a:lnTo>
                  <a:lnTo>
                    <a:pt x="2172" y="1024"/>
                  </a:lnTo>
                  <a:lnTo>
                    <a:pt x="2170" y="1028"/>
                  </a:lnTo>
                  <a:lnTo>
                    <a:pt x="2168" y="1032"/>
                  </a:lnTo>
                  <a:lnTo>
                    <a:pt x="2170" y="1034"/>
                  </a:lnTo>
                  <a:lnTo>
                    <a:pt x="2172" y="1036"/>
                  </a:lnTo>
                  <a:close/>
                  <a:moveTo>
                    <a:pt x="2152" y="752"/>
                  </a:moveTo>
                  <a:lnTo>
                    <a:pt x="2152" y="752"/>
                  </a:lnTo>
                  <a:lnTo>
                    <a:pt x="2154" y="760"/>
                  </a:lnTo>
                  <a:lnTo>
                    <a:pt x="2156" y="764"/>
                  </a:lnTo>
                  <a:lnTo>
                    <a:pt x="2160" y="766"/>
                  </a:lnTo>
                  <a:lnTo>
                    <a:pt x="2168" y="764"/>
                  </a:lnTo>
                  <a:lnTo>
                    <a:pt x="2172" y="762"/>
                  </a:lnTo>
                  <a:lnTo>
                    <a:pt x="2174" y="760"/>
                  </a:lnTo>
                  <a:lnTo>
                    <a:pt x="2176" y="758"/>
                  </a:lnTo>
                  <a:lnTo>
                    <a:pt x="2176" y="754"/>
                  </a:lnTo>
                  <a:lnTo>
                    <a:pt x="2174" y="746"/>
                  </a:lnTo>
                  <a:lnTo>
                    <a:pt x="2170" y="736"/>
                  </a:lnTo>
                  <a:lnTo>
                    <a:pt x="2168" y="732"/>
                  </a:lnTo>
                  <a:lnTo>
                    <a:pt x="2166" y="732"/>
                  </a:lnTo>
                  <a:lnTo>
                    <a:pt x="2164" y="734"/>
                  </a:lnTo>
                  <a:lnTo>
                    <a:pt x="2162" y="736"/>
                  </a:lnTo>
                  <a:lnTo>
                    <a:pt x="2158" y="730"/>
                  </a:lnTo>
                  <a:lnTo>
                    <a:pt x="2156" y="724"/>
                  </a:lnTo>
                  <a:lnTo>
                    <a:pt x="2154" y="718"/>
                  </a:lnTo>
                  <a:lnTo>
                    <a:pt x="2152" y="716"/>
                  </a:lnTo>
                  <a:lnTo>
                    <a:pt x="2148" y="716"/>
                  </a:lnTo>
                  <a:lnTo>
                    <a:pt x="2146" y="718"/>
                  </a:lnTo>
                  <a:lnTo>
                    <a:pt x="2146" y="722"/>
                  </a:lnTo>
                  <a:lnTo>
                    <a:pt x="2148" y="726"/>
                  </a:lnTo>
                  <a:lnTo>
                    <a:pt x="2152" y="736"/>
                  </a:lnTo>
                  <a:lnTo>
                    <a:pt x="2152" y="742"/>
                  </a:lnTo>
                  <a:lnTo>
                    <a:pt x="2152" y="746"/>
                  </a:lnTo>
                  <a:lnTo>
                    <a:pt x="2152" y="752"/>
                  </a:lnTo>
                  <a:close/>
                  <a:moveTo>
                    <a:pt x="2196" y="758"/>
                  </a:moveTo>
                  <a:lnTo>
                    <a:pt x="2196" y="758"/>
                  </a:lnTo>
                  <a:lnTo>
                    <a:pt x="2202" y="754"/>
                  </a:lnTo>
                  <a:lnTo>
                    <a:pt x="2206" y="750"/>
                  </a:lnTo>
                  <a:lnTo>
                    <a:pt x="2208" y="748"/>
                  </a:lnTo>
                  <a:lnTo>
                    <a:pt x="2206" y="746"/>
                  </a:lnTo>
                  <a:lnTo>
                    <a:pt x="2202" y="746"/>
                  </a:lnTo>
                  <a:lnTo>
                    <a:pt x="2198" y="748"/>
                  </a:lnTo>
                  <a:lnTo>
                    <a:pt x="2194" y="752"/>
                  </a:lnTo>
                  <a:lnTo>
                    <a:pt x="2194" y="754"/>
                  </a:lnTo>
                  <a:lnTo>
                    <a:pt x="2196" y="758"/>
                  </a:lnTo>
                  <a:close/>
                  <a:moveTo>
                    <a:pt x="2206" y="798"/>
                  </a:moveTo>
                  <a:lnTo>
                    <a:pt x="2206" y="798"/>
                  </a:lnTo>
                  <a:lnTo>
                    <a:pt x="2210" y="800"/>
                  </a:lnTo>
                  <a:lnTo>
                    <a:pt x="2214" y="800"/>
                  </a:lnTo>
                  <a:lnTo>
                    <a:pt x="2216" y="798"/>
                  </a:lnTo>
                  <a:lnTo>
                    <a:pt x="2216" y="792"/>
                  </a:lnTo>
                  <a:lnTo>
                    <a:pt x="2216" y="790"/>
                  </a:lnTo>
                  <a:lnTo>
                    <a:pt x="2214" y="788"/>
                  </a:lnTo>
                  <a:lnTo>
                    <a:pt x="2208" y="790"/>
                  </a:lnTo>
                  <a:lnTo>
                    <a:pt x="2204" y="794"/>
                  </a:lnTo>
                  <a:lnTo>
                    <a:pt x="2204" y="796"/>
                  </a:lnTo>
                  <a:lnTo>
                    <a:pt x="2206" y="798"/>
                  </a:lnTo>
                  <a:close/>
                  <a:moveTo>
                    <a:pt x="1762" y="382"/>
                  </a:moveTo>
                  <a:lnTo>
                    <a:pt x="1762" y="382"/>
                  </a:lnTo>
                  <a:lnTo>
                    <a:pt x="1762" y="386"/>
                  </a:lnTo>
                  <a:lnTo>
                    <a:pt x="1764" y="392"/>
                  </a:lnTo>
                  <a:lnTo>
                    <a:pt x="1768" y="394"/>
                  </a:lnTo>
                  <a:lnTo>
                    <a:pt x="1770" y="394"/>
                  </a:lnTo>
                  <a:lnTo>
                    <a:pt x="1772" y="392"/>
                  </a:lnTo>
                  <a:lnTo>
                    <a:pt x="1774" y="390"/>
                  </a:lnTo>
                  <a:lnTo>
                    <a:pt x="1772" y="386"/>
                  </a:lnTo>
                  <a:lnTo>
                    <a:pt x="1770" y="382"/>
                  </a:lnTo>
                  <a:lnTo>
                    <a:pt x="1766" y="378"/>
                  </a:lnTo>
                  <a:lnTo>
                    <a:pt x="1764" y="380"/>
                  </a:lnTo>
                  <a:lnTo>
                    <a:pt x="1762" y="382"/>
                  </a:lnTo>
                  <a:close/>
                  <a:moveTo>
                    <a:pt x="1786" y="386"/>
                  </a:moveTo>
                  <a:lnTo>
                    <a:pt x="1786" y="386"/>
                  </a:lnTo>
                  <a:lnTo>
                    <a:pt x="1784" y="386"/>
                  </a:lnTo>
                  <a:lnTo>
                    <a:pt x="1780" y="388"/>
                  </a:lnTo>
                  <a:lnTo>
                    <a:pt x="1776" y="396"/>
                  </a:lnTo>
                  <a:lnTo>
                    <a:pt x="1776" y="402"/>
                  </a:lnTo>
                  <a:lnTo>
                    <a:pt x="1778" y="404"/>
                  </a:lnTo>
                  <a:lnTo>
                    <a:pt x="1780" y="404"/>
                  </a:lnTo>
                  <a:lnTo>
                    <a:pt x="1784" y="402"/>
                  </a:lnTo>
                  <a:lnTo>
                    <a:pt x="1788" y="404"/>
                  </a:lnTo>
                  <a:lnTo>
                    <a:pt x="1790" y="410"/>
                  </a:lnTo>
                  <a:lnTo>
                    <a:pt x="1794" y="414"/>
                  </a:lnTo>
                  <a:lnTo>
                    <a:pt x="1796" y="416"/>
                  </a:lnTo>
                  <a:lnTo>
                    <a:pt x="1800" y="412"/>
                  </a:lnTo>
                  <a:lnTo>
                    <a:pt x="1798" y="408"/>
                  </a:lnTo>
                  <a:lnTo>
                    <a:pt x="1794" y="402"/>
                  </a:lnTo>
                  <a:lnTo>
                    <a:pt x="1790" y="396"/>
                  </a:lnTo>
                  <a:lnTo>
                    <a:pt x="1790" y="392"/>
                  </a:lnTo>
                  <a:lnTo>
                    <a:pt x="1790" y="390"/>
                  </a:lnTo>
                  <a:lnTo>
                    <a:pt x="1786" y="386"/>
                  </a:lnTo>
                  <a:close/>
                  <a:moveTo>
                    <a:pt x="1754" y="340"/>
                  </a:moveTo>
                  <a:lnTo>
                    <a:pt x="1754" y="340"/>
                  </a:lnTo>
                  <a:lnTo>
                    <a:pt x="1758" y="346"/>
                  </a:lnTo>
                  <a:lnTo>
                    <a:pt x="1766" y="354"/>
                  </a:lnTo>
                  <a:lnTo>
                    <a:pt x="1776" y="360"/>
                  </a:lnTo>
                  <a:lnTo>
                    <a:pt x="1780" y="360"/>
                  </a:lnTo>
                  <a:lnTo>
                    <a:pt x="1784" y="360"/>
                  </a:lnTo>
                  <a:lnTo>
                    <a:pt x="1788" y="358"/>
                  </a:lnTo>
                  <a:lnTo>
                    <a:pt x="1784" y="356"/>
                  </a:lnTo>
                  <a:lnTo>
                    <a:pt x="1776" y="352"/>
                  </a:lnTo>
                  <a:lnTo>
                    <a:pt x="1774" y="348"/>
                  </a:lnTo>
                  <a:lnTo>
                    <a:pt x="1772" y="344"/>
                  </a:lnTo>
                  <a:lnTo>
                    <a:pt x="1768" y="336"/>
                  </a:lnTo>
                  <a:lnTo>
                    <a:pt x="1764" y="332"/>
                  </a:lnTo>
                  <a:lnTo>
                    <a:pt x="1746" y="320"/>
                  </a:lnTo>
                  <a:lnTo>
                    <a:pt x="1742" y="318"/>
                  </a:lnTo>
                  <a:lnTo>
                    <a:pt x="1740" y="320"/>
                  </a:lnTo>
                  <a:lnTo>
                    <a:pt x="1742" y="328"/>
                  </a:lnTo>
                  <a:lnTo>
                    <a:pt x="1744" y="332"/>
                  </a:lnTo>
                  <a:lnTo>
                    <a:pt x="1748" y="334"/>
                  </a:lnTo>
                  <a:lnTo>
                    <a:pt x="1752" y="336"/>
                  </a:lnTo>
                  <a:lnTo>
                    <a:pt x="1754" y="340"/>
                  </a:lnTo>
                  <a:close/>
                  <a:moveTo>
                    <a:pt x="1744" y="368"/>
                  </a:moveTo>
                  <a:lnTo>
                    <a:pt x="1744" y="368"/>
                  </a:lnTo>
                  <a:lnTo>
                    <a:pt x="1744" y="374"/>
                  </a:lnTo>
                  <a:lnTo>
                    <a:pt x="1748" y="378"/>
                  </a:lnTo>
                  <a:lnTo>
                    <a:pt x="1752" y="382"/>
                  </a:lnTo>
                  <a:lnTo>
                    <a:pt x="1754" y="380"/>
                  </a:lnTo>
                  <a:lnTo>
                    <a:pt x="1756" y="380"/>
                  </a:lnTo>
                  <a:lnTo>
                    <a:pt x="1758" y="376"/>
                  </a:lnTo>
                  <a:lnTo>
                    <a:pt x="1758" y="374"/>
                  </a:lnTo>
                  <a:lnTo>
                    <a:pt x="1752" y="368"/>
                  </a:lnTo>
                  <a:lnTo>
                    <a:pt x="1746" y="366"/>
                  </a:lnTo>
                  <a:lnTo>
                    <a:pt x="1744" y="366"/>
                  </a:lnTo>
                  <a:lnTo>
                    <a:pt x="1744" y="368"/>
                  </a:lnTo>
                  <a:close/>
                  <a:moveTo>
                    <a:pt x="1802" y="416"/>
                  </a:moveTo>
                  <a:lnTo>
                    <a:pt x="1802" y="416"/>
                  </a:lnTo>
                  <a:lnTo>
                    <a:pt x="1800" y="420"/>
                  </a:lnTo>
                  <a:lnTo>
                    <a:pt x="1800" y="424"/>
                  </a:lnTo>
                  <a:lnTo>
                    <a:pt x="1804" y="426"/>
                  </a:lnTo>
                  <a:lnTo>
                    <a:pt x="1810" y="424"/>
                  </a:lnTo>
                  <a:lnTo>
                    <a:pt x="1810" y="422"/>
                  </a:lnTo>
                  <a:lnTo>
                    <a:pt x="1812" y="420"/>
                  </a:lnTo>
                  <a:lnTo>
                    <a:pt x="1810" y="416"/>
                  </a:lnTo>
                  <a:lnTo>
                    <a:pt x="1806" y="414"/>
                  </a:lnTo>
                  <a:lnTo>
                    <a:pt x="1804" y="414"/>
                  </a:lnTo>
                  <a:lnTo>
                    <a:pt x="1802" y="416"/>
                  </a:lnTo>
                  <a:close/>
                  <a:moveTo>
                    <a:pt x="1858" y="386"/>
                  </a:moveTo>
                  <a:lnTo>
                    <a:pt x="1858" y="386"/>
                  </a:lnTo>
                  <a:lnTo>
                    <a:pt x="1848" y="382"/>
                  </a:lnTo>
                  <a:lnTo>
                    <a:pt x="1844" y="378"/>
                  </a:lnTo>
                  <a:lnTo>
                    <a:pt x="1840" y="374"/>
                  </a:lnTo>
                  <a:lnTo>
                    <a:pt x="1832" y="368"/>
                  </a:lnTo>
                  <a:lnTo>
                    <a:pt x="1828" y="366"/>
                  </a:lnTo>
                  <a:lnTo>
                    <a:pt x="1826" y="368"/>
                  </a:lnTo>
                  <a:lnTo>
                    <a:pt x="1828" y="378"/>
                  </a:lnTo>
                  <a:lnTo>
                    <a:pt x="1830" y="382"/>
                  </a:lnTo>
                  <a:lnTo>
                    <a:pt x="1834" y="386"/>
                  </a:lnTo>
                  <a:lnTo>
                    <a:pt x="1848" y="394"/>
                  </a:lnTo>
                  <a:lnTo>
                    <a:pt x="1864" y="404"/>
                  </a:lnTo>
                  <a:lnTo>
                    <a:pt x="1878" y="414"/>
                  </a:lnTo>
                  <a:lnTo>
                    <a:pt x="1880" y="416"/>
                  </a:lnTo>
                  <a:lnTo>
                    <a:pt x="1882" y="416"/>
                  </a:lnTo>
                  <a:lnTo>
                    <a:pt x="1878" y="408"/>
                  </a:lnTo>
                  <a:lnTo>
                    <a:pt x="1870" y="396"/>
                  </a:lnTo>
                  <a:lnTo>
                    <a:pt x="1864" y="390"/>
                  </a:lnTo>
                  <a:lnTo>
                    <a:pt x="1858" y="386"/>
                  </a:lnTo>
                  <a:close/>
                  <a:moveTo>
                    <a:pt x="1882" y="456"/>
                  </a:moveTo>
                  <a:lnTo>
                    <a:pt x="1882" y="456"/>
                  </a:lnTo>
                  <a:lnTo>
                    <a:pt x="1876" y="450"/>
                  </a:lnTo>
                  <a:lnTo>
                    <a:pt x="1872" y="450"/>
                  </a:lnTo>
                  <a:lnTo>
                    <a:pt x="1870" y="454"/>
                  </a:lnTo>
                  <a:lnTo>
                    <a:pt x="1870" y="462"/>
                  </a:lnTo>
                  <a:lnTo>
                    <a:pt x="1870" y="468"/>
                  </a:lnTo>
                  <a:lnTo>
                    <a:pt x="1876" y="474"/>
                  </a:lnTo>
                  <a:lnTo>
                    <a:pt x="1882" y="478"/>
                  </a:lnTo>
                  <a:lnTo>
                    <a:pt x="1892" y="478"/>
                  </a:lnTo>
                  <a:lnTo>
                    <a:pt x="1900" y="476"/>
                  </a:lnTo>
                  <a:lnTo>
                    <a:pt x="1900" y="478"/>
                  </a:lnTo>
                  <a:lnTo>
                    <a:pt x="1902" y="480"/>
                  </a:lnTo>
                  <a:lnTo>
                    <a:pt x="1912" y="482"/>
                  </a:lnTo>
                  <a:lnTo>
                    <a:pt x="1916" y="482"/>
                  </a:lnTo>
                  <a:lnTo>
                    <a:pt x="1920" y="482"/>
                  </a:lnTo>
                  <a:lnTo>
                    <a:pt x="1920" y="480"/>
                  </a:lnTo>
                  <a:lnTo>
                    <a:pt x="1918" y="476"/>
                  </a:lnTo>
                  <a:lnTo>
                    <a:pt x="1914" y="468"/>
                  </a:lnTo>
                  <a:lnTo>
                    <a:pt x="1906" y="460"/>
                  </a:lnTo>
                  <a:lnTo>
                    <a:pt x="1902" y="458"/>
                  </a:lnTo>
                  <a:lnTo>
                    <a:pt x="1900" y="456"/>
                  </a:lnTo>
                  <a:lnTo>
                    <a:pt x="1892" y="456"/>
                  </a:lnTo>
                  <a:lnTo>
                    <a:pt x="1886" y="458"/>
                  </a:lnTo>
                  <a:lnTo>
                    <a:pt x="1884" y="456"/>
                  </a:lnTo>
                  <a:lnTo>
                    <a:pt x="1882" y="456"/>
                  </a:lnTo>
                  <a:close/>
                  <a:moveTo>
                    <a:pt x="1884" y="560"/>
                  </a:moveTo>
                  <a:lnTo>
                    <a:pt x="1884" y="560"/>
                  </a:lnTo>
                  <a:lnTo>
                    <a:pt x="1886" y="564"/>
                  </a:lnTo>
                  <a:lnTo>
                    <a:pt x="1894" y="570"/>
                  </a:lnTo>
                  <a:lnTo>
                    <a:pt x="1902" y="576"/>
                  </a:lnTo>
                  <a:lnTo>
                    <a:pt x="1906" y="576"/>
                  </a:lnTo>
                  <a:lnTo>
                    <a:pt x="1910" y="576"/>
                  </a:lnTo>
                  <a:lnTo>
                    <a:pt x="1910" y="574"/>
                  </a:lnTo>
                  <a:lnTo>
                    <a:pt x="1908" y="570"/>
                  </a:lnTo>
                  <a:lnTo>
                    <a:pt x="1900" y="562"/>
                  </a:lnTo>
                  <a:lnTo>
                    <a:pt x="1890" y="558"/>
                  </a:lnTo>
                  <a:lnTo>
                    <a:pt x="1886" y="558"/>
                  </a:lnTo>
                  <a:lnTo>
                    <a:pt x="1884" y="560"/>
                  </a:lnTo>
                  <a:close/>
                  <a:moveTo>
                    <a:pt x="1966" y="508"/>
                  </a:moveTo>
                  <a:lnTo>
                    <a:pt x="1966" y="508"/>
                  </a:lnTo>
                  <a:lnTo>
                    <a:pt x="1958" y="506"/>
                  </a:lnTo>
                  <a:lnTo>
                    <a:pt x="1950" y="502"/>
                  </a:lnTo>
                  <a:lnTo>
                    <a:pt x="1942" y="498"/>
                  </a:lnTo>
                  <a:lnTo>
                    <a:pt x="1938" y="498"/>
                  </a:lnTo>
                  <a:lnTo>
                    <a:pt x="1936" y="500"/>
                  </a:lnTo>
                  <a:lnTo>
                    <a:pt x="1934" y="500"/>
                  </a:lnTo>
                  <a:lnTo>
                    <a:pt x="1934" y="502"/>
                  </a:lnTo>
                  <a:lnTo>
                    <a:pt x="1938" y="504"/>
                  </a:lnTo>
                  <a:lnTo>
                    <a:pt x="1942" y="506"/>
                  </a:lnTo>
                  <a:lnTo>
                    <a:pt x="1944" y="510"/>
                  </a:lnTo>
                  <a:lnTo>
                    <a:pt x="1944" y="512"/>
                  </a:lnTo>
                  <a:lnTo>
                    <a:pt x="1946" y="516"/>
                  </a:lnTo>
                  <a:lnTo>
                    <a:pt x="1948" y="518"/>
                  </a:lnTo>
                  <a:lnTo>
                    <a:pt x="1956" y="524"/>
                  </a:lnTo>
                  <a:lnTo>
                    <a:pt x="1966" y="528"/>
                  </a:lnTo>
                  <a:lnTo>
                    <a:pt x="1974" y="528"/>
                  </a:lnTo>
                  <a:lnTo>
                    <a:pt x="1976" y="528"/>
                  </a:lnTo>
                  <a:lnTo>
                    <a:pt x="1978" y="526"/>
                  </a:lnTo>
                  <a:lnTo>
                    <a:pt x="1976" y="518"/>
                  </a:lnTo>
                  <a:lnTo>
                    <a:pt x="1972" y="512"/>
                  </a:lnTo>
                  <a:lnTo>
                    <a:pt x="1968" y="510"/>
                  </a:lnTo>
                  <a:lnTo>
                    <a:pt x="1966" y="508"/>
                  </a:lnTo>
                  <a:close/>
                  <a:moveTo>
                    <a:pt x="2174" y="784"/>
                  </a:moveTo>
                  <a:lnTo>
                    <a:pt x="2174" y="784"/>
                  </a:lnTo>
                  <a:lnTo>
                    <a:pt x="2174" y="788"/>
                  </a:lnTo>
                  <a:lnTo>
                    <a:pt x="2180" y="792"/>
                  </a:lnTo>
                  <a:lnTo>
                    <a:pt x="2182" y="794"/>
                  </a:lnTo>
                  <a:lnTo>
                    <a:pt x="2184" y="798"/>
                  </a:lnTo>
                  <a:lnTo>
                    <a:pt x="2186" y="804"/>
                  </a:lnTo>
                  <a:lnTo>
                    <a:pt x="2188" y="808"/>
                  </a:lnTo>
                  <a:lnTo>
                    <a:pt x="2192" y="808"/>
                  </a:lnTo>
                  <a:lnTo>
                    <a:pt x="2196" y="808"/>
                  </a:lnTo>
                  <a:lnTo>
                    <a:pt x="2198" y="806"/>
                  </a:lnTo>
                  <a:lnTo>
                    <a:pt x="2198" y="800"/>
                  </a:lnTo>
                  <a:lnTo>
                    <a:pt x="2196" y="794"/>
                  </a:lnTo>
                  <a:lnTo>
                    <a:pt x="2190" y="788"/>
                  </a:lnTo>
                  <a:lnTo>
                    <a:pt x="2186" y="784"/>
                  </a:lnTo>
                  <a:lnTo>
                    <a:pt x="2180" y="780"/>
                  </a:lnTo>
                  <a:lnTo>
                    <a:pt x="2176" y="780"/>
                  </a:lnTo>
                  <a:lnTo>
                    <a:pt x="2174" y="784"/>
                  </a:lnTo>
                  <a:close/>
                  <a:moveTo>
                    <a:pt x="1938" y="458"/>
                  </a:moveTo>
                  <a:lnTo>
                    <a:pt x="1938" y="458"/>
                  </a:lnTo>
                  <a:lnTo>
                    <a:pt x="1938" y="454"/>
                  </a:lnTo>
                  <a:lnTo>
                    <a:pt x="1938" y="448"/>
                  </a:lnTo>
                  <a:lnTo>
                    <a:pt x="1936" y="444"/>
                  </a:lnTo>
                  <a:lnTo>
                    <a:pt x="1930" y="438"/>
                  </a:lnTo>
                  <a:lnTo>
                    <a:pt x="1928" y="434"/>
                  </a:lnTo>
                  <a:lnTo>
                    <a:pt x="1926" y="428"/>
                  </a:lnTo>
                  <a:lnTo>
                    <a:pt x="1922" y="420"/>
                  </a:lnTo>
                  <a:lnTo>
                    <a:pt x="1920" y="410"/>
                  </a:lnTo>
                  <a:lnTo>
                    <a:pt x="1916" y="408"/>
                  </a:lnTo>
                  <a:lnTo>
                    <a:pt x="1910" y="406"/>
                  </a:lnTo>
                  <a:lnTo>
                    <a:pt x="1908" y="404"/>
                  </a:lnTo>
                  <a:lnTo>
                    <a:pt x="1906" y="406"/>
                  </a:lnTo>
                  <a:lnTo>
                    <a:pt x="1906" y="412"/>
                  </a:lnTo>
                  <a:lnTo>
                    <a:pt x="1912" y="422"/>
                  </a:lnTo>
                  <a:lnTo>
                    <a:pt x="1916" y="440"/>
                  </a:lnTo>
                  <a:lnTo>
                    <a:pt x="1918" y="446"/>
                  </a:lnTo>
                  <a:lnTo>
                    <a:pt x="1920" y="448"/>
                  </a:lnTo>
                  <a:lnTo>
                    <a:pt x="1926" y="452"/>
                  </a:lnTo>
                  <a:lnTo>
                    <a:pt x="1930" y="460"/>
                  </a:lnTo>
                  <a:lnTo>
                    <a:pt x="1936" y="466"/>
                  </a:lnTo>
                  <a:lnTo>
                    <a:pt x="1940" y="470"/>
                  </a:lnTo>
                  <a:lnTo>
                    <a:pt x="1942" y="468"/>
                  </a:lnTo>
                  <a:lnTo>
                    <a:pt x="1938" y="458"/>
                  </a:lnTo>
                  <a:close/>
                  <a:moveTo>
                    <a:pt x="2456" y="2102"/>
                  </a:moveTo>
                  <a:lnTo>
                    <a:pt x="2456" y="2102"/>
                  </a:lnTo>
                  <a:lnTo>
                    <a:pt x="2460" y="2096"/>
                  </a:lnTo>
                  <a:lnTo>
                    <a:pt x="2460" y="2090"/>
                  </a:lnTo>
                  <a:lnTo>
                    <a:pt x="2458" y="2084"/>
                  </a:lnTo>
                  <a:lnTo>
                    <a:pt x="2456" y="2082"/>
                  </a:lnTo>
                  <a:lnTo>
                    <a:pt x="2450" y="2082"/>
                  </a:lnTo>
                  <a:lnTo>
                    <a:pt x="2442" y="2084"/>
                  </a:lnTo>
                  <a:lnTo>
                    <a:pt x="2434" y="2088"/>
                  </a:lnTo>
                  <a:lnTo>
                    <a:pt x="2426" y="2094"/>
                  </a:lnTo>
                  <a:lnTo>
                    <a:pt x="2418" y="2100"/>
                  </a:lnTo>
                  <a:lnTo>
                    <a:pt x="2412" y="2100"/>
                  </a:lnTo>
                  <a:lnTo>
                    <a:pt x="2410" y="2098"/>
                  </a:lnTo>
                  <a:lnTo>
                    <a:pt x="2410" y="2094"/>
                  </a:lnTo>
                  <a:lnTo>
                    <a:pt x="2410" y="2080"/>
                  </a:lnTo>
                  <a:lnTo>
                    <a:pt x="2410" y="2076"/>
                  </a:lnTo>
                  <a:lnTo>
                    <a:pt x="2408" y="2074"/>
                  </a:lnTo>
                  <a:lnTo>
                    <a:pt x="2400" y="2072"/>
                  </a:lnTo>
                  <a:lnTo>
                    <a:pt x="2398" y="2070"/>
                  </a:lnTo>
                  <a:lnTo>
                    <a:pt x="2398" y="2068"/>
                  </a:lnTo>
                  <a:lnTo>
                    <a:pt x="2404" y="2064"/>
                  </a:lnTo>
                  <a:lnTo>
                    <a:pt x="2408" y="2062"/>
                  </a:lnTo>
                  <a:lnTo>
                    <a:pt x="2408" y="2058"/>
                  </a:lnTo>
                  <a:lnTo>
                    <a:pt x="2408" y="2056"/>
                  </a:lnTo>
                  <a:lnTo>
                    <a:pt x="2404" y="2054"/>
                  </a:lnTo>
                  <a:lnTo>
                    <a:pt x="2400" y="2054"/>
                  </a:lnTo>
                  <a:lnTo>
                    <a:pt x="2396" y="2056"/>
                  </a:lnTo>
                  <a:lnTo>
                    <a:pt x="2388" y="2060"/>
                  </a:lnTo>
                  <a:lnTo>
                    <a:pt x="2380" y="2068"/>
                  </a:lnTo>
                  <a:lnTo>
                    <a:pt x="2376" y="2074"/>
                  </a:lnTo>
                  <a:lnTo>
                    <a:pt x="2374" y="2080"/>
                  </a:lnTo>
                  <a:lnTo>
                    <a:pt x="2374" y="2096"/>
                  </a:lnTo>
                  <a:lnTo>
                    <a:pt x="2372" y="2104"/>
                  </a:lnTo>
                  <a:lnTo>
                    <a:pt x="2370" y="2110"/>
                  </a:lnTo>
                  <a:lnTo>
                    <a:pt x="2366" y="2116"/>
                  </a:lnTo>
                  <a:lnTo>
                    <a:pt x="2358" y="2120"/>
                  </a:lnTo>
                  <a:lnTo>
                    <a:pt x="2352" y="2126"/>
                  </a:lnTo>
                  <a:lnTo>
                    <a:pt x="2346" y="2134"/>
                  </a:lnTo>
                  <a:lnTo>
                    <a:pt x="2336" y="2156"/>
                  </a:lnTo>
                  <a:lnTo>
                    <a:pt x="2324" y="2180"/>
                  </a:lnTo>
                  <a:lnTo>
                    <a:pt x="2318" y="2190"/>
                  </a:lnTo>
                  <a:lnTo>
                    <a:pt x="2310" y="2196"/>
                  </a:lnTo>
                  <a:lnTo>
                    <a:pt x="2298" y="2206"/>
                  </a:lnTo>
                  <a:lnTo>
                    <a:pt x="2286" y="2218"/>
                  </a:lnTo>
                  <a:lnTo>
                    <a:pt x="2274" y="2228"/>
                  </a:lnTo>
                  <a:lnTo>
                    <a:pt x="2270" y="2230"/>
                  </a:lnTo>
                  <a:lnTo>
                    <a:pt x="2264" y="2232"/>
                  </a:lnTo>
                  <a:lnTo>
                    <a:pt x="2260" y="2234"/>
                  </a:lnTo>
                  <a:lnTo>
                    <a:pt x="2256" y="2236"/>
                  </a:lnTo>
                  <a:lnTo>
                    <a:pt x="2250" y="2242"/>
                  </a:lnTo>
                  <a:lnTo>
                    <a:pt x="2246" y="2248"/>
                  </a:lnTo>
                  <a:lnTo>
                    <a:pt x="2242" y="2250"/>
                  </a:lnTo>
                  <a:lnTo>
                    <a:pt x="2236" y="2250"/>
                  </a:lnTo>
                  <a:lnTo>
                    <a:pt x="2228" y="2250"/>
                  </a:lnTo>
                  <a:lnTo>
                    <a:pt x="2222" y="2254"/>
                  </a:lnTo>
                  <a:lnTo>
                    <a:pt x="2216" y="2260"/>
                  </a:lnTo>
                  <a:lnTo>
                    <a:pt x="2210" y="2266"/>
                  </a:lnTo>
                  <a:lnTo>
                    <a:pt x="2200" y="2282"/>
                  </a:lnTo>
                  <a:lnTo>
                    <a:pt x="2186" y="2298"/>
                  </a:lnTo>
                  <a:lnTo>
                    <a:pt x="2174" y="2310"/>
                  </a:lnTo>
                  <a:lnTo>
                    <a:pt x="2162" y="2322"/>
                  </a:lnTo>
                  <a:lnTo>
                    <a:pt x="2160" y="2328"/>
                  </a:lnTo>
                  <a:lnTo>
                    <a:pt x="2156" y="2334"/>
                  </a:lnTo>
                  <a:lnTo>
                    <a:pt x="2156" y="2338"/>
                  </a:lnTo>
                  <a:lnTo>
                    <a:pt x="2158" y="2344"/>
                  </a:lnTo>
                  <a:lnTo>
                    <a:pt x="2160" y="2348"/>
                  </a:lnTo>
                  <a:lnTo>
                    <a:pt x="2158" y="2352"/>
                  </a:lnTo>
                  <a:lnTo>
                    <a:pt x="2152" y="2356"/>
                  </a:lnTo>
                  <a:lnTo>
                    <a:pt x="2146" y="2360"/>
                  </a:lnTo>
                  <a:lnTo>
                    <a:pt x="2146" y="2362"/>
                  </a:lnTo>
                  <a:lnTo>
                    <a:pt x="2146" y="2368"/>
                  </a:lnTo>
                  <a:lnTo>
                    <a:pt x="2152" y="2376"/>
                  </a:lnTo>
                  <a:lnTo>
                    <a:pt x="2162" y="2382"/>
                  </a:lnTo>
                  <a:lnTo>
                    <a:pt x="2168" y="2384"/>
                  </a:lnTo>
                  <a:lnTo>
                    <a:pt x="2172" y="2384"/>
                  </a:lnTo>
                  <a:lnTo>
                    <a:pt x="2178" y="2382"/>
                  </a:lnTo>
                  <a:lnTo>
                    <a:pt x="2184" y="2378"/>
                  </a:lnTo>
                  <a:lnTo>
                    <a:pt x="2190" y="2376"/>
                  </a:lnTo>
                  <a:lnTo>
                    <a:pt x="2192" y="2374"/>
                  </a:lnTo>
                  <a:lnTo>
                    <a:pt x="2194" y="2376"/>
                  </a:lnTo>
                  <a:lnTo>
                    <a:pt x="2196" y="2378"/>
                  </a:lnTo>
                  <a:lnTo>
                    <a:pt x="2200" y="2384"/>
                  </a:lnTo>
                  <a:lnTo>
                    <a:pt x="2202" y="2386"/>
                  </a:lnTo>
                  <a:lnTo>
                    <a:pt x="2208" y="2386"/>
                  </a:lnTo>
                  <a:lnTo>
                    <a:pt x="2212" y="2386"/>
                  </a:lnTo>
                  <a:lnTo>
                    <a:pt x="2216" y="2388"/>
                  </a:lnTo>
                  <a:lnTo>
                    <a:pt x="2218" y="2392"/>
                  </a:lnTo>
                  <a:lnTo>
                    <a:pt x="2218" y="2396"/>
                  </a:lnTo>
                  <a:lnTo>
                    <a:pt x="2220" y="2398"/>
                  </a:lnTo>
                  <a:lnTo>
                    <a:pt x="2224" y="2402"/>
                  </a:lnTo>
                  <a:lnTo>
                    <a:pt x="2232" y="2402"/>
                  </a:lnTo>
                  <a:lnTo>
                    <a:pt x="2248" y="2404"/>
                  </a:lnTo>
                  <a:lnTo>
                    <a:pt x="2256" y="2404"/>
                  </a:lnTo>
                  <a:lnTo>
                    <a:pt x="2262" y="2404"/>
                  </a:lnTo>
                  <a:lnTo>
                    <a:pt x="2268" y="2402"/>
                  </a:lnTo>
                  <a:lnTo>
                    <a:pt x="2276" y="2398"/>
                  </a:lnTo>
                  <a:lnTo>
                    <a:pt x="2282" y="2390"/>
                  </a:lnTo>
                  <a:lnTo>
                    <a:pt x="2288" y="2380"/>
                  </a:lnTo>
                  <a:lnTo>
                    <a:pt x="2296" y="2372"/>
                  </a:lnTo>
                  <a:lnTo>
                    <a:pt x="2302" y="2366"/>
                  </a:lnTo>
                  <a:lnTo>
                    <a:pt x="2308" y="2362"/>
                  </a:lnTo>
                  <a:lnTo>
                    <a:pt x="2314" y="2360"/>
                  </a:lnTo>
                  <a:lnTo>
                    <a:pt x="2320" y="2358"/>
                  </a:lnTo>
                  <a:lnTo>
                    <a:pt x="2320" y="2356"/>
                  </a:lnTo>
                  <a:lnTo>
                    <a:pt x="2318" y="2352"/>
                  </a:lnTo>
                  <a:lnTo>
                    <a:pt x="2318" y="2346"/>
                  </a:lnTo>
                  <a:lnTo>
                    <a:pt x="2318" y="2340"/>
                  </a:lnTo>
                  <a:lnTo>
                    <a:pt x="2324" y="2328"/>
                  </a:lnTo>
                  <a:lnTo>
                    <a:pt x="2332" y="2312"/>
                  </a:lnTo>
                  <a:lnTo>
                    <a:pt x="2336" y="2300"/>
                  </a:lnTo>
                  <a:lnTo>
                    <a:pt x="2336" y="2288"/>
                  </a:lnTo>
                  <a:lnTo>
                    <a:pt x="2340" y="2276"/>
                  </a:lnTo>
                  <a:lnTo>
                    <a:pt x="2346" y="2266"/>
                  </a:lnTo>
                  <a:lnTo>
                    <a:pt x="2354" y="2258"/>
                  </a:lnTo>
                  <a:lnTo>
                    <a:pt x="2364" y="2252"/>
                  </a:lnTo>
                  <a:lnTo>
                    <a:pt x="2376" y="2248"/>
                  </a:lnTo>
                  <a:lnTo>
                    <a:pt x="2386" y="2246"/>
                  </a:lnTo>
                  <a:lnTo>
                    <a:pt x="2394" y="2244"/>
                  </a:lnTo>
                  <a:lnTo>
                    <a:pt x="2400" y="2246"/>
                  </a:lnTo>
                  <a:lnTo>
                    <a:pt x="2406" y="2246"/>
                  </a:lnTo>
                  <a:lnTo>
                    <a:pt x="2410" y="2246"/>
                  </a:lnTo>
                  <a:lnTo>
                    <a:pt x="2414" y="2244"/>
                  </a:lnTo>
                  <a:lnTo>
                    <a:pt x="2416" y="2242"/>
                  </a:lnTo>
                  <a:lnTo>
                    <a:pt x="2418" y="2238"/>
                  </a:lnTo>
                  <a:lnTo>
                    <a:pt x="2418" y="2236"/>
                  </a:lnTo>
                  <a:lnTo>
                    <a:pt x="2416" y="2232"/>
                  </a:lnTo>
                  <a:lnTo>
                    <a:pt x="2410" y="2230"/>
                  </a:lnTo>
                  <a:lnTo>
                    <a:pt x="2404" y="2228"/>
                  </a:lnTo>
                  <a:lnTo>
                    <a:pt x="2402" y="2224"/>
                  </a:lnTo>
                  <a:lnTo>
                    <a:pt x="2400" y="2218"/>
                  </a:lnTo>
                  <a:lnTo>
                    <a:pt x="2400" y="2214"/>
                  </a:lnTo>
                  <a:lnTo>
                    <a:pt x="2400" y="2208"/>
                  </a:lnTo>
                  <a:lnTo>
                    <a:pt x="2402" y="2204"/>
                  </a:lnTo>
                  <a:lnTo>
                    <a:pt x="2406" y="2200"/>
                  </a:lnTo>
                  <a:lnTo>
                    <a:pt x="2410" y="2198"/>
                  </a:lnTo>
                  <a:lnTo>
                    <a:pt x="2416" y="2196"/>
                  </a:lnTo>
                  <a:lnTo>
                    <a:pt x="2420" y="2192"/>
                  </a:lnTo>
                  <a:lnTo>
                    <a:pt x="2430" y="2178"/>
                  </a:lnTo>
                  <a:lnTo>
                    <a:pt x="2440" y="2160"/>
                  </a:lnTo>
                  <a:lnTo>
                    <a:pt x="2454" y="2138"/>
                  </a:lnTo>
                  <a:lnTo>
                    <a:pt x="2460" y="2130"/>
                  </a:lnTo>
                  <a:lnTo>
                    <a:pt x="2462" y="2124"/>
                  </a:lnTo>
                  <a:lnTo>
                    <a:pt x="2462" y="2120"/>
                  </a:lnTo>
                  <a:lnTo>
                    <a:pt x="2460" y="2118"/>
                  </a:lnTo>
                  <a:lnTo>
                    <a:pt x="2456" y="2116"/>
                  </a:lnTo>
                  <a:lnTo>
                    <a:pt x="2454" y="2114"/>
                  </a:lnTo>
                  <a:lnTo>
                    <a:pt x="2454" y="2110"/>
                  </a:lnTo>
                  <a:lnTo>
                    <a:pt x="2456" y="2102"/>
                  </a:lnTo>
                  <a:close/>
                  <a:moveTo>
                    <a:pt x="2684" y="808"/>
                  </a:moveTo>
                  <a:lnTo>
                    <a:pt x="2684" y="808"/>
                  </a:lnTo>
                  <a:lnTo>
                    <a:pt x="2680" y="812"/>
                  </a:lnTo>
                  <a:lnTo>
                    <a:pt x="2678" y="810"/>
                  </a:lnTo>
                  <a:lnTo>
                    <a:pt x="2682" y="802"/>
                  </a:lnTo>
                  <a:lnTo>
                    <a:pt x="2688" y="794"/>
                  </a:lnTo>
                  <a:lnTo>
                    <a:pt x="2690" y="792"/>
                  </a:lnTo>
                  <a:lnTo>
                    <a:pt x="2690" y="790"/>
                  </a:lnTo>
                  <a:lnTo>
                    <a:pt x="2688" y="788"/>
                  </a:lnTo>
                  <a:lnTo>
                    <a:pt x="2684" y="790"/>
                  </a:lnTo>
                  <a:lnTo>
                    <a:pt x="2676" y="794"/>
                  </a:lnTo>
                  <a:lnTo>
                    <a:pt x="2664" y="800"/>
                  </a:lnTo>
                  <a:lnTo>
                    <a:pt x="2658" y="804"/>
                  </a:lnTo>
                  <a:lnTo>
                    <a:pt x="2652" y="806"/>
                  </a:lnTo>
                  <a:lnTo>
                    <a:pt x="2648" y="806"/>
                  </a:lnTo>
                  <a:lnTo>
                    <a:pt x="2646" y="812"/>
                  </a:lnTo>
                  <a:lnTo>
                    <a:pt x="2644" y="814"/>
                  </a:lnTo>
                  <a:lnTo>
                    <a:pt x="2642" y="816"/>
                  </a:lnTo>
                  <a:lnTo>
                    <a:pt x="2636" y="814"/>
                  </a:lnTo>
                  <a:lnTo>
                    <a:pt x="2634" y="814"/>
                  </a:lnTo>
                  <a:lnTo>
                    <a:pt x="2634" y="816"/>
                  </a:lnTo>
                  <a:lnTo>
                    <a:pt x="2636" y="826"/>
                  </a:lnTo>
                  <a:lnTo>
                    <a:pt x="2640" y="832"/>
                  </a:lnTo>
                  <a:lnTo>
                    <a:pt x="2642" y="832"/>
                  </a:lnTo>
                  <a:lnTo>
                    <a:pt x="2656" y="822"/>
                  </a:lnTo>
                  <a:lnTo>
                    <a:pt x="2660" y="820"/>
                  </a:lnTo>
                  <a:lnTo>
                    <a:pt x="2662" y="820"/>
                  </a:lnTo>
                  <a:lnTo>
                    <a:pt x="2664" y="820"/>
                  </a:lnTo>
                  <a:lnTo>
                    <a:pt x="2666" y="822"/>
                  </a:lnTo>
                  <a:lnTo>
                    <a:pt x="2666" y="824"/>
                  </a:lnTo>
                  <a:lnTo>
                    <a:pt x="2668" y="824"/>
                  </a:lnTo>
                  <a:lnTo>
                    <a:pt x="2670" y="824"/>
                  </a:lnTo>
                  <a:lnTo>
                    <a:pt x="2678" y="820"/>
                  </a:lnTo>
                  <a:lnTo>
                    <a:pt x="2684" y="820"/>
                  </a:lnTo>
                  <a:lnTo>
                    <a:pt x="2690" y="820"/>
                  </a:lnTo>
                  <a:lnTo>
                    <a:pt x="2688" y="816"/>
                  </a:lnTo>
                  <a:lnTo>
                    <a:pt x="2688" y="810"/>
                  </a:lnTo>
                  <a:lnTo>
                    <a:pt x="2688" y="806"/>
                  </a:lnTo>
                  <a:lnTo>
                    <a:pt x="2684" y="808"/>
                  </a:lnTo>
                  <a:close/>
                  <a:moveTo>
                    <a:pt x="2600" y="1904"/>
                  </a:moveTo>
                  <a:lnTo>
                    <a:pt x="2600" y="1904"/>
                  </a:lnTo>
                  <a:lnTo>
                    <a:pt x="2596" y="1910"/>
                  </a:lnTo>
                  <a:lnTo>
                    <a:pt x="2592" y="1916"/>
                  </a:lnTo>
                  <a:lnTo>
                    <a:pt x="2586" y="1918"/>
                  </a:lnTo>
                  <a:lnTo>
                    <a:pt x="2580" y="1918"/>
                  </a:lnTo>
                  <a:lnTo>
                    <a:pt x="2574" y="1918"/>
                  </a:lnTo>
                  <a:lnTo>
                    <a:pt x="2566" y="1914"/>
                  </a:lnTo>
                  <a:lnTo>
                    <a:pt x="2548" y="1906"/>
                  </a:lnTo>
                  <a:lnTo>
                    <a:pt x="2540" y="1900"/>
                  </a:lnTo>
                  <a:lnTo>
                    <a:pt x="2534" y="1892"/>
                  </a:lnTo>
                  <a:lnTo>
                    <a:pt x="2530" y="1884"/>
                  </a:lnTo>
                  <a:lnTo>
                    <a:pt x="2528" y="1876"/>
                  </a:lnTo>
                  <a:lnTo>
                    <a:pt x="2522" y="1856"/>
                  </a:lnTo>
                  <a:lnTo>
                    <a:pt x="2518" y="1848"/>
                  </a:lnTo>
                  <a:lnTo>
                    <a:pt x="2514" y="1840"/>
                  </a:lnTo>
                  <a:lnTo>
                    <a:pt x="2508" y="1834"/>
                  </a:lnTo>
                  <a:lnTo>
                    <a:pt x="2504" y="1832"/>
                  </a:lnTo>
                  <a:lnTo>
                    <a:pt x="2504" y="1834"/>
                  </a:lnTo>
                  <a:lnTo>
                    <a:pt x="2504" y="1838"/>
                  </a:lnTo>
                  <a:lnTo>
                    <a:pt x="2506" y="1850"/>
                  </a:lnTo>
                  <a:lnTo>
                    <a:pt x="2512" y="1868"/>
                  </a:lnTo>
                  <a:lnTo>
                    <a:pt x="2514" y="1874"/>
                  </a:lnTo>
                  <a:lnTo>
                    <a:pt x="2512" y="1876"/>
                  </a:lnTo>
                  <a:lnTo>
                    <a:pt x="2506" y="1874"/>
                  </a:lnTo>
                  <a:lnTo>
                    <a:pt x="2498" y="1868"/>
                  </a:lnTo>
                  <a:lnTo>
                    <a:pt x="2490" y="1862"/>
                  </a:lnTo>
                  <a:lnTo>
                    <a:pt x="2484" y="1854"/>
                  </a:lnTo>
                  <a:lnTo>
                    <a:pt x="2482" y="1844"/>
                  </a:lnTo>
                  <a:lnTo>
                    <a:pt x="2482" y="1836"/>
                  </a:lnTo>
                  <a:lnTo>
                    <a:pt x="2482" y="1830"/>
                  </a:lnTo>
                  <a:lnTo>
                    <a:pt x="2482" y="1826"/>
                  </a:lnTo>
                  <a:lnTo>
                    <a:pt x="2478" y="1818"/>
                  </a:lnTo>
                  <a:lnTo>
                    <a:pt x="2474" y="1810"/>
                  </a:lnTo>
                  <a:lnTo>
                    <a:pt x="2472" y="1806"/>
                  </a:lnTo>
                  <a:lnTo>
                    <a:pt x="2472" y="1802"/>
                  </a:lnTo>
                  <a:lnTo>
                    <a:pt x="2472" y="1792"/>
                  </a:lnTo>
                  <a:lnTo>
                    <a:pt x="2470" y="1786"/>
                  </a:lnTo>
                  <a:lnTo>
                    <a:pt x="2466" y="1780"/>
                  </a:lnTo>
                  <a:lnTo>
                    <a:pt x="2462" y="1770"/>
                  </a:lnTo>
                  <a:lnTo>
                    <a:pt x="2454" y="1762"/>
                  </a:lnTo>
                  <a:lnTo>
                    <a:pt x="2448" y="1758"/>
                  </a:lnTo>
                  <a:lnTo>
                    <a:pt x="2440" y="1754"/>
                  </a:lnTo>
                  <a:lnTo>
                    <a:pt x="2428" y="1752"/>
                  </a:lnTo>
                  <a:lnTo>
                    <a:pt x="2424" y="1750"/>
                  </a:lnTo>
                  <a:lnTo>
                    <a:pt x="2422" y="1748"/>
                  </a:lnTo>
                  <a:lnTo>
                    <a:pt x="2418" y="1738"/>
                  </a:lnTo>
                  <a:lnTo>
                    <a:pt x="2412" y="1730"/>
                  </a:lnTo>
                  <a:lnTo>
                    <a:pt x="2408" y="1726"/>
                  </a:lnTo>
                  <a:lnTo>
                    <a:pt x="2402" y="1726"/>
                  </a:lnTo>
                  <a:lnTo>
                    <a:pt x="2394" y="1726"/>
                  </a:lnTo>
                  <a:lnTo>
                    <a:pt x="2394" y="1728"/>
                  </a:lnTo>
                  <a:lnTo>
                    <a:pt x="2394" y="1730"/>
                  </a:lnTo>
                  <a:lnTo>
                    <a:pt x="2400" y="1736"/>
                  </a:lnTo>
                  <a:lnTo>
                    <a:pt x="2410" y="1748"/>
                  </a:lnTo>
                  <a:lnTo>
                    <a:pt x="2414" y="1754"/>
                  </a:lnTo>
                  <a:lnTo>
                    <a:pt x="2416" y="1758"/>
                  </a:lnTo>
                  <a:lnTo>
                    <a:pt x="2416" y="1762"/>
                  </a:lnTo>
                  <a:lnTo>
                    <a:pt x="2416" y="1764"/>
                  </a:lnTo>
                  <a:lnTo>
                    <a:pt x="2414" y="1768"/>
                  </a:lnTo>
                  <a:lnTo>
                    <a:pt x="2420" y="1776"/>
                  </a:lnTo>
                  <a:lnTo>
                    <a:pt x="2426" y="1784"/>
                  </a:lnTo>
                  <a:lnTo>
                    <a:pt x="2430" y="1794"/>
                  </a:lnTo>
                  <a:lnTo>
                    <a:pt x="2440" y="1814"/>
                  </a:lnTo>
                  <a:lnTo>
                    <a:pt x="2444" y="1822"/>
                  </a:lnTo>
                  <a:lnTo>
                    <a:pt x="2448" y="1828"/>
                  </a:lnTo>
                  <a:lnTo>
                    <a:pt x="2452" y="1830"/>
                  </a:lnTo>
                  <a:lnTo>
                    <a:pt x="2454" y="1826"/>
                  </a:lnTo>
                  <a:lnTo>
                    <a:pt x="2456" y="1822"/>
                  </a:lnTo>
                  <a:lnTo>
                    <a:pt x="2460" y="1822"/>
                  </a:lnTo>
                  <a:lnTo>
                    <a:pt x="2464" y="1830"/>
                  </a:lnTo>
                  <a:lnTo>
                    <a:pt x="2466" y="1840"/>
                  </a:lnTo>
                  <a:lnTo>
                    <a:pt x="2466" y="1842"/>
                  </a:lnTo>
                  <a:lnTo>
                    <a:pt x="2464" y="1842"/>
                  </a:lnTo>
                  <a:lnTo>
                    <a:pt x="2458" y="1838"/>
                  </a:lnTo>
                  <a:lnTo>
                    <a:pt x="2458" y="1842"/>
                  </a:lnTo>
                  <a:lnTo>
                    <a:pt x="2474" y="1878"/>
                  </a:lnTo>
                  <a:lnTo>
                    <a:pt x="2480" y="1892"/>
                  </a:lnTo>
                  <a:lnTo>
                    <a:pt x="2482" y="1902"/>
                  </a:lnTo>
                  <a:lnTo>
                    <a:pt x="2482" y="1910"/>
                  </a:lnTo>
                  <a:lnTo>
                    <a:pt x="2482" y="1916"/>
                  </a:lnTo>
                  <a:lnTo>
                    <a:pt x="2478" y="1928"/>
                  </a:lnTo>
                  <a:lnTo>
                    <a:pt x="2476" y="1936"/>
                  </a:lnTo>
                  <a:lnTo>
                    <a:pt x="2476" y="1946"/>
                  </a:lnTo>
                  <a:lnTo>
                    <a:pt x="2476" y="1954"/>
                  </a:lnTo>
                  <a:lnTo>
                    <a:pt x="2472" y="1962"/>
                  </a:lnTo>
                  <a:lnTo>
                    <a:pt x="2466" y="1968"/>
                  </a:lnTo>
                  <a:lnTo>
                    <a:pt x="2460" y="1972"/>
                  </a:lnTo>
                  <a:lnTo>
                    <a:pt x="2446" y="1980"/>
                  </a:lnTo>
                  <a:lnTo>
                    <a:pt x="2442" y="1984"/>
                  </a:lnTo>
                  <a:lnTo>
                    <a:pt x="2440" y="1988"/>
                  </a:lnTo>
                  <a:lnTo>
                    <a:pt x="2440" y="1994"/>
                  </a:lnTo>
                  <a:lnTo>
                    <a:pt x="2444" y="2000"/>
                  </a:lnTo>
                  <a:lnTo>
                    <a:pt x="2456" y="2010"/>
                  </a:lnTo>
                  <a:lnTo>
                    <a:pt x="2474" y="2020"/>
                  </a:lnTo>
                  <a:lnTo>
                    <a:pt x="2488" y="2028"/>
                  </a:lnTo>
                  <a:lnTo>
                    <a:pt x="2494" y="2032"/>
                  </a:lnTo>
                  <a:lnTo>
                    <a:pt x="2496" y="2040"/>
                  </a:lnTo>
                  <a:lnTo>
                    <a:pt x="2498" y="2048"/>
                  </a:lnTo>
                  <a:lnTo>
                    <a:pt x="2496" y="2058"/>
                  </a:lnTo>
                  <a:lnTo>
                    <a:pt x="2492" y="2076"/>
                  </a:lnTo>
                  <a:lnTo>
                    <a:pt x="2488" y="2082"/>
                  </a:lnTo>
                  <a:lnTo>
                    <a:pt x="2484" y="2088"/>
                  </a:lnTo>
                  <a:lnTo>
                    <a:pt x="2478" y="2092"/>
                  </a:lnTo>
                  <a:lnTo>
                    <a:pt x="2474" y="2098"/>
                  </a:lnTo>
                  <a:lnTo>
                    <a:pt x="2474" y="2100"/>
                  </a:lnTo>
                  <a:lnTo>
                    <a:pt x="2476" y="2100"/>
                  </a:lnTo>
                  <a:lnTo>
                    <a:pt x="2488" y="2106"/>
                  </a:lnTo>
                  <a:lnTo>
                    <a:pt x="2492" y="2108"/>
                  </a:lnTo>
                  <a:lnTo>
                    <a:pt x="2494" y="2110"/>
                  </a:lnTo>
                  <a:lnTo>
                    <a:pt x="2498" y="2116"/>
                  </a:lnTo>
                  <a:lnTo>
                    <a:pt x="2498" y="2120"/>
                  </a:lnTo>
                  <a:lnTo>
                    <a:pt x="2502" y="2120"/>
                  </a:lnTo>
                  <a:lnTo>
                    <a:pt x="2506" y="2118"/>
                  </a:lnTo>
                  <a:lnTo>
                    <a:pt x="2512" y="2114"/>
                  </a:lnTo>
                  <a:lnTo>
                    <a:pt x="2520" y="2108"/>
                  </a:lnTo>
                  <a:lnTo>
                    <a:pt x="2530" y="2094"/>
                  </a:lnTo>
                  <a:lnTo>
                    <a:pt x="2552" y="2062"/>
                  </a:lnTo>
                  <a:lnTo>
                    <a:pt x="2560" y="2044"/>
                  </a:lnTo>
                  <a:lnTo>
                    <a:pt x="2568" y="2028"/>
                  </a:lnTo>
                  <a:lnTo>
                    <a:pt x="2570" y="2016"/>
                  </a:lnTo>
                  <a:lnTo>
                    <a:pt x="2570" y="2010"/>
                  </a:lnTo>
                  <a:lnTo>
                    <a:pt x="2568" y="2006"/>
                  </a:lnTo>
                  <a:lnTo>
                    <a:pt x="2566" y="2002"/>
                  </a:lnTo>
                  <a:lnTo>
                    <a:pt x="2568" y="1998"/>
                  </a:lnTo>
                  <a:lnTo>
                    <a:pt x="2570" y="1992"/>
                  </a:lnTo>
                  <a:lnTo>
                    <a:pt x="2574" y="1986"/>
                  </a:lnTo>
                  <a:lnTo>
                    <a:pt x="2580" y="1982"/>
                  </a:lnTo>
                  <a:lnTo>
                    <a:pt x="2586" y="1980"/>
                  </a:lnTo>
                  <a:lnTo>
                    <a:pt x="2594" y="1982"/>
                  </a:lnTo>
                  <a:lnTo>
                    <a:pt x="2602" y="1986"/>
                  </a:lnTo>
                  <a:lnTo>
                    <a:pt x="2608" y="1990"/>
                  </a:lnTo>
                  <a:lnTo>
                    <a:pt x="2610" y="1990"/>
                  </a:lnTo>
                  <a:lnTo>
                    <a:pt x="2612" y="1988"/>
                  </a:lnTo>
                  <a:lnTo>
                    <a:pt x="2612" y="1984"/>
                  </a:lnTo>
                  <a:lnTo>
                    <a:pt x="2610" y="1978"/>
                  </a:lnTo>
                  <a:lnTo>
                    <a:pt x="2608" y="1970"/>
                  </a:lnTo>
                  <a:lnTo>
                    <a:pt x="2608" y="1964"/>
                  </a:lnTo>
                  <a:lnTo>
                    <a:pt x="2610" y="1958"/>
                  </a:lnTo>
                  <a:lnTo>
                    <a:pt x="2612" y="1956"/>
                  </a:lnTo>
                  <a:lnTo>
                    <a:pt x="2614" y="1954"/>
                  </a:lnTo>
                  <a:lnTo>
                    <a:pt x="2620" y="1952"/>
                  </a:lnTo>
                  <a:lnTo>
                    <a:pt x="2624" y="1948"/>
                  </a:lnTo>
                  <a:lnTo>
                    <a:pt x="2626" y="1942"/>
                  </a:lnTo>
                  <a:lnTo>
                    <a:pt x="2626" y="1934"/>
                  </a:lnTo>
                  <a:lnTo>
                    <a:pt x="2628" y="1920"/>
                  </a:lnTo>
                  <a:lnTo>
                    <a:pt x="2628" y="1912"/>
                  </a:lnTo>
                  <a:lnTo>
                    <a:pt x="2630" y="1908"/>
                  </a:lnTo>
                  <a:lnTo>
                    <a:pt x="2632" y="1904"/>
                  </a:lnTo>
                  <a:lnTo>
                    <a:pt x="2630" y="1900"/>
                  </a:lnTo>
                  <a:lnTo>
                    <a:pt x="2626" y="1896"/>
                  </a:lnTo>
                  <a:lnTo>
                    <a:pt x="2620" y="1894"/>
                  </a:lnTo>
                  <a:lnTo>
                    <a:pt x="2614" y="1894"/>
                  </a:lnTo>
                  <a:lnTo>
                    <a:pt x="2608" y="1896"/>
                  </a:lnTo>
                  <a:lnTo>
                    <a:pt x="2604" y="1900"/>
                  </a:lnTo>
                  <a:lnTo>
                    <a:pt x="2600" y="1904"/>
                  </a:lnTo>
                  <a:close/>
                  <a:moveTo>
                    <a:pt x="2636" y="868"/>
                  </a:moveTo>
                  <a:lnTo>
                    <a:pt x="2636" y="868"/>
                  </a:lnTo>
                  <a:lnTo>
                    <a:pt x="2636" y="864"/>
                  </a:lnTo>
                  <a:lnTo>
                    <a:pt x="2634" y="860"/>
                  </a:lnTo>
                  <a:lnTo>
                    <a:pt x="2630" y="856"/>
                  </a:lnTo>
                  <a:lnTo>
                    <a:pt x="2626" y="854"/>
                  </a:lnTo>
                  <a:lnTo>
                    <a:pt x="2616" y="850"/>
                  </a:lnTo>
                  <a:lnTo>
                    <a:pt x="2606" y="852"/>
                  </a:lnTo>
                  <a:lnTo>
                    <a:pt x="2596" y="858"/>
                  </a:lnTo>
                  <a:lnTo>
                    <a:pt x="2588" y="864"/>
                  </a:lnTo>
                  <a:lnTo>
                    <a:pt x="2582" y="870"/>
                  </a:lnTo>
                  <a:lnTo>
                    <a:pt x="2580" y="876"/>
                  </a:lnTo>
                  <a:lnTo>
                    <a:pt x="2580" y="880"/>
                  </a:lnTo>
                  <a:lnTo>
                    <a:pt x="2580" y="882"/>
                  </a:lnTo>
                  <a:lnTo>
                    <a:pt x="2582" y="886"/>
                  </a:lnTo>
                  <a:lnTo>
                    <a:pt x="2586" y="888"/>
                  </a:lnTo>
                  <a:lnTo>
                    <a:pt x="2600" y="892"/>
                  </a:lnTo>
                  <a:lnTo>
                    <a:pt x="2610" y="896"/>
                  </a:lnTo>
                  <a:lnTo>
                    <a:pt x="2616" y="894"/>
                  </a:lnTo>
                  <a:lnTo>
                    <a:pt x="2620" y="890"/>
                  </a:lnTo>
                  <a:lnTo>
                    <a:pt x="2624" y="888"/>
                  </a:lnTo>
                  <a:lnTo>
                    <a:pt x="2626" y="886"/>
                  </a:lnTo>
                  <a:lnTo>
                    <a:pt x="2630" y="888"/>
                  </a:lnTo>
                  <a:lnTo>
                    <a:pt x="2636" y="890"/>
                  </a:lnTo>
                  <a:lnTo>
                    <a:pt x="2638" y="890"/>
                  </a:lnTo>
                  <a:lnTo>
                    <a:pt x="2640" y="888"/>
                  </a:lnTo>
                  <a:lnTo>
                    <a:pt x="2642" y="886"/>
                  </a:lnTo>
                  <a:lnTo>
                    <a:pt x="2640" y="882"/>
                  </a:lnTo>
                  <a:lnTo>
                    <a:pt x="2636" y="876"/>
                  </a:lnTo>
                  <a:lnTo>
                    <a:pt x="2636" y="872"/>
                  </a:lnTo>
                  <a:lnTo>
                    <a:pt x="2636" y="868"/>
                  </a:lnTo>
                  <a:close/>
                  <a:moveTo>
                    <a:pt x="2260" y="930"/>
                  </a:moveTo>
                  <a:lnTo>
                    <a:pt x="2260" y="930"/>
                  </a:lnTo>
                  <a:lnTo>
                    <a:pt x="2260" y="928"/>
                  </a:lnTo>
                  <a:lnTo>
                    <a:pt x="2262" y="924"/>
                  </a:lnTo>
                  <a:lnTo>
                    <a:pt x="2258" y="918"/>
                  </a:lnTo>
                  <a:lnTo>
                    <a:pt x="2254" y="912"/>
                  </a:lnTo>
                  <a:lnTo>
                    <a:pt x="2252" y="912"/>
                  </a:lnTo>
                  <a:lnTo>
                    <a:pt x="2248" y="914"/>
                  </a:lnTo>
                  <a:lnTo>
                    <a:pt x="2248" y="918"/>
                  </a:lnTo>
                  <a:lnTo>
                    <a:pt x="2248" y="920"/>
                  </a:lnTo>
                  <a:lnTo>
                    <a:pt x="2250" y="926"/>
                  </a:lnTo>
                  <a:lnTo>
                    <a:pt x="2256" y="930"/>
                  </a:lnTo>
                  <a:lnTo>
                    <a:pt x="2258" y="930"/>
                  </a:lnTo>
                  <a:lnTo>
                    <a:pt x="2260" y="930"/>
                  </a:lnTo>
                  <a:close/>
                  <a:moveTo>
                    <a:pt x="2258" y="948"/>
                  </a:moveTo>
                  <a:lnTo>
                    <a:pt x="2258" y="948"/>
                  </a:lnTo>
                  <a:lnTo>
                    <a:pt x="2256" y="950"/>
                  </a:lnTo>
                  <a:lnTo>
                    <a:pt x="2256" y="954"/>
                  </a:lnTo>
                  <a:lnTo>
                    <a:pt x="2258" y="960"/>
                  </a:lnTo>
                  <a:lnTo>
                    <a:pt x="2262" y="964"/>
                  </a:lnTo>
                  <a:lnTo>
                    <a:pt x="2266" y="966"/>
                  </a:lnTo>
                  <a:lnTo>
                    <a:pt x="2268" y="964"/>
                  </a:lnTo>
                  <a:lnTo>
                    <a:pt x="2268" y="962"/>
                  </a:lnTo>
                  <a:lnTo>
                    <a:pt x="2266" y="954"/>
                  </a:lnTo>
                  <a:lnTo>
                    <a:pt x="2262" y="948"/>
                  </a:lnTo>
                  <a:lnTo>
                    <a:pt x="2260" y="948"/>
                  </a:lnTo>
                  <a:lnTo>
                    <a:pt x="2258" y="948"/>
                  </a:lnTo>
                  <a:close/>
                  <a:moveTo>
                    <a:pt x="1490" y="460"/>
                  </a:moveTo>
                  <a:lnTo>
                    <a:pt x="1490" y="460"/>
                  </a:lnTo>
                  <a:lnTo>
                    <a:pt x="1492" y="462"/>
                  </a:lnTo>
                  <a:lnTo>
                    <a:pt x="1494" y="464"/>
                  </a:lnTo>
                  <a:lnTo>
                    <a:pt x="1496" y="462"/>
                  </a:lnTo>
                  <a:lnTo>
                    <a:pt x="1496" y="460"/>
                  </a:lnTo>
                  <a:lnTo>
                    <a:pt x="1496" y="454"/>
                  </a:lnTo>
                  <a:lnTo>
                    <a:pt x="1494" y="448"/>
                  </a:lnTo>
                  <a:lnTo>
                    <a:pt x="1490" y="446"/>
                  </a:lnTo>
                  <a:lnTo>
                    <a:pt x="1486" y="448"/>
                  </a:lnTo>
                  <a:lnTo>
                    <a:pt x="1486" y="452"/>
                  </a:lnTo>
                  <a:lnTo>
                    <a:pt x="1490" y="460"/>
                  </a:lnTo>
                  <a:close/>
                  <a:moveTo>
                    <a:pt x="1532" y="492"/>
                  </a:moveTo>
                  <a:lnTo>
                    <a:pt x="1532" y="492"/>
                  </a:lnTo>
                  <a:lnTo>
                    <a:pt x="1534" y="486"/>
                  </a:lnTo>
                  <a:lnTo>
                    <a:pt x="1534" y="482"/>
                  </a:lnTo>
                  <a:lnTo>
                    <a:pt x="1532" y="482"/>
                  </a:lnTo>
                  <a:lnTo>
                    <a:pt x="1530" y="482"/>
                  </a:lnTo>
                  <a:lnTo>
                    <a:pt x="1528" y="484"/>
                  </a:lnTo>
                  <a:lnTo>
                    <a:pt x="1526" y="484"/>
                  </a:lnTo>
                  <a:lnTo>
                    <a:pt x="1522" y="480"/>
                  </a:lnTo>
                  <a:lnTo>
                    <a:pt x="1518" y="478"/>
                  </a:lnTo>
                  <a:lnTo>
                    <a:pt x="1516" y="478"/>
                  </a:lnTo>
                  <a:lnTo>
                    <a:pt x="1518" y="486"/>
                  </a:lnTo>
                  <a:lnTo>
                    <a:pt x="1522" y="492"/>
                  </a:lnTo>
                  <a:lnTo>
                    <a:pt x="1528" y="496"/>
                  </a:lnTo>
                  <a:lnTo>
                    <a:pt x="1532" y="496"/>
                  </a:lnTo>
                  <a:lnTo>
                    <a:pt x="1532" y="492"/>
                  </a:lnTo>
                  <a:close/>
                  <a:moveTo>
                    <a:pt x="1520" y="466"/>
                  </a:moveTo>
                  <a:lnTo>
                    <a:pt x="1520" y="466"/>
                  </a:lnTo>
                  <a:lnTo>
                    <a:pt x="1516" y="458"/>
                  </a:lnTo>
                  <a:lnTo>
                    <a:pt x="1512" y="454"/>
                  </a:lnTo>
                  <a:lnTo>
                    <a:pt x="1508" y="454"/>
                  </a:lnTo>
                  <a:lnTo>
                    <a:pt x="1506" y="454"/>
                  </a:lnTo>
                  <a:lnTo>
                    <a:pt x="1504" y="456"/>
                  </a:lnTo>
                  <a:lnTo>
                    <a:pt x="1502" y="460"/>
                  </a:lnTo>
                  <a:lnTo>
                    <a:pt x="1500" y="468"/>
                  </a:lnTo>
                  <a:lnTo>
                    <a:pt x="1500" y="470"/>
                  </a:lnTo>
                  <a:lnTo>
                    <a:pt x="1504" y="470"/>
                  </a:lnTo>
                  <a:lnTo>
                    <a:pt x="1514" y="472"/>
                  </a:lnTo>
                  <a:lnTo>
                    <a:pt x="1518" y="470"/>
                  </a:lnTo>
                  <a:lnTo>
                    <a:pt x="1520" y="466"/>
                  </a:lnTo>
                  <a:close/>
                  <a:moveTo>
                    <a:pt x="1400" y="268"/>
                  </a:moveTo>
                  <a:lnTo>
                    <a:pt x="1400" y="268"/>
                  </a:lnTo>
                  <a:lnTo>
                    <a:pt x="1394" y="264"/>
                  </a:lnTo>
                  <a:lnTo>
                    <a:pt x="1392" y="264"/>
                  </a:lnTo>
                  <a:lnTo>
                    <a:pt x="1390" y="266"/>
                  </a:lnTo>
                  <a:lnTo>
                    <a:pt x="1392" y="272"/>
                  </a:lnTo>
                  <a:lnTo>
                    <a:pt x="1396" y="280"/>
                  </a:lnTo>
                  <a:lnTo>
                    <a:pt x="1398" y="282"/>
                  </a:lnTo>
                  <a:lnTo>
                    <a:pt x="1400" y="284"/>
                  </a:lnTo>
                  <a:lnTo>
                    <a:pt x="1402" y="282"/>
                  </a:lnTo>
                  <a:lnTo>
                    <a:pt x="1404" y="280"/>
                  </a:lnTo>
                  <a:lnTo>
                    <a:pt x="1404" y="274"/>
                  </a:lnTo>
                  <a:lnTo>
                    <a:pt x="1402" y="272"/>
                  </a:lnTo>
                  <a:lnTo>
                    <a:pt x="1400" y="268"/>
                  </a:lnTo>
                  <a:close/>
                  <a:moveTo>
                    <a:pt x="1360" y="254"/>
                  </a:moveTo>
                  <a:lnTo>
                    <a:pt x="1360" y="254"/>
                  </a:lnTo>
                  <a:lnTo>
                    <a:pt x="1360" y="256"/>
                  </a:lnTo>
                  <a:lnTo>
                    <a:pt x="1360" y="260"/>
                  </a:lnTo>
                  <a:lnTo>
                    <a:pt x="1362" y="264"/>
                  </a:lnTo>
                  <a:lnTo>
                    <a:pt x="1368" y="266"/>
                  </a:lnTo>
                  <a:lnTo>
                    <a:pt x="1372" y="264"/>
                  </a:lnTo>
                  <a:lnTo>
                    <a:pt x="1372" y="262"/>
                  </a:lnTo>
                  <a:lnTo>
                    <a:pt x="1372" y="260"/>
                  </a:lnTo>
                  <a:lnTo>
                    <a:pt x="1370" y="254"/>
                  </a:lnTo>
                  <a:lnTo>
                    <a:pt x="1366" y="252"/>
                  </a:lnTo>
                  <a:lnTo>
                    <a:pt x="1364" y="252"/>
                  </a:lnTo>
                  <a:lnTo>
                    <a:pt x="1360" y="254"/>
                  </a:lnTo>
                  <a:close/>
                  <a:moveTo>
                    <a:pt x="1320" y="218"/>
                  </a:moveTo>
                  <a:lnTo>
                    <a:pt x="1320" y="218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4" y="220"/>
                  </a:lnTo>
                  <a:lnTo>
                    <a:pt x="1314" y="226"/>
                  </a:lnTo>
                  <a:lnTo>
                    <a:pt x="1316" y="232"/>
                  </a:lnTo>
                  <a:lnTo>
                    <a:pt x="1318" y="232"/>
                  </a:lnTo>
                  <a:lnTo>
                    <a:pt x="1320" y="232"/>
                  </a:lnTo>
                  <a:lnTo>
                    <a:pt x="1324" y="228"/>
                  </a:lnTo>
                  <a:lnTo>
                    <a:pt x="1324" y="224"/>
                  </a:lnTo>
                  <a:lnTo>
                    <a:pt x="1324" y="220"/>
                  </a:lnTo>
                  <a:lnTo>
                    <a:pt x="1320" y="218"/>
                  </a:lnTo>
                  <a:close/>
                  <a:moveTo>
                    <a:pt x="1360" y="106"/>
                  </a:moveTo>
                  <a:lnTo>
                    <a:pt x="1360" y="106"/>
                  </a:lnTo>
                  <a:lnTo>
                    <a:pt x="1370" y="106"/>
                  </a:lnTo>
                  <a:lnTo>
                    <a:pt x="1376" y="102"/>
                  </a:lnTo>
                  <a:lnTo>
                    <a:pt x="1376" y="100"/>
                  </a:lnTo>
                  <a:lnTo>
                    <a:pt x="1376" y="98"/>
                  </a:lnTo>
                  <a:lnTo>
                    <a:pt x="1374" y="98"/>
                  </a:lnTo>
                  <a:lnTo>
                    <a:pt x="1370" y="96"/>
                  </a:lnTo>
                  <a:lnTo>
                    <a:pt x="1362" y="94"/>
                  </a:lnTo>
                  <a:lnTo>
                    <a:pt x="1352" y="94"/>
                  </a:lnTo>
                  <a:lnTo>
                    <a:pt x="1344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40" y="108"/>
                  </a:lnTo>
                  <a:lnTo>
                    <a:pt x="1344" y="108"/>
                  </a:lnTo>
                  <a:lnTo>
                    <a:pt x="1352" y="108"/>
                  </a:lnTo>
                  <a:lnTo>
                    <a:pt x="1360" y="106"/>
                  </a:lnTo>
                  <a:close/>
                  <a:moveTo>
                    <a:pt x="918" y="88"/>
                  </a:moveTo>
                  <a:lnTo>
                    <a:pt x="918" y="88"/>
                  </a:lnTo>
                  <a:lnTo>
                    <a:pt x="922" y="90"/>
                  </a:lnTo>
                  <a:lnTo>
                    <a:pt x="926" y="92"/>
                  </a:lnTo>
                  <a:lnTo>
                    <a:pt x="948" y="88"/>
                  </a:lnTo>
                  <a:lnTo>
                    <a:pt x="958" y="84"/>
                  </a:lnTo>
                  <a:lnTo>
                    <a:pt x="954" y="82"/>
                  </a:lnTo>
                  <a:lnTo>
                    <a:pt x="920" y="78"/>
                  </a:lnTo>
                  <a:lnTo>
                    <a:pt x="906" y="76"/>
                  </a:lnTo>
                  <a:lnTo>
                    <a:pt x="902" y="78"/>
                  </a:lnTo>
                  <a:lnTo>
                    <a:pt x="908" y="80"/>
                  </a:lnTo>
                  <a:lnTo>
                    <a:pt x="918" y="88"/>
                  </a:lnTo>
                  <a:close/>
                  <a:moveTo>
                    <a:pt x="910" y="44"/>
                  </a:moveTo>
                  <a:lnTo>
                    <a:pt x="910" y="44"/>
                  </a:lnTo>
                  <a:lnTo>
                    <a:pt x="912" y="46"/>
                  </a:lnTo>
                  <a:lnTo>
                    <a:pt x="914" y="48"/>
                  </a:lnTo>
                  <a:lnTo>
                    <a:pt x="914" y="54"/>
                  </a:lnTo>
                  <a:lnTo>
                    <a:pt x="916" y="56"/>
                  </a:lnTo>
                  <a:lnTo>
                    <a:pt x="918" y="56"/>
                  </a:lnTo>
                  <a:lnTo>
                    <a:pt x="922" y="58"/>
                  </a:lnTo>
                  <a:lnTo>
                    <a:pt x="930" y="56"/>
                  </a:lnTo>
                  <a:lnTo>
                    <a:pt x="936" y="54"/>
                  </a:lnTo>
                  <a:lnTo>
                    <a:pt x="938" y="52"/>
                  </a:lnTo>
                  <a:lnTo>
                    <a:pt x="936" y="50"/>
                  </a:lnTo>
                  <a:lnTo>
                    <a:pt x="928" y="46"/>
                  </a:lnTo>
                  <a:lnTo>
                    <a:pt x="924" y="44"/>
                  </a:lnTo>
                  <a:lnTo>
                    <a:pt x="920" y="38"/>
                  </a:lnTo>
                  <a:lnTo>
                    <a:pt x="916" y="34"/>
                  </a:lnTo>
                  <a:lnTo>
                    <a:pt x="906" y="30"/>
                  </a:lnTo>
                  <a:lnTo>
                    <a:pt x="896" y="30"/>
                  </a:lnTo>
                  <a:lnTo>
                    <a:pt x="894" y="30"/>
                  </a:lnTo>
                  <a:lnTo>
                    <a:pt x="896" y="32"/>
                  </a:lnTo>
                  <a:lnTo>
                    <a:pt x="902" y="38"/>
                  </a:lnTo>
                  <a:lnTo>
                    <a:pt x="910" y="44"/>
                  </a:lnTo>
                  <a:close/>
                  <a:moveTo>
                    <a:pt x="868" y="284"/>
                  </a:moveTo>
                  <a:lnTo>
                    <a:pt x="868" y="284"/>
                  </a:lnTo>
                  <a:lnTo>
                    <a:pt x="866" y="272"/>
                  </a:lnTo>
                  <a:lnTo>
                    <a:pt x="862" y="266"/>
                  </a:lnTo>
                  <a:lnTo>
                    <a:pt x="860" y="264"/>
                  </a:lnTo>
                  <a:lnTo>
                    <a:pt x="858" y="264"/>
                  </a:lnTo>
                  <a:lnTo>
                    <a:pt x="856" y="270"/>
                  </a:lnTo>
                  <a:lnTo>
                    <a:pt x="852" y="276"/>
                  </a:lnTo>
                  <a:lnTo>
                    <a:pt x="850" y="276"/>
                  </a:lnTo>
                  <a:lnTo>
                    <a:pt x="848" y="276"/>
                  </a:lnTo>
                  <a:lnTo>
                    <a:pt x="846" y="278"/>
                  </a:lnTo>
                  <a:lnTo>
                    <a:pt x="848" y="280"/>
                  </a:lnTo>
                  <a:lnTo>
                    <a:pt x="848" y="282"/>
                  </a:lnTo>
                  <a:lnTo>
                    <a:pt x="850" y="284"/>
                  </a:lnTo>
                  <a:lnTo>
                    <a:pt x="850" y="288"/>
                  </a:lnTo>
                  <a:lnTo>
                    <a:pt x="850" y="296"/>
                  </a:lnTo>
                  <a:lnTo>
                    <a:pt x="852" y="300"/>
                  </a:lnTo>
                  <a:lnTo>
                    <a:pt x="860" y="308"/>
                  </a:lnTo>
                  <a:lnTo>
                    <a:pt x="864" y="310"/>
                  </a:lnTo>
                  <a:lnTo>
                    <a:pt x="866" y="306"/>
                  </a:lnTo>
                  <a:lnTo>
                    <a:pt x="868" y="298"/>
                  </a:lnTo>
                  <a:lnTo>
                    <a:pt x="868" y="284"/>
                  </a:lnTo>
                  <a:close/>
                  <a:moveTo>
                    <a:pt x="852" y="306"/>
                  </a:moveTo>
                  <a:lnTo>
                    <a:pt x="852" y="306"/>
                  </a:lnTo>
                  <a:lnTo>
                    <a:pt x="848" y="302"/>
                  </a:lnTo>
                  <a:lnTo>
                    <a:pt x="846" y="298"/>
                  </a:lnTo>
                  <a:lnTo>
                    <a:pt x="844" y="296"/>
                  </a:lnTo>
                  <a:lnTo>
                    <a:pt x="844" y="302"/>
                  </a:lnTo>
                  <a:lnTo>
                    <a:pt x="846" y="304"/>
                  </a:lnTo>
                  <a:lnTo>
                    <a:pt x="852" y="310"/>
                  </a:lnTo>
                  <a:lnTo>
                    <a:pt x="858" y="318"/>
                  </a:lnTo>
                  <a:lnTo>
                    <a:pt x="858" y="314"/>
                  </a:lnTo>
                  <a:lnTo>
                    <a:pt x="856" y="310"/>
                  </a:lnTo>
                  <a:lnTo>
                    <a:pt x="852" y="306"/>
                  </a:lnTo>
                  <a:close/>
                  <a:moveTo>
                    <a:pt x="1028" y="396"/>
                  </a:moveTo>
                  <a:lnTo>
                    <a:pt x="1028" y="396"/>
                  </a:lnTo>
                  <a:lnTo>
                    <a:pt x="1032" y="394"/>
                  </a:lnTo>
                  <a:lnTo>
                    <a:pt x="1032" y="392"/>
                  </a:lnTo>
                  <a:lnTo>
                    <a:pt x="1036" y="380"/>
                  </a:lnTo>
                  <a:lnTo>
                    <a:pt x="1040" y="372"/>
                  </a:lnTo>
                  <a:lnTo>
                    <a:pt x="1040" y="370"/>
                  </a:lnTo>
                  <a:lnTo>
                    <a:pt x="1036" y="368"/>
                  </a:lnTo>
                  <a:lnTo>
                    <a:pt x="1034" y="366"/>
                  </a:lnTo>
                  <a:lnTo>
                    <a:pt x="1032" y="364"/>
                  </a:lnTo>
                  <a:lnTo>
                    <a:pt x="1032" y="362"/>
                  </a:lnTo>
                  <a:lnTo>
                    <a:pt x="1028" y="360"/>
                  </a:lnTo>
                  <a:lnTo>
                    <a:pt x="1024" y="358"/>
                  </a:lnTo>
                  <a:lnTo>
                    <a:pt x="1018" y="360"/>
                  </a:lnTo>
                  <a:lnTo>
                    <a:pt x="1008" y="366"/>
                  </a:lnTo>
                  <a:lnTo>
                    <a:pt x="998" y="374"/>
                  </a:lnTo>
                  <a:lnTo>
                    <a:pt x="994" y="378"/>
                  </a:lnTo>
                  <a:lnTo>
                    <a:pt x="994" y="384"/>
                  </a:lnTo>
                  <a:lnTo>
                    <a:pt x="992" y="388"/>
                  </a:lnTo>
                  <a:lnTo>
                    <a:pt x="988" y="396"/>
                  </a:lnTo>
                  <a:lnTo>
                    <a:pt x="984" y="402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4" y="412"/>
                  </a:lnTo>
                  <a:lnTo>
                    <a:pt x="988" y="410"/>
                  </a:lnTo>
                  <a:lnTo>
                    <a:pt x="996" y="408"/>
                  </a:lnTo>
                  <a:lnTo>
                    <a:pt x="1000" y="408"/>
                  </a:lnTo>
                  <a:lnTo>
                    <a:pt x="1006" y="410"/>
                  </a:lnTo>
                  <a:lnTo>
                    <a:pt x="1012" y="410"/>
                  </a:lnTo>
                  <a:lnTo>
                    <a:pt x="1016" y="410"/>
                  </a:lnTo>
                  <a:lnTo>
                    <a:pt x="1020" y="406"/>
                  </a:lnTo>
                  <a:lnTo>
                    <a:pt x="1024" y="400"/>
                  </a:lnTo>
                  <a:lnTo>
                    <a:pt x="1028" y="396"/>
                  </a:lnTo>
                  <a:close/>
                  <a:moveTo>
                    <a:pt x="1032" y="410"/>
                  </a:moveTo>
                  <a:lnTo>
                    <a:pt x="1032" y="410"/>
                  </a:lnTo>
                  <a:lnTo>
                    <a:pt x="1036" y="410"/>
                  </a:lnTo>
                  <a:lnTo>
                    <a:pt x="1036" y="406"/>
                  </a:lnTo>
                  <a:lnTo>
                    <a:pt x="1034" y="402"/>
                  </a:lnTo>
                  <a:lnTo>
                    <a:pt x="1032" y="400"/>
                  </a:lnTo>
                  <a:lnTo>
                    <a:pt x="1032" y="398"/>
                  </a:lnTo>
                  <a:lnTo>
                    <a:pt x="1030" y="398"/>
                  </a:lnTo>
                  <a:lnTo>
                    <a:pt x="1026" y="400"/>
                  </a:lnTo>
                  <a:lnTo>
                    <a:pt x="1024" y="404"/>
                  </a:lnTo>
                  <a:lnTo>
                    <a:pt x="1024" y="408"/>
                  </a:lnTo>
                  <a:lnTo>
                    <a:pt x="1024" y="410"/>
                  </a:lnTo>
                  <a:lnTo>
                    <a:pt x="1032" y="410"/>
                  </a:lnTo>
                  <a:close/>
                  <a:moveTo>
                    <a:pt x="1044" y="820"/>
                  </a:moveTo>
                  <a:lnTo>
                    <a:pt x="1044" y="820"/>
                  </a:lnTo>
                  <a:lnTo>
                    <a:pt x="1046" y="820"/>
                  </a:lnTo>
                  <a:lnTo>
                    <a:pt x="1050" y="820"/>
                  </a:lnTo>
                  <a:lnTo>
                    <a:pt x="1054" y="816"/>
                  </a:lnTo>
                  <a:lnTo>
                    <a:pt x="1056" y="812"/>
                  </a:lnTo>
                  <a:lnTo>
                    <a:pt x="1060" y="812"/>
                  </a:lnTo>
                  <a:lnTo>
                    <a:pt x="1064" y="810"/>
                  </a:lnTo>
                  <a:lnTo>
                    <a:pt x="1068" y="808"/>
                  </a:lnTo>
                  <a:lnTo>
                    <a:pt x="1068" y="806"/>
                  </a:lnTo>
                  <a:lnTo>
                    <a:pt x="1066" y="804"/>
                  </a:lnTo>
                  <a:lnTo>
                    <a:pt x="1064" y="802"/>
                  </a:lnTo>
                  <a:lnTo>
                    <a:pt x="1060" y="804"/>
                  </a:lnTo>
                  <a:lnTo>
                    <a:pt x="1052" y="808"/>
                  </a:lnTo>
                  <a:lnTo>
                    <a:pt x="1046" y="814"/>
                  </a:lnTo>
                  <a:lnTo>
                    <a:pt x="1044" y="818"/>
                  </a:lnTo>
                  <a:lnTo>
                    <a:pt x="1044" y="820"/>
                  </a:lnTo>
                  <a:close/>
                  <a:moveTo>
                    <a:pt x="844" y="336"/>
                  </a:moveTo>
                  <a:lnTo>
                    <a:pt x="844" y="336"/>
                  </a:lnTo>
                  <a:lnTo>
                    <a:pt x="852" y="332"/>
                  </a:lnTo>
                  <a:lnTo>
                    <a:pt x="856" y="326"/>
                  </a:lnTo>
                  <a:lnTo>
                    <a:pt x="854" y="320"/>
                  </a:lnTo>
                  <a:lnTo>
                    <a:pt x="850" y="312"/>
                  </a:lnTo>
                  <a:lnTo>
                    <a:pt x="846" y="306"/>
                  </a:lnTo>
                  <a:lnTo>
                    <a:pt x="842" y="306"/>
                  </a:lnTo>
                  <a:lnTo>
                    <a:pt x="840" y="310"/>
                  </a:lnTo>
                  <a:lnTo>
                    <a:pt x="840" y="316"/>
                  </a:lnTo>
                  <a:lnTo>
                    <a:pt x="840" y="330"/>
                  </a:lnTo>
                  <a:lnTo>
                    <a:pt x="842" y="336"/>
                  </a:lnTo>
                  <a:lnTo>
                    <a:pt x="844" y="336"/>
                  </a:lnTo>
                  <a:close/>
                  <a:moveTo>
                    <a:pt x="794" y="292"/>
                  </a:moveTo>
                  <a:lnTo>
                    <a:pt x="794" y="292"/>
                  </a:lnTo>
                  <a:lnTo>
                    <a:pt x="800" y="276"/>
                  </a:lnTo>
                  <a:lnTo>
                    <a:pt x="804" y="264"/>
                  </a:lnTo>
                  <a:lnTo>
                    <a:pt x="806" y="256"/>
                  </a:lnTo>
                  <a:lnTo>
                    <a:pt x="804" y="256"/>
                  </a:lnTo>
                  <a:lnTo>
                    <a:pt x="798" y="264"/>
                  </a:lnTo>
                  <a:lnTo>
                    <a:pt x="794" y="278"/>
                  </a:lnTo>
                  <a:lnTo>
                    <a:pt x="794" y="292"/>
                  </a:lnTo>
                  <a:close/>
                  <a:moveTo>
                    <a:pt x="1118" y="446"/>
                  </a:moveTo>
                  <a:lnTo>
                    <a:pt x="1118" y="446"/>
                  </a:lnTo>
                  <a:lnTo>
                    <a:pt x="1122" y="448"/>
                  </a:lnTo>
                  <a:lnTo>
                    <a:pt x="1128" y="450"/>
                  </a:lnTo>
                  <a:lnTo>
                    <a:pt x="1142" y="448"/>
                  </a:lnTo>
                  <a:lnTo>
                    <a:pt x="1158" y="448"/>
                  </a:lnTo>
                  <a:lnTo>
                    <a:pt x="1166" y="450"/>
                  </a:lnTo>
                  <a:lnTo>
                    <a:pt x="1172" y="452"/>
                  </a:lnTo>
                  <a:lnTo>
                    <a:pt x="1180" y="454"/>
                  </a:lnTo>
                  <a:lnTo>
                    <a:pt x="1186" y="454"/>
                  </a:lnTo>
                  <a:lnTo>
                    <a:pt x="1190" y="452"/>
                  </a:lnTo>
                  <a:lnTo>
                    <a:pt x="1194" y="450"/>
                  </a:lnTo>
                  <a:lnTo>
                    <a:pt x="1204" y="442"/>
                  </a:lnTo>
                  <a:lnTo>
                    <a:pt x="1208" y="440"/>
                  </a:lnTo>
                  <a:lnTo>
                    <a:pt x="1212" y="440"/>
                  </a:lnTo>
                  <a:lnTo>
                    <a:pt x="1216" y="440"/>
                  </a:lnTo>
                  <a:lnTo>
                    <a:pt x="1218" y="438"/>
                  </a:lnTo>
                  <a:lnTo>
                    <a:pt x="1218" y="434"/>
                  </a:lnTo>
                  <a:lnTo>
                    <a:pt x="1218" y="430"/>
                  </a:lnTo>
                  <a:lnTo>
                    <a:pt x="1214" y="420"/>
                  </a:lnTo>
                  <a:lnTo>
                    <a:pt x="1206" y="414"/>
                  </a:lnTo>
                  <a:lnTo>
                    <a:pt x="1200" y="410"/>
                  </a:lnTo>
                  <a:lnTo>
                    <a:pt x="1198" y="406"/>
                  </a:lnTo>
                  <a:lnTo>
                    <a:pt x="1200" y="406"/>
                  </a:lnTo>
                  <a:lnTo>
                    <a:pt x="1206" y="404"/>
                  </a:lnTo>
                  <a:lnTo>
                    <a:pt x="1218" y="402"/>
                  </a:lnTo>
                  <a:lnTo>
                    <a:pt x="1222" y="398"/>
                  </a:lnTo>
                  <a:lnTo>
                    <a:pt x="1222" y="394"/>
                  </a:lnTo>
                  <a:lnTo>
                    <a:pt x="1222" y="392"/>
                  </a:lnTo>
                  <a:lnTo>
                    <a:pt x="1224" y="390"/>
                  </a:lnTo>
                  <a:lnTo>
                    <a:pt x="1230" y="388"/>
                  </a:lnTo>
                  <a:lnTo>
                    <a:pt x="1232" y="388"/>
                  </a:lnTo>
                  <a:lnTo>
                    <a:pt x="1232" y="384"/>
                  </a:lnTo>
                  <a:lnTo>
                    <a:pt x="1232" y="376"/>
                  </a:lnTo>
                  <a:lnTo>
                    <a:pt x="1228" y="364"/>
                  </a:lnTo>
                  <a:lnTo>
                    <a:pt x="1234" y="372"/>
                  </a:lnTo>
                  <a:lnTo>
                    <a:pt x="1240" y="376"/>
                  </a:lnTo>
                  <a:lnTo>
                    <a:pt x="1246" y="378"/>
                  </a:lnTo>
                  <a:lnTo>
                    <a:pt x="1256" y="376"/>
                  </a:lnTo>
                  <a:lnTo>
                    <a:pt x="1268" y="372"/>
                  </a:lnTo>
                  <a:lnTo>
                    <a:pt x="1272" y="374"/>
                  </a:lnTo>
                  <a:lnTo>
                    <a:pt x="1272" y="376"/>
                  </a:lnTo>
                  <a:lnTo>
                    <a:pt x="1274" y="378"/>
                  </a:lnTo>
                  <a:lnTo>
                    <a:pt x="1278" y="382"/>
                  </a:lnTo>
                  <a:lnTo>
                    <a:pt x="1284" y="384"/>
                  </a:lnTo>
                  <a:lnTo>
                    <a:pt x="1296" y="386"/>
                  </a:lnTo>
                  <a:lnTo>
                    <a:pt x="1308" y="388"/>
                  </a:lnTo>
                  <a:lnTo>
                    <a:pt x="1316" y="392"/>
                  </a:lnTo>
                  <a:lnTo>
                    <a:pt x="1324" y="398"/>
                  </a:lnTo>
                  <a:lnTo>
                    <a:pt x="1330" y="406"/>
                  </a:lnTo>
                  <a:lnTo>
                    <a:pt x="1340" y="426"/>
                  </a:lnTo>
                  <a:lnTo>
                    <a:pt x="1348" y="438"/>
                  </a:lnTo>
                  <a:lnTo>
                    <a:pt x="1358" y="450"/>
                  </a:lnTo>
                  <a:lnTo>
                    <a:pt x="1374" y="472"/>
                  </a:lnTo>
                  <a:lnTo>
                    <a:pt x="1380" y="480"/>
                  </a:lnTo>
                  <a:lnTo>
                    <a:pt x="1384" y="486"/>
                  </a:lnTo>
                  <a:lnTo>
                    <a:pt x="1392" y="488"/>
                  </a:lnTo>
                  <a:lnTo>
                    <a:pt x="1400" y="492"/>
                  </a:lnTo>
                  <a:lnTo>
                    <a:pt x="1432" y="498"/>
                  </a:lnTo>
                  <a:lnTo>
                    <a:pt x="1450" y="502"/>
                  </a:lnTo>
                  <a:lnTo>
                    <a:pt x="1462" y="506"/>
                  </a:lnTo>
                  <a:lnTo>
                    <a:pt x="1470" y="510"/>
                  </a:lnTo>
                  <a:lnTo>
                    <a:pt x="1476" y="512"/>
                  </a:lnTo>
                  <a:lnTo>
                    <a:pt x="1482" y="518"/>
                  </a:lnTo>
                  <a:lnTo>
                    <a:pt x="1488" y="520"/>
                  </a:lnTo>
                  <a:lnTo>
                    <a:pt x="1492" y="520"/>
                  </a:lnTo>
                  <a:lnTo>
                    <a:pt x="1500" y="520"/>
                  </a:lnTo>
                  <a:lnTo>
                    <a:pt x="1506" y="518"/>
                  </a:lnTo>
                  <a:lnTo>
                    <a:pt x="1512" y="514"/>
                  </a:lnTo>
                  <a:lnTo>
                    <a:pt x="1514" y="510"/>
                  </a:lnTo>
                  <a:lnTo>
                    <a:pt x="1514" y="506"/>
                  </a:lnTo>
                  <a:lnTo>
                    <a:pt x="1512" y="502"/>
                  </a:lnTo>
                  <a:lnTo>
                    <a:pt x="1508" y="498"/>
                  </a:lnTo>
                  <a:lnTo>
                    <a:pt x="1498" y="494"/>
                  </a:lnTo>
                  <a:lnTo>
                    <a:pt x="1482" y="490"/>
                  </a:lnTo>
                  <a:lnTo>
                    <a:pt x="1474" y="484"/>
                  </a:lnTo>
                  <a:lnTo>
                    <a:pt x="1472" y="482"/>
                  </a:lnTo>
                  <a:lnTo>
                    <a:pt x="1472" y="480"/>
                  </a:lnTo>
                  <a:lnTo>
                    <a:pt x="1474" y="476"/>
                  </a:lnTo>
                  <a:lnTo>
                    <a:pt x="1478" y="472"/>
                  </a:lnTo>
                  <a:lnTo>
                    <a:pt x="1478" y="470"/>
                  </a:lnTo>
                  <a:lnTo>
                    <a:pt x="1476" y="468"/>
                  </a:lnTo>
                  <a:lnTo>
                    <a:pt x="1464" y="466"/>
                  </a:lnTo>
                  <a:lnTo>
                    <a:pt x="1454" y="464"/>
                  </a:lnTo>
                  <a:lnTo>
                    <a:pt x="1450" y="462"/>
                  </a:lnTo>
                  <a:lnTo>
                    <a:pt x="1448" y="458"/>
                  </a:lnTo>
                  <a:lnTo>
                    <a:pt x="1448" y="454"/>
                  </a:lnTo>
                  <a:lnTo>
                    <a:pt x="1450" y="448"/>
                  </a:lnTo>
                  <a:lnTo>
                    <a:pt x="1454" y="442"/>
                  </a:lnTo>
                  <a:lnTo>
                    <a:pt x="1454" y="438"/>
                  </a:lnTo>
                  <a:lnTo>
                    <a:pt x="1448" y="438"/>
                  </a:lnTo>
                  <a:lnTo>
                    <a:pt x="1436" y="440"/>
                  </a:lnTo>
                  <a:lnTo>
                    <a:pt x="1432" y="440"/>
                  </a:lnTo>
                  <a:lnTo>
                    <a:pt x="1428" y="440"/>
                  </a:lnTo>
                  <a:lnTo>
                    <a:pt x="1422" y="436"/>
                  </a:lnTo>
                  <a:lnTo>
                    <a:pt x="1416" y="428"/>
                  </a:lnTo>
                  <a:lnTo>
                    <a:pt x="1412" y="420"/>
                  </a:lnTo>
                  <a:lnTo>
                    <a:pt x="1408" y="400"/>
                  </a:lnTo>
                  <a:lnTo>
                    <a:pt x="1404" y="394"/>
                  </a:lnTo>
                  <a:lnTo>
                    <a:pt x="1400" y="390"/>
                  </a:lnTo>
                  <a:lnTo>
                    <a:pt x="1394" y="386"/>
                  </a:lnTo>
                  <a:lnTo>
                    <a:pt x="1386" y="378"/>
                  </a:lnTo>
                  <a:lnTo>
                    <a:pt x="1370" y="360"/>
                  </a:lnTo>
                  <a:lnTo>
                    <a:pt x="1364" y="350"/>
                  </a:lnTo>
                  <a:lnTo>
                    <a:pt x="1358" y="340"/>
                  </a:lnTo>
                  <a:lnTo>
                    <a:pt x="1356" y="334"/>
                  </a:lnTo>
                  <a:lnTo>
                    <a:pt x="1356" y="332"/>
                  </a:lnTo>
                  <a:lnTo>
                    <a:pt x="1358" y="330"/>
                  </a:lnTo>
                  <a:lnTo>
                    <a:pt x="1362" y="328"/>
                  </a:lnTo>
                  <a:lnTo>
                    <a:pt x="1366" y="326"/>
                  </a:lnTo>
                  <a:lnTo>
                    <a:pt x="1376" y="328"/>
                  </a:lnTo>
                  <a:lnTo>
                    <a:pt x="1388" y="328"/>
                  </a:lnTo>
                  <a:lnTo>
                    <a:pt x="1392" y="326"/>
                  </a:lnTo>
                  <a:lnTo>
                    <a:pt x="1394" y="324"/>
                  </a:lnTo>
                  <a:lnTo>
                    <a:pt x="1396" y="320"/>
                  </a:lnTo>
                  <a:lnTo>
                    <a:pt x="1396" y="314"/>
                  </a:lnTo>
                  <a:lnTo>
                    <a:pt x="1390" y="302"/>
                  </a:lnTo>
                  <a:lnTo>
                    <a:pt x="1386" y="296"/>
                  </a:lnTo>
                  <a:lnTo>
                    <a:pt x="1380" y="292"/>
                  </a:lnTo>
                  <a:lnTo>
                    <a:pt x="1374" y="290"/>
                  </a:lnTo>
                  <a:lnTo>
                    <a:pt x="1370" y="290"/>
                  </a:lnTo>
                  <a:lnTo>
                    <a:pt x="1364" y="290"/>
                  </a:lnTo>
                  <a:lnTo>
                    <a:pt x="1360" y="290"/>
                  </a:lnTo>
                  <a:lnTo>
                    <a:pt x="1354" y="284"/>
                  </a:lnTo>
                  <a:lnTo>
                    <a:pt x="1344" y="276"/>
                  </a:lnTo>
                  <a:lnTo>
                    <a:pt x="1338" y="272"/>
                  </a:lnTo>
                  <a:lnTo>
                    <a:pt x="1328" y="270"/>
                  </a:lnTo>
                  <a:lnTo>
                    <a:pt x="1312" y="264"/>
                  </a:lnTo>
                  <a:lnTo>
                    <a:pt x="1310" y="262"/>
                  </a:lnTo>
                  <a:lnTo>
                    <a:pt x="1308" y="260"/>
                  </a:lnTo>
                  <a:lnTo>
                    <a:pt x="1310" y="256"/>
                  </a:lnTo>
                  <a:lnTo>
                    <a:pt x="1312" y="246"/>
                  </a:lnTo>
                  <a:lnTo>
                    <a:pt x="1312" y="238"/>
                  </a:lnTo>
                  <a:lnTo>
                    <a:pt x="1306" y="230"/>
                  </a:lnTo>
                  <a:lnTo>
                    <a:pt x="1298" y="220"/>
                  </a:lnTo>
                  <a:lnTo>
                    <a:pt x="1288" y="210"/>
                  </a:lnTo>
                  <a:lnTo>
                    <a:pt x="1278" y="200"/>
                  </a:lnTo>
                  <a:lnTo>
                    <a:pt x="1266" y="192"/>
                  </a:lnTo>
                  <a:lnTo>
                    <a:pt x="1256" y="188"/>
                  </a:lnTo>
                  <a:lnTo>
                    <a:pt x="1248" y="186"/>
                  </a:lnTo>
                  <a:lnTo>
                    <a:pt x="1242" y="186"/>
                  </a:lnTo>
                  <a:lnTo>
                    <a:pt x="1238" y="184"/>
                  </a:lnTo>
                  <a:lnTo>
                    <a:pt x="1230" y="178"/>
                  </a:lnTo>
                  <a:lnTo>
                    <a:pt x="1220" y="170"/>
                  </a:lnTo>
                  <a:lnTo>
                    <a:pt x="1214" y="166"/>
                  </a:lnTo>
                  <a:lnTo>
                    <a:pt x="1202" y="162"/>
                  </a:lnTo>
                  <a:lnTo>
                    <a:pt x="1190" y="158"/>
                  </a:lnTo>
                  <a:lnTo>
                    <a:pt x="1174" y="152"/>
                  </a:lnTo>
                  <a:lnTo>
                    <a:pt x="1140" y="134"/>
                  </a:lnTo>
                  <a:lnTo>
                    <a:pt x="1106" y="120"/>
                  </a:lnTo>
                  <a:lnTo>
                    <a:pt x="1092" y="116"/>
                  </a:lnTo>
                  <a:lnTo>
                    <a:pt x="1078" y="116"/>
                  </a:lnTo>
                  <a:lnTo>
                    <a:pt x="1080" y="404"/>
                  </a:lnTo>
                  <a:lnTo>
                    <a:pt x="1094" y="414"/>
                  </a:lnTo>
                  <a:lnTo>
                    <a:pt x="1104" y="426"/>
                  </a:lnTo>
                  <a:lnTo>
                    <a:pt x="1118" y="446"/>
                  </a:lnTo>
                  <a:close/>
                  <a:moveTo>
                    <a:pt x="784" y="288"/>
                  </a:moveTo>
                  <a:lnTo>
                    <a:pt x="784" y="288"/>
                  </a:lnTo>
                  <a:lnTo>
                    <a:pt x="786" y="290"/>
                  </a:lnTo>
                  <a:lnTo>
                    <a:pt x="788" y="288"/>
                  </a:lnTo>
                  <a:lnTo>
                    <a:pt x="790" y="286"/>
                  </a:lnTo>
                  <a:lnTo>
                    <a:pt x="790" y="282"/>
                  </a:lnTo>
                  <a:lnTo>
                    <a:pt x="788" y="278"/>
                  </a:lnTo>
                  <a:lnTo>
                    <a:pt x="784" y="274"/>
                  </a:lnTo>
                  <a:lnTo>
                    <a:pt x="782" y="276"/>
                  </a:lnTo>
                  <a:lnTo>
                    <a:pt x="784" y="288"/>
                  </a:lnTo>
                  <a:close/>
                  <a:moveTo>
                    <a:pt x="1474" y="80"/>
                  </a:moveTo>
                  <a:lnTo>
                    <a:pt x="1474" y="80"/>
                  </a:lnTo>
                  <a:lnTo>
                    <a:pt x="1476" y="80"/>
                  </a:lnTo>
                  <a:lnTo>
                    <a:pt x="1476" y="78"/>
                  </a:lnTo>
                  <a:lnTo>
                    <a:pt x="1474" y="72"/>
                  </a:lnTo>
                  <a:lnTo>
                    <a:pt x="1468" y="68"/>
                  </a:lnTo>
                  <a:lnTo>
                    <a:pt x="1466" y="68"/>
                  </a:lnTo>
                  <a:lnTo>
                    <a:pt x="1464" y="68"/>
                  </a:lnTo>
                  <a:lnTo>
                    <a:pt x="1464" y="72"/>
                  </a:lnTo>
                  <a:lnTo>
                    <a:pt x="1464" y="76"/>
                  </a:lnTo>
                  <a:lnTo>
                    <a:pt x="1468" y="78"/>
                  </a:lnTo>
                  <a:lnTo>
                    <a:pt x="1474" y="80"/>
                  </a:lnTo>
                  <a:close/>
                  <a:moveTo>
                    <a:pt x="1436" y="292"/>
                  </a:moveTo>
                  <a:lnTo>
                    <a:pt x="1436" y="292"/>
                  </a:lnTo>
                  <a:lnTo>
                    <a:pt x="1442" y="296"/>
                  </a:lnTo>
                  <a:lnTo>
                    <a:pt x="1446" y="298"/>
                  </a:lnTo>
                  <a:lnTo>
                    <a:pt x="1448" y="298"/>
                  </a:lnTo>
                  <a:lnTo>
                    <a:pt x="1450" y="298"/>
                  </a:lnTo>
                  <a:lnTo>
                    <a:pt x="1452" y="296"/>
                  </a:lnTo>
                  <a:lnTo>
                    <a:pt x="1454" y="296"/>
                  </a:lnTo>
                  <a:lnTo>
                    <a:pt x="1458" y="298"/>
                  </a:lnTo>
                  <a:lnTo>
                    <a:pt x="1462" y="302"/>
                  </a:lnTo>
                  <a:lnTo>
                    <a:pt x="1468" y="306"/>
                  </a:lnTo>
                  <a:lnTo>
                    <a:pt x="1478" y="308"/>
                  </a:lnTo>
                  <a:lnTo>
                    <a:pt x="1490" y="306"/>
                  </a:lnTo>
                  <a:lnTo>
                    <a:pt x="1502" y="302"/>
                  </a:lnTo>
                  <a:lnTo>
                    <a:pt x="1514" y="298"/>
                  </a:lnTo>
                  <a:lnTo>
                    <a:pt x="1524" y="292"/>
                  </a:lnTo>
                  <a:lnTo>
                    <a:pt x="1534" y="284"/>
                  </a:lnTo>
                  <a:lnTo>
                    <a:pt x="1538" y="278"/>
                  </a:lnTo>
                  <a:lnTo>
                    <a:pt x="1542" y="272"/>
                  </a:lnTo>
                  <a:lnTo>
                    <a:pt x="1544" y="270"/>
                  </a:lnTo>
                  <a:lnTo>
                    <a:pt x="1548" y="270"/>
                  </a:lnTo>
                  <a:lnTo>
                    <a:pt x="1550" y="270"/>
                  </a:lnTo>
                  <a:lnTo>
                    <a:pt x="1556" y="272"/>
                  </a:lnTo>
                  <a:lnTo>
                    <a:pt x="1560" y="270"/>
                  </a:lnTo>
                  <a:lnTo>
                    <a:pt x="1566" y="268"/>
                  </a:lnTo>
                  <a:lnTo>
                    <a:pt x="1568" y="264"/>
                  </a:lnTo>
                  <a:lnTo>
                    <a:pt x="1570" y="260"/>
                  </a:lnTo>
                  <a:lnTo>
                    <a:pt x="1566" y="252"/>
                  </a:lnTo>
                  <a:lnTo>
                    <a:pt x="1564" y="246"/>
                  </a:lnTo>
                  <a:lnTo>
                    <a:pt x="1564" y="244"/>
                  </a:lnTo>
                  <a:lnTo>
                    <a:pt x="1566" y="242"/>
                  </a:lnTo>
                  <a:lnTo>
                    <a:pt x="1572" y="240"/>
                  </a:lnTo>
                  <a:lnTo>
                    <a:pt x="1574" y="238"/>
                  </a:lnTo>
                  <a:lnTo>
                    <a:pt x="1580" y="228"/>
                  </a:lnTo>
                  <a:lnTo>
                    <a:pt x="1580" y="216"/>
                  </a:lnTo>
                  <a:lnTo>
                    <a:pt x="1578" y="212"/>
                  </a:lnTo>
                  <a:lnTo>
                    <a:pt x="1576" y="208"/>
                  </a:lnTo>
                  <a:lnTo>
                    <a:pt x="1572" y="202"/>
                  </a:lnTo>
                  <a:lnTo>
                    <a:pt x="1566" y="202"/>
                  </a:lnTo>
                  <a:lnTo>
                    <a:pt x="1548" y="202"/>
                  </a:lnTo>
                  <a:lnTo>
                    <a:pt x="1546" y="204"/>
                  </a:lnTo>
                  <a:lnTo>
                    <a:pt x="1544" y="206"/>
                  </a:lnTo>
                  <a:lnTo>
                    <a:pt x="1542" y="210"/>
                  </a:lnTo>
                  <a:lnTo>
                    <a:pt x="1546" y="224"/>
                  </a:lnTo>
                  <a:lnTo>
                    <a:pt x="1550" y="236"/>
                  </a:lnTo>
                  <a:lnTo>
                    <a:pt x="1548" y="240"/>
                  </a:lnTo>
                  <a:lnTo>
                    <a:pt x="1542" y="240"/>
                  </a:lnTo>
                  <a:lnTo>
                    <a:pt x="1536" y="238"/>
                  </a:lnTo>
                  <a:lnTo>
                    <a:pt x="1530" y="242"/>
                  </a:lnTo>
                  <a:lnTo>
                    <a:pt x="1526" y="248"/>
                  </a:lnTo>
                  <a:lnTo>
                    <a:pt x="1522" y="254"/>
                  </a:lnTo>
                  <a:lnTo>
                    <a:pt x="1518" y="262"/>
                  </a:lnTo>
                  <a:lnTo>
                    <a:pt x="1514" y="266"/>
                  </a:lnTo>
                  <a:lnTo>
                    <a:pt x="1510" y="268"/>
                  </a:lnTo>
                  <a:lnTo>
                    <a:pt x="1504" y="266"/>
                  </a:lnTo>
                  <a:lnTo>
                    <a:pt x="1500" y="264"/>
                  </a:lnTo>
                  <a:lnTo>
                    <a:pt x="1498" y="264"/>
                  </a:lnTo>
                  <a:lnTo>
                    <a:pt x="1494" y="268"/>
                  </a:lnTo>
                  <a:lnTo>
                    <a:pt x="1490" y="270"/>
                  </a:lnTo>
                  <a:lnTo>
                    <a:pt x="1488" y="264"/>
                  </a:lnTo>
                  <a:lnTo>
                    <a:pt x="1486" y="256"/>
                  </a:lnTo>
                  <a:lnTo>
                    <a:pt x="1488" y="250"/>
                  </a:lnTo>
                  <a:lnTo>
                    <a:pt x="1490" y="248"/>
                  </a:lnTo>
                  <a:lnTo>
                    <a:pt x="1490" y="244"/>
                  </a:lnTo>
                  <a:lnTo>
                    <a:pt x="1488" y="242"/>
                  </a:lnTo>
                  <a:lnTo>
                    <a:pt x="1484" y="244"/>
                  </a:lnTo>
                  <a:lnTo>
                    <a:pt x="1480" y="250"/>
                  </a:lnTo>
                  <a:lnTo>
                    <a:pt x="1480" y="262"/>
                  </a:lnTo>
                  <a:lnTo>
                    <a:pt x="1478" y="266"/>
                  </a:lnTo>
                  <a:lnTo>
                    <a:pt x="1476" y="268"/>
                  </a:lnTo>
                  <a:lnTo>
                    <a:pt x="1470" y="270"/>
                  </a:lnTo>
                  <a:lnTo>
                    <a:pt x="1460" y="268"/>
                  </a:lnTo>
                  <a:lnTo>
                    <a:pt x="1448" y="266"/>
                  </a:lnTo>
                  <a:lnTo>
                    <a:pt x="1434" y="266"/>
                  </a:lnTo>
                  <a:lnTo>
                    <a:pt x="1424" y="264"/>
                  </a:lnTo>
                  <a:lnTo>
                    <a:pt x="1416" y="266"/>
                  </a:lnTo>
                  <a:lnTo>
                    <a:pt x="1414" y="268"/>
                  </a:lnTo>
                  <a:lnTo>
                    <a:pt x="1414" y="270"/>
                  </a:lnTo>
                  <a:lnTo>
                    <a:pt x="1416" y="278"/>
                  </a:lnTo>
                  <a:lnTo>
                    <a:pt x="1420" y="280"/>
                  </a:lnTo>
                  <a:lnTo>
                    <a:pt x="1428" y="284"/>
                  </a:lnTo>
                  <a:lnTo>
                    <a:pt x="1436" y="292"/>
                  </a:lnTo>
                  <a:close/>
                  <a:moveTo>
                    <a:pt x="1546" y="156"/>
                  </a:moveTo>
                  <a:lnTo>
                    <a:pt x="1546" y="156"/>
                  </a:lnTo>
                  <a:lnTo>
                    <a:pt x="1552" y="162"/>
                  </a:lnTo>
                  <a:lnTo>
                    <a:pt x="1562" y="170"/>
                  </a:lnTo>
                  <a:lnTo>
                    <a:pt x="1572" y="178"/>
                  </a:lnTo>
                  <a:lnTo>
                    <a:pt x="1582" y="190"/>
                  </a:lnTo>
                  <a:lnTo>
                    <a:pt x="1586" y="196"/>
                  </a:lnTo>
                  <a:lnTo>
                    <a:pt x="1588" y="202"/>
                  </a:lnTo>
                  <a:lnTo>
                    <a:pt x="1590" y="210"/>
                  </a:lnTo>
                  <a:lnTo>
                    <a:pt x="1590" y="220"/>
                  </a:lnTo>
                  <a:lnTo>
                    <a:pt x="1592" y="224"/>
                  </a:lnTo>
                  <a:lnTo>
                    <a:pt x="1594" y="232"/>
                  </a:lnTo>
                  <a:lnTo>
                    <a:pt x="1598" y="236"/>
                  </a:lnTo>
                  <a:lnTo>
                    <a:pt x="1602" y="234"/>
                  </a:lnTo>
                  <a:lnTo>
                    <a:pt x="1604" y="230"/>
                  </a:lnTo>
                  <a:lnTo>
                    <a:pt x="1608" y="222"/>
                  </a:lnTo>
                  <a:lnTo>
                    <a:pt x="1608" y="214"/>
                  </a:lnTo>
                  <a:lnTo>
                    <a:pt x="1608" y="206"/>
                  </a:lnTo>
                  <a:lnTo>
                    <a:pt x="1604" y="196"/>
                  </a:lnTo>
                  <a:lnTo>
                    <a:pt x="1596" y="190"/>
                  </a:lnTo>
                  <a:lnTo>
                    <a:pt x="1582" y="178"/>
                  </a:lnTo>
                  <a:lnTo>
                    <a:pt x="1574" y="168"/>
                  </a:lnTo>
                  <a:lnTo>
                    <a:pt x="1566" y="160"/>
                  </a:lnTo>
                  <a:lnTo>
                    <a:pt x="1556" y="154"/>
                  </a:lnTo>
                  <a:lnTo>
                    <a:pt x="1538" y="142"/>
                  </a:lnTo>
                  <a:lnTo>
                    <a:pt x="1526" y="132"/>
                  </a:lnTo>
                  <a:lnTo>
                    <a:pt x="1518" y="126"/>
                  </a:lnTo>
                  <a:lnTo>
                    <a:pt x="1516" y="126"/>
                  </a:lnTo>
                  <a:lnTo>
                    <a:pt x="1514" y="128"/>
                  </a:lnTo>
                  <a:lnTo>
                    <a:pt x="1510" y="132"/>
                  </a:lnTo>
                  <a:lnTo>
                    <a:pt x="1508" y="134"/>
                  </a:lnTo>
                  <a:lnTo>
                    <a:pt x="1510" y="136"/>
                  </a:lnTo>
                  <a:lnTo>
                    <a:pt x="1516" y="138"/>
                  </a:lnTo>
                  <a:lnTo>
                    <a:pt x="1530" y="144"/>
                  </a:lnTo>
                  <a:lnTo>
                    <a:pt x="1538" y="150"/>
                  </a:lnTo>
                  <a:lnTo>
                    <a:pt x="1546" y="156"/>
                  </a:lnTo>
                  <a:close/>
                  <a:moveTo>
                    <a:pt x="1500" y="128"/>
                  </a:moveTo>
                  <a:lnTo>
                    <a:pt x="1500" y="128"/>
                  </a:lnTo>
                  <a:lnTo>
                    <a:pt x="1502" y="126"/>
                  </a:lnTo>
                  <a:lnTo>
                    <a:pt x="1502" y="122"/>
                  </a:lnTo>
                  <a:lnTo>
                    <a:pt x="1496" y="116"/>
                  </a:lnTo>
                  <a:lnTo>
                    <a:pt x="1492" y="114"/>
                  </a:lnTo>
                  <a:lnTo>
                    <a:pt x="1490" y="114"/>
                  </a:lnTo>
                  <a:lnTo>
                    <a:pt x="1486" y="114"/>
                  </a:lnTo>
                  <a:lnTo>
                    <a:pt x="1484" y="118"/>
                  </a:lnTo>
                  <a:lnTo>
                    <a:pt x="1484" y="120"/>
                  </a:lnTo>
                  <a:lnTo>
                    <a:pt x="1484" y="124"/>
                  </a:lnTo>
                  <a:lnTo>
                    <a:pt x="1488" y="128"/>
                  </a:lnTo>
                  <a:lnTo>
                    <a:pt x="1494" y="130"/>
                  </a:lnTo>
                  <a:lnTo>
                    <a:pt x="1498" y="130"/>
                  </a:lnTo>
                  <a:lnTo>
                    <a:pt x="1500" y="128"/>
                  </a:lnTo>
                  <a:close/>
                  <a:moveTo>
                    <a:pt x="726" y="46"/>
                  </a:moveTo>
                  <a:lnTo>
                    <a:pt x="726" y="46"/>
                  </a:lnTo>
                  <a:lnTo>
                    <a:pt x="726" y="50"/>
                  </a:lnTo>
                  <a:lnTo>
                    <a:pt x="724" y="54"/>
                  </a:lnTo>
                  <a:lnTo>
                    <a:pt x="716" y="62"/>
                  </a:lnTo>
                  <a:lnTo>
                    <a:pt x="714" y="66"/>
                  </a:lnTo>
                  <a:lnTo>
                    <a:pt x="716" y="70"/>
                  </a:lnTo>
                  <a:lnTo>
                    <a:pt x="718" y="72"/>
                  </a:lnTo>
                  <a:lnTo>
                    <a:pt x="726" y="72"/>
                  </a:lnTo>
                  <a:lnTo>
                    <a:pt x="738" y="72"/>
                  </a:lnTo>
                  <a:lnTo>
                    <a:pt x="742" y="74"/>
                  </a:lnTo>
                  <a:lnTo>
                    <a:pt x="746" y="78"/>
                  </a:lnTo>
                  <a:lnTo>
                    <a:pt x="752" y="88"/>
                  </a:lnTo>
                  <a:lnTo>
                    <a:pt x="758" y="104"/>
                  </a:lnTo>
                  <a:lnTo>
                    <a:pt x="762" y="106"/>
                  </a:lnTo>
                  <a:lnTo>
                    <a:pt x="764" y="108"/>
                  </a:lnTo>
                  <a:lnTo>
                    <a:pt x="774" y="110"/>
                  </a:lnTo>
                  <a:lnTo>
                    <a:pt x="786" y="110"/>
                  </a:lnTo>
                  <a:lnTo>
                    <a:pt x="798" y="110"/>
                  </a:lnTo>
                  <a:lnTo>
                    <a:pt x="810" y="108"/>
                  </a:lnTo>
                  <a:lnTo>
                    <a:pt x="820" y="108"/>
                  </a:lnTo>
                  <a:lnTo>
                    <a:pt x="828" y="110"/>
                  </a:lnTo>
                  <a:lnTo>
                    <a:pt x="830" y="112"/>
                  </a:lnTo>
                  <a:lnTo>
                    <a:pt x="830" y="114"/>
                  </a:lnTo>
                  <a:lnTo>
                    <a:pt x="830" y="120"/>
                  </a:lnTo>
                  <a:lnTo>
                    <a:pt x="826" y="122"/>
                  </a:lnTo>
                  <a:lnTo>
                    <a:pt x="822" y="122"/>
                  </a:lnTo>
                  <a:lnTo>
                    <a:pt x="816" y="120"/>
                  </a:lnTo>
                  <a:lnTo>
                    <a:pt x="808" y="120"/>
                  </a:lnTo>
                  <a:lnTo>
                    <a:pt x="802" y="118"/>
                  </a:lnTo>
                  <a:lnTo>
                    <a:pt x="798" y="120"/>
                  </a:lnTo>
                  <a:lnTo>
                    <a:pt x="794" y="124"/>
                  </a:lnTo>
                  <a:lnTo>
                    <a:pt x="790" y="130"/>
                  </a:lnTo>
                  <a:lnTo>
                    <a:pt x="784" y="134"/>
                  </a:lnTo>
                  <a:lnTo>
                    <a:pt x="778" y="134"/>
                  </a:lnTo>
                  <a:lnTo>
                    <a:pt x="772" y="132"/>
                  </a:lnTo>
                  <a:lnTo>
                    <a:pt x="766" y="130"/>
                  </a:lnTo>
                  <a:lnTo>
                    <a:pt x="760" y="130"/>
                  </a:lnTo>
                  <a:lnTo>
                    <a:pt x="756" y="132"/>
                  </a:lnTo>
                  <a:lnTo>
                    <a:pt x="756" y="138"/>
                  </a:lnTo>
                  <a:lnTo>
                    <a:pt x="756" y="142"/>
                  </a:lnTo>
                  <a:lnTo>
                    <a:pt x="760" y="144"/>
                  </a:lnTo>
                  <a:lnTo>
                    <a:pt x="768" y="146"/>
                  </a:lnTo>
                  <a:lnTo>
                    <a:pt x="780" y="156"/>
                  </a:lnTo>
                  <a:lnTo>
                    <a:pt x="786" y="164"/>
                  </a:lnTo>
                  <a:lnTo>
                    <a:pt x="790" y="170"/>
                  </a:lnTo>
                  <a:lnTo>
                    <a:pt x="790" y="174"/>
                  </a:lnTo>
                  <a:lnTo>
                    <a:pt x="788" y="176"/>
                  </a:lnTo>
                  <a:lnTo>
                    <a:pt x="784" y="180"/>
                  </a:lnTo>
                  <a:lnTo>
                    <a:pt x="784" y="184"/>
                  </a:lnTo>
                  <a:lnTo>
                    <a:pt x="784" y="188"/>
                  </a:lnTo>
                  <a:lnTo>
                    <a:pt x="788" y="194"/>
                  </a:lnTo>
                  <a:lnTo>
                    <a:pt x="792" y="196"/>
                  </a:lnTo>
                  <a:lnTo>
                    <a:pt x="796" y="198"/>
                  </a:lnTo>
                  <a:lnTo>
                    <a:pt x="802" y="198"/>
                  </a:lnTo>
                  <a:lnTo>
                    <a:pt x="806" y="196"/>
                  </a:lnTo>
                  <a:lnTo>
                    <a:pt x="810" y="192"/>
                  </a:lnTo>
                  <a:lnTo>
                    <a:pt x="814" y="186"/>
                  </a:lnTo>
                  <a:lnTo>
                    <a:pt x="816" y="178"/>
                  </a:lnTo>
                  <a:lnTo>
                    <a:pt x="822" y="158"/>
                  </a:lnTo>
                  <a:lnTo>
                    <a:pt x="826" y="150"/>
                  </a:lnTo>
                  <a:lnTo>
                    <a:pt x="828" y="150"/>
                  </a:lnTo>
                  <a:lnTo>
                    <a:pt x="828" y="154"/>
                  </a:lnTo>
                  <a:lnTo>
                    <a:pt x="824" y="168"/>
                  </a:lnTo>
                  <a:lnTo>
                    <a:pt x="824" y="174"/>
                  </a:lnTo>
                  <a:lnTo>
                    <a:pt x="824" y="178"/>
                  </a:lnTo>
                  <a:lnTo>
                    <a:pt x="828" y="180"/>
                  </a:lnTo>
                  <a:lnTo>
                    <a:pt x="832" y="184"/>
                  </a:lnTo>
                  <a:lnTo>
                    <a:pt x="844" y="188"/>
                  </a:lnTo>
                  <a:lnTo>
                    <a:pt x="852" y="192"/>
                  </a:lnTo>
                  <a:lnTo>
                    <a:pt x="860" y="198"/>
                  </a:lnTo>
                  <a:lnTo>
                    <a:pt x="870" y="206"/>
                  </a:lnTo>
                  <a:lnTo>
                    <a:pt x="878" y="212"/>
                  </a:lnTo>
                  <a:lnTo>
                    <a:pt x="886" y="214"/>
                  </a:lnTo>
                  <a:lnTo>
                    <a:pt x="892" y="216"/>
                  </a:lnTo>
                  <a:lnTo>
                    <a:pt x="906" y="218"/>
                  </a:lnTo>
                  <a:lnTo>
                    <a:pt x="916" y="220"/>
                  </a:lnTo>
                  <a:lnTo>
                    <a:pt x="926" y="226"/>
                  </a:lnTo>
                  <a:lnTo>
                    <a:pt x="940" y="232"/>
                  </a:lnTo>
                  <a:lnTo>
                    <a:pt x="954" y="238"/>
                  </a:lnTo>
                  <a:lnTo>
                    <a:pt x="966" y="242"/>
                  </a:lnTo>
                  <a:lnTo>
                    <a:pt x="980" y="252"/>
                  </a:lnTo>
                  <a:lnTo>
                    <a:pt x="988" y="258"/>
                  </a:lnTo>
                  <a:lnTo>
                    <a:pt x="994" y="266"/>
                  </a:lnTo>
                  <a:lnTo>
                    <a:pt x="1004" y="284"/>
                  </a:lnTo>
                  <a:lnTo>
                    <a:pt x="1014" y="302"/>
                  </a:lnTo>
                  <a:lnTo>
                    <a:pt x="1024" y="318"/>
                  </a:lnTo>
                  <a:lnTo>
                    <a:pt x="1028" y="324"/>
                  </a:lnTo>
                  <a:lnTo>
                    <a:pt x="1030" y="328"/>
                  </a:lnTo>
                  <a:lnTo>
                    <a:pt x="1028" y="330"/>
                  </a:lnTo>
                  <a:lnTo>
                    <a:pt x="1026" y="332"/>
                  </a:lnTo>
                  <a:lnTo>
                    <a:pt x="1022" y="336"/>
                  </a:lnTo>
                  <a:lnTo>
                    <a:pt x="1020" y="338"/>
                  </a:lnTo>
                  <a:lnTo>
                    <a:pt x="1020" y="344"/>
                  </a:lnTo>
                  <a:lnTo>
                    <a:pt x="1024" y="350"/>
                  </a:lnTo>
                  <a:lnTo>
                    <a:pt x="1028" y="354"/>
                  </a:lnTo>
                  <a:lnTo>
                    <a:pt x="1036" y="360"/>
                  </a:lnTo>
                  <a:lnTo>
                    <a:pt x="1040" y="364"/>
                  </a:lnTo>
                  <a:lnTo>
                    <a:pt x="1044" y="368"/>
                  </a:lnTo>
                  <a:lnTo>
                    <a:pt x="1044" y="372"/>
                  </a:lnTo>
                  <a:lnTo>
                    <a:pt x="1040" y="380"/>
                  </a:lnTo>
                  <a:lnTo>
                    <a:pt x="1036" y="394"/>
                  </a:lnTo>
                  <a:lnTo>
                    <a:pt x="1036" y="396"/>
                  </a:lnTo>
                  <a:lnTo>
                    <a:pt x="1038" y="398"/>
                  </a:lnTo>
                  <a:lnTo>
                    <a:pt x="1044" y="396"/>
                  </a:lnTo>
                  <a:lnTo>
                    <a:pt x="1046" y="396"/>
                  </a:lnTo>
                  <a:lnTo>
                    <a:pt x="1050" y="396"/>
                  </a:lnTo>
                  <a:lnTo>
                    <a:pt x="1052" y="398"/>
                  </a:lnTo>
                  <a:lnTo>
                    <a:pt x="1054" y="398"/>
                  </a:lnTo>
                  <a:lnTo>
                    <a:pt x="1060" y="398"/>
                  </a:lnTo>
                  <a:lnTo>
                    <a:pt x="1068" y="398"/>
                  </a:lnTo>
                  <a:lnTo>
                    <a:pt x="1074" y="400"/>
                  </a:lnTo>
                  <a:lnTo>
                    <a:pt x="1080" y="404"/>
                  </a:lnTo>
                  <a:lnTo>
                    <a:pt x="1078" y="116"/>
                  </a:lnTo>
                  <a:lnTo>
                    <a:pt x="1070" y="114"/>
                  </a:lnTo>
                  <a:lnTo>
                    <a:pt x="1060" y="110"/>
                  </a:lnTo>
                  <a:lnTo>
                    <a:pt x="1038" y="100"/>
                  </a:lnTo>
                  <a:lnTo>
                    <a:pt x="1002" y="76"/>
                  </a:lnTo>
                  <a:lnTo>
                    <a:pt x="996" y="72"/>
                  </a:lnTo>
                  <a:lnTo>
                    <a:pt x="988" y="72"/>
                  </a:lnTo>
                  <a:lnTo>
                    <a:pt x="982" y="74"/>
                  </a:lnTo>
                  <a:lnTo>
                    <a:pt x="976" y="76"/>
                  </a:lnTo>
                  <a:lnTo>
                    <a:pt x="970" y="80"/>
                  </a:lnTo>
                  <a:lnTo>
                    <a:pt x="966" y="84"/>
                  </a:lnTo>
                  <a:lnTo>
                    <a:pt x="964" y="88"/>
                  </a:lnTo>
                  <a:lnTo>
                    <a:pt x="964" y="92"/>
                  </a:lnTo>
                  <a:lnTo>
                    <a:pt x="966" y="96"/>
                  </a:lnTo>
                  <a:lnTo>
                    <a:pt x="964" y="100"/>
                  </a:lnTo>
                  <a:lnTo>
                    <a:pt x="956" y="106"/>
                  </a:lnTo>
                  <a:lnTo>
                    <a:pt x="946" y="110"/>
                  </a:lnTo>
                  <a:lnTo>
                    <a:pt x="942" y="110"/>
                  </a:lnTo>
                  <a:lnTo>
                    <a:pt x="938" y="108"/>
                  </a:lnTo>
                  <a:lnTo>
                    <a:pt x="936" y="108"/>
                  </a:lnTo>
                  <a:lnTo>
                    <a:pt x="934" y="110"/>
                  </a:lnTo>
                  <a:lnTo>
                    <a:pt x="928" y="116"/>
                  </a:lnTo>
                  <a:lnTo>
                    <a:pt x="914" y="138"/>
                  </a:lnTo>
                  <a:lnTo>
                    <a:pt x="906" y="148"/>
                  </a:lnTo>
                  <a:lnTo>
                    <a:pt x="898" y="158"/>
                  </a:lnTo>
                  <a:lnTo>
                    <a:pt x="890" y="164"/>
                  </a:lnTo>
                  <a:lnTo>
                    <a:pt x="886" y="164"/>
                  </a:lnTo>
                  <a:lnTo>
                    <a:pt x="882" y="164"/>
                  </a:lnTo>
                  <a:lnTo>
                    <a:pt x="876" y="160"/>
                  </a:lnTo>
                  <a:lnTo>
                    <a:pt x="872" y="156"/>
                  </a:lnTo>
                  <a:lnTo>
                    <a:pt x="870" y="150"/>
                  </a:lnTo>
                  <a:lnTo>
                    <a:pt x="868" y="144"/>
                  </a:lnTo>
                  <a:lnTo>
                    <a:pt x="864" y="132"/>
                  </a:lnTo>
                  <a:lnTo>
                    <a:pt x="862" y="126"/>
                  </a:lnTo>
                  <a:lnTo>
                    <a:pt x="860" y="120"/>
                  </a:lnTo>
                  <a:lnTo>
                    <a:pt x="856" y="118"/>
                  </a:lnTo>
                  <a:lnTo>
                    <a:pt x="854" y="118"/>
                  </a:lnTo>
                  <a:lnTo>
                    <a:pt x="852" y="124"/>
                  </a:lnTo>
                  <a:lnTo>
                    <a:pt x="852" y="126"/>
                  </a:lnTo>
                  <a:lnTo>
                    <a:pt x="846" y="114"/>
                  </a:lnTo>
                  <a:lnTo>
                    <a:pt x="842" y="102"/>
                  </a:lnTo>
                  <a:lnTo>
                    <a:pt x="842" y="94"/>
                  </a:lnTo>
                  <a:lnTo>
                    <a:pt x="842" y="86"/>
                  </a:lnTo>
                  <a:lnTo>
                    <a:pt x="844" y="80"/>
                  </a:lnTo>
                  <a:lnTo>
                    <a:pt x="846" y="66"/>
                  </a:lnTo>
                  <a:lnTo>
                    <a:pt x="846" y="58"/>
                  </a:lnTo>
                  <a:lnTo>
                    <a:pt x="844" y="48"/>
                  </a:lnTo>
                  <a:lnTo>
                    <a:pt x="840" y="40"/>
                  </a:lnTo>
                  <a:lnTo>
                    <a:pt x="838" y="36"/>
                  </a:lnTo>
                  <a:lnTo>
                    <a:pt x="834" y="36"/>
                  </a:lnTo>
                  <a:lnTo>
                    <a:pt x="830" y="36"/>
                  </a:lnTo>
                  <a:lnTo>
                    <a:pt x="826" y="36"/>
                  </a:lnTo>
                  <a:lnTo>
                    <a:pt x="818" y="36"/>
                  </a:lnTo>
                  <a:lnTo>
                    <a:pt x="810" y="32"/>
                  </a:lnTo>
                  <a:lnTo>
                    <a:pt x="798" y="26"/>
                  </a:lnTo>
                  <a:lnTo>
                    <a:pt x="786" y="18"/>
                  </a:lnTo>
                  <a:lnTo>
                    <a:pt x="776" y="16"/>
                  </a:lnTo>
                  <a:lnTo>
                    <a:pt x="770" y="16"/>
                  </a:lnTo>
                  <a:lnTo>
                    <a:pt x="764" y="20"/>
                  </a:lnTo>
                  <a:lnTo>
                    <a:pt x="756" y="28"/>
                  </a:lnTo>
                  <a:lnTo>
                    <a:pt x="752" y="32"/>
                  </a:lnTo>
                  <a:lnTo>
                    <a:pt x="748" y="34"/>
                  </a:lnTo>
                  <a:lnTo>
                    <a:pt x="740" y="36"/>
                  </a:lnTo>
                  <a:lnTo>
                    <a:pt x="732" y="38"/>
                  </a:lnTo>
                  <a:lnTo>
                    <a:pt x="728" y="40"/>
                  </a:lnTo>
                  <a:lnTo>
                    <a:pt x="726" y="42"/>
                  </a:lnTo>
                  <a:lnTo>
                    <a:pt x="726" y="46"/>
                  </a:lnTo>
                  <a:close/>
                  <a:moveTo>
                    <a:pt x="1600" y="438"/>
                  </a:moveTo>
                  <a:lnTo>
                    <a:pt x="1600" y="438"/>
                  </a:lnTo>
                  <a:lnTo>
                    <a:pt x="1594" y="436"/>
                  </a:lnTo>
                  <a:lnTo>
                    <a:pt x="1588" y="434"/>
                  </a:lnTo>
                  <a:lnTo>
                    <a:pt x="1586" y="436"/>
                  </a:lnTo>
                  <a:lnTo>
                    <a:pt x="1588" y="438"/>
                  </a:lnTo>
                  <a:lnTo>
                    <a:pt x="1590" y="442"/>
                  </a:lnTo>
                  <a:lnTo>
                    <a:pt x="1590" y="444"/>
                  </a:lnTo>
                  <a:lnTo>
                    <a:pt x="1592" y="446"/>
                  </a:lnTo>
                  <a:lnTo>
                    <a:pt x="1596" y="448"/>
                  </a:lnTo>
                  <a:lnTo>
                    <a:pt x="1600" y="448"/>
                  </a:lnTo>
                  <a:lnTo>
                    <a:pt x="1604" y="446"/>
                  </a:lnTo>
                  <a:lnTo>
                    <a:pt x="1604" y="444"/>
                  </a:lnTo>
                  <a:lnTo>
                    <a:pt x="1600" y="438"/>
                  </a:lnTo>
                  <a:close/>
                  <a:moveTo>
                    <a:pt x="1606" y="1248"/>
                  </a:moveTo>
                  <a:lnTo>
                    <a:pt x="1606" y="1248"/>
                  </a:lnTo>
                  <a:lnTo>
                    <a:pt x="1606" y="1252"/>
                  </a:lnTo>
                  <a:lnTo>
                    <a:pt x="1604" y="1260"/>
                  </a:lnTo>
                  <a:lnTo>
                    <a:pt x="1604" y="1268"/>
                  </a:lnTo>
                  <a:lnTo>
                    <a:pt x="1604" y="1272"/>
                  </a:lnTo>
                  <a:lnTo>
                    <a:pt x="1606" y="1274"/>
                  </a:lnTo>
                  <a:lnTo>
                    <a:pt x="1608" y="1274"/>
                  </a:lnTo>
                  <a:lnTo>
                    <a:pt x="1610" y="1270"/>
                  </a:lnTo>
                  <a:lnTo>
                    <a:pt x="1610" y="1260"/>
                  </a:lnTo>
                  <a:lnTo>
                    <a:pt x="1614" y="1250"/>
                  </a:lnTo>
                  <a:lnTo>
                    <a:pt x="1620" y="1240"/>
                  </a:lnTo>
                  <a:lnTo>
                    <a:pt x="1620" y="1236"/>
                  </a:lnTo>
                  <a:lnTo>
                    <a:pt x="1618" y="1232"/>
                  </a:lnTo>
                  <a:lnTo>
                    <a:pt x="1618" y="1228"/>
                  </a:lnTo>
                  <a:lnTo>
                    <a:pt x="1616" y="1224"/>
                  </a:lnTo>
                  <a:lnTo>
                    <a:pt x="1616" y="1220"/>
                  </a:lnTo>
                  <a:lnTo>
                    <a:pt x="1614" y="1220"/>
                  </a:lnTo>
                  <a:lnTo>
                    <a:pt x="1612" y="1224"/>
                  </a:lnTo>
                  <a:lnTo>
                    <a:pt x="1612" y="1230"/>
                  </a:lnTo>
                  <a:lnTo>
                    <a:pt x="1612" y="1234"/>
                  </a:lnTo>
                  <a:lnTo>
                    <a:pt x="1612" y="1236"/>
                  </a:lnTo>
                  <a:lnTo>
                    <a:pt x="1608" y="1240"/>
                  </a:lnTo>
                  <a:lnTo>
                    <a:pt x="1606" y="1244"/>
                  </a:lnTo>
                  <a:lnTo>
                    <a:pt x="1604" y="1246"/>
                  </a:lnTo>
                  <a:lnTo>
                    <a:pt x="1606" y="1248"/>
                  </a:lnTo>
                  <a:close/>
                </a:path>
              </a:pathLst>
            </a:custGeom>
            <a:solidFill>
              <a:schemeClr val="accent3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237" name="Freeform 6156"/>
            <p:cNvSpPr>
              <a:spLocks noEditPoints="1"/>
            </p:cNvSpPr>
            <p:nvPr/>
          </p:nvSpPr>
          <p:spPr bwMode="auto">
            <a:xfrm>
              <a:off x="5067524" y="879407"/>
              <a:ext cx="3719699" cy="3473100"/>
            </a:xfrm>
            <a:custGeom>
              <a:avLst/>
              <a:gdLst>
                <a:gd name="T0" fmla="*/ 334096 w 5856"/>
                <a:gd name="T1" fmla="*/ 341505 h 5472"/>
                <a:gd name="T2" fmla="*/ 374746 w 5856"/>
                <a:gd name="T3" fmla="*/ 60938 h 5472"/>
                <a:gd name="T4" fmla="*/ 2452998 w 5856"/>
                <a:gd name="T5" fmla="*/ 316114 h 5472"/>
                <a:gd name="T6" fmla="*/ 3177084 w 5856"/>
                <a:gd name="T7" fmla="*/ 608108 h 5472"/>
                <a:gd name="T8" fmla="*/ 2139228 w 5856"/>
                <a:gd name="T9" fmla="*/ 481154 h 5472"/>
                <a:gd name="T10" fmla="*/ 256606 w 5856"/>
                <a:gd name="T11" fmla="*/ 559865 h 5472"/>
                <a:gd name="T12" fmla="*/ 48272 w 5856"/>
                <a:gd name="T13" fmla="*/ 76172 h 5472"/>
                <a:gd name="T14" fmla="*/ 461128 w 5856"/>
                <a:gd name="T15" fmla="*/ 11426 h 5472"/>
                <a:gd name="T16" fmla="*/ 438262 w 5856"/>
                <a:gd name="T17" fmla="*/ 78711 h 5472"/>
                <a:gd name="T18" fmla="*/ 1814025 w 5856"/>
                <a:gd name="T19" fmla="*/ 3336340 h 5472"/>
                <a:gd name="T20" fmla="*/ 2066820 w 5856"/>
                <a:gd name="T21" fmla="*/ 2794248 h 5472"/>
                <a:gd name="T22" fmla="*/ 2090956 w 5856"/>
                <a:gd name="T23" fmla="*/ 2845030 h 5472"/>
                <a:gd name="T24" fmla="*/ 2021088 w 5856"/>
                <a:gd name="T25" fmla="*/ 2668564 h 5472"/>
                <a:gd name="T26" fmla="*/ 2068090 w 5856"/>
                <a:gd name="T27" fmla="*/ 2759971 h 5472"/>
                <a:gd name="T28" fmla="*/ 2012196 w 5856"/>
                <a:gd name="T29" fmla="*/ 2762510 h 5472"/>
                <a:gd name="T30" fmla="*/ 2125255 w 5856"/>
                <a:gd name="T31" fmla="*/ 3088781 h 5472"/>
                <a:gd name="T32" fmla="*/ 2097307 w 5856"/>
                <a:gd name="T33" fmla="*/ 1976667 h 5472"/>
                <a:gd name="T34" fmla="*/ 2010925 w 5856"/>
                <a:gd name="T35" fmla="*/ 3324914 h 5472"/>
                <a:gd name="T36" fmla="*/ 2102389 w 5856"/>
                <a:gd name="T37" fmla="*/ 1863679 h 5472"/>
                <a:gd name="T38" fmla="*/ 1256352 w 5856"/>
                <a:gd name="T39" fmla="*/ 2824717 h 5472"/>
                <a:gd name="T40" fmla="*/ 1637450 w 5856"/>
                <a:gd name="T41" fmla="*/ 2959288 h 5472"/>
                <a:gd name="T42" fmla="*/ 1636179 w 5856"/>
                <a:gd name="T43" fmla="*/ 3313488 h 5472"/>
                <a:gd name="T44" fmla="*/ 1580285 w 5856"/>
                <a:gd name="T45" fmla="*/ 3222082 h 5472"/>
                <a:gd name="T46" fmla="*/ 1342734 w 5856"/>
                <a:gd name="T47" fmla="*/ 2956749 h 5472"/>
                <a:gd name="T48" fmla="*/ 5081 w 5856"/>
                <a:gd name="T49" fmla="*/ 3446790 h 5472"/>
                <a:gd name="T50" fmla="*/ 2179879 w 5856"/>
                <a:gd name="T51" fmla="*/ 2182332 h 5472"/>
                <a:gd name="T52" fmla="*/ 2291667 w 5856"/>
                <a:gd name="T53" fmla="*/ 2007136 h 5472"/>
                <a:gd name="T54" fmla="*/ 1948679 w 5856"/>
                <a:gd name="T55" fmla="*/ 3044347 h 5472"/>
                <a:gd name="T56" fmla="*/ 1984248 w 5856"/>
                <a:gd name="T57" fmla="*/ 3100206 h 5472"/>
                <a:gd name="T58" fmla="*/ 1942328 w 5856"/>
                <a:gd name="T59" fmla="*/ 2744736 h 5472"/>
                <a:gd name="T60" fmla="*/ 2132876 w 5856"/>
                <a:gd name="T61" fmla="*/ 3114171 h 5472"/>
                <a:gd name="T62" fmla="*/ 2483486 w 5856"/>
                <a:gd name="T63" fmla="*/ 1744342 h 5472"/>
                <a:gd name="T64" fmla="*/ 2336129 w 5856"/>
                <a:gd name="T65" fmla="*/ 1971589 h 5472"/>
                <a:gd name="T66" fmla="*/ 2107470 w 5856"/>
                <a:gd name="T67" fmla="*/ 1984284 h 5472"/>
                <a:gd name="T68" fmla="*/ 2536840 w 5856"/>
                <a:gd name="T69" fmla="*/ 1350786 h 5472"/>
                <a:gd name="T70" fmla="*/ 2451728 w 5856"/>
                <a:gd name="T71" fmla="*/ 1727838 h 5472"/>
                <a:gd name="T72" fmla="*/ 2022358 w 5856"/>
                <a:gd name="T73" fmla="*/ 2660947 h 5472"/>
                <a:gd name="T74" fmla="*/ 1906759 w 5856"/>
                <a:gd name="T75" fmla="*/ 2780283 h 5472"/>
                <a:gd name="T76" fmla="*/ 2087145 w 5856"/>
                <a:gd name="T77" fmla="*/ 2730772 h 5472"/>
                <a:gd name="T78" fmla="*/ 1878811 w 5856"/>
                <a:gd name="T79" fmla="*/ 2870420 h 5472"/>
                <a:gd name="T80" fmla="*/ 1669208 w 5856"/>
                <a:gd name="T81" fmla="*/ 3111632 h 5472"/>
                <a:gd name="T82" fmla="*/ 2046494 w 5856"/>
                <a:gd name="T83" fmla="*/ 2306747 h 5472"/>
                <a:gd name="T84" fmla="*/ 3226627 w 5856"/>
                <a:gd name="T85" fmla="*/ 603030 h 5472"/>
                <a:gd name="T86" fmla="*/ 2160824 w 5856"/>
                <a:gd name="T87" fmla="*/ 505275 h 5472"/>
                <a:gd name="T88" fmla="*/ 1448171 w 5856"/>
                <a:gd name="T89" fmla="*/ 275489 h 5472"/>
                <a:gd name="T90" fmla="*/ 899390 w 5856"/>
                <a:gd name="T91" fmla="*/ 483693 h 5472"/>
                <a:gd name="T92" fmla="*/ 736789 w 5856"/>
                <a:gd name="T93" fmla="*/ 700784 h 5472"/>
                <a:gd name="T94" fmla="*/ 137195 w 5856"/>
                <a:gd name="T95" fmla="*/ 684280 h 5472"/>
                <a:gd name="T96" fmla="*/ 415396 w 5856"/>
                <a:gd name="T97" fmla="*/ 2273739 h 5472"/>
                <a:gd name="T98" fmla="*/ 814279 w 5856"/>
                <a:gd name="T99" fmla="*/ 2748545 h 5472"/>
                <a:gd name="T100" fmla="*/ 1185214 w 5856"/>
                <a:gd name="T101" fmla="*/ 2338485 h 5472"/>
                <a:gd name="T102" fmla="*/ 1393547 w 5856"/>
                <a:gd name="T103" fmla="*/ 2695225 h 5472"/>
                <a:gd name="T104" fmla="*/ 1451982 w 5856"/>
                <a:gd name="T105" fmla="*/ 2856456 h 5472"/>
                <a:gd name="T106" fmla="*/ 1629828 w 5856"/>
                <a:gd name="T107" fmla="*/ 2740928 h 5472"/>
                <a:gd name="T108" fmla="*/ 1744157 w 5856"/>
                <a:gd name="T109" fmla="*/ 2391805 h 5472"/>
                <a:gd name="T110" fmla="*/ 1933435 w 5856"/>
                <a:gd name="T111" fmla="*/ 2254696 h 5472"/>
                <a:gd name="T112" fmla="*/ 1986789 w 5856"/>
                <a:gd name="T113" fmla="*/ 2059187 h 5472"/>
                <a:gd name="T114" fmla="*/ 1905488 w 5856"/>
                <a:gd name="T115" fmla="*/ 1812897 h 5472"/>
                <a:gd name="T116" fmla="*/ 2103659 w 5856"/>
                <a:gd name="T117" fmla="*/ 1858600 h 5472"/>
                <a:gd name="T118" fmla="*/ 2129066 w 5856"/>
                <a:gd name="T119" fmla="*/ 1809089 h 5472"/>
                <a:gd name="T120" fmla="*/ 2413618 w 5856"/>
                <a:gd name="T121" fmla="*/ 1277153 h 5472"/>
                <a:gd name="T122" fmla="*/ 3003049 w 5856"/>
                <a:gd name="T123" fmla="*/ 983890 h 5472"/>
                <a:gd name="T124" fmla="*/ 3079269 w 5856"/>
                <a:gd name="T125" fmla="*/ 1027054 h 54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56"/>
                <a:gd name="T190" fmla="*/ 0 h 5472"/>
                <a:gd name="T191" fmla="*/ 5856 w 5856"/>
                <a:gd name="T192" fmla="*/ 5472 h 54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56" h="5472">
                  <a:moveTo>
                    <a:pt x="1912" y="64"/>
                  </a:moveTo>
                  <a:lnTo>
                    <a:pt x="1912" y="64"/>
                  </a:lnTo>
                  <a:lnTo>
                    <a:pt x="1910" y="60"/>
                  </a:lnTo>
                  <a:lnTo>
                    <a:pt x="1902" y="58"/>
                  </a:lnTo>
                  <a:lnTo>
                    <a:pt x="1882" y="54"/>
                  </a:lnTo>
                  <a:lnTo>
                    <a:pt x="1862" y="54"/>
                  </a:lnTo>
                  <a:lnTo>
                    <a:pt x="1854" y="56"/>
                  </a:lnTo>
                  <a:lnTo>
                    <a:pt x="1850" y="60"/>
                  </a:lnTo>
                  <a:lnTo>
                    <a:pt x="1850" y="62"/>
                  </a:lnTo>
                  <a:lnTo>
                    <a:pt x="1852" y="64"/>
                  </a:lnTo>
                  <a:lnTo>
                    <a:pt x="1858" y="68"/>
                  </a:lnTo>
                  <a:lnTo>
                    <a:pt x="1868" y="70"/>
                  </a:lnTo>
                  <a:lnTo>
                    <a:pt x="1880" y="70"/>
                  </a:lnTo>
                  <a:lnTo>
                    <a:pt x="1902" y="68"/>
                  </a:lnTo>
                  <a:lnTo>
                    <a:pt x="1908" y="66"/>
                  </a:lnTo>
                  <a:lnTo>
                    <a:pt x="1912" y="64"/>
                  </a:lnTo>
                  <a:close/>
                  <a:moveTo>
                    <a:pt x="1078" y="706"/>
                  </a:moveTo>
                  <a:lnTo>
                    <a:pt x="1078" y="706"/>
                  </a:lnTo>
                  <a:lnTo>
                    <a:pt x="1094" y="702"/>
                  </a:lnTo>
                  <a:lnTo>
                    <a:pt x="1100" y="700"/>
                  </a:lnTo>
                  <a:lnTo>
                    <a:pt x="1104" y="698"/>
                  </a:lnTo>
                  <a:lnTo>
                    <a:pt x="1104" y="694"/>
                  </a:lnTo>
                  <a:lnTo>
                    <a:pt x="1104" y="690"/>
                  </a:lnTo>
                  <a:lnTo>
                    <a:pt x="1102" y="684"/>
                  </a:lnTo>
                  <a:lnTo>
                    <a:pt x="1094" y="678"/>
                  </a:lnTo>
                  <a:lnTo>
                    <a:pt x="1082" y="674"/>
                  </a:lnTo>
                  <a:lnTo>
                    <a:pt x="1070" y="674"/>
                  </a:lnTo>
                  <a:lnTo>
                    <a:pt x="1058" y="676"/>
                  </a:lnTo>
                  <a:lnTo>
                    <a:pt x="1048" y="682"/>
                  </a:lnTo>
                  <a:lnTo>
                    <a:pt x="1040" y="688"/>
                  </a:lnTo>
                  <a:lnTo>
                    <a:pt x="1036" y="694"/>
                  </a:lnTo>
                  <a:lnTo>
                    <a:pt x="1036" y="700"/>
                  </a:lnTo>
                  <a:lnTo>
                    <a:pt x="1040" y="704"/>
                  </a:lnTo>
                  <a:lnTo>
                    <a:pt x="1048" y="708"/>
                  </a:lnTo>
                  <a:lnTo>
                    <a:pt x="1060" y="708"/>
                  </a:lnTo>
                  <a:lnTo>
                    <a:pt x="1078" y="706"/>
                  </a:lnTo>
                  <a:close/>
                  <a:moveTo>
                    <a:pt x="1928" y="154"/>
                  </a:moveTo>
                  <a:lnTo>
                    <a:pt x="1928" y="154"/>
                  </a:lnTo>
                  <a:lnTo>
                    <a:pt x="1914" y="152"/>
                  </a:lnTo>
                  <a:lnTo>
                    <a:pt x="1902" y="154"/>
                  </a:lnTo>
                  <a:lnTo>
                    <a:pt x="1894" y="156"/>
                  </a:lnTo>
                  <a:lnTo>
                    <a:pt x="1890" y="160"/>
                  </a:lnTo>
                  <a:lnTo>
                    <a:pt x="1890" y="164"/>
                  </a:lnTo>
                  <a:lnTo>
                    <a:pt x="1894" y="168"/>
                  </a:lnTo>
                  <a:lnTo>
                    <a:pt x="1900" y="172"/>
                  </a:lnTo>
                  <a:lnTo>
                    <a:pt x="1910" y="176"/>
                  </a:lnTo>
                  <a:lnTo>
                    <a:pt x="1920" y="178"/>
                  </a:lnTo>
                  <a:lnTo>
                    <a:pt x="1926" y="180"/>
                  </a:lnTo>
                  <a:lnTo>
                    <a:pt x="1932" y="186"/>
                  </a:lnTo>
                  <a:lnTo>
                    <a:pt x="1934" y="188"/>
                  </a:lnTo>
                  <a:lnTo>
                    <a:pt x="1938" y="190"/>
                  </a:lnTo>
                  <a:lnTo>
                    <a:pt x="1956" y="188"/>
                  </a:lnTo>
                  <a:lnTo>
                    <a:pt x="1982" y="180"/>
                  </a:lnTo>
                  <a:lnTo>
                    <a:pt x="1996" y="174"/>
                  </a:lnTo>
                  <a:lnTo>
                    <a:pt x="2000" y="172"/>
                  </a:lnTo>
                  <a:lnTo>
                    <a:pt x="2000" y="170"/>
                  </a:lnTo>
                  <a:lnTo>
                    <a:pt x="1998" y="168"/>
                  </a:lnTo>
                  <a:lnTo>
                    <a:pt x="1994" y="166"/>
                  </a:lnTo>
                  <a:lnTo>
                    <a:pt x="1982" y="162"/>
                  </a:lnTo>
                  <a:lnTo>
                    <a:pt x="1964" y="158"/>
                  </a:lnTo>
                  <a:lnTo>
                    <a:pt x="1928" y="154"/>
                  </a:lnTo>
                  <a:close/>
                  <a:moveTo>
                    <a:pt x="526" y="138"/>
                  </a:moveTo>
                  <a:lnTo>
                    <a:pt x="526" y="138"/>
                  </a:lnTo>
                  <a:lnTo>
                    <a:pt x="532" y="144"/>
                  </a:lnTo>
                  <a:lnTo>
                    <a:pt x="538" y="148"/>
                  </a:lnTo>
                  <a:lnTo>
                    <a:pt x="552" y="152"/>
                  </a:lnTo>
                  <a:lnTo>
                    <a:pt x="558" y="154"/>
                  </a:lnTo>
                  <a:lnTo>
                    <a:pt x="562" y="152"/>
                  </a:lnTo>
                  <a:lnTo>
                    <a:pt x="564" y="150"/>
                  </a:lnTo>
                  <a:lnTo>
                    <a:pt x="564" y="146"/>
                  </a:lnTo>
                  <a:lnTo>
                    <a:pt x="564" y="142"/>
                  </a:lnTo>
                  <a:lnTo>
                    <a:pt x="568" y="140"/>
                  </a:lnTo>
                  <a:lnTo>
                    <a:pt x="572" y="136"/>
                  </a:lnTo>
                  <a:lnTo>
                    <a:pt x="582" y="136"/>
                  </a:lnTo>
                  <a:lnTo>
                    <a:pt x="600" y="134"/>
                  </a:lnTo>
                  <a:lnTo>
                    <a:pt x="604" y="132"/>
                  </a:lnTo>
                  <a:lnTo>
                    <a:pt x="606" y="130"/>
                  </a:lnTo>
                  <a:lnTo>
                    <a:pt x="604" y="128"/>
                  </a:lnTo>
                  <a:lnTo>
                    <a:pt x="598" y="126"/>
                  </a:lnTo>
                  <a:lnTo>
                    <a:pt x="580" y="122"/>
                  </a:lnTo>
                  <a:lnTo>
                    <a:pt x="556" y="120"/>
                  </a:lnTo>
                  <a:lnTo>
                    <a:pt x="534" y="122"/>
                  </a:lnTo>
                  <a:lnTo>
                    <a:pt x="526" y="124"/>
                  </a:lnTo>
                  <a:lnTo>
                    <a:pt x="522" y="126"/>
                  </a:lnTo>
                  <a:lnTo>
                    <a:pt x="522" y="132"/>
                  </a:lnTo>
                  <a:lnTo>
                    <a:pt x="526" y="138"/>
                  </a:lnTo>
                  <a:close/>
                  <a:moveTo>
                    <a:pt x="658" y="948"/>
                  </a:moveTo>
                  <a:lnTo>
                    <a:pt x="658" y="948"/>
                  </a:lnTo>
                  <a:lnTo>
                    <a:pt x="658" y="944"/>
                  </a:lnTo>
                  <a:lnTo>
                    <a:pt x="656" y="942"/>
                  </a:lnTo>
                  <a:lnTo>
                    <a:pt x="644" y="936"/>
                  </a:lnTo>
                  <a:lnTo>
                    <a:pt x="628" y="926"/>
                  </a:lnTo>
                  <a:lnTo>
                    <a:pt x="620" y="920"/>
                  </a:lnTo>
                  <a:lnTo>
                    <a:pt x="612" y="912"/>
                  </a:lnTo>
                  <a:lnTo>
                    <a:pt x="602" y="904"/>
                  </a:lnTo>
                  <a:lnTo>
                    <a:pt x="594" y="904"/>
                  </a:lnTo>
                  <a:lnTo>
                    <a:pt x="588" y="906"/>
                  </a:lnTo>
                  <a:lnTo>
                    <a:pt x="582" y="908"/>
                  </a:lnTo>
                  <a:lnTo>
                    <a:pt x="580" y="910"/>
                  </a:lnTo>
                  <a:lnTo>
                    <a:pt x="580" y="912"/>
                  </a:lnTo>
                  <a:lnTo>
                    <a:pt x="582" y="916"/>
                  </a:lnTo>
                  <a:lnTo>
                    <a:pt x="584" y="920"/>
                  </a:lnTo>
                  <a:lnTo>
                    <a:pt x="582" y="920"/>
                  </a:lnTo>
                  <a:lnTo>
                    <a:pt x="578" y="918"/>
                  </a:lnTo>
                  <a:lnTo>
                    <a:pt x="576" y="918"/>
                  </a:lnTo>
                  <a:lnTo>
                    <a:pt x="574" y="920"/>
                  </a:lnTo>
                  <a:lnTo>
                    <a:pt x="576" y="924"/>
                  </a:lnTo>
                  <a:lnTo>
                    <a:pt x="580" y="930"/>
                  </a:lnTo>
                  <a:lnTo>
                    <a:pt x="588" y="940"/>
                  </a:lnTo>
                  <a:lnTo>
                    <a:pt x="594" y="944"/>
                  </a:lnTo>
                  <a:lnTo>
                    <a:pt x="596" y="946"/>
                  </a:lnTo>
                  <a:lnTo>
                    <a:pt x="600" y="944"/>
                  </a:lnTo>
                  <a:lnTo>
                    <a:pt x="600" y="942"/>
                  </a:lnTo>
                  <a:lnTo>
                    <a:pt x="604" y="942"/>
                  </a:lnTo>
                  <a:lnTo>
                    <a:pt x="610" y="942"/>
                  </a:lnTo>
                  <a:lnTo>
                    <a:pt x="618" y="946"/>
                  </a:lnTo>
                  <a:lnTo>
                    <a:pt x="620" y="948"/>
                  </a:lnTo>
                  <a:lnTo>
                    <a:pt x="620" y="952"/>
                  </a:lnTo>
                  <a:lnTo>
                    <a:pt x="620" y="956"/>
                  </a:lnTo>
                  <a:lnTo>
                    <a:pt x="624" y="958"/>
                  </a:lnTo>
                  <a:lnTo>
                    <a:pt x="638" y="956"/>
                  </a:lnTo>
                  <a:lnTo>
                    <a:pt x="652" y="954"/>
                  </a:lnTo>
                  <a:lnTo>
                    <a:pt x="656" y="950"/>
                  </a:lnTo>
                  <a:lnTo>
                    <a:pt x="658" y="948"/>
                  </a:lnTo>
                  <a:close/>
                  <a:moveTo>
                    <a:pt x="768" y="460"/>
                  </a:moveTo>
                  <a:lnTo>
                    <a:pt x="768" y="460"/>
                  </a:lnTo>
                  <a:lnTo>
                    <a:pt x="752" y="466"/>
                  </a:lnTo>
                  <a:lnTo>
                    <a:pt x="742" y="468"/>
                  </a:lnTo>
                  <a:lnTo>
                    <a:pt x="736" y="468"/>
                  </a:lnTo>
                  <a:lnTo>
                    <a:pt x="732" y="466"/>
                  </a:lnTo>
                  <a:lnTo>
                    <a:pt x="728" y="462"/>
                  </a:lnTo>
                  <a:lnTo>
                    <a:pt x="722" y="460"/>
                  </a:lnTo>
                  <a:lnTo>
                    <a:pt x="712" y="458"/>
                  </a:lnTo>
                  <a:lnTo>
                    <a:pt x="698" y="460"/>
                  </a:lnTo>
                  <a:lnTo>
                    <a:pt x="682" y="462"/>
                  </a:lnTo>
                  <a:lnTo>
                    <a:pt x="674" y="464"/>
                  </a:lnTo>
                  <a:lnTo>
                    <a:pt x="672" y="468"/>
                  </a:lnTo>
                  <a:lnTo>
                    <a:pt x="672" y="470"/>
                  </a:lnTo>
                  <a:lnTo>
                    <a:pt x="674" y="474"/>
                  </a:lnTo>
                  <a:lnTo>
                    <a:pt x="674" y="476"/>
                  </a:lnTo>
                  <a:lnTo>
                    <a:pt x="672" y="478"/>
                  </a:lnTo>
                  <a:lnTo>
                    <a:pt x="664" y="476"/>
                  </a:lnTo>
                  <a:lnTo>
                    <a:pt x="652" y="478"/>
                  </a:lnTo>
                  <a:lnTo>
                    <a:pt x="636" y="480"/>
                  </a:lnTo>
                  <a:lnTo>
                    <a:pt x="620" y="484"/>
                  </a:lnTo>
                  <a:lnTo>
                    <a:pt x="602" y="492"/>
                  </a:lnTo>
                  <a:lnTo>
                    <a:pt x="584" y="500"/>
                  </a:lnTo>
                  <a:lnTo>
                    <a:pt x="568" y="508"/>
                  </a:lnTo>
                  <a:lnTo>
                    <a:pt x="554" y="518"/>
                  </a:lnTo>
                  <a:lnTo>
                    <a:pt x="544" y="528"/>
                  </a:lnTo>
                  <a:lnTo>
                    <a:pt x="538" y="536"/>
                  </a:lnTo>
                  <a:lnTo>
                    <a:pt x="532" y="538"/>
                  </a:lnTo>
                  <a:lnTo>
                    <a:pt x="528" y="538"/>
                  </a:lnTo>
                  <a:lnTo>
                    <a:pt x="526" y="538"/>
                  </a:lnTo>
                  <a:lnTo>
                    <a:pt x="524" y="536"/>
                  </a:lnTo>
                  <a:lnTo>
                    <a:pt x="520" y="534"/>
                  </a:lnTo>
                  <a:lnTo>
                    <a:pt x="514" y="536"/>
                  </a:lnTo>
                  <a:lnTo>
                    <a:pt x="506" y="542"/>
                  </a:lnTo>
                  <a:lnTo>
                    <a:pt x="498" y="548"/>
                  </a:lnTo>
                  <a:lnTo>
                    <a:pt x="494" y="550"/>
                  </a:lnTo>
                  <a:lnTo>
                    <a:pt x="490" y="548"/>
                  </a:lnTo>
                  <a:lnTo>
                    <a:pt x="488" y="546"/>
                  </a:lnTo>
                  <a:lnTo>
                    <a:pt x="488" y="544"/>
                  </a:lnTo>
                  <a:lnTo>
                    <a:pt x="484" y="542"/>
                  </a:lnTo>
                  <a:lnTo>
                    <a:pt x="480" y="542"/>
                  </a:lnTo>
                  <a:lnTo>
                    <a:pt x="474" y="546"/>
                  </a:lnTo>
                  <a:lnTo>
                    <a:pt x="470" y="550"/>
                  </a:lnTo>
                  <a:lnTo>
                    <a:pt x="468" y="554"/>
                  </a:lnTo>
                  <a:lnTo>
                    <a:pt x="470" y="558"/>
                  </a:lnTo>
                  <a:lnTo>
                    <a:pt x="474" y="560"/>
                  </a:lnTo>
                  <a:lnTo>
                    <a:pt x="480" y="564"/>
                  </a:lnTo>
                  <a:lnTo>
                    <a:pt x="480" y="568"/>
                  </a:lnTo>
                  <a:lnTo>
                    <a:pt x="476" y="570"/>
                  </a:lnTo>
                  <a:lnTo>
                    <a:pt x="472" y="572"/>
                  </a:lnTo>
                  <a:lnTo>
                    <a:pt x="470" y="576"/>
                  </a:lnTo>
                  <a:lnTo>
                    <a:pt x="472" y="578"/>
                  </a:lnTo>
                  <a:lnTo>
                    <a:pt x="476" y="580"/>
                  </a:lnTo>
                  <a:lnTo>
                    <a:pt x="478" y="582"/>
                  </a:lnTo>
                  <a:lnTo>
                    <a:pt x="478" y="584"/>
                  </a:lnTo>
                  <a:lnTo>
                    <a:pt x="476" y="586"/>
                  </a:lnTo>
                  <a:lnTo>
                    <a:pt x="468" y="586"/>
                  </a:lnTo>
                  <a:lnTo>
                    <a:pt x="460" y="588"/>
                  </a:lnTo>
                  <a:lnTo>
                    <a:pt x="454" y="594"/>
                  </a:lnTo>
                  <a:lnTo>
                    <a:pt x="450" y="600"/>
                  </a:lnTo>
                  <a:lnTo>
                    <a:pt x="446" y="606"/>
                  </a:lnTo>
                  <a:lnTo>
                    <a:pt x="442" y="614"/>
                  </a:lnTo>
                  <a:lnTo>
                    <a:pt x="436" y="622"/>
                  </a:lnTo>
                  <a:lnTo>
                    <a:pt x="426" y="630"/>
                  </a:lnTo>
                  <a:lnTo>
                    <a:pt x="414" y="636"/>
                  </a:lnTo>
                  <a:lnTo>
                    <a:pt x="390" y="648"/>
                  </a:lnTo>
                  <a:lnTo>
                    <a:pt x="384" y="654"/>
                  </a:lnTo>
                  <a:lnTo>
                    <a:pt x="380" y="658"/>
                  </a:lnTo>
                  <a:lnTo>
                    <a:pt x="380" y="662"/>
                  </a:lnTo>
                  <a:lnTo>
                    <a:pt x="382" y="666"/>
                  </a:lnTo>
                  <a:lnTo>
                    <a:pt x="390" y="666"/>
                  </a:lnTo>
                  <a:lnTo>
                    <a:pt x="400" y="666"/>
                  </a:lnTo>
                  <a:lnTo>
                    <a:pt x="408" y="668"/>
                  </a:lnTo>
                  <a:lnTo>
                    <a:pt x="410" y="670"/>
                  </a:lnTo>
                  <a:lnTo>
                    <a:pt x="408" y="674"/>
                  </a:lnTo>
                  <a:lnTo>
                    <a:pt x="406" y="678"/>
                  </a:lnTo>
                  <a:lnTo>
                    <a:pt x="402" y="680"/>
                  </a:lnTo>
                  <a:lnTo>
                    <a:pt x="402" y="684"/>
                  </a:lnTo>
                  <a:lnTo>
                    <a:pt x="406" y="684"/>
                  </a:lnTo>
                  <a:lnTo>
                    <a:pt x="416" y="682"/>
                  </a:lnTo>
                  <a:lnTo>
                    <a:pt x="438" y="676"/>
                  </a:lnTo>
                  <a:lnTo>
                    <a:pt x="446" y="676"/>
                  </a:lnTo>
                  <a:lnTo>
                    <a:pt x="454" y="676"/>
                  </a:lnTo>
                  <a:lnTo>
                    <a:pt x="460" y="678"/>
                  </a:lnTo>
                  <a:lnTo>
                    <a:pt x="466" y="682"/>
                  </a:lnTo>
                  <a:lnTo>
                    <a:pt x="486" y="692"/>
                  </a:lnTo>
                  <a:lnTo>
                    <a:pt x="496" y="696"/>
                  </a:lnTo>
                  <a:lnTo>
                    <a:pt x="508" y="694"/>
                  </a:lnTo>
                  <a:lnTo>
                    <a:pt x="514" y="692"/>
                  </a:lnTo>
                  <a:lnTo>
                    <a:pt x="518" y="690"/>
                  </a:lnTo>
                  <a:lnTo>
                    <a:pt x="522" y="686"/>
                  </a:lnTo>
                  <a:lnTo>
                    <a:pt x="524" y="680"/>
                  </a:lnTo>
                  <a:lnTo>
                    <a:pt x="526" y="674"/>
                  </a:lnTo>
                  <a:lnTo>
                    <a:pt x="528" y="672"/>
                  </a:lnTo>
                  <a:lnTo>
                    <a:pt x="538" y="670"/>
                  </a:lnTo>
                  <a:lnTo>
                    <a:pt x="542" y="668"/>
                  </a:lnTo>
                  <a:lnTo>
                    <a:pt x="546" y="664"/>
                  </a:lnTo>
                  <a:lnTo>
                    <a:pt x="550" y="660"/>
                  </a:lnTo>
                  <a:lnTo>
                    <a:pt x="554" y="650"/>
                  </a:lnTo>
                  <a:lnTo>
                    <a:pt x="558" y="640"/>
                  </a:lnTo>
                  <a:lnTo>
                    <a:pt x="562" y="634"/>
                  </a:lnTo>
                  <a:lnTo>
                    <a:pt x="566" y="630"/>
                  </a:lnTo>
                  <a:lnTo>
                    <a:pt x="572" y="628"/>
                  </a:lnTo>
                  <a:lnTo>
                    <a:pt x="580" y="624"/>
                  </a:lnTo>
                  <a:lnTo>
                    <a:pt x="584" y="622"/>
                  </a:lnTo>
                  <a:lnTo>
                    <a:pt x="586" y="616"/>
                  </a:lnTo>
                  <a:lnTo>
                    <a:pt x="588" y="606"/>
                  </a:lnTo>
                  <a:lnTo>
                    <a:pt x="590" y="602"/>
                  </a:lnTo>
                  <a:lnTo>
                    <a:pt x="594" y="600"/>
                  </a:lnTo>
                  <a:lnTo>
                    <a:pt x="610" y="594"/>
                  </a:lnTo>
                  <a:lnTo>
                    <a:pt x="638" y="584"/>
                  </a:lnTo>
                  <a:lnTo>
                    <a:pt x="652" y="578"/>
                  </a:lnTo>
                  <a:lnTo>
                    <a:pt x="658" y="572"/>
                  </a:lnTo>
                  <a:lnTo>
                    <a:pt x="662" y="568"/>
                  </a:lnTo>
                  <a:lnTo>
                    <a:pt x="664" y="564"/>
                  </a:lnTo>
                  <a:lnTo>
                    <a:pt x="668" y="558"/>
                  </a:lnTo>
                  <a:lnTo>
                    <a:pt x="674" y="552"/>
                  </a:lnTo>
                  <a:lnTo>
                    <a:pt x="688" y="544"/>
                  </a:lnTo>
                  <a:lnTo>
                    <a:pt x="712" y="534"/>
                  </a:lnTo>
                  <a:lnTo>
                    <a:pt x="744" y="522"/>
                  </a:lnTo>
                  <a:lnTo>
                    <a:pt x="778" y="512"/>
                  </a:lnTo>
                  <a:lnTo>
                    <a:pt x="854" y="492"/>
                  </a:lnTo>
                  <a:lnTo>
                    <a:pt x="924" y="474"/>
                  </a:lnTo>
                  <a:lnTo>
                    <a:pt x="956" y="464"/>
                  </a:lnTo>
                  <a:lnTo>
                    <a:pt x="980" y="454"/>
                  </a:lnTo>
                  <a:lnTo>
                    <a:pt x="990" y="448"/>
                  </a:lnTo>
                  <a:lnTo>
                    <a:pt x="998" y="444"/>
                  </a:lnTo>
                  <a:lnTo>
                    <a:pt x="1002" y="438"/>
                  </a:lnTo>
                  <a:lnTo>
                    <a:pt x="1002" y="432"/>
                  </a:lnTo>
                  <a:lnTo>
                    <a:pt x="1002" y="428"/>
                  </a:lnTo>
                  <a:lnTo>
                    <a:pt x="1000" y="424"/>
                  </a:lnTo>
                  <a:lnTo>
                    <a:pt x="996" y="420"/>
                  </a:lnTo>
                  <a:lnTo>
                    <a:pt x="990" y="416"/>
                  </a:lnTo>
                  <a:lnTo>
                    <a:pt x="974" y="410"/>
                  </a:lnTo>
                  <a:lnTo>
                    <a:pt x="954" y="406"/>
                  </a:lnTo>
                  <a:lnTo>
                    <a:pt x="932" y="408"/>
                  </a:lnTo>
                  <a:lnTo>
                    <a:pt x="908" y="412"/>
                  </a:lnTo>
                  <a:lnTo>
                    <a:pt x="878" y="422"/>
                  </a:lnTo>
                  <a:lnTo>
                    <a:pt x="874" y="426"/>
                  </a:lnTo>
                  <a:lnTo>
                    <a:pt x="870" y="428"/>
                  </a:lnTo>
                  <a:lnTo>
                    <a:pt x="868" y="430"/>
                  </a:lnTo>
                  <a:lnTo>
                    <a:pt x="864" y="434"/>
                  </a:lnTo>
                  <a:lnTo>
                    <a:pt x="856" y="438"/>
                  </a:lnTo>
                  <a:lnTo>
                    <a:pt x="842" y="444"/>
                  </a:lnTo>
                  <a:lnTo>
                    <a:pt x="818" y="450"/>
                  </a:lnTo>
                  <a:lnTo>
                    <a:pt x="808" y="450"/>
                  </a:lnTo>
                  <a:lnTo>
                    <a:pt x="798" y="452"/>
                  </a:lnTo>
                  <a:lnTo>
                    <a:pt x="768" y="460"/>
                  </a:lnTo>
                  <a:close/>
                  <a:moveTo>
                    <a:pt x="484" y="70"/>
                  </a:moveTo>
                  <a:lnTo>
                    <a:pt x="484" y="70"/>
                  </a:lnTo>
                  <a:lnTo>
                    <a:pt x="482" y="70"/>
                  </a:lnTo>
                  <a:lnTo>
                    <a:pt x="484" y="70"/>
                  </a:lnTo>
                  <a:lnTo>
                    <a:pt x="490" y="72"/>
                  </a:lnTo>
                  <a:lnTo>
                    <a:pt x="500" y="74"/>
                  </a:lnTo>
                  <a:lnTo>
                    <a:pt x="510" y="78"/>
                  </a:lnTo>
                  <a:lnTo>
                    <a:pt x="528" y="86"/>
                  </a:lnTo>
                  <a:lnTo>
                    <a:pt x="538" y="86"/>
                  </a:lnTo>
                  <a:lnTo>
                    <a:pt x="554" y="86"/>
                  </a:lnTo>
                  <a:lnTo>
                    <a:pt x="568" y="86"/>
                  </a:lnTo>
                  <a:lnTo>
                    <a:pt x="568" y="84"/>
                  </a:lnTo>
                  <a:lnTo>
                    <a:pt x="566" y="82"/>
                  </a:lnTo>
                  <a:lnTo>
                    <a:pt x="544" y="76"/>
                  </a:lnTo>
                  <a:lnTo>
                    <a:pt x="530" y="72"/>
                  </a:lnTo>
                  <a:lnTo>
                    <a:pt x="512" y="70"/>
                  </a:lnTo>
                  <a:lnTo>
                    <a:pt x="496" y="68"/>
                  </a:lnTo>
                  <a:lnTo>
                    <a:pt x="484" y="70"/>
                  </a:lnTo>
                  <a:close/>
                  <a:moveTo>
                    <a:pt x="542" y="114"/>
                  </a:moveTo>
                  <a:lnTo>
                    <a:pt x="542" y="114"/>
                  </a:lnTo>
                  <a:lnTo>
                    <a:pt x="554" y="116"/>
                  </a:lnTo>
                  <a:lnTo>
                    <a:pt x="558" y="114"/>
                  </a:lnTo>
                  <a:lnTo>
                    <a:pt x="560" y="112"/>
                  </a:lnTo>
                  <a:lnTo>
                    <a:pt x="560" y="110"/>
                  </a:lnTo>
                  <a:lnTo>
                    <a:pt x="560" y="108"/>
                  </a:lnTo>
                  <a:lnTo>
                    <a:pt x="554" y="106"/>
                  </a:lnTo>
                  <a:lnTo>
                    <a:pt x="542" y="106"/>
                  </a:lnTo>
                  <a:lnTo>
                    <a:pt x="532" y="108"/>
                  </a:lnTo>
                  <a:lnTo>
                    <a:pt x="530" y="110"/>
                  </a:lnTo>
                  <a:lnTo>
                    <a:pt x="532" y="112"/>
                  </a:lnTo>
                  <a:lnTo>
                    <a:pt x="534" y="114"/>
                  </a:lnTo>
                  <a:lnTo>
                    <a:pt x="542" y="114"/>
                  </a:lnTo>
                  <a:close/>
                  <a:moveTo>
                    <a:pt x="590" y="96"/>
                  </a:moveTo>
                  <a:lnTo>
                    <a:pt x="590" y="96"/>
                  </a:lnTo>
                  <a:lnTo>
                    <a:pt x="596" y="94"/>
                  </a:lnTo>
                  <a:lnTo>
                    <a:pt x="598" y="92"/>
                  </a:lnTo>
                  <a:lnTo>
                    <a:pt x="598" y="90"/>
                  </a:lnTo>
                  <a:lnTo>
                    <a:pt x="596" y="88"/>
                  </a:lnTo>
                  <a:lnTo>
                    <a:pt x="592" y="86"/>
                  </a:lnTo>
                  <a:lnTo>
                    <a:pt x="584" y="86"/>
                  </a:lnTo>
                  <a:lnTo>
                    <a:pt x="574" y="88"/>
                  </a:lnTo>
                  <a:lnTo>
                    <a:pt x="562" y="90"/>
                  </a:lnTo>
                  <a:lnTo>
                    <a:pt x="556" y="92"/>
                  </a:lnTo>
                  <a:lnTo>
                    <a:pt x="556" y="94"/>
                  </a:lnTo>
                  <a:lnTo>
                    <a:pt x="560" y="96"/>
                  </a:lnTo>
                  <a:lnTo>
                    <a:pt x="576" y="96"/>
                  </a:lnTo>
                  <a:lnTo>
                    <a:pt x="590" y="96"/>
                  </a:lnTo>
                  <a:close/>
                  <a:moveTo>
                    <a:pt x="554" y="70"/>
                  </a:moveTo>
                  <a:lnTo>
                    <a:pt x="554" y="70"/>
                  </a:lnTo>
                  <a:lnTo>
                    <a:pt x="554" y="72"/>
                  </a:lnTo>
                  <a:lnTo>
                    <a:pt x="554" y="74"/>
                  </a:lnTo>
                  <a:lnTo>
                    <a:pt x="562" y="78"/>
                  </a:lnTo>
                  <a:lnTo>
                    <a:pt x="572" y="80"/>
                  </a:lnTo>
                  <a:lnTo>
                    <a:pt x="582" y="80"/>
                  </a:lnTo>
                  <a:lnTo>
                    <a:pt x="584" y="78"/>
                  </a:lnTo>
                  <a:lnTo>
                    <a:pt x="584" y="76"/>
                  </a:lnTo>
                  <a:lnTo>
                    <a:pt x="576" y="72"/>
                  </a:lnTo>
                  <a:lnTo>
                    <a:pt x="564" y="68"/>
                  </a:lnTo>
                  <a:lnTo>
                    <a:pt x="558" y="68"/>
                  </a:lnTo>
                  <a:lnTo>
                    <a:pt x="554" y="70"/>
                  </a:lnTo>
                  <a:close/>
                  <a:moveTo>
                    <a:pt x="1962" y="108"/>
                  </a:moveTo>
                  <a:lnTo>
                    <a:pt x="1962" y="108"/>
                  </a:lnTo>
                  <a:lnTo>
                    <a:pt x="1950" y="114"/>
                  </a:lnTo>
                  <a:lnTo>
                    <a:pt x="1938" y="120"/>
                  </a:lnTo>
                  <a:lnTo>
                    <a:pt x="1916" y="128"/>
                  </a:lnTo>
                  <a:lnTo>
                    <a:pt x="1908" y="132"/>
                  </a:lnTo>
                  <a:lnTo>
                    <a:pt x="1906" y="134"/>
                  </a:lnTo>
                  <a:lnTo>
                    <a:pt x="1908" y="136"/>
                  </a:lnTo>
                  <a:lnTo>
                    <a:pt x="1918" y="138"/>
                  </a:lnTo>
                  <a:lnTo>
                    <a:pt x="1930" y="138"/>
                  </a:lnTo>
                  <a:lnTo>
                    <a:pt x="1938" y="142"/>
                  </a:lnTo>
                  <a:lnTo>
                    <a:pt x="1952" y="146"/>
                  </a:lnTo>
                  <a:lnTo>
                    <a:pt x="1968" y="154"/>
                  </a:lnTo>
                  <a:lnTo>
                    <a:pt x="1980" y="156"/>
                  </a:lnTo>
                  <a:lnTo>
                    <a:pt x="1994" y="158"/>
                  </a:lnTo>
                  <a:lnTo>
                    <a:pt x="2010" y="158"/>
                  </a:lnTo>
                  <a:lnTo>
                    <a:pt x="2016" y="158"/>
                  </a:lnTo>
                  <a:lnTo>
                    <a:pt x="2020" y="156"/>
                  </a:lnTo>
                  <a:lnTo>
                    <a:pt x="2022" y="152"/>
                  </a:lnTo>
                  <a:lnTo>
                    <a:pt x="2024" y="150"/>
                  </a:lnTo>
                  <a:lnTo>
                    <a:pt x="2028" y="146"/>
                  </a:lnTo>
                  <a:lnTo>
                    <a:pt x="2040" y="142"/>
                  </a:lnTo>
                  <a:lnTo>
                    <a:pt x="2058" y="140"/>
                  </a:lnTo>
                  <a:lnTo>
                    <a:pt x="2100" y="140"/>
                  </a:lnTo>
                  <a:lnTo>
                    <a:pt x="2130" y="140"/>
                  </a:lnTo>
                  <a:lnTo>
                    <a:pt x="2138" y="138"/>
                  </a:lnTo>
                  <a:lnTo>
                    <a:pt x="2142" y="136"/>
                  </a:lnTo>
                  <a:lnTo>
                    <a:pt x="2142" y="130"/>
                  </a:lnTo>
                  <a:lnTo>
                    <a:pt x="2136" y="122"/>
                  </a:lnTo>
                  <a:lnTo>
                    <a:pt x="2132" y="114"/>
                  </a:lnTo>
                  <a:lnTo>
                    <a:pt x="2132" y="112"/>
                  </a:lnTo>
                  <a:lnTo>
                    <a:pt x="2134" y="110"/>
                  </a:lnTo>
                  <a:lnTo>
                    <a:pt x="2140" y="108"/>
                  </a:lnTo>
                  <a:lnTo>
                    <a:pt x="2146" y="106"/>
                  </a:lnTo>
                  <a:lnTo>
                    <a:pt x="2162" y="104"/>
                  </a:lnTo>
                  <a:lnTo>
                    <a:pt x="2164" y="102"/>
                  </a:lnTo>
                  <a:lnTo>
                    <a:pt x="2166" y="100"/>
                  </a:lnTo>
                  <a:lnTo>
                    <a:pt x="2164" y="96"/>
                  </a:lnTo>
                  <a:lnTo>
                    <a:pt x="2160" y="92"/>
                  </a:lnTo>
                  <a:lnTo>
                    <a:pt x="2154" y="90"/>
                  </a:lnTo>
                  <a:lnTo>
                    <a:pt x="2142" y="88"/>
                  </a:lnTo>
                  <a:lnTo>
                    <a:pt x="2136" y="88"/>
                  </a:lnTo>
                  <a:lnTo>
                    <a:pt x="2128" y="86"/>
                  </a:lnTo>
                  <a:lnTo>
                    <a:pt x="2118" y="82"/>
                  </a:lnTo>
                  <a:lnTo>
                    <a:pt x="2110" y="74"/>
                  </a:lnTo>
                  <a:lnTo>
                    <a:pt x="2090" y="60"/>
                  </a:lnTo>
                  <a:lnTo>
                    <a:pt x="2082" y="56"/>
                  </a:lnTo>
                  <a:lnTo>
                    <a:pt x="2076" y="52"/>
                  </a:lnTo>
                  <a:lnTo>
                    <a:pt x="2068" y="50"/>
                  </a:lnTo>
                  <a:lnTo>
                    <a:pt x="2060" y="50"/>
                  </a:lnTo>
                  <a:lnTo>
                    <a:pt x="2052" y="54"/>
                  </a:lnTo>
                  <a:lnTo>
                    <a:pt x="2044" y="58"/>
                  </a:lnTo>
                  <a:lnTo>
                    <a:pt x="2034" y="62"/>
                  </a:lnTo>
                  <a:lnTo>
                    <a:pt x="2026" y="66"/>
                  </a:lnTo>
                  <a:lnTo>
                    <a:pt x="2008" y="68"/>
                  </a:lnTo>
                  <a:lnTo>
                    <a:pt x="1988" y="74"/>
                  </a:lnTo>
                  <a:lnTo>
                    <a:pt x="1978" y="78"/>
                  </a:lnTo>
                  <a:lnTo>
                    <a:pt x="1964" y="84"/>
                  </a:lnTo>
                  <a:lnTo>
                    <a:pt x="1954" y="92"/>
                  </a:lnTo>
                  <a:lnTo>
                    <a:pt x="1952" y="94"/>
                  </a:lnTo>
                  <a:lnTo>
                    <a:pt x="1954" y="96"/>
                  </a:lnTo>
                  <a:lnTo>
                    <a:pt x="1960" y="98"/>
                  </a:lnTo>
                  <a:lnTo>
                    <a:pt x="1964" y="98"/>
                  </a:lnTo>
                  <a:lnTo>
                    <a:pt x="1968" y="98"/>
                  </a:lnTo>
                  <a:lnTo>
                    <a:pt x="1968" y="100"/>
                  </a:lnTo>
                  <a:lnTo>
                    <a:pt x="1968" y="102"/>
                  </a:lnTo>
                  <a:lnTo>
                    <a:pt x="1962" y="108"/>
                  </a:lnTo>
                  <a:close/>
                  <a:moveTo>
                    <a:pt x="3810" y="584"/>
                  </a:moveTo>
                  <a:lnTo>
                    <a:pt x="3810" y="584"/>
                  </a:lnTo>
                  <a:lnTo>
                    <a:pt x="3826" y="588"/>
                  </a:lnTo>
                  <a:lnTo>
                    <a:pt x="3834" y="588"/>
                  </a:lnTo>
                  <a:lnTo>
                    <a:pt x="3840" y="584"/>
                  </a:lnTo>
                  <a:lnTo>
                    <a:pt x="3842" y="580"/>
                  </a:lnTo>
                  <a:lnTo>
                    <a:pt x="3842" y="574"/>
                  </a:lnTo>
                  <a:lnTo>
                    <a:pt x="3846" y="570"/>
                  </a:lnTo>
                  <a:lnTo>
                    <a:pt x="3852" y="568"/>
                  </a:lnTo>
                  <a:lnTo>
                    <a:pt x="3864" y="570"/>
                  </a:lnTo>
                  <a:lnTo>
                    <a:pt x="3878" y="574"/>
                  </a:lnTo>
                  <a:lnTo>
                    <a:pt x="3890" y="572"/>
                  </a:lnTo>
                  <a:lnTo>
                    <a:pt x="3900" y="570"/>
                  </a:lnTo>
                  <a:lnTo>
                    <a:pt x="3910" y="566"/>
                  </a:lnTo>
                  <a:lnTo>
                    <a:pt x="3918" y="562"/>
                  </a:lnTo>
                  <a:lnTo>
                    <a:pt x="3926" y="560"/>
                  </a:lnTo>
                  <a:lnTo>
                    <a:pt x="3934" y="562"/>
                  </a:lnTo>
                  <a:lnTo>
                    <a:pt x="3942" y="566"/>
                  </a:lnTo>
                  <a:lnTo>
                    <a:pt x="3952" y="570"/>
                  </a:lnTo>
                  <a:lnTo>
                    <a:pt x="3962" y="572"/>
                  </a:lnTo>
                  <a:lnTo>
                    <a:pt x="3974" y="572"/>
                  </a:lnTo>
                  <a:lnTo>
                    <a:pt x="3986" y="570"/>
                  </a:lnTo>
                  <a:lnTo>
                    <a:pt x="4014" y="562"/>
                  </a:lnTo>
                  <a:lnTo>
                    <a:pt x="4048" y="552"/>
                  </a:lnTo>
                  <a:lnTo>
                    <a:pt x="4056" y="546"/>
                  </a:lnTo>
                  <a:lnTo>
                    <a:pt x="4060" y="542"/>
                  </a:lnTo>
                  <a:lnTo>
                    <a:pt x="4060" y="538"/>
                  </a:lnTo>
                  <a:lnTo>
                    <a:pt x="4056" y="534"/>
                  </a:lnTo>
                  <a:lnTo>
                    <a:pt x="4054" y="530"/>
                  </a:lnTo>
                  <a:lnTo>
                    <a:pt x="4054" y="528"/>
                  </a:lnTo>
                  <a:lnTo>
                    <a:pt x="4056" y="524"/>
                  </a:lnTo>
                  <a:lnTo>
                    <a:pt x="4066" y="524"/>
                  </a:lnTo>
                  <a:lnTo>
                    <a:pt x="4070" y="522"/>
                  </a:lnTo>
                  <a:lnTo>
                    <a:pt x="4074" y="520"/>
                  </a:lnTo>
                  <a:lnTo>
                    <a:pt x="4076" y="518"/>
                  </a:lnTo>
                  <a:lnTo>
                    <a:pt x="4074" y="516"/>
                  </a:lnTo>
                  <a:lnTo>
                    <a:pt x="4068" y="512"/>
                  </a:lnTo>
                  <a:lnTo>
                    <a:pt x="4056" y="506"/>
                  </a:lnTo>
                  <a:lnTo>
                    <a:pt x="4042" y="500"/>
                  </a:lnTo>
                  <a:lnTo>
                    <a:pt x="4026" y="498"/>
                  </a:lnTo>
                  <a:lnTo>
                    <a:pt x="4010" y="496"/>
                  </a:lnTo>
                  <a:lnTo>
                    <a:pt x="3994" y="498"/>
                  </a:lnTo>
                  <a:lnTo>
                    <a:pt x="3980" y="498"/>
                  </a:lnTo>
                  <a:lnTo>
                    <a:pt x="3968" y="496"/>
                  </a:lnTo>
                  <a:lnTo>
                    <a:pt x="3958" y="490"/>
                  </a:lnTo>
                  <a:lnTo>
                    <a:pt x="3948" y="484"/>
                  </a:lnTo>
                  <a:lnTo>
                    <a:pt x="3938" y="478"/>
                  </a:lnTo>
                  <a:lnTo>
                    <a:pt x="3928" y="472"/>
                  </a:lnTo>
                  <a:lnTo>
                    <a:pt x="3918" y="470"/>
                  </a:lnTo>
                  <a:lnTo>
                    <a:pt x="3912" y="472"/>
                  </a:lnTo>
                  <a:lnTo>
                    <a:pt x="3906" y="474"/>
                  </a:lnTo>
                  <a:lnTo>
                    <a:pt x="3898" y="480"/>
                  </a:lnTo>
                  <a:lnTo>
                    <a:pt x="3894" y="486"/>
                  </a:lnTo>
                  <a:lnTo>
                    <a:pt x="3892" y="492"/>
                  </a:lnTo>
                  <a:lnTo>
                    <a:pt x="3894" y="498"/>
                  </a:lnTo>
                  <a:lnTo>
                    <a:pt x="3900" y="506"/>
                  </a:lnTo>
                  <a:lnTo>
                    <a:pt x="3900" y="510"/>
                  </a:lnTo>
                  <a:lnTo>
                    <a:pt x="3896" y="512"/>
                  </a:lnTo>
                  <a:lnTo>
                    <a:pt x="3890" y="512"/>
                  </a:lnTo>
                  <a:lnTo>
                    <a:pt x="3882" y="508"/>
                  </a:lnTo>
                  <a:lnTo>
                    <a:pt x="3862" y="498"/>
                  </a:lnTo>
                  <a:lnTo>
                    <a:pt x="3842" y="484"/>
                  </a:lnTo>
                  <a:lnTo>
                    <a:pt x="3822" y="472"/>
                  </a:lnTo>
                  <a:lnTo>
                    <a:pt x="3814" y="468"/>
                  </a:lnTo>
                  <a:lnTo>
                    <a:pt x="3808" y="468"/>
                  </a:lnTo>
                  <a:lnTo>
                    <a:pt x="3800" y="466"/>
                  </a:lnTo>
                  <a:lnTo>
                    <a:pt x="3794" y="468"/>
                  </a:lnTo>
                  <a:lnTo>
                    <a:pt x="3778" y="476"/>
                  </a:lnTo>
                  <a:lnTo>
                    <a:pt x="3758" y="488"/>
                  </a:lnTo>
                  <a:lnTo>
                    <a:pt x="3748" y="496"/>
                  </a:lnTo>
                  <a:lnTo>
                    <a:pt x="3746" y="502"/>
                  </a:lnTo>
                  <a:lnTo>
                    <a:pt x="3746" y="508"/>
                  </a:lnTo>
                  <a:lnTo>
                    <a:pt x="3748" y="514"/>
                  </a:lnTo>
                  <a:lnTo>
                    <a:pt x="3752" y="524"/>
                  </a:lnTo>
                  <a:lnTo>
                    <a:pt x="3752" y="530"/>
                  </a:lnTo>
                  <a:lnTo>
                    <a:pt x="3746" y="532"/>
                  </a:lnTo>
                  <a:lnTo>
                    <a:pt x="3742" y="536"/>
                  </a:lnTo>
                  <a:lnTo>
                    <a:pt x="3742" y="542"/>
                  </a:lnTo>
                  <a:lnTo>
                    <a:pt x="3744" y="548"/>
                  </a:lnTo>
                  <a:lnTo>
                    <a:pt x="3752" y="554"/>
                  </a:lnTo>
                  <a:lnTo>
                    <a:pt x="3762" y="560"/>
                  </a:lnTo>
                  <a:lnTo>
                    <a:pt x="3776" y="568"/>
                  </a:lnTo>
                  <a:lnTo>
                    <a:pt x="3810" y="584"/>
                  </a:lnTo>
                  <a:close/>
                  <a:moveTo>
                    <a:pt x="4172" y="572"/>
                  </a:moveTo>
                  <a:lnTo>
                    <a:pt x="4172" y="572"/>
                  </a:lnTo>
                  <a:lnTo>
                    <a:pt x="4198" y="578"/>
                  </a:lnTo>
                  <a:lnTo>
                    <a:pt x="4218" y="578"/>
                  </a:lnTo>
                  <a:lnTo>
                    <a:pt x="4262" y="576"/>
                  </a:lnTo>
                  <a:lnTo>
                    <a:pt x="4276" y="574"/>
                  </a:lnTo>
                  <a:lnTo>
                    <a:pt x="4288" y="570"/>
                  </a:lnTo>
                  <a:lnTo>
                    <a:pt x="4294" y="566"/>
                  </a:lnTo>
                  <a:lnTo>
                    <a:pt x="4300" y="560"/>
                  </a:lnTo>
                  <a:lnTo>
                    <a:pt x="4300" y="556"/>
                  </a:lnTo>
                  <a:lnTo>
                    <a:pt x="4300" y="552"/>
                  </a:lnTo>
                  <a:lnTo>
                    <a:pt x="4296" y="550"/>
                  </a:lnTo>
                  <a:lnTo>
                    <a:pt x="4288" y="550"/>
                  </a:lnTo>
                  <a:lnTo>
                    <a:pt x="4280" y="550"/>
                  </a:lnTo>
                  <a:lnTo>
                    <a:pt x="4274" y="548"/>
                  </a:lnTo>
                  <a:lnTo>
                    <a:pt x="4266" y="540"/>
                  </a:lnTo>
                  <a:lnTo>
                    <a:pt x="4260" y="536"/>
                  </a:lnTo>
                  <a:lnTo>
                    <a:pt x="4252" y="534"/>
                  </a:lnTo>
                  <a:lnTo>
                    <a:pt x="4244" y="536"/>
                  </a:lnTo>
                  <a:lnTo>
                    <a:pt x="4230" y="540"/>
                  </a:lnTo>
                  <a:lnTo>
                    <a:pt x="4220" y="542"/>
                  </a:lnTo>
                  <a:lnTo>
                    <a:pt x="4214" y="542"/>
                  </a:lnTo>
                  <a:lnTo>
                    <a:pt x="4212" y="540"/>
                  </a:lnTo>
                  <a:lnTo>
                    <a:pt x="4212" y="536"/>
                  </a:lnTo>
                  <a:lnTo>
                    <a:pt x="4210" y="532"/>
                  </a:lnTo>
                  <a:lnTo>
                    <a:pt x="4204" y="528"/>
                  </a:lnTo>
                  <a:lnTo>
                    <a:pt x="4194" y="526"/>
                  </a:lnTo>
                  <a:lnTo>
                    <a:pt x="4174" y="528"/>
                  </a:lnTo>
                  <a:lnTo>
                    <a:pt x="4154" y="528"/>
                  </a:lnTo>
                  <a:lnTo>
                    <a:pt x="4142" y="526"/>
                  </a:lnTo>
                  <a:lnTo>
                    <a:pt x="4132" y="524"/>
                  </a:lnTo>
                  <a:lnTo>
                    <a:pt x="4126" y="520"/>
                  </a:lnTo>
                  <a:lnTo>
                    <a:pt x="4122" y="514"/>
                  </a:lnTo>
                  <a:lnTo>
                    <a:pt x="4122" y="516"/>
                  </a:lnTo>
                  <a:lnTo>
                    <a:pt x="4118" y="518"/>
                  </a:lnTo>
                  <a:lnTo>
                    <a:pt x="4112" y="530"/>
                  </a:lnTo>
                  <a:lnTo>
                    <a:pt x="4108" y="536"/>
                  </a:lnTo>
                  <a:lnTo>
                    <a:pt x="4110" y="542"/>
                  </a:lnTo>
                  <a:lnTo>
                    <a:pt x="4114" y="550"/>
                  </a:lnTo>
                  <a:lnTo>
                    <a:pt x="4126" y="556"/>
                  </a:lnTo>
                  <a:lnTo>
                    <a:pt x="4144" y="564"/>
                  </a:lnTo>
                  <a:lnTo>
                    <a:pt x="4172" y="572"/>
                  </a:lnTo>
                  <a:close/>
                  <a:moveTo>
                    <a:pt x="5478" y="870"/>
                  </a:moveTo>
                  <a:lnTo>
                    <a:pt x="5478" y="866"/>
                  </a:lnTo>
                  <a:lnTo>
                    <a:pt x="5548" y="856"/>
                  </a:lnTo>
                  <a:lnTo>
                    <a:pt x="5558" y="854"/>
                  </a:lnTo>
                  <a:lnTo>
                    <a:pt x="5564" y="852"/>
                  </a:lnTo>
                  <a:lnTo>
                    <a:pt x="5570" y="848"/>
                  </a:lnTo>
                  <a:lnTo>
                    <a:pt x="5572" y="846"/>
                  </a:lnTo>
                  <a:lnTo>
                    <a:pt x="5570" y="842"/>
                  </a:lnTo>
                  <a:lnTo>
                    <a:pt x="5568" y="838"/>
                  </a:lnTo>
                  <a:lnTo>
                    <a:pt x="5560" y="832"/>
                  </a:lnTo>
                  <a:lnTo>
                    <a:pt x="5546" y="826"/>
                  </a:lnTo>
                  <a:lnTo>
                    <a:pt x="5530" y="820"/>
                  </a:lnTo>
                  <a:lnTo>
                    <a:pt x="5512" y="818"/>
                  </a:lnTo>
                  <a:lnTo>
                    <a:pt x="5494" y="818"/>
                  </a:lnTo>
                  <a:lnTo>
                    <a:pt x="5478" y="820"/>
                  </a:lnTo>
                  <a:lnTo>
                    <a:pt x="5478" y="818"/>
                  </a:lnTo>
                  <a:lnTo>
                    <a:pt x="5454" y="826"/>
                  </a:lnTo>
                  <a:lnTo>
                    <a:pt x="5444" y="832"/>
                  </a:lnTo>
                  <a:lnTo>
                    <a:pt x="5434" y="838"/>
                  </a:lnTo>
                  <a:lnTo>
                    <a:pt x="5428" y="844"/>
                  </a:lnTo>
                  <a:lnTo>
                    <a:pt x="5422" y="850"/>
                  </a:lnTo>
                  <a:lnTo>
                    <a:pt x="5418" y="856"/>
                  </a:lnTo>
                  <a:lnTo>
                    <a:pt x="5418" y="864"/>
                  </a:lnTo>
                  <a:lnTo>
                    <a:pt x="5418" y="868"/>
                  </a:lnTo>
                  <a:lnTo>
                    <a:pt x="5422" y="872"/>
                  </a:lnTo>
                  <a:lnTo>
                    <a:pt x="5426" y="874"/>
                  </a:lnTo>
                  <a:lnTo>
                    <a:pt x="5434" y="874"/>
                  </a:lnTo>
                  <a:lnTo>
                    <a:pt x="5452" y="874"/>
                  </a:lnTo>
                  <a:lnTo>
                    <a:pt x="5478" y="870"/>
                  </a:lnTo>
                  <a:close/>
                  <a:moveTo>
                    <a:pt x="2060" y="404"/>
                  </a:moveTo>
                  <a:lnTo>
                    <a:pt x="2060" y="404"/>
                  </a:lnTo>
                  <a:lnTo>
                    <a:pt x="2068" y="408"/>
                  </a:lnTo>
                  <a:lnTo>
                    <a:pt x="2078" y="408"/>
                  </a:lnTo>
                  <a:lnTo>
                    <a:pt x="2088" y="406"/>
                  </a:lnTo>
                  <a:lnTo>
                    <a:pt x="2096" y="404"/>
                  </a:lnTo>
                  <a:lnTo>
                    <a:pt x="2104" y="400"/>
                  </a:lnTo>
                  <a:lnTo>
                    <a:pt x="2108" y="396"/>
                  </a:lnTo>
                  <a:lnTo>
                    <a:pt x="2112" y="392"/>
                  </a:lnTo>
                  <a:lnTo>
                    <a:pt x="2112" y="388"/>
                  </a:lnTo>
                  <a:lnTo>
                    <a:pt x="2106" y="386"/>
                  </a:lnTo>
                  <a:lnTo>
                    <a:pt x="2100" y="386"/>
                  </a:lnTo>
                  <a:lnTo>
                    <a:pt x="2080" y="392"/>
                  </a:lnTo>
                  <a:lnTo>
                    <a:pt x="2064" y="398"/>
                  </a:lnTo>
                  <a:lnTo>
                    <a:pt x="2060" y="402"/>
                  </a:lnTo>
                  <a:lnTo>
                    <a:pt x="2058" y="404"/>
                  </a:lnTo>
                  <a:lnTo>
                    <a:pt x="2060" y="404"/>
                  </a:lnTo>
                  <a:close/>
                  <a:moveTo>
                    <a:pt x="3868" y="678"/>
                  </a:moveTo>
                  <a:lnTo>
                    <a:pt x="3868" y="678"/>
                  </a:lnTo>
                  <a:lnTo>
                    <a:pt x="3858" y="686"/>
                  </a:lnTo>
                  <a:lnTo>
                    <a:pt x="3856" y="688"/>
                  </a:lnTo>
                  <a:lnTo>
                    <a:pt x="3858" y="690"/>
                  </a:lnTo>
                  <a:lnTo>
                    <a:pt x="3866" y="690"/>
                  </a:lnTo>
                  <a:lnTo>
                    <a:pt x="3896" y="688"/>
                  </a:lnTo>
                  <a:lnTo>
                    <a:pt x="3916" y="688"/>
                  </a:lnTo>
                  <a:lnTo>
                    <a:pt x="3940" y="692"/>
                  </a:lnTo>
                  <a:lnTo>
                    <a:pt x="3970" y="696"/>
                  </a:lnTo>
                  <a:lnTo>
                    <a:pt x="3990" y="696"/>
                  </a:lnTo>
                  <a:lnTo>
                    <a:pt x="4004" y="694"/>
                  </a:lnTo>
                  <a:lnTo>
                    <a:pt x="4006" y="692"/>
                  </a:lnTo>
                  <a:lnTo>
                    <a:pt x="4008" y="690"/>
                  </a:lnTo>
                  <a:lnTo>
                    <a:pt x="4008" y="686"/>
                  </a:lnTo>
                  <a:lnTo>
                    <a:pt x="4006" y="682"/>
                  </a:lnTo>
                  <a:lnTo>
                    <a:pt x="4000" y="674"/>
                  </a:lnTo>
                  <a:lnTo>
                    <a:pt x="3988" y="664"/>
                  </a:lnTo>
                  <a:lnTo>
                    <a:pt x="3972" y="654"/>
                  </a:lnTo>
                  <a:lnTo>
                    <a:pt x="3956" y="648"/>
                  </a:lnTo>
                  <a:lnTo>
                    <a:pt x="3940" y="644"/>
                  </a:lnTo>
                  <a:lnTo>
                    <a:pt x="3928" y="646"/>
                  </a:lnTo>
                  <a:lnTo>
                    <a:pt x="3916" y="648"/>
                  </a:lnTo>
                  <a:lnTo>
                    <a:pt x="3904" y="654"/>
                  </a:lnTo>
                  <a:lnTo>
                    <a:pt x="3894" y="662"/>
                  </a:lnTo>
                  <a:lnTo>
                    <a:pt x="3868" y="678"/>
                  </a:lnTo>
                  <a:close/>
                  <a:moveTo>
                    <a:pt x="5044" y="956"/>
                  </a:moveTo>
                  <a:lnTo>
                    <a:pt x="5044" y="956"/>
                  </a:lnTo>
                  <a:lnTo>
                    <a:pt x="5046" y="954"/>
                  </a:lnTo>
                  <a:lnTo>
                    <a:pt x="5046" y="950"/>
                  </a:lnTo>
                  <a:lnTo>
                    <a:pt x="5044" y="948"/>
                  </a:lnTo>
                  <a:lnTo>
                    <a:pt x="5042" y="946"/>
                  </a:lnTo>
                  <a:lnTo>
                    <a:pt x="5034" y="942"/>
                  </a:lnTo>
                  <a:lnTo>
                    <a:pt x="5024" y="940"/>
                  </a:lnTo>
                  <a:lnTo>
                    <a:pt x="5012" y="938"/>
                  </a:lnTo>
                  <a:lnTo>
                    <a:pt x="5000" y="938"/>
                  </a:lnTo>
                  <a:lnTo>
                    <a:pt x="4990" y="938"/>
                  </a:lnTo>
                  <a:lnTo>
                    <a:pt x="4984" y="942"/>
                  </a:lnTo>
                  <a:lnTo>
                    <a:pt x="4982" y="944"/>
                  </a:lnTo>
                  <a:lnTo>
                    <a:pt x="4982" y="946"/>
                  </a:lnTo>
                  <a:lnTo>
                    <a:pt x="4986" y="950"/>
                  </a:lnTo>
                  <a:lnTo>
                    <a:pt x="4992" y="954"/>
                  </a:lnTo>
                  <a:lnTo>
                    <a:pt x="5002" y="958"/>
                  </a:lnTo>
                  <a:lnTo>
                    <a:pt x="5014" y="960"/>
                  </a:lnTo>
                  <a:lnTo>
                    <a:pt x="5024" y="962"/>
                  </a:lnTo>
                  <a:lnTo>
                    <a:pt x="5034" y="960"/>
                  </a:lnTo>
                  <a:lnTo>
                    <a:pt x="5044" y="956"/>
                  </a:lnTo>
                  <a:close/>
                  <a:moveTo>
                    <a:pt x="3698" y="530"/>
                  </a:moveTo>
                  <a:lnTo>
                    <a:pt x="3698" y="530"/>
                  </a:lnTo>
                  <a:lnTo>
                    <a:pt x="3704" y="524"/>
                  </a:lnTo>
                  <a:lnTo>
                    <a:pt x="3706" y="518"/>
                  </a:lnTo>
                  <a:lnTo>
                    <a:pt x="3704" y="508"/>
                  </a:lnTo>
                  <a:lnTo>
                    <a:pt x="3696" y="498"/>
                  </a:lnTo>
                  <a:lnTo>
                    <a:pt x="3694" y="496"/>
                  </a:lnTo>
                  <a:lnTo>
                    <a:pt x="3692" y="496"/>
                  </a:lnTo>
                  <a:lnTo>
                    <a:pt x="3688" y="500"/>
                  </a:lnTo>
                  <a:lnTo>
                    <a:pt x="3684" y="506"/>
                  </a:lnTo>
                  <a:lnTo>
                    <a:pt x="3682" y="514"/>
                  </a:lnTo>
                  <a:lnTo>
                    <a:pt x="3680" y="524"/>
                  </a:lnTo>
                  <a:lnTo>
                    <a:pt x="3684" y="530"/>
                  </a:lnTo>
                  <a:lnTo>
                    <a:pt x="3686" y="532"/>
                  </a:lnTo>
                  <a:lnTo>
                    <a:pt x="3688" y="532"/>
                  </a:lnTo>
                  <a:lnTo>
                    <a:pt x="3692" y="532"/>
                  </a:lnTo>
                  <a:lnTo>
                    <a:pt x="3698" y="530"/>
                  </a:lnTo>
                  <a:close/>
                  <a:moveTo>
                    <a:pt x="2260" y="322"/>
                  </a:moveTo>
                  <a:lnTo>
                    <a:pt x="2260" y="322"/>
                  </a:lnTo>
                  <a:lnTo>
                    <a:pt x="2286" y="316"/>
                  </a:lnTo>
                  <a:lnTo>
                    <a:pt x="2314" y="310"/>
                  </a:lnTo>
                  <a:lnTo>
                    <a:pt x="2350" y="306"/>
                  </a:lnTo>
                  <a:lnTo>
                    <a:pt x="2398" y="304"/>
                  </a:lnTo>
                  <a:lnTo>
                    <a:pt x="2424" y="302"/>
                  </a:lnTo>
                  <a:lnTo>
                    <a:pt x="2442" y="298"/>
                  </a:lnTo>
                  <a:lnTo>
                    <a:pt x="2456" y="294"/>
                  </a:lnTo>
                  <a:lnTo>
                    <a:pt x="2464" y="288"/>
                  </a:lnTo>
                  <a:lnTo>
                    <a:pt x="2466" y="284"/>
                  </a:lnTo>
                  <a:lnTo>
                    <a:pt x="2466" y="282"/>
                  </a:lnTo>
                  <a:lnTo>
                    <a:pt x="2462" y="274"/>
                  </a:lnTo>
                  <a:lnTo>
                    <a:pt x="2456" y="266"/>
                  </a:lnTo>
                  <a:lnTo>
                    <a:pt x="2442" y="256"/>
                  </a:lnTo>
                  <a:lnTo>
                    <a:pt x="2420" y="240"/>
                  </a:lnTo>
                  <a:lnTo>
                    <a:pt x="2412" y="234"/>
                  </a:lnTo>
                  <a:lnTo>
                    <a:pt x="2406" y="232"/>
                  </a:lnTo>
                  <a:lnTo>
                    <a:pt x="2398" y="232"/>
                  </a:lnTo>
                  <a:lnTo>
                    <a:pt x="2388" y="236"/>
                  </a:lnTo>
                  <a:lnTo>
                    <a:pt x="2376" y="242"/>
                  </a:lnTo>
                  <a:lnTo>
                    <a:pt x="2360" y="254"/>
                  </a:lnTo>
                  <a:lnTo>
                    <a:pt x="2346" y="262"/>
                  </a:lnTo>
                  <a:lnTo>
                    <a:pt x="2344" y="264"/>
                  </a:lnTo>
                  <a:lnTo>
                    <a:pt x="2344" y="262"/>
                  </a:lnTo>
                  <a:lnTo>
                    <a:pt x="2356" y="248"/>
                  </a:lnTo>
                  <a:lnTo>
                    <a:pt x="2364" y="238"/>
                  </a:lnTo>
                  <a:lnTo>
                    <a:pt x="2372" y="226"/>
                  </a:lnTo>
                  <a:lnTo>
                    <a:pt x="2376" y="218"/>
                  </a:lnTo>
                  <a:lnTo>
                    <a:pt x="2374" y="214"/>
                  </a:lnTo>
                  <a:lnTo>
                    <a:pt x="2372" y="212"/>
                  </a:lnTo>
                  <a:lnTo>
                    <a:pt x="2354" y="208"/>
                  </a:lnTo>
                  <a:lnTo>
                    <a:pt x="2344" y="206"/>
                  </a:lnTo>
                  <a:lnTo>
                    <a:pt x="2336" y="206"/>
                  </a:lnTo>
                  <a:lnTo>
                    <a:pt x="2326" y="208"/>
                  </a:lnTo>
                  <a:lnTo>
                    <a:pt x="2316" y="212"/>
                  </a:lnTo>
                  <a:lnTo>
                    <a:pt x="2306" y="222"/>
                  </a:lnTo>
                  <a:lnTo>
                    <a:pt x="2294" y="236"/>
                  </a:lnTo>
                  <a:lnTo>
                    <a:pt x="2286" y="248"/>
                  </a:lnTo>
                  <a:lnTo>
                    <a:pt x="2278" y="256"/>
                  </a:lnTo>
                  <a:lnTo>
                    <a:pt x="2266" y="264"/>
                  </a:lnTo>
                  <a:lnTo>
                    <a:pt x="2260" y="270"/>
                  </a:lnTo>
                  <a:lnTo>
                    <a:pt x="2252" y="278"/>
                  </a:lnTo>
                  <a:lnTo>
                    <a:pt x="2242" y="292"/>
                  </a:lnTo>
                  <a:lnTo>
                    <a:pt x="2230" y="314"/>
                  </a:lnTo>
                  <a:lnTo>
                    <a:pt x="2226" y="324"/>
                  </a:lnTo>
                  <a:lnTo>
                    <a:pt x="2226" y="328"/>
                  </a:lnTo>
                  <a:lnTo>
                    <a:pt x="2228" y="330"/>
                  </a:lnTo>
                  <a:lnTo>
                    <a:pt x="2238" y="328"/>
                  </a:lnTo>
                  <a:lnTo>
                    <a:pt x="2260" y="322"/>
                  </a:lnTo>
                  <a:close/>
                  <a:moveTo>
                    <a:pt x="2156" y="150"/>
                  </a:moveTo>
                  <a:lnTo>
                    <a:pt x="2156" y="150"/>
                  </a:lnTo>
                  <a:lnTo>
                    <a:pt x="2132" y="150"/>
                  </a:lnTo>
                  <a:lnTo>
                    <a:pt x="2100" y="148"/>
                  </a:lnTo>
                  <a:lnTo>
                    <a:pt x="2084" y="150"/>
                  </a:lnTo>
                  <a:lnTo>
                    <a:pt x="2068" y="152"/>
                  </a:lnTo>
                  <a:lnTo>
                    <a:pt x="2054" y="156"/>
                  </a:lnTo>
                  <a:lnTo>
                    <a:pt x="2042" y="162"/>
                  </a:lnTo>
                  <a:lnTo>
                    <a:pt x="2016" y="178"/>
                  </a:lnTo>
                  <a:lnTo>
                    <a:pt x="1988" y="192"/>
                  </a:lnTo>
                  <a:lnTo>
                    <a:pt x="1980" y="198"/>
                  </a:lnTo>
                  <a:lnTo>
                    <a:pt x="1978" y="200"/>
                  </a:lnTo>
                  <a:lnTo>
                    <a:pt x="1978" y="202"/>
                  </a:lnTo>
                  <a:lnTo>
                    <a:pt x="1980" y="204"/>
                  </a:lnTo>
                  <a:lnTo>
                    <a:pt x="1982" y="204"/>
                  </a:lnTo>
                  <a:lnTo>
                    <a:pt x="1996" y="206"/>
                  </a:lnTo>
                  <a:lnTo>
                    <a:pt x="2012" y="206"/>
                  </a:lnTo>
                  <a:lnTo>
                    <a:pt x="2020" y="208"/>
                  </a:lnTo>
                  <a:lnTo>
                    <a:pt x="2024" y="210"/>
                  </a:lnTo>
                  <a:lnTo>
                    <a:pt x="2024" y="214"/>
                  </a:lnTo>
                  <a:lnTo>
                    <a:pt x="2024" y="218"/>
                  </a:lnTo>
                  <a:lnTo>
                    <a:pt x="2026" y="224"/>
                  </a:lnTo>
                  <a:lnTo>
                    <a:pt x="2030" y="230"/>
                  </a:lnTo>
                  <a:lnTo>
                    <a:pt x="2038" y="234"/>
                  </a:lnTo>
                  <a:lnTo>
                    <a:pt x="2046" y="238"/>
                  </a:lnTo>
                  <a:lnTo>
                    <a:pt x="2054" y="238"/>
                  </a:lnTo>
                  <a:lnTo>
                    <a:pt x="2074" y="240"/>
                  </a:lnTo>
                  <a:lnTo>
                    <a:pt x="2100" y="244"/>
                  </a:lnTo>
                  <a:lnTo>
                    <a:pt x="2118" y="246"/>
                  </a:lnTo>
                  <a:lnTo>
                    <a:pt x="2138" y="252"/>
                  </a:lnTo>
                  <a:lnTo>
                    <a:pt x="2158" y="258"/>
                  </a:lnTo>
                  <a:lnTo>
                    <a:pt x="2180" y="260"/>
                  </a:lnTo>
                  <a:lnTo>
                    <a:pt x="2200" y="260"/>
                  </a:lnTo>
                  <a:lnTo>
                    <a:pt x="2218" y="258"/>
                  </a:lnTo>
                  <a:lnTo>
                    <a:pt x="2232" y="252"/>
                  </a:lnTo>
                  <a:lnTo>
                    <a:pt x="2240" y="248"/>
                  </a:lnTo>
                  <a:lnTo>
                    <a:pt x="2244" y="244"/>
                  </a:lnTo>
                  <a:lnTo>
                    <a:pt x="2244" y="240"/>
                  </a:lnTo>
                  <a:lnTo>
                    <a:pt x="2242" y="238"/>
                  </a:lnTo>
                  <a:lnTo>
                    <a:pt x="2240" y="234"/>
                  </a:lnTo>
                  <a:lnTo>
                    <a:pt x="2236" y="232"/>
                  </a:lnTo>
                  <a:lnTo>
                    <a:pt x="2236" y="228"/>
                  </a:lnTo>
                  <a:lnTo>
                    <a:pt x="2236" y="220"/>
                  </a:lnTo>
                  <a:lnTo>
                    <a:pt x="2238" y="210"/>
                  </a:lnTo>
                  <a:lnTo>
                    <a:pt x="2244" y="202"/>
                  </a:lnTo>
                  <a:lnTo>
                    <a:pt x="2248" y="192"/>
                  </a:lnTo>
                  <a:lnTo>
                    <a:pt x="2252" y="184"/>
                  </a:lnTo>
                  <a:lnTo>
                    <a:pt x="2252" y="180"/>
                  </a:lnTo>
                  <a:lnTo>
                    <a:pt x="2252" y="176"/>
                  </a:lnTo>
                  <a:lnTo>
                    <a:pt x="2250" y="174"/>
                  </a:lnTo>
                  <a:lnTo>
                    <a:pt x="2246" y="172"/>
                  </a:lnTo>
                  <a:lnTo>
                    <a:pt x="2238" y="166"/>
                  </a:lnTo>
                  <a:lnTo>
                    <a:pt x="2234" y="162"/>
                  </a:lnTo>
                  <a:lnTo>
                    <a:pt x="2230" y="160"/>
                  </a:lnTo>
                  <a:lnTo>
                    <a:pt x="2226" y="156"/>
                  </a:lnTo>
                  <a:lnTo>
                    <a:pt x="2220" y="156"/>
                  </a:lnTo>
                  <a:lnTo>
                    <a:pt x="2212" y="156"/>
                  </a:lnTo>
                  <a:lnTo>
                    <a:pt x="2184" y="164"/>
                  </a:lnTo>
                  <a:lnTo>
                    <a:pt x="2170" y="170"/>
                  </a:lnTo>
                  <a:lnTo>
                    <a:pt x="2162" y="170"/>
                  </a:lnTo>
                  <a:lnTo>
                    <a:pt x="2160" y="168"/>
                  </a:lnTo>
                  <a:lnTo>
                    <a:pt x="2162" y="164"/>
                  </a:lnTo>
                  <a:lnTo>
                    <a:pt x="2164" y="158"/>
                  </a:lnTo>
                  <a:lnTo>
                    <a:pt x="2164" y="154"/>
                  </a:lnTo>
                  <a:lnTo>
                    <a:pt x="2164" y="150"/>
                  </a:lnTo>
                  <a:lnTo>
                    <a:pt x="2156" y="150"/>
                  </a:lnTo>
                  <a:close/>
                  <a:moveTo>
                    <a:pt x="3192" y="724"/>
                  </a:moveTo>
                  <a:lnTo>
                    <a:pt x="3192" y="724"/>
                  </a:lnTo>
                  <a:lnTo>
                    <a:pt x="3218" y="728"/>
                  </a:lnTo>
                  <a:lnTo>
                    <a:pt x="3242" y="734"/>
                  </a:lnTo>
                  <a:lnTo>
                    <a:pt x="3268" y="744"/>
                  </a:lnTo>
                  <a:lnTo>
                    <a:pt x="3300" y="758"/>
                  </a:lnTo>
                  <a:lnTo>
                    <a:pt x="3308" y="762"/>
                  </a:lnTo>
                  <a:lnTo>
                    <a:pt x="3314" y="764"/>
                  </a:lnTo>
                  <a:lnTo>
                    <a:pt x="3316" y="762"/>
                  </a:lnTo>
                  <a:lnTo>
                    <a:pt x="3316" y="760"/>
                  </a:lnTo>
                  <a:lnTo>
                    <a:pt x="3314" y="752"/>
                  </a:lnTo>
                  <a:lnTo>
                    <a:pt x="3316" y="748"/>
                  </a:lnTo>
                  <a:lnTo>
                    <a:pt x="3320" y="746"/>
                  </a:lnTo>
                  <a:lnTo>
                    <a:pt x="3332" y="746"/>
                  </a:lnTo>
                  <a:lnTo>
                    <a:pt x="3338" y="746"/>
                  </a:lnTo>
                  <a:lnTo>
                    <a:pt x="3368" y="758"/>
                  </a:lnTo>
                  <a:lnTo>
                    <a:pt x="3390" y="768"/>
                  </a:lnTo>
                  <a:lnTo>
                    <a:pt x="3412" y="778"/>
                  </a:lnTo>
                  <a:lnTo>
                    <a:pt x="3420" y="782"/>
                  </a:lnTo>
                  <a:lnTo>
                    <a:pt x="3428" y="782"/>
                  </a:lnTo>
                  <a:lnTo>
                    <a:pt x="3434" y="778"/>
                  </a:lnTo>
                  <a:lnTo>
                    <a:pt x="3440" y="772"/>
                  </a:lnTo>
                  <a:lnTo>
                    <a:pt x="3440" y="766"/>
                  </a:lnTo>
                  <a:lnTo>
                    <a:pt x="3440" y="762"/>
                  </a:lnTo>
                  <a:lnTo>
                    <a:pt x="3436" y="756"/>
                  </a:lnTo>
                  <a:lnTo>
                    <a:pt x="3430" y="752"/>
                  </a:lnTo>
                  <a:lnTo>
                    <a:pt x="3422" y="748"/>
                  </a:lnTo>
                  <a:lnTo>
                    <a:pt x="3414" y="746"/>
                  </a:lnTo>
                  <a:lnTo>
                    <a:pt x="3412" y="744"/>
                  </a:lnTo>
                  <a:lnTo>
                    <a:pt x="3412" y="742"/>
                  </a:lnTo>
                  <a:lnTo>
                    <a:pt x="3414" y="742"/>
                  </a:lnTo>
                  <a:lnTo>
                    <a:pt x="3422" y="738"/>
                  </a:lnTo>
                  <a:lnTo>
                    <a:pt x="3432" y="736"/>
                  </a:lnTo>
                  <a:lnTo>
                    <a:pt x="3432" y="734"/>
                  </a:lnTo>
                  <a:lnTo>
                    <a:pt x="3432" y="732"/>
                  </a:lnTo>
                  <a:lnTo>
                    <a:pt x="3426" y="730"/>
                  </a:lnTo>
                  <a:lnTo>
                    <a:pt x="3418" y="726"/>
                  </a:lnTo>
                  <a:lnTo>
                    <a:pt x="3410" y="724"/>
                  </a:lnTo>
                  <a:lnTo>
                    <a:pt x="3406" y="720"/>
                  </a:lnTo>
                  <a:lnTo>
                    <a:pt x="3406" y="718"/>
                  </a:lnTo>
                  <a:lnTo>
                    <a:pt x="3416" y="714"/>
                  </a:lnTo>
                  <a:lnTo>
                    <a:pt x="3428" y="710"/>
                  </a:lnTo>
                  <a:lnTo>
                    <a:pt x="3430" y="708"/>
                  </a:lnTo>
                  <a:lnTo>
                    <a:pt x="3430" y="706"/>
                  </a:lnTo>
                  <a:lnTo>
                    <a:pt x="3426" y="702"/>
                  </a:lnTo>
                  <a:lnTo>
                    <a:pt x="3418" y="696"/>
                  </a:lnTo>
                  <a:lnTo>
                    <a:pt x="3392" y="686"/>
                  </a:lnTo>
                  <a:lnTo>
                    <a:pt x="3364" y="676"/>
                  </a:lnTo>
                  <a:lnTo>
                    <a:pt x="3352" y="674"/>
                  </a:lnTo>
                  <a:lnTo>
                    <a:pt x="3342" y="676"/>
                  </a:lnTo>
                  <a:lnTo>
                    <a:pt x="3336" y="678"/>
                  </a:lnTo>
                  <a:lnTo>
                    <a:pt x="3330" y="684"/>
                  </a:lnTo>
                  <a:lnTo>
                    <a:pt x="3326" y="688"/>
                  </a:lnTo>
                  <a:lnTo>
                    <a:pt x="3322" y="690"/>
                  </a:lnTo>
                  <a:lnTo>
                    <a:pt x="3320" y="688"/>
                  </a:lnTo>
                  <a:lnTo>
                    <a:pt x="3316" y="682"/>
                  </a:lnTo>
                  <a:lnTo>
                    <a:pt x="3312" y="676"/>
                  </a:lnTo>
                  <a:lnTo>
                    <a:pt x="3306" y="672"/>
                  </a:lnTo>
                  <a:lnTo>
                    <a:pt x="3302" y="668"/>
                  </a:lnTo>
                  <a:lnTo>
                    <a:pt x="3294" y="668"/>
                  </a:lnTo>
                  <a:lnTo>
                    <a:pt x="3278" y="666"/>
                  </a:lnTo>
                  <a:lnTo>
                    <a:pt x="3270" y="664"/>
                  </a:lnTo>
                  <a:lnTo>
                    <a:pt x="3258" y="660"/>
                  </a:lnTo>
                  <a:lnTo>
                    <a:pt x="3244" y="656"/>
                  </a:lnTo>
                  <a:lnTo>
                    <a:pt x="3230" y="654"/>
                  </a:lnTo>
                  <a:lnTo>
                    <a:pt x="3216" y="656"/>
                  </a:lnTo>
                  <a:lnTo>
                    <a:pt x="3204" y="660"/>
                  </a:lnTo>
                  <a:lnTo>
                    <a:pt x="3194" y="666"/>
                  </a:lnTo>
                  <a:lnTo>
                    <a:pt x="3186" y="674"/>
                  </a:lnTo>
                  <a:lnTo>
                    <a:pt x="3186" y="676"/>
                  </a:lnTo>
                  <a:lnTo>
                    <a:pt x="3186" y="680"/>
                  </a:lnTo>
                  <a:lnTo>
                    <a:pt x="3188" y="684"/>
                  </a:lnTo>
                  <a:lnTo>
                    <a:pt x="3190" y="688"/>
                  </a:lnTo>
                  <a:lnTo>
                    <a:pt x="3194" y="692"/>
                  </a:lnTo>
                  <a:lnTo>
                    <a:pt x="3196" y="696"/>
                  </a:lnTo>
                  <a:lnTo>
                    <a:pt x="3196" y="700"/>
                  </a:lnTo>
                  <a:lnTo>
                    <a:pt x="3196" y="702"/>
                  </a:lnTo>
                  <a:lnTo>
                    <a:pt x="3190" y="706"/>
                  </a:lnTo>
                  <a:lnTo>
                    <a:pt x="3184" y="712"/>
                  </a:lnTo>
                  <a:lnTo>
                    <a:pt x="3178" y="714"/>
                  </a:lnTo>
                  <a:lnTo>
                    <a:pt x="3176" y="718"/>
                  </a:lnTo>
                  <a:lnTo>
                    <a:pt x="3180" y="720"/>
                  </a:lnTo>
                  <a:lnTo>
                    <a:pt x="3192" y="724"/>
                  </a:lnTo>
                  <a:close/>
                  <a:moveTo>
                    <a:pt x="614" y="10"/>
                  </a:moveTo>
                  <a:lnTo>
                    <a:pt x="614" y="10"/>
                  </a:lnTo>
                  <a:lnTo>
                    <a:pt x="614" y="8"/>
                  </a:lnTo>
                  <a:lnTo>
                    <a:pt x="612" y="6"/>
                  </a:lnTo>
                  <a:lnTo>
                    <a:pt x="606" y="4"/>
                  </a:lnTo>
                  <a:lnTo>
                    <a:pt x="588" y="0"/>
                  </a:lnTo>
                  <a:lnTo>
                    <a:pt x="576" y="0"/>
                  </a:lnTo>
                  <a:lnTo>
                    <a:pt x="566" y="2"/>
                  </a:lnTo>
                  <a:lnTo>
                    <a:pt x="558" y="4"/>
                  </a:lnTo>
                  <a:lnTo>
                    <a:pt x="554" y="10"/>
                  </a:lnTo>
                  <a:lnTo>
                    <a:pt x="552" y="12"/>
                  </a:lnTo>
                  <a:lnTo>
                    <a:pt x="554" y="14"/>
                  </a:lnTo>
                  <a:lnTo>
                    <a:pt x="558" y="18"/>
                  </a:lnTo>
                  <a:lnTo>
                    <a:pt x="568" y="18"/>
                  </a:lnTo>
                  <a:lnTo>
                    <a:pt x="578" y="18"/>
                  </a:lnTo>
                  <a:lnTo>
                    <a:pt x="602" y="16"/>
                  </a:lnTo>
                  <a:lnTo>
                    <a:pt x="610" y="12"/>
                  </a:lnTo>
                  <a:lnTo>
                    <a:pt x="614" y="10"/>
                  </a:lnTo>
                  <a:close/>
                  <a:moveTo>
                    <a:pt x="444" y="80"/>
                  </a:moveTo>
                  <a:lnTo>
                    <a:pt x="444" y="80"/>
                  </a:lnTo>
                  <a:lnTo>
                    <a:pt x="450" y="82"/>
                  </a:lnTo>
                  <a:lnTo>
                    <a:pt x="450" y="84"/>
                  </a:lnTo>
                  <a:lnTo>
                    <a:pt x="456" y="86"/>
                  </a:lnTo>
                  <a:lnTo>
                    <a:pt x="474" y="88"/>
                  </a:lnTo>
                  <a:lnTo>
                    <a:pt x="502" y="94"/>
                  </a:lnTo>
                  <a:lnTo>
                    <a:pt x="514" y="100"/>
                  </a:lnTo>
                  <a:lnTo>
                    <a:pt x="524" y="102"/>
                  </a:lnTo>
                  <a:lnTo>
                    <a:pt x="536" y="100"/>
                  </a:lnTo>
                  <a:lnTo>
                    <a:pt x="544" y="96"/>
                  </a:lnTo>
                  <a:lnTo>
                    <a:pt x="546" y="94"/>
                  </a:lnTo>
                  <a:lnTo>
                    <a:pt x="544" y="94"/>
                  </a:lnTo>
                  <a:lnTo>
                    <a:pt x="520" y="88"/>
                  </a:lnTo>
                  <a:lnTo>
                    <a:pt x="492" y="76"/>
                  </a:lnTo>
                  <a:lnTo>
                    <a:pt x="478" y="74"/>
                  </a:lnTo>
                  <a:lnTo>
                    <a:pt x="466" y="76"/>
                  </a:lnTo>
                  <a:lnTo>
                    <a:pt x="458" y="76"/>
                  </a:lnTo>
                  <a:lnTo>
                    <a:pt x="452" y="74"/>
                  </a:lnTo>
                  <a:lnTo>
                    <a:pt x="438" y="70"/>
                  </a:lnTo>
                  <a:lnTo>
                    <a:pt x="432" y="68"/>
                  </a:lnTo>
                  <a:lnTo>
                    <a:pt x="426" y="66"/>
                  </a:lnTo>
                  <a:lnTo>
                    <a:pt x="420" y="68"/>
                  </a:lnTo>
                  <a:lnTo>
                    <a:pt x="414" y="74"/>
                  </a:lnTo>
                  <a:lnTo>
                    <a:pt x="412" y="76"/>
                  </a:lnTo>
                  <a:lnTo>
                    <a:pt x="414" y="76"/>
                  </a:lnTo>
                  <a:lnTo>
                    <a:pt x="420" y="78"/>
                  </a:lnTo>
                  <a:lnTo>
                    <a:pt x="432" y="78"/>
                  </a:lnTo>
                  <a:lnTo>
                    <a:pt x="444" y="80"/>
                  </a:lnTo>
                  <a:close/>
                  <a:moveTo>
                    <a:pt x="296" y="786"/>
                  </a:moveTo>
                  <a:lnTo>
                    <a:pt x="296" y="786"/>
                  </a:lnTo>
                  <a:lnTo>
                    <a:pt x="290" y="806"/>
                  </a:lnTo>
                  <a:lnTo>
                    <a:pt x="288" y="812"/>
                  </a:lnTo>
                  <a:lnTo>
                    <a:pt x="288" y="818"/>
                  </a:lnTo>
                  <a:lnTo>
                    <a:pt x="292" y="822"/>
                  </a:lnTo>
                  <a:lnTo>
                    <a:pt x="300" y="826"/>
                  </a:lnTo>
                  <a:lnTo>
                    <a:pt x="310" y="828"/>
                  </a:lnTo>
                  <a:lnTo>
                    <a:pt x="324" y="828"/>
                  </a:lnTo>
                  <a:lnTo>
                    <a:pt x="340" y="828"/>
                  </a:lnTo>
                  <a:lnTo>
                    <a:pt x="338" y="830"/>
                  </a:lnTo>
                  <a:lnTo>
                    <a:pt x="334" y="832"/>
                  </a:lnTo>
                  <a:lnTo>
                    <a:pt x="330" y="836"/>
                  </a:lnTo>
                  <a:lnTo>
                    <a:pt x="330" y="842"/>
                  </a:lnTo>
                  <a:lnTo>
                    <a:pt x="330" y="844"/>
                  </a:lnTo>
                  <a:lnTo>
                    <a:pt x="332" y="848"/>
                  </a:lnTo>
                  <a:lnTo>
                    <a:pt x="344" y="856"/>
                  </a:lnTo>
                  <a:lnTo>
                    <a:pt x="350" y="858"/>
                  </a:lnTo>
                  <a:lnTo>
                    <a:pt x="356" y="860"/>
                  </a:lnTo>
                  <a:lnTo>
                    <a:pt x="360" y="860"/>
                  </a:lnTo>
                  <a:lnTo>
                    <a:pt x="362" y="858"/>
                  </a:lnTo>
                  <a:lnTo>
                    <a:pt x="364" y="852"/>
                  </a:lnTo>
                  <a:lnTo>
                    <a:pt x="366" y="844"/>
                  </a:lnTo>
                  <a:lnTo>
                    <a:pt x="366" y="838"/>
                  </a:lnTo>
                  <a:lnTo>
                    <a:pt x="366" y="834"/>
                  </a:lnTo>
                  <a:lnTo>
                    <a:pt x="368" y="832"/>
                  </a:lnTo>
                  <a:lnTo>
                    <a:pt x="370" y="834"/>
                  </a:lnTo>
                  <a:lnTo>
                    <a:pt x="376" y="842"/>
                  </a:lnTo>
                  <a:lnTo>
                    <a:pt x="380" y="848"/>
                  </a:lnTo>
                  <a:lnTo>
                    <a:pt x="382" y="852"/>
                  </a:lnTo>
                  <a:lnTo>
                    <a:pt x="382" y="856"/>
                  </a:lnTo>
                  <a:lnTo>
                    <a:pt x="382" y="860"/>
                  </a:lnTo>
                  <a:lnTo>
                    <a:pt x="378" y="866"/>
                  </a:lnTo>
                  <a:lnTo>
                    <a:pt x="372" y="870"/>
                  </a:lnTo>
                  <a:lnTo>
                    <a:pt x="368" y="874"/>
                  </a:lnTo>
                  <a:lnTo>
                    <a:pt x="368" y="876"/>
                  </a:lnTo>
                  <a:lnTo>
                    <a:pt x="374" y="878"/>
                  </a:lnTo>
                  <a:lnTo>
                    <a:pt x="388" y="880"/>
                  </a:lnTo>
                  <a:lnTo>
                    <a:pt x="404" y="882"/>
                  </a:lnTo>
                  <a:lnTo>
                    <a:pt x="414" y="884"/>
                  </a:lnTo>
                  <a:lnTo>
                    <a:pt x="420" y="886"/>
                  </a:lnTo>
                  <a:lnTo>
                    <a:pt x="424" y="888"/>
                  </a:lnTo>
                  <a:lnTo>
                    <a:pt x="426" y="890"/>
                  </a:lnTo>
                  <a:lnTo>
                    <a:pt x="430" y="892"/>
                  </a:lnTo>
                  <a:lnTo>
                    <a:pt x="450" y="892"/>
                  </a:lnTo>
                  <a:lnTo>
                    <a:pt x="464" y="894"/>
                  </a:lnTo>
                  <a:lnTo>
                    <a:pt x="476" y="894"/>
                  </a:lnTo>
                  <a:lnTo>
                    <a:pt x="494" y="898"/>
                  </a:lnTo>
                  <a:lnTo>
                    <a:pt x="504" y="898"/>
                  </a:lnTo>
                  <a:lnTo>
                    <a:pt x="514" y="898"/>
                  </a:lnTo>
                  <a:lnTo>
                    <a:pt x="524" y="894"/>
                  </a:lnTo>
                  <a:lnTo>
                    <a:pt x="536" y="888"/>
                  </a:lnTo>
                  <a:lnTo>
                    <a:pt x="540" y="886"/>
                  </a:lnTo>
                  <a:lnTo>
                    <a:pt x="540" y="884"/>
                  </a:lnTo>
                  <a:lnTo>
                    <a:pt x="540" y="882"/>
                  </a:lnTo>
                  <a:lnTo>
                    <a:pt x="538" y="878"/>
                  </a:lnTo>
                  <a:lnTo>
                    <a:pt x="530" y="874"/>
                  </a:lnTo>
                  <a:lnTo>
                    <a:pt x="518" y="868"/>
                  </a:lnTo>
                  <a:lnTo>
                    <a:pt x="506" y="862"/>
                  </a:lnTo>
                  <a:lnTo>
                    <a:pt x="494" y="854"/>
                  </a:lnTo>
                  <a:lnTo>
                    <a:pt x="484" y="846"/>
                  </a:lnTo>
                  <a:lnTo>
                    <a:pt x="476" y="836"/>
                  </a:lnTo>
                  <a:lnTo>
                    <a:pt x="472" y="826"/>
                  </a:lnTo>
                  <a:lnTo>
                    <a:pt x="466" y="820"/>
                  </a:lnTo>
                  <a:lnTo>
                    <a:pt x="456" y="808"/>
                  </a:lnTo>
                  <a:lnTo>
                    <a:pt x="452" y="800"/>
                  </a:lnTo>
                  <a:lnTo>
                    <a:pt x="448" y="792"/>
                  </a:lnTo>
                  <a:lnTo>
                    <a:pt x="448" y="780"/>
                  </a:lnTo>
                  <a:lnTo>
                    <a:pt x="450" y="764"/>
                  </a:lnTo>
                  <a:lnTo>
                    <a:pt x="452" y="756"/>
                  </a:lnTo>
                  <a:lnTo>
                    <a:pt x="456" y="748"/>
                  </a:lnTo>
                  <a:lnTo>
                    <a:pt x="464" y="736"/>
                  </a:lnTo>
                  <a:lnTo>
                    <a:pt x="474" y="726"/>
                  </a:lnTo>
                  <a:lnTo>
                    <a:pt x="482" y="718"/>
                  </a:lnTo>
                  <a:lnTo>
                    <a:pt x="490" y="712"/>
                  </a:lnTo>
                  <a:lnTo>
                    <a:pt x="492" y="706"/>
                  </a:lnTo>
                  <a:lnTo>
                    <a:pt x="492" y="704"/>
                  </a:lnTo>
                  <a:lnTo>
                    <a:pt x="488" y="702"/>
                  </a:lnTo>
                  <a:lnTo>
                    <a:pt x="478" y="696"/>
                  </a:lnTo>
                  <a:lnTo>
                    <a:pt x="458" y="688"/>
                  </a:lnTo>
                  <a:lnTo>
                    <a:pt x="454" y="686"/>
                  </a:lnTo>
                  <a:lnTo>
                    <a:pt x="448" y="686"/>
                  </a:lnTo>
                  <a:lnTo>
                    <a:pt x="434" y="688"/>
                  </a:lnTo>
                  <a:lnTo>
                    <a:pt x="400" y="694"/>
                  </a:lnTo>
                  <a:lnTo>
                    <a:pt x="378" y="698"/>
                  </a:lnTo>
                  <a:lnTo>
                    <a:pt x="366" y="700"/>
                  </a:lnTo>
                  <a:lnTo>
                    <a:pt x="362" y="702"/>
                  </a:lnTo>
                  <a:lnTo>
                    <a:pt x="362" y="706"/>
                  </a:lnTo>
                  <a:lnTo>
                    <a:pt x="362" y="708"/>
                  </a:lnTo>
                  <a:lnTo>
                    <a:pt x="362" y="712"/>
                  </a:lnTo>
                  <a:lnTo>
                    <a:pt x="358" y="716"/>
                  </a:lnTo>
                  <a:lnTo>
                    <a:pt x="348" y="720"/>
                  </a:lnTo>
                  <a:lnTo>
                    <a:pt x="338" y="726"/>
                  </a:lnTo>
                  <a:lnTo>
                    <a:pt x="334" y="730"/>
                  </a:lnTo>
                  <a:lnTo>
                    <a:pt x="332" y="734"/>
                  </a:lnTo>
                  <a:lnTo>
                    <a:pt x="334" y="736"/>
                  </a:lnTo>
                  <a:lnTo>
                    <a:pt x="338" y="742"/>
                  </a:lnTo>
                  <a:lnTo>
                    <a:pt x="340" y="746"/>
                  </a:lnTo>
                  <a:lnTo>
                    <a:pt x="340" y="754"/>
                  </a:lnTo>
                  <a:lnTo>
                    <a:pt x="336" y="764"/>
                  </a:lnTo>
                  <a:lnTo>
                    <a:pt x="330" y="774"/>
                  </a:lnTo>
                  <a:lnTo>
                    <a:pt x="324" y="778"/>
                  </a:lnTo>
                  <a:lnTo>
                    <a:pt x="320" y="778"/>
                  </a:lnTo>
                  <a:lnTo>
                    <a:pt x="316" y="776"/>
                  </a:lnTo>
                  <a:lnTo>
                    <a:pt x="310" y="774"/>
                  </a:lnTo>
                  <a:lnTo>
                    <a:pt x="306" y="774"/>
                  </a:lnTo>
                  <a:lnTo>
                    <a:pt x="302" y="778"/>
                  </a:lnTo>
                  <a:lnTo>
                    <a:pt x="296" y="786"/>
                  </a:lnTo>
                  <a:close/>
                  <a:moveTo>
                    <a:pt x="282" y="168"/>
                  </a:moveTo>
                  <a:lnTo>
                    <a:pt x="282" y="168"/>
                  </a:lnTo>
                  <a:lnTo>
                    <a:pt x="290" y="168"/>
                  </a:lnTo>
                  <a:lnTo>
                    <a:pt x="294" y="164"/>
                  </a:lnTo>
                  <a:lnTo>
                    <a:pt x="292" y="160"/>
                  </a:lnTo>
                  <a:lnTo>
                    <a:pt x="288" y="158"/>
                  </a:lnTo>
                  <a:lnTo>
                    <a:pt x="280" y="154"/>
                  </a:lnTo>
                  <a:lnTo>
                    <a:pt x="270" y="152"/>
                  </a:lnTo>
                  <a:lnTo>
                    <a:pt x="260" y="152"/>
                  </a:lnTo>
                  <a:lnTo>
                    <a:pt x="250" y="156"/>
                  </a:lnTo>
                  <a:lnTo>
                    <a:pt x="242" y="160"/>
                  </a:lnTo>
                  <a:lnTo>
                    <a:pt x="240" y="164"/>
                  </a:lnTo>
                  <a:lnTo>
                    <a:pt x="240" y="166"/>
                  </a:lnTo>
                  <a:lnTo>
                    <a:pt x="244" y="166"/>
                  </a:lnTo>
                  <a:lnTo>
                    <a:pt x="260" y="168"/>
                  </a:lnTo>
                  <a:lnTo>
                    <a:pt x="282" y="168"/>
                  </a:lnTo>
                  <a:close/>
                  <a:moveTo>
                    <a:pt x="416" y="96"/>
                  </a:moveTo>
                  <a:lnTo>
                    <a:pt x="416" y="96"/>
                  </a:lnTo>
                  <a:lnTo>
                    <a:pt x="424" y="96"/>
                  </a:lnTo>
                  <a:lnTo>
                    <a:pt x="428" y="100"/>
                  </a:lnTo>
                  <a:lnTo>
                    <a:pt x="432" y="100"/>
                  </a:lnTo>
                  <a:lnTo>
                    <a:pt x="440" y="100"/>
                  </a:lnTo>
                  <a:lnTo>
                    <a:pt x="452" y="98"/>
                  </a:lnTo>
                  <a:lnTo>
                    <a:pt x="464" y="96"/>
                  </a:lnTo>
                  <a:lnTo>
                    <a:pt x="470" y="96"/>
                  </a:lnTo>
                  <a:lnTo>
                    <a:pt x="472" y="96"/>
                  </a:lnTo>
                  <a:lnTo>
                    <a:pt x="470" y="94"/>
                  </a:lnTo>
                  <a:lnTo>
                    <a:pt x="452" y="88"/>
                  </a:lnTo>
                  <a:lnTo>
                    <a:pt x="440" y="86"/>
                  </a:lnTo>
                  <a:lnTo>
                    <a:pt x="436" y="86"/>
                  </a:lnTo>
                  <a:lnTo>
                    <a:pt x="432" y="88"/>
                  </a:lnTo>
                  <a:lnTo>
                    <a:pt x="428" y="90"/>
                  </a:lnTo>
                  <a:lnTo>
                    <a:pt x="424" y="90"/>
                  </a:lnTo>
                  <a:lnTo>
                    <a:pt x="414" y="88"/>
                  </a:lnTo>
                  <a:lnTo>
                    <a:pt x="404" y="86"/>
                  </a:lnTo>
                  <a:lnTo>
                    <a:pt x="398" y="88"/>
                  </a:lnTo>
                  <a:lnTo>
                    <a:pt x="396" y="92"/>
                  </a:lnTo>
                  <a:lnTo>
                    <a:pt x="394" y="94"/>
                  </a:lnTo>
                  <a:lnTo>
                    <a:pt x="398" y="96"/>
                  </a:lnTo>
                  <a:lnTo>
                    <a:pt x="416" y="96"/>
                  </a:lnTo>
                  <a:close/>
                  <a:moveTo>
                    <a:pt x="406" y="124"/>
                  </a:moveTo>
                  <a:lnTo>
                    <a:pt x="406" y="124"/>
                  </a:lnTo>
                  <a:lnTo>
                    <a:pt x="414" y="122"/>
                  </a:lnTo>
                  <a:lnTo>
                    <a:pt x="416" y="122"/>
                  </a:lnTo>
                  <a:lnTo>
                    <a:pt x="416" y="120"/>
                  </a:lnTo>
                  <a:lnTo>
                    <a:pt x="414" y="116"/>
                  </a:lnTo>
                  <a:lnTo>
                    <a:pt x="408" y="112"/>
                  </a:lnTo>
                  <a:lnTo>
                    <a:pt x="402" y="110"/>
                  </a:lnTo>
                  <a:lnTo>
                    <a:pt x="394" y="110"/>
                  </a:lnTo>
                  <a:lnTo>
                    <a:pt x="390" y="112"/>
                  </a:lnTo>
                  <a:lnTo>
                    <a:pt x="392" y="114"/>
                  </a:lnTo>
                  <a:lnTo>
                    <a:pt x="392" y="116"/>
                  </a:lnTo>
                  <a:lnTo>
                    <a:pt x="392" y="118"/>
                  </a:lnTo>
                  <a:lnTo>
                    <a:pt x="390" y="120"/>
                  </a:lnTo>
                  <a:lnTo>
                    <a:pt x="390" y="122"/>
                  </a:lnTo>
                  <a:lnTo>
                    <a:pt x="392" y="124"/>
                  </a:lnTo>
                  <a:lnTo>
                    <a:pt x="406" y="124"/>
                  </a:lnTo>
                  <a:close/>
                  <a:moveTo>
                    <a:pt x="382" y="134"/>
                  </a:moveTo>
                  <a:lnTo>
                    <a:pt x="382" y="134"/>
                  </a:lnTo>
                  <a:lnTo>
                    <a:pt x="372" y="126"/>
                  </a:lnTo>
                  <a:lnTo>
                    <a:pt x="368" y="124"/>
                  </a:lnTo>
                  <a:lnTo>
                    <a:pt x="364" y="124"/>
                  </a:lnTo>
                  <a:lnTo>
                    <a:pt x="350" y="128"/>
                  </a:lnTo>
                  <a:lnTo>
                    <a:pt x="330" y="136"/>
                  </a:lnTo>
                  <a:lnTo>
                    <a:pt x="328" y="138"/>
                  </a:lnTo>
                  <a:lnTo>
                    <a:pt x="326" y="140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42" y="146"/>
                  </a:lnTo>
                  <a:lnTo>
                    <a:pt x="356" y="148"/>
                  </a:lnTo>
                  <a:lnTo>
                    <a:pt x="370" y="148"/>
                  </a:lnTo>
                  <a:lnTo>
                    <a:pt x="380" y="146"/>
                  </a:lnTo>
                  <a:lnTo>
                    <a:pt x="384" y="144"/>
                  </a:lnTo>
                  <a:lnTo>
                    <a:pt x="386" y="142"/>
                  </a:lnTo>
                  <a:lnTo>
                    <a:pt x="386" y="138"/>
                  </a:lnTo>
                  <a:lnTo>
                    <a:pt x="382" y="134"/>
                  </a:lnTo>
                  <a:close/>
                  <a:moveTo>
                    <a:pt x="46" y="116"/>
                  </a:moveTo>
                  <a:lnTo>
                    <a:pt x="46" y="116"/>
                  </a:lnTo>
                  <a:lnTo>
                    <a:pt x="54" y="118"/>
                  </a:lnTo>
                  <a:lnTo>
                    <a:pt x="62" y="114"/>
                  </a:lnTo>
                  <a:lnTo>
                    <a:pt x="66" y="114"/>
                  </a:lnTo>
                  <a:lnTo>
                    <a:pt x="70" y="116"/>
                  </a:lnTo>
                  <a:lnTo>
                    <a:pt x="76" y="120"/>
                  </a:lnTo>
                  <a:lnTo>
                    <a:pt x="80" y="122"/>
                  </a:lnTo>
                  <a:lnTo>
                    <a:pt x="86" y="124"/>
                  </a:lnTo>
                  <a:lnTo>
                    <a:pt x="92" y="122"/>
                  </a:lnTo>
                  <a:lnTo>
                    <a:pt x="102" y="118"/>
                  </a:lnTo>
                  <a:lnTo>
                    <a:pt x="118" y="110"/>
                  </a:lnTo>
                  <a:lnTo>
                    <a:pt x="130" y="104"/>
                  </a:lnTo>
                  <a:lnTo>
                    <a:pt x="134" y="102"/>
                  </a:lnTo>
                  <a:lnTo>
                    <a:pt x="140" y="102"/>
                  </a:lnTo>
                  <a:lnTo>
                    <a:pt x="148" y="102"/>
                  </a:lnTo>
                  <a:lnTo>
                    <a:pt x="158" y="106"/>
                  </a:lnTo>
                  <a:lnTo>
                    <a:pt x="168" y="108"/>
                  </a:lnTo>
                  <a:lnTo>
                    <a:pt x="176" y="108"/>
                  </a:lnTo>
                  <a:lnTo>
                    <a:pt x="180" y="108"/>
                  </a:lnTo>
                  <a:lnTo>
                    <a:pt x="182" y="106"/>
                  </a:lnTo>
                  <a:lnTo>
                    <a:pt x="182" y="102"/>
                  </a:lnTo>
                  <a:lnTo>
                    <a:pt x="176" y="98"/>
                  </a:lnTo>
                  <a:lnTo>
                    <a:pt x="166" y="94"/>
                  </a:lnTo>
                  <a:lnTo>
                    <a:pt x="150" y="90"/>
                  </a:lnTo>
                  <a:lnTo>
                    <a:pt x="126" y="86"/>
                  </a:lnTo>
                  <a:lnTo>
                    <a:pt x="122" y="88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14" y="94"/>
                  </a:lnTo>
                  <a:lnTo>
                    <a:pt x="108" y="98"/>
                  </a:lnTo>
                  <a:lnTo>
                    <a:pt x="96" y="100"/>
                  </a:lnTo>
                  <a:lnTo>
                    <a:pt x="64" y="104"/>
                  </a:lnTo>
                  <a:lnTo>
                    <a:pt x="42" y="108"/>
                  </a:lnTo>
                  <a:lnTo>
                    <a:pt x="34" y="110"/>
                  </a:lnTo>
                  <a:lnTo>
                    <a:pt x="32" y="112"/>
                  </a:lnTo>
                  <a:lnTo>
                    <a:pt x="36" y="114"/>
                  </a:lnTo>
                  <a:lnTo>
                    <a:pt x="46" y="116"/>
                  </a:lnTo>
                  <a:close/>
                  <a:moveTo>
                    <a:pt x="202" y="100"/>
                  </a:moveTo>
                  <a:lnTo>
                    <a:pt x="202" y="100"/>
                  </a:lnTo>
                  <a:lnTo>
                    <a:pt x="210" y="106"/>
                  </a:lnTo>
                  <a:lnTo>
                    <a:pt x="210" y="108"/>
                  </a:lnTo>
                  <a:lnTo>
                    <a:pt x="210" y="112"/>
                  </a:lnTo>
                  <a:lnTo>
                    <a:pt x="208" y="114"/>
                  </a:lnTo>
                  <a:lnTo>
                    <a:pt x="202" y="116"/>
                  </a:lnTo>
                  <a:lnTo>
                    <a:pt x="178" y="118"/>
                  </a:lnTo>
                  <a:lnTo>
                    <a:pt x="152" y="118"/>
                  </a:lnTo>
                  <a:lnTo>
                    <a:pt x="136" y="118"/>
                  </a:lnTo>
                  <a:lnTo>
                    <a:pt x="132" y="120"/>
                  </a:lnTo>
                  <a:lnTo>
                    <a:pt x="134" y="124"/>
                  </a:lnTo>
                  <a:lnTo>
                    <a:pt x="140" y="126"/>
                  </a:lnTo>
                  <a:lnTo>
                    <a:pt x="146" y="132"/>
                  </a:lnTo>
                  <a:lnTo>
                    <a:pt x="146" y="134"/>
                  </a:lnTo>
                  <a:lnTo>
                    <a:pt x="144" y="134"/>
                  </a:lnTo>
                  <a:lnTo>
                    <a:pt x="124" y="132"/>
                  </a:lnTo>
                  <a:lnTo>
                    <a:pt x="110" y="132"/>
                  </a:lnTo>
                  <a:lnTo>
                    <a:pt x="100" y="132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100" y="140"/>
                  </a:lnTo>
                  <a:lnTo>
                    <a:pt x="110" y="144"/>
                  </a:lnTo>
                  <a:lnTo>
                    <a:pt x="118" y="148"/>
                  </a:lnTo>
                  <a:lnTo>
                    <a:pt x="122" y="148"/>
                  </a:lnTo>
                  <a:lnTo>
                    <a:pt x="128" y="144"/>
                  </a:lnTo>
                  <a:lnTo>
                    <a:pt x="140" y="140"/>
                  </a:lnTo>
                  <a:lnTo>
                    <a:pt x="146" y="140"/>
                  </a:lnTo>
                  <a:lnTo>
                    <a:pt x="148" y="140"/>
                  </a:lnTo>
                  <a:lnTo>
                    <a:pt x="146" y="146"/>
                  </a:lnTo>
                  <a:lnTo>
                    <a:pt x="146" y="150"/>
                  </a:lnTo>
                  <a:lnTo>
                    <a:pt x="146" y="152"/>
                  </a:lnTo>
                  <a:lnTo>
                    <a:pt x="150" y="152"/>
                  </a:lnTo>
                  <a:lnTo>
                    <a:pt x="160" y="150"/>
                  </a:lnTo>
                  <a:lnTo>
                    <a:pt x="168" y="148"/>
                  </a:lnTo>
                  <a:lnTo>
                    <a:pt x="176" y="146"/>
                  </a:lnTo>
                  <a:lnTo>
                    <a:pt x="184" y="148"/>
                  </a:lnTo>
                  <a:lnTo>
                    <a:pt x="190" y="150"/>
                  </a:lnTo>
                  <a:lnTo>
                    <a:pt x="192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198" y="142"/>
                  </a:lnTo>
                  <a:lnTo>
                    <a:pt x="192" y="140"/>
                  </a:lnTo>
                  <a:lnTo>
                    <a:pt x="184" y="138"/>
                  </a:lnTo>
                  <a:lnTo>
                    <a:pt x="184" y="136"/>
                  </a:lnTo>
                  <a:lnTo>
                    <a:pt x="186" y="134"/>
                  </a:lnTo>
                  <a:lnTo>
                    <a:pt x="196" y="130"/>
                  </a:lnTo>
                  <a:lnTo>
                    <a:pt x="206" y="130"/>
                  </a:lnTo>
                  <a:lnTo>
                    <a:pt x="216" y="128"/>
                  </a:lnTo>
                  <a:lnTo>
                    <a:pt x="220" y="126"/>
                  </a:lnTo>
                  <a:lnTo>
                    <a:pt x="226" y="124"/>
                  </a:lnTo>
                  <a:lnTo>
                    <a:pt x="230" y="120"/>
                  </a:lnTo>
                  <a:lnTo>
                    <a:pt x="234" y="118"/>
                  </a:lnTo>
                  <a:lnTo>
                    <a:pt x="246" y="118"/>
                  </a:lnTo>
                  <a:lnTo>
                    <a:pt x="262" y="118"/>
                  </a:lnTo>
                  <a:lnTo>
                    <a:pt x="286" y="114"/>
                  </a:lnTo>
                  <a:lnTo>
                    <a:pt x="298" y="112"/>
                  </a:lnTo>
                  <a:lnTo>
                    <a:pt x="304" y="108"/>
                  </a:lnTo>
                  <a:lnTo>
                    <a:pt x="306" y="104"/>
                  </a:lnTo>
                  <a:lnTo>
                    <a:pt x="304" y="102"/>
                  </a:lnTo>
                  <a:lnTo>
                    <a:pt x="298" y="98"/>
                  </a:lnTo>
                  <a:lnTo>
                    <a:pt x="290" y="96"/>
                  </a:lnTo>
                  <a:lnTo>
                    <a:pt x="280" y="96"/>
                  </a:lnTo>
                  <a:lnTo>
                    <a:pt x="270" y="98"/>
                  </a:lnTo>
                  <a:lnTo>
                    <a:pt x="256" y="98"/>
                  </a:lnTo>
                  <a:lnTo>
                    <a:pt x="258" y="98"/>
                  </a:lnTo>
                  <a:lnTo>
                    <a:pt x="260" y="96"/>
                  </a:lnTo>
                  <a:lnTo>
                    <a:pt x="262" y="94"/>
                  </a:lnTo>
                  <a:lnTo>
                    <a:pt x="262" y="92"/>
                  </a:lnTo>
                  <a:lnTo>
                    <a:pt x="258" y="90"/>
                  </a:lnTo>
                  <a:lnTo>
                    <a:pt x="250" y="88"/>
                  </a:lnTo>
                  <a:lnTo>
                    <a:pt x="228" y="88"/>
                  </a:lnTo>
                  <a:lnTo>
                    <a:pt x="208" y="90"/>
                  </a:lnTo>
                  <a:lnTo>
                    <a:pt x="202" y="92"/>
                  </a:lnTo>
                  <a:lnTo>
                    <a:pt x="198" y="96"/>
                  </a:lnTo>
                  <a:lnTo>
                    <a:pt x="198" y="98"/>
                  </a:lnTo>
                  <a:lnTo>
                    <a:pt x="202" y="100"/>
                  </a:lnTo>
                  <a:close/>
                  <a:moveTo>
                    <a:pt x="272" y="70"/>
                  </a:moveTo>
                  <a:lnTo>
                    <a:pt x="272" y="70"/>
                  </a:lnTo>
                  <a:lnTo>
                    <a:pt x="276" y="66"/>
                  </a:lnTo>
                  <a:lnTo>
                    <a:pt x="278" y="64"/>
                  </a:lnTo>
                  <a:lnTo>
                    <a:pt x="276" y="62"/>
                  </a:lnTo>
                  <a:lnTo>
                    <a:pt x="274" y="60"/>
                  </a:lnTo>
                  <a:lnTo>
                    <a:pt x="268" y="60"/>
                  </a:lnTo>
                  <a:lnTo>
                    <a:pt x="262" y="60"/>
                  </a:lnTo>
                  <a:lnTo>
                    <a:pt x="256" y="62"/>
                  </a:lnTo>
                  <a:lnTo>
                    <a:pt x="250" y="66"/>
                  </a:lnTo>
                  <a:lnTo>
                    <a:pt x="246" y="72"/>
                  </a:lnTo>
                  <a:lnTo>
                    <a:pt x="244" y="76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8" y="74"/>
                  </a:lnTo>
                  <a:lnTo>
                    <a:pt x="272" y="70"/>
                  </a:lnTo>
                  <a:close/>
                  <a:moveTo>
                    <a:pt x="228" y="142"/>
                  </a:moveTo>
                  <a:lnTo>
                    <a:pt x="228" y="142"/>
                  </a:lnTo>
                  <a:lnTo>
                    <a:pt x="222" y="144"/>
                  </a:lnTo>
                  <a:lnTo>
                    <a:pt x="220" y="146"/>
                  </a:lnTo>
                  <a:lnTo>
                    <a:pt x="218" y="150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6" y="156"/>
                  </a:lnTo>
                  <a:lnTo>
                    <a:pt x="232" y="156"/>
                  </a:lnTo>
                  <a:lnTo>
                    <a:pt x="238" y="154"/>
                  </a:lnTo>
                  <a:lnTo>
                    <a:pt x="246" y="148"/>
                  </a:lnTo>
                  <a:lnTo>
                    <a:pt x="248" y="144"/>
                  </a:lnTo>
                  <a:lnTo>
                    <a:pt x="248" y="142"/>
                  </a:lnTo>
                  <a:lnTo>
                    <a:pt x="246" y="140"/>
                  </a:lnTo>
                  <a:lnTo>
                    <a:pt x="242" y="138"/>
                  </a:lnTo>
                  <a:lnTo>
                    <a:pt x="228" y="142"/>
                  </a:lnTo>
                  <a:close/>
                  <a:moveTo>
                    <a:pt x="790" y="22"/>
                  </a:moveTo>
                  <a:lnTo>
                    <a:pt x="790" y="22"/>
                  </a:lnTo>
                  <a:lnTo>
                    <a:pt x="792" y="20"/>
                  </a:lnTo>
                  <a:lnTo>
                    <a:pt x="792" y="18"/>
                  </a:lnTo>
                  <a:lnTo>
                    <a:pt x="788" y="14"/>
                  </a:lnTo>
                  <a:lnTo>
                    <a:pt x="780" y="12"/>
                  </a:lnTo>
                  <a:lnTo>
                    <a:pt x="770" y="12"/>
                  </a:lnTo>
                  <a:lnTo>
                    <a:pt x="748" y="12"/>
                  </a:lnTo>
                  <a:lnTo>
                    <a:pt x="736" y="14"/>
                  </a:lnTo>
                  <a:lnTo>
                    <a:pt x="728" y="18"/>
                  </a:lnTo>
                  <a:lnTo>
                    <a:pt x="726" y="18"/>
                  </a:lnTo>
                  <a:lnTo>
                    <a:pt x="726" y="20"/>
                  </a:lnTo>
                  <a:lnTo>
                    <a:pt x="730" y="22"/>
                  </a:lnTo>
                  <a:lnTo>
                    <a:pt x="750" y="26"/>
                  </a:lnTo>
                  <a:lnTo>
                    <a:pt x="774" y="26"/>
                  </a:lnTo>
                  <a:lnTo>
                    <a:pt x="784" y="26"/>
                  </a:lnTo>
                  <a:lnTo>
                    <a:pt x="790" y="22"/>
                  </a:lnTo>
                  <a:close/>
                  <a:moveTo>
                    <a:pt x="596" y="154"/>
                  </a:moveTo>
                  <a:lnTo>
                    <a:pt x="596" y="154"/>
                  </a:lnTo>
                  <a:lnTo>
                    <a:pt x="588" y="158"/>
                  </a:lnTo>
                  <a:lnTo>
                    <a:pt x="586" y="160"/>
                  </a:lnTo>
                  <a:lnTo>
                    <a:pt x="588" y="162"/>
                  </a:lnTo>
                  <a:lnTo>
                    <a:pt x="592" y="164"/>
                  </a:lnTo>
                  <a:lnTo>
                    <a:pt x="608" y="164"/>
                  </a:lnTo>
                  <a:lnTo>
                    <a:pt x="628" y="164"/>
                  </a:lnTo>
                  <a:lnTo>
                    <a:pt x="634" y="162"/>
                  </a:lnTo>
                  <a:lnTo>
                    <a:pt x="638" y="160"/>
                  </a:lnTo>
                  <a:lnTo>
                    <a:pt x="636" y="158"/>
                  </a:lnTo>
                  <a:lnTo>
                    <a:pt x="632" y="156"/>
                  </a:lnTo>
                  <a:lnTo>
                    <a:pt x="618" y="152"/>
                  </a:lnTo>
                  <a:lnTo>
                    <a:pt x="610" y="152"/>
                  </a:lnTo>
                  <a:lnTo>
                    <a:pt x="600" y="154"/>
                  </a:lnTo>
                  <a:lnTo>
                    <a:pt x="596" y="154"/>
                  </a:lnTo>
                  <a:close/>
                  <a:moveTo>
                    <a:pt x="482" y="98"/>
                  </a:moveTo>
                  <a:lnTo>
                    <a:pt x="482" y="98"/>
                  </a:lnTo>
                  <a:lnTo>
                    <a:pt x="460" y="100"/>
                  </a:lnTo>
                  <a:lnTo>
                    <a:pt x="458" y="102"/>
                  </a:lnTo>
                  <a:lnTo>
                    <a:pt x="462" y="106"/>
                  </a:lnTo>
                  <a:lnTo>
                    <a:pt x="470" y="108"/>
                  </a:lnTo>
                  <a:lnTo>
                    <a:pt x="482" y="108"/>
                  </a:lnTo>
                  <a:lnTo>
                    <a:pt x="510" y="106"/>
                  </a:lnTo>
                  <a:lnTo>
                    <a:pt x="514" y="106"/>
                  </a:lnTo>
                  <a:lnTo>
                    <a:pt x="516" y="104"/>
                  </a:lnTo>
                  <a:lnTo>
                    <a:pt x="508" y="100"/>
                  </a:lnTo>
                  <a:lnTo>
                    <a:pt x="496" y="98"/>
                  </a:lnTo>
                  <a:lnTo>
                    <a:pt x="482" y="98"/>
                  </a:lnTo>
                  <a:close/>
                  <a:moveTo>
                    <a:pt x="796" y="100"/>
                  </a:moveTo>
                  <a:lnTo>
                    <a:pt x="796" y="100"/>
                  </a:lnTo>
                  <a:lnTo>
                    <a:pt x="822" y="96"/>
                  </a:lnTo>
                  <a:lnTo>
                    <a:pt x="842" y="92"/>
                  </a:lnTo>
                  <a:lnTo>
                    <a:pt x="848" y="90"/>
                  </a:lnTo>
                  <a:lnTo>
                    <a:pt x="854" y="88"/>
                  </a:lnTo>
                  <a:lnTo>
                    <a:pt x="856" y="84"/>
                  </a:lnTo>
                  <a:lnTo>
                    <a:pt x="858" y="78"/>
                  </a:lnTo>
                  <a:lnTo>
                    <a:pt x="856" y="70"/>
                  </a:lnTo>
                  <a:lnTo>
                    <a:pt x="852" y="66"/>
                  </a:lnTo>
                  <a:lnTo>
                    <a:pt x="844" y="62"/>
                  </a:lnTo>
                  <a:lnTo>
                    <a:pt x="836" y="60"/>
                  </a:lnTo>
                  <a:lnTo>
                    <a:pt x="828" y="60"/>
                  </a:lnTo>
                  <a:lnTo>
                    <a:pt x="820" y="60"/>
                  </a:lnTo>
                  <a:lnTo>
                    <a:pt x="812" y="62"/>
                  </a:lnTo>
                  <a:lnTo>
                    <a:pt x="806" y="66"/>
                  </a:lnTo>
                  <a:lnTo>
                    <a:pt x="800" y="70"/>
                  </a:lnTo>
                  <a:lnTo>
                    <a:pt x="796" y="72"/>
                  </a:lnTo>
                  <a:lnTo>
                    <a:pt x="784" y="74"/>
                  </a:lnTo>
                  <a:lnTo>
                    <a:pt x="768" y="76"/>
                  </a:lnTo>
                  <a:lnTo>
                    <a:pt x="758" y="80"/>
                  </a:lnTo>
                  <a:lnTo>
                    <a:pt x="748" y="86"/>
                  </a:lnTo>
                  <a:lnTo>
                    <a:pt x="742" y="90"/>
                  </a:lnTo>
                  <a:lnTo>
                    <a:pt x="740" y="94"/>
                  </a:lnTo>
                  <a:lnTo>
                    <a:pt x="742" y="98"/>
                  </a:lnTo>
                  <a:lnTo>
                    <a:pt x="748" y="100"/>
                  </a:lnTo>
                  <a:lnTo>
                    <a:pt x="758" y="102"/>
                  </a:lnTo>
                  <a:lnTo>
                    <a:pt x="768" y="102"/>
                  </a:lnTo>
                  <a:lnTo>
                    <a:pt x="796" y="100"/>
                  </a:lnTo>
                  <a:close/>
                  <a:moveTo>
                    <a:pt x="506" y="132"/>
                  </a:moveTo>
                  <a:lnTo>
                    <a:pt x="506" y="132"/>
                  </a:lnTo>
                  <a:lnTo>
                    <a:pt x="494" y="134"/>
                  </a:lnTo>
                  <a:lnTo>
                    <a:pt x="482" y="132"/>
                  </a:lnTo>
                  <a:lnTo>
                    <a:pt x="476" y="134"/>
                  </a:lnTo>
                  <a:lnTo>
                    <a:pt x="472" y="136"/>
                  </a:lnTo>
                  <a:lnTo>
                    <a:pt x="468" y="140"/>
                  </a:lnTo>
                  <a:lnTo>
                    <a:pt x="466" y="148"/>
                  </a:lnTo>
                  <a:lnTo>
                    <a:pt x="466" y="154"/>
                  </a:lnTo>
                  <a:lnTo>
                    <a:pt x="468" y="156"/>
                  </a:lnTo>
                  <a:lnTo>
                    <a:pt x="472" y="158"/>
                  </a:lnTo>
                  <a:lnTo>
                    <a:pt x="478" y="158"/>
                  </a:lnTo>
                  <a:lnTo>
                    <a:pt x="494" y="158"/>
                  </a:lnTo>
                  <a:lnTo>
                    <a:pt x="512" y="158"/>
                  </a:lnTo>
                  <a:lnTo>
                    <a:pt x="520" y="156"/>
                  </a:lnTo>
                  <a:lnTo>
                    <a:pt x="524" y="154"/>
                  </a:lnTo>
                  <a:lnTo>
                    <a:pt x="526" y="150"/>
                  </a:lnTo>
                  <a:lnTo>
                    <a:pt x="524" y="144"/>
                  </a:lnTo>
                  <a:lnTo>
                    <a:pt x="522" y="138"/>
                  </a:lnTo>
                  <a:lnTo>
                    <a:pt x="516" y="134"/>
                  </a:lnTo>
                  <a:lnTo>
                    <a:pt x="512" y="132"/>
                  </a:lnTo>
                  <a:lnTo>
                    <a:pt x="506" y="132"/>
                  </a:lnTo>
                  <a:close/>
                  <a:moveTo>
                    <a:pt x="456" y="58"/>
                  </a:moveTo>
                  <a:lnTo>
                    <a:pt x="456" y="58"/>
                  </a:lnTo>
                  <a:lnTo>
                    <a:pt x="460" y="58"/>
                  </a:lnTo>
                  <a:lnTo>
                    <a:pt x="464" y="58"/>
                  </a:lnTo>
                  <a:lnTo>
                    <a:pt x="470" y="58"/>
                  </a:lnTo>
                  <a:lnTo>
                    <a:pt x="480" y="58"/>
                  </a:lnTo>
                  <a:lnTo>
                    <a:pt x="486" y="58"/>
                  </a:lnTo>
                  <a:lnTo>
                    <a:pt x="492" y="62"/>
                  </a:lnTo>
                  <a:lnTo>
                    <a:pt x="496" y="64"/>
                  </a:lnTo>
                  <a:lnTo>
                    <a:pt x="500" y="64"/>
                  </a:lnTo>
                  <a:lnTo>
                    <a:pt x="508" y="60"/>
                  </a:lnTo>
                  <a:lnTo>
                    <a:pt x="524" y="56"/>
                  </a:lnTo>
                  <a:lnTo>
                    <a:pt x="548" y="52"/>
                  </a:lnTo>
                  <a:lnTo>
                    <a:pt x="552" y="52"/>
                  </a:lnTo>
                  <a:lnTo>
                    <a:pt x="550" y="50"/>
                  </a:lnTo>
                  <a:lnTo>
                    <a:pt x="540" y="48"/>
                  </a:lnTo>
                  <a:lnTo>
                    <a:pt x="498" y="44"/>
                  </a:lnTo>
                  <a:lnTo>
                    <a:pt x="492" y="44"/>
                  </a:lnTo>
                  <a:lnTo>
                    <a:pt x="488" y="44"/>
                  </a:lnTo>
                  <a:lnTo>
                    <a:pt x="488" y="46"/>
                  </a:lnTo>
                  <a:lnTo>
                    <a:pt x="490" y="48"/>
                  </a:lnTo>
                  <a:lnTo>
                    <a:pt x="494" y="52"/>
                  </a:lnTo>
                  <a:lnTo>
                    <a:pt x="492" y="54"/>
                  </a:lnTo>
                  <a:lnTo>
                    <a:pt x="488" y="54"/>
                  </a:lnTo>
                  <a:lnTo>
                    <a:pt x="462" y="52"/>
                  </a:lnTo>
                  <a:lnTo>
                    <a:pt x="454" y="54"/>
                  </a:lnTo>
                  <a:lnTo>
                    <a:pt x="454" y="56"/>
                  </a:lnTo>
                  <a:lnTo>
                    <a:pt x="456" y="58"/>
                  </a:lnTo>
                  <a:close/>
                  <a:moveTo>
                    <a:pt x="678" y="84"/>
                  </a:moveTo>
                  <a:lnTo>
                    <a:pt x="678" y="84"/>
                  </a:lnTo>
                  <a:lnTo>
                    <a:pt x="688" y="82"/>
                  </a:lnTo>
                  <a:lnTo>
                    <a:pt x="696" y="78"/>
                  </a:lnTo>
                  <a:lnTo>
                    <a:pt x="704" y="74"/>
                  </a:lnTo>
                  <a:lnTo>
                    <a:pt x="710" y="70"/>
                  </a:lnTo>
                  <a:lnTo>
                    <a:pt x="710" y="68"/>
                  </a:lnTo>
                  <a:lnTo>
                    <a:pt x="710" y="66"/>
                  </a:lnTo>
                  <a:lnTo>
                    <a:pt x="704" y="64"/>
                  </a:lnTo>
                  <a:lnTo>
                    <a:pt x="692" y="64"/>
                  </a:lnTo>
                  <a:lnTo>
                    <a:pt x="670" y="68"/>
                  </a:lnTo>
                  <a:lnTo>
                    <a:pt x="654" y="72"/>
                  </a:lnTo>
                  <a:lnTo>
                    <a:pt x="646" y="76"/>
                  </a:lnTo>
                  <a:lnTo>
                    <a:pt x="644" y="80"/>
                  </a:lnTo>
                  <a:lnTo>
                    <a:pt x="646" y="82"/>
                  </a:lnTo>
                  <a:lnTo>
                    <a:pt x="658" y="84"/>
                  </a:lnTo>
                  <a:lnTo>
                    <a:pt x="678" y="84"/>
                  </a:lnTo>
                  <a:close/>
                  <a:moveTo>
                    <a:pt x="568" y="44"/>
                  </a:moveTo>
                  <a:lnTo>
                    <a:pt x="568" y="44"/>
                  </a:lnTo>
                  <a:lnTo>
                    <a:pt x="580" y="44"/>
                  </a:lnTo>
                  <a:lnTo>
                    <a:pt x="582" y="44"/>
                  </a:lnTo>
                  <a:lnTo>
                    <a:pt x="580" y="42"/>
                  </a:lnTo>
                  <a:lnTo>
                    <a:pt x="570" y="38"/>
                  </a:lnTo>
                  <a:lnTo>
                    <a:pt x="556" y="34"/>
                  </a:lnTo>
                  <a:lnTo>
                    <a:pt x="544" y="30"/>
                  </a:lnTo>
                  <a:lnTo>
                    <a:pt x="536" y="28"/>
                  </a:lnTo>
                  <a:lnTo>
                    <a:pt x="528" y="30"/>
                  </a:lnTo>
                  <a:lnTo>
                    <a:pt x="518" y="34"/>
                  </a:lnTo>
                  <a:lnTo>
                    <a:pt x="510" y="38"/>
                  </a:lnTo>
                  <a:lnTo>
                    <a:pt x="508" y="40"/>
                  </a:lnTo>
                  <a:lnTo>
                    <a:pt x="510" y="40"/>
                  </a:lnTo>
                  <a:lnTo>
                    <a:pt x="520" y="40"/>
                  </a:lnTo>
                  <a:lnTo>
                    <a:pt x="542" y="42"/>
                  </a:lnTo>
                  <a:lnTo>
                    <a:pt x="568" y="44"/>
                  </a:lnTo>
                  <a:close/>
                  <a:moveTo>
                    <a:pt x="672" y="122"/>
                  </a:moveTo>
                  <a:lnTo>
                    <a:pt x="672" y="122"/>
                  </a:lnTo>
                  <a:lnTo>
                    <a:pt x="682" y="124"/>
                  </a:lnTo>
                  <a:lnTo>
                    <a:pt x="690" y="124"/>
                  </a:lnTo>
                  <a:lnTo>
                    <a:pt x="694" y="124"/>
                  </a:lnTo>
                  <a:lnTo>
                    <a:pt x="698" y="120"/>
                  </a:lnTo>
                  <a:lnTo>
                    <a:pt x="706" y="116"/>
                  </a:lnTo>
                  <a:lnTo>
                    <a:pt x="710" y="112"/>
                  </a:lnTo>
                  <a:lnTo>
                    <a:pt x="718" y="112"/>
                  </a:lnTo>
                  <a:lnTo>
                    <a:pt x="724" y="110"/>
                  </a:lnTo>
                  <a:lnTo>
                    <a:pt x="728" y="106"/>
                  </a:lnTo>
                  <a:lnTo>
                    <a:pt x="730" y="100"/>
                  </a:lnTo>
                  <a:lnTo>
                    <a:pt x="728" y="94"/>
                  </a:lnTo>
                  <a:lnTo>
                    <a:pt x="724" y="88"/>
                  </a:lnTo>
                  <a:lnTo>
                    <a:pt x="716" y="84"/>
                  </a:lnTo>
                  <a:lnTo>
                    <a:pt x="704" y="84"/>
                  </a:lnTo>
                  <a:lnTo>
                    <a:pt x="688" y="88"/>
                  </a:lnTo>
                  <a:lnTo>
                    <a:pt x="670" y="94"/>
                  </a:lnTo>
                  <a:lnTo>
                    <a:pt x="656" y="94"/>
                  </a:lnTo>
                  <a:lnTo>
                    <a:pt x="644" y="92"/>
                  </a:lnTo>
                  <a:lnTo>
                    <a:pt x="634" y="90"/>
                  </a:lnTo>
                  <a:lnTo>
                    <a:pt x="626" y="90"/>
                  </a:lnTo>
                  <a:lnTo>
                    <a:pt x="620" y="90"/>
                  </a:lnTo>
                  <a:lnTo>
                    <a:pt x="614" y="94"/>
                  </a:lnTo>
                  <a:lnTo>
                    <a:pt x="608" y="104"/>
                  </a:lnTo>
                  <a:lnTo>
                    <a:pt x="606" y="116"/>
                  </a:lnTo>
                  <a:lnTo>
                    <a:pt x="606" y="118"/>
                  </a:lnTo>
                  <a:lnTo>
                    <a:pt x="608" y="122"/>
                  </a:lnTo>
                  <a:lnTo>
                    <a:pt x="614" y="124"/>
                  </a:lnTo>
                  <a:lnTo>
                    <a:pt x="622" y="124"/>
                  </a:lnTo>
                  <a:lnTo>
                    <a:pt x="646" y="120"/>
                  </a:lnTo>
                  <a:lnTo>
                    <a:pt x="660" y="120"/>
                  </a:lnTo>
                  <a:lnTo>
                    <a:pt x="672" y="122"/>
                  </a:lnTo>
                  <a:close/>
                  <a:moveTo>
                    <a:pt x="4428" y="2314"/>
                  </a:moveTo>
                  <a:lnTo>
                    <a:pt x="4428" y="2314"/>
                  </a:lnTo>
                  <a:lnTo>
                    <a:pt x="4426" y="2314"/>
                  </a:lnTo>
                  <a:lnTo>
                    <a:pt x="4428" y="2314"/>
                  </a:lnTo>
                  <a:lnTo>
                    <a:pt x="4432" y="2310"/>
                  </a:lnTo>
                  <a:lnTo>
                    <a:pt x="4436" y="2306"/>
                  </a:lnTo>
                  <a:lnTo>
                    <a:pt x="4436" y="2302"/>
                  </a:lnTo>
                  <a:lnTo>
                    <a:pt x="4432" y="2304"/>
                  </a:lnTo>
                  <a:lnTo>
                    <a:pt x="4428" y="2314"/>
                  </a:lnTo>
                  <a:close/>
                  <a:moveTo>
                    <a:pt x="4510" y="2192"/>
                  </a:moveTo>
                  <a:lnTo>
                    <a:pt x="4510" y="2192"/>
                  </a:lnTo>
                  <a:lnTo>
                    <a:pt x="4508" y="2194"/>
                  </a:lnTo>
                  <a:lnTo>
                    <a:pt x="4506" y="2196"/>
                  </a:lnTo>
                  <a:lnTo>
                    <a:pt x="4502" y="2202"/>
                  </a:lnTo>
                  <a:lnTo>
                    <a:pt x="4498" y="2210"/>
                  </a:lnTo>
                  <a:lnTo>
                    <a:pt x="4496" y="2214"/>
                  </a:lnTo>
                  <a:lnTo>
                    <a:pt x="4492" y="2216"/>
                  </a:lnTo>
                  <a:lnTo>
                    <a:pt x="4482" y="2220"/>
                  </a:lnTo>
                  <a:lnTo>
                    <a:pt x="4476" y="2224"/>
                  </a:lnTo>
                  <a:lnTo>
                    <a:pt x="4476" y="2226"/>
                  </a:lnTo>
                  <a:lnTo>
                    <a:pt x="4474" y="2228"/>
                  </a:lnTo>
                  <a:lnTo>
                    <a:pt x="4478" y="2236"/>
                  </a:lnTo>
                  <a:lnTo>
                    <a:pt x="4480" y="2238"/>
                  </a:lnTo>
                  <a:lnTo>
                    <a:pt x="4482" y="2238"/>
                  </a:lnTo>
                  <a:lnTo>
                    <a:pt x="4484" y="2236"/>
                  </a:lnTo>
                  <a:lnTo>
                    <a:pt x="4490" y="2230"/>
                  </a:lnTo>
                  <a:lnTo>
                    <a:pt x="4494" y="2228"/>
                  </a:lnTo>
                  <a:lnTo>
                    <a:pt x="4498" y="2226"/>
                  </a:lnTo>
                  <a:lnTo>
                    <a:pt x="4504" y="2224"/>
                  </a:lnTo>
                  <a:lnTo>
                    <a:pt x="4508" y="2220"/>
                  </a:lnTo>
                  <a:lnTo>
                    <a:pt x="4510" y="2214"/>
                  </a:lnTo>
                  <a:lnTo>
                    <a:pt x="4512" y="2208"/>
                  </a:lnTo>
                  <a:lnTo>
                    <a:pt x="4512" y="2198"/>
                  </a:lnTo>
                  <a:lnTo>
                    <a:pt x="4512" y="2194"/>
                  </a:lnTo>
                  <a:lnTo>
                    <a:pt x="4510" y="2192"/>
                  </a:lnTo>
                  <a:close/>
                  <a:moveTo>
                    <a:pt x="4462" y="2262"/>
                  </a:moveTo>
                  <a:lnTo>
                    <a:pt x="4462" y="2262"/>
                  </a:lnTo>
                  <a:lnTo>
                    <a:pt x="4460" y="2260"/>
                  </a:lnTo>
                  <a:lnTo>
                    <a:pt x="4456" y="2262"/>
                  </a:lnTo>
                  <a:lnTo>
                    <a:pt x="4452" y="2272"/>
                  </a:lnTo>
                  <a:lnTo>
                    <a:pt x="4448" y="2284"/>
                  </a:lnTo>
                  <a:lnTo>
                    <a:pt x="4448" y="2292"/>
                  </a:lnTo>
                  <a:lnTo>
                    <a:pt x="4448" y="2294"/>
                  </a:lnTo>
                  <a:lnTo>
                    <a:pt x="4452" y="2292"/>
                  </a:lnTo>
                  <a:lnTo>
                    <a:pt x="4458" y="2282"/>
                  </a:lnTo>
                  <a:lnTo>
                    <a:pt x="4462" y="2272"/>
                  </a:lnTo>
                  <a:lnTo>
                    <a:pt x="4462" y="2266"/>
                  </a:lnTo>
                  <a:lnTo>
                    <a:pt x="4462" y="2262"/>
                  </a:lnTo>
                  <a:close/>
                  <a:moveTo>
                    <a:pt x="4486" y="4072"/>
                  </a:moveTo>
                  <a:lnTo>
                    <a:pt x="4486" y="4072"/>
                  </a:lnTo>
                  <a:lnTo>
                    <a:pt x="4482" y="4070"/>
                  </a:lnTo>
                  <a:lnTo>
                    <a:pt x="4482" y="4068"/>
                  </a:lnTo>
                  <a:lnTo>
                    <a:pt x="4480" y="4066"/>
                  </a:lnTo>
                  <a:lnTo>
                    <a:pt x="4478" y="4064"/>
                  </a:lnTo>
                  <a:lnTo>
                    <a:pt x="4474" y="4064"/>
                  </a:lnTo>
                  <a:lnTo>
                    <a:pt x="4470" y="4064"/>
                  </a:lnTo>
                  <a:lnTo>
                    <a:pt x="4460" y="4068"/>
                  </a:lnTo>
                  <a:lnTo>
                    <a:pt x="4450" y="4076"/>
                  </a:lnTo>
                  <a:lnTo>
                    <a:pt x="4448" y="4080"/>
                  </a:lnTo>
                  <a:lnTo>
                    <a:pt x="4448" y="4084"/>
                  </a:lnTo>
                  <a:lnTo>
                    <a:pt x="4446" y="4088"/>
                  </a:lnTo>
                  <a:lnTo>
                    <a:pt x="4442" y="4094"/>
                  </a:lnTo>
                  <a:lnTo>
                    <a:pt x="4440" y="4100"/>
                  </a:lnTo>
                  <a:lnTo>
                    <a:pt x="4438" y="4104"/>
                  </a:lnTo>
                  <a:lnTo>
                    <a:pt x="4440" y="4106"/>
                  </a:lnTo>
                  <a:lnTo>
                    <a:pt x="4442" y="4104"/>
                  </a:lnTo>
                  <a:lnTo>
                    <a:pt x="4448" y="4104"/>
                  </a:lnTo>
                  <a:lnTo>
                    <a:pt x="4458" y="4106"/>
                  </a:lnTo>
                  <a:lnTo>
                    <a:pt x="4462" y="4106"/>
                  </a:lnTo>
                  <a:lnTo>
                    <a:pt x="4466" y="4106"/>
                  </a:lnTo>
                  <a:lnTo>
                    <a:pt x="4470" y="4102"/>
                  </a:lnTo>
                  <a:lnTo>
                    <a:pt x="4474" y="4098"/>
                  </a:lnTo>
                  <a:lnTo>
                    <a:pt x="4478" y="4094"/>
                  </a:lnTo>
                  <a:lnTo>
                    <a:pt x="4480" y="4092"/>
                  </a:lnTo>
                  <a:lnTo>
                    <a:pt x="4482" y="4090"/>
                  </a:lnTo>
                  <a:lnTo>
                    <a:pt x="4484" y="4082"/>
                  </a:lnTo>
                  <a:lnTo>
                    <a:pt x="4488" y="4074"/>
                  </a:lnTo>
                  <a:lnTo>
                    <a:pt x="4488" y="4072"/>
                  </a:lnTo>
                  <a:lnTo>
                    <a:pt x="4486" y="4072"/>
                  </a:lnTo>
                  <a:close/>
                  <a:moveTo>
                    <a:pt x="2916" y="5240"/>
                  </a:moveTo>
                  <a:lnTo>
                    <a:pt x="2916" y="5240"/>
                  </a:lnTo>
                  <a:lnTo>
                    <a:pt x="2912" y="5240"/>
                  </a:lnTo>
                  <a:lnTo>
                    <a:pt x="2908" y="5240"/>
                  </a:lnTo>
                  <a:lnTo>
                    <a:pt x="2902" y="5244"/>
                  </a:lnTo>
                  <a:lnTo>
                    <a:pt x="2898" y="5248"/>
                  </a:lnTo>
                  <a:lnTo>
                    <a:pt x="2896" y="5252"/>
                  </a:lnTo>
                  <a:lnTo>
                    <a:pt x="2896" y="5260"/>
                  </a:lnTo>
                  <a:lnTo>
                    <a:pt x="2896" y="5264"/>
                  </a:lnTo>
                  <a:lnTo>
                    <a:pt x="2894" y="5266"/>
                  </a:lnTo>
                  <a:lnTo>
                    <a:pt x="2890" y="5266"/>
                  </a:lnTo>
                  <a:lnTo>
                    <a:pt x="2888" y="5270"/>
                  </a:lnTo>
                  <a:lnTo>
                    <a:pt x="2892" y="5272"/>
                  </a:lnTo>
                  <a:lnTo>
                    <a:pt x="2904" y="5274"/>
                  </a:lnTo>
                  <a:lnTo>
                    <a:pt x="2914" y="5274"/>
                  </a:lnTo>
                  <a:lnTo>
                    <a:pt x="2916" y="5272"/>
                  </a:lnTo>
                  <a:lnTo>
                    <a:pt x="2918" y="5272"/>
                  </a:lnTo>
                  <a:lnTo>
                    <a:pt x="2918" y="5266"/>
                  </a:lnTo>
                  <a:lnTo>
                    <a:pt x="2920" y="5258"/>
                  </a:lnTo>
                  <a:lnTo>
                    <a:pt x="2924" y="5250"/>
                  </a:lnTo>
                  <a:lnTo>
                    <a:pt x="2924" y="5246"/>
                  </a:lnTo>
                  <a:lnTo>
                    <a:pt x="2922" y="5242"/>
                  </a:lnTo>
                  <a:lnTo>
                    <a:pt x="2916" y="5240"/>
                  </a:lnTo>
                  <a:close/>
                  <a:moveTo>
                    <a:pt x="2868" y="5234"/>
                  </a:moveTo>
                  <a:lnTo>
                    <a:pt x="2868" y="5234"/>
                  </a:lnTo>
                  <a:lnTo>
                    <a:pt x="2866" y="5232"/>
                  </a:lnTo>
                  <a:lnTo>
                    <a:pt x="2864" y="5232"/>
                  </a:lnTo>
                  <a:lnTo>
                    <a:pt x="2860" y="5234"/>
                  </a:lnTo>
                  <a:lnTo>
                    <a:pt x="2854" y="5238"/>
                  </a:lnTo>
                  <a:lnTo>
                    <a:pt x="2850" y="5238"/>
                  </a:lnTo>
                  <a:lnTo>
                    <a:pt x="2844" y="5236"/>
                  </a:lnTo>
                  <a:lnTo>
                    <a:pt x="2838" y="5234"/>
                  </a:lnTo>
                  <a:lnTo>
                    <a:pt x="2836" y="5234"/>
                  </a:lnTo>
                  <a:lnTo>
                    <a:pt x="2834" y="5236"/>
                  </a:lnTo>
                  <a:lnTo>
                    <a:pt x="2834" y="5240"/>
                  </a:lnTo>
                  <a:lnTo>
                    <a:pt x="2836" y="5246"/>
                  </a:lnTo>
                  <a:lnTo>
                    <a:pt x="2840" y="5248"/>
                  </a:lnTo>
                  <a:lnTo>
                    <a:pt x="2844" y="5250"/>
                  </a:lnTo>
                  <a:lnTo>
                    <a:pt x="2850" y="5252"/>
                  </a:lnTo>
                  <a:lnTo>
                    <a:pt x="2856" y="5256"/>
                  </a:lnTo>
                  <a:lnTo>
                    <a:pt x="2860" y="5262"/>
                  </a:lnTo>
                  <a:lnTo>
                    <a:pt x="2860" y="5266"/>
                  </a:lnTo>
                  <a:lnTo>
                    <a:pt x="2860" y="5270"/>
                  </a:lnTo>
                  <a:lnTo>
                    <a:pt x="2862" y="5270"/>
                  </a:lnTo>
                  <a:lnTo>
                    <a:pt x="2866" y="5270"/>
                  </a:lnTo>
                  <a:lnTo>
                    <a:pt x="2868" y="5266"/>
                  </a:lnTo>
                  <a:lnTo>
                    <a:pt x="2870" y="5260"/>
                  </a:lnTo>
                  <a:lnTo>
                    <a:pt x="2876" y="5254"/>
                  </a:lnTo>
                  <a:lnTo>
                    <a:pt x="2882" y="5250"/>
                  </a:lnTo>
                  <a:lnTo>
                    <a:pt x="2882" y="5246"/>
                  </a:lnTo>
                  <a:lnTo>
                    <a:pt x="2882" y="5244"/>
                  </a:lnTo>
                  <a:lnTo>
                    <a:pt x="2876" y="5240"/>
                  </a:lnTo>
                  <a:lnTo>
                    <a:pt x="2868" y="5234"/>
                  </a:lnTo>
                  <a:close/>
                  <a:moveTo>
                    <a:pt x="2906" y="5026"/>
                  </a:moveTo>
                  <a:lnTo>
                    <a:pt x="2906" y="5026"/>
                  </a:lnTo>
                  <a:lnTo>
                    <a:pt x="2906" y="5016"/>
                  </a:lnTo>
                  <a:lnTo>
                    <a:pt x="2906" y="5006"/>
                  </a:lnTo>
                  <a:lnTo>
                    <a:pt x="2904" y="5000"/>
                  </a:lnTo>
                  <a:lnTo>
                    <a:pt x="2902" y="5000"/>
                  </a:lnTo>
                  <a:lnTo>
                    <a:pt x="2900" y="5002"/>
                  </a:lnTo>
                  <a:lnTo>
                    <a:pt x="2898" y="5010"/>
                  </a:lnTo>
                  <a:lnTo>
                    <a:pt x="2898" y="5018"/>
                  </a:lnTo>
                  <a:lnTo>
                    <a:pt x="2898" y="5026"/>
                  </a:lnTo>
                  <a:lnTo>
                    <a:pt x="2896" y="5036"/>
                  </a:lnTo>
                  <a:lnTo>
                    <a:pt x="2896" y="5038"/>
                  </a:lnTo>
                  <a:lnTo>
                    <a:pt x="2898" y="5038"/>
                  </a:lnTo>
                  <a:lnTo>
                    <a:pt x="2902" y="5034"/>
                  </a:lnTo>
                  <a:lnTo>
                    <a:pt x="2906" y="5026"/>
                  </a:lnTo>
                  <a:close/>
                  <a:moveTo>
                    <a:pt x="3284" y="4314"/>
                  </a:moveTo>
                  <a:lnTo>
                    <a:pt x="3284" y="4314"/>
                  </a:lnTo>
                  <a:lnTo>
                    <a:pt x="3286" y="4316"/>
                  </a:lnTo>
                  <a:lnTo>
                    <a:pt x="3288" y="4318"/>
                  </a:lnTo>
                  <a:lnTo>
                    <a:pt x="3290" y="4318"/>
                  </a:lnTo>
                  <a:lnTo>
                    <a:pt x="3290" y="4316"/>
                  </a:lnTo>
                  <a:lnTo>
                    <a:pt x="3290" y="4314"/>
                  </a:lnTo>
                  <a:lnTo>
                    <a:pt x="3288" y="4312"/>
                  </a:lnTo>
                  <a:lnTo>
                    <a:pt x="3284" y="4314"/>
                  </a:lnTo>
                  <a:close/>
                  <a:moveTo>
                    <a:pt x="3284" y="4332"/>
                  </a:moveTo>
                  <a:lnTo>
                    <a:pt x="3284" y="4332"/>
                  </a:lnTo>
                  <a:lnTo>
                    <a:pt x="3284" y="4330"/>
                  </a:lnTo>
                  <a:lnTo>
                    <a:pt x="3282" y="4330"/>
                  </a:lnTo>
                  <a:lnTo>
                    <a:pt x="3278" y="4336"/>
                  </a:lnTo>
                  <a:lnTo>
                    <a:pt x="3278" y="4344"/>
                  </a:lnTo>
                  <a:lnTo>
                    <a:pt x="3278" y="4350"/>
                  </a:lnTo>
                  <a:lnTo>
                    <a:pt x="3282" y="4354"/>
                  </a:lnTo>
                  <a:lnTo>
                    <a:pt x="3284" y="4358"/>
                  </a:lnTo>
                  <a:lnTo>
                    <a:pt x="3286" y="4358"/>
                  </a:lnTo>
                  <a:lnTo>
                    <a:pt x="3286" y="4354"/>
                  </a:lnTo>
                  <a:lnTo>
                    <a:pt x="3284" y="4332"/>
                  </a:lnTo>
                  <a:close/>
                  <a:moveTo>
                    <a:pt x="2868" y="5178"/>
                  </a:moveTo>
                  <a:lnTo>
                    <a:pt x="2868" y="5178"/>
                  </a:lnTo>
                  <a:lnTo>
                    <a:pt x="2870" y="5178"/>
                  </a:lnTo>
                  <a:lnTo>
                    <a:pt x="2872" y="5178"/>
                  </a:lnTo>
                  <a:lnTo>
                    <a:pt x="2874" y="5178"/>
                  </a:lnTo>
                  <a:lnTo>
                    <a:pt x="2876" y="5178"/>
                  </a:lnTo>
                  <a:lnTo>
                    <a:pt x="2876" y="5176"/>
                  </a:lnTo>
                  <a:lnTo>
                    <a:pt x="2874" y="5174"/>
                  </a:lnTo>
                  <a:lnTo>
                    <a:pt x="2872" y="5172"/>
                  </a:lnTo>
                  <a:lnTo>
                    <a:pt x="2866" y="5172"/>
                  </a:lnTo>
                  <a:lnTo>
                    <a:pt x="2862" y="5174"/>
                  </a:lnTo>
                  <a:lnTo>
                    <a:pt x="2864" y="5176"/>
                  </a:lnTo>
                  <a:lnTo>
                    <a:pt x="2866" y="5178"/>
                  </a:lnTo>
                  <a:lnTo>
                    <a:pt x="2868" y="5178"/>
                  </a:lnTo>
                  <a:close/>
                  <a:moveTo>
                    <a:pt x="2798" y="5190"/>
                  </a:moveTo>
                  <a:lnTo>
                    <a:pt x="2798" y="5190"/>
                  </a:lnTo>
                  <a:lnTo>
                    <a:pt x="2804" y="5186"/>
                  </a:lnTo>
                  <a:lnTo>
                    <a:pt x="2812" y="5182"/>
                  </a:lnTo>
                  <a:lnTo>
                    <a:pt x="2818" y="5180"/>
                  </a:lnTo>
                  <a:lnTo>
                    <a:pt x="2818" y="5178"/>
                  </a:lnTo>
                  <a:lnTo>
                    <a:pt x="2818" y="5176"/>
                  </a:lnTo>
                  <a:lnTo>
                    <a:pt x="2814" y="5174"/>
                  </a:lnTo>
                  <a:lnTo>
                    <a:pt x="2810" y="5174"/>
                  </a:lnTo>
                  <a:lnTo>
                    <a:pt x="2804" y="5176"/>
                  </a:lnTo>
                  <a:lnTo>
                    <a:pt x="2794" y="5176"/>
                  </a:lnTo>
                  <a:lnTo>
                    <a:pt x="2780" y="5174"/>
                  </a:lnTo>
                  <a:lnTo>
                    <a:pt x="2770" y="5176"/>
                  </a:lnTo>
                  <a:lnTo>
                    <a:pt x="2764" y="5180"/>
                  </a:lnTo>
                  <a:lnTo>
                    <a:pt x="2764" y="5182"/>
                  </a:lnTo>
                  <a:lnTo>
                    <a:pt x="2764" y="5186"/>
                  </a:lnTo>
                  <a:lnTo>
                    <a:pt x="2768" y="5188"/>
                  </a:lnTo>
                  <a:lnTo>
                    <a:pt x="2780" y="5192"/>
                  </a:lnTo>
                  <a:lnTo>
                    <a:pt x="2790" y="5192"/>
                  </a:lnTo>
                  <a:lnTo>
                    <a:pt x="2796" y="5192"/>
                  </a:lnTo>
                  <a:lnTo>
                    <a:pt x="2798" y="5190"/>
                  </a:lnTo>
                  <a:close/>
                  <a:moveTo>
                    <a:pt x="4914" y="1916"/>
                  </a:moveTo>
                  <a:lnTo>
                    <a:pt x="4914" y="1916"/>
                  </a:lnTo>
                  <a:lnTo>
                    <a:pt x="4910" y="1920"/>
                  </a:lnTo>
                  <a:lnTo>
                    <a:pt x="4910" y="1924"/>
                  </a:lnTo>
                  <a:lnTo>
                    <a:pt x="4912" y="1928"/>
                  </a:lnTo>
                  <a:lnTo>
                    <a:pt x="4914" y="1934"/>
                  </a:lnTo>
                  <a:lnTo>
                    <a:pt x="4926" y="1944"/>
                  </a:lnTo>
                  <a:lnTo>
                    <a:pt x="4938" y="1954"/>
                  </a:lnTo>
                  <a:lnTo>
                    <a:pt x="4942" y="1958"/>
                  </a:lnTo>
                  <a:lnTo>
                    <a:pt x="4942" y="1954"/>
                  </a:lnTo>
                  <a:lnTo>
                    <a:pt x="4940" y="1946"/>
                  </a:lnTo>
                  <a:lnTo>
                    <a:pt x="4936" y="1936"/>
                  </a:lnTo>
                  <a:lnTo>
                    <a:pt x="4930" y="1926"/>
                  </a:lnTo>
                  <a:lnTo>
                    <a:pt x="4924" y="1918"/>
                  </a:lnTo>
                  <a:lnTo>
                    <a:pt x="4918" y="1914"/>
                  </a:lnTo>
                  <a:lnTo>
                    <a:pt x="4916" y="1914"/>
                  </a:lnTo>
                  <a:lnTo>
                    <a:pt x="4914" y="1916"/>
                  </a:lnTo>
                  <a:close/>
                  <a:moveTo>
                    <a:pt x="4520" y="2200"/>
                  </a:moveTo>
                  <a:lnTo>
                    <a:pt x="4520" y="2200"/>
                  </a:lnTo>
                  <a:lnTo>
                    <a:pt x="4522" y="2200"/>
                  </a:lnTo>
                  <a:lnTo>
                    <a:pt x="4524" y="2200"/>
                  </a:lnTo>
                  <a:lnTo>
                    <a:pt x="4528" y="2196"/>
                  </a:lnTo>
                  <a:lnTo>
                    <a:pt x="4528" y="2192"/>
                  </a:lnTo>
                  <a:lnTo>
                    <a:pt x="4528" y="2188"/>
                  </a:lnTo>
                  <a:lnTo>
                    <a:pt x="4524" y="2188"/>
                  </a:lnTo>
                  <a:lnTo>
                    <a:pt x="4520" y="2190"/>
                  </a:lnTo>
                  <a:lnTo>
                    <a:pt x="4518" y="2194"/>
                  </a:lnTo>
                  <a:lnTo>
                    <a:pt x="4518" y="2196"/>
                  </a:lnTo>
                  <a:lnTo>
                    <a:pt x="4520" y="2200"/>
                  </a:lnTo>
                  <a:close/>
                  <a:moveTo>
                    <a:pt x="4814" y="1702"/>
                  </a:moveTo>
                  <a:lnTo>
                    <a:pt x="4814" y="1702"/>
                  </a:lnTo>
                  <a:lnTo>
                    <a:pt x="4812" y="1704"/>
                  </a:lnTo>
                  <a:lnTo>
                    <a:pt x="4812" y="1706"/>
                  </a:lnTo>
                  <a:lnTo>
                    <a:pt x="4816" y="1706"/>
                  </a:lnTo>
                  <a:lnTo>
                    <a:pt x="4832" y="1700"/>
                  </a:lnTo>
                  <a:lnTo>
                    <a:pt x="4842" y="1696"/>
                  </a:lnTo>
                  <a:lnTo>
                    <a:pt x="4850" y="1690"/>
                  </a:lnTo>
                  <a:lnTo>
                    <a:pt x="4856" y="1684"/>
                  </a:lnTo>
                  <a:lnTo>
                    <a:pt x="4858" y="1678"/>
                  </a:lnTo>
                  <a:lnTo>
                    <a:pt x="4856" y="1674"/>
                  </a:lnTo>
                  <a:lnTo>
                    <a:pt x="4852" y="1672"/>
                  </a:lnTo>
                  <a:lnTo>
                    <a:pt x="4848" y="1672"/>
                  </a:lnTo>
                  <a:lnTo>
                    <a:pt x="4842" y="1674"/>
                  </a:lnTo>
                  <a:lnTo>
                    <a:pt x="4828" y="1686"/>
                  </a:lnTo>
                  <a:lnTo>
                    <a:pt x="4814" y="1702"/>
                  </a:lnTo>
                  <a:close/>
                  <a:moveTo>
                    <a:pt x="3278" y="4364"/>
                  </a:moveTo>
                  <a:lnTo>
                    <a:pt x="3278" y="4364"/>
                  </a:lnTo>
                  <a:lnTo>
                    <a:pt x="3276" y="4362"/>
                  </a:lnTo>
                  <a:lnTo>
                    <a:pt x="3274" y="4362"/>
                  </a:lnTo>
                  <a:lnTo>
                    <a:pt x="3278" y="4384"/>
                  </a:lnTo>
                  <a:lnTo>
                    <a:pt x="3278" y="4398"/>
                  </a:lnTo>
                  <a:lnTo>
                    <a:pt x="3278" y="4400"/>
                  </a:lnTo>
                  <a:lnTo>
                    <a:pt x="3276" y="4402"/>
                  </a:lnTo>
                  <a:lnTo>
                    <a:pt x="3272" y="4402"/>
                  </a:lnTo>
                  <a:lnTo>
                    <a:pt x="3266" y="4398"/>
                  </a:lnTo>
                  <a:lnTo>
                    <a:pt x="3264" y="4400"/>
                  </a:lnTo>
                  <a:lnTo>
                    <a:pt x="3264" y="4406"/>
                  </a:lnTo>
                  <a:lnTo>
                    <a:pt x="3262" y="4408"/>
                  </a:lnTo>
                  <a:lnTo>
                    <a:pt x="3260" y="4408"/>
                  </a:lnTo>
                  <a:lnTo>
                    <a:pt x="3256" y="4404"/>
                  </a:lnTo>
                  <a:lnTo>
                    <a:pt x="3254" y="4402"/>
                  </a:lnTo>
                  <a:lnTo>
                    <a:pt x="3252" y="4400"/>
                  </a:lnTo>
                  <a:lnTo>
                    <a:pt x="3250" y="4402"/>
                  </a:lnTo>
                  <a:lnTo>
                    <a:pt x="3248" y="4404"/>
                  </a:lnTo>
                  <a:lnTo>
                    <a:pt x="3248" y="4424"/>
                  </a:lnTo>
                  <a:lnTo>
                    <a:pt x="3248" y="4426"/>
                  </a:lnTo>
                  <a:lnTo>
                    <a:pt x="3246" y="4426"/>
                  </a:lnTo>
                  <a:lnTo>
                    <a:pt x="3240" y="4422"/>
                  </a:lnTo>
                  <a:lnTo>
                    <a:pt x="3238" y="4422"/>
                  </a:lnTo>
                  <a:lnTo>
                    <a:pt x="3234" y="4420"/>
                  </a:lnTo>
                  <a:lnTo>
                    <a:pt x="3232" y="4422"/>
                  </a:lnTo>
                  <a:lnTo>
                    <a:pt x="3230" y="4428"/>
                  </a:lnTo>
                  <a:lnTo>
                    <a:pt x="3226" y="4438"/>
                  </a:lnTo>
                  <a:lnTo>
                    <a:pt x="3224" y="4440"/>
                  </a:lnTo>
                  <a:lnTo>
                    <a:pt x="3220" y="4440"/>
                  </a:lnTo>
                  <a:lnTo>
                    <a:pt x="3214" y="4444"/>
                  </a:lnTo>
                  <a:lnTo>
                    <a:pt x="3210" y="4446"/>
                  </a:lnTo>
                  <a:lnTo>
                    <a:pt x="3212" y="4440"/>
                  </a:lnTo>
                  <a:lnTo>
                    <a:pt x="3212" y="4432"/>
                  </a:lnTo>
                  <a:lnTo>
                    <a:pt x="3210" y="4424"/>
                  </a:lnTo>
                  <a:lnTo>
                    <a:pt x="3208" y="4420"/>
                  </a:lnTo>
                  <a:lnTo>
                    <a:pt x="3204" y="4418"/>
                  </a:lnTo>
                  <a:lnTo>
                    <a:pt x="3200" y="4418"/>
                  </a:lnTo>
                  <a:lnTo>
                    <a:pt x="3198" y="4420"/>
                  </a:lnTo>
                  <a:lnTo>
                    <a:pt x="3198" y="4418"/>
                  </a:lnTo>
                  <a:lnTo>
                    <a:pt x="3196" y="4416"/>
                  </a:lnTo>
                  <a:lnTo>
                    <a:pt x="3194" y="4414"/>
                  </a:lnTo>
                  <a:lnTo>
                    <a:pt x="3192" y="4416"/>
                  </a:lnTo>
                  <a:lnTo>
                    <a:pt x="3192" y="4420"/>
                  </a:lnTo>
                  <a:lnTo>
                    <a:pt x="3190" y="4422"/>
                  </a:lnTo>
                  <a:lnTo>
                    <a:pt x="3188" y="4424"/>
                  </a:lnTo>
                  <a:lnTo>
                    <a:pt x="3186" y="4424"/>
                  </a:lnTo>
                  <a:lnTo>
                    <a:pt x="3182" y="4424"/>
                  </a:lnTo>
                  <a:lnTo>
                    <a:pt x="3178" y="4428"/>
                  </a:lnTo>
                  <a:lnTo>
                    <a:pt x="3176" y="4432"/>
                  </a:lnTo>
                  <a:lnTo>
                    <a:pt x="3178" y="4438"/>
                  </a:lnTo>
                  <a:lnTo>
                    <a:pt x="3178" y="4440"/>
                  </a:lnTo>
                  <a:lnTo>
                    <a:pt x="3174" y="4442"/>
                  </a:lnTo>
                  <a:lnTo>
                    <a:pt x="3170" y="4444"/>
                  </a:lnTo>
                  <a:lnTo>
                    <a:pt x="3166" y="4442"/>
                  </a:lnTo>
                  <a:lnTo>
                    <a:pt x="3164" y="4442"/>
                  </a:lnTo>
                  <a:lnTo>
                    <a:pt x="3162" y="4442"/>
                  </a:lnTo>
                  <a:lnTo>
                    <a:pt x="3160" y="4444"/>
                  </a:lnTo>
                  <a:lnTo>
                    <a:pt x="3156" y="4446"/>
                  </a:lnTo>
                  <a:lnTo>
                    <a:pt x="3150" y="4448"/>
                  </a:lnTo>
                  <a:lnTo>
                    <a:pt x="3146" y="4452"/>
                  </a:lnTo>
                  <a:lnTo>
                    <a:pt x="3142" y="4458"/>
                  </a:lnTo>
                  <a:lnTo>
                    <a:pt x="3140" y="4462"/>
                  </a:lnTo>
                  <a:lnTo>
                    <a:pt x="3140" y="4472"/>
                  </a:lnTo>
                  <a:lnTo>
                    <a:pt x="3138" y="4478"/>
                  </a:lnTo>
                  <a:lnTo>
                    <a:pt x="3134" y="4488"/>
                  </a:lnTo>
                  <a:lnTo>
                    <a:pt x="3132" y="4492"/>
                  </a:lnTo>
                  <a:lnTo>
                    <a:pt x="3134" y="4496"/>
                  </a:lnTo>
                  <a:lnTo>
                    <a:pt x="3136" y="4500"/>
                  </a:lnTo>
                  <a:lnTo>
                    <a:pt x="3138" y="4504"/>
                  </a:lnTo>
                  <a:lnTo>
                    <a:pt x="3140" y="4504"/>
                  </a:lnTo>
                  <a:lnTo>
                    <a:pt x="3144" y="4500"/>
                  </a:lnTo>
                  <a:lnTo>
                    <a:pt x="3148" y="4488"/>
                  </a:lnTo>
                  <a:lnTo>
                    <a:pt x="3150" y="4480"/>
                  </a:lnTo>
                  <a:lnTo>
                    <a:pt x="3152" y="4478"/>
                  </a:lnTo>
                  <a:lnTo>
                    <a:pt x="3152" y="4476"/>
                  </a:lnTo>
                  <a:lnTo>
                    <a:pt x="3154" y="4474"/>
                  </a:lnTo>
                  <a:lnTo>
                    <a:pt x="3156" y="4472"/>
                  </a:lnTo>
                  <a:lnTo>
                    <a:pt x="3156" y="4470"/>
                  </a:lnTo>
                  <a:lnTo>
                    <a:pt x="3158" y="4466"/>
                  </a:lnTo>
                  <a:lnTo>
                    <a:pt x="3160" y="4462"/>
                  </a:lnTo>
                  <a:lnTo>
                    <a:pt x="3164" y="4460"/>
                  </a:lnTo>
                  <a:lnTo>
                    <a:pt x="3168" y="4462"/>
                  </a:lnTo>
                  <a:lnTo>
                    <a:pt x="3170" y="4466"/>
                  </a:lnTo>
                  <a:lnTo>
                    <a:pt x="3168" y="4472"/>
                  </a:lnTo>
                  <a:lnTo>
                    <a:pt x="3168" y="4474"/>
                  </a:lnTo>
                  <a:lnTo>
                    <a:pt x="3172" y="4474"/>
                  </a:lnTo>
                  <a:lnTo>
                    <a:pt x="3178" y="4472"/>
                  </a:lnTo>
                  <a:lnTo>
                    <a:pt x="3182" y="4466"/>
                  </a:lnTo>
                  <a:lnTo>
                    <a:pt x="3184" y="4462"/>
                  </a:lnTo>
                  <a:lnTo>
                    <a:pt x="3184" y="4466"/>
                  </a:lnTo>
                  <a:lnTo>
                    <a:pt x="3184" y="4472"/>
                  </a:lnTo>
                  <a:lnTo>
                    <a:pt x="3184" y="4474"/>
                  </a:lnTo>
                  <a:lnTo>
                    <a:pt x="3186" y="4476"/>
                  </a:lnTo>
                  <a:lnTo>
                    <a:pt x="3192" y="4478"/>
                  </a:lnTo>
                  <a:lnTo>
                    <a:pt x="3194" y="4480"/>
                  </a:lnTo>
                  <a:lnTo>
                    <a:pt x="3194" y="4476"/>
                  </a:lnTo>
                  <a:lnTo>
                    <a:pt x="3194" y="4470"/>
                  </a:lnTo>
                  <a:lnTo>
                    <a:pt x="3196" y="4466"/>
                  </a:lnTo>
                  <a:lnTo>
                    <a:pt x="3198" y="4464"/>
                  </a:lnTo>
                  <a:lnTo>
                    <a:pt x="3196" y="4462"/>
                  </a:lnTo>
                  <a:lnTo>
                    <a:pt x="3194" y="4460"/>
                  </a:lnTo>
                  <a:lnTo>
                    <a:pt x="3196" y="4458"/>
                  </a:lnTo>
                  <a:lnTo>
                    <a:pt x="3200" y="4458"/>
                  </a:lnTo>
                  <a:lnTo>
                    <a:pt x="3206" y="4460"/>
                  </a:lnTo>
                  <a:lnTo>
                    <a:pt x="3210" y="4464"/>
                  </a:lnTo>
                  <a:lnTo>
                    <a:pt x="3216" y="4466"/>
                  </a:lnTo>
                  <a:lnTo>
                    <a:pt x="3218" y="4468"/>
                  </a:lnTo>
                  <a:lnTo>
                    <a:pt x="3222" y="4472"/>
                  </a:lnTo>
                  <a:lnTo>
                    <a:pt x="3222" y="4476"/>
                  </a:lnTo>
                  <a:lnTo>
                    <a:pt x="3224" y="4478"/>
                  </a:lnTo>
                  <a:lnTo>
                    <a:pt x="3226" y="4478"/>
                  </a:lnTo>
                  <a:lnTo>
                    <a:pt x="3226" y="4482"/>
                  </a:lnTo>
                  <a:lnTo>
                    <a:pt x="3224" y="4486"/>
                  </a:lnTo>
                  <a:lnTo>
                    <a:pt x="3220" y="4492"/>
                  </a:lnTo>
                  <a:lnTo>
                    <a:pt x="3216" y="4500"/>
                  </a:lnTo>
                  <a:lnTo>
                    <a:pt x="3216" y="4502"/>
                  </a:lnTo>
                  <a:lnTo>
                    <a:pt x="3216" y="4506"/>
                  </a:lnTo>
                  <a:lnTo>
                    <a:pt x="3218" y="4520"/>
                  </a:lnTo>
                  <a:lnTo>
                    <a:pt x="3220" y="4526"/>
                  </a:lnTo>
                  <a:lnTo>
                    <a:pt x="3222" y="4532"/>
                  </a:lnTo>
                  <a:lnTo>
                    <a:pt x="3224" y="4534"/>
                  </a:lnTo>
                  <a:lnTo>
                    <a:pt x="3224" y="4536"/>
                  </a:lnTo>
                  <a:lnTo>
                    <a:pt x="3226" y="4538"/>
                  </a:lnTo>
                  <a:lnTo>
                    <a:pt x="3234" y="4544"/>
                  </a:lnTo>
                  <a:lnTo>
                    <a:pt x="3252" y="4552"/>
                  </a:lnTo>
                  <a:lnTo>
                    <a:pt x="3256" y="4554"/>
                  </a:lnTo>
                  <a:lnTo>
                    <a:pt x="3260" y="4548"/>
                  </a:lnTo>
                  <a:lnTo>
                    <a:pt x="3264" y="4542"/>
                  </a:lnTo>
                  <a:lnTo>
                    <a:pt x="3266" y="4542"/>
                  </a:lnTo>
                  <a:lnTo>
                    <a:pt x="3268" y="4544"/>
                  </a:lnTo>
                  <a:lnTo>
                    <a:pt x="3266" y="4550"/>
                  </a:lnTo>
                  <a:lnTo>
                    <a:pt x="3266" y="4556"/>
                  </a:lnTo>
                  <a:lnTo>
                    <a:pt x="3268" y="4564"/>
                  </a:lnTo>
                  <a:lnTo>
                    <a:pt x="3270" y="4566"/>
                  </a:lnTo>
                  <a:lnTo>
                    <a:pt x="3272" y="4568"/>
                  </a:lnTo>
                  <a:lnTo>
                    <a:pt x="3274" y="4566"/>
                  </a:lnTo>
                  <a:lnTo>
                    <a:pt x="3278" y="4564"/>
                  </a:lnTo>
                  <a:lnTo>
                    <a:pt x="3282" y="4554"/>
                  </a:lnTo>
                  <a:lnTo>
                    <a:pt x="3284" y="4546"/>
                  </a:lnTo>
                  <a:lnTo>
                    <a:pt x="3286" y="4540"/>
                  </a:lnTo>
                  <a:lnTo>
                    <a:pt x="3284" y="4534"/>
                  </a:lnTo>
                  <a:lnTo>
                    <a:pt x="3280" y="4524"/>
                  </a:lnTo>
                  <a:lnTo>
                    <a:pt x="3278" y="4520"/>
                  </a:lnTo>
                  <a:lnTo>
                    <a:pt x="3276" y="4518"/>
                  </a:lnTo>
                  <a:lnTo>
                    <a:pt x="3274" y="4516"/>
                  </a:lnTo>
                  <a:lnTo>
                    <a:pt x="3274" y="4514"/>
                  </a:lnTo>
                  <a:lnTo>
                    <a:pt x="3274" y="4508"/>
                  </a:lnTo>
                  <a:lnTo>
                    <a:pt x="3276" y="4500"/>
                  </a:lnTo>
                  <a:lnTo>
                    <a:pt x="3280" y="4496"/>
                  </a:lnTo>
                  <a:lnTo>
                    <a:pt x="3284" y="4494"/>
                  </a:lnTo>
                  <a:lnTo>
                    <a:pt x="3284" y="4490"/>
                  </a:lnTo>
                  <a:lnTo>
                    <a:pt x="3284" y="4486"/>
                  </a:lnTo>
                  <a:lnTo>
                    <a:pt x="3288" y="4484"/>
                  </a:lnTo>
                  <a:lnTo>
                    <a:pt x="3290" y="4482"/>
                  </a:lnTo>
                  <a:lnTo>
                    <a:pt x="3292" y="4482"/>
                  </a:lnTo>
                  <a:lnTo>
                    <a:pt x="3292" y="4490"/>
                  </a:lnTo>
                  <a:lnTo>
                    <a:pt x="3294" y="4498"/>
                  </a:lnTo>
                  <a:lnTo>
                    <a:pt x="3296" y="4502"/>
                  </a:lnTo>
                  <a:lnTo>
                    <a:pt x="3300" y="4506"/>
                  </a:lnTo>
                  <a:lnTo>
                    <a:pt x="3302" y="4510"/>
                  </a:lnTo>
                  <a:lnTo>
                    <a:pt x="3300" y="4512"/>
                  </a:lnTo>
                  <a:lnTo>
                    <a:pt x="3300" y="4518"/>
                  </a:lnTo>
                  <a:lnTo>
                    <a:pt x="3302" y="4528"/>
                  </a:lnTo>
                  <a:lnTo>
                    <a:pt x="3304" y="4530"/>
                  </a:lnTo>
                  <a:lnTo>
                    <a:pt x="3306" y="4530"/>
                  </a:lnTo>
                  <a:lnTo>
                    <a:pt x="3306" y="4526"/>
                  </a:lnTo>
                  <a:lnTo>
                    <a:pt x="3308" y="4518"/>
                  </a:lnTo>
                  <a:lnTo>
                    <a:pt x="3306" y="4508"/>
                  </a:lnTo>
                  <a:lnTo>
                    <a:pt x="3304" y="4502"/>
                  </a:lnTo>
                  <a:lnTo>
                    <a:pt x="3308" y="4504"/>
                  </a:lnTo>
                  <a:lnTo>
                    <a:pt x="3310" y="4506"/>
                  </a:lnTo>
                  <a:lnTo>
                    <a:pt x="3312" y="4506"/>
                  </a:lnTo>
                  <a:lnTo>
                    <a:pt x="3310" y="4504"/>
                  </a:lnTo>
                  <a:lnTo>
                    <a:pt x="3310" y="4500"/>
                  </a:lnTo>
                  <a:lnTo>
                    <a:pt x="3312" y="4498"/>
                  </a:lnTo>
                  <a:lnTo>
                    <a:pt x="3316" y="4498"/>
                  </a:lnTo>
                  <a:lnTo>
                    <a:pt x="3320" y="4492"/>
                  </a:lnTo>
                  <a:lnTo>
                    <a:pt x="3322" y="4488"/>
                  </a:lnTo>
                  <a:lnTo>
                    <a:pt x="3322" y="4482"/>
                  </a:lnTo>
                  <a:lnTo>
                    <a:pt x="3320" y="4468"/>
                  </a:lnTo>
                  <a:lnTo>
                    <a:pt x="3320" y="4464"/>
                  </a:lnTo>
                  <a:lnTo>
                    <a:pt x="3318" y="4462"/>
                  </a:lnTo>
                  <a:lnTo>
                    <a:pt x="3316" y="4460"/>
                  </a:lnTo>
                  <a:lnTo>
                    <a:pt x="3314" y="4458"/>
                  </a:lnTo>
                  <a:lnTo>
                    <a:pt x="3314" y="4452"/>
                  </a:lnTo>
                  <a:lnTo>
                    <a:pt x="3316" y="4446"/>
                  </a:lnTo>
                  <a:lnTo>
                    <a:pt x="3316" y="4442"/>
                  </a:lnTo>
                  <a:lnTo>
                    <a:pt x="3314" y="4438"/>
                  </a:lnTo>
                  <a:lnTo>
                    <a:pt x="3314" y="4432"/>
                  </a:lnTo>
                  <a:lnTo>
                    <a:pt x="3314" y="4428"/>
                  </a:lnTo>
                  <a:lnTo>
                    <a:pt x="3312" y="4424"/>
                  </a:lnTo>
                  <a:lnTo>
                    <a:pt x="3310" y="4424"/>
                  </a:lnTo>
                  <a:lnTo>
                    <a:pt x="3308" y="4424"/>
                  </a:lnTo>
                  <a:lnTo>
                    <a:pt x="3304" y="4424"/>
                  </a:lnTo>
                  <a:lnTo>
                    <a:pt x="3302" y="4422"/>
                  </a:lnTo>
                  <a:lnTo>
                    <a:pt x="3302" y="4420"/>
                  </a:lnTo>
                  <a:lnTo>
                    <a:pt x="3304" y="4418"/>
                  </a:lnTo>
                  <a:lnTo>
                    <a:pt x="3308" y="4416"/>
                  </a:lnTo>
                  <a:lnTo>
                    <a:pt x="3310" y="4412"/>
                  </a:lnTo>
                  <a:lnTo>
                    <a:pt x="3312" y="4406"/>
                  </a:lnTo>
                  <a:lnTo>
                    <a:pt x="3308" y="4400"/>
                  </a:lnTo>
                  <a:lnTo>
                    <a:pt x="3306" y="4396"/>
                  </a:lnTo>
                  <a:lnTo>
                    <a:pt x="3306" y="4390"/>
                  </a:lnTo>
                  <a:lnTo>
                    <a:pt x="3306" y="4386"/>
                  </a:lnTo>
                  <a:lnTo>
                    <a:pt x="3302" y="4388"/>
                  </a:lnTo>
                  <a:lnTo>
                    <a:pt x="3300" y="4388"/>
                  </a:lnTo>
                  <a:lnTo>
                    <a:pt x="3298" y="4384"/>
                  </a:lnTo>
                  <a:lnTo>
                    <a:pt x="3296" y="4380"/>
                  </a:lnTo>
                  <a:lnTo>
                    <a:pt x="3292" y="4376"/>
                  </a:lnTo>
                  <a:lnTo>
                    <a:pt x="3288" y="4374"/>
                  </a:lnTo>
                  <a:lnTo>
                    <a:pt x="3284" y="4372"/>
                  </a:lnTo>
                  <a:lnTo>
                    <a:pt x="3282" y="4368"/>
                  </a:lnTo>
                  <a:lnTo>
                    <a:pt x="3282" y="4366"/>
                  </a:lnTo>
                  <a:lnTo>
                    <a:pt x="3278" y="4364"/>
                  </a:lnTo>
                  <a:close/>
                  <a:moveTo>
                    <a:pt x="3136" y="4268"/>
                  </a:moveTo>
                  <a:lnTo>
                    <a:pt x="3136" y="4268"/>
                  </a:lnTo>
                  <a:lnTo>
                    <a:pt x="3138" y="4270"/>
                  </a:lnTo>
                  <a:lnTo>
                    <a:pt x="3140" y="4272"/>
                  </a:lnTo>
                  <a:lnTo>
                    <a:pt x="3140" y="4278"/>
                  </a:lnTo>
                  <a:lnTo>
                    <a:pt x="3138" y="4286"/>
                  </a:lnTo>
                  <a:lnTo>
                    <a:pt x="3138" y="4296"/>
                  </a:lnTo>
                  <a:lnTo>
                    <a:pt x="3140" y="4302"/>
                  </a:lnTo>
                  <a:lnTo>
                    <a:pt x="3136" y="4306"/>
                  </a:lnTo>
                  <a:lnTo>
                    <a:pt x="3134" y="4312"/>
                  </a:lnTo>
                  <a:lnTo>
                    <a:pt x="3134" y="4324"/>
                  </a:lnTo>
                  <a:lnTo>
                    <a:pt x="3134" y="4328"/>
                  </a:lnTo>
                  <a:lnTo>
                    <a:pt x="3136" y="4330"/>
                  </a:lnTo>
                  <a:lnTo>
                    <a:pt x="3138" y="4330"/>
                  </a:lnTo>
                  <a:lnTo>
                    <a:pt x="3140" y="4328"/>
                  </a:lnTo>
                  <a:lnTo>
                    <a:pt x="3146" y="4324"/>
                  </a:lnTo>
                  <a:lnTo>
                    <a:pt x="3148" y="4320"/>
                  </a:lnTo>
                  <a:lnTo>
                    <a:pt x="3152" y="4320"/>
                  </a:lnTo>
                  <a:lnTo>
                    <a:pt x="3158" y="4318"/>
                  </a:lnTo>
                  <a:lnTo>
                    <a:pt x="3166" y="4312"/>
                  </a:lnTo>
                  <a:lnTo>
                    <a:pt x="3178" y="4298"/>
                  </a:lnTo>
                  <a:lnTo>
                    <a:pt x="3182" y="4296"/>
                  </a:lnTo>
                  <a:lnTo>
                    <a:pt x="3182" y="4292"/>
                  </a:lnTo>
                  <a:lnTo>
                    <a:pt x="3184" y="4282"/>
                  </a:lnTo>
                  <a:lnTo>
                    <a:pt x="3182" y="4276"/>
                  </a:lnTo>
                  <a:lnTo>
                    <a:pt x="3180" y="4276"/>
                  </a:lnTo>
                  <a:lnTo>
                    <a:pt x="3178" y="4276"/>
                  </a:lnTo>
                  <a:lnTo>
                    <a:pt x="3176" y="4278"/>
                  </a:lnTo>
                  <a:lnTo>
                    <a:pt x="3172" y="4276"/>
                  </a:lnTo>
                  <a:lnTo>
                    <a:pt x="3168" y="4274"/>
                  </a:lnTo>
                  <a:lnTo>
                    <a:pt x="3166" y="4274"/>
                  </a:lnTo>
                  <a:lnTo>
                    <a:pt x="3164" y="4274"/>
                  </a:lnTo>
                  <a:lnTo>
                    <a:pt x="3162" y="4276"/>
                  </a:lnTo>
                  <a:lnTo>
                    <a:pt x="3160" y="4274"/>
                  </a:lnTo>
                  <a:lnTo>
                    <a:pt x="3154" y="4270"/>
                  </a:lnTo>
                  <a:lnTo>
                    <a:pt x="3146" y="4264"/>
                  </a:lnTo>
                  <a:lnTo>
                    <a:pt x="3138" y="4258"/>
                  </a:lnTo>
                  <a:lnTo>
                    <a:pt x="3132" y="4258"/>
                  </a:lnTo>
                  <a:lnTo>
                    <a:pt x="3130" y="4260"/>
                  </a:lnTo>
                  <a:lnTo>
                    <a:pt x="3130" y="4264"/>
                  </a:lnTo>
                  <a:lnTo>
                    <a:pt x="3136" y="4268"/>
                  </a:lnTo>
                  <a:close/>
                  <a:moveTo>
                    <a:pt x="3270" y="4928"/>
                  </a:moveTo>
                  <a:lnTo>
                    <a:pt x="3270" y="4928"/>
                  </a:lnTo>
                  <a:lnTo>
                    <a:pt x="3268" y="4926"/>
                  </a:lnTo>
                  <a:lnTo>
                    <a:pt x="3264" y="4924"/>
                  </a:lnTo>
                  <a:lnTo>
                    <a:pt x="3250" y="4920"/>
                  </a:lnTo>
                  <a:lnTo>
                    <a:pt x="3244" y="4920"/>
                  </a:lnTo>
                  <a:lnTo>
                    <a:pt x="3238" y="4920"/>
                  </a:lnTo>
                  <a:lnTo>
                    <a:pt x="3232" y="4924"/>
                  </a:lnTo>
                  <a:lnTo>
                    <a:pt x="3230" y="4930"/>
                  </a:lnTo>
                  <a:lnTo>
                    <a:pt x="3232" y="4934"/>
                  </a:lnTo>
                  <a:lnTo>
                    <a:pt x="3236" y="4936"/>
                  </a:lnTo>
                  <a:lnTo>
                    <a:pt x="3242" y="4936"/>
                  </a:lnTo>
                  <a:lnTo>
                    <a:pt x="3250" y="4936"/>
                  </a:lnTo>
                  <a:lnTo>
                    <a:pt x="3264" y="4934"/>
                  </a:lnTo>
                  <a:lnTo>
                    <a:pt x="3268" y="4932"/>
                  </a:lnTo>
                  <a:lnTo>
                    <a:pt x="3270" y="4928"/>
                  </a:lnTo>
                  <a:close/>
                  <a:moveTo>
                    <a:pt x="3148" y="4520"/>
                  </a:moveTo>
                  <a:lnTo>
                    <a:pt x="3148" y="4520"/>
                  </a:lnTo>
                  <a:lnTo>
                    <a:pt x="3146" y="4516"/>
                  </a:lnTo>
                  <a:lnTo>
                    <a:pt x="3138" y="4512"/>
                  </a:lnTo>
                  <a:lnTo>
                    <a:pt x="3136" y="4512"/>
                  </a:lnTo>
                  <a:lnTo>
                    <a:pt x="3132" y="4512"/>
                  </a:lnTo>
                  <a:lnTo>
                    <a:pt x="3130" y="4516"/>
                  </a:lnTo>
                  <a:lnTo>
                    <a:pt x="3130" y="4520"/>
                  </a:lnTo>
                  <a:lnTo>
                    <a:pt x="3130" y="4524"/>
                  </a:lnTo>
                  <a:lnTo>
                    <a:pt x="3132" y="4526"/>
                  </a:lnTo>
                  <a:lnTo>
                    <a:pt x="3136" y="4528"/>
                  </a:lnTo>
                  <a:lnTo>
                    <a:pt x="3140" y="4526"/>
                  </a:lnTo>
                  <a:lnTo>
                    <a:pt x="3146" y="4524"/>
                  </a:lnTo>
                  <a:lnTo>
                    <a:pt x="3148" y="4520"/>
                  </a:lnTo>
                  <a:close/>
                  <a:moveTo>
                    <a:pt x="3204" y="4288"/>
                  </a:moveTo>
                  <a:lnTo>
                    <a:pt x="3204" y="4288"/>
                  </a:lnTo>
                  <a:lnTo>
                    <a:pt x="3204" y="4290"/>
                  </a:lnTo>
                  <a:lnTo>
                    <a:pt x="3204" y="4294"/>
                  </a:lnTo>
                  <a:lnTo>
                    <a:pt x="3206" y="4296"/>
                  </a:lnTo>
                  <a:lnTo>
                    <a:pt x="3208" y="4296"/>
                  </a:lnTo>
                  <a:lnTo>
                    <a:pt x="3208" y="4294"/>
                  </a:lnTo>
                  <a:lnTo>
                    <a:pt x="3208" y="4292"/>
                  </a:lnTo>
                  <a:lnTo>
                    <a:pt x="3206" y="4288"/>
                  </a:lnTo>
                  <a:lnTo>
                    <a:pt x="3204" y="4288"/>
                  </a:lnTo>
                  <a:close/>
                  <a:moveTo>
                    <a:pt x="3186" y="4210"/>
                  </a:moveTo>
                  <a:lnTo>
                    <a:pt x="3186" y="4210"/>
                  </a:lnTo>
                  <a:lnTo>
                    <a:pt x="3184" y="4208"/>
                  </a:lnTo>
                  <a:lnTo>
                    <a:pt x="3182" y="4204"/>
                  </a:lnTo>
                  <a:lnTo>
                    <a:pt x="3178" y="4200"/>
                  </a:lnTo>
                  <a:lnTo>
                    <a:pt x="3174" y="4198"/>
                  </a:lnTo>
                  <a:lnTo>
                    <a:pt x="3174" y="4200"/>
                  </a:lnTo>
                  <a:lnTo>
                    <a:pt x="3174" y="4202"/>
                  </a:lnTo>
                  <a:lnTo>
                    <a:pt x="3178" y="4206"/>
                  </a:lnTo>
                  <a:lnTo>
                    <a:pt x="3180" y="4212"/>
                  </a:lnTo>
                  <a:lnTo>
                    <a:pt x="3184" y="4214"/>
                  </a:lnTo>
                  <a:lnTo>
                    <a:pt x="3190" y="4220"/>
                  </a:lnTo>
                  <a:lnTo>
                    <a:pt x="3192" y="4220"/>
                  </a:lnTo>
                  <a:lnTo>
                    <a:pt x="3190" y="4216"/>
                  </a:lnTo>
                  <a:lnTo>
                    <a:pt x="3188" y="4212"/>
                  </a:lnTo>
                  <a:lnTo>
                    <a:pt x="3186" y="4210"/>
                  </a:lnTo>
                  <a:close/>
                  <a:moveTo>
                    <a:pt x="3250" y="5238"/>
                  </a:moveTo>
                  <a:lnTo>
                    <a:pt x="3250" y="5238"/>
                  </a:lnTo>
                  <a:lnTo>
                    <a:pt x="3240" y="5236"/>
                  </a:lnTo>
                  <a:lnTo>
                    <a:pt x="3236" y="5234"/>
                  </a:lnTo>
                  <a:lnTo>
                    <a:pt x="3234" y="5234"/>
                  </a:lnTo>
                  <a:lnTo>
                    <a:pt x="3232" y="5242"/>
                  </a:lnTo>
                  <a:lnTo>
                    <a:pt x="3230" y="5250"/>
                  </a:lnTo>
                  <a:lnTo>
                    <a:pt x="3232" y="5250"/>
                  </a:lnTo>
                  <a:lnTo>
                    <a:pt x="3234" y="5250"/>
                  </a:lnTo>
                  <a:lnTo>
                    <a:pt x="3244" y="5248"/>
                  </a:lnTo>
                  <a:lnTo>
                    <a:pt x="3256" y="5248"/>
                  </a:lnTo>
                  <a:lnTo>
                    <a:pt x="3260" y="5246"/>
                  </a:lnTo>
                  <a:lnTo>
                    <a:pt x="3262" y="5246"/>
                  </a:lnTo>
                  <a:lnTo>
                    <a:pt x="3264" y="5244"/>
                  </a:lnTo>
                  <a:lnTo>
                    <a:pt x="3262" y="5242"/>
                  </a:lnTo>
                  <a:lnTo>
                    <a:pt x="3258" y="5238"/>
                  </a:lnTo>
                  <a:lnTo>
                    <a:pt x="3254" y="5236"/>
                  </a:lnTo>
                  <a:lnTo>
                    <a:pt x="3250" y="5238"/>
                  </a:lnTo>
                  <a:close/>
                  <a:moveTo>
                    <a:pt x="3160" y="4332"/>
                  </a:moveTo>
                  <a:lnTo>
                    <a:pt x="3160" y="4332"/>
                  </a:lnTo>
                  <a:lnTo>
                    <a:pt x="3162" y="4332"/>
                  </a:lnTo>
                  <a:lnTo>
                    <a:pt x="3166" y="4328"/>
                  </a:lnTo>
                  <a:lnTo>
                    <a:pt x="3168" y="4322"/>
                  </a:lnTo>
                  <a:lnTo>
                    <a:pt x="3166" y="4318"/>
                  </a:lnTo>
                  <a:lnTo>
                    <a:pt x="3164" y="4318"/>
                  </a:lnTo>
                  <a:lnTo>
                    <a:pt x="3162" y="4320"/>
                  </a:lnTo>
                  <a:lnTo>
                    <a:pt x="3160" y="4322"/>
                  </a:lnTo>
                  <a:lnTo>
                    <a:pt x="3160" y="4326"/>
                  </a:lnTo>
                  <a:lnTo>
                    <a:pt x="3160" y="4328"/>
                  </a:lnTo>
                  <a:lnTo>
                    <a:pt x="3158" y="4328"/>
                  </a:lnTo>
                  <a:lnTo>
                    <a:pt x="3158" y="4330"/>
                  </a:lnTo>
                  <a:lnTo>
                    <a:pt x="3160" y="4332"/>
                  </a:lnTo>
                  <a:close/>
                  <a:moveTo>
                    <a:pt x="3190" y="5244"/>
                  </a:moveTo>
                  <a:lnTo>
                    <a:pt x="3190" y="5244"/>
                  </a:lnTo>
                  <a:lnTo>
                    <a:pt x="3188" y="5242"/>
                  </a:lnTo>
                  <a:lnTo>
                    <a:pt x="3186" y="5240"/>
                  </a:lnTo>
                  <a:lnTo>
                    <a:pt x="3182" y="5242"/>
                  </a:lnTo>
                  <a:lnTo>
                    <a:pt x="3178" y="5244"/>
                  </a:lnTo>
                  <a:lnTo>
                    <a:pt x="3176" y="5248"/>
                  </a:lnTo>
                  <a:lnTo>
                    <a:pt x="3178" y="5248"/>
                  </a:lnTo>
                  <a:lnTo>
                    <a:pt x="3184" y="5248"/>
                  </a:lnTo>
                  <a:lnTo>
                    <a:pt x="3188" y="5248"/>
                  </a:lnTo>
                  <a:lnTo>
                    <a:pt x="3190" y="5244"/>
                  </a:lnTo>
                  <a:close/>
                  <a:moveTo>
                    <a:pt x="3176" y="5252"/>
                  </a:moveTo>
                  <a:lnTo>
                    <a:pt x="3176" y="5252"/>
                  </a:lnTo>
                  <a:lnTo>
                    <a:pt x="3172" y="5254"/>
                  </a:lnTo>
                  <a:lnTo>
                    <a:pt x="3172" y="5256"/>
                  </a:lnTo>
                  <a:lnTo>
                    <a:pt x="3176" y="5258"/>
                  </a:lnTo>
                  <a:lnTo>
                    <a:pt x="3180" y="5254"/>
                  </a:lnTo>
                  <a:lnTo>
                    <a:pt x="3182" y="5252"/>
                  </a:lnTo>
                  <a:lnTo>
                    <a:pt x="3182" y="5250"/>
                  </a:lnTo>
                  <a:lnTo>
                    <a:pt x="3176" y="5252"/>
                  </a:lnTo>
                  <a:close/>
                  <a:moveTo>
                    <a:pt x="3224" y="5242"/>
                  </a:moveTo>
                  <a:lnTo>
                    <a:pt x="3224" y="5242"/>
                  </a:lnTo>
                  <a:lnTo>
                    <a:pt x="3220" y="5246"/>
                  </a:lnTo>
                  <a:lnTo>
                    <a:pt x="3218" y="5246"/>
                  </a:lnTo>
                  <a:lnTo>
                    <a:pt x="3216" y="5244"/>
                  </a:lnTo>
                  <a:lnTo>
                    <a:pt x="3214" y="5248"/>
                  </a:lnTo>
                  <a:lnTo>
                    <a:pt x="3214" y="5250"/>
                  </a:lnTo>
                  <a:lnTo>
                    <a:pt x="3216" y="5254"/>
                  </a:lnTo>
                  <a:lnTo>
                    <a:pt x="3220" y="5256"/>
                  </a:lnTo>
                  <a:lnTo>
                    <a:pt x="3222" y="5254"/>
                  </a:lnTo>
                  <a:lnTo>
                    <a:pt x="3224" y="5252"/>
                  </a:lnTo>
                  <a:lnTo>
                    <a:pt x="3228" y="5246"/>
                  </a:lnTo>
                  <a:lnTo>
                    <a:pt x="3228" y="5240"/>
                  </a:lnTo>
                  <a:lnTo>
                    <a:pt x="3228" y="5238"/>
                  </a:lnTo>
                  <a:lnTo>
                    <a:pt x="3226" y="5238"/>
                  </a:lnTo>
                  <a:lnTo>
                    <a:pt x="3224" y="5242"/>
                  </a:lnTo>
                  <a:close/>
                  <a:moveTo>
                    <a:pt x="3202" y="5252"/>
                  </a:moveTo>
                  <a:lnTo>
                    <a:pt x="3202" y="5252"/>
                  </a:lnTo>
                  <a:lnTo>
                    <a:pt x="3204" y="5250"/>
                  </a:lnTo>
                  <a:lnTo>
                    <a:pt x="3206" y="5248"/>
                  </a:lnTo>
                  <a:lnTo>
                    <a:pt x="3206" y="5246"/>
                  </a:lnTo>
                  <a:lnTo>
                    <a:pt x="3210" y="5244"/>
                  </a:lnTo>
                  <a:lnTo>
                    <a:pt x="3212" y="5240"/>
                  </a:lnTo>
                  <a:lnTo>
                    <a:pt x="3208" y="5240"/>
                  </a:lnTo>
                  <a:lnTo>
                    <a:pt x="3198" y="5240"/>
                  </a:lnTo>
                  <a:lnTo>
                    <a:pt x="3194" y="5242"/>
                  </a:lnTo>
                  <a:lnTo>
                    <a:pt x="3194" y="5246"/>
                  </a:lnTo>
                  <a:lnTo>
                    <a:pt x="3194" y="5248"/>
                  </a:lnTo>
                  <a:lnTo>
                    <a:pt x="3188" y="5254"/>
                  </a:lnTo>
                  <a:lnTo>
                    <a:pt x="3184" y="5256"/>
                  </a:lnTo>
                  <a:lnTo>
                    <a:pt x="3186" y="5256"/>
                  </a:lnTo>
                  <a:lnTo>
                    <a:pt x="3196" y="5258"/>
                  </a:lnTo>
                  <a:lnTo>
                    <a:pt x="3200" y="5256"/>
                  </a:lnTo>
                  <a:lnTo>
                    <a:pt x="3200" y="5254"/>
                  </a:lnTo>
                  <a:lnTo>
                    <a:pt x="3202" y="5252"/>
                  </a:lnTo>
                  <a:close/>
                  <a:moveTo>
                    <a:pt x="3244" y="4390"/>
                  </a:moveTo>
                  <a:lnTo>
                    <a:pt x="3244" y="4390"/>
                  </a:lnTo>
                  <a:lnTo>
                    <a:pt x="3242" y="4392"/>
                  </a:lnTo>
                  <a:lnTo>
                    <a:pt x="3242" y="4394"/>
                  </a:lnTo>
                  <a:lnTo>
                    <a:pt x="3246" y="4396"/>
                  </a:lnTo>
                  <a:lnTo>
                    <a:pt x="3250" y="4396"/>
                  </a:lnTo>
                  <a:lnTo>
                    <a:pt x="3252" y="4394"/>
                  </a:lnTo>
                  <a:lnTo>
                    <a:pt x="3250" y="4392"/>
                  </a:lnTo>
                  <a:lnTo>
                    <a:pt x="3246" y="4390"/>
                  </a:lnTo>
                  <a:lnTo>
                    <a:pt x="3244" y="4390"/>
                  </a:lnTo>
                  <a:close/>
                  <a:moveTo>
                    <a:pt x="3228" y="4278"/>
                  </a:moveTo>
                  <a:lnTo>
                    <a:pt x="3228" y="4278"/>
                  </a:lnTo>
                  <a:lnTo>
                    <a:pt x="3228" y="4280"/>
                  </a:lnTo>
                  <a:lnTo>
                    <a:pt x="3230" y="4284"/>
                  </a:lnTo>
                  <a:lnTo>
                    <a:pt x="3234" y="4290"/>
                  </a:lnTo>
                  <a:lnTo>
                    <a:pt x="3234" y="4294"/>
                  </a:lnTo>
                  <a:lnTo>
                    <a:pt x="3232" y="4298"/>
                  </a:lnTo>
                  <a:lnTo>
                    <a:pt x="3234" y="4300"/>
                  </a:lnTo>
                  <a:lnTo>
                    <a:pt x="3234" y="4302"/>
                  </a:lnTo>
                  <a:lnTo>
                    <a:pt x="3232" y="4304"/>
                  </a:lnTo>
                  <a:lnTo>
                    <a:pt x="3232" y="4306"/>
                  </a:lnTo>
                  <a:lnTo>
                    <a:pt x="3234" y="4308"/>
                  </a:lnTo>
                  <a:lnTo>
                    <a:pt x="3238" y="4308"/>
                  </a:lnTo>
                  <a:lnTo>
                    <a:pt x="3240" y="4306"/>
                  </a:lnTo>
                  <a:lnTo>
                    <a:pt x="3240" y="4304"/>
                  </a:lnTo>
                  <a:lnTo>
                    <a:pt x="3242" y="4304"/>
                  </a:lnTo>
                  <a:lnTo>
                    <a:pt x="3246" y="4308"/>
                  </a:lnTo>
                  <a:lnTo>
                    <a:pt x="3248" y="4314"/>
                  </a:lnTo>
                  <a:lnTo>
                    <a:pt x="3248" y="4318"/>
                  </a:lnTo>
                  <a:lnTo>
                    <a:pt x="3248" y="4322"/>
                  </a:lnTo>
                  <a:lnTo>
                    <a:pt x="3246" y="4328"/>
                  </a:lnTo>
                  <a:lnTo>
                    <a:pt x="3248" y="4332"/>
                  </a:lnTo>
                  <a:lnTo>
                    <a:pt x="3248" y="4334"/>
                  </a:lnTo>
                  <a:lnTo>
                    <a:pt x="3248" y="4338"/>
                  </a:lnTo>
                  <a:lnTo>
                    <a:pt x="3246" y="4342"/>
                  </a:lnTo>
                  <a:lnTo>
                    <a:pt x="3248" y="4344"/>
                  </a:lnTo>
                  <a:lnTo>
                    <a:pt x="3256" y="4348"/>
                  </a:lnTo>
                  <a:lnTo>
                    <a:pt x="3258" y="4350"/>
                  </a:lnTo>
                  <a:lnTo>
                    <a:pt x="3258" y="4344"/>
                  </a:lnTo>
                  <a:lnTo>
                    <a:pt x="3256" y="4338"/>
                  </a:lnTo>
                  <a:lnTo>
                    <a:pt x="3256" y="4336"/>
                  </a:lnTo>
                  <a:lnTo>
                    <a:pt x="3256" y="4334"/>
                  </a:lnTo>
                  <a:lnTo>
                    <a:pt x="3258" y="4336"/>
                  </a:lnTo>
                  <a:lnTo>
                    <a:pt x="3260" y="4342"/>
                  </a:lnTo>
                  <a:lnTo>
                    <a:pt x="3262" y="4348"/>
                  </a:lnTo>
                  <a:lnTo>
                    <a:pt x="3266" y="4354"/>
                  </a:lnTo>
                  <a:lnTo>
                    <a:pt x="3270" y="4356"/>
                  </a:lnTo>
                  <a:lnTo>
                    <a:pt x="3270" y="4354"/>
                  </a:lnTo>
                  <a:lnTo>
                    <a:pt x="3266" y="4344"/>
                  </a:lnTo>
                  <a:lnTo>
                    <a:pt x="3264" y="4342"/>
                  </a:lnTo>
                  <a:lnTo>
                    <a:pt x="3266" y="4342"/>
                  </a:lnTo>
                  <a:lnTo>
                    <a:pt x="3268" y="4340"/>
                  </a:lnTo>
                  <a:lnTo>
                    <a:pt x="3270" y="4338"/>
                  </a:lnTo>
                  <a:lnTo>
                    <a:pt x="3268" y="4332"/>
                  </a:lnTo>
                  <a:lnTo>
                    <a:pt x="3266" y="4330"/>
                  </a:lnTo>
                  <a:lnTo>
                    <a:pt x="3266" y="4326"/>
                  </a:lnTo>
                  <a:lnTo>
                    <a:pt x="3264" y="4322"/>
                  </a:lnTo>
                  <a:lnTo>
                    <a:pt x="3260" y="4318"/>
                  </a:lnTo>
                  <a:lnTo>
                    <a:pt x="3260" y="4316"/>
                  </a:lnTo>
                  <a:lnTo>
                    <a:pt x="3258" y="4312"/>
                  </a:lnTo>
                  <a:lnTo>
                    <a:pt x="3258" y="4304"/>
                  </a:lnTo>
                  <a:lnTo>
                    <a:pt x="3258" y="4296"/>
                  </a:lnTo>
                  <a:lnTo>
                    <a:pt x="3258" y="4294"/>
                  </a:lnTo>
                  <a:lnTo>
                    <a:pt x="3256" y="4292"/>
                  </a:lnTo>
                  <a:lnTo>
                    <a:pt x="3254" y="4290"/>
                  </a:lnTo>
                  <a:lnTo>
                    <a:pt x="3256" y="4288"/>
                  </a:lnTo>
                  <a:lnTo>
                    <a:pt x="3256" y="4284"/>
                  </a:lnTo>
                  <a:lnTo>
                    <a:pt x="3252" y="4284"/>
                  </a:lnTo>
                  <a:lnTo>
                    <a:pt x="3248" y="4284"/>
                  </a:lnTo>
                  <a:lnTo>
                    <a:pt x="3246" y="4286"/>
                  </a:lnTo>
                  <a:lnTo>
                    <a:pt x="3244" y="4288"/>
                  </a:lnTo>
                  <a:lnTo>
                    <a:pt x="3240" y="4286"/>
                  </a:lnTo>
                  <a:lnTo>
                    <a:pt x="3234" y="4280"/>
                  </a:lnTo>
                  <a:lnTo>
                    <a:pt x="3230" y="4278"/>
                  </a:lnTo>
                  <a:lnTo>
                    <a:pt x="3228" y="4278"/>
                  </a:lnTo>
                  <a:close/>
                  <a:moveTo>
                    <a:pt x="3292" y="3100"/>
                  </a:moveTo>
                  <a:lnTo>
                    <a:pt x="3292" y="3100"/>
                  </a:lnTo>
                  <a:lnTo>
                    <a:pt x="3294" y="3100"/>
                  </a:lnTo>
                  <a:lnTo>
                    <a:pt x="3296" y="3094"/>
                  </a:lnTo>
                  <a:lnTo>
                    <a:pt x="3296" y="3092"/>
                  </a:lnTo>
                  <a:lnTo>
                    <a:pt x="3294" y="3094"/>
                  </a:lnTo>
                  <a:lnTo>
                    <a:pt x="3292" y="3096"/>
                  </a:lnTo>
                  <a:lnTo>
                    <a:pt x="3292" y="3100"/>
                  </a:lnTo>
                  <a:close/>
                  <a:moveTo>
                    <a:pt x="3208" y="4238"/>
                  </a:moveTo>
                  <a:lnTo>
                    <a:pt x="3208" y="4238"/>
                  </a:lnTo>
                  <a:lnTo>
                    <a:pt x="3210" y="4234"/>
                  </a:lnTo>
                  <a:lnTo>
                    <a:pt x="3208" y="4228"/>
                  </a:lnTo>
                  <a:lnTo>
                    <a:pt x="3204" y="4224"/>
                  </a:lnTo>
                  <a:lnTo>
                    <a:pt x="3202" y="4222"/>
                  </a:lnTo>
                  <a:lnTo>
                    <a:pt x="3200" y="4222"/>
                  </a:lnTo>
                  <a:lnTo>
                    <a:pt x="3200" y="4224"/>
                  </a:lnTo>
                  <a:lnTo>
                    <a:pt x="3204" y="4230"/>
                  </a:lnTo>
                  <a:lnTo>
                    <a:pt x="3208" y="4238"/>
                  </a:lnTo>
                  <a:close/>
                  <a:moveTo>
                    <a:pt x="3164" y="4238"/>
                  </a:moveTo>
                  <a:lnTo>
                    <a:pt x="3164" y="4238"/>
                  </a:lnTo>
                  <a:lnTo>
                    <a:pt x="3164" y="4232"/>
                  </a:lnTo>
                  <a:lnTo>
                    <a:pt x="3162" y="4230"/>
                  </a:lnTo>
                  <a:lnTo>
                    <a:pt x="3158" y="4230"/>
                  </a:lnTo>
                  <a:lnTo>
                    <a:pt x="3154" y="4232"/>
                  </a:lnTo>
                  <a:lnTo>
                    <a:pt x="3152" y="4232"/>
                  </a:lnTo>
                  <a:lnTo>
                    <a:pt x="3154" y="4234"/>
                  </a:lnTo>
                  <a:lnTo>
                    <a:pt x="3156" y="4236"/>
                  </a:lnTo>
                  <a:lnTo>
                    <a:pt x="3160" y="4240"/>
                  </a:lnTo>
                  <a:lnTo>
                    <a:pt x="3162" y="4240"/>
                  </a:lnTo>
                  <a:lnTo>
                    <a:pt x="3164" y="4238"/>
                  </a:lnTo>
                  <a:close/>
                  <a:moveTo>
                    <a:pt x="3196" y="4228"/>
                  </a:moveTo>
                  <a:lnTo>
                    <a:pt x="3196" y="4228"/>
                  </a:lnTo>
                  <a:lnTo>
                    <a:pt x="3192" y="4228"/>
                  </a:lnTo>
                  <a:lnTo>
                    <a:pt x="3190" y="4228"/>
                  </a:lnTo>
                  <a:lnTo>
                    <a:pt x="3188" y="4228"/>
                  </a:lnTo>
                  <a:lnTo>
                    <a:pt x="3186" y="4232"/>
                  </a:lnTo>
                  <a:lnTo>
                    <a:pt x="3188" y="4238"/>
                  </a:lnTo>
                  <a:lnTo>
                    <a:pt x="3186" y="4242"/>
                  </a:lnTo>
                  <a:lnTo>
                    <a:pt x="3182" y="4256"/>
                  </a:lnTo>
                  <a:lnTo>
                    <a:pt x="3182" y="4258"/>
                  </a:lnTo>
                  <a:lnTo>
                    <a:pt x="3184" y="4258"/>
                  </a:lnTo>
                  <a:lnTo>
                    <a:pt x="3186" y="4254"/>
                  </a:lnTo>
                  <a:lnTo>
                    <a:pt x="3196" y="4244"/>
                  </a:lnTo>
                  <a:lnTo>
                    <a:pt x="3198" y="4244"/>
                  </a:lnTo>
                  <a:lnTo>
                    <a:pt x="3200" y="4244"/>
                  </a:lnTo>
                  <a:lnTo>
                    <a:pt x="3202" y="4250"/>
                  </a:lnTo>
                  <a:lnTo>
                    <a:pt x="3204" y="4256"/>
                  </a:lnTo>
                  <a:lnTo>
                    <a:pt x="3206" y="4258"/>
                  </a:lnTo>
                  <a:lnTo>
                    <a:pt x="3208" y="4260"/>
                  </a:lnTo>
                  <a:lnTo>
                    <a:pt x="3212" y="4262"/>
                  </a:lnTo>
                  <a:lnTo>
                    <a:pt x="3218" y="4266"/>
                  </a:lnTo>
                  <a:lnTo>
                    <a:pt x="3222" y="4268"/>
                  </a:lnTo>
                  <a:lnTo>
                    <a:pt x="3220" y="4264"/>
                  </a:lnTo>
                  <a:lnTo>
                    <a:pt x="3218" y="4258"/>
                  </a:lnTo>
                  <a:lnTo>
                    <a:pt x="3216" y="4252"/>
                  </a:lnTo>
                  <a:lnTo>
                    <a:pt x="3214" y="4246"/>
                  </a:lnTo>
                  <a:lnTo>
                    <a:pt x="3210" y="4242"/>
                  </a:lnTo>
                  <a:lnTo>
                    <a:pt x="3206" y="4240"/>
                  </a:lnTo>
                  <a:lnTo>
                    <a:pt x="3202" y="4234"/>
                  </a:lnTo>
                  <a:lnTo>
                    <a:pt x="3198" y="4230"/>
                  </a:lnTo>
                  <a:lnTo>
                    <a:pt x="3196" y="4228"/>
                  </a:lnTo>
                  <a:close/>
                  <a:moveTo>
                    <a:pt x="3152" y="5104"/>
                  </a:moveTo>
                  <a:lnTo>
                    <a:pt x="3152" y="5104"/>
                  </a:lnTo>
                  <a:lnTo>
                    <a:pt x="3160" y="5100"/>
                  </a:lnTo>
                  <a:lnTo>
                    <a:pt x="3162" y="5098"/>
                  </a:lnTo>
                  <a:lnTo>
                    <a:pt x="3162" y="5094"/>
                  </a:lnTo>
                  <a:lnTo>
                    <a:pt x="3160" y="5090"/>
                  </a:lnTo>
                  <a:lnTo>
                    <a:pt x="3162" y="5084"/>
                  </a:lnTo>
                  <a:lnTo>
                    <a:pt x="3164" y="5078"/>
                  </a:lnTo>
                  <a:lnTo>
                    <a:pt x="3166" y="5070"/>
                  </a:lnTo>
                  <a:lnTo>
                    <a:pt x="3164" y="5066"/>
                  </a:lnTo>
                  <a:lnTo>
                    <a:pt x="3164" y="5064"/>
                  </a:lnTo>
                  <a:lnTo>
                    <a:pt x="3160" y="5064"/>
                  </a:lnTo>
                  <a:lnTo>
                    <a:pt x="3158" y="5064"/>
                  </a:lnTo>
                  <a:lnTo>
                    <a:pt x="3152" y="5070"/>
                  </a:lnTo>
                  <a:lnTo>
                    <a:pt x="3150" y="5074"/>
                  </a:lnTo>
                  <a:lnTo>
                    <a:pt x="3150" y="5078"/>
                  </a:lnTo>
                  <a:lnTo>
                    <a:pt x="3150" y="5090"/>
                  </a:lnTo>
                  <a:lnTo>
                    <a:pt x="3148" y="5098"/>
                  </a:lnTo>
                  <a:lnTo>
                    <a:pt x="3148" y="5104"/>
                  </a:lnTo>
                  <a:lnTo>
                    <a:pt x="3148" y="5106"/>
                  </a:lnTo>
                  <a:lnTo>
                    <a:pt x="3152" y="5104"/>
                  </a:lnTo>
                  <a:close/>
                  <a:moveTo>
                    <a:pt x="3192" y="4332"/>
                  </a:moveTo>
                  <a:lnTo>
                    <a:pt x="3192" y="4332"/>
                  </a:lnTo>
                  <a:lnTo>
                    <a:pt x="3198" y="4322"/>
                  </a:lnTo>
                  <a:lnTo>
                    <a:pt x="3198" y="4314"/>
                  </a:lnTo>
                  <a:lnTo>
                    <a:pt x="3196" y="4308"/>
                  </a:lnTo>
                  <a:lnTo>
                    <a:pt x="3196" y="4306"/>
                  </a:lnTo>
                  <a:lnTo>
                    <a:pt x="3192" y="4306"/>
                  </a:lnTo>
                  <a:lnTo>
                    <a:pt x="3190" y="4304"/>
                  </a:lnTo>
                  <a:lnTo>
                    <a:pt x="3186" y="4304"/>
                  </a:lnTo>
                  <a:lnTo>
                    <a:pt x="3184" y="4304"/>
                  </a:lnTo>
                  <a:lnTo>
                    <a:pt x="3178" y="4306"/>
                  </a:lnTo>
                  <a:lnTo>
                    <a:pt x="3176" y="4310"/>
                  </a:lnTo>
                  <a:lnTo>
                    <a:pt x="3174" y="4312"/>
                  </a:lnTo>
                  <a:lnTo>
                    <a:pt x="3174" y="4316"/>
                  </a:lnTo>
                  <a:lnTo>
                    <a:pt x="3176" y="4320"/>
                  </a:lnTo>
                  <a:lnTo>
                    <a:pt x="3174" y="4322"/>
                  </a:lnTo>
                  <a:lnTo>
                    <a:pt x="3172" y="4324"/>
                  </a:lnTo>
                  <a:lnTo>
                    <a:pt x="3170" y="4326"/>
                  </a:lnTo>
                  <a:lnTo>
                    <a:pt x="3170" y="4330"/>
                  </a:lnTo>
                  <a:lnTo>
                    <a:pt x="3172" y="4336"/>
                  </a:lnTo>
                  <a:lnTo>
                    <a:pt x="3172" y="4344"/>
                  </a:lnTo>
                  <a:lnTo>
                    <a:pt x="3172" y="4348"/>
                  </a:lnTo>
                  <a:lnTo>
                    <a:pt x="3168" y="4352"/>
                  </a:lnTo>
                  <a:lnTo>
                    <a:pt x="3164" y="4354"/>
                  </a:lnTo>
                  <a:lnTo>
                    <a:pt x="3162" y="4354"/>
                  </a:lnTo>
                  <a:lnTo>
                    <a:pt x="3158" y="4352"/>
                  </a:lnTo>
                  <a:lnTo>
                    <a:pt x="3154" y="4352"/>
                  </a:lnTo>
                  <a:lnTo>
                    <a:pt x="3152" y="4358"/>
                  </a:lnTo>
                  <a:lnTo>
                    <a:pt x="3152" y="4364"/>
                  </a:lnTo>
                  <a:lnTo>
                    <a:pt x="3156" y="4372"/>
                  </a:lnTo>
                  <a:lnTo>
                    <a:pt x="3162" y="4380"/>
                  </a:lnTo>
                  <a:lnTo>
                    <a:pt x="3166" y="4382"/>
                  </a:lnTo>
                  <a:lnTo>
                    <a:pt x="3170" y="4384"/>
                  </a:lnTo>
                  <a:lnTo>
                    <a:pt x="3172" y="4392"/>
                  </a:lnTo>
                  <a:lnTo>
                    <a:pt x="3176" y="4398"/>
                  </a:lnTo>
                  <a:lnTo>
                    <a:pt x="3178" y="4400"/>
                  </a:lnTo>
                  <a:lnTo>
                    <a:pt x="3180" y="4400"/>
                  </a:lnTo>
                  <a:lnTo>
                    <a:pt x="3184" y="4396"/>
                  </a:lnTo>
                  <a:lnTo>
                    <a:pt x="3188" y="4392"/>
                  </a:lnTo>
                  <a:lnTo>
                    <a:pt x="3190" y="4388"/>
                  </a:lnTo>
                  <a:lnTo>
                    <a:pt x="3190" y="4384"/>
                  </a:lnTo>
                  <a:lnTo>
                    <a:pt x="3186" y="4376"/>
                  </a:lnTo>
                  <a:lnTo>
                    <a:pt x="3182" y="4364"/>
                  </a:lnTo>
                  <a:lnTo>
                    <a:pt x="3182" y="4360"/>
                  </a:lnTo>
                  <a:lnTo>
                    <a:pt x="3184" y="4356"/>
                  </a:lnTo>
                  <a:lnTo>
                    <a:pt x="3188" y="4348"/>
                  </a:lnTo>
                  <a:lnTo>
                    <a:pt x="3188" y="4344"/>
                  </a:lnTo>
                  <a:lnTo>
                    <a:pt x="3190" y="4338"/>
                  </a:lnTo>
                  <a:lnTo>
                    <a:pt x="3192" y="4332"/>
                  </a:lnTo>
                  <a:close/>
                  <a:moveTo>
                    <a:pt x="3202" y="4390"/>
                  </a:moveTo>
                  <a:lnTo>
                    <a:pt x="3202" y="4390"/>
                  </a:lnTo>
                  <a:lnTo>
                    <a:pt x="3200" y="4392"/>
                  </a:lnTo>
                  <a:lnTo>
                    <a:pt x="3196" y="4392"/>
                  </a:lnTo>
                  <a:lnTo>
                    <a:pt x="3198" y="4394"/>
                  </a:lnTo>
                  <a:lnTo>
                    <a:pt x="3202" y="4396"/>
                  </a:lnTo>
                  <a:lnTo>
                    <a:pt x="3204" y="4396"/>
                  </a:lnTo>
                  <a:lnTo>
                    <a:pt x="3206" y="4394"/>
                  </a:lnTo>
                  <a:lnTo>
                    <a:pt x="3204" y="4390"/>
                  </a:lnTo>
                  <a:lnTo>
                    <a:pt x="3202" y="4388"/>
                  </a:lnTo>
                  <a:lnTo>
                    <a:pt x="3202" y="4390"/>
                  </a:lnTo>
                  <a:close/>
                  <a:moveTo>
                    <a:pt x="3218" y="4324"/>
                  </a:moveTo>
                  <a:lnTo>
                    <a:pt x="3218" y="4324"/>
                  </a:lnTo>
                  <a:lnTo>
                    <a:pt x="3218" y="4318"/>
                  </a:lnTo>
                  <a:lnTo>
                    <a:pt x="3220" y="4314"/>
                  </a:lnTo>
                  <a:lnTo>
                    <a:pt x="3222" y="4310"/>
                  </a:lnTo>
                  <a:lnTo>
                    <a:pt x="3222" y="4308"/>
                  </a:lnTo>
                  <a:lnTo>
                    <a:pt x="3220" y="4300"/>
                  </a:lnTo>
                  <a:lnTo>
                    <a:pt x="3220" y="4292"/>
                  </a:lnTo>
                  <a:lnTo>
                    <a:pt x="3218" y="4290"/>
                  </a:lnTo>
                  <a:lnTo>
                    <a:pt x="3216" y="4298"/>
                  </a:lnTo>
                  <a:lnTo>
                    <a:pt x="3210" y="4312"/>
                  </a:lnTo>
                  <a:lnTo>
                    <a:pt x="3208" y="4316"/>
                  </a:lnTo>
                  <a:lnTo>
                    <a:pt x="3206" y="4324"/>
                  </a:lnTo>
                  <a:lnTo>
                    <a:pt x="3204" y="4334"/>
                  </a:lnTo>
                  <a:lnTo>
                    <a:pt x="3198" y="4342"/>
                  </a:lnTo>
                  <a:lnTo>
                    <a:pt x="3194" y="4348"/>
                  </a:lnTo>
                  <a:lnTo>
                    <a:pt x="3192" y="4354"/>
                  </a:lnTo>
                  <a:lnTo>
                    <a:pt x="3192" y="4362"/>
                  </a:lnTo>
                  <a:lnTo>
                    <a:pt x="3190" y="4374"/>
                  </a:lnTo>
                  <a:lnTo>
                    <a:pt x="3190" y="4380"/>
                  </a:lnTo>
                  <a:lnTo>
                    <a:pt x="3192" y="4380"/>
                  </a:lnTo>
                  <a:lnTo>
                    <a:pt x="3194" y="4376"/>
                  </a:lnTo>
                  <a:lnTo>
                    <a:pt x="3198" y="4368"/>
                  </a:lnTo>
                  <a:lnTo>
                    <a:pt x="3200" y="4362"/>
                  </a:lnTo>
                  <a:lnTo>
                    <a:pt x="3202" y="4360"/>
                  </a:lnTo>
                  <a:lnTo>
                    <a:pt x="3204" y="4358"/>
                  </a:lnTo>
                  <a:lnTo>
                    <a:pt x="3204" y="4352"/>
                  </a:lnTo>
                  <a:lnTo>
                    <a:pt x="3204" y="4348"/>
                  </a:lnTo>
                  <a:lnTo>
                    <a:pt x="3206" y="4344"/>
                  </a:lnTo>
                  <a:lnTo>
                    <a:pt x="3212" y="4340"/>
                  </a:lnTo>
                  <a:lnTo>
                    <a:pt x="3218" y="4332"/>
                  </a:lnTo>
                  <a:lnTo>
                    <a:pt x="3220" y="4328"/>
                  </a:lnTo>
                  <a:lnTo>
                    <a:pt x="3218" y="4324"/>
                  </a:lnTo>
                  <a:close/>
                  <a:moveTo>
                    <a:pt x="3226" y="4342"/>
                  </a:moveTo>
                  <a:lnTo>
                    <a:pt x="3226" y="4342"/>
                  </a:lnTo>
                  <a:lnTo>
                    <a:pt x="3222" y="4350"/>
                  </a:lnTo>
                  <a:lnTo>
                    <a:pt x="3216" y="4354"/>
                  </a:lnTo>
                  <a:lnTo>
                    <a:pt x="3214" y="4356"/>
                  </a:lnTo>
                  <a:lnTo>
                    <a:pt x="3210" y="4360"/>
                  </a:lnTo>
                  <a:lnTo>
                    <a:pt x="3210" y="4364"/>
                  </a:lnTo>
                  <a:lnTo>
                    <a:pt x="3212" y="4368"/>
                  </a:lnTo>
                  <a:lnTo>
                    <a:pt x="3214" y="4370"/>
                  </a:lnTo>
                  <a:lnTo>
                    <a:pt x="3216" y="4372"/>
                  </a:lnTo>
                  <a:lnTo>
                    <a:pt x="3224" y="4372"/>
                  </a:lnTo>
                  <a:lnTo>
                    <a:pt x="3230" y="4370"/>
                  </a:lnTo>
                  <a:lnTo>
                    <a:pt x="3234" y="4368"/>
                  </a:lnTo>
                  <a:lnTo>
                    <a:pt x="3236" y="4366"/>
                  </a:lnTo>
                  <a:lnTo>
                    <a:pt x="3240" y="4366"/>
                  </a:lnTo>
                  <a:lnTo>
                    <a:pt x="3240" y="4364"/>
                  </a:lnTo>
                  <a:lnTo>
                    <a:pt x="3240" y="4362"/>
                  </a:lnTo>
                  <a:lnTo>
                    <a:pt x="3240" y="4356"/>
                  </a:lnTo>
                  <a:lnTo>
                    <a:pt x="3242" y="4352"/>
                  </a:lnTo>
                  <a:lnTo>
                    <a:pt x="3242" y="4346"/>
                  </a:lnTo>
                  <a:lnTo>
                    <a:pt x="3242" y="4344"/>
                  </a:lnTo>
                  <a:lnTo>
                    <a:pt x="3240" y="4344"/>
                  </a:lnTo>
                  <a:lnTo>
                    <a:pt x="3238" y="4346"/>
                  </a:lnTo>
                  <a:lnTo>
                    <a:pt x="3238" y="4348"/>
                  </a:lnTo>
                  <a:lnTo>
                    <a:pt x="3234" y="4348"/>
                  </a:lnTo>
                  <a:lnTo>
                    <a:pt x="3232" y="4346"/>
                  </a:lnTo>
                  <a:lnTo>
                    <a:pt x="3228" y="4342"/>
                  </a:lnTo>
                  <a:lnTo>
                    <a:pt x="3228" y="4340"/>
                  </a:lnTo>
                  <a:lnTo>
                    <a:pt x="3226" y="4342"/>
                  </a:lnTo>
                  <a:close/>
                  <a:moveTo>
                    <a:pt x="3240" y="4278"/>
                  </a:moveTo>
                  <a:lnTo>
                    <a:pt x="3240" y="4278"/>
                  </a:lnTo>
                  <a:lnTo>
                    <a:pt x="3242" y="4278"/>
                  </a:lnTo>
                  <a:lnTo>
                    <a:pt x="3242" y="4274"/>
                  </a:lnTo>
                  <a:lnTo>
                    <a:pt x="3240" y="4270"/>
                  </a:lnTo>
                  <a:lnTo>
                    <a:pt x="3236" y="4270"/>
                  </a:lnTo>
                  <a:lnTo>
                    <a:pt x="3234" y="4270"/>
                  </a:lnTo>
                  <a:lnTo>
                    <a:pt x="3234" y="4274"/>
                  </a:lnTo>
                  <a:lnTo>
                    <a:pt x="3236" y="4278"/>
                  </a:lnTo>
                  <a:lnTo>
                    <a:pt x="3240" y="4278"/>
                  </a:lnTo>
                  <a:close/>
                  <a:moveTo>
                    <a:pt x="3164" y="5116"/>
                  </a:moveTo>
                  <a:lnTo>
                    <a:pt x="3164" y="5116"/>
                  </a:lnTo>
                  <a:lnTo>
                    <a:pt x="3166" y="5118"/>
                  </a:lnTo>
                  <a:lnTo>
                    <a:pt x="3168" y="5116"/>
                  </a:lnTo>
                  <a:lnTo>
                    <a:pt x="3172" y="5110"/>
                  </a:lnTo>
                  <a:lnTo>
                    <a:pt x="3174" y="5106"/>
                  </a:lnTo>
                  <a:lnTo>
                    <a:pt x="3176" y="5104"/>
                  </a:lnTo>
                  <a:lnTo>
                    <a:pt x="3182" y="5102"/>
                  </a:lnTo>
                  <a:lnTo>
                    <a:pt x="3184" y="5102"/>
                  </a:lnTo>
                  <a:lnTo>
                    <a:pt x="3186" y="5100"/>
                  </a:lnTo>
                  <a:lnTo>
                    <a:pt x="3180" y="5092"/>
                  </a:lnTo>
                  <a:lnTo>
                    <a:pt x="3176" y="5086"/>
                  </a:lnTo>
                  <a:lnTo>
                    <a:pt x="3176" y="5082"/>
                  </a:lnTo>
                  <a:lnTo>
                    <a:pt x="3176" y="5078"/>
                  </a:lnTo>
                  <a:lnTo>
                    <a:pt x="3178" y="5076"/>
                  </a:lnTo>
                  <a:lnTo>
                    <a:pt x="3184" y="5070"/>
                  </a:lnTo>
                  <a:lnTo>
                    <a:pt x="3184" y="5064"/>
                  </a:lnTo>
                  <a:lnTo>
                    <a:pt x="3182" y="5058"/>
                  </a:lnTo>
                  <a:lnTo>
                    <a:pt x="3180" y="5054"/>
                  </a:lnTo>
                  <a:lnTo>
                    <a:pt x="3178" y="5052"/>
                  </a:lnTo>
                  <a:lnTo>
                    <a:pt x="3174" y="5054"/>
                  </a:lnTo>
                  <a:lnTo>
                    <a:pt x="3172" y="5058"/>
                  </a:lnTo>
                  <a:lnTo>
                    <a:pt x="3170" y="5070"/>
                  </a:lnTo>
                  <a:lnTo>
                    <a:pt x="3168" y="5086"/>
                  </a:lnTo>
                  <a:lnTo>
                    <a:pt x="3166" y="5094"/>
                  </a:lnTo>
                  <a:lnTo>
                    <a:pt x="3164" y="5100"/>
                  </a:lnTo>
                  <a:lnTo>
                    <a:pt x="3160" y="5108"/>
                  </a:lnTo>
                  <a:lnTo>
                    <a:pt x="3158" y="5110"/>
                  </a:lnTo>
                  <a:lnTo>
                    <a:pt x="3158" y="5112"/>
                  </a:lnTo>
                  <a:lnTo>
                    <a:pt x="3164" y="5116"/>
                  </a:lnTo>
                  <a:close/>
                  <a:moveTo>
                    <a:pt x="3346" y="4866"/>
                  </a:moveTo>
                  <a:lnTo>
                    <a:pt x="3346" y="4866"/>
                  </a:lnTo>
                  <a:lnTo>
                    <a:pt x="3348" y="4862"/>
                  </a:lnTo>
                  <a:lnTo>
                    <a:pt x="3348" y="4858"/>
                  </a:lnTo>
                  <a:lnTo>
                    <a:pt x="3348" y="4852"/>
                  </a:lnTo>
                  <a:lnTo>
                    <a:pt x="3346" y="4852"/>
                  </a:lnTo>
                  <a:lnTo>
                    <a:pt x="3344" y="4852"/>
                  </a:lnTo>
                  <a:lnTo>
                    <a:pt x="3342" y="4856"/>
                  </a:lnTo>
                  <a:lnTo>
                    <a:pt x="3342" y="4860"/>
                  </a:lnTo>
                  <a:lnTo>
                    <a:pt x="3342" y="4864"/>
                  </a:lnTo>
                  <a:lnTo>
                    <a:pt x="3344" y="4866"/>
                  </a:lnTo>
                  <a:lnTo>
                    <a:pt x="3346" y="4866"/>
                  </a:lnTo>
                  <a:close/>
                  <a:moveTo>
                    <a:pt x="3342" y="4998"/>
                  </a:moveTo>
                  <a:lnTo>
                    <a:pt x="3342" y="4998"/>
                  </a:lnTo>
                  <a:lnTo>
                    <a:pt x="3336" y="4992"/>
                  </a:lnTo>
                  <a:lnTo>
                    <a:pt x="3330" y="4990"/>
                  </a:lnTo>
                  <a:lnTo>
                    <a:pt x="3324" y="4986"/>
                  </a:lnTo>
                  <a:lnTo>
                    <a:pt x="3316" y="4986"/>
                  </a:lnTo>
                  <a:lnTo>
                    <a:pt x="3310" y="4986"/>
                  </a:lnTo>
                  <a:lnTo>
                    <a:pt x="3304" y="4988"/>
                  </a:lnTo>
                  <a:lnTo>
                    <a:pt x="3300" y="4992"/>
                  </a:lnTo>
                  <a:lnTo>
                    <a:pt x="3298" y="4996"/>
                  </a:lnTo>
                  <a:lnTo>
                    <a:pt x="3298" y="5002"/>
                  </a:lnTo>
                  <a:lnTo>
                    <a:pt x="3304" y="5010"/>
                  </a:lnTo>
                  <a:lnTo>
                    <a:pt x="3312" y="5016"/>
                  </a:lnTo>
                  <a:lnTo>
                    <a:pt x="3320" y="5024"/>
                  </a:lnTo>
                  <a:lnTo>
                    <a:pt x="3326" y="5026"/>
                  </a:lnTo>
                  <a:lnTo>
                    <a:pt x="3332" y="5026"/>
                  </a:lnTo>
                  <a:lnTo>
                    <a:pt x="3336" y="5024"/>
                  </a:lnTo>
                  <a:lnTo>
                    <a:pt x="3342" y="5020"/>
                  </a:lnTo>
                  <a:lnTo>
                    <a:pt x="3344" y="5016"/>
                  </a:lnTo>
                  <a:lnTo>
                    <a:pt x="3346" y="5010"/>
                  </a:lnTo>
                  <a:lnTo>
                    <a:pt x="3344" y="5004"/>
                  </a:lnTo>
                  <a:lnTo>
                    <a:pt x="3342" y="4998"/>
                  </a:lnTo>
                  <a:close/>
                  <a:moveTo>
                    <a:pt x="3330" y="5214"/>
                  </a:moveTo>
                  <a:lnTo>
                    <a:pt x="3330" y="5214"/>
                  </a:lnTo>
                  <a:lnTo>
                    <a:pt x="3328" y="5212"/>
                  </a:lnTo>
                  <a:lnTo>
                    <a:pt x="3326" y="5210"/>
                  </a:lnTo>
                  <a:lnTo>
                    <a:pt x="3314" y="5210"/>
                  </a:lnTo>
                  <a:lnTo>
                    <a:pt x="3302" y="5214"/>
                  </a:lnTo>
                  <a:lnTo>
                    <a:pt x="3296" y="5216"/>
                  </a:lnTo>
                  <a:lnTo>
                    <a:pt x="3290" y="5220"/>
                  </a:lnTo>
                  <a:lnTo>
                    <a:pt x="3290" y="5224"/>
                  </a:lnTo>
                  <a:lnTo>
                    <a:pt x="3292" y="5224"/>
                  </a:lnTo>
                  <a:lnTo>
                    <a:pt x="3306" y="5224"/>
                  </a:lnTo>
                  <a:lnTo>
                    <a:pt x="3322" y="5220"/>
                  </a:lnTo>
                  <a:lnTo>
                    <a:pt x="3328" y="5216"/>
                  </a:lnTo>
                  <a:lnTo>
                    <a:pt x="3330" y="5214"/>
                  </a:lnTo>
                  <a:close/>
                  <a:moveTo>
                    <a:pt x="3294" y="4936"/>
                  </a:moveTo>
                  <a:lnTo>
                    <a:pt x="3294" y="4936"/>
                  </a:lnTo>
                  <a:lnTo>
                    <a:pt x="3292" y="4938"/>
                  </a:lnTo>
                  <a:lnTo>
                    <a:pt x="3292" y="4942"/>
                  </a:lnTo>
                  <a:lnTo>
                    <a:pt x="3296" y="4956"/>
                  </a:lnTo>
                  <a:lnTo>
                    <a:pt x="3298" y="4960"/>
                  </a:lnTo>
                  <a:lnTo>
                    <a:pt x="3300" y="4960"/>
                  </a:lnTo>
                  <a:lnTo>
                    <a:pt x="3300" y="4956"/>
                  </a:lnTo>
                  <a:lnTo>
                    <a:pt x="3298" y="4950"/>
                  </a:lnTo>
                  <a:lnTo>
                    <a:pt x="3298" y="4944"/>
                  </a:lnTo>
                  <a:lnTo>
                    <a:pt x="3296" y="4938"/>
                  </a:lnTo>
                  <a:lnTo>
                    <a:pt x="3296" y="4936"/>
                  </a:lnTo>
                  <a:lnTo>
                    <a:pt x="3294" y="4936"/>
                  </a:lnTo>
                  <a:close/>
                  <a:moveTo>
                    <a:pt x="3344" y="5246"/>
                  </a:moveTo>
                  <a:lnTo>
                    <a:pt x="3344" y="5246"/>
                  </a:lnTo>
                  <a:lnTo>
                    <a:pt x="3340" y="5244"/>
                  </a:lnTo>
                  <a:lnTo>
                    <a:pt x="3336" y="5244"/>
                  </a:lnTo>
                  <a:lnTo>
                    <a:pt x="3330" y="5248"/>
                  </a:lnTo>
                  <a:lnTo>
                    <a:pt x="3322" y="5250"/>
                  </a:lnTo>
                  <a:lnTo>
                    <a:pt x="3316" y="5250"/>
                  </a:lnTo>
                  <a:lnTo>
                    <a:pt x="3312" y="5250"/>
                  </a:lnTo>
                  <a:lnTo>
                    <a:pt x="3306" y="5252"/>
                  </a:lnTo>
                  <a:lnTo>
                    <a:pt x="3300" y="5254"/>
                  </a:lnTo>
                  <a:lnTo>
                    <a:pt x="3296" y="5254"/>
                  </a:lnTo>
                  <a:lnTo>
                    <a:pt x="3292" y="5254"/>
                  </a:lnTo>
                  <a:lnTo>
                    <a:pt x="3286" y="5254"/>
                  </a:lnTo>
                  <a:lnTo>
                    <a:pt x="3268" y="5258"/>
                  </a:lnTo>
                  <a:lnTo>
                    <a:pt x="3260" y="5262"/>
                  </a:lnTo>
                  <a:lnTo>
                    <a:pt x="3258" y="5266"/>
                  </a:lnTo>
                  <a:lnTo>
                    <a:pt x="3256" y="5272"/>
                  </a:lnTo>
                  <a:lnTo>
                    <a:pt x="3248" y="5278"/>
                  </a:lnTo>
                  <a:lnTo>
                    <a:pt x="3240" y="5284"/>
                  </a:lnTo>
                  <a:lnTo>
                    <a:pt x="3234" y="5286"/>
                  </a:lnTo>
                  <a:lnTo>
                    <a:pt x="3226" y="5290"/>
                  </a:lnTo>
                  <a:lnTo>
                    <a:pt x="3216" y="5296"/>
                  </a:lnTo>
                  <a:lnTo>
                    <a:pt x="3206" y="5304"/>
                  </a:lnTo>
                  <a:lnTo>
                    <a:pt x="3202" y="5310"/>
                  </a:lnTo>
                  <a:lnTo>
                    <a:pt x="3200" y="5322"/>
                  </a:lnTo>
                  <a:lnTo>
                    <a:pt x="3198" y="5326"/>
                  </a:lnTo>
                  <a:lnTo>
                    <a:pt x="3200" y="5328"/>
                  </a:lnTo>
                  <a:lnTo>
                    <a:pt x="3202" y="5330"/>
                  </a:lnTo>
                  <a:lnTo>
                    <a:pt x="3204" y="5330"/>
                  </a:lnTo>
                  <a:lnTo>
                    <a:pt x="3202" y="5332"/>
                  </a:lnTo>
                  <a:lnTo>
                    <a:pt x="3198" y="5336"/>
                  </a:lnTo>
                  <a:lnTo>
                    <a:pt x="3194" y="5340"/>
                  </a:lnTo>
                  <a:lnTo>
                    <a:pt x="3194" y="5342"/>
                  </a:lnTo>
                  <a:lnTo>
                    <a:pt x="3194" y="5344"/>
                  </a:lnTo>
                  <a:lnTo>
                    <a:pt x="3202" y="5346"/>
                  </a:lnTo>
                  <a:lnTo>
                    <a:pt x="3206" y="5346"/>
                  </a:lnTo>
                  <a:lnTo>
                    <a:pt x="3210" y="5344"/>
                  </a:lnTo>
                  <a:lnTo>
                    <a:pt x="3216" y="5340"/>
                  </a:lnTo>
                  <a:lnTo>
                    <a:pt x="3220" y="5336"/>
                  </a:lnTo>
                  <a:lnTo>
                    <a:pt x="3222" y="5336"/>
                  </a:lnTo>
                  <a:lnTo>
                    <a:pt x="3226" y="5336"/>
                  </a:lnTo>
                  <a:lnTo>
                    <a:pt x="3230" y="5336"/>
                  </a:lnTo>
                  <a:lnTo>
                    <a:pt x="3234" y="5334"/>
                  </a:lnTo>
                  <a:lnTo>
                    <a:pt x="3244" y="5320"/>
                  </a:lnTo>
                  <a:lnTo>
                    <a:pt x="3252" y="5312"/>
                  </a:lnTo>
                  <a:lnTo>
                    <a:pt x="3256" y="5306"/>
                  </a:lnTo>
                  <a:lnTo>
                    <a:pt x="3260" y="5300"/>
                  </a:lnTo>
                  <a:lnTo>
                    <a:pt x="3268" y="5294"/>
                  </a:lnTo>
                  <a:lnTo>
                    <a:pt x="3280" y="5288"/>
                  </a:lnTo>
                  <a:lnTo>
                    <a:pt x="3288" y="5286"/>
                  </a:lnTo>
                  <a:lnTo>
                    <a:pt x="3294" y="5284"/>
                  </a:lnTo>
                  <a:lnTo>
                    <a:pt x="3300" y="5280"/>
                  </a:lnTo>
                  <a:lnTo>
                    <a:pt x="3304" y="5278"/>
                  </a:lnTo>
                  <a:lnTo>
                    <a:pt x="3308" y="5278"/>
                  </a:lnTo>
                  <a:lnTo>
                    <a:pt x="3314" y="5276"/>
                  </a:lnTo>
                  <a:lnTo>
                    <a:pt x="3318" y="5272"/>
                  </a:lnTo>
                  <a:lnTo>
                    <a:pt x="3324" y="5266"/>
                  </a:lnTo>
                  <a:lnTo>
                    <a:pt x="3328" y="5266"/>
                  </a:lnTo>
                  <a:lnTo>
                    <a:pt x="3334" y="5264"/>
                  </a:lnTo>
                  <a:lnTo>
                    <a:pt x="3340" y="5260"/>
                  </a:lnTo>
                  <a:lnTo>
                    <a:pt x="3348" y="5252"/>
                  </a:lnTo>
                  <a:lnTo>
                    <a:pt x="3348" y="5248"/>
                  </a:lnTo>
                  <a:lnTo>
                    <a:pt x="3344" y="5246"/>
                  </a:lnTo>
                  <a:close/>
                  <a:moveTo>
                    <a:pt x="3328" y="4618"/>
                  </a:moveTo>
                  <a:lnTo>
                    <a:pt x="3328" y="4618"/>
                  </a:lnTo>
                  <a:lnTo>
                    <a:pt x="3326" y="4622"/>
                  </a:lnTo>
                  <a:lnTo>
                    <a:pt x="3326" y="4628"/>
                  </a:lnTo>
                  <a:lnTo>
                    <a:pt x="3326" y="4630"/>
                  </a:lnTo>
                  <a:lnTo>
                    <a:pt x="3328" y="4632"/>
                  </a:lnTo>
                  <a:lnTo>
                    <a:pt x="3328" y="4634"/>
                  </a:lnTo>
                  <a:lnTo>
                    <a:pt x="3326" y="4638"/>
                  </a:lnTo>
                  <a:lnTo>
                    <a:pt x="3324" y="4642"/>
                  </a:lnTo>
                  <a:lnTo>
                    <a:pt x="3326" y="4644"/>
                  </a:lnTo>
                  <a:lnTo>
                    <a:pt x="3330" y="4642"/>
                  </a:lnTo>
                  <a:lnTo>
                    <a:pt x="3330" y="4640"/>
                  </a:lnTo>
                  <a:lnTo>
                    <a:pt x="3332" y="4636"/>
                  </a:lnTo>
                  <a:lnTo>
                    <a:pt x="3332" y="4632"/>
                  </a:lnTo>
                  <a:lnTo>
                    <a:pt x="3334" y="4630"/>
                  </a:lnTo>
                  <a:lnTo>
                    <a:pt x="3334" y="4628"/>
                  </a:lnTo>
                  <a:lnTo>
                    <a:pt x="3332" y="4624"/>
                  </a:lnTo>
                  <a:lnTo>
                    <a:pt x="3332" y="4620"/>
                  </a:lnTo>
                  <a:lnTo>
                    <a:pt x="3332" y="4618"/>
                  </a:lnTo>
                  <a:lnTo>
                    <a:pt x="3328" y="4618"/>
                  </a:lnTo>
                  <a:close/>
                  <a:moveTo>
                    <a:pt x="3302" y="3114"/>
                  </a:moveTo>
                  <a:lnTo>
                    <a:pt x="3302" y="3114"/>
                  </a:lnTo>
                  <a:lnTo>
                    <a:pt x="3304" y="3116"/>
                  </a:lnTo>
                  <a:lnTo>
                    <a:pt x="3308" y="3114"/>
                  </a:lnTo>
                  <a:lnTo>
                    <a:pt x="3310" y="3112"/>
                  </a:lnTo>
                  <a:lnTo>
                    <a:pt x="3310" y="3108"/>
                  </a:lnTo>
                  <a:lnTo>
                    <a:pt x="3306" y="3108"/>
                  </a:lnTo>
                  <a:lnTo>
                    <a:pt x="3302" y="3110"/>
                  </a:lnTo>
                  <a:lnTo>
                    <a:pt x="3300" y="3112"/>
                  </a:lnTo>
                  <a:lnTo>
                    <a:pt x="3302" y="3114"/>
                  </a:lnTo>
                  <a:close/>
                  <a:moveTo>
                    <a:pt x="3298" y="3086"/>
                  </a:moveTo>
                  <a:lnTo>
                    <a:pt x="3298" y="3086"/>
                  </a:lnTo>
                  <a:lnTo>
                    <a:pt x="3296" y="3088"/>
                  </a:lnTo>
                  <a:lnTo>
                    <a:pt x="3298" y="3090"/>
                  </a:lnTo>
                  <a:lnTo>
                    <a:pt x="3302" y="3096"/>
                  </a:lnTo>
                  <a:lnTo>
                    <a:pt x="3302" y="3098"/>
                  </a:lnTo>
                  <a:lnTo>
                    <a:pt x="3304" y="3094"/>
                  </a:lnTo>
                  <a:lnTo>
                    <a:pt x="3302" y="3088"/>
                  </a:lnTo>
                  <a:lnTo>
                    <a:pt x="3300" y="3086"/>
                  </a:lnTo>
                  <a:lnTo>
                    <a:pt x="3298" y="3086"/>
                  </a:lnTo>
                  <a:close/>
                  <a:moveTo>
                    <a:pt x="3298" y="4354"/>
                  </a:moveTo>
                  <a:lnTo>
                    <a:pt x="3298" y="4354"/>
                  </a:lnTo>
                  <a:lnTo>
                    <a:pt x="3296" y="4358"/>
                  </a:lnTo>
                  <a:lnTo>
                    <a:pt x="3296" y="4362"/>
                  </a:lnTo>
                  <a:lnTo>
                    <a:pt x="3298" y="4362"/>
                  </a:lnTo>
                  <a:lnTo>
                    <a:pt x="3300" y="4364"/>
                  </a:lnTo>
                  <a:lnTo>
                    <a:pt x="3304" y="4362"/>
                  </a:lnTo>
                  <a:lnTo>
                    <a:pt x="3304" y="4360"/>
                  </a:lnTo>
                  <a:lnTo>
                    <a:pt x="3302" y="4356"/>
                  </a:lnTo>
                  <a:lnTo>
                    <a:pt x="3300" y="4348"/>
                  </a:lnTo>
                  <a:lnTo>
                    <a:pt x="3298" y="4354"/>
                  </a:lnTo>
                  <a:close/>
                  <a:moveTo>
                    <a:pt x="3274" y="4930"/>
                  </a:moveTo>
                  <a:lnTo>
                    <a:pt x="3274" y="4930"/>
                  </a:lnTo>
                  <a:lnTo>
                    <a:pt x="3274" y="4932"/>
                  </a:lnTo>
                  <a:lnTo>
                    <a:pt x="3278" y="4934"/>
                  </a:lnTo>
                  <a:lnTo>
                    <a:pt x="3288" y="4934"/>
                  </a:lnTo>
                  <a:lnTo>
                    <a:pt x="3310" y="4928"/>
                  </a:lnTo>
                  <a:lnTo>
                    <a:pt x="3312" y="4926"/>
                  </a:lnTo>
                  <a:lnTo>
                    <a:pt x="3310" y="4926"/>
                  </a:lnTo>
                  <a:lnTo>
                    <a:pt x="3296" y="4924"/>
                  </a:lnTo>
                  <a:lnTo>
                    <a:pt x="3282" y="4924"/>
                  </a:lnTo>
                  <a:lnTo>
                    <a:pt x="3276" y="4926"/>
                  </a:lnTo>
                  <a:lnTo>
                    <a:pt x="3274" y="4930"/>
                  </a:lnTo>
                  <a:close/>
                  <a:moveTo>
                    <a:pt x="3132" y="5104"/>
                  </a:moveTo>
                  <a:lnTo>
                    <a:pt x="3132" y="5104"/>
                  </a:lnTo>
                  <a:lnTo>
                    <a:pt x="3136" y="5106"/>
                  </a:lnTo>
                  <a:lnTo>
                    <a:pt x="3138" y="5104"/>
                  </a:lnTo>
                  <a:lnTo>
                    <a:pt x="3136" y="5096"/>
                  </a:lnTo>
                  <a:lnTo>
                    <a:pt x="3134" y="5090"/>
                  </a:lnTo>
                  <a:lnTo>
                    <a:pt x="3132" y="5086"/>
                  </a:lnTo>
                  <a:lnTo>
                    <a:pt x="3130" y="5088"/>
                  </a:lnTo>
                  <a:lnTo>
                    <a:pt x="3130" y="5096"/>
                  </a:lnTo>
                  <a:lnTo>
                    <a:pt x="3132" y="5104"/>
                  </a:lnTo>
                  <a:close/>
                  <a:moveTo>
                    <a:pt x="3196" y="4912"/>
                  </a:moveTo>
                  <a:lnTo>
                    <a:pt x="3196" y="4912"/>
                  </a:lnTo>
                  <a:lnTo>
                    <a:pt x="3198" y="4908"/>
                  </a:lnTo>
                  <a:lnTo>
                    <a:pt x="3198" y="4904"/>
                  </a:lnTo>
                  <a:lnTo>
                    <a:pt x="3196" y="4900"/>
                  </a:lnTo>
                  <a:lnTo>
                    <a:pt x="3192" y="4900"/>
                  </a:lnTo>
                  <a:lnTo>
                    <a:pt x="3190" y="4902"/>
                  </a:lnTo>
                  <a:lnTo>
                    <a:pt x="3188" y="4904"/>
                  </a:lnTo>
                  <a:lnTo>
                    <a:pt x="3188" y="4908"/>
                  </a:lnTo>
                  <a:lnTo>
                    <a:pt x="3192" y="4912"/>
                  </a:lnTo>
                  <a:lnTo>
                    <a:pt x="3194" y="4912"/>
                  </a:lnTo>
                  <a:lnTo>
                    <a:pt x="3196" y="4912"/>
                  </a:lnTo>
                  <a:close/>
                  <a:moveTo>
                    <a:pt x="3180" y="4896"/>
                  </a:moveTo>
                  <a:lnTo>
                    <a:pt x="3180" y="4896"/>
                  </a:lnTo>
                  <a:lnTo>
                    <a:pt x="3176" y="4896"/>
                  </a:lnTo>
                  <a:lnTo>
                    <a:pt x="3172" y="4900"/>
                  </a:lnTo>
                  <a:lnTo>
                    <a:pt x="3170" y="4906"/>
                  </a:lnTo>
                  <a:lnTo>
                    <a:pt x="3172" y="4916"/>
                  </a:lnTo>
                  <a:lnTo>
                    <a:pt x="3174" y="4916"/>
                  </a:lnTo>
                  <a:lnTo>
                    <a:pt x="3180" y="4908"/>
                  </a:lnTo>
                  <a:lnTo>
                    <a:pt x="3184" y="4900"/>
                  </a:lnTo>
                  <a:lnTo>
                    <a:pt x="3182" y="4898"/>
                  </a:lnTo>
                  <a:lnTo>
                    <a:pt x="3180" y="4896"/>
                  </a:lnTo>
                  <a:close/>
                  <a:moveTo>
                    <a:pt x="3184" y="5356"/>
                  </a:moveTo>
                  <a:lnTo>
                    <a:pt x="3184" y="5356"/>
                  </a:lnTo>
                  <a:lnTo>
                    <a:pt x="3180" y="5360"/>
                  </a:lnTo>
                  <a:lnTo>
                    <a:pt x="3174" y="5364"/>
                  </a:lnTo>
                  <a:lnTo>
                    <a:pt x="3170" y="5366"/>
                  </a:lnTo>
                  <a:lnTo>
                    <a:pt x="3168" y="5370"/>
                  </a:lnTo>
                  <a:lnTo>
                    <a:pt x="3168" y="5372"/>
                  </a:lnTo>
                  <a:lnTo>
                    <a:pt x="3170" y="5372"/>
                  </a:lnTo>
                  <a:lnTo>
                    <a:pt x="3178" y="5370"/>
                  </a:lnTo>
                  <a:lnTo>
                    <a:pt x="3190" y="5362"/>
                  </a:lnTo>
                  <a:lnTo>
                    <a:pt x="3194" y="5358"/>
                  </a:lnTo>
                  <a:lnTo>
                    <a:pt x="3192" y="5352"/>
                  </a:lnTo>
                  <a:lnTo>
                    <a:pt x="3192" y="5350"/>
                  </a:lnTo>
                  <a:lnTo>
                    <a:pt x="3190" y="5350"/>
                  </a:lnTo>
                  <a:lnTo>
                    <a:pt x="3188" y="5352"/>
                  </a:lnTo>
                  <a:lnTo>
                    <a:pt x="3184" y="5356"/>
                  </a:lnTo>
                  <a:close/>
                  <a:moveTo>
                    <a:pt x="3074" y="5152"/>
                  </a:moveTo>
                  <a:lnTo>
                    <a:pt x="3074" y="5152"/>
                  </a:lnTo>
                  <a:lnTo>
                    <a:pt x="3076" y="5154"/>
                  </a:lnTo>
                  <a:lnTo>
                    <a:pt x="3078" y="5144"/>
                  </a:lnTo>
                  <a:lnTo>
                    <a:pt x="3076" y="5132"/>
                  </a:lnTo>
                  <a:lnTo>
                    <a:pt x="3076" y="5122"/>
                  </a:lnTo>
                  <a:lnTo>
                    <a:pt x="3074" y="5122"/>
                  </a:lnTo>
                  <a:lnTo>
                    <a:pt x="3074" y="5124"/>
                  </a:lnTo>
                  <a:lnTo>
                    <a:pt x="3072" y="5130"/>
                  </a:lnTo>
                  <a:lnTo>
                    <a:pt x="3072" y="5142"/>
                  </a:lnTo>
                  <a:lnTo>
                    <a:pt x="3074" y="5152"/>
                  </a:lnTo>
                  <a:close/>
                  <a:moveTo>
                    <a:pt x="3070" y="5308"/>
                  </a:moveTo>
                  <a:lnTo>
                    <a:pt x="3070" y="5308"/>
                  </a:lnTo>
                  <a:lnTo>
                    <a:pt x="3066" y="5308"/>
                  </a:lnTo>
                  <a:lnTo>
                    <a:pt x="3066" y="5306"/>
                  </a:lnTo>
                  <a:lnTo>
                    <a:pt x="3064" y="5304"/>
                  </a:lnTo>
                  <a:lnTo>
                    <a:pt x="3060" y="5298"/>
                  </a:lnTo>
                  <a:lnTo>
                    <a:pt x="3054" y="5294"/>
                  </a:lnTo>
                  <a:lnTo>
                    <a:pt x="3048" y="5294"/>
                  </a:lnTo>
                  <a:lnTo>
                    <a:pt x="3046" y="5296"/>
                  </a:lnTo>
                  <a:lnTo>
                    <a:pt x="3042" y="5296"/>
                  </a:lnTo>
                  <a:lnTo>
                    <a:pt x="3036" y="5294"/>
                  </a:lnTo>
                  <a:lnTo>
                    <a:pt x="3026" y="5294"/>
                  </a:lnTo>
                  <a:lnTo>
                    <a:pt x="3020" y="5296"/>
                  </a:lnTo>
                  <a:lnTo>
                    <a:pt x="3016" y="5298"/>
                  </a:lnTo>
                  <a:lnTo>
                    <a:pt x="3014" y="5302"/>
                  </a:lnTo>
                  <a:lnTo>
                    <a:pt x="3012" y="5306"/>
                  </a:lnTo>
                  <a:lnTo>
                    <a:pt x="3014" y="5310"/>
                  </a:lnTo>
                  <a:lnTo>
                    <a:pt x="3016" y="5312"/>
                  </a:lnTo>
                  <a:lnTo>
                    <a:pt x="3026" y="5316"/>
                  </a:lnTo>
                  <a:lnTo>
                    <a:pt x="3036" y="5318"/>
                  </a:lnTo>
                  <a:lnTo>
                    <a:pt x="3046" y="5322"/>
                  </a:lnTo>
                  <a:lnTo>
                    <a:pt x="3054" y="5328"/>
                  </a:lnTo>
                  <a:lnTo>
                    <a:pt x="3058" y="5334"/>
                  </a:lnTo>
                  <a:lnTo>
                    <a:pt x="3060" y="5338"/>
                  </a:lnTo>
                  <a:lnTo>
                    <a:pt x="3064" y="5340"/>
                  </a:lnTo>
                  <a:lnTo>
                    <a:pt x="3068" y="5340"/>
                  </a:lnTo>
                  <a:lnTo>
                    <a:pt x="3070" y="5342"/>
                  </a:lnTo>
                  <a:lnTo>
                    <a:pt x="3074" y="5342"/>
                  </a:lnTo>
                  <a:lnTo>
                    <a:pt x="3076" y="5340"/>
                  </a:lnTo>
                  <a:lnTo>
                    <a:pt x="3078" y="5338"/>
                  </a:lnTo>
                  <a:lnTo>
                    <a:pt x="3080" y="5338"/>
                  </a:lnTo>
                  <a:lnTo>
                    <a:pt x="3082" y="5336"/>
                  </a:lnTo>
                  <a:lnTo>
                    <a:pt x="3086" y="5332"/>
                  </a:lnTo>
                  <a:lnTo>
                    <a:pt x="3086" y="5330"/>
                  </a:lnTo>
                  <a:lnTo>
                    <a:pt x="3086" y="5326"/>
                  </a:lnTo>
                  <a:lnTo>
                    <a:pt x="3082" y="5320"/>
                  </a:lnTo>
                  <a:lnTo>
                    <a:pt x="3076" y="5312"/>
                  </a:lnTo>
                  <a:lnTo>
                    <a:pt x="3070" y="5308"/>
                  </a:lnTo>
                  <a:close/>
                  <a:moveTo>
                    <a:pt x="3176" y="5238"/>
                  </a:moveTo>
                  <a:lnTo>
                    <a:pt x="3176" y="5238"/>
                  </a:lnTo>
                  <a:lnTo>
                    <a:pt x="3174" y="5234"/>
                  </a:lnTo>
                  <a:lnTo>
                    <a:pt x="3172" y="5234"/>
                  </a:lnTo>
                  <a:lnTo>
                    <a:pt x="3168" y="5234"/>
                  </a:lnTo>
                  <a:lnTo>
                    <a:pt x="3166" y="5238"/>
                  </a:lnTo>
                  <a:lnTo>
                    <a:pt x="3166" y="5240"/>
                  </a:lnTo>
                  <a:lnTo>
                    <a:pt x="3168" y="5240"/>
                  </a:lnTo>
                  <a:lnTo>
                    <a:pt x="3170" y="5242"/>
                  </a:lnTo>
                  <a:lnTo>
                    <a:pt x="3168" y="5246"/>
                  </a:lnTo>
                  <a:lnTo>
                    <a:pt x="3160" y="5248"/>
                  </a:lnTo>
                  <a:lnTo>
                    <a:pt x="3156" y="5252"/>
                  </a:lnTo>
                  <a:lnTo>
                    <a:pt x="3156" y="5256"/>
                  </a:lnTo>
                  <a:lnTo>
                    <a:pt x="3156" y="5258"/>
                  </a:lnTo>
                  <a:lnTo>
                    <a:pt x="3152" y="5260"/>
                  </a:lnTo>
                  <a:lnTo>
                    <a:pt x="3148" y="5260"/>
                  </a:lnTo>
                  <a:lnTo>
                    <a:pt x="3146" y="5260"/>
                  </a:lnTo>
                  <a:lnTo>
                    <a:pt x="3142" y="5256"/>
                  </a:lnTo>
                  <a:lnTo>
                    <a:pt x="3136" y="5252"/>
                  </a:lnTo>
                  <a:lnTo>
                    <a:pt x="3134" y="5250"/>
                  </a:lnTo>
                  <a:lnTo>
                    <a:pt x="3132" y="5252"/>
                  </a:lnTo>
                  <a:lnTo>
                    <a:pt x="3128" y="5254"/>
                  </a:lnTo>
                  <a:lnTo>
                    <a:pt x="3124" y="5254"/>
                  </a:lnTo>
                  <a:lnTo>
                    <a:pt x="3120" y="5254"/>
                  </a:lnTo>
                  <a:lnTo>
                    <a:pt x="3116" y="5256"/>
                  </a:lnTo>
                  <a:lnTo>
                    <a:pt x="3114" y="5258"/>
                  </a:lnTo>
                  <a:lnTo>
                    <a:pt x="3112" y="5256"/>
                  </a:lnTo>
                  <a:lnTo>
                    <a:pt x="3106" y="5254"/>
                  </a:lnTo>
                  <a:lnTo>
                    <a:pt x="3100" y="5250"/>
                  </a:lnTo>
                  <a:lnTo>
                    <a:pt x="3092" y="5246"/>
                  </a:lnTo>
                  <a:lnTo>
                    <a:pt x="3076" y="5242"/>
                  </a:lnTo>
                  <a:lnTo>
                    <a:pt x="3068" y="5242"/>
                  </a:lnTo>
                  <a:lnTo>
                    <a:pt x="3064" y="5242"/>
                  </a:lnTo>
                  <a:lnTo>
                    <a:pt x="3060" y="5246"/>
                  </a:lnTo>
                  <a:lnTo>
                    <a:pt x="3056" y="5250"/>
                  </a:lnTo>
                  <a:lnTo>
                    <a:pt x="3050" y="5252"/>
                  </a:lnTo>
                  <a:lnTo>
                    <a:pt x="3048" y="5256"/>
                  </a:lnTo>
                  <a:lnTo>
                    <a:pt x="3048" y="5262"/>
                  </a:lnTo>
                  <a:lnTo>
                    <a:pt x="3050" y="5270"/>
                  </a:lnTo>
                  <a:lnTo>
                    <a:pt x="3050" y="5272"/>
                  </a:lnTo>
                  <a:lnTo>
                    <a:pt x="3052" y="5272"/>
                  </a:lnTo>
                  <a:lnTo>
                    <a:pt x="3056" y="5270"/>
                  </a:lnTo>
                  <a:lnTo>
                    <a:pt x="3062" y="5268"/>
                  </a:lnTo>
                  <a:lnTo>
                    <a:pt x="3078" y="5270"/>
                  </a:lnTo>
                  <a:lnTo>
                    <a:pt x="3086" y="5272"/>
                  </a:lnTo>
                  <a:lnTo>
                    <a:pt x="3092" y="5274"/>
                  </a:lnTo>
                  <a:lnTo>
                    <a:pt x="3096" y="5278"/>
                  </a:lnTo>
                  <a:lnTo>
                    <a:pt x="3098" y="5276"/>
                  </a:lnTo>
                  <a:lnTo>
                    <a:pt x="3102" y="5274"/>
                  </a:lnTo>
                  <a:lnTo>
                    <a:pt x="3106" y="5274"/>
                  </a:lnTo>
                  <a:lnTo>
                    <a:pt x="3108" y="5274"/>
                  </a:lnTo>
                  <a:lnTo>
                    <a:pt x="3110" y="5272"/>
                  </a:lnTo>
                  <a:lnTo>
                    <a:pt x="3112" y="5270"/>
                  </a:lnTo>
                  <a:lnTo>
                    <a:pt x="3120" y="5272"/>
                  </a:lnTo>
                  <a:lnTo>
                    <a:pt x="3124" y="5272"/>
                  </a:lnTo>
                  <a:lnTo>
                    <a:pt x="3128" y="5272"/>
                  </a:lnTo>
                  <a:lnTo>
                    <a:pt x="3134" y="5270"/>
                  </a:lnTo>
                  <a:lnTo>
                    <a:pt x="3138" y="5268"/>
                  </a:lnTo>
                  <a:lnTo>
                    <a:pt x="3142" y="5266"/>
                  </a:lnTo>
                  <a:lnTo>
                    <a:pt x="3150" y="5266"/>
                  </a:lnTo>
                  <a:lnTo>
                    <a:pt x="3158" y="5264"/>
                  </a:lnTo>
                  <a:lnTo>
                    <a:pt x="3166" y="5260"/>
                  </a:lnTo>
                  <a:lnTo>
                    <a:pt x="3168" y="5258"/>
                  </a:lnTo>
                  <a:lnTo>
                    <a:pt x="3170" y="5254"/>
                  </a:lnTo>
                  <a:lnTo>
                    <a:pt x="3170" y="5252"/>
                  </a:lnTo>
                  <a:lnTo>
                    <a:pt x="3174" y="5248"/>
                  </a:lnTo>
                  <a:lnTo>
                    <a:pt x="3176" y="5244"/>
                  </a:lnTo>
                  <a:lnTo>
                    <a:pt x="3176" y="5238"/>
                  </a:lnTo>
                  <a:close/>
                  <a:moveTo>
                    <a:pt x="3042" y="5268"/>
                  </a:moveTo>
                  <a:lnTo>
                    <a:pt x="3042" y="5268"/>
                  </a:lnTo>
                  <a:lnTo>
                    <a:pt x="3044" y="5266"/>
                  </a:lnTo>
                  <a:lnTo>
                    <a:pt x="3046" y="5264"/>
                  </a:lnTo>
                  <a:lnTo>
                    <a:pt x="3044" y="5262"/>
                  </a:lnTo>
                  <a:lnTo>
                    <a:pt x="3042" y="5260"/>
                  </a:lnTo>
                  <a:lnTo>
                    <a:pt x="3040" y="5262"/>
                  </a:lnTo>
                  <a:lnTo>
                    <a:pt x="3040" y="5266"/>
                  </a:lnTo>
                  <a:lnTo>
                    <a:pt x="3040" y="5268"/>
                  </a:lnTo>
                  <a:lnTo>
                    <a:pt x="3042" y="5268"/>
                  </a:lnTo>
                  <a:close/>
                  <a:moveTo>
                    <a:pt x="3038" y="5258"/>
                  </a:moveTo>
                  <a:lnTo>
                    <a:pt x="3038" y="5258"/>
                  </a:lnTo>
                  <a:lnTo>
                    <a:pt x="3040" y="5256"/>
                  </a:lnTo>
                  <a:lnTo>
                    <a:pt x="3040" y="5254"/>
                  </a:lnTo>
                  <a:lnTo>
                    <a:pt x="3038" y="5252"/>
                  </a:lnTo>
                  <a:lnTo>
                    <a:pt x="3034" y="5250"/>
                  </a:lnTo>
                  <a:lnTo>
                    <a:pt x="3032" y="5250"/>
                  </a:lnTo>
                  <a:lnTo>
                    <a:pt x="3032" y="5252"/>
                  </a:lnTo>
                  <a:lnTo>
                    <a:pt x="3032" y="5258"/>
                  </a:lnTo>
                  <a:lnTo>
                    <a:pt x="3030" y="5262"/>
                  </a:lnTo>
                  <a:lnTo>
                    <a:pt x="3032" y="5266"/>
                  </a:lnTo>
                  <a:lnTo>
                    <a:pt x="3032" y="5264"/>
                  </a:lnTo>
                  <a:lnTo>
                    <a:pt x="3034" y="5260"/>
                  </a:lnTo>
                  <a:lnTo>
                    <a:pt x="3038" y="5258"/>
                  </a:lnTo>
                  <a:close/>
                  <a:moveTo>
                    <a:pt x="2740" y="626"/>
                  </a:moveTo>
                  <a:lnTo>
                    <a:pt x="2740" y="626"/>
                  </a:lnTo>
                  <a:lnTo>
                    <a:pt x="2756" y="630"/>
                  </a:lnTo>
                  <a:lnTo>
                    <a:pt x="2768" y="628"/>
                  </a:lnTo>
                  <a:lnTo>
                    <a:pt x="2778" y="624"/>
                  </a:lnTo>
                  <a:lnTo>
                    <a:pt x="2784" y="618"/>
                  </a:lnTo>
                  <a:lnTo>
                    <a:pt x="2786" y="612"/>
                  </a:lnTo>
                  <a:lnTo>
                    <a:pt x="2786" y="608"/>
                  </a:lnTo>
                  <a:lnTo>
                    <a:pt x="2784" y="604"/>
                  </a:lnTo>
                  <a:lnTo>
                    <a:pt x="2782" y="602"/>
                  </a:lnTo>
                  <a:lnTo>
                    <a:pt x="2776" y="600"/>
                  </a:lnTo>
                  <a:lnTo>
                    <a:pt x="2764" y="598"/>
                  </a:lnTo>
                  <a:lnTo>
                    <a:pt x="2748" y="598"/>
                  </a:lnTo>
                  <a:lnTo>
                    <a:pt x="2736" y="598"/>
                  </a:lnTo>
                  <a:lnTo>
                    <a:pt x="2726" y="600"/>
                  </a:lnTo>
                  <a:lnTo>
                    <a:pt x="2720" y="604"/>
                  </a:lnTo>
                  <a:lnTo>
                    <a:pt x="2716" y="608"/>
                  </a:lnTo>
                  <a:lnTo>
                    <a:pt x="2720" y="614"/>
                  </a:lnTo>
                  <a:lnTo>
                    <a:pt x="2726" y="618"/>
                  </a:lnTo>
                  <a:lnTo>
                    <a:pt x="2740" y="626"/>
                  </a:lnTo>
                  <a:close/>
                  <a:moveTo>
                    <a:pt x="162" y="3354"/>
                  </a:moveTo>
                  <a:lnTo>
                    <a:pt x="162" y="3354"/>
                  </a:lnTo>
                  <a:lnTo>
                    <a:pt x="160" y="3358"/>
                  </a:lnTo>
                  <a:lnTo>
                    <a:pt x="162" y="3364"/>
                  </a:lnTo>
                  <a:lnTo>
                    <a:pt x="164" y="3366"/>
                  </a:lnTo>
                  <a:lnTo>
                    <a:pt x="166" y="3368"/>
                  </a:lnTo>
                  <a:lnTo>
                    <a:pt x="168" y="3366"/>
                  </a:lnTo>
                  <a:lnTo>
                    <a:pt x="168" y="3362"/>
                  </a:lnTo>
                  <a:lnTo>
                    <a:pt x="166" y="3356"/>
                  </a:lnTo>
                  <a:lnTo>
                    <a:pt x="164" y="3352"/>
                  </a:lnTo>
                  <a:lnTo>
                    <a:pt x="162" y="3352"/>
                  </a:lnTo>
                  <a:lnTo>
                    <a:pt x="162" y="3354"/>
                  </a:lnTo>
                  <a:close/>
                  <a:moveTo>
                    <a:pt x="3766" y="1952"/>
                  </a:moveTo>
                  <a:lnTo>
                    <a:pt x="3766" y="1952"/>
                  </a:lnTo>
                  <a:lnTo>
                    <a:pt x="3772" y="1954"/>
                  </a:lnTo>
                  <a:lnTo>
                    <a:pt x="3776" y="1954"/>
                  </a:lnTo>
                  <a:lnTo>
                    <a:pt x="3780" y="1950"/>
                  </a:lnTo>
                  <a:lnTo>
                    <a:pt x="3782" y="1944"/>
                  </a:lnTo>
                  <a:lnTo>
                    <a:pt x="3784" y="1940"/>
                  </a:lnTo>
                  <a:lnTo>
                    <a:pt x="3782" y="1934"/>
                  </a:lnTo>
                  <a:lnTo>
                    <a:pt x="3780" y="1930"/>
                  </a:lnTo>
                  <a:lnTo>
                    <a:pt x="3774" y="1928"/>
                  </a:lnTo>
                  <a:lnTo>
                    <a:pt x="3768" y="1928"/>
                  </a:lnTo>
                  <a:lnTo>
                    <a:pt x="3764" y="1930"/>
                  </a:lnTo>
                  <a:lnTo>
                    <a:pt x="3760" y="1932"/>
                  </a:lnTo>
                  <a:lnTo>
                    <a:pt x="3758" y="1936"/>
                  </a:lnTo>
                  <a:lnTo>
                    <a:pt x="3758" y="1938"/>
                  </a:lnTo>
                  <a:lnTo>
                    <a:pt x="3760" y="1944"/>
                  </a:lnTo>
                  <a:lnTo>
                    <a:pt x="3762" y="1948"/>
                  </a:lnTo>
                  <a:lnTo>
                    <a:pt x="3766" y="1952"/>
                  </a:lnTo>
                  <a:close/>
                  <a:moveTo>
                    <a:pt x="3314" y="2942"/>
                  </a:moveTo>
                  <a:lnTo>
                    <a:pt x="3314" y="2942"/>
                  </a:lnTo>
                  <a:lnTo>
                    <a:pt x="3316" y="2940"/>
                  </a:lnTo>
                  <a:lnTo>
                    <a:pt x="3318" y="2936"/>
                  </a:lnTo>
                  <a:lnTo>
                    <a:pt x="3316" y="2932"/>
                  </a:lnTo>
                  <a:lnTo>
                    <a:pt x="3312" y="2930"/>
                  </a:lnTo>
                  <a:lnTo>
                    <a:pt x="3310" y="2930"/>
                  </a:lnTo>
                  <a:lnTo>
                    <a:pt x="3310" y="2932"/>
                  </a:lnTo>
                  <a:lnTo>
                    <a:pt x="3310" y="2936"/>
                  </a:lnTo>
                  <a:lnTo>
                    <a:pt x="3312" y="2940"/>
                  </a:lnTo>
                  <a:lnTo>
                    <a:pt x="3314" y="2942"/>
                  </a:lnTo>
                  <a:close/>
                  <a:moveTo>
                    <a:pt x="3310" y="2998"/>
                  </a:moveTo>
                  <a:lnTo>
                    <a:pt x="3310" y="2998"/>
                  </a:lnTo>
                  <a:lnTo>
                    <a:pt x="3308" y="2998"/>
                  </a:lnTo>
                  <a:lnTo>
                    <a:pt x="3308" y="3002"/>
                  </a:lnTo>
                  <a:lnTo>
                    <a:pt x="3310" y="3004"/>
                  </a:lnTo>
                  <a:lnTo>
                    <a:pt x="3312" y="3006"/>
                  </a:lnTo>
                  <a:lnTo>
                    <a:pt x="3314" y="3006"/>
                  </a:lnTo>
                  <a:lnTo>
                    <a:pt x="3314" y="3002"/>
                  </a:lnTo>
                  <a:lnTo>
                    <a:pt x="3312" y="2998"/>
                  </a:lnTo>
                  <a:lnTo>
                    <a:pt x="3310" y="2998"/>
                  </a:lnTo>
                  <a:close/>
                  <a:moveTo>
                    <a:pt x="468" y="3506"/>
                  </a:moveTo>
                  <a:lnTo>
                    <a:pt x="468" y="3506"/>
                  </a:lnTo>
                  <a:lnTo>
                    <a:pt x="468" y="3508"/>
                  </a:lnTo>
                  <a:lnTo>
                    <a:pt x="466" y="3510"/>
                  </a:lnTo>
                  <a:lnTo>
                    <a:pt x="458" y="3514"/>
                  </a:lnTo>
                  <a:lnTo>
                    <a:pt x="452" y="3518"/>
                  </a:lnTo>
                  <a:lnTo>
                    <a:pt x="450" y="3520"/>
                  </a:lnTo>
                  <a:lnTo>
                    <a:pt x="450" y="3522"/>
                  </a:lnTo>
                  <a:lnTo>
                    <a:pt x="452" y="3524"/>
                  </a:lnTo>
                  <a:lnTo>
                    <a:pt x="456" y="3524"/>
                  </a:lnTo>
                  <a:lnTo>
                    <a:pt x="464" y="3520"/>
                  </a:lnTo>
                  <a:lnTo>
                    <a:pt x="476" y="3514"/>
                  </a:lnTo>
                  <a:lnTo>
                    <a:pt x="484" y="3504"/>
                  </a:lnTo>
                  <a:lnTo>
                    <a:pt x="486" y="3502"/>
                  </a:lnTo>
                  <a:lnTo>
                    <a:pt x="486" y="3500"/>
                  </a:lnTo>
                  <a:lnTo>
                    <a:pt x="480" y="3502"/>
                  </a:lnTo>
                  <a:lnTo>
                    <a:pt x="468" y="3506"/>
                  </a:lnTo>
                  <a:close/>
                  <a:moveTo>
                    <a:pt x="1966" y="4176"/>
                  </a:moveTo>
                  <a:lnTo>
                    <a:pt x="1966" y="4176"/>
                  </a:lnTo>
                  <a:lnTo>
                    <a:pt x="1964" y="4176"/>
                  </a:lnTo>
                  <a:lnTo>
                    <a:pt x="1960" y="4184"/>
                  </a:lnTo>
                  <a:lnTo>
                    <a:pt x="1958" y="4200"/>
                  </a:lnTo>
                  <a:lnTo>
                    <a:pt x="1956" y="4222"/>
                  </a:lnTo>
                  <a:lnTo>
                    <a:pt x="1954" y="4242"/>
                  </a:lnTo>
                  <a:lnTo>
                    <a:pt x="1952" y="4252"/>
                  </a:lnTo>
                  <a:lnTo>
                    <a:pt x="1950" y="4260"/>
                  </a:lnTo>
                  <a:lnTo>
                    <a:pt x="1952" y="4272"/>
                  </a:lnTo>
                  <a:lnTo>
                    <a:pt x="1954" y="4278"/>
                  </a:lnTo>
                  <a:lnTo>
                    <a:pt x="1956" y="4280"/>
                  </a:lnTo>
                  <a:lnTo>
                    <a:pt x="1958" y="4274"/>
                  </a:lnTo>
                  <a:lnTo>
                    <a:pt x="1962" y="4248"/>
                  </a:lnTo>
                  <a:lnTo>
                    <a:pt x="1962" y="4240"/>
                  </a:lnTo>
                  <a:lnTo>
                    <a:pt x="1962" y="4236"/>
                  </a:lnTo>
                  <a:lnTo>
                    <a:pt x="1962" y="4234"/>
                  </a:lnTo>
                  <a:lnTo>
                    <a:pt x="1964" y="4232"/>
                  </a:lnTo>
                  <a:lnTo>
                    <a:pt x="1966" y="4228"/>
                  </a:lnTo>
                  <a:lnTo>
                    <a:pt x="1966" y="4226"/>
                  </a:lnTo>
                  <a:lnTo>
                    <a:pt x="1964" y="4218"/>
                  </a:lnTo>
                  <a:lnTo>
                    <a:pt x="1964" y="4210"/>
                  </a:lnTo>
                  <a:lnTo>
                    <a:pt x="1964" y="4206"/>
                  </a:lnTo>
                  <a:lnTo>
                    <a:pt x="1964" y="4204"/>
                  </a:lnTo>
                  <a:lnTo>
                    <a:pt x="1968" y="4200"/>
                  </a:lnTo>
                  <a:lnTo>
                    <a:pt x="1970" y="4192"/>
                  </a:lnTo>
                  <a:lnTo>
                    <a:pt x="1970" y="4182"/>
                  </a:lnTo>
                  <a:lnTo>
                    <a:pt x="1966" y="4176"/>
                  </a:lnTo>
                  <a:close/>
                  <a:moveTo>
                    <a:pt x="1508" y="4454"/>
                  </a:moveTo>
                  <a:lnTo>
                    <a:pt x="1508" y="4454"/>
                  </a:lnTo>
                  <a:lnTo>
                    <a:pt x="1504" y="4444"/>
                  </a:lnTo>
                  <a:lnTo>
                    <a:pt x="1498" y="4430"/>
                  </a:lnTo>
                  <a:lnTo>
                    <a:pt x="1492" y="4416"/>
                  </a:lnTo>
                  <a:lnTo>
                    <a:pt x="1484" y="4404"/>
                  </a:lnTo>
                  <a:lnTo>
                    <a:pt x="1478" y="4396"/>
                  </a:lnTo>
                  <a:lnTo>
                    <a:pt x="1474" y="4388"/>
                  </a:lnTo>
                  <a:lnTo>
                    <a:pt x="1472" y="4380"/>
                  </a:lnTo>
                  <a:lnTo>
                    <a:pt x="1464" y="4372"/>
                  </a:lnTo>
                  <a:lnTo>
                    <a:pt x="1456" y="4364"/>
                  </a:lnTo>
                  <a:lnTo>
                    <a:pt x="1448" y="4360"/>
                  </a:lnTo>
                  <a:lnTo>
                    <a:pt x="1442" y="4360"/>
                  </a:lnTo>
                  <a:lnTo>
                    <a:pt x="1438" y="4362"/>
                  </a:lnTo>
                  <a:lnTo>
                    <a:pt x="1438" y="4364"/>
                  </a:lnTo>
                  <a:lnTo>
                    <a:pt x="1440" y="4368"/>
                  </a:lnTo>
                  <a:lnTo>
                    <a:pt x="1444" y="4372"/>
                  </a:lnTo>
                  <a:lnTo>
                    <a:pt x="1446" y="4382"/>
                  </a:lnTo>
                  <a:lnTo>
                    <a:pt x="1446" y="4392"/>
                  </a:lnTo>
                  <a:lnTo>
                    <a:pt x="1444" y="4398"/>
                  </a:lnTo>
                  <a:lnTo>
                    <a:pt x="1440" y="4404"/>
                  </a:lnTo>
                  <a:lnTo>
                    <a:pt x="1440" y="4410"/>
                  </a:lnTo>
                  <a:lnTo>
                    <a:pt x="1440" y="4420"/>
                  </a:lnTo>
                  <a:lnTo>
                    <a:pt x="1438" y="4430"/>
                  </a:lnTo>
                  <a:lnTo>
                    <a:pt x="1436" y="4438"/>
                  </a:lnTo>
                  <a:lnTo>
                    <a:pt x="1436" y="4436"/>
                  </a:lnTo>
                  <a:lnTo>
                    <a:pt x="1434" y="4432"/>
                  </a:lnTo>
                  <a:lnTo>
                    <a:pt x="1432" y="4432"/>
                  </a:lnTo>
                  <a:lnTo>
                    <a:pt x="1430" y="4440"/>
                  </a:lnTo>
                  <a:lnTo>
                    <a:pt x="1432" y="4456"/>
                  </a:lnTo>
                  <a:lnTo>
                    <a:pt x="1434" y="4476"/>
                  </a:lnTo>
                  <a:lnTo>
                    <a:pt x="1434" y="4500"/>
                  </a:lnTo>
                  <a:lnTo>
                    <a:pt x="1436" y="4512"/>
                  </a:lnTo>
                  <a:lnTo>
                    <a:pt x="1438" y="4524"/>
                  </a:lnTo>
                  <a:lnTo>
                    <a:pt x="1442" y="4534"/>
                  </a:lnTo>
                  <a:lnTo>
                    <a:pt x="1450" y="4544"/>
                  </a:lnTo>
                  <a:lnTo>
                    <a:pt x="1458" y="4548"/>
                  </a:lnTo>
                  <a:lnTo>
                    <a:pt x="1464" y="4550"/>
                  </a:lnTo>
                  <a:lnTo>
                    <a:pt x="1470" y="4550"/>
                  </a:lnTo>
                  <a:lnTo>
                    <a:pt x="1476" y="4548"/>
                  </a:lnTo>
                  <a:lnTo>
                    <a:pt x="1488" y="4540"/>
                  </a:lnTo>
                  <a:lnTo>
                    <a:pt x="1502" y="4532"/>
                  </a:lnTo>
                  <a:lnTo>
                    <a:pt x="1508" y="4526"/>
                  </a:lnTo>
                  <a:lnTo>
                    <a:pt x="1512" y="4520"/>
                  </a:lnTo>
                  <a:lnTo>
                    <a:pt x="1516" y="4510"/>
                  </a:lnTo>
                  <a:lnTo>
                    <a:pt x="1518" y="4502"/>
                  </a:lnTo>
                  <a:lnTo>
                    <a:pt x="1518" y="4484"/>
                  </a:lnTo>
                  <a:lnTo>
                    <a:pt x="1516" y="4476"/>
                  </a:lnTo>
                  <a:lnTo>
                    <a:pt x="1514" y="4472"/>
                  </a:lnTo>
                  <a:lnTo>
                    <a:pt x="1512" y="4466"/>
                  </a:lnTo>
                  <a:lnTo>
                    <a:pt x="1512" y="4462"/>
                  </a:lnTo>
                  <a:lnTo>
                    <a:pt x="1510" y="4458"/>
                  </a:lnTo>
                  <a:lnTo>
                    <a:pt x="1508" y="4454"/>
                  </a:lnTo>
                  <a:close/>
                  <a:moveTo>
                    <a:pt x="1946" y="4308"/>
                  </a:moveTo>
                  <a:lnTo>
                    <a:pt x="1946" y="4308"/>
                  </a:lnTo>
                  <a:lnTo>
                    <a:pt x="1942" y="4310"/>
                  </a:lnTo>
                  <a:lnTo>
                    <a:pt x="1940" y="4316"/>
                  </a:lnTo>
                  <a:lnTo>
                    <a:pt x="1940" y="4322"/>
                  </a:lnTo>
                  <a:lnTo>
                    <a:pt x="1942" y="4328"/>
                  </a:lnTo>
                  <a:lnTo>
                    <a:pt x="1944" y="4328"/>
                  </a:lnTo>
                  <a:lnTo>
                    <a:pt x="1946" y="4326"/>
                  </a:lnTo>
                  <a:lnTo>
                    <a:pt x="1948" y="4320"/>
                  </a:lnTo>
                  <a:lnTo>
                    <a:pt x="1950" y="4312"/>
                  </a:lnTo>
                  <a:lnTo>
                    <a:pt x="1948" y="4310"/>
                  </a:lnTo>
                  <a:lnTo>
                    <a:pt x="1946" y="4308"/>
                  </a:lnTo>
                  <a:close/>
                  <a:moveTo>
                    <a:pt x="1996" y="4488"/>
                  </a:moveTo>
                  <a:lnTo>
                    <a:pt x="1996" y="4488"/>
                  </a:lnTo>
                  <a:lnTo>
                    <a:pt x="1994" y="4492"/>
                  </a:lnTo>
                  <a:lnTo>
                    <a:pt x="1994" y="4496"/>
                  </a:lnTo>
                  <a:lnTo>
                    <a:pt x="1994" y="4504"/>
                  </a:lnTo>
                  <a:lnTo>
                    <a:pt x="1998" y="4508"/>
                  </a:lnTo>
                  <a:lnTo>
                    <a:pt x="2000" y="4510"/>
                  </a:lnTo>
                  <a:lnTo>
                    <a:pt x="2002" y="4508"/>
                  </a:lnTo>
                  <a:lnTo>
                    <a:pt x="2004" y="4506"/>
                  </a:lnTo>
                  <a:lnTo>
                    <a:pt x="2004" y="4502"/>
                  </a:lnTo>
                  <a:lnTo>
                    <a:pt x="2004" y="4494"/>
                  </a:lnTo>
                  <a:lnTo>
                    <a:pt x="2000" y="4488"/>
                  </a:lnTo>
                  <a:lnTo>
                    <a:pt x="1998" y="4488"/>
                  </a:lnTo>
                  <a:lnTo>
                    <a:pt x="1996" y="4488"/>
                  </a:lnTo>
                  <a:close/>
                  <a:moveTo>
                    <a:pt x="1980" y="4454"/>
                  </a:moveTo>
                  <a:lnTo>
                    <a:pt x="1980" y="4454"/>
                  </a:lnTo>
                  <a:lnTo>
                    <a:pt x="1982" y="4454"/>
                  </a:lnTo>
                  <a:lnTo>
                    <a:pt x="1984" y="4454"/>
                  </a:lnTo>
                  <a:lnTo>
                    <a:pt x="1982" y="4448"/>
                  </a:lnTo>
                  <a:lnTo>
                    <a:pt x="1980" y="4448"/>
                  </a:lnTo>
                  <a:lnTo>
                    <a:pt x="1978" y="4448"/>
                  </a:lnTo>
                  <a:lnTo>
                    <a:pt x="1978" y="4450"/>
                  </a:lnTo>
                  <a:lnTo>
                    <a:pt x="1980" y="4454"/>
                  </a:lnTo>
                  <a:close/>
                  <a:moveTo>
                    <a:pt x="1954" y="4386"/>
                  </a:moveTo>
                  <a:lnTo>
                    <a:pt x="1954" y="4386"/>
                  </a:lnTo>
                  <a:lnTo>
                    <a:pt x="1952" y="4390"/>
                  </a:lnTo>
                  <a:lnTo>
                    <a:pt x="1952" y="4394"/>
                  </a:lnTo>
                  <a:lnTo>
                    <a:pt x="1954" y="4396"/>
                  </a:lnTo>
                  <a:lnTo>
                    <a:pt x="1958" y="4396"/>
                  </a:lnTo>
                  <a:lnTo>
                    <a:pt x="1960" y="4394"/>
                  </a:lnTo>
                  <a:lnTo>
                    <a:pt x="1958" y="4390"/>
                  </a:lnTo>
                  <a:lnTo>
                    <a:pt x="1958" y="4386"/>
                  </a:lnTo>
                  <a:lnTo>
                    <a:pt x="1956" y="4386"/>
                  </a:lnTo>
                  <a:lnTo>
                    <a:pt x="1954" y="4386"/>
                  </a:lnTo>
                  <a:close/>
                  <a:moveTo>
                    <a:pt x="2078" y="4702"/>
                  </a:moveTo>
                  <a:lnTo>
                    <a:pt x="2078" y="4702"/>
                  </a:lnTo>
                  <a:lnTo>
                    <a:pt x="2078" y="4706"/>
                  </a:lnTo>
                  <a:lnTo>
                    <a:pt x="2080" y="4710"/>
                  </a:lnTo>
                  <a:lnTo>
                    <a:pt x="2084" y="4714"/>
                  </a:lnTo>
                  <a:lnTo>
                    <a:pt x="2090" y="4720"/>
                  </a:lnTo>
                  <a:lnTo>
                    <a:pt x="2102" y="4728"/>
                  </a:lnTo>
                  <a:lnTo>
                    <a:pt x="2106" y="4730"/>
                  </a:lnTo>
                  <a:lnTo>
                    <a:pt x="2106" y="4726"/>
                  </a:lnTo>
                  <a:lnTo>
                    <a:pt x="2102" y="4716"/>
                  </a:lnTo>
                  <a:lnTo>
                    <a:pt x="2094" y="4706"/>
                  </a:lnTo>
                  <a:lnTo>
                    <a:pt x="2084" y="4700"/>
                  </a:lnTo>
                  <a:lnTo>
                    <a:pt x="2080" y="4700"/>
                  </a:lnTo>
                  <a:lnTo>
                    <a:pt x="2078" y="4702"/>
                  </a:lnTo>
                  <a:close/>
                  <a:moveTo>
                    <a:pt x="2508" y="4960"/>
                  </a:moveTo>
                  <a:lnTo>
                    <a:pt x="2508" y="4960"/>
                  </a:lnTo>
                  <a:lnTo>
                    <a:pt x="2502" y="4956"/>
                  </a:lnTo>
                  <a:lnTo>
                    <a:pt x="2500" y="4950"/>
                  </a:lnTo>
                  <a:lnTo>
                    <a:pt x="2496" y="4932"/>
                  </a:lnTo>
                  <a:lnTo>
                    <a:pt x="2494" y="4924"/>
                  </a:lnTo>
                  <a:lnTo>
                    <a:pt x="2490" y="4918"/>
                  </a:lnTo>
                  <a:lnTo>
                    <a:pt x="2484" y="4914"/>
                  </a:lnTo>
                  <a:lnTo>
                    <a:pt x="2476" y="4912"/>
                  </a:lnTo>
                  <a:lnTo>
                    <a:pt x="2466" y="4916"/>
                  </a:lnTo>
                  <a:lnTo>
                    <a:pt x="2464" y="4920"/>
                  </a:lnTo>
                  <a:lnTo>
                    <a:pt x="2464" y="4926"/>
                  </a:lnTo>
                  <a:lnTo>
                    <a:pt x="2462" y="4928"/>
                  </a:lnTo>
                  <a:lnTo>
                    <a:pt x="2460" y="4932"/>
                  </a:lnTo>
                  <a:lnTo>
                    <a:pt x="2456" y="4936"/>
                  </a:lnTo>
                  <a:lnTo>
                    <a:pt x="2454" y="4938"/>
                  </a:lnTo>
                  <a:lnTo>
                    <a:pt x="2454" y="4940"/>
                  </a:lnTo>
                  <a:lnTo>
                    <a:pt x="2456" y="4942"/>
                  </a:lnTo>
                  <a:lnTo>
                    <a:pt x="2464" y="4944"/>
                  </a:lnTo>
                  <a:lnTo>
                    <a:pt x="2474" y="4942"/>
                  </a:lnTo>
                  <a:lnTo>
                    <a:pt x="2478" y="4944"/>
                  </a:lnTo>
                  <a:lnTo>
                    <a:pt x="2480" y="4948"/>
                  </a:lnTo>
                  <a:lnTo>
                    <a:pt x="2484" y="4958"/>
                  </a:lnTo>
                  <a:lnTo>
                    <a:pt x="2488" y="4972"/>
                  </a:lnTo>
                  <a:lnTo>
                    <a:pt x="2490" y="4976"/>
                  </a:lnTo>
                  <a:lnTo>
                    <a:pt x="2494" y="4978"/>
                  </a:lnTo>
                  <a:lnTo>
                    <a:pt x="2502" y="4984"/>
                  </a:lnTo>
                  <a:lnTo>
                    <a:pt x="2508" y="4988"/>
                  </a:lnTo>
                  <a:lnTo>
                    <a:pt x="2512" y="4990"/>
                  </a:lnTo>
                  <a:lnTo>
                    <a:pt x="2516" y="4990"/>
                  </a:lnTo>
                  <a:lnTo>
                    <a:pt x="2518" y="4990"/>
                  </a:lnTo>
                  <a:lnTo>
                    <a:pt x="2520" y="4988"/>
                  </a:lnTo>
                  <a:lnTo>
                    <a:pt x="2518" y="4984"/>
                  </a:lnTo>
                  <a:lnTo>
                    <a:pt x="2516" y="4978"/>
                  </a:lnTo>
                  <a:lnTo>
                    <a:pt x="2514" y="4976"/>
                  </a:lnTo>
                  <a:lnTo>
                    <a:pt x="2516" y="4974"/>
                  </a:lnTo>
                  <a:lnTo>
                    <a:pt x="2518" y="4970"/>
                  </a:lnTo>
                  <a:lnTo>
                    <a:pt x="2518" y="4966"/>
                  </a:lnTo>
                  <a:lnTo>
                    <a:pt x="2514" y="4964"/>
                  </a:lnTo>
                  <a:lnTo>
                    <a:pt x="2508" y="4960"/>
                  </a:lnTo>
                  <a:close/>
                  <a:moveTo>
                    <a:pt x="2428" y="4870"/>
                  </a:moveTo>
                  <a:lnTo>
                    <a:pt x="2428" y="4870"/>
                  </a:lnTo>
                  <a:lnTo>
                    <a:pt x="2432" y="4868"/>
                  </a:lnTo>
                  <a:lnTo>
                    <a:pt x="2434" y="4862"/>
                  </a:lnTo>
                  <a:lnTo>
                    <a:pt x="2434" y="4858"/>
                  </a:lnTo>
                  <a:lnTo>
                    <a:pt x="2432" y="4856"/>
                  </a:lnTo>
                  <a:lnTo>
                    <a:pt x="2430" y="4856"/>
                  </a:lnTo>
                  <a:lnTo>
                    <a:pt x="2426" y="4858"/>
                  </a:lnTo>
                  <a:lnTo>
                    <a:pt x="2424" y="4860"/>
                  </a:lnTo>
                  <a:lnTo>
                    <a:pt x="2420" y="4866"/>
                  </a:lnTo>
                  <a:lnTo>
                    <a:pt x="2420" y="4868"/>
                  </a:lnTo>
                  <a:lnTo>
                    <a:pt x="2420" y="4872"/>
                  </a:lnTo>
                  <a:lnTo>
                    <a:pt x="2424" y="4872"/>
                  </a:lnTo>
                  <a:lnTo>
                    <a:pt x="2428" y="4870"/>
                  </a:lnTo>
                  <a:close/>
                  <a:moveTo>
                    <a:pt x="2450" y="4852"/>
                  </a:moveTo>
                  <a:lnTo>
                    <a:pt x="2450" y="4852"/>
                  </a:lnTo>
                  <a:lnTo>
                    <a:pt x="2444" y="4848"/>
                  </a:lnTo>
                  <a:lnTo>
                    <a:pt x="2434" y="4840"/>
                  </a:lnTo>
                  <a:lnTo>
                    <a:pt x="2430" y="4836"/>
                  </a:lnTo>
                  <a:lnTo>
                    <a:pt x="2428" y="4838"/>
                  </a:lnTo>
                  <a:lnTo>
                    <a:pt x="2428" y="4846"/>
                  </a:lnTo>
                  <a:lnTo>
                    <a:pt x="2430" y="4848"/>
                  </a:lnTo>
                  <a:lnTo>
                    <a:pt x="2432" y="4850"/>
                  </a:lnTo>
                  <a:lnTo>
                    <a:pt x="2438" y="4854"/>
                  </a:lnTo>
                  <a:lnTo>
                    <a:pt x="2446" y="4854"/>
                  </a:lnTo>
                  <a:lnTo>
                    <a:pt x="2450" y="4852"/>
                  </a:lnTo>
                  <a:close/>
                  <a:moveTo>
                    <a:pt x="2378" y="4806"/>
                  </a:moveTo>
                  <a:lnTo>
                    <a:pt x="2378" y="4806"/>
                  </a:lnTo>
                  <a:lnTo>
                    <a:pt x="2376" y="4806"/>
                  </a:lnTo>
                  <a:lnTo>
                    <a:pt x="2376" y="4810"/>
                  </a:lnTo>
                  <a:lnTo>
                    <a:pt x="2376" y="4812"/>
                  </a:lnTo>
                  <a:lnTo>
                    <a:pt x="2378" y="4814"/>
                  </a:lnTo>
                  <a:lnTo>
                    <a:pt x="2382" y="4814"/>
                  </a:lnTo>
                  <a:lnTo>
                    <a:pt x="2382" y="4810"/>
                  </a:lnTo>
                  <a:lnTo>
                    <a:pt x="2380" y="4806"/>
                  </a:lnTo>
                  <a:lnTo>
                    <a:pt x="2378" y="4806"/>
                  </a:lnTo>
                  <a:close/>
                  <a:moveTo>
                    <a:pt x="2422" y="4774"/>
                  </a:moveTo>
                  <a:lnTo>
                    <a:pt x="2422" y="4774"/>
                  </a:lnTo>
                  <a:lnTo>
                    <a:pt x="2414" y="4778"/>
                  </a:lnTo>
                  <a:lnTo>
                    <a:pt x="2412" y="4782"/>
                  </a:lnTo>
                  <a:lnTo>
                    <a:pt x="2410" y="4784"/>
                  </a:lnTo>
                  <a:lnTo>
                    <a:pt x="2406" y="4788"/>
                  </a:lnTo>
                  <a:lnTo>
                    <a:pt x="2406" y="4790"/>
                  </a:lnTo>
                  <a:lnTo>
                    <a:pt x="2410" y="4792"/>
                  </a:lnTo>
                  <a:lnTo>
                    <a:pt x="2414" y="4790"/>
                  </a:lnTo>
                  <a:lnTo>
                    <a:pt x="2420" y="4796"/>
                  </a:lnTo>
                  <a:lnTo>
                    <a:pt x="2416" y="4796"/>
                  </a:lnTo>
                  <a:lnTo>
                    <a:pt x="2414" y="4796"/>
                  </a:lnTo>
                  <a:lnTo>
                    <a:pt x="2414" y="4798"/>
                  </a:lnTo>
                  <a:lnTo>
                    <a:pt x="2414" y="4800"/>
                  </a:lnTo>
                  <a:lnTo>
                    <a:pt x="2418" y="4804"/>
                  </a:lnTo>
                  <a:lnTo>
                    <a:pt x="2420" y="4804"/>
                  </a:lnTo>
                  <a:lnTo>
                    <a:pt x="2422" y="4802"/>
                  </a:lnTo>
                  <a:lnTo>
                    <a:pt x="2420" y="4798"/>
                  </a:lnTo>
                  <a:lnTo>
                    <a:pt x="2432" y="4808"/>
                  </a:lnTo>
                  <a:lnTo>
                    <a:pt x="2436" y="4808"/>
                  </a:lnTo>
                  <a:lnTo>
                    <a:pt x="2438" y="4804"/>
                  </a:lnTo>
                  <a:lnTo>
                    <a:pt x="2438" y="4798"/>
                  </a:lnTo>
                  <a:lnTo>
                    <a:pt x="2438" y="4790"/>
                  </a:lnTo>
                  <a:lnTo>
                    <a:pt x="2436" y="4782"/>
                  </a:lnTo>
                  <a:lnTo>
                    <a:pt x="2434" y="4776"/>
                  </a:lnTo>
                  <a:lnTo>
                    <a:pt x="2428" y="4774"/>
                  </a:lnTo>
                  <a:lnTo>
                    <a:pt x="2422" y="4774"/>
                  </a:lnTo>
                  <a:close/>
                  <a:moveTo>
                    <a:pt x="2384" y="4796"/>
                  </a:moveTo>
                  <a:lnTo>
                    <a:pt x="2384" y="4796"/>
                  </a:lnTo>
                  <a:lnTo>
                    <a:pt x="2384" y="4798"/>
                  </a:lnTo>
                  <a:lnTo>
                    <a:pt x="2384" y="4802"/>
                  </a:lnTo>
                  <a:lnTo>
                    <a:pt x="2386" y="4806"/>
                  </a:lnTo>
                  <a:lnTo>
                    <a:pt x="2390" y="4806"/>
                  </a:lnTo>
                  <a:lnTo>
                    <a:pt x="2392" y="4806"/>
                  </a:lnTo>
                  <a:lnTo>
                    <a:pt x="2390" y="4802"/>
                  </a:lnTo>
                  <a:lnTo>
                    <a:pt x="2388" y="4798"/>
                  </a:lnTo>
                  <a:lnTo>
                    <a:pt x="2384" y="4796"/>
                  </a:lnTo>
                  <a:close/>
                  <a:moveTo>
                    <a:pt x="2578" y="4662"/>
                  </a:moveTo>
                  <a:lnTo>
                    <a:pt x="2578" y="4662"/>
                  </a:lnTo>
                  <a:lnTo>
                    <a:pt x="2580" y="4662"/>
                  </a:lnTo>
                  <a:lnTo>
                    <a:pt x="2584" y="4660"/>
                  </a:lnTo>
                  <a:lnTo>
                    <a:pt x="2584" y="4650"/>
                  </a:lnTo>
                  <a:lnTo>
                    <a:pt x="2584" y="4640"/>
                  </a:lnTo>
                  <a:lnTo>
                    <a:pt x="2582" y="4634"/>
                  </a:lnTo>
                  <a:lnTo>
                    <a:pt x="2578" y="4634"/>
                  </a:lnTo>
                  <a:lnTo>
                    <a:pt x="2574" y="4640"/>
                  </a:lnTo>
                  <a:lnTo>
                    <a:pt x="2570" y="4646"/>
                  </a:lnTo>
                  <a:lnTo>
                    <a:pt x="2572" y="4650"/>
                  </a:lnTo>
                  <a:lnTo>
                    <a:pt x="2574" y="4652"/>
                  </a:lnTo>
                  <a:lnTo>
                    <a:pt x="2578" y="4656"/>
                  </a:lnTo>
                  <a:lnTo>
                    <a:pt x="2576" y="4658"/>
                  </a:lnTo>
                  <a:lnTo>
                    <a:pt x="2574" y="4660"/>
                  </a:lnTo>
                  <a:lnTo>
                    <a:pt x="2578" y="4662"/>
                  </a:lnTo>
                  <a:close/>
                  <a:moveTo>
                    <a:pt x="2136" y="4766"/>
                  </a:moveTo>
                  <a:lnTo>
                    <a:pt x="2136" y="4766"/>
                  </a:lnTo>
                  <a:lnTo>
                    <a:pt x="2134" y="4768"/>
                  </a:lnTo>
                  <a:lnTo>
                    <a:pt x="2134" y="4772"/>
                  </a:lnTo>
                  <a:lnTo>
                    <a:pt x="2138" y="4782"/>
                  </a:lnTo>
                  <a:lnTo>
                    <a:pt x="2154" y="4806"/>
                  </a:lnTo>
                  <a:lnTo>
                    <a:pt x="2158" y="4812"/>
                  </a:lnTo>
                  <a:lnTo>
                    <a:pt x="2162" y="4812"/>
                  </a:lnTo>
                  <a:lnTo>
                    <a:pt x="2164" y="4810"/>
                  </a:lnTo>
                  <a:lnTo>
                    <a:pt x="2166" y="4806"/>
                  </a:lnTo>
                  <a:lnTo>
                    <a:pt x="2166" y="4794"/>
                  </a:lnTo>
                  <a:lnTo>
                    <a:pt x="2164" y="4790"/>
                  </a:lnTo>
                  <a:lnTo>
                    <a:pt x="2160" y="4786"/>
                  </a:lnTo>
                  <a:lnTo>
                    <a:pt x="2154" y="4780"/>
                  </a:lnTo>
                  <a:lnTo>
                    <a:pt x="2150" y="4772"/>
                  </a:lnTo>
                  <a:lnTo>
                    <a:pt x="2144" y="4768"/>
                  </a:lnTo>
                  <a:lnTo>
                    <a:pt x="2140" y="4766"/>
                  </a:lnTo>
                  <a:lnTo>
                    <a:pt x="2136" y="4766"/>
                  </a:lnTo>
                  <a:close/>
                  <a:moveTo>
                    <a:pt x="2832" y="5258"/>
                  </a:moveTo>
                  <a:lnTo>
                    <a:pt x="2832" y="5258"/>
                  </a:lnTo>
                  <a:lnTo>
                    <a:pt x="2828" y="5254"/>
                  </a:lnTo>
                  <a:lnTo>
                    <a:pt x="2828" y="5248"/>
                  </a:lnTo>
                  <a:lnTo>
                    <a:pt x="2832" y="5234"/>
                  </a:lnTo>
                  <a:lnTo>
                    <a:pt x="2832" y="5226"/>
                  </a:lnTo>
                  <a:lnTo>
                    <a:pt x="2832" y="5220"/>
                  </a:lnTo>
                  <a:lnTo>
                    <a:pt x="2828" y="5214"/>
                  </a:lnTo>
                  <a:lnTo>
                    <a:pt x="2820" y="5212"/>
                  </a:lnTo>
                  <a:lnTo>
                    <a:pt x="2808" y="5212"/>
                  </a:lnTo>
                  <a:lnTo>
                    <a:pt x="2798" y="5214"/>
                  </a:lnTo>
                  <a:lnTo>
                    <a:pt x="2786" y="5216"/>
                  </a:lnTo>
                  <a:lnTo>
                    <a:pt x="2780" y="5216"/>
                  </a:lnTo>
                  <a:lnTo>
                    <a:pt x="2772" y="5212"/>
                  </a:lnTo>
                  <a:lnTo>
                    <a:pt x="2762" y="5208"/>
                  </a:lnTo>
                  <a:lnTo>
                    <a:pt x="2762" y="5206"/>
                  </a:lnTo>
                  <a:lnTo>
                    <a:pt x="2762" y="5204"/>
                  </a:lnTo>
                  <a:lnTo>
                    <a:pt x="2762" y="5196"/>
                  </a:lnTo>
                  <a:lnTo>
                    <a:pt x="2762" y="5190"/>
                  </a:lnTo>
                  <a:lnTo>
                    <a:pt x="2758" y="5184"/>
                  </a:lnTo>
                  <a:lnTo>
                    <a:pt x="2754" y="5178"/>
                  </a:lnTo>
                  <a:lnTo>
                    <a:pt x="2752" y="5174"/>
                  </a:lnTo>
                  <a:lnTo>
                    <a:pt x="2748" y="5174"/>
                  </a:lnTo>
                  <a:lnTo>
                    <a:pt x="2746" y="5176"/>
                  </a:lnTo>
                  <a:lnTo>
                    <a:pt x="2740" y="5178"/>
                  </a:lnTo>
                  <a:lnTo>
                    <a:pt x="2738" y="5178"/>
                  </a:lnTo>
                  <a:lnTo>
                    <a:pt x="2734" y="5174"/>
                  </a:lnTo>
                  <a:lnTo>
                    <a:pt x="2730" y="5168"/>
                  </a:lnTo>
                  <a:lnTo>
                    <a:pt x="2728" y="5170"/>
                  </a:lnTo>
                  <a:lnTo>
                    <a:pt x="2726" y="5170"/>
                  </a:lnTo>
                  <a:lnTo>
                    <a:pt x="2720" y="5166"/>
                  </a:lnTo>
                  <a:lnTo>
                    <a:pt x="2718" y="5164"/>
                  </a:lnTo>
                  <a:lnTo>
                    <a:pt x="2714" y="5162"/>
                  </a:lnTo>
                  <a:lnTo>
                    <a:pt x="2708" y="5164"/>
                  </a:lnTo>
                  <a:lnTo>
                    <a:pt x="2704" y="5166"/>
                  </a:lnTo>
                  <a:lnTo>
                    <a:pt x="2700" y="5166"/>
                  </a:lnTo>
                  <a:lnTo>
                    <a:pt x="2698" y="5162"/>
                  </a:lnTo>
                  <a:lnTo>
                    <a:pt x="2694" y="5154"/>
                  </a:lnTo>
                  <a:lnTo>
                    <a:pt x="2692" y="5150"/>
                  </a:lnTo>
                  <a:lnTo>
                    <a:pt x="2688" y="5148"/>
                  </a:lnTo>
                  <a:lnTo>
                    <a:pt x="2686" y="5150"/>
                  </a:lnTo>
                  <a:lnTo>
                    <a:pt x="2682" y="5152"/>
                  </a:lnTo>
                  <a:lnTo>
                    <a:pt x="2680" y="5156"/>
                  </a:lnTo>
                  <a:lnTo>
                    <a:pt x="2676" y="5166"/>
                  </a:lnTo>
                  <a:lnTo>
                    <a:pt x="2670" y="5178"/>
                  </a:lnTo>
                  <a:lnTo>
                    <a:pt x="2668" y="5180"/>
                  </a:lnTo>
                  <a:lnTo>
                    <a:pt x="2666" y="5180"/>
                  </a:lnTo>
                  <a:lnTo>
                    <a:pt x="2660" y="5176"/>
                  </a:lnTo>
                  <a:lnTo>
                    <a:pt x="2654" y="5174"/>
                  </a:lnTo>
                  <a:lnTo>
                    <a:pt x="2646" y="5172"/>
                  </a:lnTo>
                  <a:lnTo>
                    <a:pt x="2634" y="5174"/>
                  </a:lnTo>
                  <a:lnTo>
                    <a:pt x="2630" y="5174"/>
                  </a:lnTo>
                  <a:lnTo>
                    <a:pt x="2626" y="5176"/>
                  </a:lnTo>
                  <a:lnTo>
                    <a:pt x="2620" y="5174"/>
                  </a:lnTo>
                  <a:lnTo>
                    <a:pt x="2612" y="5172"/>
                  </a:lnTo>
                  <a:lnTo>
                    <a:pt x="2604" y="5172"/>
                  </a:lnTo>
                  <a:lnTo>
                    <a:pt x="2600" y="5170"/>
                  </a:lnTo>
                  <a:lnTo>
                    <a:pt x="2596" y="5168"/>
                  </a:lnTo>
                  <a:lnTo>
                    <a:pt x="2594" y="5162"/>
                  </a:lnTo>
                  <a:lnTo>
                    <a:pt x="2590" y="5154"/>
                  </a:lnTo>
                  <a:lnTo>
                    <a:pt x="2588" y="5148"/>
                  </a:lnTo>
                  <a:lnTo>
                    <a:pt x="2586" y="5144"/>
                  </a:lnTo>
                  <a:lnTo>
                    <a:pt x="2584" y="5144"/>
                  </a:lnTo>
                  <a:lnTo>
                    <a:pt x="2582" y="5144"/>
                  </a:lnTo>
                  <a:lnTo>
                    <a:pt x="2576" y="5146"/>
                  </a:lnTo>
                  <a:lnTo>
                    <a:pt x="2574" y="5146"/>
                  </a:lnTo>
                  <a:lnTo>
                    <a:pt x="2570" y="5142"/>
                  </a:lnTo>
                  <a:lnTo>
                    <a:pt x="2566" y="5140"/>
                  </a:lnTo>
                  <a:lnTo>
                    <a:pt x="2564" y="5140"/>
                  </a:lnTo>
                  <a:lnTo>
                    <a:pt x="2558" y="5140"/>
                  </a:lnTo>
                  <a:lnTo>
                    <a:pt x="2554" y="5142"/>
                  </a:lnTo>
                  <a:lnTo>
                    <a:pt x="2552" y="5140"/>
                  </a:lnTo>
                  <a:lnTo>
                    <a:pt x="2550" y="5138"/>
                  </a:lnTo>
                  <a:lnTo>
                    <a:pt x="2544" y="5132"/>
                  </a:lnTo>
                  <a:lnTo>
                    <a:pt x="2538" y="5128"/>
                  </a:lnTo>
                  <a:lnTo>
                    <a:pt x="2532" y="5128"/>
                  </a:lnTo>
                  <a:lnTo>
                    <a:pt x="2530" y="5130"/>
                  </a:lnTo>
                  <a:lnTo>
                    <a:pt x="2530" y="5132"/>
                  </a:lnTo>
                  <a:lnTo>
                    <a:pt x="2528" y="5136"/>
                  </a:lnTo>
                  <a:lnTo>
                    <a:pt x="2526" y="5136"/>
                  </a:lnTo>
                  <a:lnTo>
                    <a:pt x="2520" y="5136"/>
                  </a:lnTo>
                  <a:lnTo>
                    <a:pt x="2512" y="5132"/>
                  </a:lnTo>
                  <a:lnTo>
                    <a:pt x="2498" y="5130"/>
                  </a:lnTo>
                  <a:lnTo>
                    <a:pt x="2492" y="5130"/>
                  </a:lnTo>
                  <a:lnTo>
                    <a:pt x="2488" y="5132"/>
                  </a:lnTo>
                  <a:lnTo>
                    <a:pt x="2486" y="5136"/>
                  </a:lnTo>
                  <a:lnTo>
                    <a:pt x="2484" y="5140"/>
                  </a:lnTo>
                  <a:lnTo>
                    <a:pt x="2482" y="5150"/>
                  </a:lnTo>
                  <a:lnTo>
                    <a:pt x="2480" y="5152"/>
                  </a:lnTo>
                  <a:lnTo>
                    <a:pt x="2478" y="5154"/>
                  </a:lnTo>
                  <a:lnTo>
                    <a:pt x="2474" y="5156"/>
                  </a:lnTo>
                  <a:lnTo>
                    <a:pt x="2472" y="5160"/>
                  </a:lnTo>
                  <a:lnTo>
                    <a:pt x="2472" y="5164"/>
                  </a:lnTo>
                  <a:lnTo>
                    <a:pt x="2464" y="5164"/>
                  </a:lnTo>
                  <a:lnTo>
                    <a:pt x="2460" y="5166"/>
                  </a:lnTo>
                  <a:lnTo>
                    <a:pt x="2458" y="5168"/>
                  </a:lnTo>
                  <a:lnTo>
                    <a:pt x="2460" y="5172"/>
                  </a:lnTo>
                  <a:lnTo>
                    <a:pt x="2464" y="5174"/>
                  </a:lnTo>
                  <a:lnTo>
                    <a:pt x="2474" y="5174"/>
                  </a:lnTo>
                  <a:lnTo>
                    <a:pt x="2482" y="5174"/>
                  </a:lnTo>
                  <a:lnTo>
                    <a:pt x="2490" y="5174"/>
                  </a:lnTo>
                  <a:lnTo>
                    <a:pt x="2494" y="5174"/>
                  </a:lnTo>
                  <a:lnTo>
                    <a:pt x="2496" y="5178"/>
                  </a:lnTo>
                  <a:lnTo>
                    <a:pt x="2500" y="5180"/>
                  </a:lnTo>
                  <a:lnTo>
                    <a:pt x="2504" y="5180"/>
                  </a:lnTo>
                  <a:lnTo>
                    <a:pt x="2510" y="5180"/>
                  </a:lnTo>
                  <a:lnTo>
                    <a:pt x="2512" y="5180"/>
                  </a:lnTo>
                  <a:lnTo>
                    <a:pt x="2508" y="5188"/>
                  </a:lnTo>
                  <a:lnTo>
                    <a:pt x="2506" y="5194"/>
                  </a:lnTo>
                  <a:lnTo>
                    <a:pt x="2508" y="5198"/>
                  </a:lnTo>
                  <a:lnTo>
                    <a:pt x="2510" y="5200"/>
                  </a:lnTo>
                  <a:lnTo>
                    <a:pt x="2516" y="5200"/>
                  </a:lnTo>
                  <a:lnTo>
                    <a:pt x="2536" y="5204"/>
                  </a:lnTo>
                  <a:lnTo>
                    <a:pt x="2550" y="5210"/>
                  </a:lnTo>
                  <a:lnTo>
                    <a:pt x="2570" y="5218"/>
                  </a:lnTo>
                  <a:lnTo>
                    <a:pt x="2576" y="5220"/>
                  </a:lnTo>
                  <a:lnTo>
                    <a:pt x="2584" y="5220"/>
                  </a:lnTo>
                  <a:lnTo>
                    <a:pt x="2588" y="5220"/>
                  </a:lnTo>
                  <a:lnTo>
                    <a:pt x="2594" y="5218"/>
                  </a:lnTo>
                  <a:lnTo>
                    <a:pt x="2602" y="5214"/>
                  </a:lnTo>
                  <a:lnTo>
                    <a:pt x="2606" y="5214"/>
                  </a:lnTo>
                  <a:lnTo>
                    <a:pt x="2608" y="5214"/>
                  </a:lnTo>
                  <a:lnTo>
                    <a:pt x="2614" y="5218"/>
                  </a:lnTo>
                  <a:lnTo>
                    <a:pt x="2620" y="5216"/>
                  </a:lnTo>
                  <a:lnTo>
                    <a:pt x="2628" y="5216"/>
                  </a:lnTo>
                  <a:lnTo>
                    <a:pt x="2642" y="5218"/>
                  </a:lnTo>
                  <a:lnTo>
                    <a:pt x="2648" y="5220"/>
                  </a:lnTo>
                  <a:lnTo>
                    <a:pt x="2654" y="5224"/>
                  </a:lnTo>
                  <a:lnTo>
                    <a:pt x="2662" y="5230"/>
                  </a:lnTo>
                  <a:lnTo>
                    <a:pt x="2668" y="5234"/>
                  </a:lnTo>
                  <a:lnTo>
                    <a:pt x="2676" y="5238"/>
                  </a:lnTo>
                  <a:lnTo>
                    <a:pt x="2690" y="5242"/>
                  </a:lnTo>
                  <a:lnTo>
                    <a:pt x="2706" y="5246"/>
                  </a:lnTo>
                  <a:lnTo>
                    <a:pt x="2722" y="5248"/>
                  </a:lnTo>
                  <a:lnTo>
                    <a:pt x="2726" y="5246"/>
                  </a:lnTo>
                  <a:lnTo>
                    <a:pt x="2728" y="5244"/>
                  </a:lnTo>
                  <a:lnTo>
                    <a:pt x="2732" y="5244"/>
                  </a:lnTo>
                  <a:lnTo>
                    <a:pt x="2752" y="5248"/>
                  </a:lnTo>
                  <a:lnTo>
                    <a:pt x="2764" y="5250"/>
                  </a:lnTo>
                  <a:lnTo>
                    <a:pt x="2770" y="5248"/>
                  </a:lnTo>
                  <a:lnTo>
                    <a:pt x="2772" y="5246"/>
                  </a:lnTo>
                  <a:lnTo>
                    <a:pt x="2774" y="5244"/>
                  </a:lnTo>
                  <a:lnTo>
                    <a:pt x="2774" y="5242"/>
                  </a:lnTo>
                  <a:lnTo>
                    <a:pt x="2776" y="5242"/>
                  </a:lnTo>
                  <a:lnTo>
                    <a:pt x="2794" y="5250"/>
                  </a:lnTo>
                  <a:lnTo>
                    <a:pt x="2806" y="5256"/>
                  </a:lnTo>
                  <a:lnTo>
                    <a:pt x="2814" y="5258"/>
                  </a:lnTo>
                  <a:lnTo>
                    <a:pt x="2820" y="5260"/>
                  </a:lnTo>
                  <a:lnTo>
                    <a:pt x="2828" y="5264"/>
                  </a:lnTo>
                  <a:lnTo>
                    <a:pt x="2834" y="5268"/>
                  </a:lnTo>
                  <a:lnTo>
                    <a:pt x="2836" y="5268"/>
                  </a:lnTo>
                  <a:lnTo>
                    <a:pt x="2836" y="5266"/>
                  </a:lnTo>
                  <a:lnTo>
                    <a:pt x="2836" y="5262"/>
                  </a:lnTo>
                  <a:lnTo>
                    <a:pt x="2832" y="5258"/>
                  </a:lnTo>
                  <a:close/>
                  <a:moveTo>
                    <a:pt x="2398" y="4778"/>
                  </a:moveTo>
                  <a:lnTo>
                    <a:pt x="2398" y="4778"/>
                  </a:lnTo>
                  <a:lnTo>
                    <a:pt x="2400" y="4780"/>
                  </a:lnTo>
                  <a:lnTo>
                    <a:pt x="2402" y="4780"/>
                  </a:lnTo>
                  <a:lnTo>
                    <a:pt x="2406" y="4780"/>
                  </a:lnTo>
                  <a:lnTo>
                    <a:pt x="2410" y="4776"/>
                  </a:lnTo>
                  <a:lnTo>
                    <a:pt x="2410" y="4774"/>
                  </a:lnTo>
                  <a:lnTo>
                    <a:pt x="2408" y="4772"/>
                  </a:lnTo>
                  <a:lnTo>
                    <a:pt x="2402" y="4772"/>
                  </a:lnTo>
                  <a:lnTo>
                    <a:pt x="2398" y="4774"/>
                  </a:lnTo>
                  <a:lnTo>
                    <a:pt x="2398" y="4776"/>
                  </a:lnTo>
                  <a:lnTo>
                    <a:pt x="2398" y="4778"/>
                  </a:lnTo>
                  <a:close/>
                  <a:moveTo>
                    <a:pt x="2330" y="4760"/>
                  </a:moveTo>
                  <a:lnTo>
                    <a:pt x="2330" y="4760"/>
                  </a:lnTo>
                  <a:lnTo>
                    <a:pt x="2330" y="4762"/>
                  </a:lnTo>
                  <a:lnTo>
                    <a:pt x="2332" y="4764"/>
                  </a:lnTo>
                  <a:lnTo>
                    <a:pt x="2340" y="4770"/>
                  </a:lnTo>
                  <a:lnTo>
                    <a:pt x="2348" y="4774"/>
                  </a:lnTo>
                  <a:lnTo>
                    <a:pt x="2350" y="4774"/>
                  </a:lnTo>
                  <a:lnTo>
                    <a:pt x="2350" y="4770"/>
                  </a:lnTo>
                  <a:lnTo>
                    <a:pt x="2350" y="4768"/>
                  </a:lnTo>
                  <a:lnTo>
                    <a:pt x="2346" y="4764"/>
                  </a:lnTo>
                  <a:lnTo>
                    <a:pt x="2340" y="4760"/>
                  </a:lnTo>
                  <a:lnTo>
                    <a:pt x="2334" y="4758"/>
                  </a:lnTo>
                  <a:lnTo>
                    <a:pt x="2332" y="4758"/>
                  </a:lnTo>
                  <a:lnTo>
                    <a:pt x="2330" y="4760"/>
                  </a:lnTo>
                  <a:close/>
                  <a:moveTo>
                    <a:pt x="2230" y="4942"/>
                  </a:moveTo>
                  <a:lnTo>
                    <a:pt x="2230" y="4942"/>
                  </a:lnTo>
                  <a:lnTo>
                    <a:pt x="2230" y="4944"/>
                  </a:lnTo>
                  <a:lnTo>
                    <a:pt x="2230" y="4946"/>
                  </a:lnTo>
                  <a:lnTo>
                    <a:pt x="2234" y="4952"/>
                  </a:lnTo>
                  <a:lnTo>
                    <a:pt x="2238" y="4956"/>
                  </a:lnTo>
                  <a:lnTo>
                    <a:pt x="2242" y="4956"/>
                  </a:lnTo>
                  <a:lnTo>
                    <a:pt x="2244" y="4954"/>
                  </a:lnTo>
                  <a:lnTo>
                    <a:pt x="2244" y="4952"/>
                  </a:lnTo>
                  <a:lnTo>
                    <a:pt x="2244" y="4950"/>
                  </a:lnTo>
                  <a:lnTo>
                    <a:pt x="2240" y="4944"/>
                  </a:lnTo>
                  <a:lnTo>
                    <a:pt x="2236" y="4940"/>
                  </a:lnTo>
                  <a:lnTo>
                    <a:pt x="2232" y="4940"/>
                  </a:lnTo>
                  <a:lnTo>
                    <a:pt x="2230" y="4942"/>
                  </a:lnTo>
                  <a:close/>
                  <a:moveTo>
                    <a:pt x="2194" y="4886"/>
                  </a:moveTo>
                  <a:lnTo>
                    <a:pt x="2194" y="4886"/>
                  </a:lnTo>
                  <a:lnTo>
                    <a:pt x="2192" y="4890"/>
                  </a:lnTo>
                  <a:lnTo>
                    <a:pt x="2192" y="4896"/>
                  </a:lnTo>
                  <a:lnTo>
                    <a:pt x="2194" y="4904"/>
                  </a:lnTo>
                  <a:lnTo>
                    <a:pt x="2198" y="4910"/>
                  </a:lnTo>
                  <a:lnTo>
                    <a:pt x="2208" y="4920"/>
                  </a:lnTo>
                  <a:lnTo>
                    <a:pt x="2214" y="4924"/>
                  </a:lnTo>
                  <a:lnTo>
                    <a:pt x="2218" y="4924"/>
                  </a:lnTo>
                  <a:lnTo>
                    <a:pt x="2220" y="4920"/>
                  </a:lnTo>
                  <a:lnTo>
                    <a:pt x="2220" y="4914"/>
                  </a:lnTo>
                  <a:lnTo>
                    <a:pt x="2214" y="4900"/>
                  </a:lnTo>
                  <a:lnTo>
                    <a:pt x="2210" y="4894"/>
                  </a:lnTo>
                  <a:lnTo>
                    <a:pt x="2204" y="4888"/>
                  </a:lnTo>
                  <a:lnTo>
                    <a:pt x="2200" y="4886"/>
                  </a:lnTo>
                  <a:lnTo>
                    <a:pt x="2194" y="4886"/>
                  </a:lnTo>
                  <a:close/>
                  <a:moveTo>
                    <a:pt x="2182" y="4866"/>
                  </a:moveTo>
                  <a:lnTo>
                    <a:pt x="2182" y="4866"/>
                  </a:lnTo>
                  <a:lnTo>
                    <a:pt x="2184" y="4868"/>
                  </a:lnTo>
                  <a:lnTo>
                    <a:pt x="2186" y="4866"/>
                  </a:lnTo>
                  <a:lnTo>
                    <a:pt x="2188" y="4862"/>
                  </a:lnTo>
                  <a:lnTo>
                    <a:pt x="2188" y="4856"/>
                  </a:lnTo>
                  <a:lnTo>
                    <a:pt x="2186" y="4850"/>
                  </a:lnTo>
                  <a:lnTo>
                    <a:pt x="2184" y="4850"/>
                  </a:lnTo>
                  <a:lnTo>
                    <a:pt x="2182" y="4850"/>
                  </a:lnTo>
                  <a:lnTo>
                    <a:pt x="2180" y="4854"/>
                  </a:lnTo>
                  <a:lnTo>
                    <a:pt x="2180" y="4860"/>
                  </a:lnTo>
                  <a:lnTo>
                    <a:pt x="2180" y="4864"/>
                  </a:lnTo>
                  <a:lnTo>
                    <a:pt x="2182" y="4866"/>
                  </a:lnTo>
                  <a:close/>
                  <a:moveTo>
                    <a:pt x="2248" y="4964"/>
                  </a:moveTo>
                  <a:lnTo>
                    <a:pt x="2248" y="4964"/>
                  </a:lnTo>
                  <a:lnTo>
                    <a:pt x="2246" y="4968"/>
                  </a:lnTo>
                  <a:lnTo>
                    <a:pt x="2246" y="4974"/>
                  </a:lnTo>
                  <a:lnTo>
                    <a:pt x="2248" y="4976"/>
                  </a:lnTo>
                  <a:lnTo>
                    <a:pt x="2252" y="4978"/>
                  </a:lnTo>
                  <a:lnTo>
                    <a:pt x="2254" y="4978"/>
                  </a:lnTo>
                  <a:lnTo>
                    <a:pt x="2256" y="4980"/>
                  </a:lnTo>
                  <a:lnTo>
                    <a:pt x="2260" y="4990"/>
                  </a:lnTo>
                  <a:lnTo>
                    <a:pt x="2262" y="4996"/>
                  </a:lnTo>
                  <a:lnTo>
                    <a:pt x="2264" y="4996"/>
                  </a:lnTo>
                  <a:lnTo>
                    <a:pt x="2266" y="4994"/>
                  </a:lnTo>
                  <a:lnTo>
                    <a:pt x="2266" y="4990"/>
                  </a:lnTo>
                  <a:lnTo>
                    <a:pt x="2266" y="4984"/>
                  </a:lnTo>
                  <a:lnTo>
                    <a:pt x="2260" y="4974"/>
                  </a:lnTo>
                  <a:lnTo>
                    <a:pt x="2254" y="4964"/>
                  </a:lnTo>
                  <a:lnTo>
                    <a:pt x="2250" y="4964"/>
                  </a:lnTo>
                  <a:lnTo>
                    <a:pt x="2248" y="4964"/>
                  </a:lnTo>
                  <a:close/>
                  <a:moveTo>
                    <a:pt x="2354" y="4788"/>
                  </a:moveTo>
                  <a:lnTo>
                    <a:pt x="2354" y="4788"/>
                  </a:lnTo>
                  <a:lnTo>
                    <a:pt x="2352" y="4784"/>
                  </a:lnTo>
                  <a:lnTo>
                    <a:pt x="2350" y="4792"/>
                  </a:lnTo>
                  <a:lnTo>
                    <a:pt x="2348" y="4796"/>
                  </a:lnTo>
                  <a:lnTo>
                    <a:pt x="2348" y="4800"/>
                  </a:lnTo>
                  <a:lnTo>
                    <a:pt x="2352" y="4800"/>
                  </a:lnTo>
                  <a:lnTo>
                    <a:pt x="2358" y="4802"/>
                  </a:lnTo>
                  <a:lnTo>
                    <a:pt x="2364" y="4802"/>
                  </a:lnTo>
                  <a:lnTo>
                    <a:pt x="2370" y="4804"/>
                  </a:lnTo>
                  <a:lnTo>
                    <a:pt x="2372" y="4804"/>
                  </a:lnTo>
                  <a:lnTo>
                    <a:pt x="2372" y="4800"/>
                  </a:lnTo>
                  <a:lnTo>
                    <a:pt x="2372" y="4798"/>
                  </a:lnTo>
                  <a:lnTo>
                    <a:pt x="2370" y="4796"/>
                  </a:lnTo>
                  <a:lnTo>
                    <a:pt x="2364" y="4794"/>
                  </a:lnTo>
                  <a:lnTo>
                    <a:pt x="2358" y="4792"/>
                  </a:lnTo>
                  <a:lnTo>
                    <a:pt x="2354" y="4788"/>
                  </a:lnTo>
                  <a:close/>
                  <a:moveTo>
                    <a:pt x="2484" y="5128"/>
                  </a:moveTo>
                  <a:lnTo>
                    <a:pt x="2484" y="5128"/>
                  </a:lnTo>
                  <a:lnTo>
                    <a:pt x="2486" y="5124"/>
                  </a:lnTo>
                  <a:lnTo>
                    <a:pt x="2486" y="5120"/>
                  </a:lnTo>
                  <a:lnTo>
                    <a:pt x="2488" y="5108"/>
                  </a:lnTo>
                  <a:lnTo>
                    <a:pt x="2486" y="5092"/>
                  </a:lnTo>
                  <a:lnTo>
                    <a:pt x="2488" y="5076"/>
                  </a:lnTo>
                  <a:lnTo>
                    <a:pt x="2488" y="5062"/>
                  </a:lnTo>
                  <a:lnTo>
                    <a:pt x="2486" y="5056"/>
                  </a:lnTo>
                  <a:lnTo>
                    <a:pt x="2484" y="5050"/>
                  </a:lnTo>
                  <a:lnTo>
                    <a:pt x="2486" y="5038"/>
                  </a:lnTo>
                  <a:lnTo>
                    <a:pt x="2488" y="5028"/>
                  </a:lnTo>
                  <a:lnTo>
                    <a:pt x="2488" y="5020"/>
                  </a:lnTo>
                  <a:lnTo>
                    <a:pt x="2486" y="5014"/>
                  </a:lnTo>
                  <a:lnTo>
                    <a:pt x="2492" y="5004"/>
                  </a:lnTo>
                  <a:lnTo>
                    <a:pt x="2494" y="4998"/>
                  </a:lnTo>
                  <a:lnTo>
                    <a:pt x="2496" y="4994"/>
                  </a:lnTo>
                  <a:lnTo>
                    <a:pt x="2494" y="4990"/>
                  </a:lnTo>
                  <a:lnTo>
                    <a:pt x="2492" y="4988"/>
                  </a:lnTo>
                  <a:lnTo>
                    <a:pt x="2486" y="4982"/>
                  </a:lnTo>
                  <a:lnTo>
                    <a:pt x="2482" y="4978"/>
                  </a:lnTo>
                  <a:lnTo>
                    <a:pt x="2480" y="4972"/>
                  </a:lnTo>
                  <a:lnTo>
                    <a:pt x="2476" y="4962"/>
                  </a:lnTo>
                  <a:lnTo>
                    <a:pt x="2472" y="4956"/>
                  </a:lnTo>
                  <a:lnTo>
                    <a:pt x="2468" y="4954"/>
                  </a:lnTo>
                  <a:lnTo>
                    <a:pt x="2460" y="4956"/>
                  </a:lnTo>
                  <a:lnTo>
                    <a:pt x="2456" y="4958"/>
                  </a:lnTo>
                  <a:lnTo>
                    <a:pt x="2452" y="4956"/>
                  </a:lnTo>
                  <a:lnTo>
                    <a:pt x="2450" y="4956"/>
                  </a:lnTo>
                  <a:lnTo>
                    <a:pt x="2446" y="4958"/>
                  </a:lnTo>
                  <a:lnTo>
                    <a:pt x="2440" y="4962"/>
                  </a:lnTo>
                  <a:lnTo>
                    <a:pt x="2442" y="4956"/>
                  </a:lnTo>
                  <a:lnTo>
                    <a:pt x="2446" y="4946"/>
                  </a:lnTo>
                  <a:lnTo>
                    <a:pt x="2446" y="4942"/>
                  </a:lnTo>
                  <a:lnTo>
                    <a:pt x="2442" y="4940"/>
                  </a:lnTo>
                  <a:lnTo>
                    <a:pt x="2438" y="4938"/>
                  </a:lnTo>
                  <a:lnTo>
                    <a:pt x="2436" y="4932"/>
                  </a:lnTo>
                  <a:lnTo>
                    <a:pt x="2430" y="4914"/>
                  </a:lnTo>
                  <a:lnTo>
                    <a:pt x="2428" y="4904"/>
                  </a:lnTo>
                  <a:lnTo>
                    <a:pt x="2426" y="4898"/>
                  </a:lnTo>
                  <a:lnTo>
                    <a:pt x="2422" y="4892"/>
                  </a:lnTo>
                  <a:lnTo>
                    <a:pt x="2420" y="4890"/>
                  </a:lnTo>
                  <a:lnTo>
                    <a:pt x="2416" y="4890"/>
                  </a:lnTo>
                  <a:lnTo>
                    <a:pt x="2410" y="4890"/>
                  </a:lnTo>
                  <a:lnTo>
                    <a:pt x="2404" y="4890"/>
                  </a:lnTo>
                  <a:lnTo>
                    <a:pt x="2394" y="4884"/>
                  </a:lnTo>
                  <a:lnTo>
                    <a:pt x="2390" y="4880"/>
                  </a:lnTo>
                  <a:lnTo>
                    <a:pt x="2388" y="4876"/>
                  </a:lnTo>
                  <a:lnTo>
                    <a:pt x="2388" y="4872"/>
                  </a:lnTo>
                  <a:lnTo>
                    <a:pt x="2388" y="4868"/>
                  </a:lnTo>
                  <a:lnTo>
                    <a:pt x="2390" y="4862"/>
                  </a:lnTo>
                  <a:lnTo>
                    <a:pt x="2392" y="4858"/>
                  </a:lnTo>
                  <a:lnTo>
                    <a:pt x="2390" y="4852"/>
                  </a:lnTo>
                  <a:lnTo>
                    <a:pt x="2390" y="4848"/>
                  </a:lnTo>
                  <a:lnTo>
                    <a:pt x="2392" y="4846"/>
                  </a:lnTo>
                  <a:lnTo>
                    <a:pt x="2396" y="4844"/>
                  </a:lnTo>
                  <a:lnTo>
                    <a:pt x="2400" y="4842"/>
                  </a:lnTo>
                  <a:lnTo>
                    <a:pt x="2402" y="4836"/>
                  </a:lnTo>
                  <a:lnTo>
                    <a:pt x="2402" y="4832"/>
                  </a:lnTo>
                  <a:lnTo>
                    <a:pt x="2400" y="4826"/>
                  </a:lnTo>
                  <a:lnTo>
                    <a:pt x="2396" y="4822"/>
                  </a:lnTo>
                  <a:lnTo>
                    <a:pt x="2392" y="4818"/>
                  </a:lnTo>
                  <a:lnTo>
                    <a:pt x="2386" y="4816"/>
                  </a:lnTo>
                  <a:lnTo>
                    <a:pt x="2380" y="4818"/>
                  </a:lnTo>
                  <a:lnTo>
                    <a:pt x="2376" y="4820"/>
                  </a:lnTo>
                  <a:lnTo>
                    <a:pt x="2374" y="4820"/>
                  </a:lnTo>
                  <a:lnTo>
                    <a:pt x="2372" y="4814"/>
                  </a:lnTo>
                  <a:lnTo>
                    <a:pt x="2372" y="4812"/>
                  </a:lnTo>
                  <a:lnTo>
                    <a:pt x="2368" y="4808"/>
                  </a:lnTo>
                  <a:lnTo>
                    <a:pt x="2364" y="4806"/>
                  </a:lnTo>
                  <a:lnTo>
                    <a:pt x="2356" y="4804"/>
                  </a:lnTo>
                  <a:lnTo>
                    <a:pt x="2348" y="4802"/>
                  </a:lnTo>
                  <a:lnTo>
                    <a:pt x="2342" y="4796"/>
                  </a:lnTo>
                  <a:lnTo>
                    <a:pt x="2340" y="4790"/>
                  </a:lnTo>
                  <a:lnTo>
                    <a:pt x="2338" y="4784"/>
                  </a:lnTo>
                  <a:lnTo>
                    <a:pt x="2336" y="4776"/>
                  </a:lnTo>
                  <a:lnTo>
                    <a:pt x="2332" y="4768"/>
                  </a:lnTo>
                  <a:lnTo>
                    <a:pt x="2324" y="4762"/>
                  </a:lnTo>
                  <a:lnTo>
                    <a:pt x="2314" y="4758"/>
                  </a:lnTo>
                  <a:lnTo>
                    <a:pt x="2308" y="4756"/>
                  </a:lnTo>
                  <a:lnTo>
                    <a:pt x="2304" y="4754"/>
                  </a:lnTo>
                  <a:lnTo>
                    <a:pt x="2302" y="4748"/>
                  </a:lnTo>
                  <a:lnTo>
                    <a:pt x="2300" y="4740"/>
                  </a:lnTo>
                  <a:lnTo>
                    <a:pt x="2298" y="4738"/>
                  </a:lnTo>
                  <a:lnTo>
                    <a:pt x="2296" y="4734"/>
                  </a:lnTo>
                  <a:lnTo>
                    <a:pt x="2288" y="4728"/>
                  </a:lnTo>
                  <a:lnTo>
                    <a:pt x="2284" y="4728"/>
                  </a:lnTo>
                  <a:lnTo>
                    <a:pt x="2282" y="4730"/>
                  </a:lnTo>
                  <a:lnTo>
                    <a:pt x="2282" y="4732"/>
                  </a:lnTo>
                  <a:lnTo>
                    <a:pt x="2282" y="4740"/>
                  </a:lnTo>
                  <a:lnTo>
                    <a:pt x="2282" y="4742"/>
                  </a:lnTo>
                  <a:lnTo>
                    <a:pt x="2280" y="4740"/>
                  </a:lnTo>
                  <a:lnTo>
                    <a:pt x="2274" y="4736"/>
                  </a:lnTo>
                  <a:lnTo>
                    <a:pt x="2270" y="4732"/>
                  </a:lnTo>
                  <a:lnTo>
                    <a:pt x="2266" y="4728"/>
                  </a:lnTo>
                  <a:lnTo>
                    <a:pt x="2262" y="4718"/>
                  </a:lnTo>
                  <a:lnTo>
                    <a:pt x="2258" y="4710"/>
                  </a:lnTo>
                  <a:lnTo>
                    <a:pt x="2254" y="4708"/>
                  </a:lnTo>
                  <a:lnTo>
                    <a:pt x="2252" y="4708"/>
                  </a:lnTo>
                  <a:lnTo>
                    <a:pt x="2248" y="4702"/>
                  </a:lnTo>
                  <a:lnTo>
                    <a:pt x="2242" y="4692"/>
                  </a:lnTo>
                  <a:lnTo>
                    <a:pt x="2234" y="4680"/>
                  </a:lnTo>
                  <a:lnTo>
                    <a:pt x="2222" y="4670"/>
                  </a:lnTo>
                  <a:lnTo>
                    <a:pt x="2214" y="4666"/>
                  </a:lnTo>
                  <a:lnTo>
                    <a:pt x="2208" y="4664"/>
                  </a:lnTo>
                  <a:lnTo>
                    <a:pt x="2204" y="4662"/>
                  </a:lnTo>
                  <a:lnTo>
                    <a:pt x="2200" y="4658"/>
                  </a:lnTo>
                  <a:lnTo>
                    <a:pt x="2196" y="4652"/>
                  </a:lnTo>
                  <a:lnTo>
                    <a:pt x="2192" y="4646"/>
                  </a:lnTo>
                  <a:lnTo>
                    <a:pt x="2190" y="4644"/>
                  </a:lnTo>
                  <a:lnTo>
                    <a:pt x="2186" y="4642"/>
                  </a:lnTo>
                  <a:lnTo>
                    <a:pt x="2182" y="4640"/>
                  </a:lnTo>
                  <a:lnTo>
                    <a:pt x="2180" y="4638"/>
                  </a:lnTo>
                  <a:lnTo>
                    <a:pt x="2180" y="4632"/>
                  </a:lnTo>
                  <a:lnTo>
                    <a:pt x="2178" y="4626"/>
                  </a:lnTo>
                  <a:lnTo>
                    <a:pt x="2176" y="4624"/>
                  </a:lnTo>
                  <a:lnTo>
                    <a:pt x="2174" y="4622"/>
                  </a:lnTo>
                  <a:lnTo>
                    <a:pt x="2170" y="4620"/>
                  </a:lnTo>
                  <a:lnTo>
                    <a:pt x="2168" y="4618"/>
                  </a:lnTo>
                  <a:lnTo>
                    <a:pt x="2166" y="4612"/>
                  </a:lnTo>
                  <a:lnTo>
                    <a:pt x="2166" y="4604"/>
                  </a:lnTo>
                  <a:lnTo>
                    <a:pt x="2162" y="4598"/>
                  </a:lnTo>
                  <a:lnTo>
                    <a:pt x="2158" y="4592"/>
                  </a:lnTo>
                  <a:lnTo>
                    <a:pt x="2150" y="4582"/>
                  </a:lnTo>
                  <a:lnTo>
                    <a:pt x="2146" y="4582"/>
                  </a:lnTo>
                  <a:lnTo>
                    <a:pt x="2146" y="4584"/>
                  </a:lnTo>
                  <a:lnTo>
                    <a:pt x="2142" y="4586"/>
                  </a:lnTo>
                  <a:lnTo>
                    <a:pt x="2138" y="4586"/>
                  </a:lnTo>
                  <a:lnTo>
                    <a:pt x="2134" y="4584"/>
                  </a:lnTo>
                  <a:lnTo>
                    <a:pt x="2130" y="4582"/>
                  </a:lnTo>
                  <a:lnTo>
                    <a:pt x="2128" y="4580"/>
                  </a:lnTo>
                  <a:lnTo>
                    <a:pt x="2122" y="4582"/>
                  </a:lnTo>
                  <a:lnTo>
                    <a:pt x="2114" y="4584"/>
                  </a:lnTo>
                  <a:lnTo>
                    <a:pt x="2108" y="4584"/>
                  </a:lnTo>
                  <a:lnTo>
                    <a:pt x="2098" y="4584"/>
                  </a:lnTo>
                  <a:lnTo>
                    <a:pt x="2088" y="4580"/>
                  </a:lnTo>
                  <a:lnTo>
                    <a:pt x="2086" y="4578"/>
                  </a:lnTo>
                  <a:lnTo>
                    <a:pt x="2084" y="4576"/>
                  </a:lnTo>
                  <a:lnTo>
                    <a:pt x="2082" y="4572"/>
                  </a:lnTo>
                  <a:lnTo>
                    <a:pt x="2078" y="4568"/>
                  </a:lnTo>
                  <a:lnTo>
                    <a:pt x="2070" y="4566"/>
                  </a:lnTo>
                  <a:lnTo>
                    <a:pt x="2062" y="4564"/>
                  </a:lnTo>
                  <a:lnTo>
                    <a:pt x="2058" y="4566"/>
                  </a:lnTo>
                  <a:lnTo>
                    <a:pt x="2056" y="4570"/>
                  </a:lnTo>
                  <a:lnTo>
                    <a:pt x="2056" y="4576"/>
                  </a:lnTo>
                  <a:lnTo>
                    <a:pt x="2058" y="4584"/>
                  </a:lnTo>
                  <a:lnTo>
                    <a:pt x="2060" y="4594"/>
                  </a:lnTo>
                  <a:lnTo>
                    <a:pt x="2070" y="4612"/>
                  </a:lnTo>
                  <a:lnTo>
                    <a:pt x="2080" y="4626"/>
                  </a:lnTo>
                  <a:lnTo>
                    <a:pt x="2086" y="4634"/>
                  </a:lnTo>
                  <a:lnTo>
                    <a:pt x="2094" y="4640"/>
                  </a:lnTo>
                  <a:lnTo>
                    <a:pt x="2102" y="4650"/>
                  </a:lnTo>
                  <a:lnTo>
                    <a:pt x="2104" y="4654"/>
                  </a:lnTo>
                  <a:lnTo>
                    <a:pt x="2108" y="4658"/>
                  </a:lnTo>
                  <a:lnTo>
                    <a:pt x="2114" y="4658"/>
                  </a:lnTo>
                  <a:lnTo>
                    <a:pt x="2116" y="4658"/>
                  </a:lnTo>
                  <a:lnTo>
                    <a:pt x="2120" y="4660"/>
                  </a:lnTo>
                  <a:lnTo>
                    <a:pt x="2124" y="4664"/>
                  </a:lnTo>
                  <a:lnTo>
                    <a:pt x="2130" y="4672"/>
                  </a:lnTo>
                  <a:lnTo>
                    <a:pt x="2138" y="4686"/>
                  </a:lnTo>
                  <a:lnTo>
                    <a:pt x="2138" y="4690"/>
                  </a:lnTo>
                  <a:lnTo>
                    <a:pt x="2138" y="4692"/>
                  </a:lnTo>
                  <a:lnTo>
                    <a:pt x="2146" y="4698"/>
                  </a:lnTo>
                  <a:lnTo>
                    <a:pt x="2152" y="4702"/>
                  </a:lnTo>
                  <a:lnTo>
                    <a:pt x="2154" y="4706"/>
                  </a:lnTo>
                  <a:lnTo>
                    <a:pt x="2154" y="4716"/>
                  </a:lnTo>
                  <a:lnTo>
                    <a:pt x="2156" y="4720"/>
                  </a:lnTo>
                  <a:lnTo>
                    <a:pt x="2158" y="4724"/>
                  </a:lnTo>
                  <a:lnTo>
                    <a:pt x="2162" y="4730"/>
                  </a:lnTo>
                  <a:lnTo>
                    <a:pt x="2172" y="4736"/>
                  </a:lnTo>
                  <a:lnTo>
                    <a:pt x="2182" y="4742"/>
                  </a:lnTo>
                  <a:lnTo>
                    <a:pt x="2192" y="4748"/>
                  </a:lnTo>
                  <a:lnTo>
                    <a:pt x="2198" y="4756"/>
                  </a:lnTo>
                  <a:lnTo>
                    <a:pt x="2200" y="4760"/>
                  </a:lnTo>
                  <a:lnTo>
                    <a:pt x="2200" y="4762"/>
                  </a:lnTo>
                  <a:lnTo>
                    <a:pt x="2198" y="4766"/>
                  </a:lnTo>
                  <a:lnTo>
                    <a:pt x="2198" y="4772"/>
                  </a:lnTo>
                  <a:lnTo>
                    <a:pt x="2206" y="4794"/>
                  </a:lnTo>
                  <a:lnTo>
                    <a:pt x="2214" y="4820"/>
                  </a:lnTo>
                  <a:lnTo>
                    <a:pt x="2218" y="4828"/>
                  </a:lnTo>
                  <a:lnTo>
                    <a:pt x="2226" y="4834"/>
                  </a:lnTo>
                  <a:lnTo>
                    <a:pt x="2234" y="4838"/>
                  </a:lnTo>
                  <a:lnTo>
                    <a:pt x="2236" y="4844"/>
                  </a:lnTo>
                  <a:lnTo>
                    <a:pt x="2240" y="4854"/>
                  </a:lnTo>
                  <a:lnTo>
                    <a:pt x="2254" y="4870"/>
                  </a:lnTo>
                  <a:lnTo>
                    <a:pt x="2260" y="4876"/>
                  </a:lnTo>
                  <a:lnTo>
                    <a:pt x="2262" y="4882"/>
                  </a:lnTo>
                  <a:lnTo>
                    <a:pt x="2264" y="4886"/>
                  </a:lnTo>
                  <a:lnTo>
                    <a:pt x="2264" y="4890"/>
                  </a:lnTo>
                  <a:lnTo>
                    <a:pt x="2262" y="4898"/>
                  </a:lnTo>
                  <a:lnTo>
                    <a:pt x="2264" y="4900"/>
                  </a:lnTo>
                  <a:lnTo>
                    <a:pt x="2266" y="4904"/>
                  </a:lnTo>
                  <a:lnTo>
                    <a:pt x="2274" y="4912"/>
                  </a:lnTo>
                  <a:lnTo>
                    <a:pt x="2278" y="4922"/>
                  </a:lnTo>
                  <a:lnTo>
                    <a:pt x="2282" y="4934"/>
                  </a:lnTo>
                  <a:lnTo>
                    <a:pt x="2284" y="4946"/>
                  </a:lnTo>
                  <a:lnTo>
                    <a:pt x="2290" y="4960"/>
                  </a:lnTo>
                  <a:lnTo>
                    <a:pt x="2300" y="4976"/>
                  </a:lnTo>
                  <a:lnTo>
                    <a:pt x="2312" y="4992"/>
                  </a:lnTo>
                  <a:lnTo>
                    <a:pt x="2326" y="5008"/>
                  </a:lnTo>
                  <a:lnTo>
                    <a:pt x="2336" y="5018"/>
                  </a:lnTo>
                  <a:lnTo>
                    <a:pt x="2342" y="5028"/>
                  </a:lnTo>
                  <a:lnTo>
                    <a:pt x="2350" y="5038"/>
                  </a:lnTo>
                  <a:lnTo>
                    <a:pt x="2364" y="5054"/>
                  </a:lnTo>
                  <a:lnTo>
                    <a:pt x="2380" y="5072"/>
                  </a:lnTo>
                  <a:lnTo>
                    <a:pt x="2394" y="5084"/>
                  </a:lnTo>
                  <a:lnTo>
                    <a:pt x="2404" y="5094"/>
                  </a:lnTo>
                  <a:lnTo>
                    <a:pt x="2416" y="5108"/>
                  </a:lnTo>
                  <a:lnTo>
                    <a:pt x="2426" y="5122"/>
                  </a:lnTo>
                  <a:lnTo>
                    <a:pt x="2434" y="5132"/>
                  </a:lnTo>
                  <a:lnTo>
                    <a:pt x="2436" y="5134"/>
                  </a:lnTo>
                  <a:lnTo>
                    <a:pt x="2438" y="5134"/>
                  </a:lnTo>
                  <a:lnTo>
                    <a:pt x="2434" y="5120"/>
                  </a:lnTo>
                  <a:lnTo>
                    <a:pt x="2434" y="5112"/>
                  </a:lnTo>
                  <a:lnTo>
                    <a:pt x="2434" y="5110"/>
                  </a:lnTo>
                  <a:lnTo>
                    <a:pt x="2438" y="5112"/>
                  </a:lnTo>
                  <a:lnTo>
                    <a:pt x="2444" y="5114"/>
                  </a:lnTo>
                  <a:lnTo>
                    <a:pt x="2450" y="5118"/>
                  </a:lnTo>
                  <a:lnTo>
                    <a:pt x="2454" y="5120"/>
                  </a:lnTo>
                  <a:lnTo>
                    <a:pt x="2458" y="5118"/>
                  </a:lnTo>
                  <a:lnTo>
                    <a:pt x="2460" y="5114"/>
                  </a:lnTo>
                  <a:lnTo>
                    <a:pt x="2462" y="5108"/>
                  </a:lnTo>
                  <a:lnTo>
                    <a:pt x="2464" y="5108"/>
                  </a:lnTo>
                  <a:lnTo>
                    <a:pt x="2470" y="5116"/>
                  </a:lnTo>
                  <a:lnTo>
                    <a:pt x="2476" y="5126"/>
                  </a:lnTo>
                  <a:lnTo>
                    <a:pt x="2480" y="5128"/>
                  </a:lnTo>
                  <a:lnTo>
                    <a:pt x="2484" y="5128"/>
                  </a:lnTo>
                  <a:close/>
                  <a:moveTo>
                    <a:pt x="2344" y="4774"/>
                  </a:moveTo>
                  <a:lnTo>
                    <a:pt x="2344" y="4774"/>
                  </a:lnTo>
                  <a:lnTo>
                    <a:pt x="2340" y="4772"/>
                  </a:lnTo>
                  <a:lnTo>
                    <a:pt x="2338" y="4772"/>
                  </a:lnTo>
                  <a:lnTo>
                    <a:pt x="2338" y="4774"/>
                  </a:lnTo>
                  <a:lnTo>
                    <a:pt x="2338" y="4776"/>
                  </a:lnTo>
                  <a:lnTo>
                    <a:pt x="2340" y="4784"/>
                  </a:lnTo>
                  <a:lnTo>
                    <a:pt x="2344" y="4792"/>
                  </a:lnTo>
                  <a:lnTo>
                    <a:pt x="2346" y="4792"/>
                  </a:lnTo>
                  <a:lnTo>
                    <a:pt x="2348" y="4788"/>
                  </a:lnTo>
                  <a:lnTo>
                    <a:pt x="2348" y="4780"/>
                  </a:lnTo>
                  <a:lnTo>
                    <a:pt x="2346" y="4776"/>
                  </a:lnTo>
                  <a:lnTo>
                    <a:pt x="2344" y="4774"/>
                  </a:lnTo>
                  <a:close/>
                  <a:moveTo>
                    <a:pt x="2374" y="4792"/>
                  </a:moveTo>
                  <a:lnTo>
                    <a:pt x="2374" y="4792"/>
                  </a:lnTo>
                  <a:lnTo>
                    <a:pt x="2372" y="4786"/>
                  </a:lnTo>
                  <a:lnTo>
                    <a:pt x="2366" y="4784"/>
                  </a:lnTo>
                  <a:lnTo>
                    <a:pt x="2360" y="4782"/>
                  </a:lnTo>
                  <a:lnTo>
                    <a:pt x="2358" y="4782"/>
                  </a:lnTo>
                  <a:lnTo>
                    <a:pt x="2358" y="4784"/>
                  </a:lnTo>
                  <a:lnTo>
                    <a:pt x="2358" y="4788"/>
                  </a:lnTo>
                  <a:lnTo>
                    <a:pt x="2364" y="4790"/>
                  </a:lnTo>
                  <a:lnTo>
                    <a:pt x="2372" y="4794"/>
                  </a:lnTo>
                  <a:lnTo>
                    <a:pt x="2374" y="4794"/>
                  </a:lnTo>
                  <a:lnTo>
                    <a:pt x="2374" y="4792"/>
                  </a:lnTo>
                  <a:close/>
                  <a:moveTo>
                    <a:pt x="2316" y="4736"/>
                  </a:moveTo>
                  <a:lnTo>
                    <a:pt x="2316" y="4736"/>
                  </a:lnTo>
                  <a:lnTo>
                    <a:pt x="2312" y="4736"/>
                  </a:lnTo>
                  <a:lnTo>
                    <a:pt x="2310" y="4736"/>
                  </a:lnTo>
                  <a:lnTo>
                    <a:pt x="2306" y="4740"/>
                  </a:lnTo>
                  <a:lnTo>
                    <a:pt x="2306" y="4746"/>
                  </a:lnTo>
                  <a:lnTo>
                    <a:pt x="2308" y="4750"/>
                  </a:lnTo>
                  <a:lnTo>
                    <a:pt x="2310" y="4752"/>
                  </a:lnTo>
                  <a:lnTo>
                    <a:pt x="2312" y="4752"/>
                  </a:lnTo>
                  <a:lnTo>
                    <a:pt x="2314" y="4752"/>
                  </a:lnTo>
                  <a:lnTo>
                    <a:pt x="2318" y="4746"/>
                  </a:lnTo>
                  <a:lnTo>
                    <a:pt x="2318" y="4740"/>
                  </a:lnTo>
                  <a:lnTo>
                    <a:pt x="2318" y="4736"/>
                  </a:lnTo>
                  <a:lnTo>
                    <a:pt x="2316" y="4736"/>
                  </a:lnTo>
                  <a:close/>
                  <a:moveTo>
                    <a:pt x="36" y="5458"/>
                  </a:moveTo>
                  <a:lnTo>
                    <a:pt x="36" y="5458"/>
                  </a:lnTo>
                  <a:lnTo>
                    <a:pt x="32" y="5458"/>
                  </a:lnTo>
                  <a:lnTo>
                    <a:pt x="30" y="5460"/>
                  </a:lnTo>
                  <a:lnTo>
                    <a:pt x="32" y="5464"/>
                  </a:lnTo>
                  <a:lnTo>
                    <a:pt x="36" y="5470"/>
                  </a:lnTo>
                  <a:lnTo>
                    <a:pt x="38" y="5472"/>
                  </a:lnTo>
                  <a:lnTo>
                    <a:pt x="40" y="5472"/>
                  </a:lnTo>
                  <a:lnTo>
                    <a:pt x="40" y="5468"/>
                  </a:lnTo>
                  <a:lnTo>
                    <a:pt x="40" y="5462"/>
                  </a:lnTo>
                  <a:lnTo>
                    <a:pt x="36" y="5458"/>
                  </a:lnTo>
                  <a:close/>
                  <a:moveTo>
                    <a:pt x="2554" y="4992"/>
                  </a:moveTo>
                  <a:lnTo>
                    <a:pt x="2554" y="4992"/>
                  </a:lnTo>
                  <a:lnTo>
                    <a:pt x="2558" y="4998"/>
                  </a:lnTo>
                  <a:lnTo>
                    <a:pt x="2560" y="4998"/>
                  </a:lnTo>
                  <a:lnTo>
                    <a:pt x="2562" y="4996"/>
                  </a:lnTo>
                  <a:lnTo>
                    <a:pt x="2564" y="4994"/>
                  </a:lnTo>
                  <a:lnTo>
                    <a:pt x="2566" y="4994"/>
                  </a:lnTo>
                  <a:lnTo>
                    <a:pt x="2570" y="4994"/>
                  </a:lnTo>
                  <a:lnTo>
                    <a:pt x="2574" y="4994"/>
                  </a:lnTo>
                  <a:lnTo>
                    <a:pt x="2578" y="4988"/>
                  </a:lnTo>
                  <a:lnTo>
                    <a:pt x="2582" y="4980"/>
                  </a:lnTo>
                  <a:lnTo>
                    <a:pt x="2582" y="4976"/>
                  </a:lnTo>
                  <a:lnTo>
                    <a:pt x="2580" y="4974"/>
                  </a:lnTo>
                  <a:lnTo>
                    <a:pt x="2576" y="4968"/>
                  </a:lnTo>
                  <a:lnTo>
                    <a:pt x="2568" y="4964"/>
                  </a:lnTo>
                  <a:lnTo>
                    <a:pt x="2562" y="4962"/>
                  </a:lnTo>
                  <a:lnTo>
                    <a:pt x="2558" y="4964"/>
                  </a:lnTo>
                  <a:lnTo>
                    <a:pt x="2556" y="4968"/>
                  </a:lnTo>
                  <a:lnTo>
                    <a:pt x="2554" y="4972"/>
                  </a:lnTo>
                  <a:lnTo>
                    <a:pt x="2552" y="4982"/>
                  </a:lnTo>
                  <a:lnTo>
                    <a:pt x="2552" y="4988"/>
                  </a:lnTo>
                  <a:lnTo>
                    <a:pt x="2554" y="4992"/>
                  </a:lnTo>
                  <a:close/>
                  <a:moveTo>
                    <a:pt x="8" y="5430"/>
                  </a:moveTo>
                  <a:lnTo>
                    <a:pt x="8" y="5430"/>
                  </a:lnTo>
                  <a:lnTo>
                    <a:pt x="6" y="5434"/>
                  </a:lnTo>
                  <a:lnTo>
                    <a:pt x="6" y="5436"/>
                  </a:lnTo>
                  <a:lnTo>
                    <a:pt x="6" y="5440"/>
                  </a:lnTo>
                  <a:lnTo>
                    <a:pt x="10" y="5444"/>
                  </a:lnTo>
                  <a:lnTo>
                    <a:pt x="14" y="5442"/>
                  </a:lnTo>
                  <a:lnTo>
                    <a:pt x="14" y="5438"/>
                  </a:lnTo>
                  <a:lnTo>
                    <a:pt x="14" y="5434"/>
                  </a:lnTo>
                  <a:lnTo>
                    <a:pt x="12" y="5430"/>
                  </a:lnTo>
                  <a:lnTo>
                    <a:pt x="10" y="5430"/>
                  </a:lnTo>
                  <a:lnTo>
                    <a:pt x="8" y="5430"/>
                  </a:lnTo>
                  <a:close/>
                  <a:moveTo>
                    <a:pt x="3222" y="4178"/>
                  </a:moveTo>
                  <a:lnTo>
                    <a:pt x="3222" y="4178"/>
                  </a:lnTo>
                  <a:lnTo>
                    <a:pt x="3224" y="4178"/>
                  </a:lnTo>
                  <a:lnTo>
                    <a:pt x="3228" y="4176"/>
                  </a:lnTo>
                  <a:lnTo>
                    <a:pt x="3232" y="4172"/>
                  </a:lnTo>
                  <a:lnTo>
                    <a:pt x="3234" y="4166"/>
                  </a:lnTo>
                  <a:lnTo>
                    <a:pt x="3232" y="4162"/>
                  </a:lnTo>
                  <a:lnTo>
                    <a:pt x="3232" y="4160"/>
                  </a:lnTo>
                  <a:lnTo>
                    <a:pt x="3230" y="4160"/>
                  </a:lnTo>
                  <a:lnTo>
                    <a:pt x="3228" y="4156"/>
                  </a:lnTo>
                  <a:lnTo>
                    <a:pt x="3226" y="4152"/>
                  </a:lnTo>
                  <a:lnTo>
                    <a:pt x="3224" y="4150"/>
                  </a:lnTo>
                  <a:lnTo>
                    <a:pt x="3222" y="4154"/>
                  </a:lnTo>
                  <a:lnTo>
                    <a:pt x="3222" y="4160"/>
                  </a:lnTo>
                  <a:lnTo>
                    <a:pt x="3222" y="4168"/>
                  </a:lnTo>
                  <a:lnTo>
                    <a:pt x="3220" y="4172"/>
                  </a:lnTo>
                  <a:lnTo>
                    <a:pt x="3218" y="4174"/>
                  </a:lnTo>
                  <a:lnTo>
                    <a:pt x="3222" y="4178"/>
                  </a:lnTo>
                  <a:close/>
                  <a:moveTo>
                    <a:pt x="3526" y="3176"/>
                  </a:moveTo>
                  <a:lnTo>
                    <a:pt x="3526" y="3176"/>
                  </a:lnTo>
                  <a:lnTo>
                    <a:pt x="3522" y="3176"/>
                  </a:lnTo>
                  <a:lnTo>
                    <a:pt x="3520" y="3174"/>
                  </a:lnTo>
                  <a:lnTo>
                    <a:pt x="3522" y="3168"/>
                  </a:lnTo>
                  <a:lnTo>
                    <a:pt x="3526" y="3162"/>
                  </a:lnTo>
                  <a:lnTo>
                    <a:pt x="3526" y="3158"/>
                  </a:lnTo>
                  <a:lnTo>
                    <a:pt x="3526" y="3154"/>
                  </a:lnTo>
                  <a:lnTo>
                    <a:pt x="3522" y="3152"/>
                  </a:lnTo>
                  <a:lnTo>
                    <a:pt x="3518" y="3152"/>
                  </a:lnTo>
                  <a:lnTo>
                    <a:pt x="3510" y="3156"/>
                  </a:lnTo>
                  <a:lnTo>
                    <a:pt x="3506" y="3156"/>
                  </a:lnTo>
                  <a:lnTo>
                    <a:pt x="3504" y="3156"/>
                  </a:lnTo>
                  <a:lnTo>
                    <a:pt x="3500" y="3154"/>
                  </a:lnTo>
                  <a:lnTo>
                    <a:pt x="3500" y="3148"/>
                  </a:lnTo>
                  <a:lnTo>
                    <a:pt x="3498" y="3146"/>
                  </a:lnTo>
                  <a:lnTo>
                    <a:pt x="3496" y="3142"/>
                  </a:lnTo>
                  <a:lnTo>
                    <a:pt x="3490" y="3140"/>
                  </a:lnTo>
                  <a:lnTo>
                    <a:pt x="3486" y="3140"/>
                  </a:lnTo>
                  <a:lnTo>
                    <a:pt x="3482" y="3140"/>
                  </a:lnTo>
                  <a:lnTo>
                    <a:pt x="3478" y="3144"/>
                  </a:lnTo>
                  <a:lnTo>
                    <a:pt x="3476" y="3148"/>
                  </a:lnTo>
                  <a:lnTo>
                    <a:pt x="3474" y="3154"/>
                  </a:lnTo>
                  <a:lnTo>
                    <a:pt x="3470" y="3154"/>
                  </a:lnTo>
                  <a:lnTo>
                    <a:pt x="3466" y="3154"/>
                  </a:lnTo>
                  <a:lnTo>
                    <a:pt x="3464" y="3160"/>
                  </a:lnTo>
                  <a:lnTo>
                    <a:pt x="3462" y="3164"/>
                  </a:lnTo>
                  <a:lnTo>
                    <a:pt x="3460" y="3164"/>
                  </a:lnTo>
                  <a:lnTo>
                    <a:pt x="3456" y="3160"/>
                  </a:lnTo>
                  <a:lnTo>
                    <a:pt x="3454" y="3158"/>
                  </a:lnTo>
                  <a:lnTo>
                    <a:pt x="3452" y="3164"/>
                  </a:lnTo>
                  <a:lnTo>
                    <a:pt x="3452" y="3168"/>
                  </a:lnTo>
                  <a:lnTo>
                    <a:pt x="3448" y="3170"/>
                  </a:lnTo>
                  <a:lnTo>
                    <a:pt x="3444" y="3168"/>
                  </a:lnTo>
                  <a:lnTo>
                    <a:pt x="3440" y="3168"/>
                  </a:lnTo>
                  <a:lnTo>
                    <a:pt x="3442" y="3174"/>
                  </a:lnTo>
                  <a:lnTo>
                    <a:pt x="3444" y="3182"/>
                  </a:lnTo>
                  <a:lnTo>
                    <a:pt x="3444" y="3186"/>
                  </a:lnTo>
                  <a:lnTo>
                    <a:pt x="3444" y="3190"/>
                  </a:lnTo>
                  <a:lnTo>
                    <a:pt x="3446" y="3196"/>
                  </a:lnTo>
                  <a:lnTo>
                    <a:pt x="3448" y="3200"/>
                  </a:lnTo>
                  <a:lnTo>
                    <a:pt x="3450" y="3204"/>
                  </a:lnTo>
                  <a:lnTo>
                    <a:pt x="3450" y="3210"/>
                  </a:lnTo>
                  <a:lnTo>
                    <a:pt x="3456" y="3204"/>
                  </a:lnTo>
                  <a:lnTo>
                    <a:pt x="3460" y="3202"/>
                  </a:lnTo>
                  <a:lnTo>
                    <a:pt x="3464" y="3200"/>
                  </a:lnTo>
                  <a:lnTo>
                    <a:pt x="3464" y="3202"/>
                  </a:lnTo>
                  <a:lnTo>
                    <a:pt x="3464" y="3204"/>
                  </a:lnTo>
                  <a:lnTo>
                    <a:pt x="3466" y="3208"/>
                  </a:lnTo>
                  <a:lnTo>
                    <a:pt x="3468" y="3208"/>
                  </a:lnTo>
                  <a:lnTo>
                    <a:pt x="3472" y="3206"/>
                  </a:lnTo>
                  <a:lnTo>
                    <a:pt x="3474" y="3204"/>
                  </a:lnTo>
                  <a:lnTo>
                    <a:pt x="3474" y="3200"/>
                  </a:lnTo>
                  <a:lnTo>
                    <a:pt x="3472" y="3198"/>
                  </a:lnTo>
                  <a:lnTo>
                    <a:pt x="3468" y="3194"/>
                  </a:lnTo>
                  <a:lnTo>
                    <a:pt x="3466" y="3192"/>
                  </a:lnTo>
                  <a:lnTo>
                    <a:pt x="3464" y="3188"/>
                  </a:lnTo>
                  <a:lnTo>
                    <a:pt x="3466" y="3182"/>
                  </a:lnTo>
                  <a:lnTo>
                    <a:pt x="3466" y="3180"/>
                  </a:lnTo>
                  <a:lnTo>
                    <a:pt x="3468" y="3180"/>
                  </a:lnTo>
                  <a:lnTo>
                    <a:pt x="3470" y="3182"/>
                  </a:lnTo>
                  <a:lnTo>
                    <a:pt x="3474" y="3186"/>
                  </a:lnTo>
                  <a:lnTo>
                    <a:pt x="3480" y="3196"/>
                  </a:lnTo>
                  <a:lnTo>
                    <a:pt x="3482" y="3208"/>
                  </a:lnTo>
                  <a:lnTo>
                    <a:pt x="3480" y="3218"/>
                  </a:lnTo>
                  <a:lnTo>
                    <a:pt x="3474" y="3228"/>
                  </a:lnTo>
                  <a:lnTo>
                    <a:pt x="3468" y="3236"/>
                  </a:lnTo>
                  <a:lnTo>
                    <a:pt x="3466" y="3242"/>
                  </a:lnTo>
                  <a:lnTo>
                    <a:pt x="3470" y="3258"/>
                  </a:lnTo>
                  <a:lnTo>
                    <a:pt x="3470" y="3266"/>
                  </a:lnTo>
                  <a:lnTo>
                    <a:pt x="3468" y="3270"/>
                  </a:lnTo>
                  <a:lnTo>
                    <a:pt x="3466" y="3274"/>
                  </a:lnTo>
                  <a:lnTo>
                    <a:pt x="3466" y="3276"/>
                  </a:lnTo>
                  <a:lnTo>
                    <a:pt x="3476" y="3280"/>
                  </a:lnTo>
                  <a:lnTo>
                    <a:pt x="3482" y="3282"/>
                  </a:lnTo>
                  <a:lnTo>
                    <a:pt x="3486" y="3286"/>
                  </a:lnTo>
                  <a:lnTo>
                    <a:pt x="3486" y="3290"/>
                  </a:lnTo>
                  <a:lnTo>
                    <a:pt x="3486" y="3292"/>
                  </a:lnTo>
                  <a:lnTo>
                    <a:pt x="3488" y="3292"/>
                  </a:lnTo>
                  <a:lnTo>
                    <a:pt x="3496" y="3288"/>
                  </a:lnTo>
                  <a:lnTo>
                    <a:pt x="3500" y="3284"/>
                  </a:lnTo>
                  <a:lnTo>
                    <a:pt x="3502" y="3280"/>
                  </a:lnTo>
                  <a:lnTo>
                    <a:pt x="3502" y="3278"/>
                  </a:lnTo>
                  <a:lnTo>
                    <a:pt x="3502" y="3276"/>
                  </a:lnTo>
                  <a:lnTo>
                    <a:pt x="3500" y="3272"/>
                  </a:lnTo>
                  <a:lnTo>
                    <a:pt x="3502" y="3270"/>
                  </a:lnTo>
                  <a:lnTo>
                    <a:pt x="3506" y="3268"/>
                  </a:lnTo>
                  <a:lnTo>
                    <a:pt x="3508" y="3270"/>
                  </a:lnTo>
                  <a:lnTo>
                    <a:pt x="3510" y="3274"/>
                  </a:lnTo>
                  <a:lnTo>
                    <a:pt x="3514" y="3272"/>
                  </a:lnTo>
                  <a:lnTo>
                    <a:pt x="3516" y="3268"/>
                  </a:lnTo>
                  <a:lnTo>
                    <a:pt x="3518" y="3260"/>
                  </a:lnTo>
                  <a:lnTo>
                    <a:pt x="3522" y="3236"/>
                  </a:lnTo>
                  <a:lnTo>
                    <a:pt x="3528" y="3212"/>
                  </a:lnTo>
                  <a:lnTo>
                    <a:pt x="3532" y="3202"/>
                  </a:lnTo>
                  <a:lnTo>
                    <a:pt x="3534" y="3200"/>
                  </a:lnTo>
                  <a:lnTo>
                    <a:pt x="3538" y="3198"/>
                  </a:lnTo>
                  <a:lnTo>
                    <a:pt x="3540" y="3196"/>
                  </a:lnTo>
                  <a:lnTo>
                    <a:pt x="3542" y="3194"/>
                  </a:lnTo>
                  <a:lnTo>
                    <a:pt x="3540" y="3186"/>
                  </a:lnTo>
                  <a:lnTo>
                    <a:pt x="3534" y="3180"/>
                  </a:lnTo>
                  <a:lnTo>
                    <a:pt x="3530" y="3178"/>
                  </a:lnTo>
                  <a:lnTo>
                    <a:pt x="3526" y="3176"/>
                  </a:lnTo>
                  <a:close/>
                  <a:moveTo>
                    <a:pt x="3432" y="3438"/>
                  </a:moveTo>
                  <a:lnTo>
                    <a:pt x="3432" y="3438"/>
                  </a:lnTo>
                  <a:lnTo>
                    <a:pt x="3432" y="3442"/>
                  </a:lnTo>
                  <a:lnTo>
                    <a:pt x="3434" y="3442"/>
                  </a:lnTo>
                  <a:lnTo>
                    <a:pt x="3440" y="3436"/>
                  </a:lnTo>
                  <a:lnTo>
                    <a:pt x="3446" y="3428"/>
                  </a:lnTo>
                  <a:lnTo>
                    <a:pt x="3448" y="3424"/>
                  </a:lnTo>
                  <a:lnTo>
                    <a:pt x="3448" y="3422"/>
                  </a:lnTo>
                  <a:lnTo>
                    <a:pt x="3444" y="3422"/>
                  </a:lnTo>
                  <a:lnTo>
                    <a:pt x="3438" y="3424"/>
                  </a:lnTo>
                  <a:lnTo>
                    <a:pt x="3434" y="3430"/>
                  </a:lnTo>
                  <a:lnTo>
                    <a:pt x="3432" y="3434"/>
                  </a:lnTo>
                  <a:lnTo>
                    <a:pt x="3432" y="3438"/>
                  </a:lnTo>
                  <a:close/>
                  <a:moveTo>
                    <a:pt x="3434" y="3100"/>
                  </a:moveTo>
                  <a:lnTo>
                    <a:pt x="3434" y="3100"/>
                  </a:lnTo>
                  <a:lnTo>
                    <a:pt x="3432" y="3102"/>
                  </a:lnTo>
                  <a:lnTo>
                    <a:pt x="3430" y="3106"/>
                  </a:lnTo>
                  <a:lnTo>
                    <a:pt x="3430" y="3110"/>
                  </a:lnTo>
                  <a:lnTo>
                    <a:pt x="3428" y="3116"/>
                  </a:lnTo>
                  <a:lnTo>
                    <a:pt x="3426" y="3126"/>
                  </a:lnTo>
                  <a:lnTo>
                    <a:pt x="3426" y="3130"/>
                  </a:lnTo>
                  <a:lnTo>
                    <a:pt x="3428" y="3128"/>
                  </a:lnTo>
                  <a:lnTo>
                    <a:pt x="3430" y="3124"/>
                  </a:lnTo>
                  <a:lnTo>
                    <a:pt x="3432" y="3120"/>
                  </a:lnTo>
                  <a:lnTo>
                    <a:pt x="3434" y="3114"/>
                  </a:lnTo>
                  <a:lnTo>
                    <a:pt x="3436" y="3110"/>
                  </a:lnTo>
                  <a:lnTo>
                    <a:pt x="3438" y="3104"/>
                  </a:lnTo>
                  <a:lnTo>
                    <a:pt x="3438" y="3100"/>
                  </a:lnTo>
                  <a:lnTo>
                    <a:pt x="3436" y="3100"/>
                  </a:lnTo>
                  <a:lnTo>
                    <a:pt x="3434" y="3100"/>
                  </a:lnTo>
                  <a:close/>
                  <a:moveTo>
                    <a:pt x="4106" y="2564"/>
                  </a:moveTo>
                  <a:lnTo>
                    <a:pt x="4106" y="2564"/>
                  </a:lnTo>
                  <a:lnTo>
                    <a:pt x="4098" y="2576"/>
                  </a:lnTo>
                  <a:lnTo>
                    <a:pt x="4088" y="2586"/>
                  </a:lnTo>
                  <a:lnTo>
                    <a:pt x="4084" y="2594"/>
                  </a:lnTo>
                  <a:lnTo>
                    <a:pt x="4082" y="2598"/>
                  </a:lnTo>
                  <a:lnTo>
                    <a:pt x="4084" y="2604"/>
                  </a:lnTo>
                  <a:lnTo>
                    <a:pt x="4086" y="2604"/>
                  </a:lnTo>
                  <a:lnTo>
                    <a:pt x="4088" y="2602"/>
                  </a:lnTo>
                  <a:lnTo>
                    <a:pt x="4094" y="2592"/>
                  </a:lnTo>
                  <a:lnTo>
                    <a:pt x="4098" y="2586"/>
                  </a:lnTo>
                  <a:lnTo>
                    <a:pt x="4104" y="2580"/>
                  </a:lnTo>
                  <a:lnTo>
                    <a:pt x="4112" y="2574"/>
                  </a:lnTo>
                  <a:lnTo>
                    <a:pt x="4122" y="2570"/>
                  </a:lnTo>
                  <a:lnTo>
                    <a:pt x="4126" y="2568"/>
                  </a:lnTo>
                  <a:lnTo>
                    <a:pt x="4126" y="2566"/>
                  </a:lnTo>
                  <a:lnTo>
                    <a:pt x="4120" y="2562"/>
                  </a:lnTo>
                  <a:lnTo>
                    <a:pt x="4112" y="2562"/>
                  </a:lnTo>
                  <a:lnTo>
                    <a:pt x="4108" y="2562"/>
                  </a:lnTo>
                  <a:lnTo>
                    <a:pt x="4106" y="2564"/>
                  </a:lnTo>
                  <a:close/>
                  <a:moveTo>
                    <a:pt x="3472" y="4884"/>
                  </a:moveTo>
                  <a:lnTo>
                    <a:pt x="3472" y="4884"/>
                  </a:lnTo>
                  <a:lnTo>
                    <a:pt x="3474" y="4884"/>
                  </a:lnTo>
                  <a:lnTo>
                    <a:pt x="3476" y="4884"/>
                  </a:lnTo>
                  <a:lnTo>
                    <a:pt x="3484" y="4882"/>
                  </a:lnTo>
                  <a:lnTo>
                    <a:pt x="3488" y="4880"/>
                  </a:lnTo>
                  <a:lnTo>
                    <a:pt x="3490" y="4878"/>
                  </a:lnTo>
                  <a:lnTo>
                    <a:pt x="3488" y="4878"/>
                  </a:lnTo>
                  <a:lnTo>
                    <a:pt x="3478" y="4878"/>
                  </a:lnTo>
                  <a:lnTo>
                    <a:pt x="3472" y="4880"/>
                  </a:lnTo>
                  <a:lnTo>
                    <a:pt x="3472" y="4882"/>
                  </a:lnTo>
                  <a:lnTo>
                    <a:pt x="3472" y="4884"/>
                  </a:lnTo>
                  <a:close/>
                  <a:moveTo>
                    <a:pt x="3468" y="3214"/>
                  </a:moveTo>
                  <a:lnTo>
                    <a:pt x="3468" y="3214"/>
                  </a:lnTo>
                  <a:lnTo>
                    <a:pt x="3468" y="3212"/>
                  </a:lnTo>
                  <a:lnTo>
                    <a:pt x="3466" y="3212"/>
                  </a:lnTo>
                  <a:lnTo>
                    <a:pt x="3462" y="3212"/>
                  </a:lnTo>
                  <a:lnTo>
                    <a:pt x="3460" y="3218"/>
                  </a:lnTo>
                  <a:lnTo>
                    <a:pt x="3460" y="3224"/>
                  </a:lnTo>
                  <a:lnTo>
                    <a:pt x="3460" y="3226"/>
                  </a:lnTo>
                  <a:lnTo>
                    <a:pt x="3462" y="3226"/>
                  </a:lnTo>
                  <a:lnTo>
                    <a:pt x="3464" y="3224"/>
                  </a:lnTo>
                  <a:lnTo>
                    <a:pt x="3468" y="3220"/>
                  </a:lnTo>
                  <a:lnTo>
                    <a:pt x="3468" y="3214"/>
                  </a:lnTo>
                  <a:close/>
                  <a:moveTo>
                    <a:pt x="3482" y="3322"/>
                  </a:moveTo>
                  <a:lnTo>
                    <a:pt x="3482" y="3322"/>
                  </a:lnTo>
                  <a:lnTo>
                    <a:pt x="3478" y="3322"/>
                  </a:lnTo>
                  <a:lnTo>
                    <a:pt x="3476" y="3326"/>
                  </a:lnTo>
                  <a:lnTo>
                    <a:pt x="3478" y="3330"/>
                  </a:lnTo>
                  <a:lnTo>
                    <a:pt x="3482" y="3332"/>
                  </a:lnTo>
                  <a:lnTo>
                    <a:pt x="3486" y="3332"/>
                  </a:lnTo>
                  <a:lnTo>
                    <a:pt x="3486" y="3328"/>
                  </a:lnTo>
                  <a:lnTo>
                    <a:pt x="3484" y="3324"/>
                  </a:lnTo>
                  <a:lnTo>
                    <a:pt x="3482" y="3322"/>
                  </a:lnTo>
                  <a:close/>
                  <a:moveTo>
                    <a:pt x="3652" y="3124"/>
                  </a:moveTo>
                  <a:lnTo>
                    <a:pt x="3652" y="3124"/>
                  </a:lnTo>
                  <a:lnTo>
                    <a:pt x="3654" y="3126"/>
                  </a:lnTo>
                  <a:lnTo>
                    <a:pt x="3656" y="3124"/>
                  </a:lnTo>
                  <a:lnTo>
                    <a:pt x="3658" y="3118"/>
                  </a:lnTo>
                  <a:lnTo>
                    <a:pt x="3662" y="3112"/>
                  </a:lnTo>
                  <a:lnTo>
                    <a:pt x="3662" y="3106"/>
                  </a:lnTo>
                  <a:lnTo>
                    <a:pt x="3662" y="3104"/>
                  </a:lnTo>
                  <a:lnTo>
                    <a:pt x="3660" y="3104"/>
                  </a:lnTo>
                  <a:lnTo>
                    <a:pt x="3656" y="3110"/>
                  </a:lnTo>
                  <a:lnTo>
                    <a:pt x="3652" y="3116"/>
                  </a:lnTo>
                  <a:lnTo>
                    <a:pt x="3652" y="3120"/>
                  </a:lnTo>
                  <a:lnTo>
                    <a:pt x="3652" y="3124"/>
                  </a:lnTo>
                  <a:close/>
                  <a:moveTo>
                    <a:pt x="3482" y="4890"/>
                  </a:moveTo>
                  <a:lnTo>
                    <a:pt x="3482" y="4890"/>
                  </a:lnTo>
                  <a:lnTo>
                    <a:pt x="3486" y="4896"/>
                  </a:lnTo>
                  <a:lnTo>
                    <a:pt x="3492" y="4904"/>
                  </a:lnTo>
                  <a:lnTo>
                    <a:pt x="3494" y="4904"/>
                  </a:lnTo>
                  <a:lnTo>
                    <a:pt x="3498" y="4898"/>
                  </a:lnTo>
                  <a:lnTo>
                    <a:pt x="3498" y="4890"/>
                  </a:lnTo>
                  <a:lnTo>
                    <a:pt x="3498" y="4888"/>
                  </a:lnTo>
                  <a:lnTo>
                    <a:pt x="3496" y="4886"/>
                  </a:lnTo>
                  <a:lnTo>
                    <a:pt x="3492" y="4884"/>
                  </a:lnTo>
                  <a:lnTo>
                    <a:pt x="3486" y="4884"/>
                  </a:lnTo>
                  <a:lnTo>
                    <a:pt x="3482" y="4886"/>
                  </a:lnTo>
                  <a:lnTo>
                    <a:pt x="3482" y="4888"/>
                  </a:lnTo>
                  <a:lnTo>
                    <a:pt x="3482" y="4890"/>
                  </a:lnTo>
                  <a:close/>
                  <a:moveTo>
                    <a:pt x="3640" y="3122"/>
                  </a:moveTo>
                  <a:lnTo>
                    <a:pt x="3640" y="3122"/>
                  </a:lnTo>
                  <a:lnTo>
                    <a:pt x="3634" y="3120"/>
                  </a:lnTo>
                  <a:lnTo>
                    <a:pt x="3628" y="3116"/>
                  </a:lnTo>
                  <a:lnTo>
                    <a:pt x="3620" y="3116"/>
                  </a:lnTo>
                  <a:lnTo>
                    <a:pt x="3612" y="3120"/>
                  </a:lnTo>
                  <a:lnTo>
                    <a:pt x="3608" y="3122"/>
                  </a:lnTo>
                  <a:lnTo>
                    <a:pt x="3604" y="3126"/>
                  </a:lnTo>
                  <a:lnTo>
                    <a:pt x="3602" y="3132"/>
                  </a:lnTo>
                  <a:lnTo>
                    <a:pt x="3600" y="3136"/>
                  </a:lnTo>
                  <a:lnTo>
                    <a:pt x="3598" y="3138"/>
                  </a:lnTo>
                  <a:lnTo>
                    <a:pt x="3596" y="3136"/>
                  </a:lnTo>
                  <a:lnTo>
                    <a:pt x="3592" y="3136"/>
                  </a:lnTo>
                  <a:lnTo>
                    <a:pt x="3590" y="3136"/>
                  </a:lnTo>
                  <a:lnTo>
                    <a:pt x="3586" y="3138"/>
                  </a:lnTo>
                  <a:lnTo>
                    <a:pt x="3582" y="3140"/>
                  </a:lnTo>
                  <a:lnTo>
                    <a:pt x="3580" y="3136"/>
                  </a:lnTo>
                  <a:lnTo>
                    <a:pt x="3580" y="3130"/>
                  </a:lnTo>
                  <a:lnTo>
                    <a:pt x="3578" y="3128"/>
                  </a:lnTo>
                  <a:lnTo>
                    <a:pt x="3576" y="3128"/>
                  </a:lnTo>
                  <a:lnTo>
                    <a:pt x="3574" y="3132"/>
                  </a:lnTo>
                  <a:lnTo>
                    <a:pt x="3568" y="3144"/>
                  </a:lnTo>
                  <a:lnTo>
                    <a:pt x="3564" y="3150"/>
                  </a:lnTo>
                  <a:lnTo>
                    <a:pt x="3560" y="3156"/>
                  </a:lnTo>
                  <a:lnTo>
                    <a:pt x="3550" y="3164"/>
                  </a:lnTo>
                  <a:lnTo>
                    <a:pt x="3544" y="3168"/>
                  </a:lnTo>
                  <a:lnTo>
                    <a:pt x="3548" y="3168"/>
                  </a:lnTo>
                  <a:lnTo>
                    <a:pt x="3554" y="3168"/>
                  </a:lnTo>
                  <a:lnTo>
                    <a:pt x="3556" y="3170"/>
                  </a:lnTo>
                  <a:lnTo>
                    <a:pt x="3558" y="3172"/>
                  </a:lnTo>
                  <a:lnTo>
                    <a:pt x="3558" y="3174"/>
                  </a:lnTo>
                  <a:lnTo>
                    <a:pt x="3558" y="3182"/>
                  </a:lnTo>
                  <a:lnTo>
                    <a:pt x="3558" y="3186"/>
                  </a:lnTo>
                  <a:lnTo>
                    <a:pt x="3562" y="3190"/>
                  </a:lnTo>
                  <a:lnTo>
                    <a:pt x="3564" y="3192"/>
                  </a:lnTo>
                  <a:lnTo>
                    <a:pt x="3564" y="3196"/>
                  </a:lnTo>
                  <a:lnTo>
                    <a:pt x="3564" y="3198"/>
                  </a:lnTo>
                  <a:lnTo>
                    <a:pt x="3562" y="3200"/>
                  </a:lnTo>
                  <a:lnTo>
                    <a:pt x="3564" y="3200"/>
                  </a:lnTo>
                  <a:lnTo>
                    <a:pt x="3574" y="3202"/>
                  </a:lnTo>
                  <a:lnTo>
                    <a:pt x="3578" y="3202"/>
                  </a:lnTo>
                  <a:lnTo>
                    <a:pt x="3580" y="3198"/>
                  </a:lnTo>
                  <a:lnTo>
                    <a:pt x="3584" y="3186"/>
                  </a:lnTo>
                  <a:lnTo>
                    <a:pt x="3588" y="3178"/>
                  </a:lnTo>
                  <a:lnTo>
                    <a:pt x="3590" y="3172"/>
                  </a:lnTo>
                  <a:lnTo>
                    <a:pt x="3594" y="3166"/>
                  </a:lnTo>
                  <a:lnTo>
                    <a:pt x="3602" y="3164"/>
                  </a:lnTo>
                  <a:lnTo>
                    <a:pt x="3608" y="3162"/>
                  </a:lnTo>
                  <a:lnTo>
                    <a:pt x="3614" y="3164"/>
                  </a:lnTo>
                  <a:lnTo>
                    <a:pt x="3620" y="3170"/>
                  </a:lnTo>
                  <a:lnTo>
                    <a:pt x="3624" y="3172"/>
                  </a:lnTo>
                  <a:lnTo>
                    <a:pt x="3626" y="3172"/>
                  </a:lnTo>
                  <a:lnTo>
                    <a:pt x="3628" y="3170"/>
                  </a:lnTo>
                  <a:lnTo>
                    <a:pt x="3630" y="3166"/>
                  </a:lnTo>
                  <a:lnTo>
                    <a:pt x="3632" y="3160"/>
                  </a:lnTo>
                  <a:lnTo>
                    <a:pt x="3636" y="3156"/>
                  </a:lnTo>
                  <a:lnTo>
                    <a:pt x="3642" y="3150"/>
                  </a:lnTo>
                  <a:lnTo>
                    <a:pt x="3646" y="3148"/>
                  </a:lnTo>
                  <a:lnTo>
                    <a:pt x="3648" y="3144"/>
                  </a:lnTo>
                  <a:lnTo>
                    <a:pt x="3646" y="3140"/>
                  </a:lnTo>
                  <a:lnTo>
                    <a:pt x="3644" y="3132"/>
                  </a:lnTo>
                  <a:lnTo>
                    <a:pt x="3644" y="3128"/>
                  </a:lnTo>
                  <a:lnTo>
                    <a:pt x="3644" y="3126"/>
                  </a:lnTo>
                  <a:lnTo>
                    <a:pt x="3640" y="3122"/>
                  </a:lnTo>
                  <a:close/>
                  <a:moveTo>
                    <a:pt x="3450" y="4936"/>
                  </a:moveTo>
                  <a:lnTo>
                    <a:pt x="3450" y="4936"/>
                  </a:lnTo>
                  <a:lnTo>
                    <a:pt x="3456" y="4938"/>
                  </a:lnTo>
                  <a:lnTo>
                    <a:pt x="3462" y="4940"/>
                  </a:lnTo>
                  <a:lnTo>
                    <a:pt x="3468" y="4940"/>
                  </a:lnTo>
                  <a:lnTo>
                    <a:pt x="3470" y="4938"/>
                  </a:lnTo>
                  <a:lnTo>
                    <a:pt x="3472" y="4934"/>
                  </a:lnTo>
                  <a:lnTo>
                    <a:pt x="3474" y="4926"/>
                  </a:lnTo>
                  <a:lnTo>
                    <a:pt x="3472" y="4922"/>
                  </a:lnTo>
                  <a:lnTo>
                    <a:pt x="3466" y="4922"/>
                  </a:lnTo>
                  <a:lnTo>
                    <a:pt x="3458" y="4924"/>
                  </a:lnTo>
                  <a:lnTo>
                    <a:pt x="3448" y="4930"/>
                  </a:lnTo>
                  <a:lnTo>
                    <a:pt x="3448" y="4932"/>
                  </a:lnTo>
                  <a:lnTo>
                    <a:pt x="3450" y="4936"/>
                  </a:lnTo>
                  <a:close/>
                  <a:moveTo>
                    <a:pt x="3012" y="5270"/>
                  </a:moveTo>
                  <a:lnTo>
                    <a:pt x="3012" y="5270"/>
                  </a:lnTo>
                  <a:lnTo>
                    <a:pt x="3008" y="5266"/>
                  </a:lnTo>
                  <a:lnTo>
                    <a:pt x="3006" y="5264"/>
                  </a:lnTo>
                  <a:lnTo>
                    <a:pt x="3008" y="5262"/>
                  </a:lnTo>
                  <a:lnTo>
                    <a:pt x="3012" y="5264"/>
                  </a:lnTo>
                  <a:lnTo>
                    <a:pt x="3020" y="5266"/>
                  </a:lnTo>
                  <a:lnTo>
                    <a:pt x="3022" y="5266"/>
                  </a:lnTo>
                  <a:lnTo>
                    <a:pt x="3022" y="5264"/>
                  </a:lnTo>
                  <a:lnTo>
                    <a:pt x="3022" y="5258"/>
                  </a:lnTo>
                  <a:lnTo>
                    <a:pt x="3020" y="5250"/>
                  </a:lnTo>
                  <a:lnTo>
                    <a:pt x="3014" y="5244"/>
                  </a:lnTo>
                  <a:lnTo>
                    <a:pt x="3010" y="5242"/>
                  </a:lnTo>
                  <a:lnTo>
                    <a:pt x="3008" y="5244"/>
                  </a:lnTo>
                  <a:lnTo>
                    <a:pt x="3006" y="5246"/>
                  </a:lnTo>
                  <a:lnTo>
                    <a:pt x="3004" y="5246"/>
                  </a:lnTo>
                  <a:lnTo>
                    <a:pt x="3000" y="5242"/>
                  </a:lnTo>
                  <a:lnTo>
                    <a:pt x="2998" y="5240"/>
                  </a:lnTo>
                  <a:lnTo>
                    <a:pt x="2994" y="5240"/>
                  </a:lnTo>
                  <a:lnTo>
                    <a:pt x="2992" y="5242"/>
                  </a:lnTo>
                  <a:lnTo>
                    <a:pt x="2988" y="5244"/>
                  </a:lnTo>
                  <a:lnTo>
                    <a:pt x="2986" y="5244"/>
                  </a:lnTo>
                  <a:lnTo>
                    <a:pt x="2982" y="5240"/>
                  </a:lnTo>
                  <a:lnTo>
                    <a:pt x="2978" y="5236"/>
                  </a:lnTo>
                  <a:lnTo>
                    <a:pt x="2974" y="5234"/>
                  </a:lnTo>
                  <a:lnTo>
                    <a:pt x="2970" y="5234"/>
                  </a:lnTo>
                  <a:lnTo>
                    <a:pt x="2966" y="5236"/>
                  </a:lnTo>
                  <a:lnTo>
                    <a:pt x="2964" y="5238"/>
                  </a:lnTo>
                  <a:lnTo>
                    <a:pt x="2964" y="5240"/>
                  </a:lnTo>
                  <a:lnTo>
                    <a:pt x="2966" y="5244"/>
                  </a:lnTo>
                  <a:lnTo>
                    <a:pt x="2970" y="5250"/>
                  </a:lnTo>
                  <a:lnTo>
                    <a:pt x="2974" y="5252"/>
                  </a:lnTo>
                  <a:lnTo>
                    <a:pt x="2978" y="5252"/>
                  </a:lnTo>
                  <a:lnTo>
                    <a:pt x="2984" y="5256"/>
                  </a:lnTo>
                  <a:lnTo>
                    <a:pt x="2986" y="5260"/>
                  </a:lnTo>
                  <a:lnTo>
                    <a:pt x="2984" y="5260"/>
                  </a:lnTo>
                  <a:lnTo>
                    <a:pt x="2982" y="5260"/>
                  </a:lnTo>
                  <a:lnTo>
                    <a:pt x="2976" y="5262"/>
                  </a:lnTo>
                  <a:lnTo>
                    <a:pt x="2972" y="5264"/>
                  </a:lnTo>
                  <a:lnTo>
                    <a:pt x="2970" y="5264"/>
                  </a:lnTo>
                  <a:lnTo>
                    <a:pt x="2966" y="5260"/>
                  </a:lnTo>
                  <a:lnTo>
                    <a:pt x="2960" y="5252"/>
                  </a:lnTo>
                  <a:lnTo>
                    <a:pt x="2956" y="5252"/>
                  </a:lnTo>
                  <a:lnTo>
                    <a:pt x="2954" y="5252"/>
                  </a:lnTo>
                  <a:lnTo>
                    <a:pt x="2948" y="5250"/>
                  </a:lnTo>
                  <a:lnTo>
                    <a:pt x="2944" y="5248"/>
                  </a:lnTo>
                  <a:lnTo>
                    <a:pt x="2940" y="5246"/>
                  </a:lnTo>
                  <a:lnTo>
                    <a:pt x="2938" y="5248"/>
                  </a:lnTo>
                  <a:lnTo>
                    <a:pt x="2936" y="5250"/>
                  </a:lnTo>
                  <a:lnTo>
                    <a:pt x="2932" y="5254"/>
                  </a:lnTo>
                  <a:lnTo>
                    <a:pt x="2928" y="5256"/>
                  </a:lnTo>
                  <a:lnTo>
                    <a:pt x="2926" y="5258"/>
                  </a:lnTo>
                  <a:lnTo>
                    <a:pt x="2926" y="5266"/>
                  </a:lnTo>
                  <a:lnTo>
                    <a:pt x="2926" y="5270"/>
                  </a:lnTo>
                  <a:lnTo>
                    <a:pt x="2926" y="5276"/>
                  </a:lnTo>
                  <a:lnTo>
                    <a:pt x="2926" y="5278"/>
                  </a:lnTo>
                  <a:lnTo>
                    <a:pt x="2928" y="5280"/>
                  </a:lnTo>
                  <a:lnTo>
                    <a:pt x="2938" y="5282"/>
                  </a:lnTo>
                  <a:lnTo>
                    <a:pt x="2948" y="5282"/>
                  </a:lnTo>
                  <a:lnTo>
                    <a:pt x="2960" y="5278"/>
                  </a:lnTo>
                  <a:lnTo>
                    <a:pt x="2970" y="5274"/>
                  </a:lnTo>
                  <a:lnTo>
                    <a:pt x="2978" y="5272"/>
                  </a:lnTo>
                  <a:lnTo>
                    <a:pt x="2984" y="5272"/>
                  </a:lnTo>
                  <a:lnTo>
                    <a:pt x="2986" y="5268"/>
                  </a:lnTo>
                  <a:lnTo>
                    <a:pt x="2988" y="5268"/>
                  </a:lnTo>
                  <a:lnTo>
                    <a:pt x="2990" y="5270"/>
                  </a:lnTo>
                  <a:lnTo>
                    <a:pt x="2992" y="5272"/>
                  </a:lnTo>
                  <a:lnTo>
                    <a:pt x="2994" y="5270"/>
                  </a:lnTo>
                  <a:lnTo>
                    <a:pt x="2998" y="5270"/>
                  </a:lnTo>
                  <a:lnTo>
                    <a:pt x="3004" y="5270"/>
                  </a:lnTo>
                  <a:lnTo>
                    <a:pt x="3014" y="5272"/>
                  </a:lnTo>
                  <a:lnTo>
                    <a:pt x="3016" y="5272"/>
                  </a:lnTo>
                  <a:lnTo>
                    <a:pt x="3012" y="5270"/>
                  </a:lnTo>
                  <a:close/>
                  <a:moveTo>
                    <a:pt x="3240" y="4810"/>
                  </a:moveTo>
                  <a:lnTo>
                    <a:pt x="3240" y="4810"/>
                  </a:lnTo>
                  <a:lnTo>
                    <a:pt x="3258" y="4782"/>
                  </a:lnTo>
                  <a:lnTo>
                    <a:pt x="3262" y="4776"/>
                  </a:lnTo>
                  <a:lnTo>
                    <a:pt x="3264" y="4770"/>
                  </a:lnTo>
                  <a:lnTo>
                    <a:pt x="3264" y="4764"/>
                  </a:lnTo>
                  <a:lnTo>
                    <a:pt x="3262" y="4760"/>
                  </a:lnTo>
                  <a:lnTo>
                    <a:pt x="3258" y="4756"/>
                  </a:lnTo>
                  <a:lnTo>
                    <a:pt x="3254" y="4756"/>
                  </a:lnTo>
                  <a:lnTo>
                    <a:pt x="3250" y="4758"/>
                  </a:lnTo>
                  <a:lnTo>
                    <a:pt x="3246" y="4764"/>
                  </a:lnTo>
                  <a:lnTo>
                    <a:pt x="3236" y="4776"/>
                  </a:lnTo>
                  <a:lnTo>
                    <a:pt x="3228" y="4792"/>
                  </a:lnTo>
                  <a:lnTo>
                    <a:pt x="3222" y="4796"/>
                  </a:lnTo>
                  <a:lnTo>
                    <a:pt x="3216" y="4798"/>
                  </a:lnTo>
                  <a:lnTo>
                    <a:pt x="3208" y="4798"/>
                  </a:lnTo>
                  <a:lnTo>
                    <a:pt x="3198" y="4798"/>
                  </a:lnTo>
                  <a:lnTo>
                    <a:pt x="3182" y="4794"/>
                  </a:lnTo>
                  <a:lnTo>
                    <a:pt x="3176" y="4794"/>
                  </a:lnTo>
                  <a:lnTo>
                    <a:pt x="3174" y="4796"/>
                  </a:lnTo>
                  <a:lnTo>
                    <a:pt x="3170" y="4798"/>
                  </a:lnTo>
                  <a:lnTo>
                    <a:pt x="3168" y="4798"/>
                  </a:lnTo>
                  <a:lnTo>
                    <a:pt x="3158" y="4794"/>
                  </a:lnTo>
                  <a:lnTo>
                    <a:pt x="3146" y="4792"/>
                  </a:lnTo>
                  <a:lnTo>
                    <a:pt x="3138" y="4790"/>
                  </a:lnTo>
                  <a:lnTo>
                    <a:pt x="3130" y="4790"/>
                  </a:lnTo>
                  <a:lnTo>
                    <a:pt x="3122" y="4790"/>
                  </a:lnTo>
                  <a:lnTo>
                    <a:pt x="3118" y="4788"/>
                  </a:lnTo>
                  <a:lnTo>
                    <a:pt x="3116" y="4786"/>
                  </a:lnTo>
                  <a:lnTo>
                    <a:pt x="3114" y="4784"/>
                  </a:lnTo>
                  <a:lnTo>
                    <a:pt x="3114" y="4780"/>
                  </a:lnTo>
                  <a:lnTo>
                    <a:pt x="3114" y="4778"/>
                  </a:lnTo>
                  <a:lnTo>
                    <a:pt x="3112" y="4778"/>
                  </a:lnTo>
                  <a:lnTo>
                    <a:pt x="3104" y="4778"/>
                  </a:lnTo>
                  <a:lnTo>
                    <a:pt x="3098" y="4776"/>
                  </a:lnTo>
                  <a:lnTo>
                    <a:pt x="3092" y="4776"/>
                  </a:lnTo>
                  <a:lnTo>
                    <a:pt x="3090" y="4778"/>
                  </a:lnTo>
                  <a:lnTo>
                    <a:pt x="3088" y="4780"/>
                  </a:lnTo>
                  <a:lnTo>
                    <a:pt x="3084" y="4788"/>
                  </a:lnTo>
                  <a:lnTo>
                    <a:pt x="3080" y="4796"/>
                  </a:lnTo>
                  <a:lnTo>
                    <a:pt x="3078" y="4800"/>
                  </a:lnTo>
                  <a:lnTo>
                    <a:pt x="3074" y="4800"/>
                  </a:lnTo>
                  <a:lnTo>
                    <a:pt x="3072" y="4800"/>
                  </a:lnTo>
                  <a:lnTo>
                    <a:pt x="3068" y="4796"/>
                  </a:lnTo>
                  <a:lnTo>
                    <a:pt x="3066" y="4792"/>
                  </a:lnTo>
                  <a:lnTo>
                    <a:pt x="3064" y="4792"/>
                  </a:lnTo>
                  <a:lnTo>
                    <a:pt x="3060" y="4798"/>
                  </a:lnTo>
                  <a:lnTo>
                    <a:pt x="3056" y="4810"/>
                  </a:lnTo>
                  <a:lnTo>
                    <a:pt x="3052" y="4820"/>
                  </a:lnTo>
                  <a:lnTo>
                    <a:pt x="3048" y="4824"/>
                  </a:lnTo>
                  <a:lnTo>
                    <a:pt x="3048" y="4828"/>
                  </a:lnTo>
                  <a:lnTo>
                    <a:pt x="3048" y="4834"/>
                  </a:lnTo>
                  <a:lnTo>
                    <a:pt x="3048" y="4838"/>
                  </a:lnTo>
                  <a:lnTo>
                    <a:pt x="3046" y="4840"/>
                  </a:lnTo>
                  <a:lnTo>
                    <a:pt x="3044" y="4842"/>
                  </a:lnTo>
                  <a:lnTo>
                    <a:pt x="3040" y="4844"/>
                  </a:lnTo>
                  <a:lnTo>
                    <a:pt x="3040" y="4848"/>
                  </a:lnTo>
                  <a:lnTo>
                    <a:pt x="3042" y="4854"/>
                  </a:lnTo>
                  <a:lnTo>
                    <a:pt x="3044" y="4864"/>
                  </a:lnTo>
                  <a:lnTo>
                    <a:pt x="3040" y="4876"/>
                  </a:lnTo>
                  <a:lnTo>
                    <a:pt x="3034" y="4886"/>
                  </a:lnTo>
                  <a:lnTo>
                    <a:pt x="3030" y="4900"/>
                  </a:lnTo>
                  <a:lnTo>
                    <a:pt x="3030" y="4908"/>
                  </a:lnTo>
                  <a:lnTo>
                    <a:pt x="3030" y="4918"/>
                  </a:lnTo>
                  <a:lnTo>
                    <a:pt x="3030" y="4932"/>
                  </a:lnTo>
                  <a:lnTo>
                    <a:pt x="3028" y="4934"/>
                  </a:lnTo>
                  <a:lnTo>
                    <a:pt x="3026" y="4936"/>
                  </a:lnTo>
                  <a:lnTo>
                    <a:pt x="3024" y="4936"/>
                  </a:lnTo>
                  <a:lnTo>
                    <a:pt x="3024" y="4938"/>
                  </a:lnTo>
                  <a:lnTo>
                    <a:pt x="3022" y="4944"/>
                  </a:lnTo>
                  <a:lnTo>
                    <a:pt x="3020" y="4952"/>
                  </a:lnTo>
                  <a:lnTo>
                    <a:pt x="3020" y="4960"/>
                  </a:lnTo>
                  <a:lnTo>
                    <a:pt x="3016" y="4964"/>
                  </a:lnTo>
                  <a:lnTo>
                    <a:pt x="3014" y="4968"/>
                  </a:lnTo>
                  <a:lnTo>
                    <a:pt x="3010" y="4968"/>
                  </a:lnTo>
                  <a:lnTo>
                    <a:pt x="3006" y="4970"/>
                  </a:lnTo>
                  <a:lnTo>
                    <a:pt x="3006" y="4972"/>
                  </a:lnTo>
                  <a:lnTo>
                    <a:pt x="3008" y="4976"/>
                  </a:lnTo>
                  <a:lnTo>
                    <a:pt x="3010" y="4984"/>
                  </a:lnTo>
                  <a:lnTo>
                    <a:pt x="3008" y="4986"/>
                  </a:lnTo>
                  <a:lnTo>
                    <a:pt x="3006" y="4990"/>
                  </a:lnTo>
                  <a:lnTo>
                    <a:pt x="3008" y="5002"/>
                  </a:lnTo>
                  <a:lnTo>
                    <a:pt x="3012" y="5008"/>
                  </a:lnTo>
                  <a:lnTo>
                    <a:pt x="3014" y="5010"/>
                  </a:lnTo>
                  <a:lnTo>
                    <a:pt x="3018" y="5010"/>
                  </a:lnTo>
                  <a:lnTo>
                    <a:pt x="3020" y="5010"/>
                  </a:lnTo>
                  <a:lnTo>
                    <a:pt x="3024" y="5010"/>
                  </a:lnTo>
                  <a:lnTo>
                    <a:pt x="3028" y="5010"/>
                  </a:lnTo>
                  <a:lnTo>
                    <a:pt x="3032" y="5014"/>
                  </a:lnTo>
                  <a:lnTo>
                    <a:pt x="3036" y="5022"/>
                  </a:lnTo>
                  <a:lnTo>
                    <a:pt x="3040" y="5034"/>
                  </a:lnTo>
                  <a:lnTo>
                    <a:pt x="3040" y="5046"/>
                  </a:lnTo>
                  <a:lnTo>
                    <a:pt x="3038" y="5058"/>
                  </a:lnTo>
                  <a:lnTo>
                    <a:pt x="3036" y="5070"/>
                  </a:lnTo>
                  <a:lnTo>
                    <a:pt x="3032" y="5082"/>
                  </a:lnTo>
                  <a:lnTo>
                    <a:pt x="3030" y="5092"/>
                  </a:lnTo>
                  <a:lnTo>
                    <a:pt x="3030" y="5102"/>
                  </a:lnTo>
                  <a:lnTo>
                    <a:pt x="3034" y="5112"/>
                  </a:lnTo>
                  <a:lnTo>
                    <a:pt x="3038" y="5116"/>
                  </a:lnTo>
                  <a:lnTo>
                    <a:pt x="3042" y="5118"/>
                  </a:lnTo>
                  <a:lnTo>
                    <a:pt x="3046" y="5118"/>
                  </a:lnTo>
                  <a:lnTo>
                    <a:pt x="3050" y="5116"/>
                  </a:lnTo>
                  <a:lnTo>
                    <a:pt x="3058" y="5114"/>
                  </a:lnTo>
                  <a:lnTo>
                    <a:pt x="3068" y="5112"/>
                  </a:lnTo>
                  <a:lnTo>
                    <a:pt x="3072" y="5112"/>
                  </a:lnTo>
                  <a:lnTo>
                    <a:pt x="3072" y="5110"/>
                  </a:lnTo>
                  <a:lnTo>
                    <a:pt x="3070" y="5100"/>
                  </a:lnTo>
                  <a:lnTo>
                    <a:pt x="3068" y="5088"/>
                  </a:lnTo>
                  <a:lnTo>
                    <a:pt x="3068" y="5082"/>
                  </a:lnTo>
                  <a:lnTo>
                    <a:pt x="3070" y="5076"/>
                  </a:lnTo>
                  <a:lnTo>
                    <a:pt x="3072" y="5070"/>
                  </a:lnTo>
                  <a:lnTo>
                    <a:pt x="3074" y="5064"/>
                  </a:lnTo>
                  <a:lnTo>
                    <a:pt x="3072" y="5050"/>
                  </a:lnTo>
                  <a:lnTo>
                    <a:pt x="3072" y="5034"/>
                  </a:lnTo>
                  <a:lnTo>
                    <a:pt x="3072" y="5014"/>
                  </a:lnTo>
                  <a:lnTo>
                    <a:pt x="3074" y="5004"/>
                  </a:lnTo>
                  <a:lnTo>
                    <a:pt x="3072" y="4998"/>
                  </a:lnTo>
                  <a:lnTo>
                    <a:pt x="3068" y="4990"/>
                  </a:lnTo>
                  <a:lnTo>
                    <a:pt x="3068" y="4988"/>
                  </a:lnTo>
                  <a:lnTo>
                    <a:pt x="3068" y="4984"/>
                  </a:lnTo>
                  <a:lnTo>
                    <a:pt x="3076" y="4974"/>
                  </a:lnTo>
                  <a:lnTo>
                    <a:pt x="3084" y="4970"/>
                  </a:lnTo>
                  <a:lnTo>
                    <a:pt x="3090" y="4968"/>
                  </a:lnTo>
                  <a:lnTo>
                    <a:pt x="3094" y="4968"/>
                  </a:lnTo>
                  <a:lnTo>
                    <a:pt x="3098" y="4972"/>
                  </a:lnTo>
                  <a:lnTo>
                    <a:pt x="3100" y="4976"/>
                  </a:lnTo>
                  <a:lnTo>
                    <a:pt x="3100" y="4982"/>
                  </a:lnTo>
                  <a:lnTo>
                    <a:pt x="3098" y="4990"/>
                  </a:lnTo>
                  <a:lnTo>
                    <a:pt x="3094" y="4996"/>
                  </a:lnTo>
                  <a:lnTo>
                    <a:pt x="3092" y="5002"/>
                  </a:lnTo>
                  <a:lnTo>
                    <a:pt x="3090" y="5008"/>
                  </a:lnTo>
                  <a:lnTo>
                    <a:pt x="3092" y="5012"/>
                  </a:lnTo>
                  <a:lnTo>
                    <a:pt x="3094" y="5016"/>
                  </a:lnTo>
                  <a:lnTo>
                    <a:pt x="3102" y="5024"/>
                  </a:lnTo>
                  <a:lnTo>
                    <a:pt x="3112" y="5034"/>
                  </a:lnTo>
                  <a:lnTo>
                    <a:pt x="3116" y="5040"/>
                  </a:lnTo>
                  <a:lnTo>
                    <a:pt x="3116" y="5046"/>
                  </a:lnTo>
                  <a:lnTo>
                    <a:pt x="3114" y="5062"/>
                  </a:lnTo>
                  <a:lnTo>
                    <a:pt x="3114" y="5068"/>
                  </a:lnTo>
                  <a:lnTo>
                    <a:pt x="3116" y="5074"/>
                  </a:lnTo>
                  <a:lnTo>
                    <a:pt x="3120" y="5076"/>
                  </a:lnTo>
                  <a:lnTo>
                    <a:pt x="3130" y="5078"/>
                  </a:lnTo>
                  <a:lnTo>
                    <a:pt x="3136" y="5076"/>
                  </a:lnTo>
                  <a:lnTo>
                    <a:pt x="3138" y="5076"/>
                  </a:lnTo>
                  <a:lnTo>
                    <a:pt x="3140" y="5072"/>
                  </a:lnTo>
                  <a:lnTo>
                    <a:pt x="3140" y="5070"/>
                  </a:lnTo>
                  <a:lnTo>
                    <a:pt x="3140" y="5062"/>
                  </a:lnTo>
                  <a:lnTo>
                    <a:pt x="3142" y="5060"/>
                  </a:lnTo>
                  <a:lnTo>
                    <a:pt x="3148" y="5056"/>
                  </a:lnTo>
                  <a:lnTo>
                    <a:pt x="3152" y="5056"/>
                  </a:lnTo>
                  <a:lnTo>
                    <a:pt x="3156" y="5054"/>
                  </a:lnTo>
                  <a:lnTo>
                    <a:pt x="3164" y="5056"/>
                  </a:lnTo>
                  <a:lnTo>
                    <a:pt x="3166" y="5056"/>
                  </a:lnTo>
                  <a:lnTo>
                    <a:pt x="3168" y="5056"/>
                  </a:lnTo>
                  <a:lnTo>
                    <a:pt x="3172" y="5048"/>
                  </a:lnTo>
                  <a:lnTo>
                    <a:pt x="3172" y="5042"/>
                  </a:lnTo>
                  <a:lnTo>
                    <a:pt x="3170" y="5036"/>
                  </a:lnTo>
                  <a:lnTo>
                    <a:pt x="3164" y="5032"/>
                  </a:lnTo>
                  <a:lnTo>
                    <a:pt x="3158" y="5028"/>
                  </a:lnTo>
                  <a:lnTo>
                    <a:pt x="3152" y="5026"/>
                  </a:lnTo>
                  <a:lnTo>
                    <a:pt x="3148" y="5022"/>
                  </a:lnTo>
                  <a:lnTo>
                    <a:pt x="3146" y="5016"/>
                  </a:lnTo>
                  <a:lnTo>
                    <a:pt x="3148" y="5012"/>
                  </a:lnTo>
                  <a:lnTo>
                    <a:pt x="3152" y="5006"/>
                  </a:lnTo>
                  <a:lnTo>
                    <a:pt x="3152" y="4998"/>
                  </a:lnTo>
                  <a:lnTo>
                    <a:pt x="3150" y="4990"/>
                  </a:lnTo>
                  <a:lnTo>
                    <a:pt x="3148" y="4980"/>
                  </a:lnTo>
                  <a:lnTo>
                    <a:pt x="3136" y="4962"/>
                  </a:lnTo>
                  <a:lnTo>
                    <a:pt x="3122" y="4946"/>
                  </a:lnTo>
                  <a:lnTo>
                    <a:pt x="3118" y="4940"/>
                  </a:lnTo>
                  <a:lnTo>
                    <a:pt x="3118" y="4934"/>
                  </a:lnTo>
                  <a:lnTo>
                    <a:pt x="3122" y="4930"/>
                  </a:lnTo>
                  <a:lnTo>
                    <a:pt x="3128" y="4926"/>
                  </a:lnTo>
                  <a:lnTo>
                    <a:pt x="3146" y="4916"/>
                  </a:lnTo>
                  <a:lnTo>
                    <a:pt x="3154" y="4908"/>
                  </a:lnTo>
                  <a:lnTo>
                    <a:pt x="3162" y="4898"/>
                  </a:lnTo>
                  <a:lnTo>
                    <a:pt x="3168" y="4888"/>
                  </a:lnTo>
                  <a:lnTo>
                    <a:pt x="3172" y="4884"/>
                  </a:lnTo>
                  <a:lnTo>
                    <a:pt x="3176" y="4884"/>
                  </a:lnTo>
                  <a:lnTo>
                    <a:pt x="3180" y="4886"/>
                  </a:lnTo>
                  <a:lnTo>
                    <a:pt x="3186" y="4890"/>
                  </a:lnTo>
                  <a:lnTo>
                    <a:pt x="3190" y="4890"/>
                  </a:lnTo>
                  <a:lnTo>
                    <a:pt x="3192" y="4888"/>
                  </a:lnTo>
                  <a:lnTo>
                    <a:pt x="3196" y="4880"/>
                  </a:lnTo>
                  <a:lnTo>
                    <a:pt x="3196" y="4876"/>
                  </a:lnTo>
                  <a:lnTo>
                    <a:pt x="3194" y="4874"/>
                  </a:lnTo>
                  <a:lnTo>
                    <a:pt x="3192" y="4872"/>
                  </a:lnTo>
                  <a:lnTo>
                    <a:pt x="3188" y="4870"/>
                  </a:lnTo>
                  <a:lnTo>
                    <a:pt x="3170" y="4870"/>
                  </a:lnTo>
                  <a:lnTo>
                    <a:pt x="3160" y="4872"/>
                  </a:lnTo>
                  <a:lnTo>
                    <a:pt x="3152" y="4874"/>
                  </a:lnTo>
                  <a:lnTo>
                    <a:pt x="3144" y="4880"/>
                  </a:lnTo>
                  <a:lnTo>
                    <a:pt x="3136" y="4884"/>
                  </a:lnTo>
                  <a:lnTo>
                    <a:pt x="3130" y="4884"/>
                  </a:lnTo>
                  <a:lnTo>
                    <a:pt x="3124" y="4884"/>
                  </a:lnTo>
                  <a:lnTo>
                    <a:pt x="3116" y="4882"/>
                  </a:lnTo>
                  <a:lnTo>
                    <a:pt x="3112" y="4886"/>
                  </a:lnTo>
                  <a:lnTo>
                    <a:pt x="3108" y="4890"/>
                  </a:lnTo>
                  <a:lnTo>
                    <a:pt x="3106" y="4894"/>
                  </a:lnTo>
                  <a:lnTo>
                    <a:pt x="3104" y="4900"/>
                  </a:lnTo>
                  <a:lnTo>
                    <a:pt x="3100" y="4904"/>
                  </a:lnTo>
                  <a:lnTo>
                    <a:pt x="3096" y="4908"/>
                  </a:lnTo>
                  <a:lnTo>
                    <a:pt x="3088" y="4908"/>
                  </a:lnTo>
                  <a:lnTo>
                    <a:pt x="3082" y="4906"/>
                  </a:lnTo>
                  <a:lnTo>
                    <a:pt x="3078" y="4904"/>
                  </a:lnTo>
                  <a:lnTo>
                    <a:pt x="3078" y="4902"/>
                  </a:lnTo>
                  <a:lnTo>
                    <a:pt x="3078" y="4898"/>
                  </a:lnTo>
                  <a:lnTo>
                    <a:pt x="3076" y="4892"/>
                  </a:lnTo>
                  <a:lnTo>
                    <a:pt x="3074" y="4888"/>
                  </a:lnTo>
                  <a:lnTo>
                    <a:pt x="3068" y="4882"/>
                  </a:lnTo>
                  <a:lnTo>
                    <a:pt x="3064" y="4880"/>
                  </a:lnTo>
                  <a:lnTo>
                    <a:pt x="3062" y="4876"/>
                  </a:lnTo>
                  <a:lnTo>
                    <a:pt x="3058" y="4866"/>
                  </a:lnTo>
                  <a:lnTo>
                    <a:pt x="3058" y="4852"/>
                  </a:lnTo>
                  <a:lnTo>
                    <a:pt x="3060" y="4840"/>
                  </a:lnTo>
                  <a:lnTo>
                    <a:pt x="3066" y="4828"/>
                  </a:lnTo>
                  <a:lnTo>
                    <a:pt x="3072" y="4818"/>
                  </a:lnTo>
                  <a:lnTo>
                    <a:pt x="3074" y="4816"/>
                  </a:lnTo>
                  <a:lnTo>
                    <a:pt x="3078" y="4814"/>
                  </a:lnTo>
                  <a:lnTo>
                    <a:pt x="3082" y="4814"/>
                  </a:lnTo>
                  <a:lnTo>
                    <a:pt x="3086" y="4816"/>
                  </a:lnTo>
                  <a:lnTo>
                    <a:pt x="3092" y="4818"/>
                  </a:lnTo>
                  <a:lnTo>
                    <a:pt x="3096" y="4820"/>
                  </a:lnTo>
                  <a:lnTo>
                    <a:pt x="3106" y="4818"/>
                  </a:lnTo>
                  <a:lnTo>
                    <a:pt x="3116" y="4818"/>
                  </a:lnTo>
                  <a:lnTo>
                    <a:pt x="3122" y="4818"/>
                  </a:lnTo>
                  <a:lnTo>
                    <a:pt x="3126" y="4818"/>
                  </a:lnTo>
                  <a:lnTo>
                    <a:pt x="3132" y="4820"/>
                  </a:lnTo>
                  <a:lnTo>
                    <a:pt x="3140" y="4820"/>
                  </a:lnTo>
                  <a:lnTo>
                    <a:pt x="3156" y="4818"/>
                  </a:lnTo>
                  <a:lnTo>
                    <a:pt x="3172" y="4816"/>
                  </a:lnTo>
                  <a:lnTo>
                    <a:pt x="3178" y="4818"/>
                  </a:lnTo>
                  <a:lnTo>
                    <a:pt x="3182" y="4820"/>
                  </a:lnTo>
                  <a:lnTo>
                    <a:pt x="3186" y="4822"/>
                  </a:lnTo>
                  <a:lnTo>
                    <a:pt x="3192" y="4824"/>
                  </a:lnTo>
                  <a:lnTo>
                    <a:pt x="3200" y="4826"/>
                  </a:lnTo>
                  <a:lnTo>
                    <a:pt x="3208" y="4826"/>
                  </a:lnTo>
                  <a:lnTo>
                    <a:pt x="3218" y="4824"/>
                  </a:lnTo>
                  <a:lnTo>
                    <a:pt x="3226" y="4822"/>
                  </a:lnTo>
                  <a:lnTo>
                    <a:pt x="3234" y="4816"/>
                  </a:lnTo>
                  <a:lnTo>
                    <a:pt x="3240" y="4810"/>
                  </a:lnTo>
                  <a:close/>
                  <a:moveTo>
                    <a:pt x="2954" y="5244"/>
                  </a:moveTo>
                  <a:lnTo>
                    <a:pt x="2954" y="5244"/>
                  </a:lnTo>
                  <a:lnTo>
                    <a:pt x="2954" y="5248"/>
                  </a:lnTo>
                  <a:lnTo>
                    <a:pt x="2956" y="5246"/>
                  </a:lnTo>
                  <a:lnTo>
                    <a:pt x="2960" y="5240"/>
                  </a:lnTo>
                  <a:lnTo>
                    <a:pt x="2962" y="5238"/>
                  </a:lnTo>
                  <a:lnTo>
                    <a:pt x="2960" y="5236"/>
                  </a:lnTo>
                  <a:lnTo>
                    <a:pt x="2958" y="5236"/>
                  </a:lnTo>
                  <a:lnTo>
                    <a:pt x="2954" y="5240"/>
                  </a:lnTo>
                  <a:lnTo>
                    <a:pt x="2954" y="5244"/>
                  </a:lnTo>
                  <a:close/>
                  <a:moveTo>
                    <a:pt x="3346" y="4878"/>
                  </a:moveTo>
                  <a:lnTo>
                    <a:pt x="3346" y="4878"/>
                  </a:lnTo>
                  <a:lnTo>
                    <a:pt x="3350" y="4878"/>
                  </a:lnTo>
                  <a:lnTo>
                    <a:pt x="3352" y="4876"/>
                  </a:lnTo>
                  <a:lnTo>
                    <a:pt x="3350" y="4874"/>
                  </a:lnTo>
                  <a:lnTo>
                    <a:pt x="3348" y="4872"/>
                  </a:lnTo>
                  <a:lnTo>
                    <a:pt x="3346" y="4872"/>
                  </a:lnTo>
                  <a:lnTo>
                    <a:pt x="3344" y="4874"/>
                  </a:lnTo>
                  <a:lnTo>
                    <a:pt x="3344" y="4876"/>
                  </a:lnTo>
                  <a:lnTo>
                    <a:pt x="3346" y="4878"/>
                  </a:lnTo>
                  <a:close/>
                  <a:moveTo>
                    <a:pt x="3352" y="4858"/>
                  </a:moveTo>
                  <a:lnTo>
                    <a:pt x="3352" y="4858"/>
                  </a:lnTo>
                  <a:lnTo>
                    <a:pt x="3350" y="4862"/>
                  </a:lnTo>
                  <a:lnTo>
                    <a:pt x="3354" y="4868"/>
                  </a:lnTo>
                  <a:lnTo>
                    <a:pt x="3358" y="4874"/>
                  </a:lnTo>
                  <a:lnTo>
                    <a:pt x="3360" y="4876"/>
                  </a:lnTo>
                  <a:lnTo>
                    <a:pt x="3364" y="4874"/>
                  </a:lnTo>
                  <a:lnTo>
                    <a:pt x="3364" y="4866"/>
                  </a:lnTo>
                  <a:lnTo>
                    <a:pt x="3362" y="4858"/>
                  </a:lnTo>
                  <a:lnTo>
                    <a:pt x="3360" y="4854"/>
                  </a:lnTo>
                  <a:lnTo>
                    <a:pt x="3356" y="4854"/>
                  </a:lnTo>
                  <a:lnTo>
                    <a:pt x="3352" y="4858"/>
                  </a:lnTo>
                  <a:close/>
                  <a:moveTo>
                    <a:pt x="3452" y="4980"/>
                  </a:moveTo>
                  <a:lnTo>
                    <a:pt x="3452" y="4980"/>
                  </a:lnTo>
                  <a:lnTo>
                    <a:pt x="3440" y="4974"/>
                  </a:lnTo>
                  <a:lnTo>
                    <a:pt x="3438" y="4974"/>
                  </a:lnTo>
                  <a:lnTo>
                    <a:pt x="3436" y="4976"/>
                  </a:lnTo>
                  <a:lnTo>
                    <a:pt x="3428" y="4978"/>
                  </a:lnTo>
                  <a:lnTo>
                    <a:pt x="3422" y="4980"/>
                  </a:lnTo>
                  <a:lnTo>
                    <a:pt x="3414" y="4978"/>
                  </a:lnTo>
                  <a:lnTo>
                    <a:pt x="3404" y="4978"/>
                  </a:lnTo>
                  <a:lnTo>
                    <a:pt x="3396" y="4978"/>
                  </a:lnTo>
                  <a:lnTo>
                    <a:pt x="3390" y="4980"/>
                  </a:lnTo>
                  <a:lnTo>
                    <a:pt x="3384" y="4982"/>
                  </a:lnTo>
                  <a:lnTo>
                    <a:pt x="3378" y="4986"/>
                  </a:lnTo>
                  <a:lnTo>
                    <a:pt x="3376" y="4990"/>
                  </a:lnTo>
                  <a:lnTo>
                    <a:pt x="3374" y="4996"/>
                  </a:lnTo>
                  <a:lnTo>
                    <a:pt x="3374" y="5002"/>
                  </a:lnTo>
                  <a:lnTo>
                    <a:pt x="3376" y="5010"/>
                  </a:lnTo>
                  <a:lnTo>
                    <a:pt x="3378" y="5006"/>
                  </a:lnTo>
                  <a:lnTo>
                    <a:pt x="3380" y="4998"/>
                  </a:lnTo>
                  <a:lnTo>
                    <a:pt x="3382" y="4994"/>
                  </a:lnTo>
                  <a:lnTo>
                    <a:pt x="3384" y="4992"/>
                  </a:lnTo>
                  <a:lnTo>
                    <a:pt x="3386" y="4992"/>
                  </a:lnTo>
                  <a:lnTo>
                    <a:pt x="3388" y="4994"/>
                  </a:lnTo>
                  <a:lnTo>
                    <a:pt x="3392" y="5000"/>
                  </a:lnTo>
                  <a:lnTo>
                    <a:pt x="3396" y="5002"/>
                  </a:lnTo>
                  <a:lnTo>
                    <a:pt x="3400" y="5004"/>
                  </a:lnTo>
                  <a:lnTo>
                    <a:pt x="3404" y="5004"/>
                  </a:lnTo>
                  <a:lnTo>
                    <a:pt x="3408" y="5000"/>
                  </a:lnTo>
                  <a:lnTo>
                    <a:pt x="3414" y="4998"/>
                  </a:lnTo>
                  <a:lnTo>
                    <a:pt x="3418" y="4998"/>
                  </a:lnTo>
                  <a:lnTo>
                    <a:pt x="3428" y="5002"/>
                  </a:lnTo>
                  <a:lnTo>
                    <a:pt x="3436" y="5006"/>
                  </a:lnTo>
                  <a:lnTo>
                    <a:pt x="3438" y="5008"/>
                  </a:lnTo>
                  <a:lnTo>
                    <a:pt x="3440" y="5006"/>
                  </a:lnTo>
                  <a:lnTo>
                    <a:pt x="3442" y="5002"/>
                  </a:lnTo>
                  <a:lnTo>
                    <a:pt x="3446" y="5002"/>
                  </a:lnTo>
                  <a:lnTo>
                    <a:pt x="3456" y="5006"/>
                  </a:lnTo>
                  <a:lnTo>
                    <a:pt x="3468" y="5014"/>
                  </a:lnTo>
                  <a:lnTo>
                    <a:pt x="3482" y="5022"/>
                  </a:lnTo>
                  <a:lnTo>
                    <a:pt x="3488" y="5026"/>
                  </a:lnTo>
                  <a:lnTo>
                    <a:pt x="3492" y="5028"/>
                  </a:lnTo>
                  <a:lnTo>
                    <a:pt x="3494" y="5026"/>
                  </a:lnTo>
                  <a:lnTo>
                    <a:pt x="3496" y="5024"/>
                  </a:lnTo>
                  <a:lnTo>
                    <a:pt x="3494" y="5012"/>
                  </a:lnTo>
                  <a:lnTo>
                    <a:pt x="3484" y="4994"/>
                  </a:lnTo>
                  <a:lnTo>
                    <a:pt x="3478" y="4988"/>
                  </a:lnTo>
                  <a:lnTo>
                    <a:pt x="3476" y="4984"/>
                  </a:lnTo>
                  <a:lnTo>
                    <a:pt x="3472" y="4982"/>
                  </a:lnTo>
                  <a:lnTo>
                    <a:pt x="3470" y="4984"/>
                  </a:lnTo>
                  <a:lnTo>
                    <a:pt x="3464" y="4984"/>
                  </a:lnTo>
                  <a:lnTo>
                    <a:pt x="3458" y="4984"/>
                  </a:lnTo>
                  <a:lnTo>
                    <a:pt x="3452" y="4980"/>
                  </a:lnTo>
                  <a:close/>
                  <a:moveTo>
                    <a:pt x="3092" y="4546"/>
                  </a:moveTo>
                  <a:lnTo>
                    <a:pt x="3092" y="4546"/>
                  </a:lnTo>
                  <a:lnTo>
                    <a:pt x="3090" y="4552"/>
                  </a:lnTo>
                  <a:lnTo>
                    <a:pt x="3092" y="4552"/>
                  </a:lnTo>
                  <a:lnTo>
                    <a:pt x="3094" y="4552"/>
                  </a:lnTo>
                  <a:lnTo>
                    <a:pt x="3098" y="4552"/>
                  </a:lnTo>
                  <a:lnTo>
                    <a:pt x="3104" y="4552"/>
                  </a:lnTo>
                  <a:lnTo>
                    <a:pt x="3108" y="4554"/>
                  </a:lnTo>
                  <a:lnTo>
                    <a:pt x="3112" y="4552"/>
                  </a:lnTo>
                  <a:lnTo>
                    <a:pt x="3112" y="4548"/>
                  </a:lnTo>
                  <a:lnTo>
                    <a:pt x="3110" y="4548"/>
                  </a:lnTo>
                  <a:lnTo>
                    <a:pt x="3106" y="4546"/>
                  </a:lnTo>
                  <a:lnTo>
                    <a:pt x="3102" y="4542"/>
                  </a:lnTo>
                  <a:lnTo>
                    <a:pt x="3100" y="4540"/>
                  </a:lnTo>
                  <a:lnTo>
                    <a:pt x="3098" y="4540"/>
                  </a:lnTo>
                  <a:lnTo>
                    <a:pt x="3096" y="4542"/>
                  </a:lnTo>
                  <a:lnTo>
                    <a:pt x="3092" y="4546"/>
                  </a:lnTo>
                  <a:close/>
                  <a:moveTo>
                    <a:pt x="3058" y="4324"/>
                  </a:moveTo>
                  <a:lnTo>
                    <a:pt x="3058" y="4324"/>
                  </a:lnTo>
                  <a:lnTo>
                    <a:pt x="3056" y="4322"/>
                  </a:lnTo>
                  <a:lnTo>
                    <a:pt x="3052" y="4322"/>
                  </a:lnTo>
                  <a:lnTo>
                    <a:pt x="3048" y="4326"/>
                  </a:lnTo>
                  <a:lnTo>
                    <a:pt x="3048" y="4330"/>
                  </a:lnTo>
                  <a:lnTo>
                    <a:pt x="3050" y="4330"/>
                  </a:lnTo>
                  <a:lnTo>
                    <a:pt x="3058" y="4324"/>
                  </a:lnTo>
                  <a:close/>
                  <a:moveTo>
                    <a:pt x="3358" y="4790"/>
                  </a:moveTo>
                  <a:lnTo>
                    <a:pt x="3358" y="4790"/>
                  </a:lnTo>
                  <a:lnTo>
                    <a:pt x="3360" y="4800"/>
                  </a:lnTo>
                  <a:lnTo>
                    <a:pt x="3358" y="4806"/>
                  </a:lnTo>
                  <a:lnTo>
                    <a:pt x="3358" y="4812"/>
                  </a:lnTo>
                  <a:lnTo>
                    <a:pt x="3358" y="4816"/>
                  </a:lnTo>
                  <a:lnTo>
                    <a:pt x="3362" y="4820"/>
                  </a:lnTo>
                  <a:lnTo>
                    <a:pt x="3364" y="4826"/>
                  </a:lnTo>
                  <a:lnTo>
                    <a:pt x="3364" y="4830"/>
                  </a:lnTo>
                  <a:lnTo>
                    <a:pt x="3364" y="4838"/>
                  </a:lnTo>
                  <a:lnTo>
                    <a:pt x="3364" y="4846"/>
                  </a:lnTo>
                  <a:lnTo>
                    <a:pt x="3364" y="4850"/>
                  </a:lnTo>
                  <a:lnTo>
                    <a:pt x="3368" y="4856"/>
                  </a:lnTo>
                  <a:lnTo>
                    <a:pt x="3382" y="4876"/>
                  </a:lnTo>
                  <a:lnTo>
                    <a:pt x="3388" y="4882"/>
                  </a:lnTo>
                  <a:lnTo>
                    <a:pt x="3390" y="4884"/>
                  </a:lnTo>
                  <a:lnTo>
                    <a:pt x="3394" y="4884"/>
                  </a:lnTo>
                  <a:lnTo>
                    <a:pt x="3394" y="4882"/>
                  </a:lnTo>
                  <a:lnTo>
                    <a:pt x="3394" y="4880"/>
                  </a:lnTo>
                  <a:lnTo>
                    <a:pt x="3390" y="4876"/>
                  </a:lnTo>
                  <a:lnTo>
                    <a:pt x="3384" y="4868"/>
                  </a:lnTo>
                  <a:lnTo>
                    <a:pt x="3380" y="4860"/>
                  </a:lnTo>
                  <a:lnTo>
                    <a:pt x="3376" y="4848"/>
                  </a:lnTo>
                  <a:lnTo>
                    <a:pt x="3374" y="4836"/>
                  </a:lnTo>
                  <a:lnTo>
                    <a:pt x="3374" y="4826"/>
                  </a:lnTo>
                  <a:lnTo>
                    <a:pt x="3376" y="4820"/>
                  </a:lnTo>
                  <a:lnTo>
                    <a:pt x="3380" y="4818"/>
                  </a:lnTo>
                  <a:lnTo>
                    <a:pt x="3382" y="4818"/>
                  </a:lnTo>
                  <a:lnTo>
                    <a:pt x="3390" y="4820"/>
                  </a:lnTo>
                  <a:lnTo>
                    <a:pt x="3402" y="4824"/>
                  </a:lnTo>
                  <a:lnTo>
                    <a:pt x="3406" y="4826"/>
                  </a:lnTo>
                  <a:lnTo>
                    <a:pt x="3410" y="4826"/>
                  </a:lnTo>
                  <a:lnTo>
                    <a:pt x="3410" y="4822"/>
                  </a:lnTo>
                  <a:lnTo>
                    <a:pt x="3406" y="4816"/>
                  </a:lnTo>
                  <a:lnTo>
                    <a:pt x="3400" y="4812"/>
                  </a:lnTo>
                  <a:lnTo>
                    <a:pt x="3394" y="4810"/>
                  </a:lnTo>
                  <a:lnTo>
                    <a:pt x="3390" y="4806"/>
                  </a:lnTo>
                  <a:lnTo>
                    <a:pt x="3386" y="4804"/>
                  </a:lnTo>
                  <a:lnTo>
                    <a:pt x="3386" y="4802"/>
                  </a:lnTo>
                  <a:lnTo>
                    <a:pt x="3388" y="4800"/>
                  </a:lnTo>
                  <a:lnTo>
                    <a:pt x="3394" y="4796"/>
                  </a:lnTo>
                  <a:lnTo>
                    <a:pt x="3400" y="4792"/>
                  </a:lnTo>
                  <a:lnTo>
                    <a:pt x="3404" y="4788"/>
                  </a:lnTo>
                  <a:lnTo>
                    <a:pt x="3406" y="4784"/>
                  </a:lnTo>
                  <a:lnTo>
                    <a:pt x="3408" y="4774"/>
                  </a:lnTo>
                  <a:lnTo>
                    <a:pt x="3406" y="4770"/>
                  </a:lnTo>
                  <a:lnTo>
                    <a:pt x="3404" y="4766"/>
                  </a:lnTo>
                  <a:lnTo>
                    <a:pt x="3400" y="4766"/>
                  </a:lnTo>
                  <a:lnTo>
                    <a:pt x="3396" y="4766"/>
                  </a:lnTo>
                  <a:lnTo>
                    <a:pt x="3390" y="4770"/>
                  </a:lnTo>
                  <a:lnTo>
                    <a:pt x="3386" y="4774"/>
                  </a:lnTo>
                  <a:lnTo>
                    <a:pt x="3378" y="4788"/>
                  </a:lnTo>
                  <a:lnTo>
                    <a:pt x="3372" y="4800"/>
                  </a:lnTo>
                  <a:lnTo>
                    <a:pt x="3370" y="4800"/>
                  </a:lnTo>
                  <a:lnTo>
                    <a:pt x="3368" y="4798"/>
                  </a:lnTo>
                  <a:lnTo>
                    <a:pt x="3366" y="4792"/>
                  </a:lnTo>
                  <a:lnTo>
                    <a:pt x="3368" y="4788"/>
                  </a:lnTo>
                  <a:lnTo>
                    <a:pt x="3372" y="4782"/>
                  </a:lnTo>
                  <a:lnTo>
                    <a:pt x="3378" y="4772"/>
                  </a:lnTo>
                  <a:lnTo>
                    <a:pt x="3378" y="4766"/>
                  </a:lnTo>
                  <a:lnTo>
                    <a:pt x="3378" y="4762"/>
                  </a:lnTo>
                  <a:lnTo>
                    <a:pt x="3376" y="4754"/>
                  </a:lnTo>
                  <a:lnTo>
                    <a:pt x="3374" y="4750"/>
                  </a:lnTo>
                  <a:lnTo>
                    <a:pt x="3374" y="4748"/>
                  </a:lnTo>
                  <a:lnTo>
                    <a:pt x="3374" y="4744"/>
                  </a:lnTo>
                  <a:lnTo>
                    <a:pt x="3378" y="4734"/>
                  </a:lnTo>
                  <a:lnTo>
                    <a:pt x="3378" y="4732"/>
                  </a:lnTo>
                  <a:lnTo>
                    <a:pt x="3376" y="4732"/>
                  </a:lnTo>
                  <a:lnTo>
                    <a:pt x="3370" y="4736"/>
                  </a:lnTo>
                  <a:lnTo>
                    <a:pt x="3366" y="4740"/>
                  </a:lnTo>
                  <a:lnTo>
                    <a:pt x="3362" y="4746"/>
                  </a:lnTo>
                  <a:lnTo>
                    <a:pt x="3356" y="4760"/>
                  </a:lnTo>
                  <a:lnTo>
                    <a:pt x="3356" y="4776"/>
                  </a:lnTo>
                  <a:lnTo>
                    <a:pt x="3356" y="4784"/>
                  </a:lnTo>
                  <a:lnTo>
                    <a:pt x="3358" y="4790"/>
                  </a:lnTo>
                  <a:close/>
                  <a:moveTo>
                    <a:pt x="3086" y="4178"/>
                  </a:moveTo>
                  <a:lnTo>
                    <a:pt x="3086" y="4178"/>
                  </a:lnTo>
                  <a:lnTo>
                    <a:pt x="3076" y="4178"/>
                  </a:lnTo>
                  <a:lnTo>
                    <a:pt x="3070" y="4180"/>
                  </a:lnTo>
                  <a:lnTo>
                    <a:pt x="3068" y="4184"/>
                  </a:lnTo>
                  <a:lnTo>
                    <a:pt x="3072" y="4186"/>
                  </a:lnTo>
                  <a:lnTo>
                    <a:pt x="3076" y="4188"/>
                  </a:lnTo>
                  <a:lnTo>
                    <a:pt x="3076" y="4190"/>
                  </a:lnTo>
                  <a:lnTo>
                    <a:pt x="3078" y="4194"/>
                  </a:lnTo>
                  <a:lnTo>
                    <a:pt x="3080" y="4196"/>
                  </a:lnTo>
                  <a:lnTo>
                    <a:pt x="3084" y="4202"/>
                  </a:lnTo>
                  <a:lnTo>
                    <a:pt x="3088" y="4212"/>
                  </a:lnTo>
                  <a:lnTo>
                    <a:pt x="3092" y="4224"/>
                  </a:lnTo>
                  <a:lnTo>
                    <a:pt x="3098" y="4238"/>
                  </a:lnTo>
                  <a:lnTo>
                    <a:pt x="3102" y="4244"/>
                  </a:lnTo>
                  <a:lnTo>
                    <a:pt x="3104" y="4244"/>
                  </a:lnTo>
                  <a:lnTo>
                    <a:pt x="3106" y="4244"/>
                  </a:lnTo>
                  <a:lnTo>
                    <a:pt x="3112" y="4240"/>
                  </a:lnTo>
                  <a:lnTo>
                    <a:pt x="3116" y="4232"/>
                  </a:lnTo>
                  <a:lnTo>
                    <a:pt x="3118" y="4224"/>
                  </a:lnTo>
                  <a:lnTo>
                    <a:pt x="3118" y="4220"/>
                  </a:lnTo>
                  <a:lnTo>
                    <a:pt x="3116" y="4216"/>
                  </a:lnTo>
                  <a:lnTo>
                    <a:pt x="3116" y="4208"/>
                  </a:lnTo>
                  <a:lnTo>
                    <a:pt x="3118" y="4204"/>
                  </a:lnTo>
                  <a:lnTo>
                    <a:pt x="3116" y="4198"/>
                  </a:lnTo>
                  <a:lnTo>
                    <a:pt x="3114" y="4194"/>
                  </a:lnTo>
                  <a:lnTo>
                    <a:pt x="3110" y="4190"/>
                  </a:lnTo>
                  <a:lnTo>
                    <a:pt x="3100" y="4184"/>
                  </a:lnTo>
                  <a:lnTo>
                    <a:pt x="3086" y="4178"/>
                  </a:lnTo>
                  <a:close/>
                  <a:moveTo>
                    <a:pt x="3138" y="4192"/>
                  </a:moveTo>
                  <a:lnTo>
                    <a:pt x="3138" y="4192"/>
                  </a:lnTo>
                  <a:lnTo>
                    <a:pt x="3140" y="4190"/>
                  </a:lnTo>
                  <a:lnTo>
                    <a:pt x="3142" y="4186"/>
                  </a:lnTo>
                  <a:lnTo>
                    <a:pt x="3140" y="4180"/>
                  </a:lnTo>
                  <a:lnTo>
                    <a:pt x="3138" y="4178"/>
                  </a:lnTo>
                  <a:lnTo>
                    <a:pt x="3134" y="4178"/>
                  </a:lnTo>
                  <a:lnTo>
                    <a:pt x="3132" y="4178"/>
                  </a:lnTo>
                  <a:lnTo>
                    <a:pt x="3130" y="4178"/>
                  </a:lnTo>
                  <a:lnTo>
                    <a:pt x="3130" y="4184"/>
                  </a:lnTo>
                  <a:lnTo>
                    <a:pt x="3130" y="4188"/>
                  </a:lnTo>
                  <a:lnTo>
                    <a:pt x="3132" y="4192"/>
                  </a:lnTo>
                  <a:lnTo>
                    <a:pt x="3134" y="4194"/>
                  </a:lnTo>
                  <a:lnTo>
                    <a:pt x="3138" y="4192"/>
                  </a:lnTo>
                  <a:close/>
                  <a:moveTo>
                    <a:pt x="3386" y="4736"/>
                  </a:moveTo>
                  <a:lnTo>
                    <a:pt x="3386" y="4736"/>
                  </a:lnTo>
                  <a:lnTo>
                    <a:pt x="3388" y="4742"/>
                  </a:lnTo>
                  <a:lnTo>
                    <a:pt x="3392" y="4742"/>
                  </a:lnTo>
                  <a:lnTo>
                    <a:pt x="3396" y="4740"/>
                  </a:lnTo>
                  <a:lnTo>
                    <a:pt x="3398" y="4736"/>
                  </a:lnTo>
                  <a:lnTo>
                    <a:pt x="3402" y="4732"/>
                  </a:lnTo>
                  <a:lnTo>
                    <a:pt x="3404" y="4726"/>
                  </a:lnTo>
                  <a:lnTo>
                    <a:pt x="3404" y="4720"/>
                  </a:lnTo>
                  <a:lnTo>
                    <a:pt x="3404" y="4714"/>
                  </a:lnTo>
                  <a:lnTo>
                    <a:pt x="3400" y="4712"/>
                  </a:lnTo>
                  <a:lnTo>
                    <a:pt x="3398" y="4712"/>
                  </a:lnTo>
                  <a:lnTo>
                    <a:pt x="3394" y="4714"/>
                  </a:lnTo>
                  <a:lnTo>
                    <a:pt x="3392" y="4718"/>
                  </a:lnTo>
                  <a:lnTo>
                    <a:pt x="3388" y="4726"/>
                  </a:lnTo>
                  <a:lnTo>
                    <a:pt x="3386" y="4736"/>
                  </a:lnTo>
                  <a:close/>
                  <a:moveTo>
                    <a:pt x="3378" y="4912"/>
                  </a:moveTo>
                  <a:lnTo>
                    <a:pt x="3378" y="4912"/>
                  </a:lnTo>
                  <a:lnTo>
                    <a:pt x="3374" y="4908"/>
                  </a:lnTo>
                  <a:lnTo>
                    <a:pt x="3370" y="4906"/>
                  </a:lnTo>
                  <a:lnTo>
                    <a:pt x="3364" y="4904"/>
                  </a:lnTo>
                  <a:lnTo>
                    <a:pt x="3362" y="4904"/>
                  </a:lnTo>
                  <a:lnTo>
                    <a:pt x="3358" y="4906"/>
                  </a:lnTo>
                  <a:lnTo>
                    <a:pt x="3356" y="4908"/>
                  </a:lnTo>
                  <a:lnTo>
                    <a:pt x="3354" y="4912"/>
                  </a:lnTo>
                  <a:lnTo>
                    <a:pt x="3354" y="4916"/>
                  </a:lnTo>
                  <a:lnTo>
                    <a:pt x="3354" y="4922"/>
                  </a:lnTo>
                  <a:lnTo>
                    <a:pt x="3358" y="4924"/>
                  </a:lnTo>
                  <a:lnTo>
                    <a:pt x="3366" y="4922"/>
                  </a:lnTo>
                  <a:lnTo>
                    <a:pt x="3382" y="4922"/>
                  </a:lnTo>
                  <a:lnTo>
                    <a:pt x="3384" y="4922"/>
                  </a:lnTo>
                  <a:lnTo>
                    <a:pt x="3384" y="4920"/>
                  </a:lnTo>
                  <a:lnTo>
                    <a:pt x="3378" y="4912"/>
                  </a:lnTo>
                  <a:close/>
                  <a:moveTo>
                    <a:pt x="3378" y="5236"/>
                  </a:moveTo>
                  <a:lnTo>
                    <a:pt x="3378" y="5236"/>
                  </a:lnTo>
                  <a:lnTo>
                    <a:pt x="3374" y="5234"/>
                  </a:lnTo>
                  <a:lnTo>
                    <a:pt x="3370" y="5234"/>
                  </a:lnTo>
                  <a:lnTo>
                    <a:pt x="3368" y="5236"/>
                  </a:lnTo>
                  <a:lnTo>
                    <a:pt x="3372" y="5240"/>
                  </a:lnTo>
                  <a:lnTo>
                    <a:pt x="3376" y="5242"/>
                  </a:lnTo>
                  <a:lnTo>
                    <a:pt x="3380" y="5240"/>
                  </a:lnTo>
                  <a:lnTo>
                    <a:pt x="3380" y="5238"/>
                  </a:lnTo>
                  <a:lnTo>
                    <a:pt x="3378" y="5236"/>
                  </a:lnTo>
                  <a:close/>
                  <a:moveTo>
                    <a:pt x="3444" y="5230"/>
                  </a:moveTo>
                  <a:lnTo>
                    <a:pt x="3444" y="5230"/>
                  </a:lnTo>
                  <a:lnTo>
                    <a:pt x="3448" y="5232"/>
                  </a:lnTo>
                  <a:lnTo>
                    <a:pt x="3450" y="5230"/>
                  </a:lnTo>
                  <a:lnTo>
                    <a:pt x="3452" y="5228"/>
                  </a:lnTo>
                  <a:lnTo>
                    <a:pt x="3452" y="5224"/>
                  </a:lnTo>
                  <a:lnTo>
                    <a:pt x="3448" y="5220"/>
                  </a:lnTo>
                  <a:lnTo>
                    <a:pt x="3442" y="5218"/>
                  </a:lnTo>
                  <a:lnTo>
                    <a:pt x="3440" y="5220"/>
                  </a:lnTo>
                  <a:lnTo>
                    <a:pt x="3442" y="5224"/>
                  </a:lnTo>
                  <a:lnTo>
                    <a:pt x="3444" y="5230"/>
                  </a:lnTo>
                  <a:close/>
                  <a:moveTo>
                    <a:pt x="3364" y="4876"/>
                  </a:moveTo>
                  <a:lnTo>
                    <a:pt x="3364" y="4876"/>
                  </a:lnTo>
                  <a:lnTo>
                    <a:pt x="3364" y="4878"/>
                  </a:lnTo>
                  <a:lnTo>
                    <a:pt x="3366" y="4880"/>
                  </a:lnTo>
                  <a:lnTo>
                    <a:pt x="3370" y="4882"/>
                  </a:lnTo>
                  <a:lnTo>
                    <a:pt x="3372" y="4880"/>
                  </a:lnTo>
                  <a:lnTo>
                    <a:pt x="3374" y="4876"/>
                  </a:lnTo>
                  <a:lnTo>
                    <a:pt x="3372" y="4874"/>
                  </a:lnTo>
                  <a:lnTo>
                    <a:pt x="3368" y="4874"/>
                  </a:lnTo>
                  <a:lnTo>
                    <a:pt x="3364" y="4876"/>
                  </a:lnTo>
                  <a:close/>
                  <a:moveTo>
                    <a:pt x="3374" y="5022"/>
                  </a:moveTo>
                  <a:lnTo>
                    <a:pt x="3374" y="5022"/>
                  </a:lnTo>
                  <a:lnTo>
                    <a:pt x="3378" y="5024"/>
                  </a:lnTo>
                  <a:lnTo>
                    <a:pt x="3384" y="5022"/>
                  </a:lnTo>
                  <a:lnTo>
                    <a:pt x="3388" y="5018"/>
                  </a:lnTo>
                  <a:lnTo>
                    <a:pt x="3390" y="5012"/>
                  </a:lnTo>
                  <a:lnTo>
                    <a:pt x="3390" y="5010"/>
                  </a:lnTo>
                  <a:lnTo>
                    <a:pt x="3388" y="5010"/>
                  </a:lnTo>
                  <a:lnTo>
                    <a:pt x="3382" y="5012"/>
                  </a:lnTo>
                  <a:lnTo>
                    <a:pt x="3376" y="5018"/>
                  </a:lnTo>
                  <a:lnTo>
                    <a:pt x="3374" y="5020"/>
                  </a:lnTo>
                  <a:lnTo>
                    <a:pt x="3374" y="5022"/>
                  </a:lnTo>
                  <a:close/>
                  <a:moveTo>
                    <a:pt x="3412" y="3200"/>
                  </a:moveTo>
                  <a:lnTo>
                    <a:pt x="3412" y="3200"/>
                  </a:lnTo>
                  <a:lnTo>
                    <a:pt x="3408" y="3200"/>
                  </a:lnTo>
                  <a:lnTo>
                    <a:pt x="3406" y="3202"/>
                  </a:lnTo>
                  <a:lnTo>
                    <a:pt x="3404" y="3206"/>
                  </a:lnTo>
                  <a:lnTo>
                    <a:pt x="3406" y="3208"/>
                  </a:lnTo>
                  <a:lnTo>
                    <a:pt x="3408" y="3208"/>
                  </a:lnTo>
                  <a:lnTo>
                    <a:pt x="3414" y="3206"/>
                  </a:lnTo>
                  <a:lnTo>
                    <a:pt x="3416" y="3204"/>
                  </a:lnTo>
                  <a:lnTo>
                    <a:pt x="3416" y="3202"/>
                  </a:lnTo>
                  <a:lnTo>
                    <a:pt x="3412" y="3200"/>
                  </a:lnTo>
                  <a:close/>
                  <a:moveTo>
                    <a:pt x="3402" y="3084"/>
                  </a:moveTo>
                  <a:lnTo>
                    <a:pt x="3402" y="3084"/>
                  </a:lnTo>
                  <a:lnTo>
                    <a:pt x="3400" y="3088"/>
                  </a:lnTo>
                  <a:lnTo>
                    <a:pt x="3398" y="3092"/>
                  </a:lnTo>
                  <a:lnTo>
                    <a:pt x="3400" y="3096"/>
                  </a:lnTo>
                  <a:lnTo>
                    <a:pt x="3402" y="3098"/>
                  </a:lnTo>
                  <a:lnTo>
                    <a:pt x="3404" y="3096"/>
                  </a:lnTo>
                  <a:lnTo>
                    <a:pt x="3406" y="3092"/>
                  </a:lnTo>
                  <a:lnTo>
                    <a:pt x="3406" y="3088"/>
                  </a:lnTo>
                  <a:lnTo>
                    <a:pt x="3406" y="3084"/>
                  </a:lnTo>
                  <a:lnTo>
                    <a:pt x="3404" y="3084"/>
                  </a:lnTo>
                  <a:lnTo>
                    <a:pt x="3402" y="3084"/>
                  </a:lnTo>
                  <a:close/>
                  <a:moveTo>
                    <a:pt x="3416" y="3464"/>
                  </a:moveTo>
                  <a:lnTo>
                    <a:pt x="3416" y="3464"/>
                  </a:lnTo>
                  <a:lnTo>
                    <a:pt x="3420" y="3466"/>
                  </a:lnTo>
                  <a:lnTo>
                    <a:pt x="3422" y="3464"/>
                  </a:lnTo>
                  <a:lnTo>
                    <a:pt x="3422" y="3460"/>
                  </a:lnTo>
                  <a:lnTo>
                    <a:pt x="3420" y="3454"/>
                  </a:lnTo>
                  <a:lnTo>
                    <a:pt x="3418" y="3452"/>
                  </a:lnTo>
                  <a:lnTo>
                    <a:pt x="3416" y="3454"/>
                  </a:lnTo>
                  <a:lnTo>
                    <a:pt x="3414" y="3458"/>
                  </a:lnTo>
                  <a:lnTo>
                    <a:pt x="3416" y="3464"/>
                  </a:lnTo>
                  <a:close/>
                  <a:moveTo>
                    <a:pt x="2806" y="3776"/>
                  </a:moveTo>
                  <a:lnTo>
                    <a:pt x="2806" y="3776"/>
                  </a:lnTo>
                  <a:lnTo>
                    <a:pt x="2810" y="3778"/>
                  </a:lnTo>
                  <a:lnTo>
                    <a:pt x="2814" y="3778"/>
                  </a:lnTo>
                  <a:lnTo>
                    <a:pt x="2816" y="3776"/>
                  </a:lnTo>
                  <a:lnTo>
                    <a:pt x="2818" y="3774"/>
                  </a:lnTo>
                  <a:lnTo>
                    <a:pt x="2820" y="3768"/>
                  </a:lnTo>
                  <a:lnTo>
                    <a:pt x="2818" y="3762"/>
                  </a:lnTo>
                  <a:lnTo>
                    <a:pt x="2820" y="3758"/>
                  </a:lnTo>
                  <a:lnTo>
                    <a:pt x="2820" y="3754"/>
                  </a:lnTo>
                  <a:lnTo>
                    <a:pt x="2820" y="3752"/>
                  </a:lnTo>
                  <a:lnTo>
                    <a:pt x="2818" y="3752"/>
                  </a:lnTo>
                  <a:lnTo>
                    <a:pt x="2814" y="3752"/>
                  </a:lnTo>
                  <a:lnTo>
                    <a:pt x="2812" y="3752"/>
                  </a:lnTo>
                  <a:lnTo>
                    <a:pt x="2814" y="3752"/>
                  </a:lnTo>
                  <a:lnTo>
                    <a:pt x="2814" y="3750"/>
                  </a:lnTo>
                  <a:lnTo>
                    <a:pt x="2812" y="3748"/>
                  </a:lnTo>
                  <a:lnTo>
                    <a:pt x="2810" y="3750"/>
                  </a:lnTo>
                  <a:lnTo>
                    <a:pt x="2808" y="3752"/>
                  </a:lnTo>
                  <a:lnTo>
                    <a:pt x="2808" y="3756"/>
                  </a:lnTo>
                  <a:lnTo>
                    <a:pt x="2806" y="3758"/>
                  </a:lnTo>
                  <a:lnTo>
                    <a:pt x="2802" y="3760"/>
                  </a:lnTo>
                  <a:lnTo>
                    <a:pt x="2802" y="3766"/>
                  </a:lnTo>
                  <a:lnTo>
                    <a:pt x="2802" y="3774"/>
                  </a:lnTo>
                  <a:lnTo>
                    <a:pt x="2800" y="3774"/>
                  </a:lnTo>
                  <a:lnTo>
                    <a:pt x="2802" y="3774"/>
                  </a:lnTo>
                  <a:lnTo>
                    <a:pt x="2804" y="3774"/>
                  </a:lnTo>
                  <a:lnTo>
                    <a:pt x="2806" y="3776"/>
                  </a:lnTo>
                  <a:close/>
                  <a:moveTo>
                    <a:pt x="3380" y="3090"/>
                  </a:moveTo>
                  <a:lnTo>
                    <a:pt x="3380" y="3090"/>
                  </a:lnTo>
                  <a:lnTo>
                    <a:pt x="3378" y="3088"/>
                  </a:lnTo>
                  <a:lnTo>
                    <a:pt x="3376" y="3086"/>
                  </a:lnTo>
                  <a:lnTo>
                    <a:pt x="3372" y="3088"/>
                  </a:lnTo>
                  <a:lnTo>
                    <a:pt x="3370" y="3090"/>
                  </a:lnTo>
                  <a:lnTo>
                    <a:pt x="3370" y="3092"/>
                  </a:lnTo>
                  <a:lnTo>
                    <a:pt x="3376" y="3096"/>
                  </a:lnTo>
                  <a:lnTo>
                    <a:pt x="3378" y="3096"/>
                  </a:lnTo>
                  <a:lnTo>
                    <a:pt x="3380" y="3096"/>
                  </a:lnTo>
                  <a:lnTo>
                    <a:pt x="3380" y="3090"/>
                  </a:lnTo>
                  <a:close/>
                  <a:moveTo>
                    <a:pt x="3918" y="2740"/>
                  </a:moveTo>
                  <a:lnTo>
                    <a:pt x="3918" y="2740"/>
                  </a:lnTo>
                  <a:lnTo>
                    <a:pt x="3918" y="2736"/>
                  </a:lnTo>
                  <a:lnTo>
                    <a:pt x="3918" y="2734"/>
                  </a:lnTo>
                  <a:lnTo>
                    <a:pt x="3914" y="2732"/>
                  </a:lnTo>
                  <a:lnTo>
                    <a:pt x="3908" y="2730"/>
                  </a:lnTo>
                  <a:lnTo>
                    <a:pt x="3902" y="2728"/>
                  </a:lnTo>
                  <a:lnTo>
                    <a:pt x="3900" y="2726"/>
                  </a:lnTo>
                  <a:lnTo>
                    <a:pt x="3898" y="2728"/>
                  </a:lnTo>
                  <a:lnTo>
                    <a:pt x="3894" y="2736"/>
                  </a:lnTo>
                  <a:lnTo>
                    <a:pt x="3894" y="2740"/>
                  </a:lnTo>
                  <a:lnTo>
                    <a:pt x="3894" y="2744"/>
                  </a:lnTo>
                  <a:lnTo>
                    <a:pt x="3898" y="2746"/>
                  </a:lnTo>
                  <a:lnTo>
                    <a:pt x="3902" y="2744"/>
                  </a:lnTo>
                  <a:lnTo>
                    <a:pt x="3906" y="2744"/>
                  </a:lnTo>
                  <a:lnTo>
                    <a:pt x="3910" y="2746"/>
                  </a:lnTo>
                  <a:lnTo>
                    <a:pt x="3910" y="2748"/>
                  </a:lnTo>
                  <a:lnTo>
                    <a:pt x="3912" y="2752"/>
                  </a:lnTo>
                  <a:lnTo>
                    <a:pt x="3908" y="2760"/>
                  </a:lnTo>
                  <a:lnTo>
                    <a:pt x="3906" y="2762"/>
                  </a:lnTo>
                  <a:lnTo>
                    <a:pt x="3904" y="2760"/>
                  </a:lnTo>
                  <a:lnTo>
                    <a:pt x="3900" y="2758"/>
                  </a:lnTo>
                  <a:lnTo>
                    <a:pt x="3898" y="2760"/>
                  </a:lnTo>
                  <a:lnTo>
                    <a:pt x="3894" y="2762"/>
                  </a:lnTo>
                  <a:lnTo>
                    <a:pt x="3890" y="2764"/>
                  </a:lnTo>
                  <a:lnTo>
                    <a:pt x="3888" y="2762"/>
                  </a:lnTo>
                  <a:lnTo>
                    <a:pt x="3888" y="2756"/>
                  </a:lnTo>
                  <a:lnTo>
                    <a:pt x="3886" y="2746"/>
                  </a:lnTo>
                  <a:lnTo>
                    <a:pt x="3884" y="2742"/>
                  </a:lnTo>
                  <a:lnTo>
                    <a:pt x="3880" y="2740"/>
                  </a:lnTo>
                  <a:lnTo>
                    <a:pt x="3878" y="2742"/>
                  </a:lnTo>
                  <a:lnTo>
                    <a:pt x="3876" y="2744"/>
                  </a:lnTo>
                  <a:lnTo>
                    <a:pt x="3874" y="2750"/>
                  </a:lnTo>
                  <a:lnTo>
                    <a:pt x="3874" y="2758"/>
                  </a:lnTo>
                  <a:lnTo>
                    <a:pt x="3872" y="2764"/>
                  </a:lnTo>
                  <a:lnTo>
                    <a:pt x="3870" y="2768"/>
                  </a:lnTo>
                  <a:lnTo>
                    <a:pt x="3866" y="2768"/>
                  </a:lnTo>
                  <a:lnTo>
                    <a:pt x="3862" y="2770"/>
                  </a:lnTo>
                  <a:lnTo>
                    <a:pt x="3858" y="2770"/>
                  </a:lnTo>
                  <a:lnTo>
                    <a:pt x="3856" y="2772"/>
                  </a:lnTo>
                  <a:lnTo>
                    <a:pt x="3856" y="2776"/>
                  </a:lnTo>
                  <a:lnTo>
                    <a:pt x="3856" y="2786"/>
                  </a:lnTo>
                  <a:lnTo>
                    <a:pt x="3858" y="2796"/>
                  </a:lnTo>
                  <a:lnTo>
                    <a:pt x="3860" y="2802"/>
                  </a:lnTo>
                  <a:lnTo>
                    <a:pt x="3858" y="2806"/>
                  </a:lnTo>
                  <a:lnTo>
                    <a:pt x="3856" y="2808"/>
                  </a:lnTo>
                  <a:lnTo>
                    <a:pt x="3852" y="2810"/>
                  </a:lnTo>
                  <a:lnTo>
                    <a:pt x="3850" y="2812"/>
                  </a:lnTo>
                  <a:lnTo>
                    <a:pt x="3850" y="2814"/>
                  </a:lnTo>
                  <a:lnTo>
                    <a:pt x="3850" y="2816"/>
                  </a:lnTo>
                  <a:lnTo>
                    <a:pt x="3852" y="2818"/>
                  </a:lnTo>
                  <a:lnTo>
                    <a:pt x="3854" y="2818"/>
                  </a:lnTo>
                  <a:lnTo>
                    <a:pt x="3858" y="2820"/>
                  </a:lnTo>
                  <a:lnTo>
                    <a:pt x="3860" y="2824"/>
                  </a:lnTo>
                  <a:lnTo>
                    <a:pt x="3860" y="2832"/>
                  </a:lnTo>
                  <a:lnTo>
                    <a:pt x="3858" y="2846"/>
                  </a:lnTo>
                  <a:lnTo>
                    <a:pt x="3854" y="2866"/>
                  </a:lnTo>
                  <a:lnTo>
                    <a:pt x="3850" y="2884"/>
                  </a:lnTo>
                  <a:lnTo>
                    <a:pt x="3844" y="2896"/>
                  </a:lnTo>
                  <a:lnTo>
                    <a:pt x="3840" y="2904"/>
                  </a:lnTo>
                  <a:lnTo>
                    <a:pt x="3834" y="2912"/>
                  </a:lnTo>
                  <a:lnTo>
                    <a:pt x="3822" y="2926"/>
                  </a:lnTo>
                  <a:lnTo>
                    <a:pt x="3808" y="2942"/>
                  </a:lnTo>
                  <a:lnTo>
                    <a:pt x="3802" y="2952"/>
                  </a:lnTo>
                  <a:lnTo>
                    <a:pt x="3794" y="2960"/>
                  </a:lnTo>
                  <a:lnTo>
                    <a:pt x="3788" y="2964"/>
                  </a:lnTo>
                  <a:lnTo>
                    <a:pt x="3782" y="2968"/>
                  </a:lnTo>
                  <a:lnTo>
                    <a:pt x="3768" y="2974"/>
                  </a:lnTo>
                  <a:lnTo>
                    <a:pt x="3760" y="2978"/>
                  </a:lnTo>
                  <a:lnTo>
                    <a:pt x="3752" y="2984"/>
                  </a:lnTo>
                  <a:lnTo>
                    <a:pt x="3742" y="2990"/>
                  </a:lnTo>
                  <a:lnTo>
                    <a:pt x="3742" y="2988"/>
                  </a:lnTo>
                  <a:lnTo>
                    <a:pt x="3742" y="2986"/>
                  </a:lnTo>
                  <a:lnTo>
                    <a:pt x="3744" y="2978"/>
                  </a:lnTo>
                  <a:lnTo>
                    <a:pt x="3744" y="2974"/>
                  </a:lnTo>
                  <a:lnTo>
                    <a:pt x="3740" y="2970"/>
                  </a:lnTo>
                  <a:lnTo>
                    <a:pt x="3740" y="2968"/>
                  </a:lnTo>
                  <a:lnTo>
                    <a:pt x="3740" y="2966"/>
                  </a:lnTo>
                  <a:lnTo>
                    <a:pt x="3748" y="2960"/>
                  </a:lnTo>
                  <a:lnTo>
                    <a:pt x="3754" y="2952"/>
                  </a:lnTo>
                  <a:lnTo>
                    <a:pt x="3756" y="2948"/>
                  </a:lnTo>
                  <a:lnTo>
                    <a:pt x="3754" y="2944"/>
                  </a:lnTo>
                  <a:lnTo>
                    <a:pt x="3752" y="2944"/>
                  </a:lnTo>
                  <a:lnTo>
                    <a:pt x="3748" y="2944"/>
                  </a:lnTo>
                  <a:lnTo>
                    <a:pt x="3738" y="2948"/>
                  </a:lnTo>
                  <a:lnTo>
                    <a:pt x="3734" y="2952"/>
                  </a:lnTo>
                  <a:lnTo>
                    <a:pt x="3730" y="2956"/>
                  </a:lnTo>
                  <a:lnTo>
                    <a:pt x="3728" y="2962"/>
                  </a:lnTo>
                  <a:lnTo>
                    <a:pt x="3730" y="2966"/>
                  </a:lnTo>
                  <a:lnTo>
                    <a:pt x="3730" y="2976"/>
                  </a:lnTo>
                  <a:lnTo>
                    <a:pt x="3728" y="2986"/>
                  </a:lnTo>
                  <a:lnTo>
                    <a:pt x="3722" y="2996"/>
                  </a:lnTo>
                  <a:lnTo>
                    <a:pt x="3716" y="3006"/>
                  </a:lnTo>
                  <a:lnTo>
                    <a:pt x="3704" y="3022"/>
                  </a:lnTo>
                  <a:lnTo>
                    <a:pt x="3700" y="3026"/>
                  </a:lnTo>
                  <a:lnTo>
                    <a:pt x="3698" y="3030"/>
                  </a:lnTo>
                  <a:lnTo>
                    <a:pt x="3700" y="3036"/>
                  </a:lnTo>
                  <a:lnTo>
                    <a:pt x="3700" y="3044"/>
                  </a:lnTo>
                  <a:lnTo>
                    <a:pt x="3698" y="3046"/>
                  </a:lnTo>
                  <a:lnTo>
                    <a:pt x="3694" y="3050"/>
                  </a:lnTo>
                  <a:lnTo>
                    <a:pt x="3690" y="3052"/>
                  </a:lnTo>
                  <a:lnTo>
                    <a:pt x="3682" y="3054"/>
                  </a:lnTo>
                  <a:lnTo>
                    <a:pt x="3676" y="3054"/>
                  </a:lnTo>
                  <a:lnTo>
                    <a:pt x="3672" y="3052"/>
                  </a:lnTo>
                  <a:lnTo>
                    <a:pt x="3672" y="3048"/>
                  </a:lnTo>
                  <a:lnTo>
                    <a:pt x="3674" y="3044"/>
                  </a:lnTo>
                  <a:lnTo>
                    <a:pt x="3672" y="3042"/>
                  </a:lnTo>
                  <a:lnTo>
                    <a:pt x="3668" y="3040"/>
                  </a:lnTo>
                  <a:lnTo>
                    <a:pt x="3662" y="3042"/>
                  </a:lnTo>
                  <a:lnTo>
                    <a:pt x="3652" y="3044"/>
                  </a:lnTo>
                  <a:lnTo>
                    <a:pt x="3626" y="3052"/>
                  </a:lnTo>
                  <a:lnTo>
                    <a:pt x="3614" y="3056"/>
                  </a:lnTo>
                  <a:lnTo>
                    <a:pt x="3602" y="3058"/>
                  </a:lnTo>
                  <a:lnTo>
                    <a:pt x="3594" y="3058"/>
                  </a:lnTo>
                  <a:lnTo>
                    <a:pt x="3592" y="3056"/>
                  </a:lnTo>
                  <a:lnTo>
                    <a:pt x="3590" y="3054"/>
                  </a:lnTo>
                  <a:lnTo>
                    <a:pt x="3588" y="3050"/>
                  </a:lnTo>
                  <a:lnTo>
                    <a:pt x="3584" y="3050"/>
                  </a:lnTo>
                  <a:lnTo>
                    <a:pt x="3580" y="3050"/>
                  </a:lnTo>
                  <a:lnTo>
                    <a:pt x="3574" y="3052"/>
                  </a:lnTo>
                  <a:lnTo>
                    <a:pt x="3562" y="3062"/>
                  </a:lnTo>
                  <a:lnTo>
                    <a:pt x="3548" y="3080"/>
                  </a:lnTo>
                  <a:lnTo>
                    <a:pt x="3542" y="3088"/>
                  </a:lnTo>
                  <a:lnTo>
                    <a:pt x="3536" y="3092"/>
                  </a:lnTo>
                  <a:lnTo>
                    <a:pt x="3530" y="3096"/>
                  </a:lnTo>
                  <a:lnTo>
                    <a:pt x="3524" y="3098"/>
                  </a:lnTo>
                  <a:lnTo>
                    <a:pt x="3518" y="3106"/>
                  </a:lnTo>
                  <a:lnTo>
                    <a:pt x="3514" y="3112"/>
                  </a:lnTo>
                  <a:lnTo>
                    <a:pt x="3510" y="3114"/>
                  </a:lnTo>
                  <a:lnTo>
                    <a:pt x="3502" y="3114"/>
                  </a:lnTo>
                  <a:lnTo>
                    <a:pt x="3500" y="3116"/>
                  </a:lnTo>
                  <a:lnTo>
                    <a:pt x="3498" y="3116"/>
                  </a:lnTo>
                  <a:lnTo>
                    <a:pt x="3496" y="3120"/>
                  </a:lnTo>
                  <a:lnTo>
                    <a:pt x="3496" y="3126"/>
                  </a:lnTo>
                  <a:lnTo>
                    <a:pt x="3496" y="3132"/>
                  </a:lnTo>
                  <a:lnTo>
                    <a:pt x="3500" y="3136"/>
                  </a:lnTo>
                  <a:lnTo>
                    <a:pt x="3504" y="3136"/>
                  </a:lnTo>
                  <a:lnTo>
                    <a:pt x="3508" y="3136"/>
                  </a:lnTo>
                  <a:lnTo>
                    <a:pt x="3522" y="3134"/>
                  </a:lnTo>
                  <a:lnTo>
                    <a:pt x="3528" y="3134"/>
                  </a:lnTo>
                  <a:lnTo>
                    <a:pt x="3536" y="3138"/>
                  </a:lnTo>
                  <a:lnTo>
                    <a:pt x="3542" y="3140"/>
                  </a:lnTo>
                  <a:lnTo>
                    <a:pt x="3544" y="3140"/>
                  </a:lnTo>
                  <a:lnTo>
                    <a:pt x="3546" y="3138"/>
                  </a:lnTo>
                  <a:lnTo>
                    <a:pt x="3546" y="3134"/>
                  </a:lnTo>
                  <a:lnTo>
                    <a:pt x="3546" y="3124"/>
                  </a:lnTo>
                  <a:lnTo>
                    <a:pt x="3548" y="3120"/>
                  </a:lnTo>
                  <a:lnTo>
                    <a:pt x="3550" y="3118"/>
                  </a:lnTo>
                  <a:lnTo>
                    <a:pt x="3556" y="3116"/>
                  </a:lnTo>
                  <a:lnTo>
                    <a:pt x="3558" y="3118"/>
                  </a:lnTo>
                  <a:lnTo>
                    <a:pt x="3562" y="3120"/>
                  </a:lnTo>
                  <a:lnTo>
                    <a:pt x="3570" y="3120"/>
                  </a:lnTo>
                  <a:lnTo>
                    <a:pt x="3596" y="3116"/>
                  </a:lnTo>
                  <a:lnTo>
                    <a:pt x="3620" y="3108"/>
                  </a:lnTo>
                  <a:lnTo>
                    <a:pt x="3626" y="3104"/>
                  </a:lnTo>
                  <a:lnTo>
                    <a:pt x="3630" y="3102"/>
                  </a:lnTo>
                  <a:lnTo>
                    <a:pt x="3632" y="3098"/>
                  </a:lnTo>
                  <a:lnTo>
                    <a:pt x="3632" y="3096"/>
                  </a:lnTo>
                  <a:lnTo>
                    <a:pt x="3636" y="3096"/>
                  </a:lnTo>
                  <a:lnTo>
                    <a:pt x="3648" y="3098"/>
                  </a:lnTo>
                  <a:lnTo>
                    <a:pt x="3656" y="3100"/>
                  </a:lnTo>
                  <a:lnTo>
                    <a:pt x="3662" y="3100"/>
                  </a:lnTo>
                  <a:lnTo>
                    <a:pt x="3670" y="3098"/>
                  </a:lnTo>
                  <a:lnTo>
                    <a:pt x="3674" y="3098"/>
                  </a:lnTo>
                  <a:lnTo>
                    <a:pt x="3676" y="3102"/>
                  </a:lnTo>
                  <a:lnTo>
                    <a:pt x="3678" y="3106"/>
                  </a:lnTo>
                  <a:lnTo>
                    <a:pt x="3676" y="3110"/>
                  </a:lnTo>
                  <a:lnTo>
                    <a:pt x="3672" y="3114"/>
                  </a:lnTo>
                  <a:lnTo>
                    <a:pt x="3666" y="3118"/>
                  </a:lnTo>
                  <a:lnTo>
                    <a:pt x="3666" y="3120"/>
                  </a:lnTo>
                  <a:lnTo>
                    <a:pt x="3666" y="3124"/>
                  </a:lnTo>
                  <a:lnTo>
                    <a:pt x="3666" y="3130"/>
                  </a:lnTo>
                  <a:lnTo>
                    <a:pt x="3664" y="3136"/>
                  </a:lnTo>
                  <a:lnTo>
                    <a:pt x="3664" y="3142"/>
                  </a:lnTo>
                  <a:lnTo>
                    <a:pt x="3664" y="3144"/>
                  </a:lnTo>
                  <a:lnTo>
                    <a:pt x="3668" y="3146"/>
                  </a:lnTo>
                  <a:lnTo>
                    <a:pt x="3674" y="3150"/>
                  </a:lnTo>
                  <a:lnTo>
                    <a:pt x="3674" y="3152"/>
                  </a:lnTo>
                  <a:lnTo>
                    <a:pt x="3676" y="3156"/>
                  </a:lnTo>
                  <a:lnTo>
                    <a:pt x="3684" y="3162"/>
                  </a:lnTo>
                  <a:lnTo>
                    <a:pt x="3684" y="3164"/>
                  </a:lnTo>
                  <a:lnTo>
                    <a:pt x="3688" y="3166"/>
                  </a:lnTo>
                  <a:lnTo>
                    <a:pt x="3692" y="3164"/>
                  </a:lnTo>
                  <a:lnTo>
                    <a:pt x="3696" y="3160"/>
                  </a:lnTo>
                  <a:lnTo>
                    <a:pt x="3700" y="3156"/>
                  </a:lnTo>
                  <a:lnTo>
                    <a:pt x="3716" y="3130"/>
                  </a:lnTo>
                  <a:lnTo>
                    <a:pt x="3720" y="3124"/>
                  </a:lnTo>
                  <a:lnTo>
                    <a:pt x="3724" y="3122"/>
                  </a:lnTo>
                  <a:lnTo>
                    <a:pt x="3734" y="3118"/>
                  </a:lnTo>
                  <a:lnTo>
                    <a:pt x="3738" y="3116"/>
                  </a:lnTo>
                  <a:lnTo>
                    <a:pt x="3738" y="3114"/>
                  </a:lnTo>
                  <a:lnTo>
                    <a:pt x="3736" y="3112"/>
                  </a:lnTo>
                  <a:lnTo>
                    <a:pt x="3730" y="3108"/>
                  </a:lnTo>
                  <a:lnTo>
                    <a:pt x="3724" y="3104"/>
                  </a:lnTo>
                  <a:lnTo>
                    <a:pt x="3722" y="3098"/>
                  </a:lnTo>
                  <a:lnTo>
                    <a:pt x="3722" y="3090"/>
                  </a:lnTo>
                  <a:lnTo>
                    <a:pt x="3724" y="3086"/>
                  </a:lnTo>
                  <a:lnTo>
                    <a:pt x="3728" y="3082"/>
                  </a:lnTo>
                  <a:lnTo>
                    <a:pt x="3732" y="3080"/>
                  </a:lnTo>
                  <a:lnTo>
                    <a:pt x="3734" y="3082"/>
                  </a:lnTo>
                  <a:lnTo>
                    <a:pt x="3734" y="3086"/>
                  </a:lnTo>
                  <a:lnTo>
                    <a:pt x="3736" y="3092"/>
                  </a:lnTo>
                  <a:lnTo>
                    <a:pt x="3738" y="3094"/>
                  </a:lnTo>
                  <a:lnTo>
                    <a:pt x="3742" y="3096"/>
                  </a:lnTo>
                  <a:lnTo>
                    <a:pt x="3746" y="3096"/>
                  </a:lnTo>
                  <a:lnTo>
                    <a:pt x="3750" y="3096"/>
                  </a:lnTo>
                  <a:lnTo>
                    <a:pt x="3746" y="3100"/>
                  </a:lnTo>
                  <a:lnTo>
                    <a:pt x="3742" y="3104"/>
                  </a:lnTo>
                  <a:lnTo>
                    <a:pt x="3750" y="3104"/>
                  </a:lnTo>
                  <a:lnTo>
                    <a:pt x="3762" y="3102"/>
                  </a:lnTo>
                  <a:lnTo>
                    <a:pt x="3774" y="3102"/>
                  </a:lnTo>
                  <a:lnTo>
                    <a:pt x="3782" y="3104"/>
                  </a:lnTo>
                  <a:lnTo>
                    <a:pt x="3786" y="3104"/>
                  </a:lnTo>
                  <a:lnTo>
                    <a:pt x="3788" y="3100"/>
                  </a:lnTo>
                  <a:lnTo>
                    <a:pt x="3792" y="3092"/>
                  </a:lnTo>
                  <a:lnTo>
                    <a:pt x="3800" y="3082"/>
                  </a:lnTo>
                  <a:lnTo>
                    <a:pt x="3806" y="3076"/>
                  </a:lnTo>
                  <a:lnTo>
                    <a:pt x="3810" y="3076"/>
                  </a:lnTo>
                  <a:lnTo>
                    <a:pt x="3810" y="3078"/>
                  </a:lnTo>
                  <a:lnTo>
                    <a:pt x="3812" y="3082"/>
                  </a:lnTo>
                  <a:lnTo>
                    <a:pt x="3810" y="3090"/>
                  </a:lnTo>
                  <a:lnTo>
                    <a:pt x="3810" y="3096"/>
                  </a:lnTo>
                  <a:lnTo>
                    <a:pt x="3810" y="3102"/>
                  </a:lnTo>
                  <a:lnTo>
                    <a:pt x="3812" y="3104"/>
                  </a:lnTo>
                  <a:lnTo>
                    <a:pt x="3814" y="3104"/>
                  </a:lnTo>
                  <a:lnTo>
                    <a:pt x="3820" y="3098"/>
                  </a:lnTo>
                  <a:lnTo>
                    <a:pt x="3824" y="3086"/>
                  </a:lnTo>
                  <a:lnTo>
                    <a:pt x="3826" y="3076"/>
                  </a:lnTo>
                  <a:lnTo>
                    <a:pt x="3828" y="3068"/>
                  </a:lnTo>
                  <a:lnTo>
                    <a:pt x="3830" y="3066"/>
                  </a:lnTo>
                  <a:lnTo>
                    <a:pt x="3834" y="3066"/>
                  </a:lnTo>
                  <a:lnTo>
                    <a:pt x="3842" y="3070"/>
                  </a:lnTo>
                  <a:lnTo>
                    <a:pt x="3848" y="3074"/>
                  </a:lnTo>
                  <a:lnTo>
                    <a:pt x="3848" y="3072"/>
                  </a:lnTo>
                  <a:lnTo>
                    <a:pt x="3848" y="3064"/>
                  </a:lnTo>
                  <a:lnTo>
                    <a:pt x="3848" y="3060"/>
                  </a:lnTo>
                  <a:lnTo>
                    <a:pt x="3850" y="3054"/>
                  </a:lnTo>
                  <a:lnTo>
                    <a:pt x="3852" y="3050"/>
                  </a:lnTo>
                  <a:lnTo>
                    <a:pt x="3856" y="3048"/>
                  </a:lnTo>
                  <a:lnTo>
                    <a:pt x="3862" y="3046"/>
                  </a:lnTo>
                  <a:lnTo>
                    <a:pt x="3864" y="3048"/>
                  </a:lnTo>
                  <a:lnTo>
                    <a:pt x="3864" y="3050"/>
                  </a:lnTo>
                  <a:lnTo>
                    <a:pt x="3864" y="3052"/>
                  </a:lnTo>
                  <a:lnTo>
                    <a:pt x="3862" y="3056"/>
                  </a:lnTo>
                  <a:lnTo>
                    <a:pt x="3858" y="3066"/>
                  </a:lnTo>
                  <a:lnTo>
                    <a:pt x="3854" y="3080"/>
                  </a:lnTo>
                  <a:lnTo>
                    <a:pt x="3854" y="3090"/>
                  </a:lnTo>
                  <a:lnTo>
                    <a:pt x="3856" y="3090"/>
                  </a:lnTo>
                  <a:lnTo>
                    <a:pt x="3860" y="3086"/>
                  </a:lnTo>
                  <a:lnTo>
                    <a:pt x="3864" y="3080"/>
                  </a:lnTo>
                  <a:lnTo>
                    <a:pt x="3866" y="3078"/>
                  </a:lnTo>
                  <a:lnTo>
                    <a:pt x="3872" y="3076"/>
                  </a:lnTo>
                  <a:lnTo>
                    <a:pt x="3874" y="3076"/>
                  </a:lnTo>
                  <a:lnTo>
                    <a:pt x="3876" y="3072"/>
                  </a:lnTo>
                  <a:lnTo>
                    <a:pt x="3878" y="3060"/>
                  </a:lnTo>
                  <a:lnTo>
                    <a:pt x="3880" y="3052"/>
                  </a:lnTo>
                  <a:lnTo>
                    <a:pt x="3886" y="3048"/>
                  </a:lnTo>
                  <a:lnTo>
                    <a:pt x="3890" y="3048"/>
                  </a:lnTo>
                  <a:lnTo>
                    <a:pt x="3894" y="3048"/>
                  </a:lnTo>
                  <a:lnTo>
                    <a:pt x="3898" y="3048"/>
                  </a:lnTo>
                  <a:lnTo>
                    <a:pt x="3900" y="3046"/>
                  </a:lnTo>
                  <a:lnTo>
                    <a:pt x="3898" y="3042"/>
                  </a:lnTo>
                  <a:lnTo>
                    <a:pt x="3892" y="3034"/>
                  </a:lnTo>
                  <a:lnTo>
                    <a:pt x="3888" y="3028"/>
                  </a:lnTo>
                  <a:lnTo>
                    <a:pt x="3886" y="3022"/>
                  </a:lnTo>
                  <a:lnTo>
                    <a:pt x="3884" y="3010"/>
                  </a:lnTo>
                  <a:lnTo>
                    <a:pt x="3886" y="3000"/>
                  </a:lnTo>
                  <a:lnTo>
                    <a:pt x="3892" y="2988"/>
                  </a:lnTo>
                  <a:lnTo>
                    <a:pt x="3896" y="2978"/>
                  </a:lnTo>
                  <a:lnTo>
                    <a:pt x="3902" y="2966"/>
                  </a:lnTo>
                  <a:lnTo>
                    <a:pt x="3902" y="2952"/>
                  </a:lnTo>
                  <a:lnTo>
                    <a:pt x="3900" y="2938"/>
                  </a:lnTo>
                  <a:lnTo>
                    <a:pt x="3898" y="2928"/>
                  </a:lnTo>
                  <a:lnTo>
                    <a:pt x="3898" y="2920"/>
                  </a:lnTo>
                  <a:lnTo>
                    <a:pt x="3898" y="2912"/>
                  </a:lnTo>
                  <a:lnTo>
                    <a:pt x="3900" y="2906"/>
                  </a:lnTo>
                  <a:lnTo>
                    <a:pt x="3904" y="2902"/>
                  </a:lnTo>
                  <a:lnTo>
                    <a:pt x="3908" y="2900"/>
                  </a:lnTo>
                  <a:lnTo>
                    <a:pt x="3912" y="2900"/>
                  </a:lnTo>
                  <a:lnTo>
                    <a:pt x="3918" y="2902"/>
                  </a:lnTo>
                  <a:lnTo>
                    <a:pt x="3922" y="2906"/>
                  </a:lnTo>
                  <a:lnTo>
                    <a:pt x="3924" y="2906"/>
                  </a:lnTo>
                  <a:lnTo>
                    <a:pt x="3924" y="2898"/>
                  </a:lnTo>
                  <a:lnTo>
                    <a:pt x="3924" y="2884"/>
                  </a:lnTo>
                  <a:lnTo>
                    <a:pt x="3926" y="2876"/>
                  </a:lnTo>
                  <a:lnTo>
                    <a:pt x="3930" y="2868"/>
                  </a:lnTo>
                  <a:lnTo>
                    <a:pt x="3936" y="2860"/>
                  </a:lnTo>
                  <a:lnTo>
                    <a:pt x="3940" y="2850"/>
                  </a:lnTo>
                  <a:lnTo>
                    <a:pt x="3942" y="2840"/>
                  </a:lnTo>
                  <a:lnTo>
                    <a:pt x="3944" y="2830"/>
                  </a:lnTo>
                  <a:lnTo>
                    <a:pt x="3942" y="2820"/>
                  </a:lnTo>
                  <a:lnTo>
                    <a:pt x="3940" y="2810"/>
                  </a:lnTo>
                  <a:lnTo>
                    <a:pt x="3936" y="2802"/>
                  </a:lnTo>
                  <a:lnTo>
                    <a:pt x="3932" y="2794"/>
                  </a:lnTo>
                  <a:lnTo>
                    <a:pt x="3926" y="2788"/>
                  </a:lnTo>
                  <a:lnTo>
                    <a:pt x="3922" y="2780"/>
                  </a:lnTo>
                  <a:lnTo>
                    <a:pt x="3918" y="2766"/>
                  </a:lnTo>
                  <a:lnTo>
                    <a:pt x="3918" y="2752"/>
                  </a:lnTo>
                  <a:lnTo>
                    <a:pt x="3918" y="2740"/>
                  </a:lnTo>
                  <a:close/>
                  <a:moveTo>
                    <a:pt x="3276" y="3612"/>
                  </a:moveTo>
                  <a:lnTo>
                    <a:pt x="3276" y="3612"/>
                  </a:lnTo>
                  <a:lnTo>
                    <a:pt x="3274" y="3610"/>
                  </a:lnTo>
                  <a:lnTo>
                    <a:pt x="3270" y="3612"/>
                  </a:lnTo>
                  <a:lnTo>
                    <a:pt x="3268" y="3614"/>
                  </a:lnTo>
                  <a:lnTo>
                    <a:pt x="3268" y="3618"/>
                  </a:lnTo>
                  <a:lnTo>
                    <a:pt x="3272" y="3618"/>
                  </a:lnTo>
                  <a:lnTo>
                    <a:pt x="3274" y="3618"/>
                  </a:lnTo>
                  <a:lnTo>
                    <a:pt x="3276" y="3614"/>
                  </a:lnTo>
                  <a:lnTo>
                    <a:pt x="3276" y="3612"/>
                  </a:lnTo>
                  <a:close/>
                  <a:moveTo>
                    <a:pt x="3322" y="3130"/>
                  </a:moveTo>
                  <a:lnTo>
                    <a:pt x="3322" y="3130"/>
                  </a:lnTo>
                  <a:lnTo>
                    <a:pt x="3324" y="3128"/>
                  </a:lnTo>
                  <a:lnTo>
                    <a:pt x="3322" y="3126"/>
                  </a:lnTo>
                  <a:lnTo>
                    <a:pt x="3318" y="3126"/>
                  </a:lnTo>
                  <a:lnTo>
                    <a:pt x="3316" y="3128"/>
                  </a:lnTo>
                  <a:lnTo>
                    <a:pt x="3318" y="3130"/>
                  </a:lnTo>
                  <a:lnTo>
                    <a:pt x="3320" y="3130"/>
                  </a:lnTo>
                  <a:lnTo>
                    <a:pt x="3322" y="3130"/>
                  </a:lnTo>
                  <a:close/>
                  <a:moveTo>
                    <a:pt x="3302" y="3176"/>
                  </a:moveTo>
                  <a:lnTo>
                    <a:pt x="3302" y="3176"/>
                  </a:lnTo>
                  <a:lnTo>
                    <a:pt x="3304" y="3178"/>
                  </a:lnTo>
                  <a:lnTo>
                    <a:pt x="3310" y="3178"/>
                  </a:lnTo>
                  <a:lnTo>
                    <a:pt x="3320" y="3176"/>
                  </a:lnTo>
                  <a:lnTo>
                    <a:pt x="3330" y="3170"/>
                  </a:lnTo>
                  <a:lnTo>
                    <a:pt x="3334" y="3166"/>
                  </a:lnTo>
                  <a:lnTo>
                    <a:pt x="3334" y="3162"/>
                  </a:lnTo>
                  <a:lnTo>
                    <a:pt x="3332" y="3158"/>
                  </a:lnTo>
                  <a:lnTo>
                    <a:pt x="3326" y="3158"/>
                  </a:lnTo>
                  <a:lnTo>
                    <a:pt x="3322" y="3158"/>
                  </a:lnTo>
                  <a:lnTo>
                    <a:pt x="3314" y="3160"/>
                  </a:lnTo>
                  <a:lnTo>
                    <a:pt x="3310" y="3164"/>
                  </a:lnTo>
                  <a:lnTo>
                    <a:pt x="3304" y="3166"/>
                  </a:lnTo>
                  <a:lnTo>
                    <a:pt x="3302" y="3172"/>
                  </a:lnTo>
                  <a:lnTo>
                    <a:pt x="3302" y="3176"/>
                  </a:lnTo>
                  <a:close/>
                  <a:moveTo>
                    <a:pt x="3372" y="3542"/>
                  </a:moveTo>
                  <a:lnTo>
                    <a:pt x="3372" y="3542"/>
                  </a:lnTo>
                  <a:lnTo>
                    <a:pt x="3374" y="3538"/>
                  </a:lnTo>
                  <a:lnTo>
                    <a:pt x="3376" y="3534"/>
                  </a:lnTo>
                  <a:lnTo>
                    <a:pt x="3386" y="3520"/>
                  </a:lnTo>
                  <a:lnTo>
                    <a:pt x="3392" y="3512"/>
                  </a:lnTo>
                  <a:lnTo>
                    <a:pt x="3394" y="3508"/>
                  </a:lnTo>
                  <a:lnTo>
                    <a:pt x="3390" y="3508"/>
                  </a:lnTo>
                  <a:lnTo>
                    <a:pt x="3384" y="3512"/>
                  </a:lnTo>
                  <a:lnTo>
                    <a:pt x="3374" y="3522"/>
                  </a:lnTo>
                  <a:lnTo>
                    <a:pt x="3370" y="3528"/>
                  </a:lnTo>
                  <a:lnTo>
                    <a:pt x="3366" y="3538"/>
                  </a:lnTo>
                  <a:lnTo>
                    <a:pt x="3366" y="3544"/>
                  </a:lnTo>
                  <a:lnTo>
                    <a:pt x="3368" y="3546"/>
                  </a:lnTo>
                  <a:lnTo>
                    <a:pt x="3372" y="3544"/>
                  </a:lnTo>
                  <a:lnTo>
                    <a:pt x="3372" y="3542"/>
                  </a:lnTo>
                  <a:close/>
                  <a:moveTo>
                    <a:pt x="3932" y="2136"/>
                  </a:moveTo>
                  <a:lnTo>
                    <a:pt x="3932" y="2136"/>
                  </a:lnTo>
                  <a:lnTo>
                    <a:pt x="3930" y="2138"/>
                  </a:lnTo>
                  <a:lnTo>
                    <a:pt x="3932" y="2138"/>
                  </a:lnTo>
                  <a:lnTo>
                    <a:pt x="3936" y="2142"/>
                  </a:lnTo>
                  <a:lnTo>
                    <a:pt x="3942" y="2150"/>
                  </a:lnTo>
                  <a:lnTo>
                    <a:pt x="3950" y="2162"/>
                  </a:lnTo>
                  <a:lnTo>
                    <a:pt x="3952" y="2168"/>
                  </a:lnTo>
                  <a:lnTo>
                    <a:pt x="3952" y="2174"/>
                  </a:lnTo>
                  <a:lnTo>
                    <a:pt x="3948" y="2186"/>
                  </a:lnTo>
                  <a:lnTo>
                    <a:pt x="3944" y="2198"/>
                  </a:lnTo>
                  <a:lnTo>
                    <a:pt x="3944" y="2206"/>
                  </a:lnTo>
                  <a:lnTo>
                    <a:pt x="3946" y="2214"/>
                  </a:lnTo>
                  <a:lnTo>
                    <a:pt x="3948" y="2224"/>
                  </a:lnTo>
                  <a:lnTo>
                    <a:pt x="3948" y="2236"/>
                  </a:lnTo>
                  <a:lnTo>
                    <a:pt x="3948" y="2266"/>
                  </a:lnTo>
                  <a:lnTo>
                    <a:pt x="3944" y="2294"/>
                  </a:lnTo>
                  <a:lnTo>
                    <a:pt x="3940" y="2304"/>
                  </a:lnTo>
                  <a:lnTo>
                    <a:pt x="3938" y="2312"/>
                  </a:lnTo>
                  <a:lnTo>
                    <a:pt x="3936" y="2316"/>
                  </a:lnTo>
                  <a:lnTo>
                    <a:pt x="3938" y="2320"/>
                  </a:lnTo>
                  <a:lnTo>
                    <a:pt x="3944" y="2330"/>
                  </a:lnTo>
                  <a:lnTo>
                    <a:pt x="3946" y="2336"/>
                  </a:lnTo>
                  <a:lnTo>
                    <a:pt x="3948" y="2344"/>
                  </a:lnTo>
                  <a:lnTo>
                    <a:pt x="3946" y="2356"/>
                  </a:lnTo>
                  <a:lnTo>
                    <a:pt x="3942" y="2370"/>
                  </a:lnTo>
                  <a:lnTo>
                    <a:pt x="3940" y="2378"/>
                  </a:lnTo>
                  <a:lnTo>
                    <a:pt x="3940" y="2386"/>
                  </a:lnTo>
                  <a:lnTo>
                    <a:pt x="3942" y="2400"/>
                  </a:lnTo>
                  <a:lnTo>
                    <a:pt x="3944" y="2412"/>
                  </a:lnTo>
                  <a:lnTo>
                    <a:pt x="3944" y="2418"/>
                  </a:lnTo>
                  <a:lnTo>
                    <a:pt x="3940" y="2424"/>
                  </a:lnTo>
                  <a:lnTo>
                    <a:pt x="3936" y="2436"/>
                  </a:lnTo>
                  <a:lnTo>
                    <a:pt x="3934" y="2444"/>
                  </a:lnTo>
                  <a:lnTo>
                    <a:pt x="3936" y="2454"/>
                  </a:lnTo>
                  <a:lnTo>
                    <a:pt x="3938" y="2468"/>
                  </a:lnTo>
                  <a:lnTo>
                    <a:pt x="3942" y="2478"/>
                  </a:lnTo>
                  <a:lnTo>
                    <a:pt x="3944" y="2478"/>
                  </a:lnTo>
                  <a:lnTo>
                    <a:pt x="3946" y="2478"/>
                  </a:lnTo>
                  <a:lnTo>
                    <a:pt x="3950" y="2470"/>
                  </a:lnTo>
                  <a:lnTo>
                    <a:pt x="3954" y="2456"/>
                  </a:lnTo>
                  <a:lnTo>
                    <a:pt x="3958" y="2442"/>
                  </a:lnTo>
                  <a:lnTo>
                    <a:pt x="3962" y="2434"/>
                  </a:lnTo>
                  <a:lnTo>
                    <a:pt x="3966" y="2432"/>
                  </a:lnTo>
                  <a:lnTo>
                    <a:pt x="3968" y="2432"/>
                  </a:lnTo>
                  <a:lnTo>
                    <a:pt x="3972" y="2434"/>
                  </a:lnTo>
                  <a:lnTo>
                    <a:pt x="3976" y="2438"/>
                  </a:lnTo>
                  <a:lnTo>
                    <a:pt x="3980" y="2440"/>
                  </a:lnTo>
                  <a:lnTo>
                    <a:pt x="3984" y="2438"/>
                  </a:lnTo>
                  <a:lnTo>
                    <a:pt x="3990" y="2440"/>
                  </a:lnTo>
                  <a:lnTo>
                    <a:pt x="3994" y="2442"/>
                  </a:lnTo>
                  <a:lnTo>
                    <a:pt x="3996" y="2446"/>
                  </a:lnTo>
                  <a:lnTo>
                    <a:pt x="3998" y="2456"/>
                  </a:lnTo>
                  <a:lnTo>
                    <a:pt x="4000" y="2464"/>
                  </a:lnTo>
                  <a:lnTo>
                    <a:pt x="4000" y="2466"/>
                  </a:lnTo>
                  <a:lnTo>
                    <a:pt x="4002" y="2466"/>
                  </a:lnTo>
                  <a:lnTo>
                    <a:pt x="4006" y="2454"/>
                  </a:lnTo>
                  <a:lnTo>
                    <a:pt x="4006" y="2448"/>
                  </a:lnTo>
                  <a:lnTo>
                    <a:pt x="4004" y="2444"/>
                  </a:lnTo>
                  <a:lnTo>
                    <a:pt x="4002" y="2434"/>
                  </a:lnTo>
                  <a:lnTo>
                    <a:pt x="4002" y="2426"/>
                  </a:lnTo>
                  <a:lnTo>
                    <a:pt x="3998" y="2426"/>
                  </a:lnTo>
                  <a:lnTo>
                    <a:pt x="3992" y="2426"/>
                  </a:lnTo>
                  <a:lnTo>
                    <a:pt x="3990" y="2422"/>
                  </a:lnTo>
                  <a:lnTo>
                    <a:pt x="3986" y="2420"/>
                  </a:lnTo>
                  <a:lnTo>
                    <a:pt x="3984" y="2410"/>
                  </a:lnTo>
                  <a:lnTo>
                    <a:pt x="3980" y="2400"/>
                  </a:lnTo>
                  <a:lnTo>
                    <a:pt x="3976" y="2394"/>
                  </a:lnTo>
                  <a:lnTo>
                    <a:pt x="3972" y="2390"/>
                  </a:lnTo>
                  <a:lnTo>
                    <a:pt x="3966" y="2382"/>
                  </a:lnTo>
                  <a:lnTo>
                    <a:pt x="3964" y="2372"/>
                  </a:lnTo>
                  <a:lnTo>
                    <a:pt x="3964" y="2362"/>
                  </a:lnTo>
                  <a:lnTo>
                    <a:pt x="3964" y="2350"/>
                  </a:lnTo>
                  <a:lnTo>
                    <a:pt x="3970" y="2328"/>
                  </a:lnTo>
                  <a:lnTo>
                    <a:pt x="3978" y="2314"/>
                  </a:lnTo>
                  <a:lnTo>
                    <a:pt x="3980" y="2308"/>
                  </a:lnTo>
                  <a:lnTo>
                    <a:pt x="3982" y="2304"/>
                  </a:lnTo>
                  <a:lnTo>
                    <a:pt x="3982" y="2294"/>
                  </a:lnTo>
                  <a:lnTo>
                    <a:pt x="3984" y="2290"/>
                  </a:lnTo>
                  <a:lnTo>
                    <a:pt x="3984" y="2288"/>
                  </a:lnTo>
                  <a:lnTo>
                    <a:pt x="3988" y="2284"/>
                  </a:lnTo>
                  <a:lnTo>
                    <a:pt x="3994" y="2282"/>
                  </a:lnTo>
                  <a:lnTo>
                    <a:pt x="4004" y="2280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6" y="2294"/>
                  </a:lnTo>
                  <a:lnTo>
                    <a:pt x="4048" y="2314"/>
                  </a:lnTo>
                  <a:lnTo>
                    <a:pt x="4052" y="2316"/>
                  </a:lnTo>
                  <a:lnTo>
                    <a:pt x="4052" y="2312"/>
                  </a:lnTo>
                  <a:lnTo>
                    <a:pt x="4048" y="2302"/>
                  </a:lnTo>
                  <a:lnTo>
                    <a:pt x="4040" y="2294"/>
                  </a:lnTo>
                  <a:lnTo>
                    <a:pt x="4034" y="2282"/>
                  </a:lnTo>
                  <a:lnTo>
                    <a:pt x="4032" y="2276"/>
                  </a:lnTo>
                  <a:lnTo>
                    <a:pt x="4030" y="2268"/>
                  </a:lnTo>
                  <a:lnTo>
                    <a:pt x="4026" y="2252"/>
                  </a:lnTo>
                  <a:lnTo>
                    <a:pt x="4020" y="2234"/>
                  </a:lnTo>
                  <a:lnTo>
                    <a:pt x="4012" y="2214"/>
                  </a:lnTo>
                  <a:lnTo>
                    <a:pt x="4010" y="2206"/>
                  </a:lnTo>
                  <a:lnTo>
                    <a:pt x="4010" y="2196"/>
                  </a:lnTo>
                  <a:lnTo>
                    <a:pt x="4008" y="2180"/>
                  </a:lnTo>
                  <a:lnTo>
                    <a:pt x="4004" y="2168"/>
                  </a:lnTo>
                  <a:lnTo>
                    <a:pt x="4002" y="2158"/>
                  </a:lnTo>
                  <a:lnTo>
                    <a:pt x="3998" y="2148"/>
                  </a:lnTo>
                  <a:lnTo>
                    <a:pt x="3998" y="2144"/>
                  </a:lnTo>
                  <a:lnTo>
                    <a:pt x="3994" y="2146"/>
                  </a:lnTo>
                  <a:lnTo>
                    <a:pt x="3992" y="2146"/>
                  </a:lnTo>
                  <a:lnTo>
                    <a:pt x="3992" y="2138"/>
                  </a:lnTo>
                  <a:lnTo>
                    <a:pt x="3994" y="2128"/>
                  </a:lnTo>
                  <a:lnTo>
                    <a:pt x="3992" y="2128"/>
                  </a:lnTo>
                  <a:lnTo>
                    <a:pt x="3990" y="2128"/>
                  </a:lnTo>
                  <a:lnTo>
                    <a:pt x="3988" y="2124"/>
                  </a:lnTo>
                  <a:lnTo>
                    <a:pt x="3988" y="2116"/>
                  </a:lnTo>
                  <a:lnTo>
                    <a:pt x="3988" y="2108"/>
                  </a:lnTo>
                  <a:lnTo>
                    <a:pt x="3992" y="2096"/>
                  </a:lnTo>
                  <a:lnTo>
                    <a:pt x="3994" y="2090"/>
                  </a:lnTo>
                  <a:lnTo>
                    <a:pt x="3996" y="2082"/>
                  </a:lnTo>
                  <a:lnTo>
                    <a:pt x="3996" y="2072"/>
                  </a:lnTo>
                  <a:lnTo>
                    <a:pt x="3994" y="2058"/>
                  </a:lnTo>
                  <a:lnTo>
                    <a:pt x="3990" y="2042"/>
                  </a:lnTo>
                  <a:lnTo>
                    <a:pt x="3988" y="2036"/>
                  </a:lnTo>
                  <a:lnTo>
                    <a:pt x="3986" y="2034"/>
                  </a:lnTo>
                  <a:lnTo>
                    <a:pt x="3988" y="2032"/>
                  </a:lnTo>
                  <a:lnTo>
                    <a:pt x="3988" y="2028"/>
                  </a:lnTo>
                  <a:lnTo>
                    <a:pt x="3986" y="2026"/>
                  </a:lnTo>
                  <a:lnTo>
                    <a:pt x="3984" y="2026"/>
                  </a:lnTo>
                  <a:lnTo>
                    <a:pt x="3982" y="2022"/>
                  </a:lnTo>
                  <a:lnTo>
                    <a:pt x="3982" y="2014"/>
                  </a:lnTo>
                  <a:lnTo>
                    <a:pt x="3978" y="2010"/>
                  </a:lnTo>
                  <a:lnTo>
                    <a:pt x="3978" y="2006"/>
                  </a:lnTo>
                  <a:lnTo>
                    <a:pt x="3980" y="2000"/>
                  </a:lnTo>
                  <a:lnTo>
                    <a:pt x="3984" y="1994"/>
                  </a:lnTo>
                  <a:lnTo>
                    <a:pt x="3982" y="1988"/>
                  </a:lnTo>
                  <a:lnTo>
                    <a:pt x="3978" y="1984"/>
                  </a:lnTo>
                  <a:lnTo>
                    <a:pt x="3974" y="1976"/>
                  </a:lnTo>
                  <a:lnTo>
                    <a:pt x="3970" y="1972"/>
                  </a:lnTo>
                  <a:lnTo>
                    <a:pt x="3970" y="1974"/>
                  </a:lnTo>
                  <a:lnTo>
                    <a:pt x="3966" y="1978"/>
                  </a:lnTo>
                  <a:lnTo>
                    <a:pt x="3962" y="1980"/>
                  </a:lnTo>
                  <a:lnTo>
                    <a:pt x="3958" y="1982"/>
                  </a:lnTo>
                  <a:lnTo>
                    <a:pt x="3954" y="1982"/>
                  </a:lnTo>
                  <a:lnTo>
                    <a:pt x="3954" y="1984"/>
                  </a:lnTo>
                  <a:lnTo>
                    <a:pt x="3960" y="1990"/>
                  </a:lnTo>
                  <a:lnTo>
                    <a:pt x="3966" y="1998"/>
                  </a:lnTo>
                  <a:lnTo>
                    <a:pt x="3968" y="2004"/>
                  </a:lnTo>
                  <a:lnTo>
                    <a:pt x="3970" y="2008"/>
                  </a:lnTo>
                  <a:lnTo>
                    <a:pt x="3966" y="2016"/>
                  </a:lnTo>
                  <a:lnTo>
                    <a:pt x="3964" y="2018"/>
                  </a:lnTo>
                  <a:lnTo>
                    <a:pt x="3962" y="2018"/>
                  </a:lnTo>
                  <a:lnTo>
                    <a:pt x="3960" y="2020"/>
                  </a:lnTo>
                  <a:lnTo>
                    <a:pt x="3960" y="2024"/>
                  </a:lnTo>
                  <a:lnTo>
                    <a:pt x="3962" y="2024"/>
                  </a:lnTo>
                  <a:lnTo>
                    <a:pt x="3964" y="2026"/>
                  </a:lnTo>
                  <a:lnTo>
                    <a:pt x="3966" y="2028"/>
                  </a:lnTo>
                  <a:lnTo>
                    <a:pt x="3966" y="2030"/>
                  </a:lnTo>
                  <a:lnTo>
                    <a:pt x="3962" y="2034"/>
                  </a:lnTo>
                  <a:lnTo>
                    <a:pt x="3958" y="2038"/>
                  </a:lnTo>
                  <a:lnTo>
                    <a:pt x="3954" y="2038"/>
                  </a:lnTo>
                  <a:lnTo>
                    <a:pt x="3954" y="2036"/>
                  </a:lnTo>
                  <a:lnTo>
                    <a:pt x="3952" y="2034"/>
                  </a:lnTo>
                  <a:lnTo>
                    <a:pt x="3952" y="2030"/>
                  </a:lnTo>
                  <a:lnTo>
                    <a:pt x="3950" y="2028"/>
                  </a:lnTo>
                  <a:lnTo>
                    <a:pt x="3946" y="2030"/>
                  </a:lnTo>
                  <a:lnTo>
                    <a:pt x="3940" y="2032"/>
                  </a:lnTo>
                  <a:lnTo>
                    <a:pt x="3936" y="2034"/>
                  </a:lnTo>
                  <a:lnTo>
                    <a:pt x="3932" y="2036"/>
                  </a:lnTo>
                  <a:lnTo>
                    <a:pt x="3934" y="2044"/>
                  </a:lnTo>
                  <a:lnTo>
                    <a:pt x="3936" y="2054"/>
                  </a:lnTo>
                  <a:lnTo>
                    <a:pt x="3938" y="2066"/>
                  </a:lnTo>
                  <a:lnTo>
                    <a:pt x="3936" y="2078"/>
                  </a:lnTo>
                  <a:lnTo>
                    <a:pt x="3930" y="2090"/>
                  </a:lnTo>
                  <a:lnTo>
                    <a:pt x="3928" y="2098"/>
                  </a:lnTo>
                  <a:lnTo>
                    <a:pt x="3928" y="2104"/>
                  </a:lnTo>
                  <a:lnTo>
                    <a:pt x="3930" y="2108"/>
                  </a:lnTo>
                  <a:lnTo>
                    <a:pt x="3928" y="2118"/>
                  </a:lnTo>
                  <a:lnTo>
                    <a:pt x="3926" y="2124"/>
                  </a:lnTo>
                  <a:lnTo>
                    <a:pt x="3928" y="2128"/>
                  </a:lnTo>
                  <a:lnTo>
                    <a:pt x="3930" y="2132"/>
                  </a:lnTo>
                  <a:lnTo>
                    <a:pt x="3934" y="2134"/>
                  </a:lnTo>
                  <a:lnTo>
                    <a:pt x="3934" y="2136"/>
                  </a:lnTo>
                  <a:lnTo>
                    <a:pt x="3932" y="2136"/>
                  </a:lnTo>
                  <a:close/>
                  <a:moveTo>
                    <a:pt x="4070" y="2610"/>
                  </a:moveTo>
                  <a:lnTo>
                    <a:pt x="4070" y="2610"/>
                  </a:lnTo>
                  <a:lnTo>
                    <a:pt x="4068" y="2602"/>
                  </a:lnTo>
                  <a:lnTo>
                    <a:pt x="4068" y="2594"/>
                  </a:lnTo>
                  <a:lnTo>
                    <a:pt x="4070" y="2586"/>
                  </a:lnTo>
                  <a:lnTo>
                    <a:pt x="4072" y="2580"/>
                  </a:lnTo>
                  <a:lnTo>
                    <a:pt x="4078" y="2572"/>
                  </a:lnTo>
                  <a:lnTo>
                    <a:pt x="4078" y="2570"/>
                  </a:lnTo>
                  <a:lnTo>
                    <a:pt x="4076" y="2568"/>
                  </a:lnTo>
                  <a:lnTo>
                    <a:pt x="4072" y="2570"/>
                  </a:lnTo>
                  <a:lnTo>
                    <a:pt x="4068" y="2572"/>
                  </a:lnTo>
                  <a:lnTo>
                    <a:pt x="4062" y="2582"/>
                  </a:lnTo>
                  <a:lnTo>
                    <a:pt x="4054" y="2590"/>
                  </a:lnTo>
                  <a:lnTo>
                    <a:pt x="4050" y="2592"/>
                  </a:lnTo>
                  <a:lnTo>
                    <a:pt x="4044" y="2592"/>
                  </a:lnTo>
                  <a:lnTo>
                    <a:pt x="4040" y="2592"/>
                  </a:lnTo>
                  <a:lnTo>
                    <a:pt x="4038" y="2590"/>
                  </a:lnTo>
                  <a:lnTo>
                    <a:pt x="4036" y="2586"/>
                  </a:lnTo>
                  <a:lnTo>
                    <a:pt x="4034" y="2582"/>
                  </a:lnTo>
                  <a:lnTo>
                    <a:pt x="4032" y="2580"/>
                  </a:lnTo>
                  <a:lnTo>
                    <a:pt x="4028" y="2578"/>
                  </a:lnTo>
                  <a:lnTo>
                    <a:pt x="4022" y="2578"/>
                  </a:lnTo>
                  <a:lnTo>
                    <a:pt x="4012" y="2576"/>
                  </a:lnTo>
                  <a:lnTo>
                    <a:pt x="4004" y="2570"/>
                  </a:lnTo>
                  <a:lnTo>
                    <a:pt x="3994" y="2562"/>
                  </a:lnTo>
                  <a:lnTo>
                    <a:pt x="3984" y="2554"/>
                  </a:lnTo>
                  <a:lnTo>
                    <a:pt x="3966" y="2534"/>
                  </a:lnTo>
                  <a:lnTo>
                    <a:pt x="3952" y="2516"/>
                  </a:lnTo>
                  <a:lnTo>
                    <a:pt x="3946" y="2510"/>
                  </a:lnTo>
                  <a:lnTo>
                    <a:pt x="3940" y="2506"/>
                  </a:lnTo>
                  <a:lnTo>
                    <a:pt x="3934" y="2504"/>
                  </a:lnTo>
                  <a:lnTo>
                    <a:pt x="3930" y="2504"/>
                  </a:lnTo>
                  <a:lnTo>
                    <a:pt x="3926" y="2508"/>
                  </a:lnTo>
                  <a:lnTo>
                    <a:pt x="3924" y="2512"/>
                  </a:lnTo>
                  <a:lnTo>
                    <a:pt x="3924" y="2520"/>
                  </a:lnTo>
                  <a:lnTo>
                    <a:pt x="3928" y="2530"/>
                  </a:lnTo>
                  <a:lnTo>
                    <a:pt x="3932" y="2540"/>
                  </a:lnTo>
                  <a:lnTo>
                    <a:pt x="3932" y="2546"/>
                  </a:lnTo>
                  <a:lnTo>
                    <a:pt x="3932" y="2552"/>
                  </a:lnTo>
                  <a:lnTo>
                    <a:pt x="3930" y="2556"/>
                  </a:lnTo>
                  <a:lnTo>
                    <a:pt x="3928" y="2564"/>
                  </a:lnTo>
                  <a:lnTo>
                    <a:pt x="3926" y="2568"/>
                  </a:lnTo>
                  <a:lnTo>
                    <a:pt x="3928" y="2574"/>
                  </a:lnTo>
                  <a:lnTo>
                    <a:pt x="3928" y="2580"/>
                  </a:lnTo>
                  <a:lnTo>
                    <a:pt x="3928" y="2584"/>
                  </a:lnTo>
                  <a:lnTo>
                    <a:pt x="3922" y="2594"/>
                  </a:lnTo>
                  <a:lnTo>
                    <a:pt x="3918" y="2602"/>
                  </a:lnTo>
                  <a:lnTo>
                    <a:pt x="3916" y="2606"/>
                  </a:lnTo>
                  <a:lnTo>
                    <a:pt x="3916" y="2610"/>
                  </a:lnTo>
                  <a:lnTo>
                    <a:pt x="3918" y="2620"/>
                  </a:lnTo>
                  <a:lnTo>
                    <a:pt x="3918" y="2630"/>
                  </a:lnTo>
                  <a:lnTo>
                    <a:pt x="3914" y="2634"/>
                  </a:lnTo>
                  <a:lnTo>
                    <a:pt x="3912" y="2636"/>
                  </a:lnTo>
                  <a:lnTo>
                    <a:pt x="3906" y="2636"/>
                  </a:lnTo>
                  <a:lnTo>
                    <a:pt x="3900" y="2632"/>
                  </a:lnTo>
                  <a:lnTo>
                    <a:pt x="3886" y="2626"/>
                  </a:lnTo>
                  <a:lnTo>
                    <a:pt x="3876" y="2624"/>
                  </a:lnTo>
                  <a:lnTo>
                    <a:pt x="3874" y="2624"/>
                  </a:lnTo>
                  <a:lnTo>
                    <a:pt x="3872" y="2628"/>
                  </a:lnTo>
                  <a:lnTo>
                    <a:pt x="3874" y="2630"/>
                  </a:lnTo>
                  <a:lnTo>
                    <a:pt x="3878" y="2636"/>
                  </a:lnTo>
                  <a:lnTo>
                    <a:pt x="3880" y="2640"/>
                  </a:lnTo>
                  <a:lnTo>
                    <a:pt x="3880" y="2642"/>
                  </a:lnTo>
                  <a:lnTo>
                    <a:pt x="3878" y="2648"/>
                  </a:lnTo>
                  <a:lnTo>
                    <a:pt x="3872" y="2656"/>
                  </a:lnTo>
                  <a:lnTo>
                    <a:pt x="3866" y="2662"/>
                  </a:lnTo>
                  <a:lnTo>
                    <a:pt x="3858" y="2670"/>
                  </a:lnTo>
                  <a:lnTo>
                    <a:pt x="3854" y="2676"/>
                  </a:lnTo>
                  <a:lnTo>
                    <a:pt x="3852" y="2680"/>
                  </a:lnTo>
                  <a:lnTo>
                    <a:pt x="3852" y="2682"/>
                  </a:lnTo>
                  <a:lnTo>
                    <a:pt x="3854" y="2686"/>
                  </a:lnTo>
                  <a:lnTo>
                    <a:pt x="3856" y="2690"/>
                  </a:lnTo>
                  <a:lnTo>
                    <a:pt x="3862" y="2694"/>
                  </a:lnTo>
                  <a:lnTo>
                    <a:pt x="3866" y="2700"/>
                  </a:lnTo>
                  <a:lnTo>
                    <a:pt x="3866" y="2706"/>
                  </a:lnTo>
                  <a:lnTo>
                    <a:pt x="3864" y="2710"/>
                  </a:lnTo>
                  <a:lnTo>
                    <a:pt x="3860" y="2722"/>
                  </a:lnTo>
                  <a:lnTo>
                    <a:pt x="3862" y="2726"/>
                  </a:lnTo>
                  <a:lnTo>
                    <a:pt x="3864" y="2732"/>
                  </a:lnTo>
                  <a:lnTo>
                    <a:pt x="3866" y="2734"/>
                  </a:lnTo>
                  <a:lnTo>
                    <a:pt x="3870" y="2736"/>
                  </a:lnTo>
                  <a:lnTo>
                    <a:pt x="3874" y="2732"/>
                  </a:lnTo>
                  <a:lnTo>
                    <a:pt x="3880" y="2720"/>
                  </a:lnTo>
                  <a:lnTo>
                    <a:pt x="3884" y="2712"/>
                  </a:lnTo>
                  <a:lnTo>
                    <a:pt x="3888" y="2710"/>
                  </a:lnTo>
                  <a:lnTo>
                    <a:pt x="3890" y="2712"/>
                  </a:lnTo>
                  <a:lnTo>
                    <a:pt x="3896" y="2714"/>
                  </a:lnTo>
                  <a:lnTo>
                    <a:pt x="3900" y="2714"/>
                  </a:lnTo>
                  <a:lnTo>
                    <a:pt x="3908" y="2712"/>
                  </a:lnTo>
                  <a:lnTo>
                    <a:pt x="3912" y="2710"/>
                  </a:lnTo>
                  <a:lnTo>
                    <a:pt x="3910" y="2706"/>
                  </a:lnTo>
                  <a:lnTo>
                    <a:pt x="3894" y="2698"/>
                  </a:lnTo>
                  <a:lnTo>
                    <a:pt x="3886" y="2692"/>
                  </a:lnTo>
                  <a:lnTo>
                    <a:pt x="3878" y="2686"/>
                  </a:lnTo>
                  <a:lnTo>
                    <a:pt x="3874" y="2680"/>
                  </a:lnTo>
                  <a:lnTo>
                    <a:pt x="3874" y="2676"/>
                  </a:lnTo>
                  <a:lnTo>
                    <a:pt x="3876" y="2672"/>
                  </a:lnTo>
                  <a:lnTo>
                    <a:pt x="3882" y="2666"/>
                  </a:lnTo>
                  <a:lnTo>
                    <a:pt x="3886" y="2666"/>
                  </a:lnTo>
                  <a:lnTo>
                    <a:pt x="3888" y="2668"/>
                  </a:lnTo>
                  <a:lnTo>
                    <a:pt x="3892" y="2670"/>
                  </a:lnTo>
                  <a:lnTo>
                    <a:pt x="3896" y="2674"/>
                  </a:lnTo>
                  <a:lnTo>
                    <a:pt x="3900" y="2676"/>
                  </a:lnTo>
                  <a:lnTo>
                    <a:pt x="3906" y="2676"/>
                  </a:lnTo>
                  <a:lnTo>
                    <a:pt x="3912" y="2674"/>
                  </a:lnTo>
                  <a:lnTo>
                    <a:pt x="3918" y="2670"/>
                  </a:lnTo>
                  <a:lnTo>
                    <a:pt x="3924" y="2668"/>
                  </a:lnTo>
                  <a:lnTo>
                    <a:pt x="3930" y="2666"/>
                  </a:lnTo>
                  <a:lnTo>
                    <a:pt x="3936" y="2668"/>
                  </a:lnTo>
                  <a:lnTo>
                    <a:pt x="3954" y="2678"/>
                  </a:lnTo>
                  <a:lnTo>
                    <a:pt x="3984" y="2698"/>
                  </a:lnTo>
                  <a:lnTo>
                    <a:pt x="3992" y="2700"/>
                  </a:lnTo>
                  <a:lnTo>
                    <a:pt x="3996" y="2698"/>
                  </a:lnTo>
                  <a:lnTo>
                    <a:pt x="4000" y="2692"/>
                  </a:lnTo>
                  <a:lnTo>
                    <a:pt x="4002" y="2684"/>
                  </a:lnTo>
                  <a:lnTo>
                    <a:pt x="4008" y="2664"/>
                  </a:lnTo>
                  <a:lnTo>
                    <a:pt x="4012" y="2656"/>
                  </a:lnTo>
                  <a:lnTo>
                    <a:pt x="4018" y="2652"/>
                  </a:lnTo>
                  <a:lnTo>
                    <a:pt x="4030" y="2648"/>
                  </a:lnTo>
                  <a:lnTo>
                    <a:pt x="4042" y="2646"/>
                  </a:lnTo>
                  <a:lnTo>
                    <a:pt x="4054" y="2644"/>
                  </a:lnTo>
                  <a:lnTo>
                    <a:pt x="4068" y="2640"/>
                  </a:lnTo>
                  <a:lnTo>
                    <a:pt x="4090" y="2630"/>
                  </a:lnTo>
                  <a:lnTo>
                    <a:pt x="4096" y="2626"/>
                  </a:lnTo>
                  <a:lnTo>
                    <a:pt x="4096" y="2624"/>
                  </a:lnTo>
                  <a:lnTo>
                    <a:pt x="4094" y="2622"/>
                  </a:lnTo>
                  <a:lnTo>
                    <a:pt x="4092" y="2620"/>
                  </a:lnTo>
                  <a:lnTo>
                    <a:pt x="4090" y="2620"/>
                  </a:lnTo>
                  <a:lnTo>
                    <a:pt x="4084" y="2622"/>
                  </a:lnTo>
                  <a:lnTo>
                    <a:pt x="4082" y="2622"/>
                  </a:lnTo>
                  <a:lnTo>
                    <a:pt x="4078" y="2622"/>
                  </a:lnTo>
                  <a:lnTo>
                    <a:pt x="4074" y="2618"/>
                  </a:lnTo>
                  <a:lnTo>
                    <a:pt x="4070" y="2610"/>
                  </a:lnTo>
                  <a:close/>
                  <a:moveTo>
                    <a:pt x="3802" y="2924"/>
                  </a:moveTo>
                  <a:lnTo>
                    <a:pt x="3802" y="2924"/>
                  </a:lnTo>
                  <a:lnTo>
                    <a:pt x="3806" y="2916"/>
                  </a:lnTo>
                  <a:lnTo>
                    <a:pt x="3806" y="2908"/>
                  </a:lnTo>
                  <a:lnTo>
                    <a:pt x="3804" y="2906"/>
                  </a:lnTo>
                  <a:lnTo>
                    <a:pt x="3802" y="2904"/>
                  </a:lnTo>
                  <a:lnTo>
                    <a:pt x="3800" y="2906"/>
                  </a:lnTo>
                  <a:lnTo>
                    <a:pt x="3796" y="2910"/>
                  </a:lnTo>
                  <a:lnTo>
                    <a:pt x="3792" y="2914"/>
                  </a:lnTo>
                  <a:lnTo>
                    <a:pt x="3792" y="2918"/>
                  </a:lnTo>
                  <a:lnTo>
                    <a:pt x="3792" y="2922"/>
                  </a:lnTo>
                  <a:lnTo>
                    <a:pt x="3792" y="2924"/>
                  </a:lnTo>
                  <a:lnTo>
                    <a:pt x="3794" y="2926"/>
                  </a:lnTo>
                  <a:lnTo>
                    <a:pt x="3798" y="2928"/>
                  </a:lnTo>
                  <a:lnTo>
                    <a:pt x="3800" y="2926"/>
                  </a:lnTo>
                  <a:lnTo>
                    <a:pt x="3802" y="2924"/>
                  </a:lnTo>
                  <a:close/>
                  <a:moveTo>
                    <a:pt x="3594" y="3018"/>
                  </a:moveTo>
                  <a:lnTo>
                    <a:pt x="3594" y="3018"/>
                  </a:lnTo>
                  <a:lnTo>
                    <a:pt x="3596" y="3016"/>
                  </a:lnTo>
                  <a:lnTo>
                    <a:pt x="3596" y="3014"/>
                  </a:lnTo>
                  <a:lnTo>
                    <a:pt x="3594" y="3010"/>
                  </a:lnTo>
                  <a:lnTo>
                    <a:pt x="3592" y="3010"/>
                  </a:lnTo>
                  <a:lnTo>
                    <a:pt x="3590" y="3012"/>
                  </a:lnTo>
                  <a:lnTo>
                    <a:pt x="3588" y="3014"/>
                  </a:lnTo>
                  <a:lnTo>
                    <a:pt x="3590" y="3018"/>
                  </a:lnTo>
                  <a:lnTo>
                    <a:pt x="3594" y="3018"/>
                  </a:lnTo>
                  <a:close/>
                  <a:moveTo>
                    <a:pt x="3048" y="4040"/>
                  </a:moveTo>
                  <a:lnTo>
                    <a:pt x="3048" y="4040"/>
                  </a:lnTo>
                  <a:lnTo>
                    <a:pt x="3046" y="4042"/>
                  </a:lnTo>
                  <a:lnTo>
                    <a:pt x="3044" y="4044"/>
                  </a:lnTo>
                  <a:lnTo>
                    <a:pt x="3042" y="4050"/>
                  </a:lnTo>
                  <a:lnTo>
                    <a:pt x="3044" y="4056"/>
                  </a:lnTo>
                  <a:lnTo>
                    <a:pt x="3046" y="4062"/>
                  </a:lnTo>
                  <a:lnTo>
                    <a:pt x="3048" y="4064"/>
                  </a:lnTo>
                  <a:lnTo>
                    <a:pt x="3050" y="4068"/>
                  </a:lnTo>
                  <a:lnTo>
                    <a:pt x="3052" y="4098"/>
                  </a:lnTo>
                  <a:lnTo>
                    <a:pt x="3054" y="4116"/>
                  </a:lnTo>
                  <a:lnTo>
                    <a:pt x="3056" y="4120"/>
                  </a:lnTo>
                  <a:lnTo>
                    <a:pt x="3058" y="4120"/>
                  </a:lnTo>
                  <a:lnTo>
                    <a:pt x="3062" y="4120"/>
                  </a:lnTo>
                  <a:lnTo>
                    <a:pt x="3064" y="4122"/>
                  </a:lnTo>
                  <a:lnTo>
                    <a:pt x="3066" y="4126"/>
                  </a:lnTo>
                  <a:lnTo>
                    <a:pt x="3070" y="4134"/>
                  </a:lnTo>
                  <a:lnTo>
                    <a:pt x="3074" y="4138"/>
                  </a:lnTo>
                  <a:lnTo>
                    <a:pt x="3076" y="4134"/>
                  </a:lnTo>
                  <a:lnTo>
                    <a:pt x="3076" y="4128"/>
                  </a:lnTo>
                  <a:lnTo>
                    <a:pt x="3078" y="4120"/>
                  </a:lnTo>
                  <a:lnTo>
                    <a:pt x="3078" y="4118"/>
                  </a:lnTo>
                  <a:lnTo>
                    <a:pt x="3082" y="4118"/>
                  </a:lnTo>
                  <a:lnTo>
                    <a:pt x="3086" y="4122"/>
                  </a:lnTo>
                  <a:lnTo>
                    <a:pt x="3090" y="4126"/>
                  </a:lnTo>
                  <a:lnTo>
                    <a:pt x="3092" y="4130"/>
                  </a:lnTo>
                  <a:lnTo>
                    <a:pt x="3090" y="4134"/>
                  </a:lnTo>
                  <a:lnTo>
                    <a:pt x="3086" y="4140"/>
                  </a:lnTo>
                  <a:lnTo>
                    <a:pt x="3080" y="4146"/>
                  </a:lnTo>
                  <a:lnTo>
                    <a:pt x="3076" y="4156"/>
                  </a:lnTo>
                  <a:lnTo>
                    <a:pt x="3078" y="4164"/>
                  </a:lnTo>
                  <a:lnTo>
                    <a:pt x="3078" y="4166"/>
                  </a:lnTo>
                  <a:lnTo>
                    <a:pt x="3082" y="4166"/>
                  </a:lnTo>
                  <a:lnTo>
                    <a:pt x="3084" y="4164"/>
                  </a:lnTo>
                  <a:lnTo>
                    <a:pt x="3088" y="4166"/>
                  </a:lnTo>
                  <a:lnTo>
                    <a:pt x="3092" y="4170"/>
                  </a:lnTo>
                  <a:lnTo>
                    <a:pt x="3096" y="4174"/>
                  </a:lnTo>
                  <a:lnTo>
                    <a:pt x="3100" y="4176"/>
                  </a:lnTo>
                  <a:lnTo>
                    <a:pt x="3104" y="4178"/>
                  </a:lnTo>
                  <a:lnTo>
                    <a:pt x="3112" y="4176"/>
                  </a:lnTo>
                  <a:lnTo>
                    <a:pt x="3112" y="4174"/>
                  </a:lnTo>
                  <a:lnTo>
                    <a:pt x="3112" y="4168"/>
                  </a:lnTo>
                  <a:lnTo>
                    <a:pt x="3112" y="4166"/>
                  </a:lnTo>
                  <a:lnTo>
                    <a:pt x="3116" y="4164"/>
                  </a:lnTo>
                  <a:lnTo>
                    <a:pt x="3120" y="4160"/>
                  </a:lnTo>
                  <a:lnTo>
                    <a:pt x="3124" y="4160"/>
                  </a:lnTo>
                  <a:lnTo>
                    <a:pt x="3138" y="4172"/>
                  </a:lnTo>
                  <a:lnTo>
                    <a:pt x="3144" y="4176"/>
                  </a:lnTo>
                  <a:lnTo>
                    <a:pt x="3148" y="4180"/>
                  </a:lnTo>
                  <a:lnTo>
                    <a:pt x="3152" y="4188"/>
                  </a:lnTo>
                  <a:lnTo>
                    <a:pt x="3154" y="4196"/>
                  </a:lnTo>
                  <a:lnTo>
                    <a:pt x="3156" y="4198"/>
                  </a:lnTo>
                  <a:lnTo>
                    <a:pt x="3158" y="4198"/>
                  </a:lnTo>
                  <a:lnTo>
                    <a:pt x="3162" y="4198"/>
                  </a:lnTo>
                  <a:lnTo>
                    <a:pt x="3162" y="4196"/>
                  </a:lnTo>
                  <a:lnTo>
                    <a:pt x="3162" y="4188"/>
                  </a:lnTo>
                  <a:lnTo>
                    <a:pt x="3154" y="4170"/>
                  </a:lnTo>
                  <a:lnTo>
                    <a:pt x="3154" y="4166"/>
                  </a:lnTo>
                  <a:lnTo>
                    <a:pt x="3154" y="4164"/>
                  </a:lnTo>
                  <a:lnTo>
                    <a:pt x="3160" y="4164"/>
                  </a:lnTo>
                  <a:lnTo>
                    <a:pt x="3164" y="4168"/>
                  </a:lnTo>
                  <a:lnTo>
                    <a:pt x="3168" y="4174"/>
                  </a:lnTo>
                  <a:lnTo>
                    <a:pt x="3172" y="4180"/>
                  </a:lnTo>
                  <a:lnTo>
                    <a:pt x="3176" y="4182"/>
                  </a:lnTo>
                  <a:lnTo>
                    <a:pt x="3180" y="4186"/>
                  </a:lnTo>
                  <a:lnTo>
                    <a:pt x="3184" y="4192"/>
                  </a:lnTo>
                  <a:lnTo>
                    <a:pt x="3186" y="4198"/>
                  </a:lnTo>
                  <a:lnTo>
                    <a:pt x="3186" y="4202"/>
                  </a:lnTo>
                  <a:lnTo>
                    <a:pt x="3188" y="4206"/>
                  </a:lnTo>
                  <a:lnTo>
                    <a:pt x="3196" y="4210"/>
                  </a:lnTo>
                  <a:lnTo>
                    <a:pt x="3206" y="4216"/>
                  </a:lnTo>
                  <a:lnTo>
                    <a:pt x="3210" y="4218"/>
                  </a:lnTo>
                  <a:lnTo>
                    <a:pt x="3212" y="4222"/>
                  </a:lnTo>
                  <a:lnTo>
                    <a:pt x="3212" y="4228"/>
                  </a:lnTo>
                  <a:lnTo>
                    <a:pt x="3216" y="4232"/>
                  </a:lnTo>
                  <a:lnTo>
                    <a:pt x="3218" y="4230"/>
                  </a:lnTo>
                  <a:lnTo>
                    <a:pt x="3220" y="4224"/>
                  </a:lnTo>
                  <a:lnTo>
                    <a:pt x="3222" y="4216"/>
                  </a:lnTo>
                  <a:lnTo>
                    <a:pt x="3222" y="4208"/>
                  </a:lnTo>
                  <a:lnTo>
                    <a:pt x="3220" y="4204"/>
                  </a:lnTo>
                  <a:lnTo>
                    <a:pt x="3218" y="4202"/>
                  </a:lnTo>
                  <a:lnTo>
                    <a:pt x="3210" y="4200"/>
                  </a:lnTo>
                  <a:lnTo>
                    <a:pt x="3206" y="4200"/>
                  </a:lnTo>
                  <a:lnTo>
                    <a:pt x="3206" y="4196"/>
                  </a:lnTo>
                  <a:lnTo>
                    <a:pt x="3206" y="4194"/>
                  </a:lnTo>
                  <a:lnTo>
                    <a:pt x="3206" y="4192"/>
                  </a:lnTo>
                  <a:lnTo>
                    <a:pt x="3204" y="4186"/>
                  </a:lnTo>
                  <a:lnTo>
                    <a:pt x="3198" y="4182"/>
                  </a:lnTo>
                  <a:lnTo>
                    <a:pt x="3196" y="4178"/>
                  </a:lnTo>
                  <a:lnTo>
                    <a:pt x="3194" y="4174"/>
                  </a:lnTo>
                  <a:lnTo>
                    <a:pt x="3196" y="4174"/>
                  </a:lnTo>
                  <a:lnTo>
                    <a:pt x="3198" y="4174"/>
                  </a:lnTo>
                  <a:lnTo>
                    <a:pt x="3206" y="4174"/>
                  </a:lnTo>
                  <a:lnTo>
                    <a:pt x="3210" y="4172"/>
                  </a:lnTo>
                  <a:lnTo>
                    <a:pt x="3212" y="4172"/>
                  </a:lnTo>
                  <a:lnTo>
                    <a:pt x="3214" y="4168"/>
                  </a:lnTo>
                  <a:lnTo>
                    <a:pt x="3210" y="4164"/>
                  </a:lnTo>
                  <a:lnTo>
                    <a:pt x="3194" y="4156"/>
                  </a:lnTo>
                  <a:lnTo>
                    <a:pt x="3190" y="4154"/>
                  </a:lnTo>
                  <a:lnTo>
                    <a:pt x="3186" y="4156"/>
                  </a:lnTo>
                  <a:lnTo>
                    <a:pt x="3186" y="4158"/>
                  </a:lnTo>
                  <a:lnTo>
                    <a:pt x="3184" y="4162"/>
                  </a:lnTo>
                  <a:lnTo>
                    <a:pt x="3184" y="4170"/>
                  </a:lnTo>
                  <a:lnTo>
                    <a:pt x="3182" y="4172"/>
                  </a:lnTo>
                  <a:lnTo>
                    <a:pt x="3180" y="4170"/>
                  </a:lnTo>
                  <a:lnTo>
                    <a:pt x="3178" y="4168"/>
                  </a:lnTo>
                  <a:lnTo>
                    <a:pt x="3176" y="4164"/>
                  </a:lnTo>
                  <a:lnTo>
                    <a:pt x="3176" y="4158"/>
                  </a:lnTo>
                  <a:lnTo>
                    <a:pt x="3176" y="4154"/>
                  </a:lnTo>
                  <a:lnTo>
                    <a:pt x="3174" y="4150"/>
                  </a:lnTo>
                  <a:lnTo>
                    <a:pt x="3170" y="4146"/>
                  </a:lnTo>
                  <a:lnTo>
                    <a:pt x="3164" y="4142"/>
                  </a:lnTo>
                  <a:lnTo>
                    <a:pt x="3158" y="4140"/>
                  </a:lnTo>
                  <a:lnTo>
                    <a:pt x="3154" y="4140"/>
                  </a:lnTo>
                  <a:lnTo>
                    <a:pt x="3152" y="4140"/>
                  </a:lnTo>
                  <a:lnTo>
                    <a:pt x="3150" y="4142"/>
                  </a:lnTo>
                  <a:lnTo>
                    <a:pt x="3148" y="4146"/>
                  </a:lnTo>
                  <a:lnTo>
                    <a:pt x="3144" y="4146"/>
                  </a:lnTo>
                  <a:lnTo>
                    <a:pt x="3142" y="4146"/>
                  </a:lnTo>
                  <a:lnTo>
                    <a:pt x="3140" y="4148"/>
                  </a:lnTo>
                  <a:lnTo>
                    <a:pt x="3140" y="4152"/>
                  </a:lnTo>
                  <a:lnTo>
                    <a:pt x="3140" y="4158"/>
                  </a:lnTo>
                  <a:lnTo>
                    <a:pt x="3138" y="4158"/>
                  </a:lnTo>
                  <a:lnTo>
                    <a:pt x="3136" y="4158"/>
                  </a:lnTo>
                  <a:lnTo>
                    <a:pt x="3130" y="4156"/>
                  </a:lnTo>
                  <a:lnTo>
                    <a:pt x="3126" y="4152"/>
                  </a:lnTo>
                  <a:lnTo>
                    <a:pt x="3122" y="4142"/>
                  </a:lnTo>
                  <a:lnTo>
                    <a:pt x="3120" y="4132"/>
                  </a:lnTo>
                  <a:lnTo>
                    <a:pt x="3120" y="4124"/>
                  </a:lnTo>
                  <a:lnTo>
                    <a:pt x="3120" y="4120"/>
                  </a:lnTo>
                  <a:lnTo>
                    <a:pt x="3120" y="4116"/>
                  </a:lnTo>
                  <a:lnTo>
                    <a:pt x="3116" y="4104"/>
                  </a:lnTo>
                  <a:lnTo>
                    <a:pt x="3112" y="4092"/>
                  </a:lnTo>
                  <a:lnTo>
                    <a:pt x="3112" y="4086"/>
                  </a:lnTo>
                  <a:lnTo>
                    <a:pt x="3116" y="4082"/>
                  </a:lnTo>
                  <a:lnTo>
                    <a:pt x="3120" y="4072"/>
                  </a:lnTo>
                  <a:lnTo>
                    <a:pt x="3120" y="4066"/>
                  </a:lnTo>
                  <a:lnTo>
                    <a:pt x="3120" y="4062"/>
                  </a:lnTo>
                  <a:lnTo>
                    <a:pt x="3124" y="4054"/>
                  </a:lnTo>
                  <a:lnTo>
                    <a:pt x="3128" y="4052"/>
                  </a:lnTo>
                  <a:lnTo>
                    <a:pt x="3130" y="4050"/>
                  </a:lnTo>
                  <a:lnTo>
                    <a:pt x="3132" y="4052"/>
                  </a:lnTo>
                  <a:lnTo>
                    <a:pt x="3134" y="4052"/>
                  </a:lnTo>
                  <a:lnTo>
                    <a:pt x="3136" y="4056"/>
                  </a:lnTo>
                  <a:lnTo>
                    <a:pt x="3138" y="4056"/>
                  </a:lnTo>
                  <a:lnTo>
                    <a:pt x="3144" y="4046"/>
                  </a:lnTo>
                  <a:lnTo>
                    <a:pt x="3148" y="4034"/>
                  </a:lnTo>
                  <a:lnTo>
                    <a:pt x="3154" y="4008"/>
                  </a:lnTo>
                  <a:lnTo>
                    <a:pt x="3154" y="4006"/>
                  </a:lnTo>
                  <a:lnTo>
                    <a:pt x="3152" y="4002"/>
                  </a:lnTo>
                  <a:lnTo>
                    <a:pt x="3146" y="3992"/>
                  </a:lnTo>
                  <a:lnTo>
                    <a:pt x="3144" y="3986"/>
                  </a:lnTo>
                  <a:lnTo>
                    <a:pt x="3142" y="3978"/>
                  </a:lnTo>
                  <a:lnTo>
                    <a:pt x="3142" y="3970"/>
                  </a:lnTo>
                  <a:lnTo>
                    <a:pt x="3144" y="3960"/>
                  </a:lnTo>
                  <a:lnTo>
                    <a:pt x="3148" y="3944"/>
                  </a:lnTo>
                  <a:lnTo>
                    <a:pt x="3146" y="3936"/>
                  </a:lnTo>
                  <a:lnTo>
                    <a:pt x="3146" y="3934"/>
                  </a:lnTo>
                  <a:lnTo>
                    <a:pt x="3142" y="3934"/>
                  </a:lnTo>
                  <a:lnTo>
                    <a:pt x="3140" y="3936"/>
                  </a:lnTo>
                  <a:lnTo>
                    <a:pt x="3136" y="3942"/>
                  </a:lnTo>
                  <a:lnTo>
                    <a:pt x="3132" y="3946"/>
                  </a:lnTo>
                  <a:lnTo>
                    <a:pt x="3126" y="3944"/>
                  </a:lnTo>
                  <a:lnTo>
                    <a:pt x="3122" y="3942"/>
                  </a:lnTo>
                  <a:lnTo>
                    <a:pt x="3114" y="3938"/>
                  </a:lnTo>
                  <a:lnTo>
                    <a:pt x="3100" y="3930"/>
                  </a:lnTo>
                  <a:lnTo>
                    <a:pt x="3094" y="3926"/>
                  </a:lnTo>
                  <a:lnTo>
                    <a:pt x="3086" y="3928"/>
                  </a:lnTo>
                  <a:lnTo>
                    <a:pt x="3076" y="3932"/>
                  </a:lnTo>
                  <a:lnTo>
                    <a:pt x="3076" y="3936"/>
                  </a:lnTo>
                  <a:lnTo>
                    <a:pt x="3074" y="3938"/>
                  </a:lnTo>
                  <a:lnTo>
                    <a:pt x="3074" y="3946"/>
                  </a:lnTo>
                  <a:lnTo>
                    <a:pt x="3074" y="3952"/>
                  </a:lnTo>
                  <a:lnTo>
                    <a:pt x="3072" y="3958"/>
                  </a:lnTo>
                  <a:lnTo>
                    <a:pt x="3068" y="3966"/>
                  </a:lnTo>
                  <a:lnTo>
                    <a:pt x="3068" y="3972"/>
                  </a:lnTo>
                  <a:lnTo>
                    <a:pt x="3068" y="3986"/>
                  </a:lnTo>
                  <a:lnTo>
                    <a:pt x="3070" y="4000"/>
                  </a:lnTo>
                  <a:lnTo>
                    <a:pt x="3068" y="4010"/>
                  </a:lnTo>
                  <a:lnTo>
                    <a:pt x="3066" y="4018"/>
                  </a:lnTo>
                  <a:lnTo>
                    <a:pt x="3064" y="4026"/>
                  </a:lnTo>
                  <a:lnTo>
                    <a:pt x="3062" y="4032"/>
                  </a:lnTo>
                  <a:lnTo>
                    <a:pt x="3064" y="4038"/>
                  </a:lnTo>
                  <a:lnTo>
                    <a:pt x="3066" y="4040"/>
                  </a:lnTo>
                  <a:lnTo>
                    <a:pt x="3068" y="4046"/>
                  </a:lnTo>
                  <a:lnTo>
                    <a:pt x="3070" y="4050"/>
                  </a:lnTo>
                  <a:lnTo>
                    <a:pt x="3068" y="4054"/>
                  </a:lnTo>
                  <a:lnTo>
                    <a:pt x="3066" y="4058"/>
                  </a:lnTo>
                  <a:lnTo>
                    <a:pt x="3062" y="4060"/>
                  </a:lnTo>
                  <a:lnTo>
                    <a:pt x="3060" y="4056"/>
                  </a:lnTo>
                  <a:lnTo>
                    <a:pt x="3058" y="4054"/>
                  </a:lnTo>
                  <a:lnTo>
                    <a:pt x="3052" y="4044"/>
                  </a:lnTo>
                  <a:lnTo>
                    <a:pt x="3050" y="4042"/>
                  </a:lnTo>
                  <a:lnTo>
                    <a:pt x="3048" y="4040"/>
                  </a:lnTo>
                  <a:close/>
                  <a:moveTo>
                    <a:pt x="3012" y="4336"/>
                  </a:moveTo>
                  <a:lnTo>
                    <a:pt x="3012" y="4336"/>
                  </a:lnTo>
                  <a:lnTo>
                    <a:pt x="2996" y="4362"/>
                  </a:lnTo>
                  <a:lnTo>
                    <a:pt x="2978" y="4384"/>
                  </a:lnTo>
                  <a:lnTo>
                    <a:pt x="2960" y="4400"/>
                  </a:lnTo>
                  <a:lnTo>
                    <a:pt x="2950" y="4412"/>
                  </a:lnTo>
                  <a:lnTo>
                    <a:pt x="2948" y="4420"/>
                  </a:lnTo>
                  <a:lnTo>
                    <a:pt x="2944" y="4428"/>
                  </a:lnTo>
                  <a:lnTo>
                    <a:pt x="2944" y="4432"/>
                  </a:lnTo>
                  <a:lnTo>
                    <a:pt x="2946" y="4434"/>
                  </a:lnTo>
                  <a:lnTo>
                    <a:pt x="2950" y="4432"/>
                  </a:lnTo>
                  <a:lnTo>
                    <a:pt x="2954" y="4426"/>
                  </a:lnTo>
                  <a:lnTo>
                    <a:pt x="2960" y="4422"/>
                  </a:lnTo>
                  <a:lnTo>
                    <a:pt x="2968" y="4410"/>
                  </a:lnTo>
                  <a:lnTo>
                    <a:pt x="2994" y="4388"/>
                  </a:lnTo>
                  <a:lnTo>
                    <a:pt x="3002" y="4380"/>
                  </a:lnTo>
                  <a:lnTo>
                    <a:pt x="3006" y="4372"/>
                  </a:lnTo>
                  <a:lnTo>
                    <a:pt x="3008" y="4368"/>
                  </a:lnTo>
                  <a:lnTo>
                    <a:pt x="3008" y="4364"/>
                  </a:lnTo>
                  <a:lnTo>
                    <a:pt x="3010" y="4358"/>
                  </a:lnTo>
                  <a:lnTo>
                    <a:pt x="3012" y="4356"/>
                  </a:lnTo>
                  <a:lnTo>
                    <a:pt x="3016" y="4354"/>
                  </a:lnTo>
                  <a:lnTo>
                    <a:pt x="3022" y="4352"/>
                  </a:lnTo>
                  <a:lnTo>
                    <a:pt x="3024" y="4350"/>
                  </a:lnTo>
                  <a:lnTo>
                    <a:pt x="3028" y="4344"/>
                  </a:lnTo>
                  <a:lnTo>
                    <a:pt x="3030" y="4338"/>
                  </a:lnTo>
                  <a:lnTo>
                    <a:pt x="3030" y="4336"/>
                  </a:lnTo>
                  <a:lnTo>
                    <a:pt x="3034" y="4336"/>
                  </a:lnTo>
                  <a:lnTo>
                    <a:pt x="3038" y="4334"/>
                  </a:lnTo>
                  <a:lnTo>
                    <a:pt x="3042" y="4330"/>
                  </a:lnTo>
                  <a:lnTo>
                    <a:pt x="3044" y="4324"/>
                  </a:lnTo>
                  <a:lnTo>
                    <a:pt x="3042" y="4316"/>
                  </a:lnTo>
                  <a:lnTo>
                    <a:pt x="3040" y="4312"/>
                  </a:lnTo>
                  <a:lnTo>
                    <a:pt x="3040" y="4306"/>
                  </a:lnTo>
                  <a:lnTo>
                    <a:pt x="3040" y="4296"/>
                  </a:lnTo>
                  <a:lnTo>
                    <a:pt x="3040" y="4288"/>
                  </a:lnTo>
                  <a:lnTo>
                    <a:pt x="3038" y="4286"/>
                  </a:lnTo>
                  <a:lnTo>
                    <a:pt x="3036" y="4284"/>
                  </a:lnTo>
                  <a:lnTo>
                    <a:pt x="3034" y="4284"/>
                  </a:lnTo>
                  <a:lnTo>
                    <a:pt x="3032" y="4286"/>
                  </a:lnTo>
                  <a:lnTo>
                    <a:pt x="3032" y="4294"/>
                  </a:lnTo>
                  <a:lnTo>
                    <a:pt x="3030" y="4302"/>
                  </a:lnTo>
                  <a:lnTo>
                    <a:pt x="3028" y="4304"/>
                  </a:lnTo>
                  <a:lnTo>
                    <a:pt x="3026" y="4306"/>
                  </a:lnTo>
                  <a:lnTo>
                    <a:pt x="3024" y="4306"/>
                  </a:lnTo>
                  <a:lnTo>
                    <a:pt x="3024" y="4308"/>
                  </a:lnTo>
                  <a:lnTo>
                    <a:pt x="3026" y="4312"/>
                  </a:lnTo>
                  <a:lnTo>
                    <a:pt x="3028" y="4318"/>
                  </a:lnTo>
                  <a:lnTo>
                    <a:pt x="3028" y="4322"/>
                  </a:lnTo>
                  <a:lnTo>
                    <a:pt x="3026" y="4326"/>
                  </a:lnTo>
                  <a:lnTo>
                    <a:pt x="3022" y="4330"/>
                  </a:lnTo>
                  <a:lnTo>
                    <a:pt x="3020" y="4328"/>
                  </a:lnTo>
                  <a:lnTo>
                    <a:pt x="3018" y="4328"/>
                  </a:lnTo>
                  <a:lnTo>
                    <a:pt x="3012" y="4336"/>
                  </a:lnTo>
                  <a:close/>
                  <a:moveTo>
                    <a:pt x="3126" y="3596"/>
                  </a:moveTo>
                  <a:lnTo>
                    <a:pt x="3126" y="3596"/>
                  </a:lnTo>
                  <a:lnTo>
                    <a:pt x="3122" y="3592"/>
                  </a:lnTo>
                  <a:lnTo>
                    <a:pt x="3118" y="3590"/>
                  </a:lnTo>
                  <a:lnTo>
                    <a:pt x="3116" y="3590"/>
                  </a:lnTo>
                  <a:lnTo>
                    <a:pt x="3114" y="3590"/>
                  </a:lnTo>
                  <a:lnTo>
                    <a:pt x="3110" y="3594"/>
                  </a:lnTo>
                  <a:lnTo>
                    <a:pt x="3104" y="3598"/>
                  </a:lnTo>
                  <a:lnTo>
                    <a:pt x="3098" y="3600"/>
                  </a:lnTo>
                  <a:lnTo>
                    <a:pt x="3092" y="3608"/>
                  </a:lnTo>
                  <a:lnTo>
                    <a:pt x="3072" y="3644"/>
                  </a:lnTo>
                  <a:lnTo>
                    <a:pt x="3062" y="3662"/>
                  </a:lnTo>
                  <a:lnTo>
                    <a:pt x="3060" y="3678"/>
                  </a:lnTo>
                  <a:lnTo>
                    <a:pt x="3060" y="3694"/>
                  </a:lnTo>
                  <a:lnTo>
                    <a:pt x="3062" y="3712"/>
                  </a:lnTo>
                  <a:lnTo>
                    <a:pt x="3066" y="3726"/>
                  </a:lnTo>
                  <a:lnTo>
                    <a:pt x="3070" y="3730"/>
                  </a:lnTo>
                  <a:lnTo>
                    <a:pt x="3074" y="3734"/>
                  </a:lnTo>
                  <a:lnTo>
                    <a:pt x="3078" y="3742"/>
                  </a:lnTo>
                  <a:lnTo>
                    <a:pt x="3082" y="3752"/>
                  </a:lnTo>
                  <a:lnTo>
                    <a:pt x="3086" y="3762"/>
                  </a:lnTo>
                  <a:lnTo>
                    <a:pt x="3088" y="3764"/>
                  </a:lnTo>
                  <a:lnTo>
                    <a:pt x="3090" y="3762"/>
                  </a:lnTo>
                  <a:lnTo>
                    <a:pt x="3090" y="3756"/>
                  </a:lnTo>
                  <a:lnTo>
                    <a:pt x="3090" y="3748"/>
                  </a:lnTo>
                  <a:lnTo>
                    <a:pt x="3092" y="3738"/>
                  </a:lnTo>
                  <a:lnTo>
                    <a:pt x="3094" y="3730"/>
                  </a:lnTo>
                  <a:lnTo>
                    <a:pt x="3096" y="3726"/>
                  </a:lnTo>
                  <a:lnTo>
                    <a:pt x="3098" y="3722"/>
                  </a:lnTo>
                  <a:lnTo>
                    <a:pt x="3102" y="3718"/>
                  </a:lnTo>
                  <a:lnTo>
                    <a:pt x="3106" y="3712"/>
                  </a:lnTo>
                  <a:lnTo>
                    <a:pt x="3110" y="3702"/>
                  </a:lnTo>
                  <a:lnTo>
                    <a:pt x="3114" y="3690"/>
                  </a:lnTo>
                  <a:lnTo>
                    <a:pt x="3120" y="3662"/>
                  </a:lnTo>
                  <a:lnTo>
                    <a:pt x="3126" y="3644"/>
                  </a:lnTo>
                  <a:lnTo>
                    <a:pt x="3130" y="3632"/>
                  </a:lnTo>
                  <a:lnTo>
                    <a:pt x="3130" y="3628"/>
                  </a:lnTo>
                  <a:lnTo>
                    <a:pt x="3128" y="3622"/>
                  </a:lnTo>
                  <a:lnTo>
                    <a:pt x="3128" y="3618"/>
                  </a:lnTo>
                  <a:lnTo>
                    <a:pt x="3128" y="3614"/>
                  </a:lnTo>
                  <a:lnTo>
                    <a:pt x="3130" y="3610"/>
                  </a:lnTo>
                  <a:lnTo>
                    <a:pt x="3132" y="3608"/>
                  </a:lnTo>
                  <a:lnTo>
                    <a:pt x="3132" y="3604"/>
                  </a:lnTo>
                  <a:lnTo>
                    <a:pt x="3130" y="3600"/>
                  </a:lnTo>
                  <a:lnTo>
                    <a:pt x="3126" y="3596"/>
                  </a:lnTo>
                  <a:close/>
                  <a:moveTo>
                    <a:pt x="4186" y="2510"/>
                  </a:moveTo>
                  <a:lnTo>
                    <a:pt x="4186" y="2510"/>
                  </a:lnTo>
                  <a:lnTo>
                    <a:pt x="4182" y="2506"/>
                  </a:lnTo>
                  <a:lnTo>
                    <a:pt x="4182" y="2510"/>
                  </a:lnTo>
                  <a:lnTo>
                    <a:pt x="4180" y="2516"/>
                  </a:lnTo>
                  <a:lnTo>
                    <a:pt x="4180" y="2518"/>
                  </a:lnTo>
                  <a:lnTo>
                    <a:pt x="4176" y="2522"/>
                  </a:lnTo>
                  <a:lnTo>
                    <a:pt x="4166" y="2526"/>
                  </a:lnTo>
                  <a:lnTo>
                    <a:pt x="4156" y="2534"/>
                  </a:lnTo>
                  <a:lnTo>
                    <a:pt x="4148" y="2544"/>
                  </a:lnTo>
                  <a:lnTo>
                    <a:pt x="4140" y="2558"/>
                  </a:lnTo>
                  <a:lnTo>
                    <a:pt x="4140" y="2560"/>
                  </a:lnTo>
                  <a:lnTo>
                    <a:pt x="4140" y="2562"/>
                  </a:lnTo>
                  <a:lnTo>
                    <a:pt x="4142" y="2564"/>
                  </a:lnTo>
                  <a:lnTo>
                    <a:pt x="4144" y="2562"/>
                  </a:lnTo>
                  <a:lnTo>
                    <a:pt x="4152" y="2556"/>
                  </a:lnTo>
                  <a:lnTo>
                    <a:pt x="4162" y="2546"/>
                  </a:lnTo>
                  <a:lnTo>
                    <a:pt x="4170" y="2536"/>
                  </a:lnTo>
                  <a:lnTo>
                    <a:pt x="4176" y="2532"/>
                  </a:lnTo>
                  <a:lnTo>
                    <a:pt x="4182" y="2528"/>
                  </a:lnTo>
                  <a:lnTo>
                    <a:pt x="4192" y="2522"/>
                  </a:lnTo>
                  <a:lnTo>
                    <a:pt x="4196" y="2518"/>
                  </a:lnTo>
                  <a:lnTo>
                    <a:pt x="4202" y="2516"/>
                  </a:lnTo>
                  <a:lnTo>
                    <a:pt x="4212" y="2512"/>
                  </a:lnTo>
                  <a:lnTo>
                    <a:pt x="4216" y="2510"/>
                  </a:lnTo>
                  <a:lnTo>
                    <a:pt x="4218" y="2508"/>
                  </a:lnTo>
                  <a:lnTo>
                    <a:pt x="4218" y="2506"/>
                  </a:lnTo>
                  <a:lnTo>
                    <a:pt x="4216" y="2502"/>
                  </a:lnTo>
                  <a:lnTo>
                    <a:pt x="4214" y="2500"/>
                  </a:lnTo>
                  <a:lnTo>
                    <a:pt x="4210" y="2500"/>
                  </a:lnTo>
                  <a:lnTo>
                    <a:pt x="4204" y="2504"/>
                  </a:lnTo>
                  <a:lnTo>
                    <a:pt x="4194" y="2510"/>
                  </a:lnTo>
                  <a:lnTo>
                    <a:pt x="4190" y="2510"/>
                  </a:lnTo>
                  <a:lnTo>
                    <a:pt x="4186" y="2510"/>
                  </a:lnTo>
                  <a:close/>
                  <a:moveTo>
                    <a:pt x="3264" y="4226"/>
                  </a:moveTo>
                  <a:lnTo>
                    <a:pt x="3264" y="4226"/>
                  </a:lnTo>
                  <a:lnTo>
                    <a:pt x="3258" y="4226"/>
                  </a:lnTo>
                  <a:lnTo>
                    <a:pt x="3250" y="4226"/>
                  </a:lnTo>
                  <a:lnTo>
                    <a:pt x="3242" y="4228"/>
                  </a:lnTo>
                  <a:lnTo>
                    <a:pt x="3234" y="4226"/>
                  </a:lnTo>
                  <a:lnTo>
                    <a:pt x="3230" y="4226"/>
                  </a:lnTo>
                  <a:lnTo>
                    <a:pt x="3228" y="4228"/>
                  </a:lnTo>
                  <a:lnTo>
                    <a:pt x="3228" y="4234"/>
                  </a:lnTo>
                  <a:lnTo>
                    <a:pt x="3234" y="4244"/>
                  </a:lnTo>
                  <a:lnTo>
                    <a:pt x="3242" y="4252"/>
                  </a:lnTo>
                  <a:lnTo>
                    <a:pt x="3246" y="4258"/>
                  </a:lnTo>
                  <a:lnTo>
                    <a:pt x="3248" y="4260"/>
                  </a:lnTo>
                  <a:lnTo>
                    <a:pt x="3250" y="4262"/>
                  </a:lnTo>
                  <a:lnTo>
                    <a:pt x="3254" y="4264"/>
                  </a:lnTo>
                  <a:lnTo>
                    <a:pt x="3258" y="4266"/>
                  </a:lnTo>
                  <a:lnTo>
                    <a:pt x="3258" y="4268"/>
                  </a:lnTo>
                  <a:lnTo>
                    <a:pt x="3256" y="4272"/>
                  </a:lnTo>
                  <a:lnTo>
                    <a:pt x="3254" y="4276"/>
                  </a:lnTo>
                  <a:lnTo>
                    <a:pt x="3252" y="4276"/>
                  </a:lnTo>
                  <a:lnTo>
                    <a:pt x="3252" y="4278"/>
                  </a:lnTo>
                  <a:lnTo>
                    <a:pt x="3256" y="4282"/>
                  </a:lnTo>
                  <a:lnTo>
                    <a:pt x="3260" y="4288"/>
                  </a:lnTo>
                  <a:lnTo>
                    <a:pt x="3264" y="4296"/>
                  </a:lnTo>
                  <a:lnTo>
                    <a:pt x="3266" y="4298"/>
                  </a:lnTo>
                  <a:lnTo>
                    <a:pt x="3268" y="4300"/>
                  </a:lnTo>
                  <a:lnTo>
                    <a:pt x="3272" y="4298"/>
                  </a:lnTo>
                  <a:lnTo>
                    <a:pt x="3276" y="4298"/>
                  </a:lnTo>
                  <a:lnTo>
                    <a:pt x="3280" y="4298"/>
                  </a:lnTo>
                  <a:lnTo>
                    <a:pt x="3282" y="4300"/>
                  </a:lnTo>
                  <a:lnTo>
                    <a:pt x="3286" y="4302"/>
                  </a:lnTo>
                  <a:lnTo>
                    <a:pt x="3288" y="4300"/>
                  </a:lnTo>
                  <a:lnTo>
                    <a:pt x="3286" y="4296"/>
                  </a:lnTo>
                  <a:lnTo>
                    <a:pt x="3282" y="4292"/>
                  </a:lnTo>
                  <a:lnTo>
                    <a:pt x="3282" y="4290"/>
                  </a:lnTo>
                  <a:lnTo>
                    <a:pt x="3282" y="4288"/>
                  </a:lnTo>
                  <a:lnTo>
                    <a:pt x="3282" y="4284"/>
                  </a:lnTo>
                  <a:lnTo>
                    <a:pt x="3278" y="4280"/>
                  </a:lnTo>
                  <a:lnTo>
                    <a:pt x="3276" y="4276"/>
                  </a:lnTo>
                  <a:lnTo>
                    <a:pt x="3276" y="4272"/>
                  </a:lnTo>
                  <a:lnTo>
                    <a:pt x="3276" y="4260"/>
                  </a:lnTo>
                  <a:lnTo>
                    <a:pt x="3276" y="4248"/>
                  </a:lnTo>
                  <a:lnTo>
                    <a:pt x="3276" y="4242"/>
                  </a:lnTo>
                  <a:lnTo>
                    <a:pt x="3274" y="4240"/>
                  </a:lnTo>
                  <a:lnTo>
                    <a:pt x="3270" y="4236"/>
                  </a:lnTo>
                  <a:lnTo>
                    <a:pt x="3270" y="4234"/>
                  </a:lnTo>
                  <a:lnTo>
                    <a:pt x="3268" y="4230"/>
                  </a:lnTo>
                  <a:lnTo>
                    <a:pt x="3264" y="4226"/>
                  </a:lnTo>
                  <a:close/>
                  <a:moveTo>
                    <a:pt x="2906" y="4970"/>
                  </a:moveTo>
                  <a:lnTo>
                    <a:pt x="2906" y="4970"/>
                  </a:lnTo>
                  <a:lnTo>
                    <a:pt x="2908" y="4964"/>
                  </a:lnTo>
                  <a:lnTo>
                    <a:pt x="2910" y="4962"/>
                  </a:lnTo>
                  <a:lnTo>
                    <a:pt x="2914" y="4960"/>
                  </a:lnTo>
                  <a:lnTo>
                    <a:pt x="2918" y="4958"/>
                  </a:lnTo>
                  <a:lnTo>
                    <a:pt x="2918" y="4956"/>
                  </a:lnTo>
                  <a:lnTo>
                    <a:pt x="2918" y="4950"/>
                  </a:lnTo>
                  <a:lnTo>
                    <a:pt x="2916" y="4942"/>
                  </a:lnTo>
                  <a:lnTo>
                    <a:pt x="2914" y="4932"/>
                  </a:lnTo>
                  <a:lnTo>
                    <a:pt x="2914" y="4924"/>
                  </a:lnTo>
                  <a:lnTo>
                    <a:pt x="2916" y="4918"/>
                  </a:lnTo>
                  <a:lnTo>
                    <a:pt x="2920" y="4912"/>
                  </a:lnTo>
                  <a:lnTo>
                    <a:pt x="2930" y="4902"/>
                  </a:lnTo>
                  <a:lnTo>
                    <a:pt x="2934" y="4898"/>
                  </a:lnTo>
                  <a:lnTo>
                    <a:pt x="2938" y="4892"/>
                  </a:lnTo>
                  <a:lnTo>
                    <a:pt x="2940" y="4888"/>
                  </a:lnTo>
                  <a:lnTo>
                    <a:pt x="2944" y="4886"/>
                  </a:lnTo>
                  <a:lnTo>
                    <a:pt x="2952" y="4882"/>
                  </a:lnTo>
                  <a:lnTo>
                    <a:pt x="2954" y="4882"/>
                  </a:lnTo>
                  <a:lnTo>
                    <a:pt x="2958" y="4878"/>
                  </a:lnTo>
                  <a:lnTo>
                    <a:pt x="2958" y="4872"/>
                  </a:lnTo>
                  <a:lnTo>
                    <a:pt x="2958" y="4862"/>
                  </a:lnTo>
                  <a:lnTo>
                    <a:pt x="2956" y="4840"/>
                  </a:lnTo>
                  <a:lnTo>
                    <a:pt x="2958" y="4822"/>
                  </a:lnTo>
                  <a:lnTo>
                    <a:pt x="2962" y="4808"/>
                  </a:lnTo>
                  <a:lnTo>
                    <a:pt x="2964" y="4804"/>
                  </a:lnTo>
                  <a:lnTo>
                    <a:pt x="2968" y="4800"/>
                  </a:lnTo>
                  <a:lnTo>
                    <a:pt x="2972" y="4796"/>
                  </a:lnTo>
                  <a:lnTo>
                    <a:pt x="2974" y="4792"/>
                  </a:lnTo>
                  <a:lnTo>
                    <a:pt x="2978" y="4792"/>
                  </a:lnTo>
                  <a:lnTo>
                    <a:pt x="2982" y="4796"/>
                  </a:lnTo>
                  <a:lnTo>
                    <a:pt x="2988" y="4800"/>
                  </a:lnTo>
                  <a:lnTo>
                    <a:pt x="2992" y="4802"/>
                  </a:lnTo>
                  <a:lnTo>
                    <a:pt x="3002" y="4802"/>
                  </a:lnTo>
                  <a:lnTo>
                    <a:pt x="3010" y="4800"/>
                  </a:lnTo>
                  <a:lnTo>
                    <a:pt x="3012" y="4798"/>
                  </a:lnTo>
                  <a:lnTo>
                    <a:pt x="3014" y="4796"/>
                  </a:lnTo>
                  <a:lnTo>
                    <a:pt x="3012" y="4792"/>
                  </a:lnTo>
                  <a:lnTo>
                    <a:pt x="3006" y="4786"/>
                  </a:lnTo>
                  <a:lnTo>
                    <a:pt x="2988" y="4770"/>
                  </a:lnTo>
                  <a:lnTo>
                    <a:pt x="2980" y="4760"/>
                  </a:lnTo>
                  <a:lnTo>
                    <a:pt x="2972" y="4752"/>
                  </a:lnTo>
                  <a:lnTo>
                    <a:pt x="2970" y="4744"/>
                  </a:lnTo>
                  <a:lnTo>
                    <a:pt x="2970" y="4742"/>
                  </a:lnTo>
                  <a:lnTo>
                    <a:pt x="2970" y="4738"/>
                  </a:lnTo>
                  <a:lnTo>
                    <a:pt x="2974" y="4734"/>
                  </a:lnTo>
                  <a:lnTo>
                    <a:pt x="2976" y="4730"/>
                  </a:lnTo>
                  <a:lnTo>
                    <a:pt x="2974" y="4726"/>
                  </a:lnTo>
                  <a:lnTo>
                    <a:pt x="2972" y="4722"/>
                  </a:lnTo>
                  <a:lnTo>
                    <a:pt x="2966" y="4714"/>
                  </a:lnTo>
                  <a:lnTo>
                    <a:pt x="2964" y="4708"/>
                  </a:lnTo>
                  <a:lnTo>
                    <a:pt x="2962" y="4702"/>
                  </a:lnTo>
                  <a:lnTo>
                    <a:pt x="2960" y="4696"/>
                  </a:lnTo>
                  <a:lnTo>
                    <a:pt x="2958" y="4692"/>
                  </a:lnTo>
                  <a:lnTo>
                    <a:pt x="2954" y="4690"/>
                  </a:lnTo>
                  <a:lnTo>
                    <a:pt x="2950" y="4686"/>
                  </a:lnTo>
                  <a:lnTo>
                    <a:pt x="2948" y="4684"/>
                  </a:lnTo>
                  <a:lnTo>
                    <a:pt x="2950" y="4678"/>
                  </a:lnTo>
                  <a:lnTo>
                    <a:pt x="2950" y="4672"/>
                  </a:lnTo>
                  <a:lnTo>
                    <a:pt x="2952" y="4668"/>
                  </a:lnTo>
                  <a:lnTo>
                    <a:pt x="2956" y="4666"/>
                  </a:lnTo>
                  <a:lnTo>
                    <a:pt x="2958" y="4666"/>
                  </a:lnTo>
                  <a:lnTo>
                    <a:pt x="2964" y="4666"/>
                  </a:lnTo>
                  <a:lnTo>
                    <a:pt x="2966" y="4666"/>
                  </a:lnTo>
                  <a:lnTo>
                    <a:pt x="2966" y="4662"/>
                  </a:lnTo>
                  <a:lnTo>
                    <a:pt x="2964" y="4658"/>
                  </a:lnTo>
                  <a:lnTo>
                    <a:pt x="2956" y="4648"/>
                  </a:lnTo>
                  <a:lnTo>
                    <a:pt x="2954" y="4644"/>
                  </a:lnTo>
                  <a:lnTo>
                    <a:pt x="2954" y="4642"/>
                  </a:lnTo>
                  <a:lnTo>
                    <a:pt x="2954" y="4640"/>
                  </a:lnTo>
                  <a:lnTo>
                    <a:pt x="2956" y="4638"/>
                  </a:lnTo>
                  <a:lnTo>
                    <a:pt x="2958" y="4638"/>
                  </a:lnTo>
                  <a:lnTo>
                    <a:pt x="2960" y="4636"/>
                  </a:lnTo>
                  <a:lnTo>
                    <a:pt x="2958" y="4630"/>
                  </a:lnTo>
                  <a:lnTo>
                    <a:pt x="2958" y="4628"/>
                  </a:lnTo>
                  <a:lnTo>
                    <a:pt x="2966" y="4632"/>
                  </a:lnTo>
                  <a:lnTo>
                    <a:pt x="2972" y="4636"/>
                  </a:lnTo>
                  <a:lnTo>
                    <a:pt x="2976" y="4636"/>
                  </a:lnTo>
                  <a:lnTo>
                    <a:pt x="2980" y="4632"/>
                  </a:lnTo>
                  <a:lnTo>
                    <a:pt x="2986" y="4632"/>
                  </a:lnTo>
                  <a:lnTo>
                    <a:pt x="2992" y="4630"/>
                  </a:lnTo>
                  <a:lnTo>
                    <a:pt x="2998" y="4628"/>
                  </a:lnTo>
                  <a:lnTo>
                    <a:pt x="2998" y="4626"/>
                  </a:lnTo>
                  <a:lnTo>
                    <a:pt x="2998" y="4624"/>
                  </a:lnTo>
                  <a:lnTo>
                    <a:pt x="2990" y="4618"/>
                  </a:lnTo>
                  <a:lnTo>
                    <a:pt x="2982" y="4610"/>
                  </a:lnTo>
                  <a:lnTo>
                    <a:pt x="2980" y="4606"/>
                  </a:lnTo>
                  <a:lnTo>
                    <a:pt x="2982" y="4602"/>
                  </a:lnTo>
                  <a:lnTo>
                    <a:pt x="2986" y="4598"/>
                  </a:lnTo>
                  <a:lnTo>
                    <a:pt x="2988" y="4598"/>
                  </a:lnTo>
                  <a:lnTo>
                    <a:pt x="2990" y="4598"/>
                  </a:lnTo>
                  <a:lnTo>
                    <a:pt x="2994" y="4600"/>
                  </a:lnTo>
                  <a:lnTo>
                    <a:pt x="3002" y="4600"/>
                  </a:lnTo>
                  <a:lnTo>
                    <a:pt x="3014" y="4596"/>
                  </a:lnTo>
                  <a:lnTo>
                    <a:pt x="3020" y="4592"/>
                  </a:lnTo>
                  <a:lnTo>
                    <a:pt x="3024" y="4586"/>
                  </a:lnTo>
                  <a:lnTo>
                    <a:pt x="3024" y="4580"/>
                  </a:lnTo>
                  <a:lnTo>
                    <a:pt x="3022" y="4578"/>
                  </a:lnTo>
                  <a:lnTo>
                    <a:pt x="3022" y="4576"/>
                  </a:lnTo>
                  <a:lnTo>
                    <a:pt x="3018" y="4576"/>
                  </a:lnTo>
                  <a:lnTo>
                    <a:pt x="3014" y="4578"/>
                  </a:lnTo>
                  <a:lnTo>
                    <a:pt x="3012" y="4578"/>
                  </a:lnTo>
                  <a:lnTo>
                    <a:pt x="3010" y="4576"/>
                  </a:lnTo>
                  <a:lnTo>
                    <a:pt x="3006" y="4572"/>
                  </a:lnTo>
                  <a:lnTo>
                    <a:pt x="3004" y="4572"/>
                  </a:lnTo>
                  <a:lnTo>
                    <a:pt x="3000" y="4570"/>
                  </a:lnTo>
                  <a:lnTo>
                    <a:pt x="2998" y="4566"/>
                  </a:lnTo>
                  <a:lnTo>
                    <a:pt x="2994" y="4562"/>
                  </a:lnTo>
                  <a:lnTo>
                    <a:pt x="2988" y="4560"/>
                  </a:lnTo>
                  <a:lnTo>
                    <a:pt x="2984" y="4560"/>
                  </a:lnTo>
                  <a:lnTo>
                    <a:pt x="2982" y="4560"/>
                  </a:lnTo>
                  <a:lnTo>
                    <a:pt x="2976" y="4564"/>
                  </a:lnTo>
                  <a:lnTo>
                    <a:pt x="2974" y="4564"/>
                  </a:lnTo>
                  <a:lnTo>
                    <a:pt x="2972" y="4562"/>
                  </a:lnTo>
                  <a:lnTo>
                    <a:pt x="2972" y="4560"/>
                  </a:lnTo>
                  <a:lnTo>
                    <a:pt x="2974" y="4558"/>
                  </a:lnTo>
                  <a:lnTo>
                    <a:pt x="2976" y="4556"/>
                  </a:lnTo>
                  <a:lnTo>
                    <a:pt x="2976" y="4550"/>
                  </a:lnTo>
                  <a:lnTo>
                    <a:pt x="2974" y="4548"/>
                  </a:lnTo>
                  <a:lnTo>
                    <a:pt x="2972" y="4548"/>
                  </a:lnTo>
                  <a:lnTo>
                    <a:pt x="2968" y="4548"/>
                  </a:lnTo>
                  <a:lnTo>
                    <a:pt x="2964" y="4550"/>
                  </a:lnTo>
                  <a:lnTo>
                    <a:pt x="2962" y="4550"/>
                  </a:lnTo>
                  <a:lnTo>
                    <a:pt x="2960" y="4548"/>
                  </a:lnTo>
                  <a:lnTo>
                    <a:pt x="2960" y="4542"/>
                  </a:lnTo>
                  <a:lnTo>
                    <a:pt x="2960" y="4536"/>
                  </a:lnTo>
                  <a:lnTo>
                    <a:pt x="2962" y="4530"/>
                  </a:lnTo>
                  <a:lnTo>
                    <a:pt x="2958" y="4522"/>
                  </a:lnTo>
                  <a:lnTo>
                    <a:pt x="2954" y="4518"/>
                  </a:lnTo>
                  <a:lnTo>
                    <a:pt x="2952" y="4520"/>
                  </a:lnTo>
                  <a:lnTo>
                    <a:pt x="2948" y="4520"/>
                  </a:lnTo>
                  <a:lnTo>
                    <a:pt x="2946" y="4518"/>
                  </a:lnTo>
                  <a:lnTo>
                    <a:pt x="2944" y="4510"/>
                  </a:lnTo>
                  <a:lnTo>
                    <a:pt x="2942" y="4504"/>
                  </a:lnTo>
                  <a:lnTo>
                    <a:pt x="2940" y="4502"/>
                  </a:lnTo>
                  <a:lnTo>
                    <a:pt x="2938" y="4502"/>
                  </a:lnTo>
                  <a:lnTo>
                    <a:pt x="2936" y="4504"/>
                  </a:lnTo>
                  <a:lnTo>
                    <a:pt x="2934" y="4508"/>
                  </a:lnTo>
                  <a:lnTo>
                    <a:pt x="2932" y="4514"/>
                  </a:lnTo>
                  <a:lnTo>
                    <a:pt x="2928" y="4520"/>
                  </a:lnTo>
                  <a:lnTo>
                    <a:pt x="2926" y="4522"/>
                  </a:lnTo>
                  <a:lnTo>
                    <a:pt x="2924" y="4520"/>
                  </a:lnTo>
                  <a:lnTo>
                    <a:pt x="2926" y="4512"/>
                  </a:lnTo>
                  <a:lnTo>
                    <a:pt x="2928" y="4504"/>
                  </a:lnTo>
                  <a:lnTo>
                    <a:pt x="2926" y="4500"/>
                  </a:lnTo>
                  <a:lnTo>
                    <a:pt x="2924" y="4500"/>
                  </a:lnTo>
                  <a:lnTo>
                    <a:pt x="2920" y="4502"/>
                  </a:lnTo>
                  <a:lnTo>
                    <a:pt x="2918" y="4506"/>
                  </a:lnTo>
                  <a:lnTo>
                    <a:pt x="2916" y="4514"/>
                  </a:lnTo>
                  <a:lnTo>
                    <a:pt x="2910" y="4528"/>
                  </a:lnTo>
                  <a:lnTo>
                    <a:pt x="2904" y="4538"/>
                  </a:lnTo>
                  <a:lnTo>
                    <a:pt x="2900" y="4542"/>
                  </a:lnTo>
                  <a:lnTo>
                    <a:pt x="2896" y="4544"/>
                  </a:lnTo>
                  <a:lnTo>
                    <a:pt x="2896" y="4548"/>
                  </a:lnTo>
                  <a:lnTo>
                    <a:pt x="2894" y="4556"/>
                  </a:lnTo>
                  <a:lnTo>
                    <a:pt x="2892" y="4558"/>
                  </a:lnTo>
                  <a:lnTo>
                    <a:pt x="2890" y="4560"/>
                  </a:lnTo>
                  <a:lnTo>
                    <a:pt x="2890" y="4562"/>
                  </a:lnTo>
                  <a:lnTo>
                    <a:pt x="2888" y="4570"/>
                  </a:lnTo>
                  <a:lnTo>
                    <a:pt x="2884" y="4572"/>
                  </a:lnTo>
                  <a:lnTo>
                    <a:pt x="2882" y="4574"/>
                  </a:lnTo>
                  <a:lnTo>
                    <a:pt x="2880" y="4572"/>
                  </a:lnTo>
                  <a:lnTo>
                    <a:pt x="2876" y="4570"/>
                  </a:lnTo>
                  <a:lnTo>
                    <a:pt x="2874" y="4572"/>
                  </a:lnTo>
                  <a:lnTo>
                    <a:pt x="2868" y="4580"/>
                  </a:lnTo>
                  <a:lnTo>
                    <a:pt x="2868" y="4582"/>
                  </a:lnTo>
                  <a:lnTo>
                    <a:pt x="2868" y="4584"/>
                  </a:lnTo>
                  <a:lnTo>
                    <a:pt x="2872" y="4586"/>
                  </a:lnTo>
                  <a:lnTo>
                    <a:pt x="2876" y="4592"/>
                  </a:lnTo>
                  <a:lnTo>
                    <a:pt x="2874" y="4594"/>
                  </a:lnTo>
                  <a:lnTo>
                    <a:pt x="2872" y="4598"/>
                  </a:lnTo>
                  <a:lnTo>
                    <a:pt x="2868" y="4602"/>
                  </a:lnTo>
                  <a:lnTo>
                    <a:pt x="2864" y="4600"/>
                  </a:lnTo>
                  <a:lnTo>
                    <a:pt x="2862" y="4600"/>
                  </a:lnTo>
                  <a:lnTo>
                    <a:pt x="2858" y="4604"/>
                  </a:lnTo>
                  <a:lnTo>
                    <a:pt x="2854" y="4608"/>
                  </a:lnTo>
                  <a:lnTo>
                    <a:pt x="2854" y="4604"/>
                  </a:lnTo>
                  <a:lnTo>
                    <a:pt x="2856" y="4598"/>
                  </a:lnTo>
                  <a:lnTo>
                    <a:pt x="2856" y="4596"/>
                  </a:lnTo>
                  <a:lnTo>
                    <a:pt x="2854" y="4596"/>
                  </a:lnTo>
                  <a:lnTo>
                    <a:pt x="2850" y="4598"/>
                  </a:lnTo>
                  <a:lnTo>
                    <a:pt x="2844" y="4602"/>
                  </a:lnTo>
                  <a:lnTo>
                    <a:pt x="2836" y="4610"/>
                  </a:lnTo>
                  <a:lnTo>
                    <a:pt x="2828" y="4616"/>
                  </a:lnTo>
                  <a:lnTo>
                    <a:pt x="2822" y="4618"/>
                  </a:lnTo>
                  <a:lnTo>
                    <a:pt x="2816" y="4618"/>
                  </a:lnTo>
                  <a:lnTo>
                    <a:pt x="2814" y="4618"/>
                  </a:lnTo>
                  <a:lnTo>
                    <a:pt x="2812" y="4618"/>
                  </a:lnTo>
                  <a:lnTo>
                    <a:pt x="2812" y="4630"/>
                  </a:lnTo>
                  <a:lnTo>
                    <a:pt x="2810" y="4634"/>
                  </a:lnTo>
                  <a:lnTo>
                    <a:pt x="2806" y="4640"/>
                  </a:lnTo>
                  <a:lnTo>
                    <a:pt x="2798" y="4652"/>
                  </a:lnTo>
                  <a:lnTo>
                    <a:pt x="2786" y="4666"/>
                  </a:lnTo>
                  <a:lnTo>
                    <a:pt x="2780" y="4674"/>
                  </a:lnTo>
                  <a:lnTo>
                    <a:pt x="2778" y="4684"/>
                  </a:lnTo>
                  <a:lnTo>
                    <a:pt x="2774" y="4688"/>
                  </a:lnTo>
                  <a:lnTo>
                    <a:pt x="2766" y="4692"/>
                  </a:lnTo>
                  <a:lnTo>
                    <a:pt x="2746" y="4696"/>
                  </a:lnTo>
                  <a:lnTo>
                    <a:pt x="2724" y="4700"/>
                  </a:lnTo>
                  <a:lnTo>
                    <a:pt x="2716" y="4704"/>
                  </a:lnTo>
                  <a:lnTo>
                    <a:pt x="2712" y="4706"/>
                  </a:lnTo>
                  <a:lnTo>
                    <a:pt x="2710" y="4710"/>
                  </a:lnTo>
                  <a:lnTo>
                    <a:pt x="2708" y="4716"/>
                  </a:lnTo>
                  <a:lnTo>
                    <a:pt x="2710" y="4724"/>
                  </a:lnTo>
                  <a:lnTo>
                    <a:pt x="2708" y="4728"/>
                  </a:lnTo>
                  <a:lnTo>
                    <a:pt x="2704" y="4726"/>
                  </a:lnTo>
                  <a:lnTo>
                    <a:pt x="2702" y="4724"/>
                  </a:lnTo>
                  <a:lnTo>
                    <a:pt x="2700" y="4724"/>
                  </a:lnTo>
                  <a:lnTo>
                    <a:pt x="2698" y="4728"/>
                  </a:lnTo>
                  <a:lnTo>
                    <a:pt x="2698" y="4734"/>
                  </a:lnTo>
                  <a:lnTo>
                    <a:pt x="2700" y="4738"/>
                  </a:lnTo>
                  <a:lnTo>
                    <a:pt x="2702" y="4738"/>
                  </a:lnTo>
                  <a:lnTo>
                    <a:pt x="2702" y="4740"/>
                  </a:lnTo>
                  <a:lnTo>
                    <a:pt x="2700" y="4742"/>
                  </a:lnTo>
                  <a:lnTo>
                    <a:pt x="2698" y="4750"/>
                  </a:lnTo>
                  <a:lnTo>
                    <a:pt x="2696" y="4756"/>
                  </a:lnTo>
                  <a:lnTo>
                    <a:pt x="2692" y="4760"/>
                  </a:lnTo>
                  <a:lnTo>
                    <a:pt x="2692" y="4764"/>
                  </a:lnTo>
                  <a:lnTo>
                    <a:pt x="2696" y="4768"/>
                  </a:lnTo>
                  <a:lnTo>
                    <a:pt x="2698" y="4772"/>
                  </a:lnTo>
                  <a:lnTo>
                    <a:pt x="2698" y="4774"/>
                  </a:lnTo>
                  <a:lnTo>
                    <a:pt x="2690" y="4768"/>
                  </a:lnTo>
                  <a:lnTo>
                    <a:pt x="2684" y="4766"/>
                  </a:lnTo>
                  <a:lnTo>
                    <a:pt x="2678" y="4766"/>
                  </a:lnTo>
                  <a:lnTo>
                    <a:pt x="2672" y="4764"/>
                  </a:lnTo>
                  <a:lnTo>
                    <a:pt x="2672" y="4762"/>
                  </a:lnTo>
                  <a:lnTo>
                    <a:pt x="2672" y="4760"/>
                  </a:lnTo>
                  <a:lnTo>
                    <a:pt x="2674" y="4756"/>
                  </a:lnTo>
                  <a:lnTo>
                    <a:pt x="2672" y="4756"/>
                  </a:lnTo>
                  <a:lnTo>
                    <a:pt x="2670" y="4756"/>
                  </a:lnTo>
                  <a:lnTo>
                    <a:pt x="2666" y="4754"/>
                  </a:lnTo>
                  <a:lnTo>
                    <a:pt x="2664" y="4752"/>
                  </a:lnTo>
                  <a:lnTo>
                    <a:pt x="2664" y="4754"/>
                  </a:lnTo>
                  <a:lnTo>
                    <a:pt x="2662" y="4756"/>
                  </a:lnTo>
                  <a:lnTo>
                    <a:pt x="2656" y="4758"/>
                  </a:lnTo>
                  <a:lnTo>
                    <a:pt x="2650" y="4758"/>
                  </a:lnTo>
                  <a:lnTo>
                    <a:pt x="2644" y="4756"/>
                  </a:lnTo>
                  <a:lnTo>
                    <a:pt x="2640" y="4750"/>
                  </a:lnTo>
                  <a:lnTo>
                    <a:pt x="2638" y="4742"/>
                  </a:lnTo>
                  <a:lnTo>
                    <a:pt x="2632" y="4744"/>
                  </a:lnTo>
                  <a:lnTo>
                    <a:pt x="2628" y="4746"/>
                  </a:lnTo>
                  <a:lnTo>
                    <a:pt x="2622" y="4750"/>
                  </a:lnTo>
                  <a:lnTo>
                    <a:pt x="2620" y="4758"/>
                  </a:lnTo>
                  <a:lnTo>
                    <a:pt x="2618" y="4764"/>
                  </a:lnTo>
                  <a:lnTo>
                    <a:pt x="2614" y="4772"/>
                  </a:lnTo>
                  <a:lnTo>
                    <a:pt x="2610" y="4780"/>
                  </a:lnTo>
                  <a:lnTo>
                    <a:pt x="2606" y="4802"/>
                  </a:lnTo>
                  <a:lnTo>
                    <a:pt x="2606" y="4812"/>
                  </a:lnTo>
                  <a:lnTo>
                    <a:pt x="2608" y="4820"/>
                  </a:lnTo>
                  <a:lnTo>
                    <a:pt x="2610" y="4826"/>
                  </a:lnTo>
                  <a:lnTo>
                    <a:pt x="2616" y="4830"/>
                  </a:lnTo>
                  <a:lnTo>
                    <a:pt x="2620" y="4834"/>
                  </a:lnTo>
                  <a:lnTo>
                    <a:pt x="2620" y="4836"/>
                  </a:lnTo>
                  <a:lnTo>
                    <a:pt x="2616" y="4844"/>
                  </a:lnTo>
                  <a:lnTo>
                    <a:pt x="2614" y="4848"/>
                  </a:lnTo>
                  <a:lnTo>
                    <a:pt x="2614" y="4854"/>
                  </a:lnTo>
                  <a:lnTo>
                    <a:pt x="2614" y="4858"/>
                  </a:lnTo>
                  <a:lnTo>
                    <a:pt x="2618" y="4864"/>
                  </a:lnTo>
                  <a:lnTo>
                    <a:pt x="2622" y="4870"/>
                  </a:lnTo>
                  <a:lnTo>
                    <a:pt x="2624" y="4874"/>
                  </a:lnTo>
                  <a:lnTo>
                    <a:pt x="2624" y="4876"/>
                  </a:lnTo>
                  <a:lnTo>
                    <a:pt x="2622" y="4878"/>
                  </a:lnTo>
                  <a:lnTo>
                    <a:pt x="2620" y="4880"/>
                  </a:lnTo>
                  <a:lnTo>
                    <a:pt x="2626" y="4882"/>
                  </a:lnTo>
                  <a:lnTo>
                    <a:pt x="2630" y="4886"/>
                  </a:lnTo>
                  <a:lnTo>
                    <a:pt x="2632" y="4888"/>
                  </a:lnTo>
                  <a:lnTo>
                    <a:pt x="2632" y="4890"/>
                  </a:lnTo>
                  <a:lnTo>
                    <a:pt x="2630" y="4892"/>
                  </a:lnTo>
                  <a:lnTo>
                    <a:pt x="2628" y="4898"/>
                  </a:lnTo>
                  <a:lnTo>
                    <a:pt x="2626" y="4900"/>
                  </a:lnTo>
                  <a:lnTo>
                    <a:pt x="2628" y="4902"/>
                  </a:lnTo>
                  <a:lnTo>
                    <a:pt x="2632" y="4904"/>
                  </a:lnTo>
                  <a:lnTo>
                    <a:pt x="2634" y="4904"/>
                  </a:lnTo>
                  <a:lnTo>
                    <a:pt x="2640" y="4900"/>
                  </a:lnTo>
                  <a:lnTo>
                    <a:pt x="2646" y="4898"/>
                  </a:lnTo>
                  <a:lnTo>
                    <a:pt x="2650" y="4898"/>
                  </a:lnTo>
                  <a:lnTo>
                    <a:pt x="2652" y="4902"/>
                  </a:lnTo>
                  <a:lnTo>
                    <a:pt x="2652" y="4908"/>
                  </a:lnTo>
                  <a:lnTo>
                    <a:pt x="2652" y="4910"/>
                  </a:lnTo>
                  <a:lnTo>
                    <a:pt x="2650" y="4918"/>
                  </a:lnTo>
                  <a:lnTo>
                    <a:pt x="2648" y="4926"/>
                  </a:lnTo>
                  <a:lnTo>
                    <a:pt x="2648" y="4934"/>
                  </a:lnTo>
                  <a:lnTo>
                    <a:pt x="2652" y="4942"/>
                  </a:lnTo>
                  <a:lnTo>
                    <a:pt x="2658" y="4960"/>
                  </a:lnTo>
                  <a:lnTo>
                    <a:pt x="2660" y="4972"/>
                  </a:lnTo>
                  <a:lnTo>
                    <a:pt x="2660" y="4980"/>
                  </a:lnTo>
                  <a:lnTo>
                    <a:pt x="2660" y="4984"/>
                  </a:lnTo>
                  <a:lnTo>
                    <a:pt x="2660" y="4986"/>
                  </a:lnTo>
                  <a:lnTo>
                    <a:pt x="2666" y="4986"/>
                  </a:lnTo>
                  <a:lnTo>
                    <a:pt x="2678" y="4988"/>
                  </a:lnTo>
                  <a:lnTo>
                    <a:pt x="2684" y="4992"/>
                  </a:lnTo>
                  <a:lnTo>
                    <a:pt x="2692" y="4992"/>
                  </a:lnTo>
                  <a:lnTo>
                    <a:pt x="2698" y="4986"/>
                  </a:lnTo>
                  <a:lnTo>
                    <a:pt x="2702" y="4982"/>
                  </a:lnTo>
                  <a:lnTo>
                    <a:pt x="2706" y="4982"/>
                  </a:lnTo>
                  <a:lnTo>
                    <a:pt x="2712" y="4982"/>
                  </a:lnTo>
                  <a:lnTo>
                    <a:pt x="2716" y="4984"/>
                  </a:lnTo>
                  <a:lnTo>
                    <a:pt x="2720" y="4986"/>
                  </a:lnTo>
                  <a:lnTo>
                    <a:pt x="2722" y="4992"/>
                  </a:lnTo>
                  <a:lnTo>
                    <a:pt x="2724" y="4996"/>
                  </a:lnTo>
                  <a:lnTo>
                    <a:pt x="2724" y="5002"/>
                  </a:lnTo>
                  <a:lnTo>
                    <a:pt x="2724" y="5010"/>
                  </a:lnTo>
                  <a:lnTo>
                    <a:pt x="2726" y="5012"/>
                  </a:lnTo>
                  <a:lnTo>
                    <a:pt x="2728" y="5012"/>
                  </a:lnTo>
                  <a:lnTo>
                    <a:pt x="2734" y="5010"/>
                  </a:lnTo>
                  <a:lnTo>
                    <a:pt x="2740" y="5004"/>
                  </a:lnTo>
                  <a:lnTo>
                    <a:pt x="2742" y="5002"/>
                  </a:lnTo>
                  <a:lnTo>
                    <a:pt x="2746" y="5002"/>
                  </a:lnTo>
                  <a:lnTo>
                    <a:pt x="2754" y="5004"/>
                  </a:lnTo>
                  <a:lnTo>
                    <a:pt x="2756" y="5004"/>
                  </a:lnTo>
                  <a:lnTo>
                    <a:pt x="2760" y="5004"/>
                  </a:lnTo>
                  <a:lnTo>
                    <a:pt x="2764" y="5002"/>
                  </a:lnTo>
                  <a:lnTo>
                    <a:pt x="2768" y="4998"/>
                  </a:lnTo>
                  <a:lnTo>
                    <a:pt x="2770" y="4992"/>
                  </a:lnTo>
                  <a:lnTo>
                    <a:pt x="2774" y="4990"/>
                  </a:lnTo>
                  <a:lnTo>
                    <a:pt x="2776" y="4990"/>
                  </a:lnTo>
                  <a:lnTo>
                    <a:pt x="2778" y="4992"/>
                  </a:lnTo>
                  <a:lnTo>
                    <a:pt x="2784" y="4996"/>
                  </a:lnTo>
                  <a:lnTo>
                    <a:pt x="2788" y="4998"/>
                  </a:lnTo>
                  <a:lnTo>
                    <a:pt x="2792" y="4998"/>
                  </a:lnTo>
                  <a:lnTo>
                    <a:pt x="2794" y="4998"/>
                  </a:lnTo>
                  <a:lnTo>
                    <a:pt x="2796" y="5000"/>
                  </a:lnTo>
                  <a:lnTo>
                    <a:pt x="2796" y="5004"/>
                  </a:lnTo>
                  <a:lnTo>
                    <a:pt x="2796" y="5006"/>
                  </a:lnTo>
                  <a:lnTo>
                    <a:pt x="2798" y="5008"/>
                  </a:lnTo>
                  <a:lnTo>
                    <a:pt x="2800" y="5008"/>
                  </a:lnTo>
                  <a:lnTo>
                    <a:pt x="2806" y="5006"/>
                  </a:lnTo>
                  <a:lnTo>
                    <a:pt x="2814" y="5004"/>
                  </a:lnTo>
                  <a:lnTo>
                    <a:pt x="2820" y="5004"/>
                  </a:lnTo>
                  <a:lnTo>
                    <a:pt x="2826" y="5008"/>
                  </a:lnTo>
                  <a:lnTo>
                    <a:pt x="2830" y="5012"/>
                  </a:lnTo>
                  <a:lnTo>
                    <a:pt x="2834" y="5016"/>
                  </a:lnTo>
                  <a:lnTo>
                    <a:pt x="2836" y="5022"/>
                  </a:lnTo>
                  <a:lnTo>
                    <a:pt x="2836" y="5030"/>
                  </a:lnTo>
                  <a:lnTo>
                    <a:pt x="2836" y="5036"/>
                  </a:lnTo>
                  <a:lnTo>
                    <a:pt x="2836" y="5040"/>
                  </a:lnTo>
                  <a:lnTo>
                    <a:pt x="2840" y="5042"/>
                  </a:lnTo>
                  <a:lnTo>
                    <a:pt x="2846" y="5040"/>
                  </a:lnTo>
                  <a:lnTo>
                    <a:pt x="2852" y="5036"/>
                  </a:lnTo>
                  <a:lnTo>
                    <a:pt x="2868" y="5026"/>
                  </a:lnTo>
                  <a:lnTo>
                    <a:pt x="2876" y="5024"/>
                  </a:lnTo>
                  <a:lnTo>
                    <a:pt x="2882" y="5022"/>
                  </a:lnTo>
                  <a:lnTo>
                    <a:pt x="2886" y="5020"/>
                  </a:lnTo>
                  <a:lnTo>
                    <a:pt x="2890" y="5018"/>
                  </a:lnTo>
                  <a:lnTo>
                    <a:pt x="2894" y="5008"/>
                  </a:lnTo>
                  <a:lnTo>
                    <a:pt x="2896" y="4996"/>
                  </a:lnTo>
                  <a:lnTo>
                    <a:pt x="2898" y="4986"/>
                  </a:lnTo>
                  <a:lnTo>
                    <a:pt x="2898" y="4982"/>
                  </a:lnTo>
                  <a:lnTo>
                    <a:pt x="2902" y="4980"/>
                  </a:lnTo>
                  <a:lnTo>
                    <a:pt x="2904" y="4978"/>
                  </a:lnTo>
                  <a:lnTo>
                    <a:pt x="2906" y="4970"/>
                  </a:lnTo>
                  <a:close/>
                  <a:moveTo>
                    <a:pt x="2606" y="3938"/>
                  </a:moveTo>
                  <a:lnTo>
                    <a:pt x="2606" y="3938"/>
                  </a:lnTo>
                  <a:lnTo>
                    <a:pt x="2616" y="3942"/>
                  </a:lnTo>
                  <a:lnTo>
                    <a:pt x="2622" y="3944"/>
                  </a:lnTo>
                  <a:lnTo>
                    <a:pt x="2624" y="3944"/>
                  </a:lnTo>
                  <a:lnTo>
                    <a:pt x="2626" y="3944"/>
                  </a:lnTo>
                  <a:lnTo>
                    <a:pt x="2630" y="3948"/>
                  </a:lnTo>
                  <a:lnTo>
                    <a:pt x="2634" y="3950"/>
                  </a:lnTo>
                  <a:lnTo>
                    <a:pt x="2638" y="3948"/>
                  </a:lnTo>
                  <a:lnTo>
                    <a:pt x="2640" y="3942"/>
                  </a:lnTo>
                  <a:lnTo>
                    <a:pt x="2640" y="3940"/>
                  </a:lnTo>
                  <a:lnTo>
                    <a:pt x="2642" y="3940"/>
                  </a:lnTo>
                  <a:lnTo>
                    <a:pt x="2646" y="3940"/>
                  </a:lnTo>
                  <a:lnTo>
                    <a:pt x="2652" y="3938"/>
                  </a:lnTo>
                  <a:lnTo>
                    <a:pt x="2654" y="3938"/>
                  </a:lnTo>
                  <a:lnTo>
                    <a:pt x="2654" y="3934"/>
                  </a:lnTo>
                  <a:lnTo>
                    <a:pt x="2656" y="3930"/>
                  </a:lnTo>
                  <a:lnTo>
                    <a:pt x="2658" y="3928"/>
                  </a:lnTo>
                  <a:lnTo>
                    <a:pt x="2664" y="3926"/>
                  </a:lnTo>
                  <a:lnTo>
                    <a:pt x="2666" y="3924"/>
                  </a:lnTo>
                  <a:lnTo>
                    <a:pt x="2670" y="3922"/>
                  </a:lnTo>
                  <a:lnTo>
                    <a:pt x="2670" y="3918"/>
                  </a:lnTo>
                  <a:lnTo>
                    <a:pt x="2672" y="3912"/>
                  </a:lnTo>
                  <a:lnTo>
                    <a:pt x="2674" y="3902"/>
                  </a:lnTo>
                  <a:lnTo>
                    <a:pt x="2678" y="3892"/>
                  </a:lnTo>
                  <a:lnTo>
                    <a:pt x="2684" y="3884"/>
                  </a:lnTo>
                  <a:lnTo>
                    <a:pt x="2690" y="3878"/>
                  </a:lnTo>
                  <a:lnTo>
                    <a:pt x="2692" y="3874"/>
                  </a:lnTo>
                  <a:lnTo>
                    <a:pt x="2692" y="3868"/>
                  </a:lnTo>
                  <a:lnTo>
                    <a:pt x="2690" y="3862"/>
                  </a:lnTo>
                  <a:lnTo>
                    <a:pt x="2686" y="3858"/>
                  </a:lnTo>
                  <a:lnTo>
                    <a:pt x="2682" y="3856"/>
                  </a:lnTo>
                  <a:lnTo>
                    <a:pt x="2680" y="3854"/>
                  </a:lnTo>
                  <a:lnTo>
                    <a:pt x="2676" y="3852"/>
                  </a:lnTo>
                  <a:lnTo>
                    <a:pt x="2674" y="3854"/>
                  </a:lnTo>
                  <a:lnTo>
                    <a:pt x="2670" y="3856"/>
                  </a:lnTo>
                  <a:lnTo>
                    <a:pt x="2666" y="3856"/>
                  </a:lnTo>
                  <a:lnTo>
                    <a:pt x="2660" y="3856"/>
                  </a:lnTo>
                  <a:lnTo>
                    <a:pt x="2654" y="3858"/>
                  </a:lnTo>
                  <a:lnTo>
                    <a:pt x="2652" y="3860"/>
                  </a:lnTo>
                  <a:lnTo>
                    <a:pt x="2648" y="3860"/>
                  </a:lnTo>
                  <a:lnTo>
                    <a:pt x="2642" y="3858"/>
                  </a:lnTo>
                  <a:lnTo>
                    <a:pt x="2636" y="3858"/>
                  </a:lnTo>
                  <a:lnTo>
                    <a:pt x="2634" y="3858"/>
                  </a:lnTo>
                  <a:lnTo>
                    <a:pt x="2632" y="3862"/>
                  </a:lnTo>
                  <a:lnTo>
                    <a:pt x="2630" y="3864"/>
                  </a:lnTo>
                  <a:lnTo>
                    <a:pt x="2626" y="3864"/>
                  </a:lnTo>
                  <a:lnTo>
                    <a:pt x="2622" y="3862"/>
                  </a:lnTo>
                  <a:lnTo>
                    <a:pt x="2620" y="3864"/>
                  </a:lnTo>
                  <a:lnTo>
                    <a:pt x="2618" y="3866"/>
                  </a:lnTo>
                  <a:lnTo>
                    <a:pt x="2616" y="3870"/>
                  </a:lnTo>
                  <a:lnTo>
                    <a:pt x="2616" y="3872"/>
                  </a:lnTo>
                  <a:lnTo>
                    <a:pt x="2614" y="3874"/>
                  </a:lnTo>
                  <a:lnTo>
                    <a:pt x="2608" y="3882"/>
                  </a:lnTo>
                  <a:lnTo>
                    <a:pt x="2604" y="3886"/>
                  </a:lnTo>
                  <a:lnTo>
                    <a:pt x="2598" y="3890"/>
                  </a:lnTo>
                  <a:lnTo>
                    <a:pt x="2596" y="3896"/>
                  </a:lnTo>
                  <a:lnTo>
                    <a:pt x="2596" y="3908"/>
                  </a:lnTo>
                  <a:lnTo>
                    <a:pt x="2596" y="3920"/>
                  </a:lnTo>
                  <a:lnTo>
                    <a:pt x="2596" y="3926"/>
                  </a:lnTo>
                  <a:lnTo>
                    <a:pt x="2600" y="3932"/>
                  </a:lnTo>
                  <a:lnTo>
                    <a:pt x="2606" y="3938"/>
                  </a:lnTo>
                  <a:close/>
                  <a:moveTo>
                    <a:pt x="3234" y="3626"/>
                  </a:moveTo>
                  <a:lnTo>
                    <a:pt x="3234" y="3626"/>
                  </a:lnTo>
                  <a:lnTo>
                    <a:pt x="3234" y="3624"/>
                  </a:lnTo>
                  <a:lnTo>
                    <a:pt x="3232" y="3624"/>
                  </a:lnTo>
                  <a:lnTo>
                    <a:pt x="3226" y="3626"/>
                  </a:lnTo>
                  <a:lnTo>
                    <a:pt x="3222" y="3632"/>
                  </a:lnTo>
                  <a:lnTo>
                    <a:pt x="3222" y="3634"/>
                  </a:lnTo>
                  <a:lnTo>
                    <a:pt x="3224" y="3636"/>
                  </a:lnTo>
                  <a:lnTo>
                    <a:pt x="3226" y="3636"/>
                  </a:lnTo>
                  <a:lnTo>
                    <a:pt x="3230" y="3634"/>
                  </a:lnTo>
                  <a:lnTo>
                    <a:pt x="3234" y="3626"/>
                  </a:lnTo>
                  <a:close/>
                  <a:moveTo>
                    <a:pt x="3140" y="4236"/>
                  </a:moveTo>
                  <a:lnTo>
                    <a:pt x="3140" y="4236"/>
                  </a:lnTo>
                  <a:lnTo>
                    <a:pt x="3142" y="4224"/>
                  </a:lnTo>
                  <a:lnTo>
                    <a:pt x="3142" y="4222"/>
                  </a:lnTo>
                  <a:lnTo>
                    <a:pt x="3138" y="4224"/>
                  </a:lnTo>
                  <a:lnTo>
                    <a:pt x="3136" y="4226"/>
                  </a:lnTo>
                  <a:lnTo>
                    <a:pt x="3136" y="4230"/>
                  </a:lnTo>
                  <a:lnTo>
                    <a:pt x="3134" y="4236"/>
                  </a:lnTo>
                  <a:lnTo>
                    <a:pt x="3134" y="4240"/>
                  </a:lnTo>
                  <a:lnTo>
                    <a:pt x="3136" y="4242"/>
                  </a:lnTo>
                  <a:lnTo>
                    <a:pt x="3138" y="4242"/>
                  </a:lnTo>
                  <a:lnTo>
                    <a:pt x="3140" y="4236"/>
                  </a:lnTo>
                  <a:close/>
                  <a:moveTo>
                    <a:pt x="3216" y="3638"/>
                  </a:moveTo>
                  <a:lnTo>
                    <a:pt x="3216" y="3638"/>
                  </a:lnTo>
                  <a:lnTo>
                    <a:pt x="3216" y="3634"/>
                  </a:lnTo>
                  <a:lnTo>
                    <a:pt x="3212" y="3632"/>
                  </a:lnTo>
                  <a:lnTo>
                    <a:pt x="3208" y="3632"/>
                  </a:lnTo>
                  <a:lnTo>
                    <a:pt x="3206" y="3636"/>
                  </a:lnTo>
                  <a:lnTo>
                    <a:pt x="3208" y="3638"/>
                  </a:lnTo>
                  <a:lnTo>
                    <a:pt x="3210" y="3640"/>
                  </a:lnTo>
                  <a:lnTo>
                    <a:pt x="3214" y="3640"/>
                  </a:lnTo>
                  <a:lnTo>
                    <a:pt x="3216" y="3638"/>
                  </a:lnTo>
                  <a:close/>
                  <a:moveTo>
                    <a:pt x="3130" y="4102"/>
                  </a:moveTo>
                  <a:lnTo>
                    <a:pt x="3130" y="4102"/>
                  </a:lnTo>
                  <a:lnTo>
                    <a:pt x="3128" y="4106"/>
                  </a:lnTo>
                  <a:lnTo>
                    <a:pt x="3128" y="4108"/>
                  </a:lnTo>
                  <a:lnTo>
                    <a:pt x="3132" y="4120"/>
                  </a:lnTo>
                  <a:lnTo>
                    <a:pt x="3134" y="4124"/>
                  </a:lnTo>
                  <a:lnTo>
                    <a:pt x="3136" y="4124"/>
                  </a:lnTo>
                  <a:lnTo>
                    <a:pt x="3136" y="4120"/>
                  </a:lnTo>
                  <a:lnTo>
                    <a:pt x="3136" y="4116"/>
                  </a:lnTo>
                  <a:lnTo>
                    <a:pt x="3134" y="4104"/>
                  </a:lnTo>
                  <a:lnTo>
                    <a:pt x="3132" y="4102"/>
                  </a:lnTo>
                  <a:lnTo>
                    <a:pt x="3130" y="4102"/>
                  </a:lnTo>
                  <a:close/>
                  <a:moveTo>
                    <a:pt x="3462" y="5402"/>
                  </a:moveTo>
                  <a:lnTo>
                    <a:pt x="3462" y="5402"/>
                  </a:lnTo>
                  <a:lnTo>
                    <a:pt x="3462" y="5410"/>
                  </a:lnTo>
                  <a:lnTo>
                    <a:pt x="3462" y="5414"/>
                  </a:lnTo>
                  <a:lnTo>
                    <a:pt x="3466" y="5416"/>
                  </a:lnTo>
                  <a:lnTo>
                    <a:pt x="3472" y="5418"/>
                  </a:lnTo>
                  <a:lnTo>
                    <a:pt x="3476" y="5418"/>
                  </a:lnTo>
                  <a:lnTo>
                    <a:pt x="3478" y="5416"/>
                  </a:lnTo>
                  <a:lnTo>
                    <a:pt x="3478" y="5412"/>
                  </a:lnTo>
                  <a:lnTo>
                    <a:pt x="3474" y="5404"/>
                  </a:lnTo>
                  <a:lnTo>
                    <a:pt x="3468" y="5398"/>
                  </a:lnTo>
                  <a:lnTo>
                    <a:pt x="3464" y="5394"/>
                  </a:lnTo>
                  <a:lnTo>
                    <a:pt x="3462" y="5396"/>
                  </a:lnTo>
                  <a:lnTo>
                    <a:pt x="3462" y="5402"/>
                  </a:lnTo>
                  <a:close/>
                  <a:moveTo>
                    <a:pt x="4244" y="2492"/>
                  </a:moveTo>
                  <a:lnTo>
                    <a:pt x="4244" y="2492"/>
                  </a:lnTo>
                  <a:lnTo>
                    <a:pt x="4244" y="2496"/>
                  </a:lnTo>
                  <a:lnTo>
                    <a:pt x="4248" y="2496"/>
                  </a:lnTo>
                  <a:lnTo>
                    <a:pt x="4256" y="2492"/>
                  </a:lnTo>
                  <a:lnTo>
                    <a:pt x="4264" y="2486"/>
                  </a:lnTo>
                  <a:lnTo>
                    <a:pt x="4280" y="2470"/>
                  </a:lnTo>
                  <a:lnTo>
                    <a:pt x="4284" y="2464"/>
                  </a:lnTo>
                  <a:lnTo>
                    <a:pt x="4284" y="2460"/>
                  </a:lnTo>
                  <a:lnTo>
                    <a:pt x="4282" y="2460"/>
                  </a:lnTo>
                  <a:lnTo>
                    <a:pt x="4276" y="2460"/>
                  </a:lnTo>
                  <a:lnTo>
                    <a:pt x="4266" y="2466"/>
                  </a:lnTo>
                  <a:lnTo>
                    <a:pt x="4254" y="2476"/>
                  </a:lnTo>
                  <a:lnTo>
                    <a:pt x="4248" y="2484"/>
                  </a:lnTo>
                  <a:lnTo>
                    <a:pt x="4244" y="2492"/>
                  </a:lnTo>
                  <a:close/>
                  <a:moveTo>
                    <a:pt x="4364" y="2396"/>
                  </a:moveTo>
                  <a:lnTo>
                    <a:pt x="4364" y="2396"/>
                  </a:lnTo>
                  <a:lnTo>
                    <a:pt x="4368" y="2398"/>
                  </a:lnTo>
                  <a:lnTo>
                    <a:pt x="4370" y="2396"/>
                  </a:lnTo>
                  <a:lnTo>
                    <a:pt x="4370" y="2394"/>
                  </a:lnTo>
                  <a:lnTo>
                    <a:pt x="4368" y="2392"/>
                  </a:lnTo>
                  <a:lnTo>
                    <a:pt x="4366" y="2390"/>
                  </a:lnTo>
                  <a:lnTo>
                    <a:pt x="4364" y="2392"/>
                  </a:lnTo>
                  <a:lnTo>
                    <a:pt x="4364" y="2394"/>
                  </a:lnTo>
                  <a:lnTo>
                    <a:pt x="4364" y="2396"/>
                  </a:lnTo>
                  <a:close/>
                  <a:moveTo>
                    <a:pt x="4388" y="2374"/>
                  </a:moveTo>
                  <a:lnTo>
                    <a:pt x="4388" y="2374"/>
                  </a:lnTo>
                  <a:lnTo>
                    <a:pt x="4392" y="2376"/>
                  </a:lnTo>
                  <a:lnTo>
                    <a:pt x="4392" y="2374"/>
                  </a:lnTo>
                  <a:lnTo>
                    <a:pt x="4394" y="2370"/>
                  </a:lnTo>
                  <a:lnTo>
                    <a:pt x="4392" y="2368"/>
                  </a:lnTo>
                  <a:lnTo>
                    <a:pt x="4390" y="2366"/>
                  </a:lnTo>
                  <a:lnTo>
                    <a:pt x="4388" y="2368"/>
                  </a:lnTo>
                  <a:lnTo>
                    <a:pt x="4388" y="2372"/>
                  </a:lnTo>
                  <a:lnTo>
                    <a:pt x="4388" y="2374"/>
                  </a:lnTo>
                  <a:close/>
                  <a:moveTo>
                    <a:pt x="264" y="3518"/>
                  </a:moveTo>
                  <a:lnTo>
                    <a:pt x="264" y="3518"/>
                  </a:lnTo>
                  <a:lnTo>
                    <a:pt x="266" y="3518"/>
                  </a:lnTo>
                  <a:lnTo>
                    <a:pt x="264" y="3518"/>
                  </a:lnTo>
                  <a:close/>
                  <a:moveTo>
                    <a:pt x="5798" y="1166"/>
                  </a:moveTo>
                  <a:lnTo>
                    <a:pt x="5798" y="1166"/>
                  </a:lnTo>
                  <a:lnTo>
                    <a:pt x="5790" y="1156"/>
                  </a:lnTo>
                  <a:lnTo>
                    <a:pt x="5782" y="1148"/>
                  </a:lnTo>
                  <a:lnTo>
                    <a:pt x="5772" y="1144"/>
                  </a:lnTo>
                  <a:lnTo>
                    <a:pt x="5760" y="1140"/>
                  </a:lnTo>
                  <a:lnTo>
                    <a:pt x="5732" y="1138"/>
                  </a:lnTo>
                  <a:lnTo>
                    <a:pt x="5698" y="1136"/>
                  </a:lnTo>
                  <a:lnTo>
                    <a:pt x="5692" y="1138"/>
                  </a:lnTo>
                  <a:lnTo>
                    <a:pt x="5688" y="1140"/>
                  </a:lnTo>
                  <a:lnTo>
                    <a:pt x="5686" y="1144"/>
                  </a:lnTo>
                  <a:lnTo>
                    <a:pt x="5686" y="1148"/>
                  </a:lnTo>
                  <a:lnTo>
                    <a:pt x="5690" y="1160"/>
                  </a:lnTo>
                  <a:lnTo>
                    <a:pt x="5696" y="1172"/>
                  </a:lnTo>
                  <a:lnTo>
                    <a:pt x="5702" y="1184"/>
                  </a:lnTo>
                  <a:lnTo>
                    <a:pt x="5704" y="1190"/>
                  </a:lnTo>
                  <a:lnTo>
                    <a:pt x="5704" y="1192"/>
                  </a:lnTo>
                  <a:lnTo>
                    <a:pt x="5700" y="1192"/>
                  </a:lnTo>
                  <a:lnTo>
                    <a:pt x="5684" y="1186"/>
                  </a:lnTo>
                  <a:lnTo>
                    <a:pt x="5676" y="1180"/>
                  </a:lnTo>
                  <a:lnTo>
                    <a:pt x="5670" y="1174"/>
                  </a:lnTo>
                  <a:lnTo>
                    <a:pt x="5666" y="1168"/>
                  </a:lnTo>
                  <a:lnTo>
                    <a:pt x="5664" y="1162"/>
                  </a:lnTo>
                  <a:lnTo>
                    <a:pt x="5664" y="1150"/>
                  </a:lnTo>
                  <a:lnTo>
                    <a:pt x="5666" y="1138"/>
                  </a:lnTo>
                  <a:lnTo>
                    <a:pt x="5666" y="1126"/>
                  </a:lnTo>
                  <a:lnTo>
                    <a:pt x="5664" y="1120"/>
                  </a:lnTo>
                  <a:lnTo>
                    <a:pt x="5660" y="1114"/>
                  </a:lnTo>
                  <a:lnTo>
                    <a:pt x="5654" y="1106"/>
                  </a:lnTo>
                  <a:lnTo>
                    <a:pt x="5646" y="1100"/>
                  </a:lnTo>
                  <a:lnTo>
                    <a:pt x="5634" y="1092"/>
                  </a:lnTo>
                  <a:lnTo>
                    <a:pt x="5618" y="1084"/>
                  </a:lnTo>
                  <a:lnTo>
                    <a:pt x="5580" y="1068"/>
                  </a:lnTo>
                  <a:lnTo>
                    <a:pt x="5546" y="1050"/>
                  </a:lnTo>
                  <a:lnTo>
                    <a:pt x="5478" y="1014"/>
                  </a:lnTo>
                  <a:lnTo>
                    <a:pt x="5478" y="1008"/>
                  </a:lnTo>
                  <a:lnTo>
                    <a:pt x="5448" y="994"/>
                  </a:lnTo>
                  <a:lnTo>
                    <a:pt x="5418" y="982"/>
                  </a:lnTo>
                  <a:lnTo>
                    <a:pt x="5386" y="970"/>
                  </a:lnTo>
                  <a:lnTo>
                    <a:pt x="5356" y="962"/>
                  </a:lnTo>
                  <a:lnTo>
                    <a:pt x="5310" y="952"/>
                  </a:lnTo>
                  <a:lnTo>
                    <a:pt x="5294" y="946"/>
                  </a:lnTo>
                  <a:lnTo>
                    <a:pt x="5270" y="944"/>
                  </a:lnTo>
                  <a:lnTo>
                    <a:pt x="5210" y="940"/>
                  </a:lnTo>
                  <a:lnTo>
                    <a:pt x="5170" y="936"/>
                  </a:lnTo>
                  <a:lnTo>
                    <a:pt x="5144" y="930"/>
                  </a:lnTo>
                  <a:lnTo>
                    <a:pt x="5126" y="924"/>
                  </a:lnTo>
                  <a:lnTo>
                    <a:pt x="5116" y="918"/>
                  </a:lnTo>
                  <a:lnTo>
                    <a:pt x="5108" y="916"/>
                  </a:lnTo>
                  <a:lnTo>
                    <a:pt x="5102" y="918"/>
                  </a:lnTo>
                  <a:lnTo>
                    <a:pt x="5096" y="926"/>
                  </a:lnTo>
                  <a:lnTo>
                    <a:pt x="5086" y="942"/>
                  </a:lnTo>
                  <a:lnTo>
                    <a:pt x="5080" y="950"/>
                  </a:lnTo>
                  <a:lnTo>
                    <a:pt x="5078" y="958"/>
                  </a:lnTo>
                  <a:lnTo>
                    <a:pt x="5078" y="964"/>
                  </a:lnTo>
                  <a:lnTo>
                    <a:pt x="5080" y="968"/>
                  </a:lnTo>
                  <a:lnTo>
                    <a:pt x="5084" y="972"/>
                  </a:lnTo>
                  <a:lnTo>
                    <a:pt x="5088" y="974"/>
                  </a:lnTo>
                  <a:lnTo>
                    <a:pt x="5100" y="978"/>
                  </a:lnTo>
                  <a:lnTo>
                    <a:pt x="5110" y="982"/>
                  </a:lnTo>
                  <a:lnTo>
                    <a:pt x="5114" y="986"/>
                  </a:lnTo>
                  <a:lnTo>
                    <a:pt x="5116" y="988"/>
                  </a:lnTo>
                  <a:lnTo>
                    <a:pt x="5116" y="992"/>
                  </a:lnTo>
                  <a:lnTo>
                    <a:pt x="5114" y="998"/>
                  </a:lnTo>
                  <a:lnTo>
                    <a:pt x="5108" y="1004"/>
                  </a:lnTo>
                  <a:lnTo>
                    <a:pt x="5100" y="1012"/>
                  </a:lnTo>
                  <a:lnTo>
                    <a:pt x="5084" y="1024"/>
                  </a:lnTo>
                  <a:lnTo>
                    <a:pt x="5076" y="1028"/>
                  </a:lnTo>
                  <a:lnTo>
                    <a:pt x="5072" y="1030"/>
                  </a:lnTo>
                  <a:lnTo>
                    <a:pt x="5068" y="1028"/>
                  </a:lnTo>
                  <a:lnTo>
                    <a:pt x="5064" y="1026"/>
                  </a:lnTo>
                  <a:lnTo>
                    <a:pt x="5058" y="1020"/>
                  </a:lnTo>
                  <a:lnTo>
                    <a:pt x="5052" y="1012"/>
                  </a:lnTo>
                  <a:lnTo>
                    <a:pt x="5044" y="1004"/>
                  </a:lnTo>
                  <a:lnTo>
                    <a:pt x="5040" y="1000"/>
                  </a:lnTo>
                  <a:lnTo>
                    <a:pt x="5034" y="996"/>
                  </a:lnTo>
                  <a:lnTo>
                    <a:pt x="5028" y="996"/>
                  </a:lnTo>
                  <a:lnTo>
                    <a:pt x="5020" y="994"/>
                  </a:lnTo>
                  <a:lnTo>
                    <a:pt x="5012" y="994"/>
                  </a:lnTo>
                  <a:lnTo>
                    <a:pt x="5006" y="992"/>
                  </a:lnTo>
                  <a:lnTo>
                    <a:pt x="5004" y="990"/>
                  </a:lnTo>
                  <a:lnTo>
                    <a:pt x="5002" y="988"/>
                  </a:lnTo>
                  <a:lnTo>
                    <a:pt x="5000" y="978"/>
                  </a:lnTo>
                  <a:lnTo>
                    <a:pt x="5000" y="970"/>
                  </a:lnTo>
                  <a:lnTo>
                    <a:pt x="5000" y="962"/>
                  </a:lnTo>
                  <a:lnTo>
                    <a:pt x="4998" y="960"/>
                  </a:lnTo>
                  <a:lnTo>
                    <a:pt x="4994" y="958"/>
                  </a:lnTo>
                  <a:lnTo>
                    <a:pt x="4988" y="956"/>
                  </a:lnTo>
                  <a:lnTo>
                    <a:pt x="4980" y="958"/>
                  </a:lnTo>
                  <a:lnTo>
                    <a:pt x="4958" y="964"/>
                  </a:lnTo>
                  <a:lnTo>
                    <a:pt x="4944" y="968"/>
                  </a:lnTo>
                  <a:lnTo>
                    <a:pt x="4930" y="970"/>
                  </a:lnTo>
                  <a:lnTo>
                    <a:pt x="4920" y="972"/>
                  </a:lnTo>
                  <a:lnTo>
                    <a:pt x="4908" y="972"/>
                  </a:lnTo>
                  <a:lnTo>
                    <a:pt x="4890" y="968"/>
                  </a:lnTo>
                  <a:lnTo>
                    <a:pt x="4870" y="964"/>
                  </a:lnTo>
                  <a:lnTo>
                    <a:pt x="4850" y="958"/>
                  </a:lnTo>
                  <a:lnTo>
                    <a:pt x="4828" y="954"/>
                  </a:lnTo>
                  <a:lnTo>
                    <a:pt x="4814" y="954"/>
                  </a:lnTo>
                  <a:lnTo>
                    <a:pt x="4800" y="954"/>
                  </a:lnTo>
                  <a:lnTo>
                    <a:pt x="4784" y="956"/>
                  </a:lnTo>
                  <a:lnTo>
                    <a:pt x="4766" y="958"/>
                  </a:lnTo>
                  <a:lnTo>
                    <a:pt x="4732" y="966"/>
                  </a:lnTo>
                  <a:lnTo>
                    <a:pt x="4706" y="966"/>
                  </a:lnTo>
                  <a:lnTo>
                    <a:pt x="4686" y="964"/>
                  </a:lnTo>
                  <a:lnTo>
                    <a:pt x="4674" y="960"/>
                  </a:lnTo>
                  <a:lnTo>
                    <a:pt x="4668" y="956"/>
                  </a:lnTo>
                  <a:lnTo>
                    <a:pt x="4666" y="952"/>
                  </a:lnTo>
                  <a:lnTo>
                    <a:pt x="4662" y="944"/>
                  </a:lnTo>
                  <a:lnTo>
                    <a:pt x="4664" y="934"/>
                  </a:lnTo>
                  <a:lnTo>
                    <a:pt x="4668" y="924"/>
                  </a:lnTo>
                  <a:lnTo>
                    <a:pt x="4670" y="918"/>
                  </a:lnTo>
                  <a:lnTo>
                    <a:pt x="4670" y="912"/>
                  </a:lnTo>
                  <a:lnTo>
                    <a:pt x="4668" y="906"/>
                  </a:lnTo>
                  <a:lnTo>
                    <a:pt x="4662" y="898"/>
                  </a:lnTo>
                  <a:lnTo>
                    <a:pt x="4656" y="892"/>
                  </a:lnTo>
                  <a:lnTo>
                    <a:pt x="4648" y="884"/>
                  </a:lnTo>
                  <a:lnTo>
                    <a:pt x="4636" y="878"/>
                  </a:lnTo>
                  <a:lnTo>
                    <a:pt x="4624" y="872"/>
                  </a:lnTo>
                  <a:lnTo>
                    <a:pt x="4608" y="868"/>
                  </a:lnTo>
                  <a:lnTo>
                    <a:pt x="4592" y="862"/>
                  </a:lnTo>
                  <a:lnTo>
                    <a:pt x="4572" y="860"/>
                  </a:lnTo>
                  <a:lnTo>
                    <a:pt x="4552" y="856"/>
                  </a:lnTo>
                  <a:lnTo>
                    <a:pt x="4528" y="856"/>
                  </a:lnTo>
                  <a:lnTo>
                    <a:pt x="4504" y="856"/>
                  </a:lnTo>
                  <a:lnTo>
                    <a:pt x="4476" y="860"/>
                  </a:lnTo>
                  <a:lnTo>
                    <a:pt x="4448" y="864"/>
                  </a:lnTo>
                  <a:lnTo>
                    <a:pt x="4420" y="868"/>
                  </a:lnTo>
                  <a:lnTo>
                    <a:pt x="4396" y="870"/>
                  </a:lnTo>
                  <a:lnTo>
                    <a:pt x="4374" y="868"/>
                  </a:lnTo>
                  <a:lnTo>
                    <a:pt x="4358" y="866"/>
                  </a:lnTo>
                  <a:lnTo>
                    <a:pt x="4342" y="860"/>
                  </a:lnTo>
                  <a:lnTo>
                    <a:pt x="4328" y="854"/>
                  </a:lnTo>
                  <a:lnTo>
                    <a:pt x="4318" y="848"/>
                  </a:lnTo>
                  <a:lnTo>
                    <a:pt x="4308" y="840"/>
                  </a:lnTo>
                  <a:lnTo>
                    <a:pt x="4292" y="822"/>
                  </a:lnTo>
                  <a:lnTo>
                    <a:pt x="4278" y="804"/>
                  </a:lnTo>
                  <a:lnTo>
                    <a:pt x="4264" y="788"/>
                  </a:lnTo>
                  <a:lnTo>
                    <a:pt x="4256" y="782"/>
                  </a:lnTo>
                  <a:lnTo>
                    <a:pt x="4246" y="778"/>
                  </a:lnTo>
                  <a:lnTo>
                    <a:pt x="4228" y="772"/>
                  </a:lnTo>
                  <a:lnTo>
                    <a:pt x="4214" y="768"/>
                  </a:lnTo>
                  <a:lnTo>
                    <a:pt x="4186" y="768"/>
                  </a:lnTo>
                  <a:lnTo>
                    <a:pt x="4154" y="764"/>
                  </a:lnTo>
                  <a:lnTo>
                    <a:pt x="4130" y="762"/>
                  </a:lnTo>
                  <a:lnTo>
                    <a:pt x="4100" y="754"/>
                  </a:lnTo>
                  <a:lnTo>
                    <a:pt x="4068" y="748"/>
                  </a:lnTo>
                  <a:lnTo>
                    <a:pt x="4044" y="744"/>
                  </a:lnTo>
                  <a:lnTo>
                    <a:pt x="4002" y="740"/>
                  </a:lnTo>
                  <a:lnTo>
                    <a:pt x="3964" y="738"/>
                  </a:lnTo>
                  <a:lnTo>
                    <a:pt x="3944" y="734"/>
                  </a:lnTo>
                  <a:lnTo>
                    <a:pt x="3922" y="730"/>
                  </a:lnTo>
                  <a:lnTo>
                    <a:pt x="3902" y="724"/>
                  </a:lnTo>
                  <a:lnTo>
                    <a:pt x="3892" y="724"/>
                  </a:lnTo>
                  <a:lnTo>
                    <a:pt x="3892" y="726"/>
                  </a:lnTo>
                  <a:lnTo>
                    <a:pt x="3890" y="728"/>
                  </a:lnTo>
                  <a:lnTo>
                    <a:pt x="3890" y="734"/>
                  </a:lnTo>
                  <a:lnTo>
                    <a:pt x="3892" y="740"/>
                  </a:lnTo>
                  <a:lnTo>
                    <a:pt x="3890" y="744"/>
                  </a:lnTo>
                  <a:lnTo>
                    <a:pt x="3888" y="746"/>
                  </a:lnTo>
                  <a:lnTo>
                    <a:pt x="3882" y="750"/>
                  </a:lnTo>
                  <a:lnTo>
                    <a:pt x="3876" y="752"/>
                  </a:lnTo>
                  <a:lnTo>
                    <a:pt x="3854" y="754"/>
                  </a:lnTo>
                  <a:lnTo>
                    <a:pt x="3842" y="756"/>
                  </a:lnTo>
                  <a:lnTo>
                    <a:pt x="3834" y="758"/>
                  </a:lnTo>
                  <a:lnTo>
                    <a:pt x="3830" y="764"/>
                  </a:lnTo>
                  <a:lnTo>
                    <a:pt x="3830" y="768"/>
                  </a:lnTo>
                  <a:lnTo>
                    <a:pt x="3832" y="776"/>
                  </a:lnTo>
                  <a:lnTo>
                    <a:pt x="3836" y="782"/>
                  </a:lnTo>
                  <a:lnTo>
                    <a:pt x="3846" y="798"/>
                  </a:lnTo>
                  <a:lnTo>
                    <a:pt x="3856" y="812"/>
                  </a:lnTo>
                  <a:lnTo>
                    <a:pt x="3860" y="818"/>
                  </a:lnTo>
                  <a:lnTo>
                    <a:pt x="3862" y="822"/>
                  </a:lnTo>
                  <a:lnTo>
                    <a:pt x="3860" y="826"/>
                  </a:lnTo>
                  <a:lnTo>
                    <a:pt x="3856" y="828"/>
                  </a:lnTo>
                  <a:lnTo>
                    <a:pt x="3848" y="826"/>
                  </a:lnTo>
                  <a:lnTo>
                    <a:pt x="3836" y="824"/>
                  </a:lnTo>
                  <a:lnTo>
                    <a:pt x="3810" y="818"/>
                  </a:lnTo>
                  <a:lnTo>
                    <a:pt x="3792" y="818"/>
                  </a:lnTo>
                  <a:lnTo>
                    <a:pt x="3778" y="818"/>
                  </a:lnTo>
                  <a:lnTo>
                    <a:pt x="3770" y="820"/>
                  </a:lnTo>
                  <a:lnTo>
                    <a:pt x="3760" y="824"/>
                  </a:lnTo>
                  <a:lnTo>
                    <a:pt x="3750" y="824"/>
                  </a:lnTo>
                  <a:lnTo>
                    <a:pt x="3736" y="824"/>
                  </a:lnTo>
                  <a:lnTo>
                    <a:pt x="3716" y="820"/>
                  </a:lnTo>
                  <a:lnTo>
                    <a:pt x="3704" y="818"/>
                  </a:lnTo>
                  <a:lnTo>
                    <a:pt x="3694" y="818"/>
                  </a:lnTo>
                  <a:lnTo>
                    <a:pt x="3686" y="818"/>
                  </a:lnTo>
                  <a:lnTo>
                    <a:pt x="3676" y="820"/>
                  </a:lnTo>
                  <a:lnTo>
                    <a:pt x="3662" y="826"/>
                  </a:lnTo>
                  <a:lnTo>
                    <a:pt x="3650" y="832"/>
                  </a:lnTo>
                  <a:lnTo>
                    <a:pt x="3638" y="836"/>
                  </a:lnTo>
                  <a:lnTo>
                    <a:pt x="3632" y="838"/>
                  </a:lnTo>
                  <a:lnTo>
                    <a:pt x="3624" y="836"/>
                  </a:lnTo>
                  <a:lnTo>
                    <a:pt x="3616" y="836"/>
                  </a:lnTo>
                  <a:lnTo>
                    <a:pt x="3608" y="832"/>
                  </a:lnTo>
                  <a:lnTo>
                    <a:pt x="3598" y="826"/>
                  </a:lnTo>
                  <a:lnTo>
                    <a:pt x="3586" y="818"/>
                  </a:lnTo>
                  <a:lnTo>
                    <a:pt x="3576" y="812"/>
                  </a:lnTo>
                  <a:lnTo>
                    <a:pt x="3566" y="810"/>
                  </a:lnTo>
                  <a:lnTo>
                    <a:pt x="3558" y="810"/>
                  </a:lnTo>
                  <a:lnTo>
                    <a:pt x="3552" y="814"/>
                  </a:lnTo>
                  <a:lnTo>
                    <a:pt x="3546" y="820"/>
                  </a:lnTo>
                  <a:lnTo>
                    <a:pt x="3540" y="828"/>
                  </a:lnTo>
                  <a:lnTo>
                    <a:pt x="3530" y="848"/>
                  </a:lnTo>
                  <a:lnTo>
                    <a:pt x="3520" y="864"/>
                  </a:lnTo>
                  <a:lnTo>
                    <a:pt x="3514" y="872"/>
                  </a:lnTo>
                  <a:lnTo>
                    <a:pt x="3508" y="876"/>
                  </a:lnTo>
                  <a:lnTo>
                    <a:pt x="3500" y="878"/>
                  </a:lnTo>
                  <a:lnTo>
                    <a:pt x="3492" y="878"/>
                  </a:lnTo>
                  <a:lnTo>
                    <a:pt x="3482" y="872"/>
                  </a:lnTo>
                  <a:lnTo>
                    <a:pt x="3470" y="864"/>
                  </a:lnTo>
                  <a:lnTo>
                    <a:pt x="3428" y="824"/>
                  </a:lnTo>
                  <a:lnTo>
                    <a:pt x="3402" y="796"/>
                  </a:lnTo>
                  <a:lnTo>
                    <a:pt x="3390" y="784"/>
                  </a:lnTo>
                  <a:lnTo>
                    <a:pt x="3380" y="776"/>
                  </a:lnTo>
                  <a:lnTo>
                    <a:pt x="3368" y="768"/>
                  </a:lnTo>
                  <a:lnTo>
                    <a:pt x="3352" y="762"/>
                  </a:lnTo>
                  <a:lnTo>
                    <a:pt x="3346" y="760"/>
                  </a:lnTo>
                  <a:lnTo>
                    <a:pt x="3342" y="760"/>
                  </a:lnTo>
                  <a:lnTo>
                    <a:pt x="3338" y="762"/>
                  </a:lnTo>
                  <a:lnTo>
                    <a:pt x="3338" y="764"/>
                  </a:lnTo>
                  <a:lnTo>
                    <a:pt x="3340" y="772"/>
                  </a:lnTo>
                  <a:lnTo>
                    <a:pt x="3344" y="782"/>
                  </a:lnTo>
                  <a:lnTo>
                    <a:pt x="3348" y="792"/>
                  </a:lnTo>
                  <a:lnTo>
                    <a:pt x="3350" y="798"/>
                  </a:lnTo>
                  <a:lnTo>
                    <a:pt x="3348" y="798"/>
                  </a:lnTo>
                  <a:lnTo>
                    <a:pt x="3346" y="798"/>
                  </a:lnTo>
                  <a:lnTo>
                    <a:pt x="3336" y="790"/>
                  </a:lnTo>
                  <a:lnTo>
                    <a:pt x="3318" y="778"/>
                  </a:lnTo>
                  <a:lnTo>
                    <a:pt x="3296" y="766"/>
                  </a:lnTo>
                  <a:lnTo>
                    <a:pt x="3270" y="754"/>
                  </a:lnTo>
                  <a:lnTo>
                    <a:pt x="3242" y="744"/>
                  </a:lnTo>
                  <a:lnTo>
                    <a:pt x="3208" y="734"/>
                  </a:lnTo>
                  <a:lnTo>
                    <a:pt x="3170" y="728"/>
                  </a:lnTo>
                  <a:lnTo>
                    <a:pt x="3128" y="722"/>
                  </a:lnTo>
                  <a:lnTo>
                    <a:pt x="3082" y="716"/>
                  </a:lnTo>
                  <a:lnTo>
                    <a:pt x="3030" y="712"/>
                  </a:lnTo>
                  <a:lnTo>
                    <a:pt x="3012" y="708"/>
                  </a:lnTo>
                  <a:lnTo>
                    <a:pt x="3000" y="704"/>
                  </a:lnTo>
                  <a:lnTo>
                    <a:pt x="2994" y="702"/>
                  </a:lnTo>
                  <a:lnTo>
                    <a:pt x="2992" y="698"/>
                  </a:lnTo>
                  <a:lnTo>
                    <a:pt x="2992" y="694"/>
                  </a:lnTo>
                  <a:lnTo>
                    <a:pt x="2994" y="690"/>
                  </a:lnTo>
                  <a:lnTo>
                    <a:pt x="3002" y="684"/>
                  </a:lnTo>
                  <a:lnTo>
                    <a:pt x="3008" y="678"/>
                  </a:lnTo>
                  <a:lnTo>
                    <a:pt x="3008" y="676"/>
                  </a:lnTo>
                  <a:lnTo>
                    <a:pt x="3006" y="674"/>
                  </a:lnTo>
                  <a:lnTo>
                    <a:pt x="3002" y="672"/>
                  </a:lnTo>
                  <a:lnTo>
                    <a:pt x="2992" y="670"/>
                  </a:lnTo>
                  <a:lnTo>
                    <a:pt x="2946" y="666"/>
                  </a:lnTo>
                  <a:lnTo>
                    <a:pt x="2904" y="664"/>
                  </a:lnTo>
                  <a:lnTo>
                    <a:pt x="2864" y="664"/>
                  </a:lnTo>
                  <a:lnTo>
                    <a:pt x="2844" y="666"/>
                  </a:lnTo>
                  <a:lnTo>
                    <a:pt x="2822" y="670"/>
                  </a:lnTo>
                  <a:lnTo>
                    <a:pt x="2814" y="670"/>
                  </a:lnTo>
                  <a:lnTo>
                    <a:pt x="2806" y="670"/>
                  </a:lnTo>
                  <a:lnTo>
                    <a:pt x="2800" y="670"/>
                  </a:lnTo>
                  <a:lnTo>
                    <a:pt x="2794" y="668"/>
                  </a:lnTo>
                  <a:lnTo>
                    <a:pt x="2790" y="662"/>
                  </a:lnTo>
                  <a:lnTo>
                    <a:pt x="2786" y="654"/>
                  </a:lnTo>
                  <a:lnTo>
                    <a:pt x="2784" y="648"/>
                  </a:lnTo>
                  <a:lnTo>
                    <a:pt x="2780" y="644"/>
                  </a:lnTo>
                  <a:lnTo>
                    <a:pt x="2778" y="642"/>
                  </a:lnTo>
                  <a:lnTo>
                    <a:pt x="2774" y="642"/>
                  </a:lnTo>
                  <a:lnTo>
                    <a:pt x="2762" y="648"/>
                  </a:lnTo>
                  <a:lnTo>
                    <a:pt x="2748" y="654"/>
                  </a:lnTo>
                  <a:lnTo>
                    <a:pt x="2738" y="654"/>
                  </a:lnTo>
                  <a:lnTo>
                    <a:pt x="2730" y="652"/>
                  </a:lnTo>
                  <a:lnTo>
                    <a:pt x="2722" y="648"/>
                  </a:lnTo>
                  <a:lnTo>
                    <a:pt x="2714" y="644"/>
                  </a:lnTo>
                  <a:lnTo>
                    <a:pt x="2704" y="640"/>
                  </a:lnTo>
                  <a:lnTo>
                    <a:pt x="2692" y="638"/>
                  </a:lnTo>
                  <a:lnTo>
                    <a:pt x="2676" y="640"/>
                  </a:lnTo>
                  <a:lnTo>
                    <a:pt x="2660" y="644"/>
                  </a:lnTo>
                  <a:lnTo>
                    <a:pt x="2652" y="650"/>
                  </a:lnTo>
                  <a:lnTo>
                    <a:pt x="2650" y="658"/>
                  </a:lnTo>
                  <a:lnTo>
                    <a:pt x="2648" y="664"/>
                  </a:lnTo>
                  <a:lnTo>
                    <a:pt x="2642" y="672"/>
                  </a:lnTo>
                  <a:lnTo>
                    <a:pt x="2634" y="680"/>
                  </a:lnTo>
                  <a:lnTo>
                    <a:pt x="2614" y="686"/>
                  </a:lnTo>
                  <a:lnTo>
                    <a:pt x="2586" y="692"/>
                  </a:lnTo>
                  <a:lnTo>
                    <a:pt x="2554" y="696"/>
                  </a:lnTo>
                  <a:lnTo>
                    <a:pt x="2530" y="698"/>
                  </a:lnTo>
                  <a:lnTo>
                    <a:pt x="2516" y="696"/>
                  </a:lnTo>
                  <a:lnTo>
                    <a:pt x="2512" y="694"/>
                  </a:lnTo>
                  <a:lnTo>
                    <a:pt x="2512" y="692"/>
                  </a:lnTo>
                  <a:lnTo>
                    <a:pt x="2512" y="690"/>
                  </a:lnTo>
                  <a:lnTo>
                    <a:pt x="2516" y="686"/>
                  </a:lnTo>
                  <a:lnTo>
                    <a:pt x="2528" y="676"/>
                  </a:lnTo>
                  <a:lnTo>
                    <a:pt x="2550" y="666"/>
                  </a:lnTo>
                  <a:lnTo>
                    <a:pt x="2580" y="652"/>
                  </a:lnTo>
                  <a:lnTo>
                    <a:pt x="2610" y="640"/>
                  </a:lnTo>
                  <a:lnTo>
                    <a:pt x="2632" y="628"/>
                  </a:lnTo>
                  <a:lnTo>
                    <a:pt x="2660" y="610"/>
                  </a:lnTo>
                  <a:lnTo>
                    <a:pt x="2672" y="602"/>
                  </a:lnTo>
                  <a:lnTo>
                    <a:pt x="2688" y="594"/>
                  </a:lnTo>
                  <a:lnTo>
                    <a:pt x="2706" y="586"/>
                  </a:lnTo>
                  <a:lnTo>
                    <a:pt x="2734" y="576"/>
                  </a:lnTo>
                  <a:lnTo>
                    <a:pt x="2762" y="566"/>
                  </a:lnTo>
                  <a:lnTo>
                    <a:pt x="2782" y="554"/>
                  </a:lnTo>
                  <a:lnTo>
                    <a:pt x="2788" y="548"/>
                  </a:lnTo>
                  <a:lnTo>
                    <a:pt x="2794" y="542"/>
                  </a:lnTo>
                  <a:lnTo>
                    <a:pt x="2802" y="528"/>
                  </a:lnTo>
                  <a:lnTo>
                    <a:pt x="2806" y="514"/>
                  </a:lnTo>
                  <a:lnTo>
                    <a:pt x="2806" y="502"/>
                  </a:lnTo>
                  <a:lnTo>
                    <a:pt x="2802" y="490"/>
                  </a:lnTo>
                  <a:lnTo>
                    <a:pt x="2798" y="478"/>
                  </a:lnTo>
                  <a:lnTo>
                    <a:pt x="2792" y="470"/>
                  </a:lnTo>
                  <a:lnTo>
                    <a:pt x="2784" y="464"/>
                  </a:lnTo>
                  <a:lnTo>
                    <a:pt x="2776" y="462"/>
                  </a:lnTo>
                  <a:lnTo>
                    <a:pt x="2768" y="460"/>
                  </a:lnTo>
                  <a:lnTo>
                    <a:pt x="2748" y="454"/>
                  </a:lnTo>
                  <a:lnTo>
                    <a:pt x="2738" y="448"/>
                  </a:lnTo>
                  <a:lnTo>
                    <a:pt x="2724" y="438"/>
                  </a:lnTo>
                  <a:lnTo>
                    <a:pt x="2712" y="430"/>
                  </a:lnTo>
                  <a:lnTo>
                    <a:pt x="2700" y="426"/>
                  </a:lnTo>
                  <a:lnTo>
                    <a:pt x="2686" y="424"/>
                  </a:lnTo>
                  <a:lnTo>
                    <a:pt x="2672" y="424"/>
                  </a:lnTo>
                  <a:lnTo>
                    <a:pt x="2644" y="428"/>
                  </a:lnTo>
                  <a:lnTo>
                    <a:pt x="2628" y="428"/>
                  </a:lnTo>
                  <a:lnTo>
                    <a:pt x="2612" y="426"/>
                  </a:lnTo>
                  <a:lnTo>
                    <a:pt x="2598" y="424"/>
                  </a:lnTo>
                  <a:lnTo>
                    <a:pt x="2590" y="424"/>
                  </a:lnTo>
                  <a:lnTo>
                    <a:pt x="2582" y="426"/>
                  </a:lnTo>
                  <a:lnTo>
                    <a:pt x="2578" y="428"/>
                  </a:lnTo>
                  <a:lnTo>
                    <a:pt x="2574" y="432"/>
                  </a:lnTo>
                  <a:lnTo>
                    <a:pt x="2566" y="436"/>
                  </a:lnTo>
                  <a:lnTo>
                    <a:pt x="2554" y="440"/>
                  </a:lnTo>
                  <a:lnTo>
                    <a:pt x="2538" y="444"/>
                  </a:lnTo>
                  <a:lnTo>
                    <a:pt x="2516" y="444"/>
                  </a:lnTo>
                  <a:lnTo>
                    <a:pt x="2512" y="444"/>
                  </a:lnTo>
                  <a:lnTo>
                    <a:pt x="2512" y="442"/>
                  </a:lnTo>
                  <a:lnTo>
                    <a:pt x="2516" y="436"/>
                  </a:lnTo>
                  <a:lnTo>
                    <a:pt x="2528" y="428"/>
                  </a:lnTo>
                  <a:lnTo>
                    <a:pt x="2538" y="420"/>
                  </a:lnTo>
                  <a:lnTo>
                    <a:pt x="2540" y="416"/>
                  </a:lnTo>
                  <a:lnTo>
                    <a:pt x="2542" y="412"/>
                  </a:lnTo>
                  <a:lnTo>
                    <a:pt x="2540" y="410"/>
                  </a:lnTo>
                  <a:lnTo>
                    <a:pt x="2534" y="406"/>
                  </a:lnTo>
                  <a:lnTo>
                    <a:pt x="2524" y="404"/>
                  </a:lnTo>
                  <a:lnTo>
                    <a:pt x="2508" y="402"/>
                  </a:lnTo>
                  <a:lnTo>
                    <a:pt x="2478" y="400"/>
                  </a:lnTo>
                  <a:lnTo>
                    <a:pt x="2458" y="398"/>
                  </a:lnTo>
                  <a:lnTo>
                    <a:pt x="2448" y="394"/>
                  </a:lnTo>
                  <a:lnTo>
                    <a:pt x="2446" y="394"/>
                  </a:lnTo>
                  <a:lnTo>
                    <a:pt x="2446" y="392"/>
                  </a:lnTo>
                  <a:lnTo>
                    <a:pt x="2450" y="388"/>
                  </a:lnTo>
                  <a:lnTo>
                    <a:pt x="2458" y="386"/>
                  </a:lnTo>
                  <a:lnTo>
                    <a:pt x="2486" y="378"/>
                  </a:lnTo>
                  <a:lnTo>
                    <a:pt x="2492" y="376"/>
                  </a:lnTo>
                  <a:lnTo>
                    <a:pt x="2496" y="374"/>
                  </a:lnTo>
                  <a:lnTo>
                    <a:pt x="2496" y="370"/>
                  </a:lnTo>
                  <a:lnTo>
                    <a:pt x="2496" y="366"/>
                  </a:lnTo>
                  <a:lnTo>
                    <a:pt x="2492" y="364"/>
                  </a:lnTo>
                  <a:lnTo>
                    <a:pt x="2486" y="360"/>
                  </a:lnTo>
                  <a:lnTo>
                    <a:pt x="2470" y="352"/>
                  </a:lnTo>
                  <a:lnTo>
                    <a:pt x="2448" y="348"/>
                  </a:lnTo>
                  <a:lnTo>
                    <a:pt x="2422" y="348"/>
                  </a:lnTo>
                  <a:lnTo>
                    <a:pt x="2408" y="348"/>
                  </a:lnTo>
                  <a:lnTo>
                    <a:pt x="2392" y="352"/>
                  </a:lnTo>
                  <a:lnTo>
                    <a:pt x="2378" y="356"/>
                  </a:lnTo>
                  <a:lnTo>
                    <a:pt x="2362" y="362"/>
                  </a:lnTo>
                  <a:lnTo>
                    <a:pt x="2342" y="370"/>
                  </a:lnTo>
                  <a:lnTo>
                    <a:pt x="2326" y="380"/>
                  </a:lnTo>
                  <a:lnTo>
                    <a:pt x="2314" y="388"/>
                  </a:lnTo>
                  <a:lnTo>
                    <a:pt x="2304" y="396"/>
                  </a:lnTo>
                  <a:lnTo>
                    <a:pt x="2296" y="402"/>
                  </a:lnTo>
                  <a:lnTo>
                    <a:pt x="2292" y="408"/>
                  </a:lnTo>
                  <a:lnTo>
                    <a:pt x="2286" y="420"/>
                  </a:lnTo>
                  <a:lnTo>
                    <a:pt x="2284" y="428"/>
                  </a:lnTo>
                  <a:lnTo>
                    <a:pt x="2280" y="434"/>
                  </a:lnTo>
                  <a:lnTo>
                    <a:pt x="2276" y="436"/>
                  </a:lnTo>
                  <a:lnTo>
                    <a:pt x="2272" y="438"/>
                  </a:lnTo>
                  <a:lnTo>
                    <a:pt x="2256" y="440"/>
                  </a:lnTo>
                  <a:lnTo>
                    <a:pt x="2224" y="442"/>
                  </a:lnTo>
                  <a:lnTo>
                    <a:pt x="2208" y="444"/>
                  </a:lnTo>
                  <a:lnTo>
                    <a:pt x="2206" y="444"/>
                  </a:lnTo>
                  <a:lnTo>
                    <a:pt x="2206" y="446"/>
                  </a:lnTo>
                  <a:lnTo>
                    <a:pt x="2206" y="448"/>
                  </a:lnTo>
                  <a:lnTo>
                    <a:pt x="2210" y="452"/>
                  </a:lnTo>
                  <a:lnTo>
                    <a:pt x="2208" y="456"/>
                  </a:lnTo>
                  <a:lnTo>
                    <a:pt x="2206" y="458"/>
                  </a:lnTo>
                  <a:lnTo>
                    <a:pt x="2192" y="464"/>
                  </a:lnTo>
                  <a:lnTo>
                    <a:pt x="2162" y="472"/>
                  </a:lnTo>
                  <a:lnTo>
                    <a:pt x="2132" y="478"/>
                  </a:lnTo>
                  <a:lnTo>
                    <a:pt x="2118" y="478"/>
                  </a:lnTo>
                  <a:lnTo>
                    <a:pt x="2114" y="476"/>
                  </a:lnTo>
                  <a:lnTo>
                    <a:pt x="2112" y="474"/>
                  </a:lnTo>
                  <a:lnTo>
                    <a:pt x="2112" y="470"/>
                  </a:lnTo>
                  <a:lnTo>
                    <a:pt x="2110" y="468"/>
                  </a:lnTo>
                  <a:lnTo>
                    <a:pt x="2108" y="464"/>
                  </a:lnTo>
                  <a:lnTo>
                    <a:pt x="2106" y="462"/>
                  </a:lnTo>
                  <a:lnTo>
                    <a:pt x="2098" y="462"/>
                  </a:lnTo>
                  <a:lnTo>
                    <a:pt x="2076" y="460"/>
                  </a:lnTo>
                  <a:lnTo>
                    <a:pt x="2034" y="464"/>
                  </a:lnTo>
                  <a:lnTo>
                    <a:pt x="1994" y="472"/>
                  </a:lnTo>
                  <a:lnTo>
                    <a:pt x="1982" y="474"/>
                  </a:lnTo>
                  <a:lnTo>
                    <a:pt x="1974" y="478"/>
                  </a:lnTo>
                  <a:lnTo>
                    <a:pt x="1970" y="482"/>
                  </a:lnTo>
                  <a:lnTo>
                    <a:pt x="1968" y="484"/>
                  </a:lnTo>
                  <a:lnTo>
                    <a:pt x="1970" y="490"/>
                  </a:lnTo>
                  <a:lnTo>
                    <a:pt x="1970" y="494"/>
                  </a:lnTo>
                  <a:lnTo>
                    <a:pt x="1970" y="496"/>
                  </a:lnTo>
                  <a:lnTo>
                    <a:pt x="1968" y="500"/>
                  </a:lnTo>
                  <a:lnTo>
                    <a:pt x="1964" y="502"/>
                  </a:lnTo>
                  <a:lnTo>
                    <a:pt x="1954" y="504"/>
                  </a:lnTo>
                  <a:lnTo>
                    <a:pt x="1942" y="506"/>
                  </a:lnTo>
                  <a:lnTo>
                    <a:pt x="1898" y="512"/>
                  </a:lnTo>
                  <a:lnTo>
                    <a:pt x="1850" y="516"/>
                  </a:lnTo>
                  <a:lnTo>
                    <a:pt x="1818" y="522"/>
                  </a:lnTo>
                  <a:lnTo>
                    <a:pt x="1800" y="526"/>
                  </a:lnTo>
                  <a:lnTo>
                    <a:pt x="1790" y="532"/>
                  </a:lnTo>
                  <a:lnTo>
                    <a:pt x="1784" y="538"/>
                  </a:lnTo>
                  <a:lnTo>
                    <a:pt x="1776" y="542"/>
                  </a:lnTo>
                  <a:lnTo>
                    <a:pt x="1764" y="546"/>
                  </a:lnTo>
                  <a:lnTo>
                    <a:pt x="1742" y="550"/>
                  </a:lnTo>
                  <a:lnTo>
                    <a:pt x="1728" y="550"/>
                  </a:lnTo>
                  <a:lnTo>
                    <a:pt x="1718" y="554"/>
                  </a:lnTo>
                  <a:lnTo>
                    <a:pt x="1708" y="558"/>
                  </a:lnTo>
                  <a:lnTo>
                    <a:pt x="1698" y="562"/>
                  </a:lnTo>
                  <a:lnTo>
                    <a:pt x="1692" y="566"/>
                  </a:lnTo>
                  <a:lnTo>
                    <a:pt x="1686" y="572"/>
                  </a:lnTo>
                  <a:lnTo>
                    <a:pt x="1682" y="578"/>
                  </a:lnTo>
                  <a:lnTo>
                    <a:pt x="1680" y="584"/>
                  </a:lnTo>
                  <a:lnTo>
                    <a:pt x="1678" y="590"/>
                  </a:lnTo>
                  <a:lnTo>
                    <a:pt x="1678" y="596"/>
                  </a:lnTo>
                  <a:lnTo>
                    <a:pt x="1680" y="602"/>
                  </a:lnTo>
                  <a:lnTo>
                    <a:pt x="1682" y="608"/>
                  </a:lnTo>
                  <a:lnTo>
                    <a:pt x="1686" y="612"/>
                  </a:lnTo>
                  <a:lnTo>
                    <a:pt x="1690" y="616"/>
                  </a:lnTo>
                  <a:lnTo>
                    <a:pt x="1696" y="618"/>
                  </a:lnTo>
                  <a:lnTo>
                    <a:pt x="1704" y="620"/>
                  </a:lnTo>
                  <a:lnTo>
                    <a:pt x="1716" y="622"/>
                  </a:lnTo>
                  <a:lnTo>
                    <a:pt x="1724" y="624"/>
                  </a:lnTo>
                  <a:lnTo>
                    <a:pt x="1726" y="628"/>
                  </a:lnTo>
                  <a:lnTo>
                    <a:pt x="1724" y="634"/>
                  </a:lnTo>
                  <a:lnTo>
                    <a:pt x="1716" y="638"/>
                  </a:lnTo>
                  <a:lnTo>
                    <a:pt x="1704" y="644"/>
                  </a:lnTo>
                  <a:lnTo>
                    <a:pt x="1690" y="648"/>
                  </a:lnTo>
                  <a:lnTo>
                    <a:pt x="1672" y="652"/>
                  </a:lnTo>
                  <a:lnTo>
                    <a:pt x="1638" y="658"/>
                  </a:lnTo>
                  <a:lnTo>
                    <a:pt x="1604" y="662"/>
                  </a:lnTo>
                  <a:lnTo>
                    <a:pt x="1542" y="662"/>
                  </a:lnTo>
                  <a:lnTo>
                    <a:pt x="1514" y="662"/>
                  </a:lnTo>
                  <a:lnTo>
                    <a:pt x="1490" y="666"/>
                  </a:lnTo>
                  <a:lnTo>
                    <a:pt x="1480" y="668"/>
                  </a:lnTo>
                  <a:lnTo>
                    <a:pt x="1470" y="672"/>
                  </a:lnTo>
                  <a:lnTo>
                    <a:pt x="1462" y="676"/>
                  </a:lnTo>
                  <a:lnTo>
                    <a:pt x="1458" y="682"/>
                  </a:lnTo>
                  <a:lnTo>
                    <a:pt x="1450" y="692"/>
                  </a:lnTo>
                  <a:lnTo>
                    <a:pt x="1450" y="696"/>
                  </a:lnTo>
                  <a:lnTo>
                    <a:pt x="1452" y="698"/>
                  </a:lnTo>
                  <a:lnTo>
                    <a:pt x="1456" y="702"/>
                  </a:lnTo>
                  <a:lnTo>
                    <a:pt x="1462" y="704"/>
                  </a:lnTo>
                  <a:lnTo>
                    <a:pt x="1470" y="706"/>
                  </a:lnTo>
                  <a:lnTo>
                    <a:pt x="1476" y="710"/>
                  </a:lnTo>
                  <a:lnTo>
                    <a:pt x="1476" y="714"/>
                  </a:lnTo>
                  <a:lnTo>
                    <a:pt x="1476" y="718"/>
                  </a:lnTo>
                  <a:lnTo>
                    <a:pt x="1476" y="724"/>
                  </a:lnTo>
                  <a:lnTo>
                    <a:pt x="1472" y="732"/>
                  </a:lnTo>
                  <a:lnTo>
                    <a:pt x="1468" y="738"/>
                  </a:lnTo>
                  <a:lnTo>
                    <a:pt x="1468" y="744"/>
                  </a:lnTo>
                  <a:lnTo>
                    <a:pt x="1468" y="748"/>
                  </a:lnTo>
                  <a:lnTo>
                    <a:pt x="1472" y="752"/>
                  </a:lnTo>
                  <a:lnTo>
                    <a:pt x="1480" y="756"/>
                  </a:lnTo>
                  <a:lnTo>
                    <a:pt x="1492" y="758"/>
                  </a:lnTo>
                  <a:lnTo>
                    <a:pt x="1506" y="760"/>
                  </a:lnTo>
                  <a:lnTo>
                    <a:pt x="1520" y="764"/>
                  </a:lnTo>
                  <a:lnTo>
                    <a:pt x="1524" y="766"/>
                  </a:lnTo>
                  <a:lnTo>
                    <a:pt x="1528" y="770"/>
                  </a:lnTo>
                  <a:lnTo>
                    <a:pt x="1532" y="774"/>
                  </a:lnTo>
                  <a:lnTo>
                    <a:pt x="1532" y="780"/>
                  </a:lnTo>
                  <a:lnTo>
                    <a:pt x="1534" y="786"/>
                  </a:lnTo>
                  <a:lnTo>
                    <a:pt x="1536" y="790"/>
                  </a:lnTo>
                  <a:lnTo>
                    <a:pt x="1540" y="792"/>
                  </a:lnTo>
                  <a:lnTo>
                    <a:pt x="1546" y="794"/>
                  </a:lnTo>
                  <a:lnTo>
                    <a:pt x="1556" y="796"/>
                  </a:lnTo>
                  <a:lnTo>
                    <a:pt x="1568" y="796"/>
                  </a:lnTo>
                  <a:lnTo>
                    <a:pt x="1580" y="798"/>
                  </a:lnTo>
                  <a:lnTo>
                    <a:pt x="1584" y="800"/>
                  </a:lnTo>
                  <a:lnTo>
                    <a:pt x="1586" y="804"/>
                  </a:lnTo>
                  <a:lnTo>
                    <a:pt x="1588" y="806"/>
                  </a:lnTo>
                  <a:lnTo>
                    <a:pt x="1588" y="812"/>
                  </a:lnTo>
                  <a:lnTo>
                    <a:pt x="1586" y="818"/>
                  </a:lnTo>
                  <a:lnTo>
                    <a:pt x="1582" y="828"/>
                  </a:lnTo>
                  <a:lnTo>
                    <a:pt x="1578" y="836"/>
                  </a:lnTo>
                  <a:lnTo>
                    <a:pt x="1576" y="844"/>
                  </a:lnTo>
                  <a:lnTo>
                    <a:pt x="1576" y="852"/>
                  </a:lnTo>
                  <a:lnTo>
                    <a:pt x="1578" y="858"/>
                  </a:lnTo>
                  <a:lnTo>
                    <a:pt x="1582" y="868"/>
                  </a:lnTo>
                  <a:lnTo>
                    <a:pt x="1590" y="876"/>
                  </a:lnTo>
                  <a:lnTo>
                    <a:pt x="1596" y="882"/>
                  </a:lnTo>
                  <a:lnTo>
                    <a:pt x="1598" y="886"/>
                  </a:lnTo>
                  <a:lnTo>
                    <a:pt x="1598" y="890"/>
                  </a:lnTo>
                  <a:lnTo>
                    <a:pt x="1598" y="896"/>
                  </a:lnTo>
                  <a:lnTo>
                    <a:pt x="1596" y="900"/>
                  </a:lnTo>
                  <a:lnTo>
                    <a:pt x="1590" y="906"/>
                  </a:lnTo>
                  <a:lnTo>
                    <a:pt x="1584" y="912"/>
                  </a:lnTo>
                  <a:lnTo>
                    <a:pt x="1570" y="922"/>
                  </a:lnTo>
                  <a:lnTo>
                    <a:pt x="1566" y="924"/>
                  </a:lnTo>
                  <a:lnTo>
                    <a:pt x="1564" y="922"/>
                  </a:lnTo>
                  <a:lnTo>
                    <a:pt x="1566" y="912"/>
                  </a:lnTo>
                  <a:lnTo>
                    <a:pt x="1568" y="898"/>
                  </a:lnTo>
                  <a:lnTo>
                    <a:pt x="1572" y="884"/>
                  </a:lnTo>
                  <a:lnTo>
                    <a:pt x="1572" y="878"/>
                  </a:lnTo>
                  <a:lnTo>
                    <a:pt x="1572" y="872"/>
                  </a:lnTo>
                  <a:lnTo>
                    <a:pt x="1570" y="866"/>
                  </a:lnTo>
                  <a:lnTo>
                    <a:pt x="1566" y="864"/>
                  </a:lnTo>
                  <a:lnTo>
                    <a:pt x="1560" y="864"/>
                  </a:lnTo>
                  <a:lnTo>
                    <a:pt x="1552" y="866"/>
                  </a:lnTo>
                  <a:lnTo>
                    <a:pt x="1542" y="868"/>
                  </a:lnTo>
                  <a:lnTo>
                    <a:pt x="1538" y="868"/>
                  </a:lnTo>
                  <a:lnTo>
                    <a:pt x="1536" y="866"/>
                  </a:lnTo>
                  <a:lnTo>
                    <a:pt x="1536" y="864"/>
                  </a:lnTo>
                  <a:lnTo>
                    <a:pt x="1542" y="856"/>
                  </a:lnTo>
                  <a:lnTo>
                    <a:pt x="1550" y="844"/>
                  </a:lnTo>
                  <a:lnTo>
                    <a:pt x="1560" y="832"/>
                  </a:lnTo>
                  <a:lnTo>
                    <a:pt x="1562" y="826"/>
                  </a:lnTo>
                  <a:lnTo>
                    <a:pt x="1564" y="820"/>
                  </a:lnTo>
                  <a:lnTo>
                    <a:pt x="1562" y="816"/>
                  </a:lnTo>
                  <a:lnTo>
                    <a:pt x="1558" y="812"/>
                  </a:lnTo>
                  <a:lnTo>
                    <a:pt x="1552" y="810"/>
                  </a:lnTo>
                  <a:lnTo>
                    <a:pt x="1540" y="810"/>
                  </a:lnTo>
                  <a:lnTo>
                    <a:pt x="1518" y="810"/>
                  </a:lnTo>
                  <a:lnTo>
                    <a:pt x="1504" y="806"/>
                  </a:lnTo>
                  <a:lnTo>
                    <a:pt x="1492" y="798"/>
                  </a:lnTo>
                  <a:lnTo>
                    <a:pt x="1482" y="792"/>
                  </a:lnTo>
                  <a:lnTo>
                    <a:pt x="1472" y="782"/>
                  </a:lnTo>
                  <a:lnTo>
                    <a:pt x="1460" y="774"/>
                  </a:lnTo>
                  <a:lnTo>
                    <a:pt x="1442" y="768"/>
                  </a:lnTo>
                  <a:lnTo>
                    <a:pt x="1416" y="762"/>
                  </a:lnTo>
                  <a:lnTo>
                    <a:pt x="1400" y="760"/>
                  </a:lnTo>
                  <a:lnTo>
                    <a:pt x="1386" y="760"/>
                  </a:lnTo>
                  <a:lnTo>
                    <a:pt x="1374" y="760"/>
                  </a:lnTo>
                  <a:lnTo>
                    <a:pt x="1364" y="762"/>
                  </a:lnTo>
                  <a:lnTo>
                    <a:pt x="1358" y="764"/>
                  </a:lnTo>
                  <a:lnTo>
                    <a:pt x="1352" y="768"/>
                  </a:lnTo>
                  <a:lnTo>
                    <a:pt x="1346" y="776"/>
                  </a:lnTo>
                  <a:lnTo>
                    <a:pt x="1342" y="784"/>
                  </a:lnTo>
                  <a:lnTo>
                    <a:pt x="1340" y="790"/>
                  </a:lnTo>
                  <a:lnTo>
                    <a:pt x="1336" y="794"/>
                  </a:lnTo>
                  <a:lnTo>
                    <a:pt x="1334" y="794"/>
                  </a:lnTo>
                  <a:lnTo>
                    <a:pt x="1330" y="792"/>
                  </a:lnTo>
                  <a:lnTo>
                    <a:pt x="1316" y="788"/>
                  </a:lnTo>
                  <a:lnTo>
                    <a:pt x="1302" y="788"/>
                  </a:lnTo>
                  <a:lnTo>
                    <a:pt x="1292" y="792"/>
                  </a:lnTo>
                  <a:lnTo>
                    <a:pt x="1284" y="796"/>
                  </a:lnTo>
                  <a:lnTo>
                    <a:pt x="1282" y="800"/>
                  </a:lnTo>
                  <a:lnTo>
                    <a:pt x="1282" y="804"/>
                  </a:lnTo>
                  <a:lnTo>
                    <a:pt x="1282" y="808"/>
                  </a:lnTo>
                  <a:lnTo>
                    <a:pt x="1284" y="812"/>
                  </a:lnTo>
                  <a:lnTo>
                    <a:pt x="1288" y="816"/>
                  </a:lnTo>
                  <a:lnTo>
                    <a:pt x="1294" y="820"/>
                  </a:lnTo>
                  <a:lnTo>
                    <a:pt x="1314" y="828"/>
                  </a:lnTo>
                  <a:lnTo>
                    <a:pt x="1332" y="834"/>
                  </a:lnTo>
                  <a:lnTo>
                    <a:pt x="1342" y="840"/>
                  </a:lnTo>
                  <a:lnTo>
                    <a:pt x="1344" y="842"/>
                  </a:lnTo>
                  <a:lnTo>
                    <a:pt x="1344" y="844"/>
                  </a:lnTo>
                  <a:lnTo>
                    <a:pt x="1340" y="846"/>
                  </a:lnTo>
                  <a:lnTo>
                    <a:pt x="1332" y="848"/>
                  </a:lnTo>
                  <a:lnTo>
                    <a:pt x="1318" y="848"/>
                  </a:lnTo>
                  <a:lnTo>
                    <a:pt x="1280" y="844"/>
                  </a:lnTo>
                  <a:lnTo>
                    <a:pt x="1270" y="842"/>
                  </a:lnTo>
                  <a:lnTo>
                    <a:pt x="1264" y="840"/>
                  </a:lnTo>
                  <a:lnTo>
                    <a:pt x="1260" y="836"/>
                  </a:lnTo>
                  <a:lnTo>
                    <a:pt x="1256" y="830"/>
                  </a:lnTo>
                  <a:lnTo>
                    <a:pt x="1256" y="824"/>
                  </a:lnTo>
                  <a:lnTo>
                    <a:pt x="1256" y="818"/>
                  </a:lnTo>
                  <a:lnTo>
                    <a:pt x="1260" y="804"/>
                  </a:lnTo>
                  <a:lnTo>
                    <a:pt x="1264" y="788"/>
                  </a:lnTo>
                  <a:lnTo>
                    <a:pt x="1268" y="772"/>
                  </a:lnTo>
                  <a:lnTo>
                    <a:pt x="1270" y="758"/>
                  </a:lnTo>
                  <a:lnTo>
                    <a:pt x="1268" y="750"/>
                  </a:lnTo>
                  <a:lnTo>
                    <a:pt x="1266" y="744"/>
                  </a:lnTo>
                  <a:lnTo>
                    <a:pt x="1258" y="734"/>
                  </a:lnTo>
                  <a:lnTo>
                    <a:pt x="1250" y="726"/>
                  </a:lnTo>
                  <a:lnTo>
                    <a:pt x="1244" y="722"/>
                  </a:lnTo>
                  <a:lnTo>
                    <a:pt x="1240" y="722"/>
                  </a:lnTo>
                  <a:lnTo>
                    <a:pt x="1236" y="724"/>
                  </a:lnTo>
                  <a:lnTo>
                    <a:pt x="1234" y="730"/>
                  </a:lnTo>
                  <a:lnTo>
                    <a:pt x="1234" y="738"/>
                  </a:lnTo>
                  <a:lnTo>
                    <a:pt x="1238" y="752"/>
                  </a:lnTo>
                  <a:lnTo>
                    <a:pt x="1240" y="762"/>
                  </a:lnTo>
                  <a:lnTo>
                    <a:pt x="1238" y="772"/>
                  </a:lnTo>
                  <a:lnTo>
                    <a:pt x="1236" y="778"/>
                  </a:lnTo>
                  <a:lnTo>
                    <a:pt x="1230" y="784"/>
                  </a:lnTo>
                  <a:lnTo>
                    <a:pt x="1224" y="788"/>
                  </a:lnTo>
                  <a:lnTo>
                    <a:pt x="1216" y="792"/>
                  </a:lnTo>
                  <a:lnTo>
                    <a:pt x="1198" y="798"/>
                  </a:lnTo>
                  <a:lnTo>
                    <a:pt x="1182" y="804"/>
                  </a:lnTo>
                  <a:lnTo>
                    <a:pt x="1176" y="808"/>
                  </a:lnTo>
                  <a:lnTo>
                    <a:pt x="1170" y="812"/>
                  </a:lnTo>
                  <a:lnTo>
                    <a:pt x="1168" y="818"/>
                  </a:lnTo>
                  <a:lnTo>
                    <a:pt x="1168" y="824"/>
                  </a:lnTo>
                  <a:lnTo>
                    <a:pt x="1172" y="832"/>
                  </a:lnTo>
                  <a:lnTo>
                    <a:pt x="1178" y="842"/>
                  </a:lnTo>
                  <a:lnTo>
                    <a:pt x="1200" y="870"/>
                  </a:lnTo>
                  <a:lnTo>
                    <a:pt x="1208" y="878"/>
                  </a:lnTo>
                  <a:lnTo>
                    <a:pt x="1212" y="886"/>
                  </a:lnTo>
                  <a:lnTo>
                    <a:pt x="1212" y="894"/>
                  </a:lnTo>
                  <a:lnTo>
                    <a:pt x="1210" y="902"/>
                  </a:lnTo>
                  <a:lnTo>
                    <a:pt x="1204" y="912"/>
                  </a:lnTo>
                  <a:lnTo>
                    <a:pt x="1194" y="926"/>
                  </a:lnTo>
                  <a:lnTo>
                    <a:pt x="1184" y="940"/>
                  </a:lnTo>
                  <a:lnTo>
                    <a:pt x="1180" y="950"/>
                  </a:lnTo>
                  <a:lnTo>
                    <a:pt x="1180" y="956"/>
                  </a:lnTo>
                  <a:lnTo>
                    <a:pt x="1182" y="962"/>
                  </a:lnTo>
                  <a:lnTo>
                    <a:pt x="1190" y="974"/>
                  </a:lnTo>
                  <a:lnTo>
                    <a:pt x="1192" y="982"/>
                  </a:lnTo>
                  <a:lnTo>
                    <a:pt x="1194" y="992"/>
                  </a:lnTo>
                  <a:lnTo>
                    <a:pt x="1194" y="996"/>
                  </a:lnTo>
                  <a:lnTo>
                    <a:pt x="1196" y="1000"/>
                  </a:lnTo>
                  <a:lnTo>
                    <a:pt x="1200" y="1002"/>
                  </a:lnTo>
                  <a:lnTo>
                    <a:pt x="1204" y="1002"/>
                  </a:lnTo>
                  <a:lnTo>
                    <a:pt x="1218" y="1000"/>
                  </a:lnTo>
                  <a:lnTo>
                    <a:pt x="1234" y="996"/>
                  </a:lnTo>
                  <a:lnTo>
                    <a:pt x="1254" y="992"/>
                  </a:lnTo>
                  <a:lnTo>
                    <a:pt x="1276" y="992"/>
                  </a:lnTo>
                  <a:lnTo>
                    <a:pt x="1288" y="992"/>
                  </a:lnTo>
                  <a:lnTo>
                    <a:pt x="1298" y="994"/>
                  </a:lnTo>
                  <a:lnTo>
                    <a:pt x="1310" y="998"/>
                  </a:lnTo>
                  <a:lnTo>
                    <a:pt x="1322" y="1004"/>
                  </a:lnTo>
                  <a:lnTo>
                    <a:pt x="1340" y="1016"/>
                  </a:lnTo>
                  <a:lnTo>
                    <a:pt x="1352" y="1028"/>
                  </a:lnTo>
                  <a:lnTo>
                    <a:pt x="1358" y="1036"/>
                  </a:lnTo>
                  <a:lnTo>
                    <a:pt x="1360" y="1044"/>
                  </a:lnTo>
                  <a:lnTo>
                    <a:pt x="1360" y="1050"/>
                  </a:lnTo>
                  <a:lnTo>
                    <a:pt x="1356" y="1054"/>
                  </a:lnTo>
                  <a:lnTo>
                    <a:pt x="1350" y="1066"/>
                  </a:lnTo>
                  <a:lnTo>
                    <a:pt x="1342" y="1078"/>
                  </a:lnTo>
                  <a:lnTo>
                    <a:pt x="1334" y="1092"/>
                  </a:lnTo>
                  <a:lnTo>
                    <a:pt x="1332" y="1096"/>
                  </a:lnTo>
                  <a:lnTo>
                    <a:pt x="1330" y="1098"/>
                  </a:lnTo>
                  <a:lnTo>
                    <a:pt x="1330" y="1092"/>
                  </a:lnTo>
                  <a:lnTo>
                    <a:pt x="1332" y="1082"/>
                  </a:lnTo>
                  <a:lnTo>
                    <a:pt x="1334" y="1066"/>
                  </a:lnTo>
                  <a:lnTo>
                    <a:pt x="1334" y="1052"/>
                  </a:lnTo>
                  <a:lnTo>
                    <a:pt x="1330" y="1038"/>
                  </a:lnTo>
                  <a:lnTo>
                    <a:pt x="1322" y="1026"/>
                  </a:lnTo>
                  <a:lnTo>
                    <a:pt x="1318" y="1020"/>
                  </a:lnTo>
                  <a:lnTo>
                    <a:pt x="1312" y="1016"/>
                  </a:lnTo>
                  <a:lnTo>
                    <a:pt x="1304" y="1014"/>
                  </a:lnTo>
                  <a:lnTo>
                    <a:pt x="1298" y="1012"/>
                  </a:lnTo>
                  <a:lnTo>
                    <a:pt x="1288" y="1010"/>
                  </a:lnTo>
                  <a:lnTo>
                    <a:pt x="1278" y="1010"/>
                  </a:lnTo>
                  <a:lnTo>
                    <a:pt x="1266" y="1012"/>
                  </a:lnTo>
                  <a:lnTo>
                    <a:pt x="1254" y="1016"/>
                  </a:lnTo>
                  <a:lnTo>
                    <a:pt x="1242" y="1020"/>
                  </a:lnTo>
                  <a:lnTo>
                    <a:pt x="1234" y="1026"/>
                  </a:lnTo>
                  <a:lnTo>
                    <a:pt x="1228" y="1032"/>
                  </a:lnTo>
                  <a:lnTo>
                    <a:pt x="1224" y="1036"/>
                  </a:lnTo>
                  <a:lnTo>
                    <a:pt x="1222" y="1044"/>
                  </a:lnTo>
                  <a:lnTo>
                    <a:pt x="1222" y="1050"/>
                  </a:lnTo>
                  <a:lnTo>
                    <a:pt x="1226" y="1062"/>
                  </a:lnTo>
                  <a:lnTo>
                    <a:pt x="1230" y="1076"/>
                  </a:lnTo>
                  <a:lnTo>
                    <a:pt x="1234" y="1088"/>
                  </a:lnTo>
                  <a:lnTo>
                    <a:pt x="1234" y="1092"/>
                  </a:lnTo>
                  <a:lnTo>
                    <a:pt x="1232" y="1098"/>
                  </a:lnTo>
                  <a:lnTo>
                    <a:pt x="1228" y="1102"/>
                  </a:lnTo>
                  <a:lnTo>
                    <a:pt x="1222" y="1106"/>
                  </a:lnTo>
                  <a:lnTo>
                    <a:pt x="1210" y="1112"/>
                  </a:lnTo>
                  <a:lnTo>
                    <a:pt x="1202" y="1120"/>
                  </a:lnTo>
                  <a:lnTo>
                    <a:pt x="1198" y="1128"/>
                  </a:lnTo>
                  <a:lnTo>
                    <a:pt x="1196" y="1136"/>
                  </a:lnTo>
                  <a:lnTo>
                    <a:pt x="1194" y="1144"/>
                  </a:lnTo>
                  <a:lnTo>
                    <a:pt x="1188" y="1152"/>
                  </a:lnTo>
                  <a:lnTo>
                    <a:pt x="1180" y="1160"/>
                  </a:lnTo>
                  <a:lnTo>
                    <a:pt x="1166" y="1168"/>
                  </a:lnTo>
                  <a:lnTo>
                    <a:pt x="1152" y="1176"/>
                  </a:lnTo>
                  <a:lnTo>
                    <a:pt x="1144" y="1184"/>
                  </a:lnTo>
                  <a:lnTo>
                    <a:pt x="1136" y="1196"/>
                  </a:lnTo>
                  <a:lnTo>
                    <a:pt x="1130" y="1200"/>
                  </a:lnTo>
                  <a:lnTo>
                    <a:pt x="1118" y="1202"/>
                  </a:lnTo>
                  <a:lnTo>
                    <a:pt x="1100" y="1200"/>
                  </a:lnTo>
                  <a:lnTo>
                    <a:pt x="1070" y="1196"/>
                  </a:lnTo>
                  <a:lnTo>
                    <a:pt x="1044" y="1190"/>
                  </a:lnTo>
                  <a:lnTo>
                    <a:pt x="1036" y="1186"/>
                  </a:lnTo>
                  <a:lnTo>
                    <a:pt x="1040" y="1184"/>
                  </a:lnTo>
                  <a:lnTo>
                    <a:pt x="1052" y="1180"/>
                  </a:lnTo>
                  <a:lnTo>
                    <a:pt x="1072" y="1176"/>
                  </a:lnTo>
                  <a:lnTo>
                    <a:pt x="1094" y="1168"/>
                  </a:lnTo>
                  <a:lnTo>
                    <a:pt x="1104" y="1162"/>
                  </a:lnTo>
                  <a:lnTo>
                    <a:pt x="1114" y="1156"/>
                  </a:lnTo>
                  <a:lnTo>
                    <a:pt x="1122" y="1148"/>
                  </a:lnTo>
                  <a:lnTo>
                    <a:pt x="1128" y="1138"/>
                  </a:lnTo>
                  <a:lnTo>
                    <a:pt x="1138" y="1122"/>
                  </a:lnTo>
                  <a:lnTo>
                    <a:pt x="1146" y="1112"/>
                  </a:lnTo>
                  <a:lnTo>
                    <a:pt x="1154" y="1106"/>
                  </a:lnTo>
                  <a:lnTo>
                    <a:pt x="1160" y="1104"/>
                  </a:lnTo>
                  <a:lnTo>
                    <a:pt x="1166" y="1100"/>
                  </a:lnTo>
                  <a:lnTo>
                    <a:pt x="1170" y="1096"/>
                  </a:lnTo>
                  <a:lnTo>
                    <a:pt x="1174" y="1088"/>
                  </a:lnTo>
                  <a:lnTo>
                    <a:pt x="1176" y="1072"/>
                  </a:lnTo>
                  <a:lnTo>
                    <a:pt x="1176" y="1058"/>
                  </a:lnTo>
                  <a:lnTo>
                    <a:pt x="1174" y="1044"/>
                  </a:lnTo>
                  <a:lnTo>
                    <a:pt x="1166" y="1034"/>
                  </a:lnTo>
                  <a:lnTo>
                    <a:pt x="1160" y="1026"/>
                  </a:lnTo>
                  <a:lnTo>
                    <a:pt x="1152" y="1016"/>
                  </a:lnTo>
                  <a:lnTo>
                    <a:pt x="1146" y="1004"/>
                  </a:lnTo>
                  <a:lnTo>
                    <a:pt x="1142" y="988"/>
                  </a:lnTo>
                  <a:lnTo>
                    <a:pt x="1142" y="968"/>
                  </a:lnTo>
                  <a:lnTo>
                    <a:pt x="1150" y="928"/>
                  </a:lnTo>
                  <a:lnTo>
                    <a:pt x="1152" y="910"/>
                  </a:lnTo>
                  <a:lnTo>
                    <a:pt x="1154" y="896"/>
                  </a:lnTo>
                  <a:lnTo>
                    <a:pt x="1152" y="882"/>
                  </a:lnTo>
                  <a:lnTo>
                    <a:pt x="1148" y="868"/>
                  </a:lnTo>
                  <a:lnTo>
                    <a:pt x="1140" y="856"/>
                  </a:lnTo>
                  <a:lnTo>
                    <a:pt x="1126" y="844"/>
                  </a:lnTo>
                  <a:lnTo>
                    <a:pt x="1116" y="832"/>
                  </a:lnTo>
                  <a:lnTo>
                    <a:pt x="1114" y="828"/>
                  </a:lnTo>
                  <a:lnTo>
                    <a:pt x="1112" y="824"/>
                  </a:lnTo>
                  <a:lnTo>
                    <a:pt x="1114" y="822"/>
                  </a:lnTo>
                  <a:lnTo>
                    <a:pt x="1118" y="818"/>
                  </a:lnTo>
                  <a:lnTo>
                    <a:pt x="1126" y="812"/>
                  </a:lnTo>
                  <a:lnTo>
                    <a:pt x="1136" y="804"/>
                  </a:lnTo>
                  <a:lnTo>
                    <a:pt x="1146" y="796"/>
                  </a:lnTo>
                  <a:lnTo>
                    <a:pt x="1150" y="790"/>
                  </a:lnTo>
                  <a:lnTo>
                    <a:pt x="1154" y="782"/>
                  </a:lnTo>
                  <a:lnTo>
                    <a:pt x="1156" y="774"/>
                  </a:lnTo>
                  <a:lnTo>
                    <a:pt x="1156" y="764"/>
                  </a:lnTo>
                  <a:lnTo>
                    <a:pt x="1156" y="754"/>
                  </a:lnTo>
                  <a:lnTo>
                    <a:pt x="1152" y="744"/>
                  </a:lnTo>
                  <a:lnTo>
                    <a:pt x="1148" y="738"/>
                  </a:lnTo>
                  <a:lnTo>
                    <a:pt x="1142" y="732"/>
                  </a:lnTo>
                  <a:lnTo>
                    <a:pt x="1134" y="728"/>
                  </a:lnTo>
                  <a:lnTo>
                    <a:pt x="1126" y="724"/>
                  </a:lnTo>
                  <a:lnTo>
                    <a:pt x="1106" y="722"/>
                  </a:lnTo>
                  <a:lnTo>
                    <a:pt x="1086" y="722"/>
                  </a:lnTo>
                  <a:lnTo>
                    <a:pt x="1064" y="724"/>
                  </a:lnTo>
                  <a:lnTo>
                    <a:pt x="1044" y="724"/>
                  </a:lnTo>
                  <a:lnTo>
                    <a:pt x="1028" y="722"/>
                  </a:lnTo>
                  <a:lnTo>
                    <a:pt x="1020" y="722"/>
                  </a:lnTo>
                  <a:lnTo>
                    <a:pt x="1012" y="722"/>
                  </a:lnTo>
                  <a:lnTo>
                    <a:pt x="1006" y="726"/>
                  </a:lnTo>
                  <a:lnTo>
                    <a:pt x="1002" y="732"/>
                  </a:lnTo>
                  <a:lnTo>
                    <a:pt x="994" y="748"/>
                  </a:lnTo>
                  <a:lnTo>
                    <a:pt x="988" y="766"/>
                  </a:lnTo>
                  <a:lnTo>
                    <a:pt x="980" y="788"/>
                  </a:lnTo>
                  <a:lnTo>
                    <a:pt x="970" y="808"/>
                  </a:lnTo>
                  <a:lnTo>
                    <a:pt x="964" y="816"/>
                  </a:lnTo>
                  <a:lnTo>
                    <a:pt x="958" y="824"/>
                  </a:lnTo>
                  <a:lnTo>
                    <a:pt x="948" y="832"/>
                  </a:lnTo>
                  <a:lnTo>
                    <a:pt x="938" y="838"/>
                  </a:lnTo>
                  <a:lnTo>
                    <a:pt x="916" y="848"/>
                  </a:lnTo>
                  <a:lnTo>
                    <a:pt x="908" y="854"/>
                  </a:lnTo>
                  <a:lnTo>
                    <a:pt x="906" y="858"/>
                  </a:lnTo>
                  <a:lnTo>
                    <a:pt x="904" y="862"/>
                  </a:lnTo>
                  <a:lnTo>
                    <a:pt x="906" y="866"/>
                  </a:lnTo>
                  <a:lnTo>
                    <a:pt x="912" y="874"/>
                  </a:lnTo>
                  <a:lnTo>
                    <a:pt x="920" y="884"/>
                  </a:lnTo>
                  <a:lnTo>
                    <a:pt x="922" y="888"/>
                  </a:lnTo>
                  <a:lnTo>
                    <a:pt x="926" y="894"/>
                  </a:lnTo>
                  <a:lnTo>
                    <a:pt x="926" y="902"/>
                  </a:lnTo>
                  <a:lnTo>
                    <a:pt x="926" y="910"/>
                  </a:lnTo>
                  <a:lnTo>
                    <a:pt x="922" y="918"/>
                  </a:lnTo>
                  <a:lnTo>
                    <a:pt x="916" y="928"/>
                  </a:lnTo>
                  <a:lnTo>
                    <a:pt x="912" y="938"/>
                  </a:lnTo>
                  <a:lnTo>
                    <a:pt x="910" y="948"/>
                  </a:lnTo>
                  <a:lnTo>
                    <a:pt x="912" y="954"/>
                  </a:lnTo>
                  <a:lnTo>
                    <a:pt x="916" y="962"/>
                  </a:lnTo>
                  <a:lnTo>
                    <a:pt x="924" y="968"/>
                  </a:lnTo>
                  <a:lnTo>
                    <a:pt x="932" y="974"/>
                  </a:lnTo>
                  <a:lnTo>
                    <a:pt x="952" y="986"/>
                  </a:lnTo>
                  <a:lnTo>
                    <a:pt x="974" y="996"/>
                  </a:lnTo>
                  <a:lnTo>
                    <a:pt x="982" y="1002"/>
                  </a:lnTo>
                  <a:lnTo>
                    <a:pt x="990" y="1008"/>
                  </a:lnTo>
                  <a:lnTo>
                    <a:pt x="996" y="1014"/>
                  </a:lnTo>
                  <a:lnTo>
                    <a:pt x="998" y="1022"/>
                  </a:lnTo>
                  <a:lnTo>
                    <a:pt x="998" y="1030"/>
                  </a:lnTo>
                  <a:lnTo>
                    <a:pt x="992" y="1040"/>
                  </a:lnTo>
                  <a:lnTo>
                    <a:pt x="982" y="1054"/>
                  </a:lnTo>
                  <a:lnTo>
                    <a:pt x="978" y="1058"/>
                  </a:lnTo>
                  <a:lnTo>
                    <a:pt x="974" y="1060"/>
                  </a:lnTo>
                  <a:lnTo>
                    <a:pt x="970" y="1060"/>
                  </a:lnTo>
                  <a:lnTo>
                    <a:pt x="966" y="1060"/>
                  </a:lnTo>
                  <a:lnTo>
                    <a:pt x="956" y="1052"/>
                  </a:lnTo>
                  <a:lnTo>
                    <a:pt x="942" y="1040"/>
                  </a:lnTo>
                  <a:lnTo>
                    <a:pt x="918" y="1024"/>
                  </a:lnTo>
                  <a:lnTo>
                    <a:pt x="884" y="1004"/>
                  </a:lnTo>
                  <a:lnTo>
                    <a:pt x="862" y="994"/>
                  </a:lnTo>
                  <a:lnTo>
                    <a:pt x="838" y="984"/>
                  </a:lnTo>
                  <a:lnTo>
                    <a:pt x="810" y="974"/>
                  </a:lnTo>
                  <a:lnTo>
                    <a:pt x="786" y="966"/>
                  </a:lnTo>
                  <a:lnTo>
                    <a:pt x="762" y="960"/>
                  </a:lnTo>
                  <a:lnTo>
                    <a:pt x="742" y="956"/>
                  </a:lnTo>
                  <a:lnTo>
                    <a:pt x="724" y="954"/>
                  </a:lnTo>
                  <a:lnTo>
                    <a:pt x="706" y="952"/>
                  </a:lnTo>
                  <a:lnTo>
                    <a:pt x="692" y="952"/>
                  </a:lnTo>
                  <a:lnTo>
                    <a:pt x="678" y="954"/>
                  </a:lnTo>
                  <a:lnTo>
                    <a:pt x="668" y="956"/>
                  </a:lnTo>
                  <a:lnTo>
                    <a:pt x="660" y="960"/>
                  </a:lnTo>
                  <a:lnTo>
                    <a:pt x="654" y="964"/>
                  </a:lnTo>
                  <a:lnTo>
                    <a:pt x="650" y="968"/>
                  </a:lnTo>
                  <a:lnTo>
                    <a:pt x="650" y="974"/>
                  </a:lnTo>
                  <a:lnTo>
                    <a:pt x="650" y="980"/>
                  </a:lnTo>
                  <a:lnTo>
                    <a:pt x="654" y="986"/>
                  </a:lnTo>
                  <a:lnTo>
                    <a:pt x="660" y="994"/>
                  </a:lnTo>
                  <a:lnTo>
                    <a:pt x="664" y="998"/>
                  </a:lnTo>
                  <a:lnTo>
                    <a:pt x="664" y="1004"/>
                  </a:lnTo>
                  <a:lnTo>
                    <a:pt x="664" y="1010"/>
                  </a:lnTo>
                  <a:lnTo>
                    <a:pt x="662" y="1016"/>
                  </a:lnTo>
                  <a:lnTo>
                    <a:pt x="654" y="1028"/>
                  </a:lnTo>
                  <a:lnTo>
                    <a:pt x="642" y="1038"/>
                  </a:lnTo>
                  <a:lnTo>
                    <a:pt x="628" y="1044"/>
                  </a:lnTo>
                  <a:lnTo>
                    <a:pt x="622" y="1046"/>
                  </a:lnTo>
                  <a:lnTo>
                    <a:pt x="618" y="1046"/>
                  </a:lnTo>
                  <a:lnTo>
                    <a:pt x="612" y="1046"/>
                  </a:lnTo>
                  <a:lnTo>
                    <a:pt x="608" y="1042"/>
                  </a:lnTo>
                  <a:lnTo>
                    <a:pt x="606" y="1038"/>
                  </a:lnTo>
                  <a:lnTo>
                    <a:pt x="606" y="1030"/>
                  </a:lnTo>
                  <a:lnTo>
                    <a:pt x="604" y="1018"/>
                  </a:lnTo>
                  <a:lnTo>
                    <a:pt x="602" y="1010"/>
                  </a:lnTo>
                  <a:lnTo>
                    <a:pt x="596" y="1006"/>
                  </a:lnTo>
                  <a:lnTo>
                    <a:pt x="590" y="1006"/>
                  </a:lnTo>
                  <a:lnTo>
                    <a:pt x="582" y="1010"/>
                  </a:lnTo>
                  <a:lnTo>
                    <a:pt x="570" y="1016"/>
                  </a:lnTo>
                  <a:lnTo>
                    <a:pt x="542" y="1034"/>
                  </a:lnTo>
                  <a:lnTo>
                    <a:pt x="526" y="1042"/>
                  </a:lnTo>
                  <a:lnTo>
                    <a:pt x="520" y="1042"/>
                  </a:lnTo>
                  <a:lnTo>
                    <a:pt x="516" y="1042"/>
                  </a:lnTo>
                  <a:lnTo>
                    <a:pt x="506" y="1040"/>
                  </a:lnTo>
                  <a:lnTo>
                    <a:pt x="498" y="1036"/>
                  </a:lnTo>
                  <a:lnTo>
                    <a:pt x="488" y="1032"/>
                  </a:lnTo>
                  <a:lnTo>
                    <a:pt x="478" y="1032"/>
                  </a:lnTo>
                  <a:lnTo>
                    <a:pt x="470" y="1032"/>
                  </a:lnTo>
                  <a:lnTo>
                    <a:pt x="462" y="1034"/>
                  </a:lnTo>
                  <a:lnTo>
                    <a:pt x="440" y="1046"/>
                  </a:lnTo>
                  <a:lnTo>
                    <a:pt x="420" y="1056"/>
                  </a:lnTo>
                  <a:lnTo>
                    <a:pt x="412" y="1060"/>
                  </a:lnTo>
                  <a:lnTo>
                    <a:pt x="406" y="1060"/>
                  </a:lnTo>
                  <a:lnTo>
                    <a:pt x="400" y="1060"/>
                  </a:lnTo>
                  <a:lnTo>
                    <a:pt x="396" y="1058"/>
                  </a:lnTo>
                  <a:lnTo>
                    <a:pt x="392" y="1054"/>
                  </a:lnTo>
                  <a:lnTo>
                    <a:pt x="390" y="1052"/>
                  </a:lnTo>
                  <a:lnTo>
                    <a:pt x="388" y="1042"/>
                  </a:lnTo>
                  <a:lnTo>
                    <a:pt x="392" y="1030"/>
                  </a:lnTo>
                  <a:lnTo>
                    <a:pt x="396" y="1020"/>
                  </a:lnTo>
                  <a:lnTo>
                    <a:pt x="406" y="1012"/>
                  </a:lnTo>
                  <a:lnTo>
                    <a:pt x="410" y="1006"/>
                  </a:lnTo>
                  <a:lnTo>
                    <a:pt x="412" y="1004"/>
                  </a:lnTo>
                  <a:lnTo>
                    <a:pt x="410" y="1004"/>
                  </a:lnTo>
                  <a:lnTo>
                    <a:pt x="402" y="1004"/>
                  </a:lnTo>
                  <a:lnTo>
                    <a:pt x="388" y="1008"/>
                  </a:lnTo>
                  <a:lnTo>
                    <a:pt x="368" y="1014"/>
                  </a:lnTo>
                  <a:lnTo>
                    <a:pt x="342" y="1024"/>
                  </a:lnTo>
                  <a:lnTo>
                    <a:pt x="312" y="1038"/>
                  </a:lnTo>
                  <a:lnTo>
                    <a:pt x="276" y="1054"/>
                  </a:lnTo>
                  <a:lnTo>
                    <a:pt x="242" y="1070"/>
                  </a:lnTo>
                  <a:lnTo>
                    <a:pt x="216" y="1078"/>
                  </a:lnTo>
                  <a:lnTo>
                    <a:pt x="196" y="1084"/>
                  </a:lnTo>
                  <a:lnTo>
                    <a:pt x="180" y="1086"/>
                  </a:lnTo>
                  <a:lnTo>
                    <a:pt x="168" y="1088"/>
                  </a:lnTo>
                  <a:lnTo>
                    <a:pt x="158" y="1094"/>
                  </a:lnTo>
                  <a:lnTo>
                    <a:pt x="152" y="1106"/>
                  </a:lnTo>
                  <a:lnTo>
                    <a:pt x="144" y="1124"/>
                  </a:lnTo>
                  <a:lnTo>
                    <a:pt x="138" y="1142"/>
                  </a:lnTo>
                  <a:lnTo>
                    <a:pt x="132" y="1152"/>
                  </a:lnTo>
                  <a:lnTo>
                    <a:pt x="126" y="1158"/>
                  </a:lnTo>
                  <a:lnTo>
                    <a:pt x="120" y="1158"/>
                  </a:lnTo>
                  <a:lnTo>
                    <a:pt x="106" y="1156"/>
                  </a:lnTo>
                  <a:lnTo>
                    <a:pt x="98" y="1156"/>
                  </a:lnTo>
                  <a:lnTo>
                    <a:pt x="86" y="1160"/>
                  </a:lnTo>
                  <a:lnTo>
                    <a:pt x="78" y="1164"/>
                  </a:lnTo>
                  <a:lnTo>
                    <a:pt x="54" y="1230"/>
                  </a:lnTo>
                  <a:lnTo>
                    <a:pt x="44" y="1256"/>
                  </a:lnTo>
                  <a:lnTo>
                    <a:pt x="36" y="1274"/>
                  </a:lnTo>
                  <a:lnTo>
                    <a:pt x="28" y="1292"/>
                  </a:lnTo>
                  <a:lnTo>
                    <a:pt x="20" y="1312"/>
                  </a:lnTo>
                  <a:lnTo>
                    <a:pt x="8" y="1346"/>
                  </a:lnTo>
                  <a:lnTo>
                    <a:pt x="0" y="1382"/>
                  </a:lnTo>
                  <a:lnTo>
                    <a:pt x="0" y="1562"/>
                  </a:lnTo>
                  <a:lnTo>
                    <a:pt x="60" y="1706"/>
                  </a:lnTo>
                  <a:lnTo>
                    <a:pt x="180" y="1898"/>
                  </a:lnTo>
                  <a:lnTo>
                    <a:pt x="236" y="2142"/>
                  </a:lnTo>
                  <a:lnTo>
                    <a:pt x="172" y="2176"/>
                  </a:lnTo>
                  <a:lnTo>
                    <a:pt x="166" y="2200"/>
                  </a:lnTo>
                  <a:lnTo>
                    <a:pt x="124" y="2214"/>
                  </a:lnTo>
                  <a:lnTo>
                    <a:pt x="104" y="2206"/>
                  </a:lnTo>
                  <a:lnTo>
                    <a:pt x="92" y="2204"/>
                  </a:lnTo>
                  <a:lnTo>
                    <a:pt x="86" y="2204"/>
                  </a:lnTo>
                  <a:lnTo>
                    <a:pt x="84" y="2208"/>
                  </a:lnTo>
                  <a:lnTo>
                    <a:pt x="70" y="2258"/>
                  </a:lnTo>
                  <a:lnTo>
                    <a:pt x="60" y="2304"/>
                  </a:lnTo>
                  <a:lnTo>
                    <a:pt x="76" y="2364"/>
                  </a:lnTo>
                  <a:lnTo>
                    <a:pt x="114" y="2388"/>
                  </a:lnTo>
                  <a:lnTo>
                    <a:pt x="142" y="2422"/>
                  </a:lnTo>
                  <a:lnTo>
                    <a:pt x="148" y="2454"/>
                  </a:lnTo>
                  <a:lnTo>
                    <a:pt x="130" y="2486"/>
                  </a:lnTo>
                  <a:lnTo>
                    <a:pt x="98" y="2508"/>
                  </a:lnTo>
                  <a:lnTo>
                    <a:pt x="70" y="2552"/>
                  </a:lnTo>
                  <a:lnTo>
                    <a:pt x="80" y="2588"/>
                  </a:lnTo>
                  <a:lnTo>
                    <a:pt x="132" y="2652"/>
                  </a:lnTo>
                  <a:lnTo>
                    <a:pt x="156" y="2704"/>
                  </a:lnTo>
                  <a:lnTo>
                    <a:pt x="182" y="2744"/>
                  </a:lnTo>
                  <a:lnTo>
                    <a:pt x="180" y="2776"/>
                  </a:lnTo>
                  <a:lnTo>
                    <a:pt x="182" y="2792"/>
                  </a:lnTo>
                  <a:lnTo>
                    <a:pt x="186" y="2844"/>
                  </a:lnTo>
                  <a:lnTo>
                    <a:pt x="190" y="2864"/>
                  </a:lnTo>
                  <a:lnTo>
                    <a:pt x="186" y="2882"/>
                  </a:lnTo>
                  <a:lnTo>
                    <a:pt x="188" y="2896"/>
                  </a:lnTo>
                  <a:lnTo>
                    <a:pt x="182" y="2898"/>
                  </a:lnTo>
                  <a:lnTo>
                    <a:pt x="178" y="2898"/>
                  </a:lnTo>
                  <a:lnTo>
                    <a:pt x="176" y="2896"/>
                  </a:lnTo>
                  <a:lnTo>
                    <a:pt x="176" y="2894"/>
                  </a:lnTo>
                  <a:lnTo>
                    <a:pt x="174" y="2888"/>
                  </a:lnTo>
                  <a:lnTo>
                    <a:pt x="172" y="2886"/>
                  </a:lnTo>
                  <a:lnTo>
                    <a:pt x="170" y="2886"/>
                  </a:lnTo>
                  <a:lnTo>
                    <a:pt x="172" y="2886"/>
                  </a:lnTo>
                  <a:lnTo>
                    <a:pt x="174" y="2888"/>
                  </a:lnTo>
                  <a:lnTo>
                    <a:pt x="176" y="2894"/>
                  </a:lnTo>
                  <a:lnTo>
                    <a:pt x="176" y="2896"/>
                  </a:lnTo>
                  <a:lnTo>
                    <a:pt x="178" y="2898"/>
                  </a:lnTo>
                  <a:lnTo>
                    <a:pt x="182" y="2898"/>
                  </a:lnTo>
                  <a:lnTo>
                    <a:pt x="188" y="2896"/>
                  </a:lnTo>
                  <a:lnTo>
                    <a:pt x="174" y="2986"/>
                  </a:lnTo>
                  <a:lnTo>
                    <a:pt x="174" y="3028"/>
                  </a:lnTo>
                  <a:lnTo>
                    <a:pt x="168" y="3124"/>
                  </a:lnTo>
                  <a:lnTo>
                    <a:pt x="174" y="3168"/>
                  </a:lnTo>
                  <a:lnTo>
                    <a:pt x="210" y="3264"/>
                  </a:lnTo>
                  <a:lnTo>
                    <a:pt x="248" y="3338"/>
                  </a:lnTo>
                  <a:lnTo>
                    <a:pt x="248" y="3362"/>
                  </a:lnTo>
                  <a:lnTo>
                    <a:pt x="254" y="3368"/>
                  </a:lnTo>
                  <a:lnTo>
                    <a:pt x="258" y="3372"/>
                  </a:lnTo>
                  <a:lnTo>
                    <a:pt x="262" y="3384"/>
                  </a:lnTo>
                  <a:lnTo>
                    <a:pt x="264" y="3394"/>
                  </a:lnTo>
                  <a:lnTo>
                    <a:pt x="268" y="3400"/>
                  </a:lnTo>
                  <a:lnTo>
                    <a:pt x="272" y="3406"/>
                  </a:lnTo>
                  <a:lnTo>
                    <a:pt x="276" y="3412"/>
                  </a:lnTo>
                  <a:lnTo>
                    <a:pt x="278" y="3416"/>
                  </a:lnTo>
                  <a:lnTo>
                    <a:pt x="278" y="3424"/>
                  </a:lnTo>
                  <a:lnTo>
                    <a:pt x="280" y="3432"/>
                  </a:lnTo>
                  <a:lnTo>
                    <a:pt x="282" y="3438"/>
                  </a:lnTo>
                  <a:lnTo>
                    <a:pt x="286" y="3444"/>
                  </a:lnTo>
                  <a:lnTo>
                    <a:pt x="294" y="3452"/>
                  </a:lnTo>
                  <a:lnTo>
                    <a:pt x="302" y="3456"/>
                  </a:lnTo>
                  <a:lnTo>
                    <a:pt x="320" y="3464"/>
                  </a:lnTo>
                  <a:lnTo>
                    <a:pt x="334" y="3470"/>
                  </a:lnTo>
                  <a:lnTo>
                    <a:pt x="338" y="3474"/>
                  </a:lnTo>
                  <a:lnTo>
                    <a:pt x="338" y="3478"/>
                  </a:lnTo>
                  <a:lnTo>
                    <a:pt x="338" y="3480"/>
                  </a:lnTo>
                  <a:lnTo>
                    <a:pt x="340" y="3484"/>
                  </a:lnTo>
                  <a:lnTo>
                    <a:pt x="350" y="3490"/>
                  </a:lnTo>
                  <a:lnTo>
                    <a:pt x="360" y="3496"/>
                  </a:lnTo>
                  <a:lnTo>
                    <a:pt x="366" y="3500"/>
                  </a:lnTo>
                  <a:lnTo>
                    <a:pt x="374" y="3508"/>
                  </a:lnTo>
                  <a:lnTo>
                    <a:pt x="382" y="3512"/>
                  </a:lnTo>
                  <a:lnTo>
                    <a:pt x="388" y="3514"/>
                  </a:lnTo>
                  <a:lnTo>
                    <a:pt x="394" y="3514"/>
                  </a:lnTo>
                  <a:lnTo>
                    <a:pt x="404" y="3516"/>
                  </a:lnTo>
                  <a:lnTo>
                    <a:pt x="410" y="3516"/>
                  </a:lnTo>
                  <a:lnTo>
                    <a:pt x="414" y="3522"/>
                  </a:lnTo>
                  <a:lnTo>
                    <a:pt x="420" y="3524"/>
                  </a:lnTo>
                  <a:lnTo>
                    <a:pt x="424" y="3526"/>
                  </a:lnTo>
                  <a:lnTo>
                    <a:pt x="428" y="3524"/>
                  </a:lnTo>
                  <a:lnTo>
                    <a:pt x="432" y="3522"/>
                  </a:lnTo>
                  <a:lnTo>
                    <a:pt x="442" y="3514"/>
                  </a:lnTo>
                  <a:lnTo>
                    <a:pt x="446" y="3512"/>
                  </a:lnTo>
                  <a:lnTo>
                    <a:pt x="450" y="3512"/>
                  </a:lnTo>
                  <a:lnTo>
                    <a:pt x="456" y="3510"/>
                  </a:lnTo>
                  <a:lnTo>
                    <a:pt x="458" y="3508"/>
                  </a:lnTo>
                  <a:lnTo>
                    <a:pt x="462" y="3504"/>
                  </a:lnTo>
                  <a:lnTo>
                    <a:pt x="464" y="3502"/>
                  </a:lnTo>
                  <a:lnTo>
                    <a:pt x="468" y="3502"/>
                  </a:lnTo>
                  <a:lnTo>
                    <a:pt x="472" y="3500"/>
                  </a:lnTo>
                  <a:lnTo>
                    <a:pt x="476" y="3498"/>
                  </a:lnTo>
                  <a:lnTo>
                    <a:pt x="480" y="3494"/>
                  </a:lnTo>
                  <a:lnTo>
                    <a:pt x="482" y="3492"/>
                  </a:lnTo>
                  <a:lnTo>
                    <a:pt x="488" y="3490"/>
                  </a:lnTo>
                  <a:lnTo>
                    <a:pt x="492" y="3490"/>
                  </a:lnTo>
                  <a:lnTo>
                    <a:pt x="500" y="3492"/>
                  </a:lnTo>
                  <a:lnTo>
                    <a:pt x="508" y="3496"/>
                  </a:lnTo>
                  <a:lnTo>
                    <a:pt x="514" y="3502"/>
                  </a:lnTo>
                  <a:lnTo>
                    <a:pt x="518" y="3512"/>
                  </a:lnTo>
                  <a:lnTo>
                    <a:pt x="520" y="3522"/>
                  </a:lnTo>
                  <a:lnTo>
                    <a:pt x="524" y="3542"/>
                  </a:lnTo>
                  <a:lnTo>
                    <a:pt x="526" y="3558"/>
                  </a:lnTo>
                  <a:lnTo>
                    <a:pt x="528" y="3562"/>
                  </a:lnTo>
                  <a:lnTo>
                    <a:pt x="532" y="3564"/>
                  </a:lnTo>
                  <a:lnTo>
                    <a:pt x="542" y="3566"/>
                  </a:lnTo>
                  <a:lnTo>
                    <a:pt x="550" y="3568"/>
                  </a:lnTo>
                  <a:lnTo>
                    <a:pt x="554" y="3570"/>
                  </a:lnTo>
                  <a:lnTo>
                    <a:pt x="558" y="3572"/>
                  </a:lnTo>
                  <a:lnTo>
                    <a:pt x="562" y="3576"/>
                  </a:lnTo>
                  <a:lnTo>
                    <a:pt x="566" y="3574"/>
                  </a:lnTo>
                  <a:lnTo>
                    <a:pt x="570" y="3574"/>
                  </a:lnTo>
                  <a:lnTo>
                    <a:pt x="580" y="3574"/>
                  </a:lnTo>
                  <a:lnTo>
                    <a:pt x="586" y="3574"/>
                  </a:lnTo>
                  <a:lnTo>
                    <a:pt x="590" y="3576"/>
                  </a:lnTo>
                  <a:lnTo>
                    <a:pt x="596" y="3580"/>
                  </a:lnTo>
                  <a:lnTo>
                    <a:pt x="600" y="3584"/>
                  </a:lnTo>
                  <a:lnTo>
                    <a:pt x="604" y="3584"/>
                  </a:lnTo>
                  <a:lnTo>
                    <a:pt x="608" y="3582"/>
                  </a:lnTo>
                  <a:lnTo>
                    <a:pt x="614" y="3580"/>
                  </a:lnTo>
                  <a:lnTo>
                    <a:pt x="620" y="3582"/>
                  </a:lnTo>
                  <a:lnTo>
                    <a:pt x="636" y="3584"/>
                  </a:lnTo>
                  <a:lnTo>
                    <a:pt x="650" y="3588"/>
                  </a:lnTo>
                  <a:lnTo>
                    <a:pt x="652" y="3588"/>
                  </a:lnTo>
                  <a:lnTo>
                    <a:pt x="654" y="3586"/>
                  </a:lnTo>
                  <a:lnTo>
                    <a:pt x="654" y="3582"/>
                  </a:lnTo>
                  <a:lnTo>
                    <a:pt x="656" y="3580"/>
                  </a:lnTo>
                  <a:lnTo>
                    <a:pt x="658" y="3582"/>
                  </a:lnTo>
                  <a:lnTo>
                    <a:pt x="662" y="3586"/>
                  </a:lnTo>
                  <a:lnTo>
                    <a:pt x="664" y="3590"/>
                  </a:lnTo>
                  <a:lnTo>
                    <a:pt x="670" y="3592"/>
                  </a:lnTo>
                  <a:lnTo>
                    <a:pt x="678" y="3594"/>
                  </a:lnTo>
                  <a:lnTo>
                    <a:pt x="688" y="3598"/>
                  </a:lnTo>
                  <a:lnTo>
                    <a:pt x="692" y="3600"/>
                  </a:lnTo>
                  <a:lnTo>
                    <a:pt x="696" y="3600"/>
                  </a:lnTo>
                  <a:lnTo>
                    <a:pt x="696" y="3596"/>
                  </a:lnTo>
                  <a:lnTo>
                    <a:pt x="698" y="3592"/>
                  </a:lnTo>
                  <a:lnTo>
                    <a:pt x="700" y="3592"/>
                  </a:lnTo>
                  <a:lnTo>
                    <a:pt x="702" y="3592"/>
                  </a:lnTo>
                  <a:lnTo>
                    <a:pt x="706" y="3598"/>
                  </a:lnTo>
                  <a:lnTo>
                    <a:pt x="710" y="3600"/>
                  </a:lnTo>
                  <a:lnTo>
                    <a:pt x="712" y="3600"/>
                  </a:lnTo>
                  <a:lnTo>
                    <a:pt x="716" y="3598"/>
                  </a:lnTo>
                  <a:lnTo>
                    <a:pt x="724" y="3594"/>
                  </a:lnTo>
                  <a:lnTo>
                    <a:pt x="726" y="3592"/>
                  </a:lnTo>
                  <a:lnTo>
                    <a:pt x="730" y="3594"/>
                  </a:lnTo>
                  <a:lnTo>
                    <a:pt x="732" y="3594"/>
                  </a:lnTo>
                  <a:lnTo>
                    <a:pt x="734" y="3594"/>
                  </a:lnTo>
                  <a:lnTo>
                    <a:pt x="738" y="3590"/>
                  </a:lnTo>
                  <a:lnTo>
                    <a:pt x="740" y="3588"/>
                  </a:lnTo>
                  <a:lnTo>
                    <a:pt x="746" y="3588"/>
                  </a:lnTo>
                  <a:lnTo>
                    <a:pt x="752" y="3588"/>
                  </a:lnTo>
                  <a:lnTo>
                    <a:pt x="762" y="3590"/>
                  </a:lnTo>
                  <a:lnTo>
                    <a:pt x="770" y="3594"/>
                  </a:lnTo>
                  <a:lnTo>
                    <a:pt x="774" y="3594"/>
                  </a:lnTo>
                  <a:lnTo>
                    <a:pt x="776" y="3592"/>
                  </a:lnTo>
                  <a:lnTo>
                    <a:pt x="778" y="3590"/>
                  </a:lnTo>
                  <a:lnTo>
                    <a:pt x="780" y="3588"/>
                  </a:lnTo>
                  <a:lnTo>
                    <a:pt x="782" y="3586"/>
                  </a:lnTo>
                  <a:lnTo>
                    <a:pt x="786" y="3586"/>
                  </a:lnTo>
                  <a:lnTo>
                    <a:pt x="794" y="3586"/>
                  </a:lnTo>
                  <a:lnTo>
                    <a:pt x="810" y="3590"/>
                  </a:lnTo>
                  <a:lnTo>
                    <a:pt x="820" y="3594"/>
                  </a:lnTo>
                  <a:lnTo>
                    <a:pt x="824" y="3594"/>
                  </a:lnTo>
                  <a:lnTo>
                    <a:pt x="828" y="3590"/>
                  </a:lnTo>
                  <a:lnTo>
                    <a:pt x="832" y="3588"/>
                  </a:lnTo>
                  <a:lnTo>
                    <a:pt x="840" y="3586"/>
                  </a:lnTo>
                  <a:lnTo>
                    <a:pt x="866" y="3582"/>
                  </a:lnTo>
                  <a:lnTo>
                    <a:pt x="892" y="3582"/>
                  </a:lnTo>
                  <a:lnTo>
                    <a:pt x="900" y="3584"/>
                  </a:lnTo>
                  <a:lnTo>
                    <a:pt x="904" y="3586"/>
                  </a:lnTo>
                  <a:lnTo>
                    <a:pt x="904" y="3588"/>
                  </a:lnTo>
                  <a:lnTo>
                    <a:pt x="904" y="3598"/>
                  </a:lnTo>
                  <a:lnTo>
                    <a:pt x="904" y="3606"/>
                  </a:lnTo>
                  <a:lnTo>
                    <a:pt x="904" y="3608"/>
                  </a:lnTo>
                  <a:lnTo>
                    <a:pt x="906" y="3610"/>
                  </a:lnTo>
                  <a:lnTo>
                    <a:pt x="916" y="3612"/>
                  </a:lnTo>
                  <a:lnTo>
                    <a:pt x="920" y="3612"/>
                  </a:lnTo>
                  <a:lnTo>
                    <a:pt x="924" y="3614"/>
                  </a:lnTo>
                  <a:lnTo>
                    <a:pt x="926" y="3616"/>
                  </a:lnTo>
                  <a:lnTo>
                    <a:pt x="926" y="3620"/>
                  </a:lnTo>
                  <a:lnTo>
                    <a:pt x="926" y="3626"/>
                  </a:lnTo>
                  <a:lnTo>
                    <a:pt x="926" y="3630"/>
                  </a:lnTo>
                  <a:lnTo>
                    <a:pt x="928" y="3634"/>
                  </a:lnTo>
                  <a:lnTo>
                    <a:pt x="932" y="3638"/>
                  </a:lnTo>
                  <a:lnTo>
                    <a:pt x="932" y="3642"/>
                  </a:lnTo>
                  <a:lnTo>
                    <a:pt x="932" y="3646"/>
                  </a:lnTo>
                  <a:lnTo>
                    <a:pt x="934" y="3652"/>
                  </a:lnTo>
                  <a:lnTo>
                    <a:pt x="938" y="3654"/>
                  </a:lnTo>
                  <a:lnTo>
                    <a:pt x="936" y="3656"/>
                  </a:lnTo>
                  <a:lnTo>
                    <a:pt x="936" y="3658"/>
                  </a:lnTo>
                  <a:lnTo>
                    <a:pt x="940" y="3662"/>
                  </a:lnTo>
                  <a:lnTo>
                    <a:pt x="944" y="3664"/>
                  </a:lnTo>
                  <a:lnTo>
                    <a:pt x="946" y="3664"/>
                  </a:lnTo>
                  <a:lnTo>
                    <a:pt x="950" y="3664"/>
                  </a:lnTo>
                  <a:lnTo>
                    <a:pt x="952" y="3662"/>
                  </a:lnTo>
                  <a:lnTo>
                    <a:pt x="956" y="3664"/>
                  </a:lnTo>
                  <a:lnTo>
                    <a:pt x="958" y="3666"/>
                  </a:lnTo>
                  <a:lnTo>
                    <a:pt x="962" y="3670"/>
                  </a:lnTo>
                  <a:lnTo>
                    <a:pt x="966" y="3674"/>
                  </a:lnTo>
                  <a:lnTo>
                    <a:pt x="972" y="3676"/>
                  </a:lnTo>
                  <a:lnTo>
                    <a:pt x="976" y="3680"/>
                  </a:lnTo>
                  <a:lnTo>
                    <a:pt x="982" y="3690"/>
                  </a:lnTo>
                  <a:lnTo>
                    <a:pt x="986" y="3696"/>
                  </a:lnTo>
                  <a:lnTo>
                    <a:pt x="992" y="3702"/>
                  </a:lnTo>
                  <a:lnTo>
                    <a:pt x="1000" y="3708"/>
                  </a:lnTo>
                  <a:lnTo>
                    <a:pt x="1008" y="3712"/>
                  </a:lnTo>
                  <a:lnTo>
                    <a:pt x="1016" y="3716"/>
                  </a:lnTo>
                  <a:lnTo>
                    <a:pt x="1024" y="3716"/>
                  </a:lnTo>
                  <a:lnTo>
                    <a:pt x="1032" y="3716"/>
                  </a:lnTo>
                  <a:lnTo>
                    <a:pt x="1038" y="3712"/>
                  </a:lnTo>
                  <a:lnTo>
                    <a:pt x="1044" y="3708"/>
                  </a:lnTo>
                  <a:lnTo>
                    <a:pt x="1048" y="3708"/>
                  </a:lnTo>
                  <a:lnTo>
                    <a:pt x="1052" y="3710"/>
                  </a:lnTo>
                  <a:lnTo>
                    <a:pt x="1052" y="3714"/>
                  </a:lnTo>
                  <a:lnTo>
                    <a:pt x="1050" y="3720"/>
                  </a:lnTo>
                  <a:lnTo>
                    <a:pt x="1046" y="3726"/>
                  </a:lnTo>
                  <a:lnTo>
                    <a:pt x="1040" y="3730"/>
                  </a:lnTo>
                  <a:lnTo>
                    <a:pt x="1028" y="3734"/>
                  </a:lnTo>
                  <a:lnTo>
                    <a:pt x="1016" y="3736"/>
                  </a:lnTo>
                  <a:lnTo>
                    <a:pt x="1006" y="3734"/>
                  </a:lnTo>
                  <a:lnTo>
                    <a:pt x="992" y="3732"/>
                  </a:lnTo>
                  <a:lnTo>
                    <a:pt x="992" y="3734"/>
                  </a:lnTo>
                  <a:lnTo>
                    <a:pt x="994" y="3740"/>
                  </a:lnTo>
                  <a:lnTo>
                    <a:pt x="1018" y="3770"/>
                  </a:lnTo>
                  <a:lnTo>
                    <a:pt x="1048" y="3804"/>
                  </a:lnTo>
                  <a:lnTo>
                    <a:pt x="1060" y="3814"/>
                  </a:lnTo>
                  <a:lnTo>
                    <a:pt x="1070" y="3820"/>
                  </a:lnTo>
                  <a:lnTo>
                    <a:pt x="1078" y="3822"/>
                  </a:lnTo>
                  <a:lnTo>
                    <a:pt x="1090" y="3818"/>
                  </a:lnTo>
                  <a:lnTo>
                    <a:pt x="1102" y="3810"/>
                  </a:lnTo>
                  <a:lnTo>
                    <a:pt x="1116" y="3798"/>
                  </a:lnTo>
                  <a:lnTo>
                    <a:pt x="1124" y="3790"/>
                  </a:lnTo>
                  <a:lnTo>
                    <a:pt x="1128" y="3782"/>
                  </a:lnTo>
                  <a:lnTo>
                    <a:pt x="1128" y="3772"/>
                  </a:lnTo>
                  <a:lnTo>
                    <a:pt x="1128" y="3764"/>
                  </a:lnTo>
                  <a:lnTo>
                    <a:pt x="1128" y="3756"/>
                  </a:lnTo>
                  <a:lnTo>
                    <a:pt x="1128" y="3750"/>
                  </a:lnTo>
                  <a:lnTo>
                    <a:pt x="1132" y="3744"/>
                  </a:lnTo>
                  <a:lnTo>
                    <a:pt x="1138" y="3742"/>
                  </a:lnTo>
                  <a:lnTo>
                    <a:pt x="1144" y="3740"/>
                  </a:lnTo>
                  <a:lnTo>
                    <a:pt x="1148" y="3740"/>
                  </a:lnTo>
                  <a:lnTo>
                    <a:pt x="1148" y="3742"/>
                  </a:lnTo>
                  <a:lnTo>
                    <a:pt x="1146" y="3746"/>
                  </a:lnTo>
                  <a:lnTo>
                    <a:pt x="1142" y="3754"/>
                  </a:lnTo>
                  <a:lnTo>
                    <a:pt x="1142" y="3760"/>
                  </a:lnTo>
                  <a:lnTo>
                    <a:pt x="1144" y="3764"/>
                  </a:lnTo>
                  <a:lnTo>
                    <a:pt x="1146" y="3770"/>
                  </a:lnTo>
                  <a:lnTo>
                    <a:pt x="1146" y="3774"/>
                  </a:lnTo>
                  <a:lnTo>
                    <a:pt x="1144" y="3778"/>
                  </a:lnTo>
                  <a:lnTo>
                    <a:pt x="1144" y="3782"/>
                  </a:lnTo>
                  <a:lnTo>
                    <a:pt x="1144" y="3788"/>
                  </a:lnTo>
                  <a:lnTo>
                    <a:pt x="1146" y="3794"/>
                  </a:lnTo>
                  <a:lnTo>
                    <a:pt x="1150" y="3804"/>
                  </a:lnTo>
                  <a:lnTo>
                    <a:pt x="1154" y="3814"/>
                  </a:lnTo>
                  <a:lnTo>
                    <a:pt x="1154" y="3822"/>
                  </a:lnTo>
                  <a:lnTo>
                    <a:pt x="1150" y="3838"/>
                  </a:lnTo>
                  <a:lnTo>
                    <a:pt x="1148" y="3848"/>
                  </a:lnTo>
                  <a:lnTo>
                    <a:pt x="1148" y="3864"/>
                  </a:lnTo>
                  <a:lnTo>
                    <a:pt x="1148" y="3884"/>
                  </a:lnTo>
                  <a:lnTo>
                    <a:pt x="1152" y="3912"/>
                  </a:lnTo>
                  <a:lnTo>
                    <a:pt x="1170" y="4010"/>
                  </a:lnTo>
                  <a:lnTo>
                    <a:pt x="1176" y="4042"/>
                  </a:lnTo>
                  <a:lnTo>
                    <a:pt x="1184" y="4060"/>
                  </a:lnTo>
                  <a:lnTo>
                    <a:pt x="1194" y="4084"/>
                  </a:lnTo>
                  <a:lnTo>
                    <a:pt x="1210" y="4122"/>
                  </a:lnTo>
                  <a:lnTo>
                    <a:pt x="1224" y="4164"/>
                  </a:lnTo>
                  <a:lnTo>
                    <a:pt x="1230" y="4184"/>
                  </a:lnTo>
                  <a:lnTo>
                    <a:pt x="1232" y="4204"/>
                  </a:lnTo>
                  <a:lnTo>
                    <a:pt x="1236" y="4220"/>
                  </a:lnTo>
                  <a:lnTo>
                    <a:pt x="1240" y="4232"/>
                  </a:lnTo>
                  <a:lnTo>
                    <a:pt x="1254" y="4256"/>
                  </a:lnTo>
                  <a:lnTo>
                    <a:pt x="1262" y="4268"/>
                  </a:lnTo>
                  <a:lnTo>
                    <a:pt x="1268" y="4284"/>
                  </a:lnTo>
                  <a:lnTo>
                    <a:pt x="1276" y="4304"/>
                  </a:lnTo>
                  <a:lnTo>
                    <a:pt x="1282" y="4330"/>
                  </a:lnTo>
                  <a:lnTo>
                    <a:pt x="1290" y="4358"/>
                  </a:lnTo>
                  <a:lnTo>
                    <a:pt x="1296" y="4384"/>
                  </a:lnTo>
                  <a:lnTo>
                    <a:pt x="1306" y="4406"/>
                  </a:lnTo>
                  <a:lnTo>
                    <a:pt x="1314" y="4424"/>
                  </a:lnTo>
                  <a:lnTo>
                    <a:pt x="1324" y="4436"/>
                  </a:lnTo>
                  <a:lnTo>
                    <a:pt x="1328" y="4442"/>
                  </a:lnTo>
                  <a:lnTo>
                    <a:pt x="1334" y="4444"/>
                  </a:lnTo>
                  <a:lnTo>
                    <a:pt x="1338" y="4446"/>
                  </a:lnTo>
                  <a:lnTo>
                    <a:pt x="1344" y="4446"/>
                  </a:lnTo>
                  <a:lnTo>
                    <a:pt x="1348" y="4444"/>
                  </a:lnTo>
                  <a:lnTo>
                    <a:pt x="1354" y="4440"/>
                  </a:lnTo>
                  <a:lnTo>
                    <a:pt x="1362" y="4432"/>
                  </a:lnTo>
                  <a:lnTo>
                    <a:pt x="1366" y="4424"/>
                  </a:lnTo>
                  <a:lnTo>
                    <a:pt x="1368" y="4416"/>
                  </a:lnTo>
                  <a:lnTo>
                    <a:pt x="1368" y="4410"/>
                  </a:lnTo>
                  <a:lnTo>
                    <a:pt x="1368" y="4406"/>
                  </a:lnTo>
                  <a:lnTo>
                    <a:pt x="1372" y="4400"/>
                  </a:lnTo>
                  <a:lnTo>
                    <a:pt x="1376" y="4396"/>
                  </a:lnTo>
                  <a:lnTo>
                    <a:pt x="1384" y="4394"/>
                  </a:lnTo>
                  <a:lnTo>
                    <a:pt x="1402" y="4390"/>
                  </a:lnTo>
                  <a:lnTo>
                    <a:pt x="1412" y="4390"/>
                  </a:lnTo>
                  <a:lnTo>
                    <a:pt x="1418" y="4390"/>
                  </a:lnTo>
                  <a:lnTo>
                    <a:pt x="1420" y="4390"/>
                  </a:lnTo>
                  <a:lnTo>
                    <a:pt x="1420" y="4388"/>
                  </a:lnTo>
                  <a:lnTo>
                    <a:pt x="1420" y="4386"/>
                  </a:lnTo>
                  <a:lnTo>
                    <a:pt x="1416" y="4384"/>
                  </a:lnTo>
                  <a:lnTo>
                    <a:pt x="1408" y="4382"/>
                  </a:lnTo>
                  <a:lnTo>
                    <a:pt x="1404" y="4380"/>
                  </a:lnTo>
                  <a:lnTo>
                    <a:pt x="1400" y="4376"/>
                  </a:lnTo>
                  <a:lnTo>
                    <a:pt x="1402" y="4370"/>
                  </a:lnTo>
                  <a:lnTo>
                    <a:pt x="1406" y="4362"/>
                  </a:lnTo>
                  <a:lnTo>
                    <a:pt x="1410" y="4354"/>
                  </a:lnTo>
                  <a:lnTo>
                    <a:pt x="1412" y="4348"/>
                  </a:lnTo>
                  <a:lnTo>
                    <a:pt x="1412" y="4342"/>
                  </a:lnTo>
                  <a:lnTo>
                    <a:pt x="1414" y="4340"/>
                  </a:lnTo>
                  <a:lnTo>
                    <a:pt x="1428" y="4338"/>
                  </a:lnTo>
                  <a:lnTo>
                    <a:pt x="1434" y="4336"/>
                  </a:lnTo>
                  <a:lnTo>
                    <a:pt x="1436" y="4334"/>
                  </a:lnTo>
                  <a:lnTo>
                    <a:pt x="1438" y="4332"/>
                  </a:lnTo>
                  <a:lnTo>
                    <a:pt x="1438" y="4322"/>
                  </a:lnTo>
                  <a:lnTo>
                    <a:pt x="1436" y="4312"/>
                  </a:lnTo>
                  <a:lnTo>
                    <a:pt x="1434" y="4298"/>
                  </a:lnTo>
                  <a:lnTo>
                    <a:pt x="1432" y="4284"/>
                  </a:lnTo>
                  <a:lnTo>
                    <a:pt x="1434" y="4266"/>
                  </a:lnTo>
                  <a:lnTo>
                    <a:pt x="1440" y="4246"/>
                  </a:lnTo>
                  <a:lnTo>
                    <a:pt x="1448" y="4226"/>
                  </a:lnTo>
                  <a:lnTo>
                    <a:pt x="1454" y="4206"/>
                  </a:lnTo>
                  <a:lnTo>
                    <a:pt x="1456" y="4196"/>
                  </a:lnTo>
                  <a:lnTo>
                    <a:pt x="1454" y="4186"/>
                  </a:lnTo>
                  <a:lnTo>
                    <a:pt x="1452" y="4172"/>
                  </a:lnTo>
                  <a:lnTo>
                    <a:pt x="1448" y="4154"/>
                  </a:lnTo>
                  <a:lnTo>
                    <a:pt x="1448" y="4144"/>
                  </a:lnTo>
                  <a:lnTo>
                    <a:pt x="1450" y="4138"/>
                  </a:lnTo>
                  <a:lnTo>
                    <a:pt x="1450" y="4128"/>
                  </a:lnTo>
                  <a:lnTo>
                    <a:pt x="1446" y="4108"/>
                  </a:lnTo>
                  <a:lnTo>
                    <a:pt x="1444" y="4098"/>
                  </a:lnTo>
                  <a:lnTo>
                    <a:pt x="1442" y="4088"/>
                  </a:lnTo>
                  <a:lnTo>
                    <a:pt x="1444" y="4082"/>
                  </a:lnTo>
                  <a:lnTo>
                    <a:pt x="1444" y="4076"/>
                  </a:lnTo>
                  <a:lnTo>
                    <a:pt x="1448" y="4074"/>
                  </a:lnTo>
                  <a:lnTo>
                    <a:pt x="1452" y="4070"/>
                  </a:lnTo>
                  <a:lnTo>
                    <a:pt x="1460" y="4068"/>
                  </a:lnTo>
                  <a:lnTo>
                    <a:pt x="1470" y="4066"/>
                  </a:lnTo>
                  <a:lnTo>
                    <a:pt x="1480" y="4064"/>
                  </a:lnTo>
                  <a:lnTo>
                    <a:pt x="1488" y="4058"/>
                  </a:lnTo>
                  <a:lnTo>
                    <a:pt x="1490" y="4054"/>
                  </a:lnTo>
                  <a:lnTo>
                    <a:pt x="1492" y="4050"/>
                  </a:lnTo>
                  <a:lnTo>
                    <a:pt x="1494" y="4040"/>
                  </a:lnTo>
                  <a:lnTo>
                    <a:pt x="1496" y="4038"/>
                  </a:lnTo>
                  <a:lnTo>
                    <a:pt x="1498" y="4038"/>
                  </a:lnTo>
                  <a:lnTo>
                    <a:pt x="1502" y="4040"/>
                  </a:lnTo>
                  <a:lnTo>
                    <a:pt x="1506" y="4042"/>
                  </a:lnTo>
                  <a:lnTo>
                    <a:pt x="1512" y="4042"/>
                  </a:lnTo>
                  <a:lnTo>
                    <a:pt x="1520" y="4040"/>
                  </a:lnTo>
                  <a:lnTo>
                    <a:pt x="1530" y="4032"/>
                  </a:lnTo>
                  <a:lnTo>
                    <a:pt x="1536" y="4024"/>
                  </a:lnTo>
                  <a:lnTo>
                    <a:pt x="1538" y="4020"/>
                  </a:lnTo>
                  <a:lnTo>
                    <a:pt x="1538" y="4016"/>
                  </a:lnTo>
                  <a:lnTo>
                    <a:pt x="1538" y="4014"/>
                  </a:lnTo>
                  <a:lnTo>
                    <a:pt x="1538" y="4010"/>
                  </a:lnTo>
                  <a:lnTo>
                    <a:pt x="1542" y="4004"/>
                  </a:lnTo>
                  <a:lnTo>
                    <a:pt x="1550" y="3996"/>
                  </a:lnTo>
                  <a:lnTo>
                    <a:pt x="1566" y="3982"/>
                  </a:lnTo>
                  <a:lnTo>
                    <a:pt x="1584" y="3966"/>
                  </a:lnTo>
                  <a:lnTo>
                    <a:pt x="1600" y="3950"/>
                  </a:lnTo>
                  <a:lnTo>
                    <a:pt x="1624" y="3918"/>
                  </a:lnTo>
                  <a:lnTo>
                    <a:pt x="1644" y="3892"/>
                  </a:lnTo>
                  <a:lnTo>
                    <a:pt x="1654" y="3880"/>
                  </a:lnTo>
                  <a:lnTo>
                    <a:pt x="1666" y="3870"/>
                  </a:lnTo>
                  <a:lnTo>
                    <a:pt x="1674" y="3866"/>
                  </a:lnTo>
                  <a:lnTo>
                    <a:pt x="1680" y="3864"/>
                  </a:lnTo>
                  <a:lnTo>
                    <a:pt x="1688" y="3864"/>
                  </a:lnTo>
                  <a:lnTo>
                    <a:pt x="1692" y="3864"/>
                  </a:lnTo>
                  <a:lnTo>
                    <a:pt x="1696" y="3860"/>
                  </a:lnTo>
                  <a:lnTo>
                    <a:pt x="1704" y="3852"/>
                  </a:lnTo>
                  <a:lnTo>
                    <a:pt x="1714" y="3840"/>
                  </a:lnTo>
                  <a:lnTo>
                    <a:pt x="1722" y="3828"/>
                  </a:lnTo>
                  <a:lnTo>
                    <a:pt x="1724" y="3816"/>
                  </a:lnTo>
                  <a:lnTo>
                    <a:pt x="1724" y="3808"/>
                  </a:lnTo>
                  <a:lnTo>
                    <a:pt x="1722" y="3802"/>
                  </a:lnTo>
                  <a:lnTo>
                    <a:pt x="1720" y="3796"/>
                  </a:lnTo>
                  <a:lnTo>
                    <a:pt x="1720" y="3790"/>
                  </a:lnTo>
                  <a:lnTo>
                    <a:pt x="1724" y="3784"/>
                  </a:lnTo>
                  <a:lnTo>
                    <a:pt x="1736" y="3778"/>
                  </a:lnTo>
                  <a:lnTo>
                    <a:pt x="1748" y="3772"/>
                  </a:lnTo>
                  <a:lnTo>
                    <a:pt x="1756" y="3766"/>
                  </a:lnTo>
                  <a:lnTo>
                    <a:pt x="1768" y="3758"/>
                  </a:lnTo>
                  <a:lnTo>
                    <a:pt x="1770" y="3756"/>
                  </a:lnTo>
                  <a:lnTo>
                    <a:pt x="1772" y="3756"/>
                  </a:lnTo>
                  <a:lnTo>
                    <a:pt x="1774" y="3766"/>
                  </a:lnTo>
                  <a:lnTo>
                    <a:pt x="1774" y="3772"/>
                  </a:lnTo>
                  <a:lnTo>
                    <a:pt x="1778" y="3776"/>
                  </a:lnTo>
                  <a:lnTo>
                    <a:pt x="1780" y="3778"/>
                  </a:lnTo>
                  <a:lnTo>
                    <a:pt x="1784" y="3778"/>
                  </a:lnTo>
                  <a:lnTo>
                    <a:pt x="1790" y="3774"/>
                  </a:lnTo>
                  <a:lnTo>
                    <a:pt x="1794" y="3774"/>
                  </a:lnTo>
                  <a:lnTo>
                    <a:pt x="1798" y="3774"/>
                  </a:lnTo>
                  <a:lnTo>
                    <a:pt x="1804" y="3776"/>
                  </a:lnTo>
                  <a:lnTo>
                    <a:pt x="1808" y="3776"/>
                  </a:lnTo>
                  <a:lnTo>
                    <a:pt x="1810" y="3774"/>
                  </a:lnTo>
                  <a:lnTo>
                    <a:pt x="1808" y="3768"/>
                  </a:lnTo>
                  <a:lnTo>
                    <a:pt x="1806" y="3760"/>
                  </a:lnTo>
                  <a:lnTo>
                    <a:pt x="1806" y="3758"/>
                  </a:lnTo>
                  <a:lnTo>
                    <a:pt x="1810" y="3756"/>
                  </a:lnTo>
                  <a:lnTo>
                    <a:pt x="1812" y="3762"/>
                  </a:lnTo>
                  <a:lnTo>
                    <a:pt x="1816" y="3766"/>
                  </a:lnTo>
                  <a:lnTo>
                    <a:pt x="1818" y="3766"/>
                  </a:lnTo>
                  <a:lnTo>
                    <a:pt x="1820" y="3766"/>
                  </a:lnTo>
                  <a:lnTo>
                    <a:pt x="1824" y="3766"/>
                  </a:lnTo>
                  <a:lnTo>
                    <a:pt x="1826" y="3766"/>
                  </a:lnTo>
                  <a:lnTo>
                    <a:pt x="1828" y="3768"/>
                  </a:lnTo>
                  <a:lnTo>
                    <a:pt x="1830" y="3770"/>
                  </a:lnTo>
                  <a:lnTo>
                    <a:pt x="1832" y="3770"/>
                  </a:lnTo>
                  <a:lnTo>
                    <a:pt x="1836" y="3764"/>
                  </a:lnTo>
                  <a:lnTo>
                    <a:pt x="1842" y="3760"/>
                  </a:lnTo>
                  <a:lnTo>
                    <a:pt x="1844" y="3760"/>
                  </a:lnTo>
                  <a:lnTo>
                    <a:pt x="1848" y="3762"/>
                  </a:lnTo>
                  <a:lnTo>
                    <a:pt x="1852" y="3766"/>
                  </a:lnTo>
                  <a:lnTo>
                    <a:pt x="1856" y="3764"/>
                  </a:lnTo>
                  <a:lnTo>
                    <a:pt x="1860" y="3762"/>
                  </a:lnTo>
                  <a:lnTo>
                    <a:pt x="1864" y="3756"/>
                  </a:lnTo>
                  <a:lnTo>
                    <a:pt x="1866" y="3748"/>
                  </a:lnTo>
                  <a:lnTo>
                    <a:pt x="1868" y="3740"/>
                  </a:lnTo>
                  <a:lnTo>
                    <a:pt x="1868" y="3734"/>
                  </a:lnTo>
                  <a:lnTo>
                    <a:pt x="1866" y="3726"/>
                  </a:lnTo>
                  <a:lnTo>
                    <a:pt x="1864" y="3716"/>
                  </a:lnTo>
                  <a:lnTo>
                    <a:pt x="1866" y="3706"/>
                  </a:lnTo>
                  <a:lnTo>
                    <a:pt x="1866" y="3698"/>
                  </a:lnTo>
                  <a:lnTo>
                    <a:pt x="1866" y="3690"/>
                  </a:lnTo>
                  <a:lnTo>
                    <a:pt x="1864" y="3686"/>
                  </a:lnTo>
                  <a:lnTo>
                    <a:pt x="1866" y="3684"/>
                  </a:lnTo>
                  <a:lnTo>
                    <a:pt x="1868" y="3680"/>
                  </a:lnTo>
                  <a:lnTo>
                    <a:pt x="1870" y="3676"/>
                  </a:lnTo>
                  <a:lnTo>
                    <a:pt x="1872" y="3678"/>
                  </a:lnTo>
                  <a:lnTo>
                    <a:pt x="1872" y="3684"/>
                  </a:lnTo>
                  <a:lnTo>
                    <a:pt x="1876" y="3710"/>
                  </a:lnTo>
                  <a:lnTo>
                    <a:pt x="1880" y="3720"/>
                  </a:lnTo>
                  <a:lnTo>
                    <a:pt x="1882" y="3724"/>
                  </a:lnTo>
                  <a:lnTo>
                    <a:pt x="1884" y="3726"/>
                  </a:lnTo>
                  <a:lnTo>
                    <a:pt x="1888" y="3726"/>
                  </a:lnTo>
                  <a:lnTo>
                    <a:pt x="1890" y="3726"/>
                  </a:lnTo>
                  <a:lnTo>
                    <a:pt x="1898" y="3722"/>
                  </a:lnTo>
                  <a:lnTo>
                    <a:pt x="1900" y="3720"/>
                  </a:lnTo>
                  <a:lnTo>
                    <a:pt x="1904" y="3720"/>
                  </a:lnTo>
                  <a:lnTo>
                    <a:pt x="1906" y="3722"/>
                  </a:lnTo>
                  <a:lnTo>
                    <a:pt x="1910" y="3726"/>
                  </a:lnTo>
                  <a:lnTo>
                    <a:pt x="1916" y="3738"/>
                  </a:lnTo>
                  <a:lnTo>
                    <a:pt x="1922" y="3760"/>
                  </a:lnTo>
                  <a:lnTo>
                    <a:pt x="1926" y="3768"/>
                  </a:lnTo>
                  <a:lnTo>
                    <a:pt x="1928" y="3772"/>
                  </a:lnTo>
                  <a:lnTo>
                    <a:pt x="1928" y="3774"/>
                  </a:lnTo>
                  <a:lnTo>
                    <a:pt x="1928" y="3780"/>
                  </a:lnTo>
                  <a:lnTo>
                    <a:pt x="1926" y="3786"/>
                  </a:lnTo>
                  <a:lnTo>
                    <a:pt x="1926" y="3792"/>
                  </a:lnTo>
                  <a:lnTo>
                    <a:pt x="1930" y="3804"/>
                  </a:lnTo>
                  <a:lnTo>
                    <a:pt x="1934" y="3814"/>
                  </a:lnTo>
                  <a:lnTo>
                    <a:pt x="1936" y="3810"/>
                  </a:lnTo>
                  <a:lnTo>
                    <a:pt x="1936" y="3800"/>
                  </a:lnTo>
                  <a:lnTo>
                    <a:pt x="1938" y="3806"/>
                  </a:lnTo>
                  <a:lnTo>
                    <a:pt x="1942" y="3816"/>
                  </a:lnTo>
                  <a:lnTo>
                    <a:pt x="1946" y="3828"/>
                  </a:lnTo>
                  <a:lnTo>
                    <a:pt x="1952" y="3838"/>
                  </a:lnTo>
                  <a:lnTo>
                    <a:pt x="1968" y="3862"/>
                  </a:lnTo>
                  <a:lnTo>
                    <a:pt x="1972" y="3864"/>
                  </a:lnTo>
                  <a:lnTo>
                    <a:pt x="1974" y="3860"/>
                  </a:lnTo>
                  <a:lnTo>
                    <a:pt x="1976" y="3856"/>
                  </a:lnTo>
                  <a:lnTo>
                    <a:pt x="1978" y="3854"/>
                  </a:lnTo>
                  <a:lnTo>
                    <a:pt x="1980" y="3854"/>
                  </a:lnTo>
                  <a:lnTo>
                    <a:pt x="1982" y="3854"/>
                  </a:lnTo>
                  <a:lnTo>
                    <a:pt x="1990" y="3862"/>
                  </a:lnTo>
                  <a:lnTo>
                    <a:pt x="1994" y="3870"/>
                  </a:lnTo>
                  <a:lnTo>
                    <a:pt x="1998" y="3876"/>
                  </a:lnTo>
                  <a:lnTo>
                    <a:pt x="2004" y="3882"/>
                  </a:lnTo>
                  <a:lnTo>
                    <a:pt x="2008" y="3886"/>
                  </a:lnTo>
                  <a:lnTo>
                    <a:pt x="2008" y="3888"/>
                  </a:lnTo>
                  <a:lnTo>
                    <a:pt x="2006" y="3890"/>
                  </a:lnTo>
                  <a:lnTo>
                    <a:pt x="2002" y="3892"/>
                  </a:lnTo>
                  <a:lnTo>
                    <a:pt x="2000" y="3892"/>
                  </a:lnTo>
                  <a:lnTo>
                    <a:pt x="1996" y="3890"/>
                  </a:lnTo>
                  <a:lnTo>
                    <a:pt x="1992" y="3886"/>
                  </a:lnTo>
                  <a:lnTo>
                    <a:pt x="1990" y="3886"/>
                  </a:lnTo>
                  <a:lnTo>
                    <a:pt x="1988" y="3888"/>
                  </a:lnTo>
                  <a:lnTo>
                    <a:pt x="1986" y="3890"/>
                  </a:lnTo>
                  <a:lnTo>
                    <a:pt x="1986" y="3894"/>
                  </a:lnTo>
                  <a:lnTo>
                    <a:pt x="1992" y="3904"/>
                  </a:lnTo>
                  <a:lnTo>
                    <a:pt x="1998" y="3910"/>
                  </a:lnTo>
                  <a:lnTo>
                    <a:pt x="2000" y="3912"/>
                  </a:lnTo>
                  <a:lnTo>
                    <a:pt x="2000" y="3910"/>
                  </a:lnTo>
                  <a:lnTo>
                    <a:pt x="2002" y="3904"/>
                  </a:lnTo>
                  <a:lnTo>
                    <a:pt x="2004" y="3900"/>
                  </a:lnTo>
                  <a:lnTo>
                    <a:pt x="2006" y="3900"/>
                  </a:lnTo>
                  <a:lnTo>
                    <a:pt x="2010" y="3912"/>
                  </a:lnTo>
                  <a:lnTo>
                    <a:pt x="2016" y="3930"/>
                  </a:lnTo>
                  <a:lnTo>
                    <a:pt x="2024" y="3950"/>
                  </a:lnTo>
                  <a:lnTo>
                    <a:pt x="2028" y="3960"/>
                  </a:lnTo>
                  <a:lnTo>
                    <a:pt x="2032" y="3972"/>
                  </a:lnTo>
                  <a:lnTo>
                    <a:pt x="2032" y="3982"/>
                  </a:lnTo>
                  <a:lnTo>
                    <a:pt x="2030" y="3992"/>
                  </a:lnTo>
                  <a:lnTo>
                    <a:pt x="2016" y="4034"/>
                  </a:lnTo>
                  <a:lnTo>
                    <a:pt x="2014" y="4050"/>
                  </a:lnTo>
                  <a:lnTo>
                    <a:pt x="2014" y="4056"/>
                  </a:lnTo>
                  <a:lnTo>
                    <a:pt x="2016" y="4058"/>
                  </a:lnTo>
                  <a:lnTo>
                    <a:pt x="2020" y="4058"/>
                  </a:lnTo>
                  <a:lnTo>
                    <a:pt x="2022" y="4056"/>
                  </a:lnTo>
                  <a:lnTo>
                    <a:pt x="2026" y="4050"/>
                  </a:lnTo>
                  <a:lnTo>
                    <a:pt x="2028" y="4044"/>
                  </a:lnTo>
                  <a:lnTo>
                    <a:pt x="2030" y="4042"/>
                  </a:lnTo>
                  <a:lnTo>
                    <a:pt x="2034" y="4042"/>
                  </a:lnTo>
                  <a:lnTo>
                    <a:pt x="2036" y="4042"/>
                  </a:lnTo>
                  <a:lnTo>
                    <a:pt x="2036" y="4044"/>
                  </a:lnTo>
                  <a:lnTo>
                    <a:pt x="2032" y="4048"/>
                  </a:lnTo>
                  <a:lnTo>
                    <a:pt x="2032" y="4054"/>
                  </a:lnTo>
                  <a:lnTo>
                    <a:pt x="2032" y="4056"/>
                  </a:lnTo>
                  <a:lnTo>
                    <a:pt x="2036" y="4060"/>
                  </a:lnTo>
                  <a:lnTo>
                    <a:pt x="2040" y="4064"/>
                  </a:lnTo>
                  <a:lnTo>
                    <a:pt x="2042" y="4064"/>
                  </a:lnTo>
                  <a:lnTo>
                    <a:pt x="2046" y="4062"/>
                  </a:lnTo>
                  <a:lnTo>
                    <a:pt x="2048" y="4060"/>
                  </a:lnTo>
                  <a:lnTo>
                    <a:pt x="2050" y="4060"/>
                  </a:lnTo>
                  <a:lnTo>
                    <a:pt x="2052" y="4062"/>
                  </a:lnTo>
                  <a:lnTo>
                    <a:pt x="2056" y="4066"/>
                  </a:lnTo>
                  <a:lnTo>
                    <a:pt x="2062" y="4070"/>
                  </a:lnTo>
                  <a:lnTo>
                    <a:pt x="2066" y="4068"/>
                  </a:lnTo>
                  <a:lnTo>
                    <a:pt x="2068" y="4066"/>
                  </a:lnTo>
                  <a:lnTo>
                    <a:pt x="2072" y="4060"/>
                  </a:lnTo>
                  <a:lnTo>
                    <a:pt x="2080" y="4048"/>
                  </a:lnTo>
                  <a:lnTo>
                    <a:pt x="2086" y="4042"/>
                  </a:lnTo>
                  <a:lnTo>
                    <a:pt x="2092" y="4038"/>
                  </a:lnTo>
                  <a:lnTo>
                    <a:pt x="2106" y="4032"/>
                  </a:lnTo>
                  <a:lnTo>
                    <a:pt x="2112" y="4028"/>
                  </a:lnTo>
                  <a:lnTo>
                    <a:pt x="2118" y="4024"/>
                  </a:lnTo>
                  <a:lnTo>
                    <a:pt x="2122" y="4016"/>
                  </a:lnTo>
                  <a:lnTo>
                    <a:pt x="2124" y="4008"/>
                  </a:lnTo>
                  <a:lnTo>
                    <a:pt x="2126" y="3998"/>
                  </a:lnTo>
                  <a:lnTo>
                    <a:pt x="2122" y="3986"/>
                  </a:lnTo>
                  <a:lnTo>
                    <a:pt x="2128" y="3990"/>
                  </a:lnTo>
                  <a:lnTo>
                    <a:pt x="2130" y="3992"/>
                  </a:lnTo>
                  <a:lnTo>
                    <a:pt x="2132" y="3998"/>
                  </a:lnTo>
                  <a:lnTo>
                    <a:pt x="2132" y="4002"/>
                  </a:lnTo>
                  <a:lnTo>
                    <a:pt x="2136" y="4004"/>
                  </a:lnTo>
                  <a:lnTo>
                    <a:pt x="2138" y="4008"/>
                  </a:lnTo>
                  <a:lnTo>
                    <a:pt x="2140" y="4020"/>
                  </a:lnTo>
                  <a:lnTo>
                    <a:pt x="2144" y="4028"/>
                  </a:lnTo>
                  <a:lnTo>
                    <a:pt x="2146" y="4030"/>
                  </a:lnTo>
                  <a:lnTo>
                    <a:pt x="2148" y="4032"/>
                  </a:lnTo>
                  <a:lnTo>
                    <a:pt x="2152" y="4030"/>
                  </a:lnTo>
                  <a:lnTo>
                    <a:pt x="2156" y="4028"/>
                  </a:lnTo>
                  <a:lnTo>
                    <a:pt x="2158" y="4028"/>
                  </a:lnTo>
                  <a:lnTo>
                    <a:pt x="2156" y="4032"/>
                  </a:lnTo>
                  <a:lnTo>
                    <a:pt x="2152" y="4040"/>
                  </a:lnTo>
                  <a:lnTo>
                    <a:pt x="2150" y="4046"/>
                  </a:lnTo>
                  <a:lnTo>
                    <a:pt x="2150" y="4052"/>
                  </a:lnTo>
                  <a:lnTo>
                    <a:pt x="2154" y="4060"/>
                  </a:lnTo>
                  <a:lnTo>
                    <a:pt x="2156" y="4070"/>
                  </a:lnTo>
                  <a:lnTo>
                    <a:pt x="2158" y="4092"/>
                  </a:lnTo>
                  <a:lnTo>
                    <a:pt x="2160" y="4114"/>
                  </a:lnTo>
                  <a:lnTo>
                    <a:pt x="2164" y="4128"/>
                  </a:lnTo>
                  <a:lnTo>
                    <a:pt x="2168" y="4140"/>
                  </a:lnTo>
                  <a:lnTo>
                    <a:pt x="2172" y="4154"/>
                  </a:lnTo>
                  <a:lnTo>
                    <a:pt x="2172" y="4172"/>
                  </a:lnTo>
                  <a:lnTo>
                    <a:pt x="2174" y="4172"/>
                  </a:lnTo>
                  <a:lnTo>
                    <a:pt x="2176" y="4166"/>
                  </a:lnTo>
                  <a:lnTo>
                    <a:pt x="2178" y="4168"/>
                  </a:lnTo>
                  <a:lnTo>
                    <a:pt x="2180" y="4172"/>
                  </a:lnTo>
                  <a:lnTo>
                    <a:pt x="2184" y="4186"/>
                  </a:lnTo>
                  <a:lnTo>
                    <a:pt x="2188" y="4198"/>
                  </a:lnTo>
                  <a:lnTo>
                    <a:pt x="2190" y="4208"/>
                  </a:lnTo>
                  <a:lnTo>
                    <a:pt x="2192" y="4216"/>
                  </a:lnTo>
                  <a:lnTo>
                    <a:pt x="2194" y="4224"/>
                  </a:lnTo>
                  <a:lnTo>
                    <a:pt x="2192" y="4232"/>
                  </a:lnTo>
                  <a:lnTo>
                    <a:pt x="2192" y="4240"/>
                  </a:lnTo>
                  <a:lnTo>
                    <a:pt x="2192" y="4242"/>
                  </a:lnTo>
                  <a:lnTo>
                    <a:pt x="2194" y="4246"/>
                  </a:lnTo>
                  <a:lnTo>
                    <a:pt x="2194" y="4248"/>
                  </a:lnTo>
                  <a:lnTo>
                    <a:pt x="2194" y="4250"/>
                  </a:lnTo>
                  <a:lnTo>
                    <a:pt x="2192" y="4258"/>
                  </a:lnTo>
                  <a:lnTo>
                    <a:pt x="2190" y="4266"/>
                  </a:lnTo>
                  <a:lnTo>
                    <a:pt x="2192" y="4268"/>
                  </a:lnTo>
                  <a:lnTo>
                    <a:pt x="2196" y="4268"/>
                  </a:lnTo>
                  <a:lnTo>
                    <a:pt x="2198" y="4268"/>
                  </a:lnTo>
                  <a:lnTo>
                    <a:pt x="2200" y="4270"/>
                  </a:lnTo>
                  <a:lnTo>
                    <a:pt x="2200" y="4276"/>
                  </a:lnTo>
                  <a:lnTo>
                    <a:pt x="2196" y="4286"/>
                  </a:lnTo>
                  <a:lnTo>
                    <a:pt x="2196" y="4298"/>
                  </a:lnTo>
                  <a:lnTo>
                    <a:pt x="2194" y="4306"/>
                  </a:lnTo>
                  <a:lnTo>
                    <a:pt x="2192" y="4310"/>
                  </a:lnTo>
                  <a:lnTo>
                    <a:pt x="2190" y="4320"/>
                  </a:lnTo>
                  <a:lnTo>
                    <a:pt x="2188" y="4344"/>
                  </a:lnTo>
                  <a:lnTo>
                    <a:pt x="2188" y="4352"/>
                  </a:lnTo>
                  <a:lnTo>
                    <a:pt x="2190" y="4352"/>
                  </a:lnTo>
                  <a:lnTo>
                    <a:pt x="2198" y="4336"/>
                  </a:lnTo>
                  <a:lnTo>
                    <a:pt x="2198" y="4340"/>
                  </a:lnTo>
                  <a:lnTo>
                    <a:pt x="2198" y="4346"/>
                  </a:lnTo>
                  <a:lnTo>
                    <a:pt x="2190" y="4360"/>
                  </a:lnTo>
                  <a:lnTo>
                    <a:pt x="2186" y="4368"/>
                  </a:lnTo>
                  <a:lnTo>
                    <a:pt x="2188" y="4372"/>
                  </a:lnTo>
                  <a:lnTo>
                    <a:pt x="2188" y="4374"/>
                  </a:lnTo>
                  <a:lnTo>
                    <a:pt x="2186" y="4380"/>
                  </a:lnTo>
                  <a:lnTo>
                    <a:pt x="2182" y="4390"/>
                  </a:lnTo>
                  <a:lnTo>
                    <a:pt x="2182" y="4396"/>
                  </a:lnTo>
                  <a:lnTo>
                    <a:pt x="2182" y="4400"/>
                  </a:lnTo>
                  <a:lnTo>
                    <a:pt x="2180" y="4406"/>
                  </a:lnTo>
                  <a:lnTo>
                    <a:pt x="2178" y="4416"/>
                  </a:lnTo>
                  <a:lnTo>
                    <a:pt x="2176" y="4426"/>
                  </a:lnTo>
                  <a:lnTo>
                    <a:pt x="2178" y="4434"/>
                  </a:lnTo>
                  <a:lnTo>
                    <a:pt x="2180" y="4440"/>
                  </a:lnTo>
                  <a:lnTo>
                    <a:pt x="2182" y="4442"/>
                  </a:lnTo>
                  <a:lnTo>
                    <a:pt x="2184" y="4442"/>
                  </a:lnTo>
                  <a:lnTo>
                    <a:pt x="2186" y="4438"/>
                  </a:lnTo>
                  <a:lnTo>
                    <a:pt x="2190" y="4432"/>
                  </a:lnTo>
                  <a:lnTo>
                    <a:pt x="2190" y="4430"/>
                  </a:lnTo>
                  <a:lnTo>
                    <a:pt x="2192" y="4430"/>
                  </a:lnTo>
                  <a:lnTo>
                    <a:pt x="2198" y="4438"/>
                  </a:lnTo>
                  <a:lnTo>
                    <a:pt x="2204" y="4450"/>
                  </a:lnTo>
                  <a:lnTo>
                    <a:pt x="2210" y="4464"/>
                  </a:lnTo>
                  <a:lnTo>
                    <a:pt x="2220" y="4480"/>
                  </a:lnTo>
                  <a:lnTo>
                    <a:pt x="2224" y="4484"/>
                  </a:lnTo>
                  <a:lnTo>
                    <a:pt x="2228" y="4484"/>
                  </a:lnTo>
                  <a:lnTo>
                    <a:pt x="2232" y="4486"/>
                  </a:lnTo>
                  <a:lnTo>
                    <a:pt x="2234" y="4488"/>
                  </a:lnTo>
                  <a:lnTo>
                    <a:pt x="2234" y="4494"/>
                  </a:lnTo>
                  <a:lnTo>
                    <a:pt x="2234" y="4498"/>
                  </a:lnTo>
                  <a:lnTo>
                    <a:pt x="2236" y="4502"/>
                  </a:lnTo>
                  <a:lnTo>
                    <a:pt x="2238" y="4508"/>
                  </a:lnTo>
                  <a:lnTo>
                    <a:pt x="2248" y="4516"/>
                  </a:lnTo>
                  <a:lnTo>
                    <a:pt x="2254" y="4526"/>
                  </a:lnTo>
                  <a:lnTo>
                    <a:pt x="2258" y="4536"/>
                  </a:lnTo>
                  <a:lnTo>
                    <a:pt x="2262" y="4544"/>
                  </a:lnTo>
                  <a:lnTo>
                    <a:pt x="2266" y="4562"/>
                  </a:lnTo>
                  <a:lnTo>
                    <a:pt x="2266" y="4578"/>
                  </a:lnTo>
                  <a:lnTo>
                    <a:pt x="2266" y="4588"/>
                  </a:lnTo>
                  <a:lnTo>
                    <a:pt x="2264" y="4592"/>
                  </a:lnTo>
                  <a:lnTo>
                    <a:pt x="2264" y="4596"/>
                  </a:lnTo>
                  <a:lnTo>
                    <a:pt x="2268" y="4600"/>
                  </a:lnTo>
                  <a:lnTo>
                    <a:pt x="2270" y="4602"/>
                  </a:lnTo>
                  <a:lnTo>
                    <a:pt x="2272" y="4606"/>
                  </a:lnTo>
                  <a:lnTo>
                    <a:pt x="2274" y="4612"/>
                  </a:lnTo>
                  <a:lnTo>
                    <a:pt x="2272" y="4622"/>
                  </a:lnTo>
                  <a:lnTo>
                    <a:pt x="2272" y="4634"/>
                  </a:lnTo>
                  <a:lnTo>
                    <a:pt x="2276" y="4638"/>
                  </a:lnTo>
                  <a:lnTo>
                    <a:pt x="2278" y="4640"/>
                  </a:lnTo>
                  <a:lnTo>
                    <a:pt x="2278" y="4644"/>
                  </a:lnTo>
                  <a:lnTo>
                    <a:pt x="2278" y="4648"/>
                  </a:lnTo>
                  <a:lnTo>
                    <a:pt x="2282" y="4654"/>
                  </a:lnTo>
                  <a:lnTo>
                    <a:pt x="2292" y="4666"/>
                  </a:lnTo>
                  <a:lnTo>
                    <a:pt x="2296" y="4672"/>
                  </a:lnTo>
                  <a:lnTo>
                    <a:pt x="2300" y="4680"/>
                  </a:lnTo>
                  <a:lnTo>
                    <a:pt x="2302" y="4688"/>
                  </a:lnTo>
                  <a:lnTo>
                    <a:pt x="2302" y="4696"/>
                  </a:lnTo>
                  <a:lnTo>
                    <a:pt x="2302" y="4700"/>
                  </a:lnTo>
                  <a:lnTo>
                    <a:pt x="2302" y="4702"/>
                  </a:lnTo>
                  <a:lnTo>
                    <a:pt x="2308" y="4708"/>
                  </a:lnTo>
                  <a:lnTo>
                    <a:pt x="2320" y="4716"/>
                  </a:lnTo>
                  <a:lnTo>
                    <a:pt x="2330" y="4724"/>
                  </a:lnTo>
                  <a:lnTo>
                    <a:pt x="2344" y="4736"/>
                  </a:lnTo>
                  <a:lnTo>
                    <a:pt x="2354" y="4746"/>
                  </a:lnTo>
                  <a:lnTo>
                    <a:pt x="2364" y="4754"/>
                  </a:lnTo>
                  <a:lnTo>
                    <a:pt x="2376" y="4760"/>
                  </a:lnTo>
                  <a:lnTo>
                    <a:pt x="2382" y="4764"/>
                  </a:lnTo>
                  <a:lnTo>
                    <a:pt x="2384" y="4766"/>
                  </a:lnTo>
                  <a:lnTo>
                    <a:pt x="2386" y="4770"/>
                  </a:lnTo>
                  <a:lnTo>
                    <a:pt x="2390" y="4776"/>
                  </a:lnTo>
                  <a:lnTo>
                    <a:pt x="2392" y="4774"/>
                  </a:lnTo>
                  <a:lnTo>
                    <a:pt x="2396" y="4770"/>
                  </a:lnTo>
                  <a:lnTo>
                    <a:pt x="2400" y="4770"/>
                  </a:lnTo>
                  <a:lnTo>
                    <a:pt x="2404" y="4770"/>
                  </a:lnTo>
                  <a:lnTo>
                    <a:pt x="2408" y="4770"/>
                  </a:lnTo>
                  <a:lnTo>
                    <a:pt x="2410" y="4768"/>
                  </a:lnTo>
                  <a:lnTo>
                    <a:pt x="2410" y="4764"/>
                  </a:lnTo>
                  <a:lnTo>
                    <a:pt x="2414" y="4764"/>
                  </a:lnTo>
                  <a:lnTo>
                    <a:pt x="2416" y="4766"/>
                  </a:lnTo>
                  <a:lnTo>
                    <a:pt x="2414" y="4770"/>
                  </a:lnTo>
                  <a:lnTo>
                    <a:pt x="2414" y="4772"/>
                  </a:lnTo>
                  <a:lnTo>
                    <a:pt x="2418" y="4774"/>
                  </a:lnTo>
                  <a:lnTo>
                    <a:pt x="2420" y="4774"/>
                  </a:lnTo>
                  <a:lnTo>
                    <a:pt x="2422" y="4772"/>
                  </a:lnTo>
                  <a:lnTo>
                    <a:pt x="2422" y="4766"/>
                  </a:lnTo>
                  <a:lnTo>
                    <a:pt x="2420" y="4756"/>
                  </a:lnTo>
                  <a:lnTo>
                    <a:pt x="2416" y="4750"/>
                  </a:lnTo>
                  <a:lnTo>
                    <a:pt x="2414" y="4744"/>
                  </a:lnTo>
                  <a:lnTo>
                    <a:pt x="2412" y="4740"/>
                  </a:lnTo>
                  <a:lnTo>
                    <a:pt x="2410" y="4730"/>
                  </a:lnTo>
                  <a:lnTo>
                    <a:pt x="2406" y="4718"/>
                  </a:lnTo>
                  <a:lnTo>
                    <a:pt x="2402" y="4714"/>
                  </a:lnTo>
                  <a:lnTo>
                    <a:pt x="2398" y="4708"/>
                  </a:lnTo>
                  <a:lnTo>
                    <a:pt x="2392" y="4704"/>
                  </a:lnTo>
                  <a:lnTo>
                    <a:pt x="2388" y="4698"/>
                  </a:lnTo>
                  <a:lnTo>
                    <a:pt x="2388" y="4690"/>
                  </a:lnTo>
                  <a:lnTo>
                    <a:pt x="2388" y="4684"/>
                  </a:lnTo>
                  <a:lnTo>
                    <a:pt x="2390" y="4672"/>
                  </a:lnTo>
                  <a:lnTo>
                    <a:pt x="2390" y="4668"/>
                  </a:lnTo>
                  <a:lnTo>
                    <a:pt x="2386" y="4664"/>
                  </a:lnTo>
                  <a:lnTo>
                    <a:pt x="2384" y="4658"/>
                  </a:lnTo>
                  <a:lnTo>
                    <a:pt x="2386" y="4654"/>
                  </a:lnTo>
                  <a:lnTo>
                    <a:pt x="2386" y="4648"/>
                  </a:lnTo>
                  <a:lnTo>
                    <a:pt x="2388" y="4642"/>
                  </a:lnTo>
                  <a:lnTo>
                    <a:pt x="2388" y="4636"/>
                  </a:lnTo>
                  <a:lnTo>
                    <a:pt x="2388" y="4628"/>
                  </a:lnTo>
                  <a:lnTo>
                    <a:pt x="2390" y="4616"/>
                  </a:lnTo>
                  <a:lnTo>
                    <a:pt x="2386" y="4600"/>
                  </a:lnTo>
                  <a:lnTo>
                    <a:pt x="2384" y="4592"/>
                  </a:lnTo>
                  <a:lnTo>
                    <a:pt x="2378" y="4584"/>
                  </a:lnTo>
                  <a:lnTo>
                    <a:pt x="2366" y="4570"/>
                  </a:lnTo>
                  <a:lnTo>
                    <a:pt x="2354" y="4558"/>
                  </a:lnTo>
                  <a:lnTo>
                    <a:pt x="2350" y="4552"/>
                  </a:lnTo>
                  <a:lnTo>
                    <a:pt x="2348" y="4546"/>
                  </a:lnTo>
                  <a:lnTo>
                    <a:pt x="2344" y="4540"/>
                  </a:lnTo>
                  <a:lnTo>
                    <a:pt x="2342" y="4538"/>
                  </a:lnTo>
                  <a:lnTo>
                    <a:pt x="2334" y="4536"/>
                  </a:lnTo>
                  <a:lnTo>
                    <a:pt x="2324" y="4526"/>
                  </a:lnTo>
                  <a:lnTo>
                    <a:pt x="2310" y="4508"/>
                  </a:lnTo>
                  <a:lnTo>
                    <a:pt x="2306" y="4502"/>
                  </a:lnTo>
                  <a:lnTo>
                    <a:pt x="2304" y="4502"/>
                  </a:lnTo>
                  <a:lnTo>
                    <a:pt x="2300" y="4504"/>
                  </a:lnTo>
                  <a:lnTo>
                    <a:pt x="2296" y="4504"/>
                  </a:lnTo>
                  <a:lnTo>
                    <a:pt x="2292" y="4504"/>
                  </a:lnTo>
                  <a:lnTo>
                    <a:pt x="2286" y="4500"/>
                  </a:lnTo>
                  <a:lnTo>
                    <a:pt x="2276" y="4494"/>
                  </a:lnTo>
                  <a:lnTo>
                    <a:pt x="2272" y="4486"/>
                  </a:lnTo>
                  <a:lnTo>
                    <a:pt x="2270" y="4476"/>
                  </a:lnTo>
                  <a:lnTo>
                    <a:pt x="2264" y="4454"/>
                  </a:lnTo>
                  <a:lnTo>
                    <a:pt x="2262" y="4434"/>
                  </a:lnTo>
                  <a:lnTo>
                    <a:pt x="2260" y="4428"/>
                  </a:lnTo>
                  <a:lnTo>
                    <a:pt x="2258" y="4426"/>
                  </a:lnTo>
                  <a:lnTo>
                    <a:pt x="2254" y="4426"/>
                  </a:lnTo>
                  <a:lnTo>
                    <a:pt x="2252" y="4424"/>
                  </a:lnTo>
                  <a:lnTo>
                    <a:pt x="2248" y="4416"/>
                  </a:lnTo>
                  <a:lnTo>
                    <a:pt x="2244" y="4402"/>
                  </a:lnTo>
                  <a:lnTo>
                    <a:pt x="2244" y="4388"/>
                  </a:lnTo>
                  <a:lnTo>
                    <a:pt x="2242" y="4386"/>
                  </a:lnTo>
                  <a:lnTo>
                    <a:pt x="2240" y="4384"/>
                  </a:lnTo>
                  <a:lnTo>
                    <a:pt x="2230" y="4388"/>
                  </a:lnTo>
                  <a:lnTo>
                    <a:pt x="2226" y="4390"/>
                  </a:lnTo>
                  <a:lnTo>
                    <a:pt x="2222" y="4390"/>
                  </a:lnTo>
                  <a:lnTo>
                    <a:pt x="2220" y="4388"/>
                  </a:lnTo>
                  <a:lnTo>
                    <a:pt x="2220" y="4382"/>
                  </a:lnTo>
                  <a:lnTo>
                    <a:pt x="2218" y="4352"/>
                  </a:lnTo>
                  <a:lnTo>
                    <a:pt x="2218" y="4330"/>
                  </a:lnTo>
                  <a:lnTo>
                    <a:pt x="2220" y="4320"/>
                  </a:lnTo>
                  <a:lnTo>
                    <a:pt x="2224" y="4316"/>
                  </a:lnTo>
                  <a:lnTo>
                    <a:pt x="2226" y="4310"/>
                  </a:lnTo>
                  <a:lnTo>
                    <a:pt x="2228" y="4306"/>
                  </a:lnTo>
                  <a:lnTo>
                    <a:pt x="2232" y="4296"/>
                  </a:lnTo>
                  <a:lnTo>
                    <a:pt x="2234" y="4284"/>
                  </a:lnTo>
                  <a:lnTo>
                    <a:pt x="2236" y="4274"/>
                  </a:lnTo>
                  <a:lnTo>
                    <a:pt x="2242" y="4258"/>
                  </a:lnTo>
                  <a:lnTo>
                    <a:pt x="2248" y="4232"/>
                  </a:lnTo>
                  <a:lnTo>
                    <a:pt x="2252" y="4208"/>
                  </a:lnTo>
                  <a:lnTo>
                    <a:pt x="2252" y="4200"/>
                  </a:lnTo>
                  <a:lnTo>
                    <a:pt x="2252" y="4196"/>
                  </a:lnTo>
                  <a:lnTo>
                    <a:pt x="2248" y="4192"/>
                  </a:lnTo>
                  <a:lnTo>
                    <a:pt x="2248" y="4190"/>
                  </a:lnTo>
                  <a:lnTo>
                    <a:pt x="2248" y="4186"/>
                  </a:lnTo>
                  <a:lnTo>
                    <a:pt x="2250" y="4184"/>
                  </a:lnTo>
                  <a:lnTo>
                    <a:pt x="2252" y="4180"/>
                  </a:lnTo>
                  <a:lnTo>
                    <a:pt x="2256" y="4178"/>
                  </a:lnTo>
                  <a:lnTo>
                    <a:pt x="2272" y="4176"/>
                  </a:lnTo>
                  <a:lnTo>
                    <a:pt x="2278" y="4178"/>
                  </a:lnTo>
                  <a:lnTo>
                    <a:pt x="2282" y="4180"/>
                  </a:lnTo>
                  <a:lnTo>
                    <a:pt x="2286" y="4182"/>
                  </a:lnTo>
                  <a:lnTo>
                    <a:pt x="2286" y="4184"/>
                  </a:lnTo>
                  <a:lnTo>
                    <a:pt x="2284" y="4194"/>
                  </a:lnTo>
                  <a:lnTo>
                    <a:pt x="2282" y="4210"/>
                  </a:lnTo>
                  <a:lnTo>
                    <a:pt x="2282" y="4220"/>
                  </a:lnTo>
                  <a:lnTo>
                    <a:pt x="2284" y="4222"/>
                  </a:lnTo>
                  <a:lnTo>
                    <a:pt x="2286" y="4222"/>
                  </a:lnTo>
                  <a:lnTo>
                    <a:pt x="2292" y="4222"/>
                  </a:lnTo>
                  <a:lnTo>
                    <a:pt x="2296" y="4222"/>
                  </a:lnTo>
                  <a:lnTo>
                    <a:pt x="2300" y="4222"/>
                  </a:lnTo>
                  <a:lnTo>
                    <a:pt x="2304" y="4224"/>
                  </a:lnTo>
                  <a:lnTo>
                    <a:pt x="2306" y="4224"/>
                  </a:lnTo>
                  <a:lnTo>
                    <a:pt x="2310" y="4220"/>
                  </a:lnTo>
                  <a:lnTo>
                    <a:pt x="2316" y="4218"/>
                  </a:lnTo>
                  <a:lnTo>
                    <a:pt x="2318" y="4218"/>
                  </a:lnTo>
                  <a:lnTo>
                    <a:pt x="2322" y="4220"/>
                  </a:lnTo>
                  <a:lnTo>
                    <a:pt x="2330" y="4228"/>
                  </a:lnTo>
                  <a:lnTo>
                    <a:pt x="2336" y="4236"/>
                  </a:lnTo>
                  <a:lnTo>
                    <a:pt x="2342" y="4244"/>
                  </a:lnTo>
                  <a:lnTo>
                    <a:pt x="2346" y="4246"/>
                  </a:lnTo>
                  <a:lnTo>
                    <a:pt x="2350" y="4248"/>
                  </a:lnTo>
                  <a:lnTo>
                    <a:pt x="2354" y="4250"/>
                  </a:lnTo>
                  <a:lnTo>
                    <a:pt x="2356" y="4252"/>
                  </a:lnTo>
                  <a:lnTo>
                    <a:pt x="2360" y="4258"/>
                  </a:lnTo>
                  <a:lnTo>
                    <a:pt x="2362" y="4266"/>
                  </a:lnTo>
                  <a:lnTo>
                    <a:pt x="2364" y="4268"/>
                  </a:lnTo>
                  <a:lnTo>
                    <a:pt x="2368" y="4268"/>
                  </a:lnTo>
                  <a:lnTo>
                    <a:pt x="2362" y="4256"/>
                  </a:lnTo>
                  <a:lnTo>
                    <a:pt x="2362" y="4246"/>
                  </a:lnTo>
                  <a:lnTo>
                    <a:pt x="2362" y="4256"/>
                  </a:lnTo>
                  <a:lnTo>
                    <a:pt x="2368" y="4268"/>
                  </a:lnTo>
                  <a:lnTo>
                    <a:pt x="2374" y="4280"/>
                  </a:lnTo>
                  <a:lnTo>
                    <a:pt x="2376" y="4286"/>
                  </a:lnTo>
                  <a:lnTo>
                    <a:pt x="2374" y="4292"/>
                  </a:lnTo>
                  <a:lnTo>
                    <a:pt x="2374" y="4300"/>
                  </a:lnTo>
                  <a:lnTo>
                    <a:pt x="2376" y="4310"/>
                  </a:lnTo>
                  <a:lnTo>
                    <a:pt x="2378" y="4310"/>
                  </a:lnTo>
                  <a:lnTo>
                    <a:pt x="2380" y="4308"/>
                  </a:lnTo>
                  <a:lnTo>
                    <a:pt x="2386" y="4308"/>
                  </a:lnTo>
                  <a:lnTo>
                    <a:pt x="2388" y="4308"/>
                  </a:lnTo>
                  <a:lnTo>
                    <a:pt x="2388" y="4304"/>
                  </a:lnTo>
                  <a:lnTo>
                    <a:pt x="2388" y="4298"/>
                  </a:lnTo>
                  <a:lnTo>
                    <a:pt x="2388" y="4296"/>
                  </a:lnTo>
                  <a:lnTo>
                    <a:pt x="2390" y="4294"/>
                  </a:lnTo>
                  <a:lnTo>
                    <a:pt x="2392" y="4296"/>
                  </a:lnTo>
                  <a:lnTo>
                    <a:pt x="2396" y="4300"/>
                  </a:lnTo>
                  <a:lnTo>
                    <a:pt x="2398" y="4304"/>
                  </a:lnTo>
                  <a:lnTo>
                    <a:pt x="2398" y="4308"/>
                  </a:lnTo>
                  <a:lnTo>
                    <a:pt x="2394" y="4314"/>
                  </a:lnTo>
                  <a:lnTo>
                    <a:pt x="2390" y="4320"/>
                  </a:lnTo>
                  <a:lnTo>
                    <a:pt x="2390" y="4322"/>
                  </a:lnTo>
                  <a:lnTo>
                    <a:pt x="2392" y="4324"/>
                  </a:lnTo>
                  <a:lnTo>
                    <a:pt x="2396" y="4326"/>
                  </a:lnTo>
                  <a:lnTo>
                    <a:pt x="2398" y="4326"/>
                  </a:lnTo>
                  <a:lnTo>
                    <a:pt x="2402" y="4324"/>
                  </a:lnTo>
                  <a:lnTo>
                    <a:pt x="2404" y="4322"/>
                  </a:lnTo>
                  <a:lnTo>
                    <a:pt x="2406" y="4320"/>
                  </a:lnTo>
                  <a:lnTo>
                    <a:pt x="2406" y="4322"/>
                  </a:lnTo>
                  <a:lnTo>
                    <a:pt x="2412" y="4324"/>
                  </a:lnTo>
                  <a:lnTo>
                    <a:pt x="2416" y="4324"/>
                  </a:lnTo>
                  <a:lnTo>
                    <a:pt x="2422" y="4326"/>
                  </a:lnTo>
                  <a:lnTo>
                    <a:pt x="2424" y="4328"/>
                  </a:lnTo>
                  <a:lnTo>
                    <a:pt x="2428" y="4334"/>
                  </a:lnTo>
                  <a:lnTo>
                    <a:pt x="2430" y="4340"/>
                  </a:lnTo>
                  <a:lnTo>
                    <a:pt x="2434" y="4344"/>
                  </a:lnTo>
                  <a:lnTo>
                    <a:pt x="2436" y="4344"/>
                  </a:lnTo>
                  <a:lnTo>
                    <a:pt x="2438" y="4344"/>
                  </a:lnTo>
                  <a:lnTo>
                    <a:pt x="2444" y="4342"/>
                  </a:lnTo>
                  <a:lnTo>
                    <a:pt x="2446" y="4342"/>
                  </a:lnTo>
                  <a:lnTo>
                    <a:pt x="2450" y="4346"/>
                  </a:lnTo>
                  <a:lnTo>
                    <a:pt x="2452" y="4350"/>
                  </a:lnTo>
                  <a:lnTo>
                    <a:pt x="2452" y="4352"/>
                  </a:lnTo>
                  <a:lnTo>
                    <a:pt x="2448" y="4360"/>
                  </a:lnTo>
                  <a:lnTo>
                    <a:pt x="2444" y="4370"/>
                  </a:lnTo>
                  <a:lnTo>
                    <a:pt x="2442" y="4378"/>
                  </a:lnTo>
                  <a:lnTo>
                    <a:pt x="2440" y="4388"/>
                  </a:lnTo>
                  <a:lnTo>
                    <a:pt x="2440" y="4410"/>
                  </a:lnTo>
                  <a:lnTo>
                    <a:pt x="2442" y="4422"/>
                  </a:lnTo>
                  <a:lnTo>
                    <a:pt x="2444" y="4424"/>
                  </a:lnTo>
                  <a:lnTo>
                    <a:pt x="2446" y="4424"/>
                  </a:lnTo>
                  <a:lnTo>
                    <a:pt x="2450" y="4422"/>
                  </a:lnTo>
                  <a:lnTo>
                    <a:pt x="2456" y="4416"/>
                  </a:lnTo>
                  <a:lnTo>
                    <a:pt x="2478" y="4396"/>
                  </a:lnTo>
                  <a:lnTo>
                    <a:pt x="2488" y="4388"/>
                  </a:lnTo>
                  <a:lnTo>
                    <a:pt x="2496" y="4384"/>
                  </a:lnTo>
                  <a:lnTo>
                    <a:pt x="2500" y="4382"/>
                  </a:lnTo>
                  <a:lnTo>
                    <a:pt x="2502" y="4380"/>
                  </a:lnTo>
                  <a:lnTo>
                    <a:pt x="2502" y="4376"/>
                  </a:lnTo>
                  <a:lnTo>
                    <a:pt x="2502" y="4374"/>
                  </a:lnTo>
                  <a:lnTo>
                    <a:pt x="2508" y="4372"/>
                  </a:lnTo>
                  <a:lnTo>
                    <a:pt x="2512" y="4370"/>
                  </a:lnTo>
                  <a:lnTo>
                    <a:pt x="2516" y="4364"/>
                  </a:lnTo>
                  <a:lnTo>
                    <a:pt x="2520" y="4346"/>
                  </a:lnTo>
                  <a:lnTo>
                    <a:pt x="2524" y="4328"/>
                  </a:lnTo>
                  <a:lnTo>
                    <a:pt x="2526" y="4324"/>
                  </a:lnTo>
                  <a:lnTo>
                    <a:pt x="2526" y="4322"/>
                  </a:lnTo>
                  <a:lnTo>
                    <a:pt x="2528" y="4324"/>
                  </a:lnTo>
                  <a:lnTo>
                    <a:pt x="2534" y="4328"/>
                  </a:lnTo>
                  <a:lnTo>
                    <a:pt x="2536" y="4330"/>
                  </a:lnTo>
                  <a:lnTo>
                    <a:pt x="2538" y="4332"/>
                  </a:lnTo>
                  <a:lnTo>
                    <a:pt x="2544" y="4332"/>
                  </a:lnTo>
                  <a:lnTo>
                    <a:pt x="2548" y="4330"/>
                  </a:lnTo>
                  <a:lnTo>
                    <a:pt x="2556" y="4326"/>
                  </a:lnTo>
                  <a:lnTo>
                    <a:pt x="2566" y="4318"/>
                  </a:lnTo>
                  <a:lnTo>
                    <a:pt x="2576" y="4310"/>
                  </a:lnTo>
                  <a:lnTo>
                    <a:pt x="2584" y="4304"/>
                  </a:lnTo>
                  <a:lnTo>
                    <a:pt x="2598" y="4296"/>
                  </a:lnTo>
                  <a:lnTo>
                    <a:pt x="2604" y="4292"/>
                  </a:lnTo>
                  <a:lnTo>
                    <a:pt x="2610" y="4286"/>
                  </a:lnTo>
                  <a:lnTo>
                    <a:pt x="2614" y="4280"/>
                  </a:lnTo>
                  <a:lnTo>
                    <a:pt x="2618" y="4272"/>
                  </a:lnTo>
                  <a:lnTo>
                    <a:pt x="2622" y="4252"/>
                  </a:lnTo>
                  <a:lnTo>
                    <a:pt x="2622" y="4238"/>
                  </a:lnTo>
                  <a:lnTo>
                    <a:pt x="2624" y="4228"/>
                  </a:lnTo>
                  <a:lnTo>
                    <a:pt x="2624" y="4224"/>
                  </a:lnTo>
                  <a:lnTo>
                    <a:pt x="2626" y="4222"/>
                  </a:lnTo>
                  <a:lnTo>
                    <a:pt x="2628" y="4222"/>
                  </a:lnTo>
                  <a:lnTo>
                    <a:pt x="2630" y="4220"/>
                  </a:lnTo>
                  <a:lnTo>
                    <a:pt x="2630" y="4214"/>
                  </a:lnTo>
                  <a:lnTo>
                    <a:pt x="2628" y="4206"/>
                  </a:lnTo>
                  <a:lnTo>
                    <a:pt x="2624" y="4198"/>
                  </a:lnTo>
                  <a:lnTo>
                    <a:pt x="2622" y="4194"/>
                  </a:lnTo>
                  <a:lnTo>
                    <a:pt x="2622" y="4190"/>
                  </a:lnTo>
                  <a:lnTo>
                    <a:pt x="2624" y="4174"/>
                  </a:lnTo>
                  <a:lnTo>
                    <a:pt x="2624" y="4152"/>
                  </a:lnTo>
                  <a:lnTo>
                    <a:pt x="2622" y="4138"/>
                  </a:lnTo>
                  <a:lnTo>
                    <a:pt x="2616" y="4122"/>
                  </a:lnTo>
                  <a:lnTo>
                    <a:pt x="2606" y="4096"/>
                  </a:lnTo>
                  <a:lnTo>
                    <a:pt x="2598" y="4080"/>
                  </a:lnTo>
                  <a:lnTo>
                    <a:pt x="2590" y="4068"/>
                  </a:lnTo>
                  <a:lnTo>
                    <a:pt x="2584" y="4056"/>
                  </a:lnTo>
                  <a:lnTo>
                    <a:pt x="2580" y="4046"/>
                  </a:lnTo>
                  <a:lnTo>
                    <a:pt x="2572" y="4042"/>
                  </a:lnTo>
                  <a:lnTo>
                    <a:pt x="2562" y="4034"/>
                  </a:lnTo>
                  <a:lnTo>
                    <a:pt x="2548" y="4020"/>
                  </a:lnTo>
                  <a:lnTo>
                    <a:pt x="2534" y="4002"/>
                  </a:lnTo>
                  <a:lnTo>
                    <a:pt x="2522" y="3986"/>
                  </a:lnTo>
                  <a:lnTo>
                    <a:pt x="2514" y="3972"/>
                  </a:lnTo>
                  <a:lnTo>
                    <a:pt x="2510" y="3966"/>
                  </a:lnTo>
                  <a:lnTo>
                    <a:pt x="2510" y="3960"/>
                  </a:lnTo>
                  <a:lnTo>
                    <a:pt x="2508" y="3954"/>
                  </a:lnTo>
                  <a:lnTo>
                    <a:pt x="2506" y="3950"/>
                  </a:lnTo>
                  <a:lnTo>
                    <a:pt x="2500" y="3946"/>
                  </a:lnTo>
                  <a:lnTo>
                    <a:pt x="2492" y="3940"/>
                  </a:lnTo>
                  <a:lnTo>
                    <a:pt x="2486" y="3934"/>
                  </a:lnTo>
                  <a:lnTo>
                    <a:pt x="2482" y="3926"/>
                  </a:lnTo>
                  <a:lnTo>
                    <a:pt x="2478" y="3916"/>
                  </a:lnTo>
                  <a:lnTo>
                    <a:pt x="2478" y="3904"/>
                  </a:lnTo>
                  <a:lnTo>
                    <a:pt x="2480" y="3894"/>
                  </a:lnTo>
                  <a:lnTo>
                    <a:pt x="2482" y="3884"/>
                  </a:lnTo>
                  <a:lnTo>
                    <a:pt x="2486" y="3874"/>
                  </a:lnTo>
                  <a:lnTo>
                    <a:pt x="2492" y="3864"/>
                  </a:lnTo>
                  <a:lnTo>
                    <a:pt x="2498" y="3856"/>
                  </a:lnTo>
                  <a:lnTo>
                    <a:pt x="2506" y="3848"/>
                  </a:lnTo>
                  <a:lnTo>
                    <a:pt x="2512" y="3842"/>
                  </a:lnTo>
                  <a:lnTo>
                    <a:pt x="2516" y="3836"/>
                  </a:lnTo>
                  <a:lnTo>
                    <a:pt x="2518" y="3826"/>
                  </a:lnTo>
                  <a:lnTo>
                    <a:pt x="2520" y="3816"/>
                  </a:lnTo>
                  <a:lnTo>
                    <a:pt x="2522" y="3812"/>
                  </a:lnTo>
                  <a:lnTo>
                    <a:pt x="2526" y="3808"/>
                  </a:lnTo>
                  <a:lnTo>
                    <a:pt x="2532" y="3806"/>
                  </a:lnTo>
                  <a:lnTo>
                    <a:pt x="2534" y="3806"/>
                  </a:lnTo>
                  <a:lnTo>
                    <a:pt x="2536" y="3808"/>
                  </a:lnTo>
                  <a:lnTo>
                    <a:pt x="2540" y="3808"/>
                  </a:lnTo>
                  <a:lnTo>
                    <a:pt x="2544" y="3804"/>
                  </a:lnTo>
                  <a:lnTo>
                    <a:pt x="2546" y="3800"/>
                  </a:lnTo>
                  <a:lnTo>
                    <a:pt x="2548" y="3794"/>
                  </a:lnTo>
                  <a:lnTo>
                    <a:pt x="2554" y="3790"/>
                  </a:lnTo>
                  <a:lnTo>
                    <a:pt x="2562" y="3784"/>
                  </a:lnTo>
                  <a:lnTo>
                    <a:pt x="2568" y="3782"/>
                  </a:lnTo>
                  <a:lnTo>
                    <a:pt x="2572" y="3782"/>
                  </a:lnTo>
                  <a:lnTo>
                    <a:pt x="2574" y="3778"/>
                  </a:lnTo>
                  <a:lnTo>
                    <a:pt x="2576" y="3780"/>
                  </a:lnTo>
                  <a:lnTo>
                    <a:pt x="2578" y="3780"/>
                  </a:lnTo>
                  <a:lnTo>
                    <a:pt x="2582" y="3780"/>
                  </a:lnTo>
                  <a:lnTo>
                    <a:pt x="2584" y="3776"/>
                  </a:lnTo>
                  <a:lnTo>
                    <a:pt x="2584" y="3774"/>
                  </a:lnTo>
                  <a:lnTo>
                    <a:pt x="2586" y="3776"/>
                  </a:lnTo>
                  <a:lnTo>
                    <a:pt x="2590" y="3778"/>
                  </a:lnTo>
                  <a:lnTo>
                    <a:pt x="2592" y="3778"/>
                  </a:lnTo>
                  <a:lnTo>
                    <a:pt x="2594" y="3774"/>
                  </a:lnTo>
                  <a:lnTo>
                    <a:pt x="2592" y="3772"/>
                  </a:lnTo>
                  <a:lnTo>
                    <a:pt x="2592" y="3768"/>
                  </a:lnTo>
                  <a:lnTo>
                    <a:pt x="2592" y="3762"/>
                  </a:lnTo>
                  <a:lnTo>
                    <a:pt x="2592" y="3760"/>
                  </a:lnTo>
                  <a:lnTo>
                    <a:pt x="2594" y="3762"/>
                  </a:lnTo>
                  <a:lnTo>
                    <a:pt x="2596" y="3766"/>
                  </a:lnTo>
                  <a:lnTo>
                    <a:pt x="2602" y="3772"/>
                  </a:lnTo>
                  <a:lnTo>
                    <a:pt x="2604" y="3774"/>
                  </a:lnTo>
                  <a:lnTo>
                    <a:pt x="2610" y="3776"/>
                  </a:lnTo>
                  <a:lnTo>
                    <a:pt x="2614" y="3776"/>
                  </a:lnTo>
                  <a:lnTo>
                    <a:pt x="2616" y="3778"/>
                  </a:lnTo>
                  <a:lnTo>
                    <a:pt x="2614" y="3782"/>
                  </a:lnTo>
                  <a:lnTo>
                    <a:pt x="2614" y="3784"/>
                  </a:lnTo>
                  <a:lnTo>
                    <a:pt x="2616" y="3786"/>
                  </a:lnTo>
                  <a:lnTo>
                    <a:pt x="2620" y="3786"/>
                  </a:lnTo>
                  <a:lnTo>
                    <a:pt x="2630" y="3784"/>
                  </a:lnTo>
                  <a:lnTo>
                    <a:pt x="2632" y="3782"/>
                  </a:lnTo>
                  <a:lnTo>
                    <a:pt x="2634" y="3778"/>
                  </a:lnTo>
                  <a:lnTo>
                    <a:pt x="2632" y="3772"/>
                  </a:lnTo>
                  <a:lnTo>
                    <a:pt x="2634" y="3772"/>
                  </a:lnTo>
                  <a:lnTo>
                    <a:pt x="2636" y="3778"/>
                  </a:lnTo>
                  <a:lnTo>
                    <a:pt x="2640" y="3782"/>
                  </a:lnTo>
                  <a:lnTo>
                    <a:pt x="2642" y="3782"/>
                  </a:lnTo>
                  <a:lnTo>
                    <a:pt x="2644" y="3782"/>
                  </a:lnTo>
                  <a:lnTo>
                    <a:pt x="2648" y="3784"/>
                  </a:lnTo>
                  <a:lnTo>
                    <a:pt x="2648" y="3786"/>
                  </a:lnTo>
                  <a:lnTo>
                    <a:pt x="2646" y="3788"/>
                  </a:lnTo>
                  <a:lnTo>
                    <a:pt x="2642" y="3794"/>
                  </a:lnTo>
                  <a:lnTo>
                    <a:pt x="2640" y="3802"/>
                  </a:lnTo>
                  <a:lnTo>
                    <a:pt x="2638" y="3810"/>
                  </a:lnTo>
                  <a:lnTo>
                    <a:pt x="2640" y="3816"/>
                  </a:lnTo>
                  <a:lnTo>
                    <a:pt x="2642" y="3818"/>
                  </a:lnTo>
                  <a:lnTo>
                    <a:pt x="2642" y="3820"/>
                  </a:lnTo>
                  <a:lnTo>
                    <a:pt x="2642" y="3824"/>
                  </a:lnTo>
                  <a:lnTo>
                    <a:pt x="2644" y="3828"/>
                  </a:lnTo>
                  <a:lnTo>
                    <a:pt x="2646" y="3832"/>
                  </a:lnTo>
                  <a:lnTo>
                    <a:pt x="2648" y="3836"/>
                  </a:lnTo>
                  <a:lnTo>
                    <a:pt x="2648" y="3840"/>
                  </a:lnTo>
                  <a:lnTo>
                    <a:pt x="2648" y="3842"/>
                  </a:lnTo>
                  <a:lnTo>
                    <a:pt x="2652" y="3844"/>
                  </a:lnTo>
                  <a:lnTo>
                    <a:pt x="2664" y="3842"/>
                  </a:lnTo>
                  <a:lnTo>
                    <a:pt x="2672" y="3838"/>
                  </a:lnTo>
                  <a:lnTo>
                    <a:pt x="2674" y="3836"/>
                  </a:lnTo>
                  <a:lnTo>
                    <a:pt x="2674" y="3834"/>
                  </a:lnTo>
                  <a:lnTo>
                    <a:pt x="2670" y="3828"/>
                  </a:lnTo>
                  <a:lnTo>
                    <a:pt x="2668" y="3820"/>
                  </a:lnTo>
                  <a:lnTo>
                    <a:pt x="2666" y="3814"/>
                  </a:lnTo>
                  <a:lnTo>
                    <a:pt x="2662" y="3812"/>
                  </a:lnTo>
                  <a:lnTo>
                    <a:pt x="2660" y="3812"/>
                  </a:lnTo>
                  <a:lnTo>
                    <a:pt x="2658" y="3810"/>
                  </a:lnTo>
                  <a:lnTo>
                    <a:pt x="2660" y="3804"/>
                  </a:lnTo>
                  <a:lnTo>
                    <a:pt x="2666" y="3800"/>
                  </a:lnTo>
                  <a:lnTo>
                    <a:pt x="2684" y="3788"/>
                  </a:lnTo>
                  <a:lnTo>
                    <a:pt x="2692" y="3784"/>
                  </a:lnTo>
                  <a:lnTo>
                    <a:pt x="2698" y="3782"/>
                  </a:lnTo>
                  <a:lnTo>
                    <a:pt x="2704" y="3784"/>
                  </a:lnTo>
                  <a:lnTo>
                    <a:pt x="2716" y="3780"/>
                  </a:lnTo>
                  <a:lnTo>
                    <a:pt x="2722" y="3778"/>
                  </a:lnTo>
                  <a:lnTo>
                    <a:pt x="2726" y="3774"/>
                  </a:lnTo>
                  <a:lnTo>
                    <a:pt x="2730" y="3768"/>
                  </a:lnTo>
                  <a:lnTo>
                    <a:pt x="2730" y="3764"/>
                  </a:lnTo>
                  <a:lnTo>
                    <a:pt x="2736" y="3766"/>
                  </a:lnTo>
                  <a:lnTo>
                    <a:pt x="2740" y="3768"/>
                  </a:lnTo>
                  <a:lnTo>
                    <a:pt x="2742" y="3772"/>
                  </a:lnTo>
                  <a:lnTo>
                    <a:pt x="2746" y="3768"/>
                  </a:lnTo>
                  <a:lnTo>
                    <a:pt x="2750" y="3764"/>
                  </a:lnTo>
                  <a:lnTo>
                    <a:pt x="2752" y="3766"/>
                  </a:lnTo>
                  <a:lnTo>
                    <a:pt x="2754" y="3768"/>
                  </a:lnTo>
                  <a:lnTo>
                    <a:pt x="2758" y="3764"/>
                  </a:lnTo>
                  <a:lnTo>
                    <a:pt x="2762" y="3760"/>
                  </a:lnTo>
                  <a:lnTo>
                    <a:pt x="2764" y="3760"/>
                  </a:lnTo>
                  <a:lnTo>
                    <a:pt x="2768" y="3760"/>
                  </a:lnTo>
                  <a:lnTo>
                    <a:pt x="2772" y="3762"/>
                  </a:lnTo>
                  <a:lnTo>
                    <a:pt x="2774" y="3760"/>
                  </a:lnTo>
                  <a:lnTo>
                    <a:pt x="2774" y="3756"/>
                  </a:lnTo>
                  <a:lnTo>
                    <a:pt x="2776" y="3750"/>
                  </a:lnTo>
                  <a:lnTo>
                    <a:pt x="2778" y="3752"/>
                  </a:lnTo>
                  <a:lnTo>
                    <a:pt x="2780" y="3754"/>
                  </a:lnTo>
                  <a:lnTo>
                    <a:pt x="2782" y="3754"/>
                  </a:lnTo>
                  <a:lnTo>
                    <a:pt x="2784" y="3752"/>
                  </a:lnTo>
                  <a:lnTo>
                    <a:pt x="2788" y="3748"/>
                  </a:lnTo>
                  <a:lnTo>
                    <a:pt x="2790" y="3748"/>
                  </a:lnTo>
                  <a:lnTo>
                    <a:pt x="2792" y="3748"/>
                  </a:lnTo>
                  <a:lnTo>
                    <a:pt x="2796" y="3744"/>
                  </a:lnTo>
                  <a:lnTo>
                    <a:pt x="2798" y="3740"/>
                  </a:lnTo>
                  <a:lnTo>
                    <a:pt x="2798" y="3736"/>
                  </a:lnTo>
                  <a:lnTo>
                    <a:pt x="2794" y="3724"/>
                  </a:lnTo>
                  <a:lnTo>
                    <a:pt x="2792" y="3714"/>
                  </a:lnTo>
                  <a:lnTo>
                    <a:pt x="2790" y="3712"/>
                  </a:lnTo>
                  <a:lnTo>
                    <a:pt x="2792" y="3708"/>
                  </a:lnTo>
                  <a:lnTo>
                    <a:pt x="2794" y="3708"/>
                  </a:lnTo>
                  <a:lnTo>
                    <a:pt x="2796" y="3710"/>
                  </a:lnTo>
                  <a:lnTo>
                    <a:pt x="2804" y="3720"/>
                  </a:lnTo>
                  <a:lnTo>
                    <a:pt x="2808" y="3726"/>
                  </a:lnTo>
                  <a:lnTo>
                    <a:pt x="2812" y="3730"/>
                  </a:lnTo>
                  <a:lnTo>
                    <a:pt x="2810" y="3734"/>
                  </a:lnTo>
                  <a:lnTo>
                    <a:pt x="2810" y="3738"/>
                  </a:lnTo>
                  <a:lnTo>
                    <a:pt x="2812" y="3738"/>
                  </a:lnTo>
                  <a:lnTo>
                    <a:pt x="2818" y="3740"/>
                  </a:lnTo>
                  <a:lnTo>
                    <a:pt x="2820" y="3742"/>
                  </a:lnTo>
                  <a:lnTo>
                    <a:pt x="2824" y="3742"/>
                  </a:lnTo>
                  <a:lnTo>
                    <a:pt x="2826" y="3740"/>
                  </a:lnTo>
                  <a:lnTo>
                    <a:pt x="2828" y="3736"/>
                  </a:lnTo>
                  <a:lnTo>
                    <a:pt x="2828" y="3734"/>
                  </a:lnTo>
                  <a:lnTo>
                    <a:pt x="2826" y="3730"/>
                  </a:lnTo>
                  <a:lnTo>
                    <a:pt x="2826" y="3726"/>
                  </a:lnTo>
                  <a:lnTo>
                    <a:pt x="2826" y="3724"/>
                  </a:lnTo>
                  <a:lnTo>
                    <a:pt x="2828" y="3724"/>
                  </a:lnTo>
                  <a:lnTo>
                    <a:pt x="2830" y="3728"/>
                  </a:lnTo>
                  <a:lnTo>
                    <a:pt x="2834" y="3730"/>
                  </a:lnTo>
                  <a:lnTo>
                    <a:pt x="2836" y="3732"/>
                  </a:lnTo>
                  <a:lnTo>
                    <a:pt x="2838" y="3730"/>
                  </a:lnTo>
                  <a:lnTo>
                    <a:pt x="2840" y="3728"/>
                  </a:lnTo>
                  <a:lnTo>
                    <a:pt x="2838" y="3724"/>
                  </a:lnTo>
                  <a:lnTo>
                    <a:pt x="2836" y="3720"/>
                  </a:lnTo>
                  <a:lnTo>
                    <a:pt x="2838" y="3718"/>
                  </a:lnTo>
                  <a:lnTo>
                    <a:pt x="2840" y="3716"/>
                  </a:lnTo>
                  <a:lnTo>
                    <a:pt x="2842" y="3716"/>
                  </a:lnTo>
                  <a:lnTo>
                    <a:pt x="2844" y="3718"/>
                  </a:lnTo>
                  <a:lnTo>
                    <a:pt x="2846" y="3724"/>
                  </a:lnTo>
                  <a:lnTo>
                    <a:pt x="2846" y="3726"/>
                  </a:lnTo>
                  <a:lnTo>
                    <a:pt x="2848" y="3728"/>
                  </a:lnTo>
                  <a:lnTo>
                    <a:pt x="2850" y="3728"/>
                  </a:lnTo>
                  <a:lnTo>
                    <a:pt x="2854" y="3724"/>
                  </a:lnTo>
                  <a:lnTo>
                    <a:pt x="2860" y="3718"/>
                  </a:lnTo>
                  <a:lnTo>
                    <a:pt x="2864" y="3716"/>
                  </a:lnTo>
                  <a:lnTo>
                    <a:pt x="2874" y="3722"/>
                  </a:lnTo>
                  <a:lnTo>
                    <a:pt x="2876" y="3722"/>
                  </a:lnTo>
                  <a:lnTo>
                    <a:pt x="2878" y="3722"/>
                  </a:lnTo>
                  <a:lnTo>
                    <a:pt x="2878" y="3718"/>
                  </a:lnTo>
                  <a:lnTo>
                    <a:pt x="2878" y="3714"/>
                  </a:lnTo>
                  <a:lnTo>
                    <a:pt x="2878" y="3712"/>
                  </a:lnTo>
                  <a:lnTo>
                    <a:pt x="2880" y="3712"/>
                  </a:lnTo>
                  <a:lnTo>
                    <a:pt x="2882" y="3712"/>
                  </a:lnTo>
                  <a:lnTo>
                    <a:pt x="2884" y="3716"/>
                  </a:lnTo>
                  <a:lnTo>
                    <a:pt x="2886" y="3718"/>
                  </a:lnTo>
                  <a:lnTo>
                    <a:pt x="2894" y="3716"/>
                  </a:lnTo>
                  <a:lnTo>
                    <a:pt x="2902" y="3712"/>
                  </a:lnTo>
                  <a:lnTo>
                    <a:pt x="2910" y="3710"/>
                  </a:lnTo>
                  <a:lnTo>
                    <a:pt x="2914" y="3706"/>
                  </a:lnTo>
                  <a:lnTo>
                    <a:pt x="2916" y="3702"/>
                  </a:lnTo>
                  <a:lnTo>
                    <a:pt x="2918" y="3698"/>
                  </a:lnTo>
                  <a:lnTo>
                    <a:pt x="2918" y="3696"/>
                  </a:lnTo>
                  <a:lnTo>
                    <a:pt x="2922" y="3694"/>
                  </a:lnTo>
                  <a:lnTo>
                    <a:pt x="2926" y="3692"/>
                  </a:lnTo>
                  <a:lnTo>
                    <a:pt x="2924" y="3690"/>
                  </a:lnTo>
                  <a:lnTo>
                    <a:pt x="2922" y="3688"/>
                  </a:lnTo>
                  <a:lnTo>
                    <a:pt x="2924" y="3686"/>
                  </a:lnTo>
                  <a:lnTo>
                    <a:pt x="2926" y="3684"/>
                  </a:lnTo>
                  <a:lnTo>
                    <a:pt x="2930" y="3678"/>
                  </a:lnTo>
                  <a:lnTo>
                    <a:pt x="2932" y="3674"/>
                  </a:lnTo>
                  <a:lnTo>
                    <a:pt x="2936" y="3674"/>
                  </a:lnTo>
                  <a:lnTo>
                    <a:pt x="2940" y="3674"/>
                  </a:lnTo>
                  <a:lnTo>
                    <a:pt x="2944" y="3672"/>
                  </a:lnTo>
                  <a:lnTo>
                    <a:pt x="2948" y="3668"/>
                  </a:lnTo>
                  <a:lnTo>
                    <a:pt x="2954" y="3662"/>
                  </a:lnTo>
                  <a:lnTo>
                    <a:pt x="2956" y="3662"/>
                  </a:lnTo>
                  <a:lnTo>
                    <a:pt x="2956" y="3664"/>
                  </a:lnTo>
                  <a:lnTo>
                    <a:pt x="2958" y="3666"/>
                  </a:lnTo>
                  <a:lnTo>
                    <a:pt x="2960" y="3662"/>
                  </a:lnTo>
                  <a:lnTo>
                    <a:pt x="2974" y="3648"/>
                  </a:lnTo>
                  <a:lnTo>
                    <a:pt x="2980" y="3642"/>
                  </a:lnTo>
                  <a:lnTo>
                    <a:pt x="2980" y="3638"/>
                  </a:lnTo>
                  <a:lnTo>
                    <a:pt x="2978" y="3636"/>
                  </a:lnTo>
                  <a:lnTo>
                    <a:pt x="2976" y="3632"/>
                  </a:lnTo>
                  <a:lnTo>
                    <a:pt x="2978" y="3626"/>
                  </a:lnTo>
                  <a:lnTo>
                    <a:pt x="2980" y="3624"/>
                  </a:lnTo>
                  <a:lnTo>
                    <a:pt x="2982" y="3624"/>
                  </a:lnTo>
                  <a:lnTo>
                    <a:pt x="2984" y="3626"/>
                  </a:lnTo>
                  <a:lnTo>
                    <a:pt x="2986" y="3628"/>
                  </a:lnTo>
                  <a:lnTo>
                    <a:pt x="2988" y="3626"/>
                  </a:lnTo>
                  <a:lnTo>
                    <a:pt x="2990" y="3626"/>
                  </a:lnTo>
                  <a:lnTo>
                    <a:pt x="2994" y="3628"/>
                  </a:lnTo>
                  <a:lnTo>
                    <a:pt x="2998" y="3630"/>
                  </a:lnTo>
                  <a:lnTo>
                    <a:pt x="3000" y="3624"/>
                  </a:lnTo>
                  <a:lnTo>
                    <a:pt x="3004" y="3616"/>
                  </a:lnTo>
                  <a:lnTo>
                    <a:pt x="3008" y="3614"/>
                  </a:lnTo>
                  <a:lnTo>
                    <a:pt x="3012" y="3610"/>
                  </a:lnTo>
                  <a:lnTo>
                    <a:pt x="3016" y="3608"/>
                  </a:lnTo>
                  <a:lnTo>
                    <a:pt x="3016" y="3606"/>
                  </a:lnTo>
                  <a:lnTo>
                    <a:pt x="3012" y="3602"/>
                  </a:lnTo>
                  <a:lnTo>
                    <a:pt x="3010" y="3598"/>
                  </a:lnTo>
                  <a:lnTo>
                    <a:pt x="3010" y="3594"/>
                  </a:lnTo>
                  <a:lnTo>
                    <a:pt x="3012" y="3590"/>
                  </a:lnTo>
                  <a:lnTo>
                    <a:pt x="3014" y="3594"/>
                  </a:lnTo>
                  <a:lnTo>
                    <a:pt x="3018" y="3596"/>
                  </a:lnTo>
                  <a:lnTo>
                    <a:pt x="3022" y="3596"/>
                  </a:lnTo>
                  <a:lnTo>
                    <a:pt x="3026" y="3594"/>
                  </a:lnTo>
                  <a:lnTo>
                    <a:pt x="3030" y="3590"/>
                  </a:lnTo>
                  <a:lnTo>
                    <a:pt x="3030" y="3588"/>
                  </a:lnTo>
                  <a:lnTo>
                    <a:pt x="3028" y="3588"/>
                  </a:lnTo>
                  <a:lnTo>
                    <a:pt x="3024" y="3588"/>
                  </a:lnTo>
                  <a:lnTo>
                    <a:pt x="3020" y="3586"/>
                  </a:lnTo>
                  <a:lnTo>
                    <a:pt x="3020" y="3582"/>
                  </a:lnTo>
                  <a:lnTo>
                    <a:pt x="3022" y="3578"/>
                  </a:lnTo>
                  <a:lnTo>
                    <a:pt x="3024" y="3576"/>
                  </a:lnTo>
                  <a:lnTo>
                    <a:pt x="3026" y="3576"/>
                  </a:lnTo>
                  <a:lnTo>
                    <a:pt x="3030" y="3578"/>
                  </a:lnTo>
                  <a:lnTo>
                    <a:pt x="3032" y="3580"/>
                  </a:lnTo>
                  <a:lnTo>
                    <a:pt x="3038" y="3586"/>
                  </a:lnTo>
                  <a:lnTo>
                    <a:pt x="3040" y="3586"/>
                  </a:lnTo>
                  <a:lnTo>
                    <a:pt x="3042" y="3582"/>
                  </a:lnTo>
                  <a:lnTo>
                    <a:pt x="3038" y="3576"/>
                  </a:lnTo>
                  <a:lnTo>
                    <a:pt x="3036" y="3572"/>
                  </a:lnTo>
                  <a:lnTo>
                    <a:pt x="3038" y="3568"/>
                  </a:lnTo>
                  <a:lnTo>
                    <a:pt x="3042" y="3558"/>
                  </a:lnTo>
                  <a:lnTo>
                    <a:pt x="3044" y="3552"/>
                  </a:lnTo>
                  <a:lnTo>
                    <a:pt x="3040" y="3552"/>
                  </a:lnTo>
                  <a:lnTo>
                    <a:pt x="3038" y="3552"/>
                  </a:lnTo>
                  <a:lnTo>
                    <a:pt x="3036" y="3550"/>
                  </a:lnTo>
                  <a:lnTo>
                    <a:pt x="3038" y="3546"/>
                  </a:lnTo>
                  <a:lnTo>
                    <a:pt x="3042" y="3540"/>
                  </a:lnTo>
                  <a:lnTo>
                    <a:pt x="3048" y="3536"/>
                  </a:lnTo>
                  <a:lnTo>
                    <a:pt x="3052" y="3534"/>
                  </a:lnTo>
                  <a:lnTo>
                    <a:pt x="3052" y="3532"/>
                  </a:lnTo>
                  <a:lnTo>
                    <a:pt x="3050" y="3532"/>
                  </a:lnTo>
                  <a:lnTo>
                    <a:pt x="3046" y="3526"/>
                  </a:lnTo>
                  <a:lnTo>
                    <a:pt x="3042" y="3522"/>
                  </a:lnTo>
                  <a:lnTo>
                    <a:pt x="3040" y="3518"/>
                  </a:lnTo>
                  <a:lnTo>
                    <a:pt x="3038" y="3518"/>
                  </a:lnTo>
                  <a:lnTo>
                    <a:pt x="3042" y="3516"/>
                  </a:lnTo>
                  <a:lnTo>
                    <a:pt x="3046" y="3514"/>
                  </a:lnTo>
                  <a:lnTo>
                    <a:pt x="3046" y="3516"/>
                  </a:lnTo>
                  <a:lnTo>
                    <a:pt x="3048" y="3520"/>
                  </a:lnTo>
                  <a:lnTo>
                    <a:pt x="3050" y="3524"/>
                  </a:lnTo>
                  <a:lnTo>
                    <a:pt x="3054" y="3524"/>
                  </a:lnTo>
                  <a:lnTo>
                    <a:pt x="3058" y="3522"/>
                  </a:lnTo>
                  <a:lnTo>
                    <a:pt x="3060" y="3520"/>
                  </a:lnTo>
                  <a:lnTo>
                    <a:pt x="3062" y="3518"/>
                  </a:lnTo>
                  <a:lnTo>
                    <a:pt x="3062" y="3512"/>
                  </a:lnTo>
                  <a:lnTo>
                    <a:pt x="3060" y="3510"/>
                  </a:lnTo>
                  <a:lnTo>
                    <a:pt x="3060" y="3508"/>
                  </a:lnTo>
                  <a:lnTo>
                    <a:pt x="3062" y="3506"/>
                  </a:lnTo>
                  <a:lnTo>
                    <a:pt x="3068" y="3502"/>
                  </a:lnTo>
                  <a:lnTo>
                    <a:pt x="3074" y="3492"/>
                  </a:lnTo>
                  <a:lnTo>
                    <a:pt x="3080" y="3482"/>
                  </a:lnTo>
                  <a:lnTo>
                    <a:pt x="3080" y="3478"/>
                  </a:lnTo>
                  <a:lnTo>
                    <a:pt x="3080" y="3474"/>
                  </a:lnTo>
                  <a:lnTo>
                    <a:pt x="3080" y="3470"/>
                  </a:lnTo>
                  <a:lnTo>
                    <a:pt x="3080" y="3468"/>
                  </a:lnTo>
                  <a:lnTo>
                    <a:pt x="3084" y="3462"/>
                  </a:lnTo>
                  <a:lnTo>
                    <a:pt x="3090" y="3454"/>
                  </a:lnTo>
                  <a:lnTo>
                    <a:pt x="3098" y="3440"/>
                  </a:lnTo>
                  <a:lnTo>
                    <a:pt x="3100" y="3436"/>
                  </a:lnTo>
                  <a:lnTo>
                    <a:pt x="3102" y="3432"/>
                  </a:lnTo>
                  <a:lnTo>
                    <a:pt x="3104" y="3434"/>
                  </a:lnTo>
                  <a:lnTo>
                    <a:pt x="3106" y="3436"/>
                  </a:lnTo>
                  <a:lnTo>
                    <a:pt x="3108" y="3440"/>
                  </a:lnTo>
                  <a:lnTo>
                    <a:pt x="3110" y="3440"/>
                  </a:lnTo>
                  <a:lnTo>
                    <a:pt x="3112" y="3440"/>
                  </a:lnTo>
                  <a:lnTo>
                    <a:pt x="3116" y="3436"/>
                  </a:lnTo>
                  <a:lnTo>
                    <a:pt x="3120" y="3434"/>
                  </a:lnTo>
                  <a:lnTo>
                    <a:pt x="3122" y="3432"/>
                  </a:lnTo>
                  <a:lnTo>
                    <a:pt x="3118" y="3424"/>
                  </a:lnTo>
                  <a:lnTo>
                    <a:pt x="3116" y="3420"/>
                  </a:lnTo>
                  <a:lnTo>
                    <a:pt x="3116" y="3416"/>
                  </a:lnTo>
                  <a:lnTo>
                    <a:pt x="3118" y="3414"/>
                  </a:lnTo>
                  <a:lnTo>
                    <a:pt x="3122" y="3412"/>
                  </a:lnTo>
                  <a:lnTo>
                    <a:pt x="3122" y="3410"/>
                  </a:lnTo>
                  <a:lnTo>
                    <a:pt x="3122" y="3408"/>
                  </a:lnTo>
                  <a:lnTo>
                    <a:pt x="3122" y="3402"/>
                  </a:lnTo>
                  <a:lnTo>
                    <a:pt x="3122" y="3400"/>
                  </a:lnTo>
                  <a:lnTo>
                    <a:pt x="3124" y="3398"/>
                  </a:lnTo>
                  <a:lnTo>
                    <a:pt x="3120" y="3392"/>
                  </a:lnTo>
                  <a:lnTo>
                    <a:pt x="3118" y="3390"/>
                  </a:lnTo>
                  <a:lnTo>
                    <a:pt x="3124" y="3390"/>
                  </a:lnTo>
                  <a:lnTo>
                    <a:pt x="3128" y="3390"/>
                  </a:lnTo>
                  <a:lnTo>
                    <a:pt x="3132" y="3388"/>
                  </a:lnTo>
                  <a:lnTo>
                    <a:pt x="3134" y="3384"/>
                  </a:lnTo>
                  <a:lnTo>
                    <a:pt x="3134" y="3376"/>
                  </a:lnTo>
                  <a:lnTo>
                    <a:pt x="3134" y="3370"/>
                  </a:lnTo>
                  <a:lnTo>
                    <a:pt x="3132" y="3366"/>
                  </a:lnTo>
                  <a:lnTo>
                    <a:pt x="3128" y="3362"/>
                  </a:lnTo>
                  <a:lnTo>
                    <a:pt x="3136" y="3356"/>
                  </a:lnTo>
                  <a:lnTo>
                    <a:pt x="3140" y="3352"/>
                  </a:lnTo>
                  <a:lnTo>
                    <a:pt x="3136" y="3350"/>
                  </a:lnTo>
                  <a:lnTo>
                    <a:pt x="3128" y="3348"/>
                  </a:lnTo>
                  <a:lnTo>
                    <a:pt x="3122" y="3344"/>
                  </a:lnTo>
                  <a:lnTo>
                    <a:pt x="3118" y="3338"/>
                  </a:lnTo>
                  <a:lnTo>
                    <a:pt x="3112" y="3332"/>
                  </a:lnTo>
                  <a:lnTo>
                    <a:pt x="3108" y="3330"/>
                  </a:lnTo>
                  <a:lnTo>
                    <a:pt x="3102" y="3330"/>
                  </a:lnTo>
                  <a:lnTo>
                    <a:pt x="3096" y="3334"/>
                  </a:lnTo>
                  <a:lnTo>
                    <a:pt x="3086" y="3338"/>
                  </a:lnTo>
                  <a:lnTo>
                    <a:pt x="3082" y="3338"/>
                  </a:lnTo>
                  <a:lnTo>
                    <a:pt x="3078" y="3334"/>
                  </a:lnTo>
                  <a:lnTo>
                    <a:pt x="3076" y="3332"/>
                  </a:lnTo>
                  <a:lnTo>
                    <a:pt x="3074" y="3330"/>
                  </a:lnTo>
                  <a:lnTo>
                    <a:pt x="3070" y="3332"/>
                  </a:lnTo>
                  <a:lnTo>
                    <a:pt x="3070" y="3328"/>
                  </a:lnTo>
                  <a:lnTo>
                    <a:pt x="3072" y="3326"/>
                  </a:lnTo>
                  <a:lnTo>
                    <a:pt x="3074" y="3324"/>
                  </a:lnTo>
                  <a:lnTo>
                    <a:pt x="3082" y="3326"/>
                  </a:lnTo>
                  <a:lnTo>
                    <a:pt x="3088" y="3326"/>
                  </a:lnTo>
                  <a:lnTo>
                    <a:pt x="3090" y="3326"/>
                  </a:lnTo>
                  <a:lnTo>
                    <a:pt x="3092" y="3324"/>
                  </a:lnTo>
                  <a:lnTo>
                    <a:pt x="3098" y="3316"/>
                  </a:lnTo>
                  <a:lnTo>
                    <a:pt x="3106" y="3310"/>
                  </a:lnTo>
                  <a:lnTo>
                    <a:pt x="3116" y="3304"/>
                  </a:lnTo>
                  <a:lnTo>
                    <a:pt x="3124" y="3302"/>
                  </a:lnTo>
                  <a:lnTo>
                    <a:pt x="3128" y="3300"/>
                  </a:lnTo>
                  <a:lnTo>
                    <a:pt x="3132" y="3298"/>
                  </a:lnTo>
                  <a:lnTo>
                    <a:pt x="3132" y="3294"/>
                  </a:lnTo>
                  <a:lnTo>
                    <a:pt x="3130" y="3290"/>
                  </a:lnTo>
                  <a:lnTo>
                    <a:pt x="3122" y="3278"/>
                  </a:lnTo>
                  <a:lnTo>
                    <a:pt x="3110" y="3268"/>
                  </a:lnTo>
                  <a:lnTo>
                    <a:pt x="3100" y="3258"/>
                  </a:lnTo>
                  <a:lnTo>
                    <a:pt x="3090" y="3254"/>
                  </a:lnTo>
                  <a:lnTo>
                    <a:pt x="3086" y="3252"/>
                  </a:lnTo>
                  <a:lnTo>
                    <a:pt x="3086" y="3250"/>
                  </a:lnTo>
                  <a:lnTo>
                    <a:pt x="3086" y="3248"/>
                  </a:lnTo>
                  <a:lnTo>
                    <a:pt x="3086" y="3246"/>
                  </a:lnTo>
                  <a:lnTo>
                    <a:pt x="3086" y="3244"/>
                  </a:lnTo>
                  <a:lnTo>
                    <a:pt x="3082" y="3242"/>
                  </a:lnTo>
                  <a:lnTo>
                    <a:pt x="3078" y="3240"/>
                  </a:lnTo>
                  <a:lnTo>
                    <a:pt x="3074" y="3242"/>
                  </a:lnTo>
                  <a:lnTo>
                    <a:pt x="3068" y="3246"/>
                  </a:lnTo>
                  <a:lnTo>
                    <a:pt x="3062" y="3246"/>
                  </a:lnTo>
                  <a:lnTo>
                    <a:pt x="3056" y="3244"/>
                  </a:lnTo>
                  <a:lnTo>
                    <a:pt x="3050" y="3242"/>
                  </a:lnTo>
                  <a:lnTo>
                    <a:pt x="3046" y="3236"/>
                  </a:lnTo>
                  <a:lnTo>
                    <a:pt x="3044" y="3232"/>
                  </a:lnTo>
                  <a:lnTo>
                    <a:pt x="3042" y="3228"/>
                  </a:lnTo>
                  <a:lnTo>
                    <a:pt x="3044" y="3224"/>
                  </a:lnTo>
                  <a:lnTo>
                    <a:pt x="3046" y="3224"/>
                  </a:lnTo>
                  <a:lnTo>
                    <a:pt x="3048" y="3224"/>
                  </a:lnTo>
                  <a:lnTo>
                    <a:pt x="3052" y="3230"/>
                  </a:lnTo>
                  <a:lnTo>
                    <a:pt x="3056" y="3238"/>
                  </a:lnTo>
                  <a:lnTo>
                    <a:pt x="3060" y="3242"/>
                  </a:lnTo>
                  <a:lnTo>
                    <a:pt x="3062" y="3244"/>
                  </a:lnTo>
                  <a:lnTo>
                    <a:pt x="3066" y="3242"/>
                  </a:lnTo>
                  <a:lnTo>
                    <a:pt x="3072" y="3240"/>
                  </a:lnTo>
                  <a:lnTo>
                    <a:pt x="3078" y="3236"/>
                  </a:lnTo>
                  <a:lnTo>
                    <a:pt x="3080" y="3236"/>
                  </a:lnTo>
                  <a:lnTo>
                    <a:pt x="3084" y="3236"/>
                  </a:lnTo>
                  <a:lnTo>
                    <a:pt x="3088" y="3240"/>
                  </a:lnTo>
                  <a:lnTo>
                    <a:pt x="3090" y="3242"/>
                  </a:lnTo>
                  <a:lnTo>
                    <a:pt x="3092" y="3246"/>
                  </a:lnTo>
                  <a:lnTo>
                    <a:pt x="3094" y="3248"/>
                  </a:lnTo>
                  <a:lnTo>
                    <a:pt x="3098" y="3248"/>
                  </a:lnTo>
                  <a:lnTo>
                    <a:pt x="3104" y="3248"/>
                  </a:lnTo>
                  <a:lnTo>
                    <a:pt x="3110" y="3250"/>
                  </a:lnTo>
                  <a:lnTo>
                    <a:pt x="3122" y="3256"/>
                  </a:lnTo>
                  <a:lnTo>
                    <a:pt x="3128" y="3258"/>
                  </a:lnTo>
                  <a:lnTo>
                    <a:pt x="3130" y="3258"/>
                  </a:lnTo>
                  <a:lnTo>
                    <a:pt x="3132" y="3256"/>
                  </a:lnTo>
                  <a:lnTo>
                    <a:pt x="3132" y="3254"/>
                  </a:lnTo>
                  <a:lnTo>
                    <a:pt x="3128" y="3244"/>
                  </a:lnTo>
                  <a:lnTo>
                    <a:pt x="3120" y="3236"/>
                  </a:lnTo>
                  <a:lnTo>
                    <a:pt x="3114" y="3230"/>
                  </a:lnTo>
                  <a:lnTo>
                    <a:pt x="3112" y="3226"/>
                  </a:lnTo>
                  <a:lnTo>
                    <a:pt x="3108" y="3220"/>
                  </a:lnTo>
                  <a:lnTo>
                    <a:pt x="3100" y="3212"/>
                  </a:lnTo>
                  <a:lnTo>
                    <a:pt x="3092" y="3206"/>
                  </a:lnTo>
                  <a:lnTo>
                    <a:pt x="3090" y="3200"/>
                  </a:lnTo>
                  <a:lnTo>
                    <a:pt x="3090" y="3192"/>
                  </a:lnTo>
                  <a:lnTo>
                    <a:pt x="3088" y="3186"/>
                  </a:lnTo>
                  <a:lnTo>
                    <a:pt x="3086" y="3178"/>
                  </a:lnTo>
                  <a:lnTo>
                    <a:pt x="3082" y="3168"/>
                  </a:lnTo>
                  <a:lnTo>
                    <a:pt x="3078" y="3158"/>
                  </a:lnTo>
                  <a:lnTo>
                    <a:pt x="3072" y="3138"/>
                  </a:lnTo>
                  <a:lnTo>
                    <a:pt x="3070" y="3130"/>
                  </a:lnTo>
                  <a:lnTo>
                    <a:pt x="3066" y="3122"/>
                  </a:lnTo>
                  <a:lnTo>
                    <a:pt x="3060" y="3116"/>
                  </a:lnTo>
                  <a:lnTo>
                    <a:pt x="3052" y="3112"/>
                  </a:lnTo>
                  <a:lnTo>
                    <a:pt x="3044" y="3108"/>
                  </a:lnTo>
                  <a:lnTo>
                    <a:pt x="3040" y="3104"/>
                  </a:lnTo>
                  <a:lnTo>
                    <a:pt x="3036" y="3098"/>
                  </a:lnTo>
                  <a:lnTo>
                    <a:pt x="3034" y="3094"/>
                  </a:lnTo>
                  <a:lnTo>
                    <a:pt x="3032" y="3094"/>
                  </a:lnTo>
                  <a:lnTo>
                    <a:pt x="3026" y="3096"/>
                  </a:lnTo>
                  <a:lnTo>
                    <a:pt x="3022" y="3096"/>
                  </a:lnTo>
                  <a:lnTo>
                    <a:pt x="3022" y="3092"/>
                  </a:lnTo>
                  <a:lnTo>
                    <a:pt x="3024" y="3084"/>
                  </a:lnTo>
                  <a:lnTo>
                    <a:pt x="3026" y="3076"/>
                  </a:lnTo>
                  <a:lnTo>
                    <a:pt x="3038" y="3058"/>
                  </a:lnTo>
                  <a:lnTo>
                    <a:pt x="3044" y="3052"/>
                  </a:lnTo>
                  <a:lnTo>
                    <a:pt x="3048" y="3048"/>
                  </a:lnTo>
                  <a:lnTo>
                    <a:pt x="3054" y="3044"/>
                  </a:lnTo>
                  <a:lnTo>
                    <a:pt x="3056" y="3042"/>
                  </a:lnTo>
                  <a:lnTo>
                    <a:pt x="3058" y="3038"/>
                  </a:lnTo>
                  <a:lnTo>
                    <a:pt x="3062" y="3034"/>
                  </a:lnTo>
                  <a:lnTo>
                    <a:pt x="3064" y="3032"/>
                  </a:lnTo>
                  <a:lnTo>
                    <a:pt x="3064" y="3028"/>
                  </a:lnTo>
                  <a:lnTo>
                    <a:pt x="3062" y="3024"/>
                  </a:lnTo>
                  <a:lnTo>
                    <a:pt x="3060" y="3020"/>
                  </a:lnTo>
                  <a:lnTo>
                    <a:pt x="3060" y="3018"/>
                  </a:lnTo>
                  <a:lnTo>
                    <a:pt x="3062" y="3018"/>
                  </a:lnTo>
                  <a:lnTo>
                    <a:pt x="3064" y="3016"/>
                  </a:lnTo>
                  <a:lnTo>
                    <a:pt x="3066" y="3016"/>
                  </a:lnTo>
                  <a:lnTo>
                    <a:pt x="3066" y="3020"/>
                  </a:lnTo>
                  <a:lnTo>
                    <a:pt x="3068" y="3022"/>
                  </a:lnTo>
                  <a:lnTo>
                    <a:pt x="3070" y="3024"/>
                  </a:lnTo>
                  <a:lnTo>
                    <a:pt x="3072" y="3024"/>
                  </a:lnTo>
                  <a:lnTo>
                    <a:pt x="3076" y="3022"/>
                  </a:lnTo>
                  <a:lnTo>
                    <a:pt x="3080" y="3020"/>
                  </a:lnTo>
                  <a:lnTo>
                    <a:pt x="3082" y="3018"/>
                  </a:lnTo>
                  <a:lnTo>
                    <a:pt x="3084" y="3012"/>
                  </a:lnTo>
                  <a:lnTo>
                    <a:pt x="3086" y="3008"/>
                  </a:lnTo>
                  <a:lnTo>
                    <a:pt x="3088" y="3006"/>
                  </a:lnTo>
                  <a:lnTo>
                    <a:pt x="3090" y="3008"/>
                  </a:lnTo>
                  <a:lnTo>
                    <a:pt x="3092" y="3008"/>
                  </a:lnTo>
                  <a:lnTo>
                    <a:pt x="3094" y="3006"/>
                  </a:lnTo>
                  <a:lnTo>
                    <a:pt x="3096" y="3002"/>
                  </a:lnTo>
                  <a:lnTo>
                    <a:pt x="3100" y="2996"/>
                  </a:lnTo>
                  <a:lnTo>
                    <a:pt x="3106" y="2990"/>
                  </a:lnTo>
                  <a:lnTo>
                    <a:pt x="3114" y="2988"/>
                  </a:lnTo>
                  <a:lnTo>
                    <a:pt x="3118" y="2988"/>
                  </a:lnTo>
                  <a:lnTo>
                    <a:pt x="3122" y="2986"/>
                  </a:lnTo>
                  <a:lnTo>
                    <a:pt x="3128" y="2982"/>
                  </a:lnTo>
                  <a:lnTo>
                    <a:pt x="3134" y="2976"/>
                  </a:lnTo>
                  <a:lnTo>
                    <a:pt x="3136" y="2976"/>
                  </a:lnTo>
                  <a:lnTo>
                    <a:pt x="3138" y="2978"/>
                  </a:lnTo>
                  <a:lnTo>
                    <a:pt x="3140" y="2978"/>
                  </a:lnTo>
                  <a:lnTo>
                    <a:pt x="3142" y="2976"/>
                  </a:lnTo>
                  <a:lnTo>
                    <a:pt x="3142" y="2978"/>
                  </a:lnTo>
                  <a:lnTo>
                    <a:pt x="3144" y="2980"/>
                  </a:lnTo>
                  <a:lnTo>
                    <a:pt x="3144" y="2982"/>
                  </a:lnTo>
                  <a:lnTo>
                    <a:pt x="3148" y="2984"/>
                  </a:lnTo>
                  <a:lnTo>
                    <a:pt x="3152" y="2982"/>
                  </a:lnTo>
                  <a:lnTo>
                    <a:pt x="3156" y="2980"/>
                  </a:lnTo>
                  <a:lnTo>
                    <a:pt x="3158" y="2978"/>
                  </a:lnTo>
                  <a:lnTo>
                    <a:pt x="3156" y="2974"/>
                  </a:lnTo>
                  <a:lnTo>
                    <a:pt x="3156" y="2972"/>
                  </a:lnTo>
                  <a:lnTo>
                    <a:pt x="3156" y="2970"/>
                  </a:lnTo>
                  <a:lnTo>
                    <a:pt x="3158" y="2966"/>
                  </a:lnTo>
                  <a:lnTo>
                    <a:pt x="3162" y="2960"/>
                  </a:lnTo>
                  <a:lnTo>
                    <a:pt x="3164" y="2958"/>
                  </a:lnTo>
                  <a:lnTo>
                    <a:pt x="3164" y="2956"/>
                  </a:lnTo>
                  <a:lnTo>
                    <a:pt x="3158" y="2952"/>
                  </a:lnTo>
                  <a:lnTo>
                    <a:pt x="3150" y="2950"/>
                  </a:lnTo>
                  <a:lnTo>
                    <a:pt x="3144" y="2946"/>
                  </a:lnTo>
                  <a:lnTo>
                    <a:pt x="3140" y="2942"/>
                  </a:lnTo>
                  <a:lnTo>
                    <a:pt x="3138" y="2944"/>
                  </a:lnTo>
                  <a:lnTo>
                    <a:pt x="3134" y="2948"/>
                  </a:lnTo>
                  <a:lnTo>
                    <a:pt x="3132" y="2948"/>
                  </a:lnTo>
                  <a:lnTo>
                    <a:pt x="3126" y="2950"/>
                  </a:lnTo>
                  <a:lnTo>
                    <a:pt x="3116" y="2948"/>
                  </a:lnTo>
                  <a:lnTo>
                    <a:pt x="3114" y="2944"/>
                  </a:lnTo>
                  <a:lnTo>
                    <a:pt x="3112" y="2942"/>
                  </a:lnTo>
                  <a:lnTo>
                    <a:pt x="3108" y="2942"/>
                  </a:lnTo>
                  <a:lnTo>
                    <a:pt x="3102" y="2942"/>
                  </a:lnTo>
                  <a:lnTo>
                    <a:pt x="3100" y="2938"/>
                  </a:lnTo>
                  <a:lnTo>
                    <a:pt x="3096" y="2934"/>
                  </a:lnTo>
                  <a:lnTo>
                    <a:pt x="3094" y="2930"/>
                  </a:lnTo>
                  <a:lnTo>
                    <a:pt x="3090" y="2930"/>
                  </a:lnTo>
                  <a:lnTo>
                    <a:pt x="3080" y="2930"/>
                  </a:lnTo>
                  <a:lnTo>
                    <a:pt x="3072" y="2934"/>
                  </a:lnTo>
                  <a:lnTo>
                    <a:pt x="3066" y="2940"/>
                  </a:lnTo>
                  <a:lnTo>
                    <a:pt x="3062" y="2946"/>
                  </a:lnTo>
                  <a:lnTo>
                    <a:pt x="3056" y="2950"/>
                  </a:lnTo>
                  <a:lnTo>
                    <a:pt x="3052" y="2952"/>
                  </a:lnTo>
                  <a:lnTo>
                    <a:pt x="3050" y="2954"/>
                  </a:lnTo>
                  <a:lnTo>
                    <a:pt x="3050" y="2958"/>
                  </a:lnTo>
                  <a:lnTo>
                    <a:pt x="3052" y="2962"/>
                  </a:lnTo>
                  <a:lnTo>
                    <a:pt x="3050" y="2964"/>
                  </a:lnTo>
                  <a:lnTo>
                    <a:pt x="3044" y="2966"/>
                  </a:lnTo>
                  <a:lnTo>
                    <a:pt x="3032" y="2968"/>
                  </a:lnTo>
                  <a:lnTo>
                    <a:pt x="3026" y="2968"/>
                  </a:lnTo>
                  <a:lnTo>
                    <a:pt x="3020" y="2964"/>
                  </a:lnTo>
                  <a:lnTo>
                    <a:pt x="3018" y="2960"/>
                  </a:lnTo>
                  <a:lnTo>
                    <a:pt x="3014" y="2956"/>
                  </a:lnTo>
                  <a:lnTo>
                    <a:pt x="3014" y="2946"/>
                  </a:lnTo>
                  <a:lnTo>
                    <a:pt x="3014" y="2940"/>
                  </a:lnTo>
                  <a:lnTo>
                    <a:pt x="3016" y="2938"/>
                  </a:lnTo>
                  <a:lnTo>
                    <a:pt x="3018" y="2934"/>
                  </a:lnTo>
                  <a:lnTo>
                    <a:pt x="3018" y="2930"/>
                  </a:lnTo>
                  <a:lnTo>
                    <a:pt x="3014" y="2922"/>
                  </a:lnTo>
                  <a:lnTo>
                    <a:pt x="3008" y="2914"/>
                  </a:lnTo>
                  <a:lnTo>
                    <a:pt x="3004" y="2912"/>
                  </a:lnTo>
                  <a:lnTo>
                    <a:pt x="3002" y="2912"/>
                  </a:lnTo>
                  <a:lnTo>
                    <a:pt x="2996" y="2914"/>
                  </a:lnTo>
                  <a:lnTo>
                    <a:pt x="2988" y="2914"/>
                  </a:lnTo>
                  <a:lnTo>
                    <a:pt x="2980" y="2914"/>
                  </a:lnTo>
                  <a:lnTo>
                    <a:pt x="2976" y="2912"/>
                  </a:lnTo>
                  <a:lnTo>
                    <a:pt x="2974" y="2910"/>
                  </a:lnTo>
                  <a:lnTo>
                    <a:pt x="2970" y="2906"/>
                  </a:lnTo>
                  <a:lnTo>
                    <a:pt x="2966" y="2904"/>
                  </a:lnTo>
                  <a:lnTo>
                    <a:pt x="2962" y="2900"/>
                  </a:lnTo>
                  <a:lnTo>
                    <a:pt x="2958" y="2890"/>
                  </a:lnTo>
                  <a:lnTo>
                    <a:pt x="2958" y="2880"/>
                  </a:lnTo>
                  <a:lnTo>
                    <a:pt x="2960" y="2872"/>
                  </a:lnTo>
                  <a:lnTo>
                    <a:pt x="2962" y="2868"/>
                  </a:lnTo>
                  <a:lnTo>
                    <a:pt x="2964" y="2862"/>
                  </a:lnTo>
                  <a:lnTo>
                    <a:pt x="2966" y="2856"/>
                  </a:lnTo>
                  <a:lnTo>
                    <a:pt x="2970" y="2854"/>
                  </a:lnTo>
                  <a:lnTo>
                    <a:pt x="2976" y="2854"/>
                  </a:lnTo>
                  <a:lnTo>
                    <a:pt x="2982" y="2860"/>
                  </a:lnTo>
                  <a:lnTo>
                    <a:pt x="2986" y="2864"/>
                  </a:lnTo>
                  <a:lnTo>
                    <a:pt x="2988" y="2864"/>
                  </a:lnTo>
                  <a:lnTo>
                    <a:pt x="2992" y="2862"/>
                  </a:lnTo>
                  <a:lnTo>
                    <a:pt x="2996" y="2856"/>
                  </a:lnTo>
                  <a:lnTo>
                    <a:pt x="3000" y="2856"/>
                  </a:lnTo>
                  <a:lnTo>
                    <a:pt x="3002" y="2856"/>
                  </a:lnTo>
                  <a:lnTo>
                    <a:pt x="3010" y="2856"/>
                  </a:lnTo>
                  <a:lnTo>
                    <a:pt x="3018" y="2854"/>
                  </a:lnTo>
                  <a:lnTo>
                    <a:pt x="3024" y="2846"/>
                  </a:lnTo>
                  <a:lnTo>
                    <a:pt x="3026" y="2836"/>
                  </a:lnTo>
                  <a:lnTo>
                    <a:pt x="3026" y="2830"/>
                  </a:lnTo>
                  <a:lnTo>
                    <a:pt x="3032" y="2824"/>
                  </a:lnTo>
                  <a:lnTo>
                    <a:pt x="3044" y="2814"/>
                  </a:lnTo>
                  <a:lnTo>
                    <a:pt x="3058" y="2806"/>
                  </a:lnTo>
                  <a:lnTo>
                    <a:pt x="3070" y="2802"/>
                  </a:lnTo>
                  <a:lnTo>
                    <a:pt x="3076" y="2798"/>
                  </a:lnTo>
                  <a:lnTo>
                    <a:pt x="3078" y="2794"/>
                  </a:lnTo>
                  <a:lnTo>
                    <a:pt x="3080" y="2786"/>
                  </a:lnTo>
                  <a:lnTo>
                    <a:pt x="3088" y="2778"/>
                  </a:lnTo>
                  <a:lnTo>
                    <a:pt x="3094" y="2770"/>
                  </a:lnTo>
                  <a:lnTo>
                    <a:pt x="3094" y="2768"/>
                  </a:lnTo>
                  <a:lnTo>
                    <a:pt x="3096" y="2766"/>
                  </a:lnTo>
                  <a:lnTo>
                    <a:pt x="3100" y="2762"/>
                  </a:lnTo>
                  <a:lnTo>
                    <a:pt x="3104" y="2760"/>
                  </a:lnTo>
                  <a:lnTo>
                    <a:pt x="3108" y="2760"/>
                  </a:lnTo>
                  <a:lnTo>
                    <a:pt x="3114" y="2760"/>
                  </a:lnTo>
                  <a:lnTo>
                    <a:pt x="3120" y="2762"/>
                  </a:lnTo>
                  <a:lnTo>
                    <a:pt x="3122" y="2762"/>
                  </a:lnTo>
                  <a:lnTo>
                    <a:pt x="3124" y="2762"/>
                  </a:lnTo>
                  <a:lnTo>
                    <a:pt x="3128" y="2760"/>
                  </a:lnTo>
                  <a:lnTo>
                    <a:pt x="3130" y="2760"/>
                  </a:lnTo>
                  <a:lnTo>
                    <a:pt x="3132" y="2764"/>
                  </a:lnTo>
                  <a:lnTo>
                    <a:pt x="3138" y="2770"/>
                  </a:lnTo>
                  <a:lnTo>
                    <a:pt x="3144" y="2778"/>
                  </a:lnTo>
                  <a:lnTo>
                    <a:pt x="3146" y="2782"/>
                  </a:lnTo>
                  <a:lnTo>
                    <a:pt x="3144" y="2790"/>
                  </a:lnTo>
                  <a:lnTo>
                    <a:pt x="3138" y="2800"/>
                  </a:lnTo>
                  <a:lnTo>
                    <a:pt x="3132" y="2806"/>
                  </a:lnTo>
                  <a:lnTo>
                    <a:pt x="3128" y="2810"/>
                  </a:lnTo>
                  <a:lnTo>
                    <a:pt x="3120" y="2816"/>
                  </a:lnTo>
                  <a:lnTo>
                    <a:pt x="3114" y="2820"/>
                  </a:lnTo>
                  <a:lnTo>
                    <a:pt x="3114" y="2822"/>
                  </a:lnTo>
                  <a:lnTo>
                    <a:pt x="3114" y="2824"/>
                  </a:lnTo>
                  <a:lnTo>
                    <a:pt x="3116" y="2826"/>
                  </a:lnTo>
                  <a:lnTo>
                    <a:pt x="3114" y="2828"/>
                  </a:lnTo>
                  <a:lnTo>
                    <a:pt x="3110" y="2832"/>
                  </a:lnTo>
                  <a:lnTo>
                    <a:pt x="3104" y="2834"/>
                  </a:lnTo>
                  <a:lnTo>
                    <a:pt x="3104" y="2836"/>
                  </a:lnTo>
                  <a:lnTo>
                    <a:pt x="3106" y="2836"/>
                  </a:lnTo>
                  <a:lnTo>
                    <a:pt x="3110" y="2840"/>
                  </a:lnTo>
                  <a:lnTo>
                    <a:pt x="3116" y="2844"/>
                  </a:lnTo>
                  <a:lnTo>
                    <a:pt x="3120" y="2850"/>
                  </a:lnTo>
                  <a:lnTo>
                    <a:pt x="3122" y="2854"/>
                  </a:lnTo>
                  <a:lnTo>
                    <a:pt x="3122" y="2858"/>
                  </a:lnTo>
                  <a:lnTo>
                    <a:pt x="3120" y="2862"/>
                  </a:lnTo>
                  <a:lnTo>
                    <a:pt x="3118" y="2864"/>
                  </a:lnTo>
                  <a:lnTo>
                    <a:pt x="3116" y="2862"/>
                  </a:lnTo>
                  <a:lnTo>
                    <a:pt x="3112" y="2860"/>
                  </a:lnTo>
                  <a:lnTo>
                    <a:pt x="3110" y="2862"/>
                  </a:lnTo>
                  <a:lnTo>
                    <a:pt x="3108" y="2864"/>
                  </a:lnTo>
                  <a:lnTo>
                    <a:pt x="3106" y="2868"/>
                  </a:lnTo>
                  <a:lnTo>
                    <a:pt x="3102" y="2868"/>
                  </a:lnTo>
                  <a:lnTo>
                    <a:pt x="3100" y="2876"/>
                  </a:lnTo>
                  <a:lnTo>
                    <a:pt x="3100" y="2880"/>
                  </a:lnTo>
                  <a:lnTo>
                    <a:pt x="3102" y="2882"/>
                  </a:lnTo>
                  <a:lnTo>
                    <a:pt x="3104" y="2882"/>
                  </a:lnTo>
                  <a:lnTo>
                    <a:pt x="3106" y="2880"/>
                  </a:lnTo>
                  <a:lnTo>
                    <a:pt x="3112" y="2878"/>
                  </a:lnTo>
                  <a:lnTo>
                    <a:pt x="3120" y="2874"/>
                  </a:lnTo>
                  <a:lnTo>
                    <a:pt x="3124" y="2874"/>
                  </a:lnTo>
                  <a:lnTo>
                    <a:pt x="3124" y="2872"/>
                  </a:lnTo>
                  <a:lnTo>
                    <a:pt x="3124" y="2868"/>
                  </a:lnTo>
                  <a:lnTo>
                    <a:pt x="3124" y="2866"/>
                  </a:lnTo>
                  <a:lnTo>
                    <a:pt x="3128" y="2866"/>
                  </a:lnTo>
                  <a:lnTo>
                    <a:pt x="3132" y="2866"/>
                  </a:lnTo>
                  <a:lnTo>
                    <a:pt x="3136" y="2864"/>
                  </a:lnTo>
                  <a:lnTo>
                    <a:pt x="3142" y="2856"/>
                  </a:lnTo>
                  <a:lnTo>
                    <a:pt x="3148" y="2848"/>
                  </a:lnTo>
                  <a:lnTo>
                    <a:pt x="3152" y="2844"/>
                  </a:lnTo>
                  <a:lnTo>
                    <a:pt x="3156" y="2840"/>
                  </a:lnTo>
                  <a:lnTo>
                    <a:pt x="3162" y="2836"/>
                  </a:lnTo>
                  <a:lnTo>
                    <a:pt x="3164" y="2834"/>
                  </a:lnTo>
                  <a:lnTo>
                    <a:pt x="3168" y="2832"/>
                  </a:lnTo>
                  <a:lnTo>
                    <a:pt x="3176" y="2830"/>
                  </a:lnTo>
                  <a:lnTo>
                    <a:pt x="3182" y="2830"/>
                  </a:lnTo>
                  <a:lnTo>
                    <a:pt x="3186" y="2828"/>
                  </a:lnTo>
                  <a:lnTo>
                    <a:pt x="3188" y="2826"/>
                  </a:lnTo>
                  <a:lnTo>
                    <a:pt x="3190" y="2822"/>
                  </a:lnTo>
                  <a:lnTo>
                    <a:pt x="3194" y="2822"/>
                  </a:lnTo>
                  <a:lnTo>
                    <a:pt x="3196" y="2824"/>
                  </a:lnTo>
                  <a:lnTo>
                    <a:pt x="3200" y="2822"/>
                  </a:lnTo>
                  <a:lnTo>
                    <a:pt x="3202" y="2820"/>
                  </a:lnTo>
                  <a:lnTo>
                    <a:pt x="3206" y="2820"/>
                  </a:lnTo>
                  <a:lnTo>
                    <a:pt x="3212" y="2820"/>
                  </a:lnTo>
                  <a:lnTo>
                    <a:pt x="3220" y="2818"/>
                  </a:lnTo>
                  <a:lnTo>
                    <a:pt x="3226" y="2816"/>
                  </a:lnTo>
                  <a:lnTo>
                    <a:pt x="3230" y="2812"/>
                  </a:lnTo>
                  <a:lnTo>
                    <a:pt x="3232" y="2808"/>
                  </a:lnTo>
                  <a:lnTo>
                    <a:pt x="3230" y="2812"/>
                  </a:lnTo>
                  <a:lnTo>
                    <a:pt x="3232" y="2818"/>
                  </a:lnTo>
                  <a:lnTo>
                    <a:pt x="3236" y="2824"/>
                  </a:lnTo>
                  <a:lnTo>
                    <a:pt x="3242" y="2828"/>
                  </a:lnTo>
                  <a:lnTo>
                    <a:pt x="3244" y="2830"/>
                  </a:lnTo>
                  <a:lnTo>
                    <a:pt x="3246" y="2828"/>
                  </a:lnTo>
                  <a:lnTo>
                    <a:pt x="3250" y="2828"/>
                  </a:lnTo>
                  <a:lnTo>
                    <a:pt x="3254" y="2828"/>
                  </a:lnTo>
                  <a:lnTo>
                    <a:pt x="3264" y="2832"/>
                  </a:lnTo>
                  <a:lnTo>
                    <a:pt x="3268" y="2836"/>
                  </a:lnTo>
                  <a:lnTo>
                    <a:pt x="3272" y="2840"/>
                  </a:lnTo>
                  <a:lnTo>
                    <a:pt x="3274" y="2846"/>
                  </a:lnTo>
                  <a:lnTo>
                    <a:pt x="3272" y="2850"/>
                  </a:lnTo>
                  <a:lnTo>
                    <a:pt x="3264" y="2868"/>
                  </a:lnTo>
                  <a:lnTo>
                    <a:pt x="3262" y="2876"/>
                  </a:lnTo>
                  <a:lnTo>
                    <a:pt x="3262" y="2878"/>
                  </a:lnTo>
                  <a:lnTo>
                    <a:pt x="3264" y="2880"/>
                  </a:lnTo>
                  <a:lnTo>
                    <a:pt x="3266" y="2884"/>
                  </a:lnTo>
                  <a:lnTo>
                    <a:pt x="3262" y="2886"/>
                  </a:lnTo>
                  <a:lnTo>
                    <a:pt x="3258" y="2892"/>
                  </a:lnTo>
                  <a:lnTo>
                    <a:pt x="3254" y="2900"/>
                  </a:lnTo>
                  <a:lnTo>
                    <a:pt x="3250" y="2906"/>
                  </a:lnTo>
                  <a:lnTo>
                    <a:pt x="3248" y="2910"/>
                  </a:lnTo>
                  <a:lnTo>
                    <a:pt x="3244" y="2914"/>
                  </a:lnTo>
                  <a:lnTo>
                    <a:pt x="3242" y="2914"/>
                  </a:lnTo>
                  <a:lnTo>
                    <a:pt x="3252" y="2916"/>
                  </a:lnTo>
                  <a:lnTo>
                    <a:pt x="3258" y="2918"/>
                  </a:lnTo>
                  <a:lnTo>
                    <a:pt x="3260" y="2918"/>
                  </a:lnTo>
                  <a:lnTo>
                    <a:pt x="3258" y="2920"/>
                  </a:lnTo>
                  <a:lnTo>
                    <a:pt x="3258" y="2922"/>
                  </a:lnTo>
                  <a:lnTo>
                    <a:pt x="3254" y="2924"/>
                  </a:lnTo>
                  <a:lnTo>
                    <a:pt x="3256" y="2926"/>
                  </a:lnTo>
                  <a:lnTo>
                    <a:pt x="3262" y="2928"/>
                  </a:lnTo>
                  <a:lnTo>
                    <a:pt x="3268" y="2928"/>
                  </a:lnTo>
                  <a:lnTo>
                    <a:pt x="3270" y="2930"/>
                  </a:lnTo>
                  <a:lnTo>
                    <a:pt x="3270" y="2932"/>
                  </a:lnTo>
                  <a:lnTo>
                    <a:pt x="3270" y="2934"/>
                  </a:lnTo>
                  <a:lnTo>
                    <a:pt x="3270" y="2938"/>
                  </a:lnTo>
                  <a:lnTo>
                    <a:pt x="3274" y="2936"/>
                  </a:lnTo>
                  <a:lnTo>
                    <a:pt x="3278" y="2934"/>
                  </a:lnTo>
                  <a:lnTo>
                    <a:pt x="3280" y="2930"/>
                  </a:lnTo>
                  <a:lnTo>
                    <a:pt x="3282" y="2924"/>
                  </a:lnTo>
                  <a:lnTo>
                    <a:pt x="3284" y="2922"/>
                  </a:lnTo>
                  <a:lnTo>
                    <a:pt x="3292" y="2926"/>
                  </a:lnTo>
                  <a:lnTo>
                    <a:pt x="3300" y="2934"/>
                  </a:lnTo>
                  <a:lnTo>
                    <a:pt x="3302" y="2934"/>
                  </a:lnTo>
                  <a:lnTo>
                    <a:pt x="3304" y="2930"/>
                  </a:lnTo>
                  <a:lnTo>
                    <a:pt x="3304" y="2928"/>
                  </a:lnTo>
                  <a:lnTo>
                    <a:pt x="3306" y="2926"/>
                  </a:lnTo>
                  <a:lnTo>
                    <a:pt x="3312" y="2928"/>
                  </a:lnTo>
                  <a:lnTo>
                    <a:pt x="3318" y="2930"/>
                  </a:lnTo>
                  <a:lnTo>
                    <a:pt x="3324" y="2930"/>
                  </a:lnTo>
                  <a:lnTo>
                    <a:pt x="3324" y="2934"/>
                  </a:lnTo>
                  <a:lnTo>
                    <a:pt x="3322" y="2934"/>
                  </a:lnTo>
                  <a:lnTo>
                    <a:pt x="3320" y="2938"/>
                  </a:lnTo>
                  <a:lnTo>
                    <a:pt x="3320" y="2942"/>
                  </a:lnTo>
                  <a:lnTo>
                    <a:pt x="3324" y="2948"/>
                  </a:lnTo>
                  <a:lnTo>
                    <a:pt x="3326" y="2954"/>
                  </a:lnTo>
                  <a:lnTo>
                    <a:pt x="3326" y="2958"/>
                  </a:lnTo>
                  <a:lnTo>
                    <a:pt x="3324" y="2960"/>
                  </a:lnTo>
                  <a:lnTo>
                    <a:pt x="3324" y="2962"/>
                  </a:lnTo>
                  <a:lnTo>
                    <a:pt x="3324" y="2966"/>
                  </a:lnTo>
                  <a:lnTo>
                    <a:pt x="3328" y="2970"/>
                  </a:lnTo>
                  <a:lnTo>
                    <a:pt x="3332" y="2974"/>
                  </a:lnTo>
                  <a:lnTo>
                    <a:pt x="3334" y="2976"/>
                  </a:lnTo>
                  <a:lnTo>
                    <a:pt x="3334" y="2980"/>
                  </a:lnTo>
                  <a:lnTo>
                    <a:pt x="3332" y="2982"/>
                  </a:lnTo>
                  <a:lnTo>
                    <a:pt x="3330" y="2980"/>
                  </a:lnTo>
                  <a:lnTo>
                    <a:pt x="3328" y="2976"/>
                  </a:lnTo>
                  <a:lnTo>
                    <a:pt x="3326" y="2974"/>
                  </a:lnTo>
                  <a:lnTo>
                    <a:pt x="3322" y="2974"/>
                  </a:lnTo>
                  <a:lnTo>
                    <a:pt x="3312" y="2974"/>
                  </a:lnTo>
                  <a:lnTo>
                    <a:pt x="3310" y="2974"/>
                  </a:lnTo>
                  <a:lnTo>
                    <a:pt x="3312" y="2978"/>
                  </a:lnTo>
                  <a:lnTo>
                    <a:pt x="3312" y="2980"/>
                  </a:lnTo>
                  <a:lnTo>
                    <a:pt x="3312" y="2982"/>
                  </a:lnTo>
                  <a:lnTo>
                    <a:pt x="3310" y="2982"/>
                  </a:lnTo>
                  <a:lnTo>
                    <a:pt x="3308" y="2980"/>
                  </a:lnTo>
                  <a:lnTo>
                    <a:pt x="3306" y="2980"/>
                  </a:lnTo>
                  <a:lnTo>
                    <a:pt x="3302" y="2984"/>
                  </a:lnTo>
                  <a:lnTo>
                    <a:pt x="3302" y="2988"/>
                  </a:lnTo>
                  <a:lnTo>
                    <a:pt x="3304" y="2992"/>
                  </a:lnTo>
                  <a:lnTo>
                    <a:pt x="3308" y="2994"/>
                  </a:lnTo>
                  <a:lnTo>
                    <a:pt x="3312" y="2992"/>
                  </a:lnTo>
                  <a:lnTo>
                    <a:pt x="3314" y="2992"/>
                  </a:lnTo>
                  <a:lnTo>
                    <a:pt x="3316" y="2998"/>
                  </a:lnTo>
                  <a:lnTo>
                    <a:pt x="3318" y="3014"/>
                  </a:lnTo>
                  <a:lnTo>
                    <a:pt x="3318" y="3020"/>
                  </a:lnTo>
                  <a:lnTo>
                    <a:pt x="3320" y="3022"/>
                  </a:lnTo>
                  <a:lnTo>
                    <a:pt x="3324" y="3026"/>
                  </a:lnTo>
                  <a:lnTo>
                    <a:pt x="3324" y="3028"/>
                  </a:lnTo>
                  <a:lnTo>
                    <a:pt x="3322" y="3030"/>
                  </a:lnTo>
                  <a:lnTo>
                    <a:pt x="3324" y="3034"/>
                  </a:lnTo>
                  <a:lnTo>
                    <a:pt x="3326" y="3038"/>
                  </a:lnTo>
                  <a:lnTo>
                    <a:pt x="3324" y="3042"/>
                  </a:lnTo>
                  <a:lnTo>
                    <a:pt x="3320" y="3046"/>
                  </a:lnTo>
                  <a:lnTo>
                    <a:pt x="3316" y="3054"/>
                  </a:lnTo>
                  <a:lnTo>
                    <a:pt x="3308" y="3070"/>
                  </a:lnTo>
                  <a:lnTo>
                    <a:pt x="3308" y="3076"/>
                  </a:lnTo>
                  <a:lnTo>
                    <a:pt x="3308" y="3078"/>
                  </a:lnTo>
                  <a:lnTo>
                    <a:pt x="3310" y="3082"/>
                  </a:lnTo>
                  <a:lnTo>
                    <a:pt x="3310" y="3084"/>
                  </a:lnTo>
                  <a:lnTo>
                    <a:pt x="3312" y="3088"/>
                  </a:lnTo>
                  <a:lnTo>
                    <a:pt x="3312" y="3092"/>
                  </a:lnTo>
                  <a:lnTo>
                    <a:pt x="3314" y="3096"/>
                  </a:lnTo>
                  <a:lnTo>
                    <a:pt x="3312" y="3096"/>
                  </a:lnTo>
                  <a:lnTo>
                    <a:pt x="3308" y="3096"/>
                  </a:lnTo>
                  <a:lnTo>
                    <a:pt x="3308" y="3100"/>
                  </a:lnTo>
                  <a:lnTo>
                    <a:pt x="3310" y="3104"/>
                  </a:lnTo>
                  <a:lnTo>
                    <a:pt x="3312" y="3104"/>
                  </a:lnTo>
                  <a:lnTo>
                    <a:pt x="3316" y="3104"/>
                  </a:lnTo>
                  <a:lnTo>
                    <a:pt x="3316" y="3110"/>
                  </a:lnTo>
                  <a:lnTo>
                    <a:pt x="3316" y="3116"/>
                  </a:lnTo>
                  <a:lnTo>
                    <a:pt x="3318" y="3118"/>
                  </a:lnTo>
                  <a:lnTo>
                    <a:pt x="3322" y="3116"/>
                  </a:lnTo>
                  <a:lnTo>
                    <a:pt x="3326" y="3110"/>
                  </a:lnTo>
                  <a:lnTo>
                    <a:pt x="3330" y="3104"/>
                  </a:lnTo>
                  <a:lnTo>
                    <a:pt x="3330" y="3106"/>
                  </a:lnTo>
                  <a:lnTo>
                    <a:pt x="3330" y="3110"/>
                  </a:lnTo>
                  <a:lnTo>
                    <a:pt x="3330" y="3112"/>
                  </a:lnTo>
                  <a:lnTo>
                    <a:pt x="3334" y="3110"/>
                  </a:lnTo>
                  <a:lnTo>
                    <a:pt x="3334" y="3108"/>
                  </a:lnTo>
                  <a:lnTo>
                    <a:pt x="3338" y="3102"/>
                  </a:lnTo>
                  <a:lnTo>
                    <a:pt x="3342" y="3098"/>
                  </a:lnTo>
                  <a:lnTo>
                    <a:pt x="3346" y="3094"/>
                  </a:lnTo>
                  <a:lnTo>
                    <a:pt x="3348" y="3094"/>
                  </a:lnTo>
                  <a:lnTo>
                    <a:pt x="3348" y="3096"/>
                  </a:lnTo>
                  <a:lnTo>
                    <a:pt x="3346" y="3100"/>
                  </a:lnTo>
                  <a:lnTo>
                    <a:pt x="3344" y="3106"/>
                  </a:lnTo>
                  <a:lnTo>
                    <a:pt x="3346" y="3108"/>
                  </a:lnTo>
                  <a:lnTo>
                    <a:pt x="3350" y="3110"/>
                  </a:lnTo>
                  <a:lnTo>
                    <a:pt x="3354" y="3108"/>
                  </a:lnTo>
                  <a:lnTo>
                    <a:pt x="3356" y="3106"/>
                  </a:lnTo>
                  <a:lnTo>
                    <a:pt x="3356" y="3104"/>
                  </a:lnTo>
                  <a:lnTo>
                    <a:pt x="3354" y="3096"/>
                  </a:lnTo>
                  <a:lnTo>
                    <a:pt x="3354" y="3094"/>
                  </a:lnTo>
                  <a:lnTo>
                    <a:pt x="3356" y="3092"/>
                  </a:lnTo>
                  <a:lnTo>
                    <a:pt x="3358" y="3092"/>
                  </a:lnTo>
                  <a:lnTo>
                    <a:pt x="3358" y="3094"/>
                  </a:lnTo>
                  <a:lnTo>
                    <a:pt x="3360" y="3102"/>
                  </a:lnTo>
                  <a:lnTo>
                    <a:pt x="3362" y="3100"/>
                  </a:lnTo>
                  <a:lnTo>
                    <a:pt x="3366" y="3096"/>
                  </a:lnTo>
                  <a:lnTo>
                    <a:pt x="3368" y="3094"/>
                  </a:lnTo>
                  <a:lnTo>
                    <a:pt x="3368" y="3092"/>
                  </a:lnTo>
                  <a:lnTo>
                    <a:pt x="3364" y="3088"/>
                  </a:lnTo>
                  <a:lnTo>
                    <a:pt x="3362" y="3086"/>
                  </a:lnTo>
                  <a:lnTo>
                    <a:pt x="3366" y="3084"/>
                  </a:lnTo>
                  <a:lnTo>
                    <a:pt x="3376" y="3084"/>
                  </a:lnTo>
                  <a:lnTo>
                    <a:pt x="3384" y="3086"/>
                  </a:lnTo>
                  <a:lnTo>
                    <a:pt x="3390" y="3090"/>
                  </a:lnTo>
                  <a:lnTo>
                    <a:pt x="3394" y="3090"/>
                  </a:lnTo>
                  <a:lnTo>
                    <a:pt x="3396" y="3088"/>
                  </a:lnTo>
                  <a:lnTo>
                    <a:pt x="3396" y="3084"/>
                  </a:lnTo>
                  <a:lnTo>
                    <a:pt x="3396" y="3082"/>
                  </a:lnTo>
                  <a:lnTo>
                    <a:pt x="3400" y="3078"/>
                  </a:lnTo>
                  <a:lnTo>
                    <a:pt x="3406" y="3076"/>
                  </a:lnTo>
                  <a:lnTo>
                    <a:pt x="3412" y="3078"/>
                  </a:lnTo>
                  <a:lnTo>
                    <a:pt x="3418" y="3078"/>
                  </a:lnTo>
                  <a:lnTo>
                    <a:pt x="3422" y="3076"/>
                  </a:lnTo>
                  <a:lnTo>
                    <a:pt x="3428" y="3070"/>
                  </a:lnTo>
                  <a:lnTo>
                    <a:pt x="3434" y="3058"/>
                  </a:lnTo>
                  <a:lnTo>
                    <a:pt x="3438" y="3044"/>
                  </a:lnTo>
                  <a:lnTo>
                    <a:pt x="3440" y="3032"/>
                  </a:lnTo>
                  <a:lnTo>
                    <a:pt x="3440" y="3026"/>
                  </a:lnTo>
                  <a:lnTo>
                    <a:pt x="3436" y="3026"/>
                  </a:lnTo>
                  <a:lnTo>
                    <a:pt x="3434" y="3026"/>
                  </a:lnTo>
                  <a:lnTo>
                    <a:pt x="3432" y="3018"/>
                  </a:lnTo>
                  <a:lnTo>
                    <a:pt x="3434" y="3008"/>
                  </a:lnTo>
                  <a:lnTo>
                    <a:pt x="3436" y="3002"/>
                  </a:lnTo>
                  <a:lnTo>
                    <a:pt x="3436" y="2994"/>
                  </a:lnTo>
                  <a:lnTo>
                    <a:pt x="3436" y="2980"/>
                  </a:lnTo>
                  <a:lnTo>
                    <a:pt x="3432" y="2964"/>
                  </a:lnTo>
                  <a:lnTo>
                    <a:pt x="3426" y="2948"/>
                  </a:lnTo>
                  <a:lnTo>
                    <a:pt x="3418" y="2934"/>
                  </a:lnTo>
                  <a:lnTo>
                    <a:pt x="3410" y="2922"/>
                  </a:lnTo>
                  <a:lnTo>
                    <a:pt x="3402" y="2910"/>
                  </a:lnTo>
                  <a:lnTo>
                    <a:pt x="3398" y="2902"/>
                  </a:lnTo>
                  <a:lnTo>
                    <a:pt x="3392" y="2886"/>
                  </a:lnTo>
                  <a:lnTo>
                    <a:pt x="3388" y="2882"/>
                  </a:lnTo>
                  <a:lnTo>
                    <a:pt x="3386" y="2880"/>
                  </a:lnTo>
                  <a:lnTo>
                    <a:pt x="3380" y="2876"/>
                  </a:lnTo>
                  <a:lnTo>
                    <a:pt x="3374" y="2866"/>
                  </a:lnTo>
                  <a:lnTo>
                    <a:pt x="3370" y="2862"/>
                  </a:lnTo>
                  <a:lnTo>
                    <a:pt x="3366" y="2858"/>
                  </a:lnTo>
                  <a:lnTo>
                    <a:pt x="3360" y="2856"/>
                  </a:lnTo>
                  <a:lnTo>
                    <a:pt x="3354" y="2856"/>
                  </a:lnTo>
                  <a:lnTo>
                    <a:pt x="3352" y="2852"/>
                  </a:lnTo>
                  <a:lnTo>
                    <a:pt x="3352" y="2850"/>
                  </a:lnTo>
                  <a:lnTo>
                    <a:pt x="3354" y="2848"/>
                  </a:lnTo>
                  <a:lnTo>
                    <a:pt x="3356" y="2848"/>
                  </a:lnTo>
                  <a:lnTo>
                    <a:pt x="3358" y="2848"/>
                  </a:lnTo>
                  <a:lnTo>
                    <a:pt x="3360" y="2848"/>
                  </a:lnTo>
                  <a:lnTo>
                    <a:pt x="3360" y="2838"/>
                  </a:lnTo>
                  <a:lnTo>
                    <a:pt x="3358" y="2830"/>
                  </a:lnTo>
                  <a:lnTo>
                    <a:pt x="3358" y="2826"/>
                  </a:lnTo>
                  <a:lnTo>
                    <a:pt x="3360" y="2822"/>
                  </a:lnTo>
                  <a:lnTo>
                    <a:pt x="3362" y="2822"/>
                  </a:lnTo>
                  <a:lnTo>
                    <a:pt x="3368" y="2820"/>
                  </a:lnTo>
                  <a:lnTo>
                    <a:pt x="3372" y="2818"/>
                  </a:lnTo>
                  <a:lnTo>
                    <a:pt x="3374" y="2814"/>
                  </a:lnTo>
                  <a:lnTo>
                    <a:pt x="3376" y="2810"/>
                  </a:lnTo>
                  <a:lnTo>
                    <a:pt x="3378" y="2808"/>
                  </a:lnTo>
                  <a:lnTo>
                    <a:pt x="3384" y="2810"/>
                  </a:lnTo>
                  <a:lnTo>
                    <a:pt x="3386" y="2810"/>
                  </a:lnTo>
                  <a:lnTo>
                    <a:pt x="3390" y="2810"/>
                  </a:lnTo>
                  <a:lnTo>
                    <a:pt x="3396" y="2806"/>
                  </a:lnTo>
                  <a:lnTo>
                    <a:pt x="3402" y="2800"/>
                  </a:lnTo>
                  <a:lnTo>
                    <a:pt x="3426" y="2776"/>
                  </a:lnTo>
                  <a:lnTo>
                    <a:pt x="3434" y="2768"/>
                  </a:lnTo>
                  <a:lnTo>
                    <a:pt x="3442" y="2766"/>
                  </a:lnTo>
                  <a:lnTo>
                    <a:pt x="3444" y="2764"/>
                  </a:lnTo>
                  <a:lnTo>
                    <a:pt x="3446" y="2762"/>
                  </a:lnTo>
                  <a:lnTo>
                    <a:pt x="3448" y="2754"/>
                  </a:lnTo>
                  <a:lnTo>
                    <a:pt x="3448" y="2746"/>
                  </a:lnTo>
                  <a:lnTo>
                    <a:pt x="3448" y="2738"/>
                  </a:lnTo>
                  <a:lnTo>
                    <a:pt x="3448" y="2734"/>
                  </a:lnTo>
                  <a:lnTo>
                    <a:pt x="3448" y="2732"/>
                  </a:lnTo>
                  <a:lnTo>
                    <a:pt x="3446" y="2730"/>
                  </a:lnTo>
                  <a:lnTo>
                    <a:pt x="3444" y="2728"/>
                  </a:lnTo>
                  <a:lnTo>
                    <a:pt x="3444" y="2724"/>
                  </a:lnTo>
                  <a:lnTo>
                    <a:pt x="3450" y="2714"/>
                  </a:lnTo>
                  <a:lnTo>
                    <a:pt x="3464" y="2694"/>
                  </a:lnTo>
                  <a:lnTo>
                    <a:pt x="3474" y="2684"/>
                  </a:lnTo>
                  <a:lnTo>
                    <a:pt x="3478" y="2682"/>
                  </a:lnTo>
                  <a:lnTo>
                    <a:pt x="3480" y="2684"/>
                  </a:lnTo>
                  <a:lnTo>
                    <a:pt x="3482" y="2684"/>
                  </a:lnTo>
                  <a:lnTo>
                    <a:pt x="3488" y="2682"/>
                  </a:lnTo>
                  <a:lnTo>
                    <a:pt x="3492" y="2678"/>
                  </a:lnTo>
                  <a:lnTo>
                    <a:pt x="3492" y="2674"/>
                  </a:lnTo>
                  <a:lnTo>
                    <a:pt x="3492" y="2666"/>
                  </a:lnTo>
                  <a:lnTo>
                    <a:pt x="3492" y="2664"/>
                  </a:lnTo>
                  <a:lnTo>
                    <a:pt x="3498" y="2664"/>
                  </a:lnTo>
                  <a:lnTo>
                    <a:pt x="3506" y="2666"/>
                  </a:lnTo>
                  <a:lnTo>
                    <a:pt x="3510" y="2664"/>
                  </a:lnTo>
                  <a:lnTo>
                    <a:pt x="3514" y="2658"/>
                  </a:lnTo>
                  <a:lnTo>
                    <a:pt x="3518" y="2650"/>
                  </a:lnTo>
                  <a:lnTo>
                    <a:pt x="3524" y="2640"/>
                  </a:lnTo>
                  <a:lnTo>
                    <a:pt x="3524" y="2632"/>
                  </a:lnTo>
                  <a:lnTo>
                    <a:pt x="3526" y="2628"/>
                  </a:lnTo>
                  <a:lnTo>
                    <a:pt x="3528" y="2626"/>
                  </a:lnTo>
                  <a:lnTo>
                    <a:pt x="3532" y="2626"/>
                  </a:lnTo>
                  <a:lnTo>
                    <a:pt x="3536" y="2626"/>
                  </a:lnTo>
                  <a:lnTo>
                    <a:pt x="3536" y="2628"/>
                  </a:lnTo>
                  <a:lnTo>
                    <a:pt x="3536" y="2634"/>
                  </a:lnTo>
                  <a:lnTo>
                    <a:pt x="3534" y="2638"/>
                  </a:lnTo>
                  <a:lnTo>
                    <a:pt x="3536" y="2638"/>
                  </a:lnTo>
                  <a:lnTo>
                    <a:pt x="3538" y="2638"/>
                  </a:lnTo>
                  <a:lnTo>
                    <a:pt x="3542" y="2636"/>
                  </a:lnTo>
                  <a:lnTo>
                    <a:pt x="3548" y="2632"/>
                  </a:lnTo>
                  <a:lnTo>
                    <a:pt x="3550" y="2632"/>
                  </a:lnTo>
                  <a:lnTo>
                    <a:pt x="3552" y="2634"/>
                  </a:lnTo>
                  <a:lnTo>
                    <a:pt x="3552" y="2638"/>
                  </a:lnTo>
                  <a:lnTo>
                    <a:pt x="3552" y="2646"/>
                  </a:lnTo>
                  <a:lnTo>
                    <a:pt x="3554" y="2648"/>
                  </a:lnTo>
                  <a:lnTo>
                    <a:pt x="3556" y="2650"/>
                  </a:lnTo>
                  <a:lnTo>
                    <a:pt x="3570" y="2654"/>
                  </a:lnTo>
                  <a:lnTo>
                    <a:pt x="3580" y="2660"/>
                  </a:lnTo>
                  <a:lnTo>
                    <a:pt x="3584" y="2660"/>
                  </a:lnTo>
                  <a:lnTo>
                    <a:pt x="3590" y="2658"/>
                  </a:lnTo>
                  <a:lnTo>
                    <a:pt x="3598" y="2656"/>
                  </a:lnTo>
                  <a:lnTo>
                    <a:pt x="3608" y="2652"/>
                  </a:lnTo>
                  <a:lnTo>
                    <a:pt x="3616" y="2650"/>
                  </a:lnTo>
                  <a:lnTo>
                    <a:pt x="3622" y="2644"/>
                  </a:lnTo>
                  <a:lnTo>
                    <a:pt x="3632" y="2638"/>
                  </a:lnTo>
                  <a:lnTo>
                    <a:pt x="3648" y="2628"/>
                  </a:lnTo>
                  <a:lnTo>
                    <a:pt x="3658" y="2620"/>
                  </a:lnTo>
                  <a:lnTo>
                    <a:pt x="3666" y="2610"/>
                  </a:lnTo>
                  <a:lnTo>
                    <a:pt x="3686" y="2584"/>
                  </a:lnTo>
                  <a:lnTo>
                    <a:pt x="3712" y="2550"/>
                  </a:lnTo>
                  <a:lnTo>
                    <a:pt x="3728" y="2530"/>
                  </a:lnTo>
                  <a:lnTo>
                    <a:pt x="3748" y="2508"/>
                  </a:lnTo>
                  <a:lnTo>
                    <a:pt x="3768" y="2488"/>
                  </a:lnTo>
                  <a:lnTo>
                    <a:pt x="3780" y="2468"/>
                  </a:lnTo>
                  <a:lnTo>
                    <a:pt x="3790" y="2454"/>
                  </a:lnTo>
                  <a:lnTo>
                    <a:pt x="3796" y="2440"/>
                  </a:lnTo>
                  <a:lnTo>
                    <a:pt x="3804" y="2418"/>
                  </a:lnTo>
                  <a:lnTo>
                    <a:pt x="3808" y="2408"/>
                  </a:lnTo>
                  <a:lnTo>
                    <a:pt x="3816" y="2400"/>
                  </a:lnTo>
                  <a:lnTo>
                    <a:pt x="3824" y="2394"/>
                  </a:lnTo>
                  <a:lnTo>
                    <a:pt x="3828" y="2388"/>
                  </a:lnTo>
                  <a:lnTo>
                    <a:pt x="3832" y="2378"/>
                  </a:lnTo>
                  <a:lnTo>
                    <a:pt x="3834" y="2372"/>
                  </a:lnTo>
                  <a:lnTo>
                    <a:pt x="3838" y="2366"/>
                  </a:lnTo>
                  <a:lnTo>
                    <a:pt x="3844" y="2358"/>
                  </a:lnTo>
                  <a:lnTo>
                    <a:pt x="3854" y="2346"/>
                  </a:lnTo>
                  <a:lnTo>
                    <a:pt x="3860" y="2340"/>
                  </a:lnTo>
                  <a:lnTo>
                    <a:pt x="3866" y="2334"/>
                  </a:lnTo>
                  <a:lnTo>
                    <a:pt x="3874" y="2316"/>
                  </a:lnTo>
                  <a:lnTo>
                    <a:pt x="3880" y="2296"/>
                  </a:lnTo>
                  <a:lnTo>
                    <a:pt x="3882" y="2276"/>
                  </a:lnTo>
                  <a:lnTo>
                    <a:pt x="3884" y="2256"/>
                  </a:lnTo>
                  <a:lnTo>
                    <a:pt x="3884" y="2238"/>
                  </a:lnTo>
                  <a:lnTo>
                    <a:pt x="3882" y="2224"/>
                  </a:lnTo>
                  <a:lnTo>
                    <a:pt x="3880" y="2212"/>
                  </a:lnTo>
                  <a:lnTo>
                    <a:pt x="3878" y="2204"/>
                  </a:lnTo>
                  <a:lnTo>
                    <a:pt x="3878" y="2198"/>
                  </a:lnTo>
                  <a:lnTo>
                    <a:pt x="3880" y="2192"/>
                  </a:lnTo>
                  <a:lnTo>
                    <a:pt x="3882" y="2188"/>
                  </a:lnTo>
                  <a:lnTo>
                    <a:pt x="3888" y="2178"/>
                  </a:lnTo>
                  <a:lnTo>
                    <a:pt x="3892" y="2170"/>
                  </a:lnTo>
                  <a:lnTo>
                    <a:pt x="3896" y="2160"/>
                  </a:lnTo>
                  <a:lnTo>
                    <a:pt x="3898" y="2150"/>
                  </a:lnTo>
                  <a:lnTo>
                    <a:pt x="3904" y="2142"/>
                  </a:lnTo>
                  <a:lnTo>
                    <a:pt x="3914" y="2128"/>
                  </a:lnTo>
                  <a:lnTo>
                    <a:pt x="3920" y="2122"/>
                  </a:lnTo>
                  <a:lnTo>
                    <a:pt x="3922" y="2116"/>
                  </a:lnTo>
                  <a:lnTo>
                    <a:pt x="3920" y="2110"/>
                  </a:lnTo>
                  <a:lnTo>
                    <a:pt x="3916" y="2104"/>
                  </a:lnTo>
                  <a:lnTo>
                    <a:pt x="3910" y="2098"/>
                  </a:lnTo>
                  <a:lnTo>
                    <a:pt x="3908" y="2094"/>
                  </a:lnTo>
                  <a:lnTo>
                    <a:pt x="3908" y="2090"/>
                  </a:lnTo>
                  <a:lnTo>
                    <a:pt x="3910" y="2086"/>
                  </a:lnTo>
                  <a:lnTo>
                    <a:pt x="3910" y="2078"/>
                  </a:lnTo>
                  <a:lnTo>
                    <a:pt x="3910" y="2072"/>
                  </a:lnTo>
                  <a:lnTo>
                    <a:pt x="3906" y="2066"/>
                  </a:lnTo>
                  <a:lnTo>
                    <a:pt x="3904" y="2062"/>
                  </a:lnTo>
                  <a:lnTo>
                    <a:pt x="3906" y="2058"/>
                  </a:lnTo>
                  <a:lnTo>
                    <a:pt x="3914" y="2052"/>
                  </a:lnTo>
                  <a:lnTo>
                    <a:pt x="3918" y="2050"/>
                  </a:lnTo>
                  <a:lnTo>
                    <a:pt x="3920" y="2046"/>
                  </a:lnTo>
                  <a:lnTo>
                    <a:pt x="3918" y="2042"/>
                  </a:lnTo>
                  <a:lnTo>
                    <a:pt x="3910" y="2034"/>
                  </a:lnTo>
                  <a:lnTo>
                    <a:pt x="3892" y="2020"/>
                  </a:lnTo>
                  <a:lnTo>
                    <a:pt x="3880" y="2010"/>
                  </a:lnTo>
                  <a:lnTo>
                    <a:pt x="3864" y="1990"/>
                  </a:lnTo>
                  <a:lnTo>
                    <a:pt x="3858" y="1986"/>
                  </a:lnTo>
                  <a:lnTo>
                    <a:pt x="3854" y="1984"/>
                  </a:lnTo>
                  <a:lnTo>
                    <a:pt x="3842" y="1984"/>
                  </a:lnTo>
                  <a:lnTo>
                    <a:pt x="3832" y="1986"/>
                  </a:lnTo>
                  <a:lnTo>
                    <a:pt x="3826" y="1986"/>
                  </a:lnTo>
                  <a:lnTo>
                    <a:pt x="3820" y="1984"/>
                  </a:lnTo>
                  <a:lnTo>
                    <a:pt x="3814" y="1982"/>
                  </a:lnTo>
                  <a:lnTo>
                    <a:pt x="3812" y="1984"/>
                  </a:lnTo>
                  <a:lnTo>
                    <a:pt x="3808" y="1996"/>
                  </a:lnTo>
                  <a:lnTo>
                    <a:pt x="3804" y="2004"/>
                  </a:lnTo>
                  <a:lnTo>
                    <a:pt x="3800" y="2012"/>
                  </a:lnTo>
                  <a:lnTo>
                    <a:pt x="3792" y="2018"/>
                  </a:lnTo>
                  <a:lnTo>
                    <a:pt x="3780" y="2024"/>
                  </a:lnTo>
                  <a:lnTo>
                    <a:pt x="3772" y="2026"/>
                  </a:lnTo>
                  <a:lnTo>
                    <a:pt x="3766" y="2026"/>
                  </a:lnTo>
                  <a:lnTo>
                    <a:pt x="3764" y="2024"/>
                  </a:lnTo>
                  <a:lnTo>
                    <a:pt x="3762" y="2022"/>
                  </a:lnTo>
                  <a:lnTo>
                    <a:pt x="3760" y="2018"/>
                  </a:lnTo>
                  <a:lnTo>
                    <a:pt x="3762" y="2014"/>
                  </a:lnTo>
                  <a:lnTo>
                    <a:pt x="3764" y="2002"/>
                  </a:lnTo>
                  <a:lnTo>
                    <a:pt x="3768" y="1992"/>
                  </a:lnTo>
                  <a:lnTo>
                    <a:pt x="3772" y="1984"/>
                  </a:lnTo>
                  <a:lnTo>
                    <a:pt x="3770" y="1982"/>
                  </a:lnTo>
                  <a:lnTo>
                    <a:pt x="3768" y="1980"/>
                  </a:lnTo>
                  <a:lnTo>
                    <a:pt x="3766" y="1980"/>
                  </a:lnTo>
                  <a:lnTo>
                    <a:pt x="3760" y="1982"/>
                  </a:lnTo>
                  <a:lnTo>
                    <a:pt x="3750" y="1986"/>
                  </a:lnTo>
                  <a:lnTo>
                    <a:pt x="3746" y="1992"/>
                  </a:lnTo>
                  <a:lnTo>
                    <a:pt x="3746" y="1996"/>
                  </a:lnTo>
                  <a:lnTo>
                    <a:pt x="3748" y="2000"/>
                  </a:lnTo>
                  <a:lnTo>
                    <a:pt x="3750" y="2002"/>
                  </a:lnTo>
                  <a:lnTo>
                    <a:pt x="3750" y="2004"/>
                  </a:lnTo>
                  <a:lnTo>
                    <a:pt x="3746" y="2008"/>
                  </a:lnTo>
                  <a:lnTo>
                    <a:pt x="3738" y="2008"/>
                  </a:lnTo>
                  <a:lnTo>
                    <a:pt x="3732" y="2008"/>
                  </a:lnTo>
                  <a:lnTo>
                    <a:pt x="3730" y="2008"/>
                  </a:lnTo>
                  <a:lnTo>
                    <a:pt x="3728" y="2006"/>
                  </a:lnTo>
                  <a:lnTo>
                    <a:pt x="3728" y="2002"/>
                  </a:lnTo>
                  <a:lnTo>
                    <a:pt x="3730" y="1994"/>
                  </a:lnTo>
                  <a:lnTo>
                    <a:pt x="3734" y="1986"/>
                  </a:lnTo>
                  <a:lnTo>
                    <a:pt x="3736" y="1976"/>
                  </a:lnTo>
                  <a:lnTo>
                    <a:pt x="3736" y="1972"/>
                  </a:lnTo>
                  <a:lnTo>
                    <a:pt x="3734" y="1968"/>
                  </a:lnTo>
                  <a:lnTo>
                    <a:pt x="3732" y="1966"/>
                  </a:lnTo>
                  <a:lnTo>
                    <a:pt x="3728" y="1962"/>
                  </a:lnTo>
                  <a:lnTo>
                    <a:pt x="3722" y="1962"/>
                  </a:lnTo>
                  <a:lnTo>
                    <a:pt x="3714" y="1960"/>
                  </a:lnTo>
                  <a:lnTo>
                    <a:pt x="3696" y="1962"/>
                  </a:lnTo>
                  <a:lnTo>
                    <a:pt x="3682" y="1960"/>
                  </a:lnTo>
                  <a:lnTo>
                    <a:pt x="3672" y="1958"/>
                  </a:lnTo>
                  <a:lnTo>
                    <a:pt x="3666" y="1954"/>
                  </a:lnTo>
                  <a:lnTo>
                    <a:pt x="3666" y="1950"/>
                  </a:lnTo>
                  <a:lnTo>
                    <a:pt x="3666" y="1948"/>
                  </a:lnTo>
                  <a:lnTo>
                    <a:pt x="3674" y="1938"/>
                  </a:lnTo>
                  <a:lnTo>
                    <a:pt x="3686" y="1928"/>
                  </a:lnTo>
                  <a:lnTo>
                    <a:pt x="3706" y="1912"/>
                  </a:lnTo>
                  <a:lnTo>
                    <a:pt x="3746" y="1886"/>
                  </a:lnTo>
                  <a:lnTo>
                    <a:pt x="3768" y="1868"/>
                  </a:lnTo>
                  <a:lnTo>
                    <a:pt x="3776" y="1862"/>
                  </a:lnTo>
                  <a:lnTo>
                    <a:pt x="3782" y="1852"/>
                  </a:lnTo>
                  <a:lnTo>
                    <a:pt x="3788" y="1844"/>
                  </a:lnTo>
                  <a:lnTo>
                    <a:pt x="3794" y="1832"/>
                  </a:lnTo>
                  <a:lnTo>
                    <a:pt x="3802" y="1818"/>
                  </a:lnTo>
                  <a:lnTo>
                    <a:pt x="3812" y="1808"/>
                  </a:lnTo>
                  <a:lnTo>
                    <a:pt x="3824" y="1800"/>
                  </a:lnTo>
                  <a:lnTo>
                    <a:pt x="3838" y="1790"/>
                  </a:lnTo>
                  <a:lnTo>
                    <a:pt x="3852" y="1782"/>
                  </a:lnTo>
                  <a:lnTo>
                    <a:pt x="3866" y="1772"/>
                  </a:lnTo>
                  <a:lnTo>
                    <a:pt x="3878" y="1760"/>
                  </a:lnTo>
                  <a:lnTo>
                    <a:pt x="3882" y="1752"/>
                  </a:lnTo>
                  <a:lnTo>
                    <a:pt x="3886" y="1746"/>
                  </a:lnTo>
                  <a:lnTo>
                    <a:pt x="3894" y="1728"/>
                  </a:lnTo>
                  <a:lnTo>
                    <a:pt x="3908" y="1712"/>
                  </a:lnTo>
                  <a:lnTo>
                    <a:pt x="3926" y="1696"/>
                  </a:lnTo>
                  <a:lnTo>
                    <a:pt x="3944" y="1682"/>
                  </a:lnTo>
                  <a:lnTo>
                    <a:pt x="3966" y="1672"/>
                  </a:lnTo>
                  <a:lnTo>
                    <a:pt x="3986" y="1664"/>
                  </a:lnTo>
                  <a:lnTo>
                    <a:pt x="4006" y="1660"/>
                  </a:lnTo>
                  <a:lnTo>
                    <a:pt x="4014" y="1660"/>
                  </a:lnTo>
                  <a:lnTo>
                    <a:pt x="4022" y="1662"/>
                  </a:lnTo>
                  <a:lnTo>
                    <a:pt x="4036" y="1664"/>
                  </a:lnTo>
                  <a:lnTo>
                    <a:pt x="4048" y="1666"/>
                  </a:lnTo>
                  <a:lnTo>
                    <a:pt x="4068" y="1664"/>
                  </a:lnTo>
                  <a:lnTo>
                    <a:pt x="4082" y="1664"/>
                  </a:lnTo>
                  <a:lnTo>
                    <a:pt x="4090" y="1666"/>
                  </a:lnTo>
                  <a:lnTo>
                    <a:pt x="4098" y="1670"/>
                  </a:lnTo>
                  <a:lnTo>
                    <a:pt x="4104" y="1672"/>
                  </a:lnTo>
                  <a:lnTo>
                    <a:pt x="4108" y="1672"/>
                  </a:lnTo>
                  <a:lnTo>
                    <a:pt x="4110" y="1670"/>
                  </a:lnTo>
                  <a:lnTo>
                    <a:pt x="4112" y="1666"/>
                  </a:lnTo>
                  <a:lnTo>
                    <a:pt x="4116" y="1662"/>
                  </a:lnTo>
                  <a:lnTo>
                    <a:pt x="4124" y="1660"/>
                  </a:lnTo>
                  <a:lnTo>
                    <a:pt x="4136" y="1658"/>
                  </a:lnTo>
                  <a:lnTo>
                    <a:pt x="4154" y="1660"/>
                  </a:lnTo>
                  <a:lnTo>
                    <a:pt x="4188" y="1668"/>
                  </a:lnTo>
                  <a:lnTo>
                    <a:pt x="4200" y="1670"/>
                  </a:lnTo>
                  <a:lnTo>
                    <a:pt x="4208" y="1670"/>
                  </a:lnTo>
                  <a:lnTo>
                    <a:pt x="4214" y="1670"/>
                  </a:lnTo>
                  <a:lnTo>
                    <a:pt x="4220" y="1666"/>
                  </a:lnTo>
                  <a:lnTo>
                    <a:pt x="4224" y="1658"/>
                  </a:lnTo>
                  <a:lnTo>
                    <a:pt x="4228" y="1648"/>
                  </a:lnTo>
                  <a:lnTo>
                    <a:pt x="4230" y="1646"/>
                  </a:lnTo>
                  <a:lnTo>
                    <a:pt x="4236" y="1644"/>
                  </a:lnTo>
                  <a:lnTo>
                    <a:pt x="4250" y="1642"/>
                  </a:lnTo>
                  <a:lnTo>
                    <a:pt x="4272" y="1642"/>
                  </a:lnTo>
                  <a:lnTo>
                    <a:pt x="4294" y="1644"/>
                  </a:lnTo>
                  <a:lnTo>
                    <a:pt x="4314" y="1648"/>
                  </a:lnTo>
                  <a:lnTo>
                    <a:pt x="4322" y="1652"/>
                  </a:lnTo>
                  <a:lnTo>
                    <a:pt x="4328" y="1656"/>
                  </a:lnTo>
                  <a:lnTo>
                    <a:pt x="4330" y="1660"/>
                  </a:lnTo>
                  <a:lnTo>
                    <a:pt x="4330" y="1664"/>
                  </a:lnTo>
                  <a:lnTo>
                    <a:pt x="4328" y="1670"/>
                  </a:lnTo>
                  <a:lnTo>
                    <a:pt x="4320" y="1676"/>
                  </a:lnTo>
                  <a:lnTo>
                    <a:pt x="4314" y="1682"/>
                  </a:lnTo>
                  <a:lnTo>
                    <a:pt x="4312" y="1686"/>
                  </a:lnTo>
                  <a:lnTo>
                    <a:pt x="4312" y="1688"/>
                  </a:lnTo>
                  <a:lnTo>
                    <a:pt x="4314" y="1690"/>
                  </a:lnTo>
                  <a:lnTo>
                    <a:pt x="4324" y="1692"/>
                  </a:lnTo>
                  <a:lnTo>
                    <a:pt x="4340" y="1690"/>
                  </a:lnTo>
                  <a:lnTo>
                    <a:pt x="4358" y="1688"/>
                  </a:lnTo>
                  <a:lnTo>
                    <a:pt x="4374" y="1684"/>
                  </a:lnTo>
                  <a:lnTo>
                    <a:pt x="4386" y="1680"/>
                  </a:lnTo>
                  <a:lnTo>
                    <a:pt x="4394" y="1676"/>
                  </a:lnTo>
                  <a:lnTo>
                    <a:pt x="4398" y="1670"/>
                  </a:lnTo>
                  <a:lnTo>
                    <a:pt x="4404" y="1670"/>
                  </a:lnTo>
                  <a:lnTo>
                    <a:pt x="4410" y="1674"/>
                  </a:lnTo>
                  <a:lnTo>
                    <a:pt x="4418" y="1678"/>
                  </a:lnTo>
                  <a:lnTo>
                    <a:pt x="4426" y="1682"/>
                  </a:lnTo>
                  <a:lnTo>
                    <a:pt x="4436" y="1684"/>
                  </a:lnTo>
                  <a:lnTo>
                    <a:pt x="4448" y="1682"/>
                  </a:lnTo>
                  <a:lnTo>
                    <a:pt x="4454" y="1680"/>
                  </a:lnTo>
                  <a:lnTo>
                    <a:pt x="4462" y="1676"/>
                  </a:lnTo>
                  <a:lnTo>
                    <a:pt x="4466" y="1672"/>
                  </a:lnTo>
                  <a:lnTo>
                    <a:pt x="4468" y="1668"/>
                  </a:lnTo>
                  <a:lnTo>
                    <a:pt x="4468" y="1664"/>
                  </a:lnTo>
                  <a:lnTo>
                    <a:pt x="4466" y="1660"/>
                  </a:lnTo>
                  <a:lnTo>
                    <a:pt x="4458" y="1652"/>
                  </a:lnTo>
                  <a:lnTo>
                    <a:pt x="4448" y="1646"/>
                  </a:lnTo>
                  <a:lnTo>
                    <a:pt x="4442" y="1642"/>
                  </a:lnTo>
                  <a:lnTo>
                    <a:pt x="4440" y="1636"/>
                  </a:lnTo>
                  <a:lnTo>
                    <a:pt x="4438" y="1632"/>
                  </a:lnTo>
                  <a:lnTo>
                    <a:pt x="4438" y="1626"/>
                  </a:lnTo>
                  <a:lnTo>
                    <a:pt x="4440" y="1618"/>
                  </a:lnTo>
                  <a:lnTo>
                    <a:pt x="4446" y="1612"/>
                  </a:lnTo>
                  <a:lnTo>
                    <a:pt x="4456" y="1602"/>
                  </a:lnTo>
                  <a:lnTo>
                    <a:pt x="4468" y="1592"/>
                  </a:lnTo>
                  <a:lnTo>
                    <a:pt x="4496" y="1572"/>
                  </a:lnTo>
                  <a:lnTo>
                    <a:pt x="4514" y="1556"/>
                  </a:lnTo>
                  <a:lnTo>
                    <a:pt x="4536" y="1530"/>
                  </a:lnTo>
                  <a:lnTo>
                    <a:pt x="4546" y="1522"/>
                  </a:lnTo>
                  <a:lnTo>
                    <a:pt x="4562" y="1514"/>
                  </a:lnTo>
                  <a:lnTo>
                    <a:pt x="4584" y="1508"/>
                  </a:lnTo>
                  <a:lnTo>
                    <a:pt x="4616" y="1502"/>
                  </a:lnTo>
                  <a:lnTo>
                    <a:pt x="4630" y="1502"/>
                  </a:lnTo>
                  <a:lnTo>
                    <a:pt x="4642" y="1504"/>
                  </a:lnTo>
                  <a:lnTo>
                    <a:pt x="4650" y="1508"/>
                  </a:lnTo>
                  <a:lnTo>
                    <a:pt x="4656" y="1514"/>
                  </a:lnTo>
                  <a:lnTo>
                    <a:pt x="4660" y="1520"/>
                  </a:lnTo>
                  <a:lnTo>
                    <a:pt x="4664" y="1528"/>
                  </a:lnTo>
                  <a:lnTo>
                    <a:pt x="4664" y="1546"/>
                  </a:lnTo>
                  <a:lnTo>
                    <a:pt x="4666" y="1562"/>
                  </a:lnTo>
                  <a:lnTo>
                    <a:pt x="4666" y="1568"/>
                  </a:lnTo>
                  <a:lnTo>
                    <a:pt x="4668" y="1574"/>
                  </a:lnTo>
                  <a:lnTo>
                    <a:pt x="4672" y="1578"/>
                  </a:lnTo>
                  <a:lnTo>
                    <a:pt x="4676" y="1580"/>
                  </a:lnTo>
                  <a:lnTo>
                    <a:pt x="4684" y="1578"/>
                  </a:lnTo>
                  <a:lnTo>
                    <a:pt x="4694" y="1574"/>
                  </a:lnTo>
                  <a:lnTo>
                    <a:pt x="4714" y="1562"/>
                  </a:lnTo>
                  <a:lnTo>
                    <a:pt x="4728" y="1550"/>
                  </a:lnTo>
                  <a:lnTo>
                    <a:pt x="4738" y="1540"/>
                  </a:lnTo>
                  <a:lnTo>
                    <a:pt x="4746" y="1530"/>
                  </a:lnTo>
                  <a:lnTo>
                    <a:pt x="4752" y="1524"/>
                  </a:lnTo>
                  <a:lnTo>
                    <a:pt x="4758" y="1520"/>
                  </a:lnTo>
                  <a:lnTo>
                    <a:pt x="4766" y="1518"/>
                  </a:lnTo>
                  <a:lnTo>
                    <a:pt x="4778" y="1520"/>
                  </a:lnTo>
                  <a:lnTo>
                    <a:pt x="4784" y="1522"/>
                  </a:lnTo>
                  <a:lnTo>
                    <a:pt x="4788" y="1520"/>
                  </a:lnTo>
                  <a:lnTo>
                    <a:pt x="4790" y="1518"/>
                  </a:lnTo>
                  <a:lnTo>
                    <a:pt x="4792" y="1514"/>
                  </a:lnTo>
                  <a:lnTo>
                    <a:pt x="4790" y="1502"/>
                  </a:lnTo>
                  <a:lnTo>
                    <a:pt x="4788" y="1486"/>
                  </a:lnTo>
                  <a:lnTo>
                    <a:pt x="4788" y="1472"/>
                  </a:lnTo>
                  <a:lnTo>
                    <a:pt x="4790" y="1464"/>
                  </a:lnTo>
                  <a:lnTo>
                    <a:pt x="4792" y="1458"/>
                  </a:lnTo>
                  <a:lnTo>
                    <a:pt x="4796" y="1452"/>
                  </a:lnTo>
                  <a:lnTo>
                    <a:pt x="4802" y="1448"/>
                  </a:lnTo>
                  <a:lnTo>
                    <a:pt x="4812" y="1446"/>
                  </a:lnTo>
                  <a:lnTo>
                    <a:pt x="4824" y="1446"/>
                  </a:lnTo>
                  <a:lnTo>
                    <a:pt x="4854" y="1446"/>
                  </a:lnTo>
                  <a:lnTo>
                    <a:pt x="4856" y="1448"/>
                  </a:lnTo>
                  <a:lnTo>
                    <a:pt x="4858" y="1448"/>
                  </a:lnTo>
                  <a:lnTo>
                    <a:pt x="4854" y="1452"/>
                  </a:lnTo>
                  <a:lnTo>
                    <a:pt x="4848" y="1460"/>
                  </a:lnTo>
                  <a:lnTo>
                    <a:pt x="4838" y="1472"/>
                  </a:lnTo>
                  <a:lnTo>
                    <a:pt x="4830" y="1490"/>
                  </a:lnTo>
                  <a:lnTo>
                    <a:pt x="4828" y="1500"/>
                  </a:lnTo>
                  <a:lnTo>
                    <a:pt x="4824" y="1512"/>
                  </a:lnTo>
                  <a:lnTo>
                    <a:pt x="4822" y="1526"/>
                  </a:lnTo>
                  <a:lnTo>
                    <a:pt x="4818" y="1536"/>
                  </a:lnTo>
                  <a:lnTo>
                    <a:pt x="4814" y="1544"/>
                  </a:lnTo>
                  <a:lnTo>
                    <a:pt x="4810" y="1552"/>
                  </a:lnTo>
                  <a:lnTo>
                    <a:pt x="4798" y="1564"/>
                  </a:lnTo>
                  <a:lnTo>
                    <a:pt x="4784" y="1572"/>
                  </a:lnTo>
                  <a:lnTo>
                    <a:pt x="4766" y="1582"/>
                  </a:lnTo>
                  <a:lnTo>
                    <a:pt x="4748" y="1594"/>
                  </a:lnTo>
                  <a:lnTo>
                    <a:pt x="4726" y="1612"/>
                  </a:lnTo>
                  <a:lnTo>
                    <a:pt x="4716" y="1622"/>
                  </a:lnTo>
                  <a:lnTo>
                    <a:pt x="4704" y="1636"/>
                  </a:lnTo>
                  <a:lnTo>
                    <a:pt x="4664" y="1686"/>
                  </a:lnTo>
                  <a:lnTo>
                    <a:pt x="4646" y="1706"/>
                  </a:lnTo>
                  <a:lnTo>
                    <a:pt x="4630" y="1722"/>
                  </a:lnTo>
                  <a:lnTo>
                    <a:pt x="4614" y="1734"/>
                  </a:lnTo>
                  <a:lnTo>
                    <a:pt x="4600" y="1744"/>
                  </a:lnTo>
                  <a:lnTo>
                    <a:pt x="4584" y="1752"/>
                  </a:lnTo>
                  <a:lnTo>
                    <a:pt x="4568" y="1756"/>
                  </a:lnTo>
                  <a:lnTo>
                    <a:pt x="4554" y="1760"/>
                  </a:lnTo>
                  <a:lnTo>
                    <a:pt x="4546" y="1764"/>
                  </a:lnTo>
                  <a:lnTo>
                    <a:pt x="4544" y="1770"/>
                  </a:lnTo>
                  <a:lnTo>
                    <a:pt x="4542" y="1776"/>
                  </a:lnTo>
                  <a:lnTo>
                    <a:pt x="4542" y="1784"/>
                  </a:lnTo>
                  <a:lnTo>
                    <a:pt x="4540" y="1792"/>
                  </a:lnTo>
                  <a:lnTo>
                    <a:pt x="4532" y="1802"/>
                  </a:lnTo>
                  <a:lnTo>
                    <a:pt x="4520" y="1812"/>
                  </a:lnTo>
                  <a:lnTo>
                    <a:pt x="4514" y="1820"/>
                  </a:lnTo>
                  <a:lnTo>
                    <a:pt x="4508" y="1828"/>
                  </a:lnTo>
                  <a:lnTo>
                    <a:pt x="4502" y="1840"/>
                  </a:lnTo>
                  <a:lnTo>
                    <a:pt x="4498" y="1854"/>
                  </a:lnTo>
                  <a:lnTo>
                    <a:pt x="4496" y="1868"/>
                  </a:lnTo>
                  <a:lnTo>
                    <a:pt x="4494" y="1886"/>
                  </a:lnTo>
                  <a:lnTo>
                    <a:pt x="4494" y="1922"/>
                  </a:lnTo>
                  <a:lnTo>
                    <a:pt x="4496" y="1962"/>
                  </a:lnTo>
                  <a:lnTo>
                    <a:pt x="4502" y="2006"/>
                  </a:lnTo>
                  <a:lnTo>
                    <a:pt x="4508" y="2050"/>
                  </a:lnTo>
                  <a:lnTo>
                    <a:pt x="4518" y="2092"/>
                  </a:lnTo>
                  <a:lnTo>
                    <a:pt x="4520" y="2110"/>
                  </a:lnTo>
                  <a:lnTo>
                    <a:pt x="4522" y="2132"/>
                  </a:lnTo>
                  <a:lnTo>
                    <a:pt x="4526" y="2152"/>
                  </a:lnTo>
                  <a:lnTo>
                    <a:pt x="4530" y="2168"/>
                  </a:lnTo>
                  <a:lnTo>
                    <a:pt x="4532" y="2172"/>
                  </a:lnTo>
                  <a:lnTo>
                    <a:pt x="4536" y="2176"/>
                  </a:lnTo>
                  <a:lnTo>
                    <a:pt x="4542" y="2178"/>
                  </a:lnTo>
                  <a:lnTo>
                    <a:pt x="4548" y="2176"/>
                  </a:lnTo>
                  <a:lnTo>
                    <a:pt x="4556" y="2172"/>
                  </a:lnTo>
                  <a:lnTo>
                    <a:pt x="4564" y="2164"/>
                  </a:lnTo>
                  <a:lnTo>
                    <a:pt x="4574" y="2152"/>
                  </a:lnTo>
                  <a:lnTo>
                    <a:pt x="4588" y="2136"/>
                  </a:lnTo>
                  <a:lnTo>
                    <a:pt x="4594" y="2124"/>
                  </a:lnTo>
                  <a:lnTo>
                    <a:pt x="4600" y="2114"/>
                  </a:lnTo>
                  <a:lnTo>
                    <a:pt x="4608" y="2094"/>
                  </a:lnTo>
                  <a:lnTo>
                    <a:pt x="4610" y="2080"/>
                  </a:lnTo>
                  <a:lnTo>
                    <a:pt x="4612" y="2068"/>
                  </a:lnTo>
                  <a:lnTo>
                    <a:pt x="4612" y="2060"/>
                  </a:lnTo>
                  <a:lnTo>
                    <a:pt x="4614" y="2056"/>
                  </a:lnTo>
                  <a:lnTo>
                    <a:pt x="4618" y="2054"/>
                  </a:lnTo>
                  <a:lnTo>
                    <a:pt x="4626" y="2050"/>
                  </a:lnTo>
                  <a:lnTo>
                    <a:pt x="4644" y="2050"/>
                  </a:lnTo>
                  <a:lnTo>
                    <a:pt x="4654" y="2048"/>
                  </a:lnTo>
                  <a:lnTo>
                    <a:pt x="4660" y="2046"/>
                  </a:lnTo>
                  <a:lnTo>
                    <a:pt x="4664" y="2042"/>
                  </a:lnTo>
                  <a:lnTo>
                    <a:pt x="4668" y="2038"/>
                  </a:lnTo>
                  <a:lnTo>
                    <a:pt x="4670" y="2024"/>
                  </a:lnTo>
                  <a:lnTo>
                    <a:pt x="4670" y="2010"/>
                  </a:lnTo>
                  <a:lnTo>
                    <a:pt x="4670" y="1996"/>
                  </a:lnTo>
                  <a:lnTo>
                    <a:pt x="4672" y="1988"/>
                  </a:lnTo>
                  <a:lnTo>
                    <a:pt x="4676" y="1982"/>
                  </a:lnTo>
                  <a:lnTo>
                    <a:pt x="4680" y="1976"/>
                  </a:lnTo>
                  <a:lnTo>
                    <a:pt x="4686" y="1972"/>
                  </a:lnTo>
                  <a:lnTo>
                    <a:pt x="4694" y="1968"/>
                  </a:lnTo>
                  <a:lnTo>
                    <a:pt x="4704" y="1968"/>
                  </a:lnTo>
                  <a:lnTo>
                    <a:pt x="4730" y="1964"/>
                  </a:lnTo>
                  <a:lnTo>
                    <a:pt x="4740" y="1960"/>
                  </a:lnTo>
                  <a:lnTo>
                    <a:pt x="4744" y="1956"/>
                  </a:lnTo>
                  <a:lnTo>
                    <a:pt x="4748" y="1952"/>
                  </a:lnTo>
                  <a:lnTo>
                    <a:pt x="4750" y="1948"/>
                  </a:lnTo>
                  <a:lnTo>
                    <a:pt x="4750" y="1944"/>
                  </a:lnTo>
                  <a:lnTo>
                    <a:pt x="4748" y="1938"/>
                  </a:lnTo>
                  <a:lnTo>
                    <a:pt x="4744" y="1926"/>
                  </a:lnTo>
                  <a:lnTo>
                    <a:pt x="4740" y="1912"/>
                  </a:lnTo>
                  <a:lnTo>
                    <a:pt x="4738" y="1904"/>
                  </a:lnTo>
                  <a:lnTo>
                    <a:pt x="4738" y="1896"/>
                  </a:lnTo>
                  <a:lnTo>
                    <a:pt x="4740" y="1888"/>
                  </a:lnTo>
                  <a:lnTo>
                    <a:pt x="4744" y="1880"/>
                  </a:lnTo>
                  <a:lnTo>
                    <a:pt x="4748" y="1874"/>
                  </a:lnTo>
                  <a:lnTo>
                    <a:pt x="4752" y="1870"/>
                  </a:lnTo>
                  <a:lnTo>
                    <a:pt x="4756" y="1866"/>
                  </a:lnTo>
                  <a:lnTo>
                    <a:pt x="4760" y="1866"/>
                  </a:lnTo>
                  <a:lnTo>
                    <a:pt x="4770" y="1866"/>
                  </a:lnTo>
                  <a:lnTo>
                    <a:pt x="4778" y="1870"/>
                  </a:lnTo>
                  <a:lnTo>
                    <a:pt x="4784" y="1874"/>
                  </a:lnTo>
                  <a:lnTo>
                    <a:pt x="4792" y="1874"/>
                  </a:lnTo>
                  <a:lnTo>
                    <a:pt x="4794" y="1874"/>
                  </a:lnTo>
                  <a:lnTo>
                    <a:pt x="4796" y="1872"/>
                  </a:lnTo>
                  <a:lnTo>
                    <a:pt x="4800" y="1862"/>
                  </a:lnTo>
                  <a:lnTo>
                    <a:pt x="4800" y="1854"/>
                  </a:lnTo>
                  <a:lnTo>
                    <a:pt x="4800" y="1846"/>
                  </a:lnTo>
                  <a:lnTo>
                    <a:pt x="4798" y="1840"/>
                  </a:lnTo>
                  <a:lnTo>
                    <a:pt x="4796" y="1836"/>
                  </a:lnTo>
                  <a:lnTo>
                    <a:pt x="4788" y="1828"/>
                  </a:lnTo>
                  <a:lnTo>
                    <a:pt x="4782" y="1822"/>
                  </a:lnTo>
                  <a:lnTo>
                    <a:pt x="4774" y="1816"/>
                  </a:lnTo>
                  <a:lnTo>
                    <a:pt x="4772" y="1814"/>
                  </a:lnTo>
                  <a:lnTo>
                    <a:pt x="4772" y="1810"/>
                  </a:lnTo>
                  <a:lnTo>
                    <a:pt x="4772" y="1806"/>
                  </a:lnTo>
                  <a:lnTo>
                    <a:pt x="4774" y="1802"/>
                  </a:lnTo>
                  <a:lnTo>
                    <a:pt x="4782" y="1790"/>
                  </a:lnTo>
                  <a:lnTo>
                    <a:pt x="4790" y="1780"/>
                  </a:lnTo>
                  <a:lnTo>
                    <a:pt x="4794" y="1772"/>
                  </a:lnTo>
                  <a:lnTo>
                    <a:pt x="4794" y="1766"/>
                  </a:lnTo>
                  <a:lnTo>
                    <a:pt x="4792" y="1760"/>
                  </a:lnTo>
                  <a:lnTo>
                    <a:pt x="4788" y="1756"/>
                  </a:lnTo>
                  <a:lnTo>
                    <a:pt x="4782" y="1752"/>
                  </a:lnTo>
                  <a:lnTo>
                    <a:pt x="4768" y="1748"/>
                  </a:lnTo>
                  <a:lnTo>
                    <a:pt x="4756" y="1744"/>
                  </a:lnTo>
                  <a:lnTo>
                    <a:pt x="4750" y="1740"/>
                  </a:lnTo>
                  <a:lnTo>
                    <a:pt x="4746" y="1738"/>
                  </a:lnTo>
                  <a:lnTo>
                    <a:pt x="4746" y="1732"/>
                  </a:lnTo>
                  <a:lnTo>
                    <a:pt x="4748" y="1728"/>
                  </a:lnTo>
                  <a:lnTo>
                    <a:pt x="4752" y="1720"/>
                  </a:lnTo>
                  <a:lnTo>
                    <a:pt x="4762" y="1712"/>
                  </a:lnTo>
                  <a:lnTo>
                    <a:pt x="4782" y="1694"/>
                  </a:lnTo>
                  <a:lnTo>
                    <a:pt x="4794" y="1678"/>
                  </a:lnTo>
                  <a:lnTo>
                    <a:pt x="4800" y="1664"/>
                  </a:lnTo>
                  <a:lnTo>
                    <a:pt x="4804" y="1652"/>
                  </a:lnTo>
                  <a:lnTo>
                    <a:pt x="4806" y="1642"/>
                  </a:lnTo>
                  <a:lnTo>
                    <a:pt x="4810" y="1634"/>
                  </a:lnTo>
                  <a:lnTo>
                    <a:pt x="4816" y="1628"/>
                  </a:lnTo>
                  <a:lnTo>
                    <a:pt x="4828" y="1622"/>
                  </a:lnTo>
                  <a:lnTo>
                    <a:pt x="4840" y="1618"/>
                  </a:lnTo>
                  <a:lnTo>
                    <a:pt x="4848" y="1618"/>
                  </a:lnTo>
                  <a:lnTo>
                    <a:pt x="4852" y="1620"/>
                  </a:lnTo>
                  <a:lnTo>
                    <a:pt x="4854" y="1622"/>
                  </a:lnTo>
                  <a:lnTo>
                    <a:pt x="4856" y="1624"/>
                  </a:lnTo>
                  <a:lnTo>
                    <a:pt x="4862" y="1622"/>
                  </a:lnTo>
                  <a:lnTo>
                    <a:pt x="4872" y="1616"/>
                  </a:lnTo>
                  <a:lnTo>
                    <a:pt x="4888" y="1606"/>
                  </a:lnTo>
                  <a:lnTo>
                    <a:pt x="4900" y="1598"/>
                  </a:lnTo>
                  <a:lnTo>
                    <a:pt x="4908" y="1592"/>
                  </a:lnTo>
                  <a:lnTo>
                    <a:pt x="4914" y="1592"/>
                  </a:lnTo>
                  <a:lnTo>
                    <a:pt x="4916" y="1592"/>
                  </a:lnTo>
                  <a:lnTo>
                    <a:pt x="4918" y="1596"/>
                  </a:lnTo>
                  <a:lnTo>
                    <a:pt x="4918" y="1600"/>
                  </a:lnTo>
                  <a:lnTo>
                    <a:pt x="4914" y="1612"/>
                  </a:lnTo>
                  <a:lnTo>
                    <a:pt x="4910" y="1624"/>
                  </a:lnTo>
                  <a:lnTo>
                    <a:pt x="4910" y="1628"/>
                  </a:lnTo>
                  <a:lnTo>
                    <a:pt x="4910" y="1632"/>
                  </a:lnTo>
                  <a:lnTo>
                    <a:pt x="4912" y="1632"/>
                  </a:lnTo>
                  <a:lnTo>
                    <a:pt x="4916" y="1632"/>
                  </a:lnTo>
                  <a:lnTo>
                    <a:pt x="4934" y="1618"/>
                  </a:lnTo>
                  <a:lnTo>
                    <a:pt x="4958" y="1600"/>
                  </a:lnTo>
                  <a:lnTo>
                    <a:pt x="4980" y="1588"/>
                  </a:lnTo>
                  <a:lnTo>
                    <a:pt x="4990" y="1586"/>
                  </a:lnTo>
                  <a:lnTo>
                    <a:pt x="5000" y="1584"/>
                  </a:lnTo>
                  <a:lnTo>
                    <a:pt x="5016" y="1584"/>
                  </a:lnTo>
                  <a:lnTo>
                    <a:pt x="5032" y="1588"/>
                  </a:lnTo>
                  <a:lnTo>
                    <a:pt x="5048" y="1596"/>
                  </a:lnTo>
                  <a:lnTo>
                    <a:pt x="5060" y="1606"/>
                  </a:lnTo>
                  <a:lnTo>
                    <a:pt x="5072" y="1618"/>
                  </a:lnTo>
                  <a:lnTo>
                    <a:pt x="5080" y="1628"/>
                  </a:lnTo>
                  <a:lnTo>
                    <a:pt x="5082" y="1630"/>
                  </a:lnTo>
                  <a:lnTo>
                    <a:pt x="5084" y="1628"/>
                  </a:lnTo>
                  <a:lnTo>
                    <a:pt x="5086" y="1620"/>
                  </a:lnTo>
                  <a:lnTo>
                    <a:pt x="5094" y="1608"/>
                  </a:lnTo>
                  <a:lnTo>
                    <a:pt x="5108" y="1592"/>
                  </a:lnTo>
                  <a:lnTo>
                    <a:pt x="5118" y="1584"/>
                  </a:lnTo>
                  <a:lnTo>
                    <a:pt x="5132" y="1574"/>
                  </a:lnTo>
                  <a:lnTo>
                    <a:pt x="5148" y="1564"/>
                  </a:lnTo>
                  <a:lnTo>
                    <a:pt x="5168" y="1552"/>
                  </a:lnTo>
                  <a:lnTo>
                    <a:pt x="5186" y="1542"/>
                  </a:lnTo>
                  <a:lnTo>
                    <a:pt x="5202" y="1532"/>
                  </a:lnTo>
                  <a:lnTo>
                    <a:pt x="5236" y="1508"/>
                  </a:lnTo>
                  <a:lnTo>
                    <a:pt x="5252" y="1496"/>
                  </a:lnTo>
                  <a:lnTo>
                    <a:pt x="5272" y="1484"/>
                  </a:lnTo>
                  <a:lnTo>
                    <a:pt x="5290" y="1474"/>
                  </a:lnTo>
                  <a:lnTo>
                    <a:pt x="5312" y="1466"/>
                  </a:lnTo>
                  <a:lnTo>
                    <a:pt x="5330" y="1460"/>
                  </a:lnTo>
                  <a:lnTo>
                    <a:pt x="5348" y="1456"/>
                  </a:lnTo>
                  <a:lnTo>
                    <a:pt x="5362" y="1454"/>
                  </a:lnTo>
                  <a:lnTo>
                    <a:pt x="5374" y="1454"/>
                  </a:lnTo>
                  <a:lnTo>
                    <a:pt x="5396" y="1456"/>
                  </a:lnTo>
                  <a:lnTo>
                    <a:pt x="5410" y="1460"/>
                  </a:lnTo>
                  <a:lnTo>
                    <a:pt x="5422" y="1464"/>
                  </a:lnTo>
                  <a:lnTo>
                    <a:pt x="5430" y="1466"/>
                  </a:lnTo>
                  <a:lnTo>
                    <a:pt x="5434" y="1466"/>
                  </a:lnTo>
                  <a:lnTo>
                    <a:pt x="5438" y="1464"/>
                  </a:lnTo>
                  <a:lnTo>
                    <a:pt x="5448" y="1458"/>
                  </a:lnTo>
                  <a:lnTo>
                    <a:pt x="5454" y="1448"/>
                  </a:lnTo>
                  <a:lnTo>
                    <a:pt x="5458" y="1440"/>
                  </a:lnTo>
                  <a:lnTo>
                    <a:pt x="5456" y="1432"/>
                  </a:lnTo>
                  <a:lnTo>
                    <a:pt x="5450" y="1422"/>
                  </a:lnTo>
                  <a:lnTo>
                    <a:pt x="5436" y="1400"/>
                  </a:lnTo>
                  <a:lnTo>
                    <a:pt x="5428" y="1386"/>
                  </a:lnTo>
                  <a:lnTo>
                    <a:pt x="5420" y="1368"/>
                  </a:lnTo>
                  <a:lnTo>
                    <a:pt x="5412" y="1348"/>
                  </a:lnTo>
                  <a:lnTo>
                    <a:pt x="5404" y="1338"/>
                  </a:lnTo>
                  <a:lnTo>
                    <a:pt x="5400" y="1336"/>
                  </a:lnTo>
                  <a:lnTo>
                    <a:pt x="5396" y="1336"/>
                  </a:lnTo>
                  <a:lnTo>
                    <a:pt x="5390" y="1336"/>
                  </a:lnTo>
                  <a:lnTo>
                    <a:pt x="5384" y="1338"/>
                  </a:lnTo>
                  <a:lnTo>
                    <a:pt x="5378" y="1338"/>
                  </a:lnTo>
                  <a:lnTo>
                    <a:pt x="5376" y="1336"/>
                  </a:lnTo>
                  <a:lnTo>
                    <a:pt x="5374" y="1334"/>
                  </a:lnTo>
                  <a:lnTo>
                    <a:pt x="5368" y="1322"/>
                  </a:lnTo>
                  <a:lnTo>
                    <a:pt x="5368" y="1316"/>
                  </a:lnTo>
                  <a:lnTo>
                    <a:pt x="5368" y="1312"/>
                  </a:lnTo>
                  <a:lnTo>
                    <a:pt x="5372" y="1310"/>
                  </a:lnTo>
                  <a:lnTo>
                    <a:pt x="5374" y="1308"/>
                  </a:lnTo>
                  <a:lnTo>
                    <a:pt x="5384" y="1308"/>
                  </a:lnTo>
                  <a:lnTo>
                    <a:pt x="5398" y="1310"/>
                  </a:lnTo>
                  <a:lnTo>
                    <a:pt x="5414" y="1312"/>
                  </a:lnTo>
                  <a:lnTo>
                    <a:pt x="5432" y="1310"/>
                  </a:lnTo>
                  <a:lnTo>
                    <a:pt x="5440" y="1308"/>
                  </a:lnTo>
                  <a:lnTo>
                    <a:pt x="5448" y="1304"/>
                  </a:lnTo>
                  <a:lnTo>
                    <a:pt x="5454" y="1298"/>
                  </a:lnTo>
                  <a:lnTo>
                    <a:pt x="5462" y="1292"/>
                  </a:lnTo>
                  <a:lnTo>
                    <a:pt x="5478" y="1272"/>
                  </a:lnTo>
                  <a:lnTo>
                    <a:pt x="5478" y="1258"/>
                  </a:lnTo>
                  <a:lnTo>
                    <a:pt x="5486" y="1248"/>
                  </a:lnTo>
                  <a:lnTo>
                    <a:pt x="5490" y="1244"/>
                  </a:lnTo>
                  <a:lnTo>
                    <a:pt x="5490" y="1240"/>
                  </a:lnTo>
                  <a:lnTo>
                    <a:pt x="5490" y="1236"/>
                  </a:lnTo>
                  <a:lnTo>
                    <a:pt x="5488" y="1232"/>
                  </a:lnTo>
                  <a:lnTo>
                    <a:pt x="5480" y="1220"/>
                  </a:lnTo>
                  <a:lnTo>
                    <a:pt x="5478" y="1216"/>
                  </a:lnTo>
                  <a:lnTo>
                    <a:pt x="5478" y="1204"/>
                  </a:lnTo>
                  <a:lnTo>
                    <a:pt x="5480" y="1200"/>
                  </a:lnTo>
                  <a:lnTo>
                    <a:pt x="5484" y="1200"/>
                  </a:lnTo>
                  <a:lnTo>
                    <a:pt x="5490" y="1200"/>
                  </a:lnTo>
                  <a:lnTo>
                    <a:pt x="5496" y="1202"/>
                  </a:lnTo>
                  <a:lnTo>
                    <a:pt x="5502" y="1206"/>
                  </a:lnTo>
                  <a:lnTo>
                    <a:pt x="5510" y="1212"/>
                  </a:lnTo>
                  <a:lnTo>
                    <a:pt x="5516" y="1220"/>
                  </a:lnTo>
                  <a:lnTo>
                    <a:pt x="5520" y="1230"/>
                  </a:lnTo>
                  <a:lnTo>
                    <a:pt x="5524" y="1238"/>
                  </a:lnTo>
                  <a:lnTo>
                    <a:pt x="5530" y="1242"/>
                  </a:lnTo>
                  <a:lnTo>
                    <a:pt x="5536" y="1244"/>
                  </a:lnTo>
                  <a:lnTo>
                    <a:pt x="5542" y="1246"/>
                  </a:lnTo>
                  <a:lnTo>
                    <a:pt x="5556" y="1244"/>
                  </a:lnTo>
                  <a:lnTo>
                    <a:pt x="5572" y="1242"/>
                  </a:lnTo>
                  <a:lnTo>
                    <a:pt x="5588" y="1238"/>
                  </a:lnTo>
                  <a:lnTo>
                    <a:pt x="5596" y="1238"/>
                  </a:lnTo>
                  <a:lnTo>
                    <a:pt x="5604" y="1238"/>
                  </a:lnTo>
                  <a:lnTo>
                    <a:pt x="5610" y="1242"/>
                  </a:lnTo>
                  <a:lnTo>
                    <a:pt x="5618" y="1246"/>
                  </a:lnTo>
                  <a:lnTo>
                    <a:pt x="5624" y="1252"/>
                  </a:lnTo>
                  <a:lnTo>
                    <a:pt x="5628" y="1262"/>
                  </a:lnTo>
                  <a:lnTo>
                    <a:pt x="5638" y="1278"/>
                  </a:lnTo>
                  <a:lnTo>
                    <a:pt x="5648" y="1290"/>
                  </a:lnTo>
                  <a:lnTo>
                    <a:pt x="5656" y="1294"/>
                  </a:lnTo>
                  <a:lnTo>
                    <a:pt x="5664" y="1296"/>
                  </a:lnTo>
                  <a:lnTo>
                    <a:pt x="5674" y="1298"/>
                  </a:lnTo>
                  <a:lnTo>
                    <a:pt x="5682" y="1298"/>
                  </a:lnTo>
                  <a:lnTo>
                    <a:pt x="5690" y="1302"/>
                  </a:lnTo>
                  <a:lnTo>
                    <a:pt x="5696" y="1310"/>
                  </a:lnTo>
                  <a:lnTo>
                    <a:pt x="5700" y="1316"/>
                  </a:lnTo>
                  <a:lnTo>
                    <a:pt x="5706" y="1320"/>
                  </a:lnTo>
                  <a:lnTo>
                    <a:pt x="5710" y="1322"/>
                  </a:lnTo>
                  <a:lnTo>
                    <a:pt x="5716" y="1322"/>
                  </a:lnTo>
                  <a:lnTo>
                    <a:pt x="5726" y="1322"/>
                  </a:lnTo>
                  <a:lnTo>
                    <a:pt x="5738" y="1318"/>
                  </a:lnTo>
                  <a:lnTo>
                    <a:pt x="5748" y="1310"/>
                  </a:lnTo>
                  <a:lnTo>
                    <a:pt x="5756" y="1298"/>
                  </a:lnTo>
                  <a:lnTo>
                    <a:pt x="5764" y="1284"/>
                  </a:lnTo>
                  <a:lnTo>
                    <a:pt x="5766" y="1268"/>
                  </a:lnTo>
                  <a:lnTo>
                    <a:pt x="5768" y="1254"/>
                  </a:lnTo>
                  <a:lnTo>
                    <a:pt x="5770" y="1248"/>
                  </a:lnTo>
                  <a:lnTo>
                    <a:pt x="5774" y="1246"/>
                  </a:lnTo>
                  <a:lnTo>
                    <a:pt x="5782" y="1240"/>
                  </a:lnTo>
                  <a:lnTo>
                    <a:pt x="5792" y="1238"/>
                  </a:lnTo>
                  <a:lnTo>
                    <a:pt x="5802" y="1238"/>
                  </a:lnTo>
                  <a:lnTo>
                    <a:pt x="5816" y="1234"/>
                  </a:lnTo>
                  <a:lnTo>
                    <a:pt x="5830" y="1228"/>
                  </a:lnTo>
                  <a:lnTo>
                    <a:pt x="5836" y="1222"/>
                  </a:lnTo>
                  <a:lnTo>
                    <a:pt x="5844" y="1216"/>
                  </a:lnTo>
                  <a:lnTo>
                    <a:pt x="5854" y="1204"/>
                  </a:lnTo>
                  <a:lnTo>
                    <a:pt x="5856" y="1198"/>
                  </a:lnTo>
                  <a:lnTo>
                    <a:pt x="5856" y="1196"/>
                  </a:lnTo>
                  <a:lnTo>
                    <a:pt x="5854" y="1194"/>
                  </a:lnTo>
                  <a:lnTo>
                    <a:pt x="5846" y="1194"/>
                  </a:lnTo>
                  <a:lnTo>
                    <a:pt x="5836" y="1192"/>
                  </a:lnTo>
                  <a:lnTo>
                    <a:pt x="5824" y="1188"/>
                  </a:lnTo>
                  <a:lnTo>
                    <a:pt x="5816" y="1184"/>
                  </a:lnTo>
                  <a:lnTo>
                    <a:pt x="5810" y="1180"/>
                  </a:lnTo>
                  <a:lnTo>
                    <a:pt x="5804" y="1174"/>
                  </a:lnTo>
                  <a:lnTo>
                    <a:pt x="5798" y="1166"/>
                  </a:lnTo>
                  <a:close/>
                </a:path>
              </a:pathLst>
            </a:custGeom>
            <a:solidFill>
              <a:schemeClr val="accent3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238" name="Freeform 6004"/>
            <p:cNvSpPr>
              <a:spLocks/>
            </p:cNvSpPr>
            <p:nvPr/>
          </p:nvSpPr>
          <p:spPr bwMode="auto">
            <a:xfrm>
              <a:off x="3537764" y="3604257"/>
              <a:ext cx="5081" cy="634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grpSp>
          <p:nvGrpSpPr>
            <p:cNvPr id="239" name="Gruppe 224"/>
            <p:cNvGrpSpPr/>
            <p:nvPr/>
          </p:nvGrpSpPr>
          <p:grpSpPr bwMode="auto">
            <a:xfrm>
              <a:off x="583841" y="940341"/>
              <a:ext cx="2180517" cy="2413777"/>
              <a:chOff x="615950" y="887413"/>
              <a:chExt cx="2180590" cy="2414270"/>
            </a:xfrm>
            <a:grpFill/>
          </p:grpSpPr>
          <p:sp>
            <p:nvSpPr>
              <p:cNvPr id="247" name="Freeform 6016"/>
              <p:cNvSpPr>
                <a:spLocks/>
              </p:cNvSpPr>
              <p:nvPr/>
            </p:nvSpPr>
            <p:spPr bwMode="auto">
              <a:xfrm>
                <a:off x="1352550" y="1099503"/>
                <a:ext cx="40640" cy="2667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54" y="2"/>
                  </a:cxn>
                  <a:cxn ang="0">
                    <a:pos x="32" y="12"/>
                  </a:cxn>
                  <a:cxn ang="0">
                    <a:pos x="10" y="24"/>
                  </a:cxn>
                  <a:cxn ang="0">
                    <a:pos x="4" y="30"/>
                  </a:cxn>
                  <a:cxn ang="0">
                    <a:pos x="0" y="36"/>
                  </a:cxn>
                  <a:cxn ang="0">
                    <a:pos x="2" y="38"/>
                  </a:cxn>
                  <a:cxn ang="0">
                    <a:pos x="4" y="40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22" y="42"/>
                  </a:cxn>
                  <a:cxn ang="0">
                    <a:pos x="28" y="42"/>
                  </a:cxn>
                  <a:cxn ang="0">
                    <a:pos x="40" y="36"/>
                  </a:cxn>
                  <a:cxn ang="0">
                    <a:pos x="50" y="28"/>
                  </a:cxn>
                  <a:cxn ang="0">
                    <a:pos x="58" y="20"/>
                  </a:cxn>
                  <a:cxn ang="0">
                    <a:pos x="62" y="10"/>
                  </a:cxn>
                  <a:cxn ang="0">
                    <a:pos x="64" y="4"/>
                  </a:cxn>
                  <a:cxn ang="0">
                    <a:pos x="64" y="2"/>
                  </a:cxn>
                  <a:cxn ang="0">
                    <a:pos x="62" y="0"/>
                  </a:cxn>
                  <a:cxn ang="0">
                    <a:pos x="58" y="0"/>
                  </a:cxn>
                  <a:cxn ang="0">
                    <a:pos x="54" y="2"/>
                  </a:cxn>
                  <a:cxn ang="0">
                    <a:pos x="54" y="2"/>
                  </a:cxn>
                </a:cxnLst>
                <a:rect l="0" t="0" r="r" b="b"/>
                <a:pathLst>
                  <a:path w="64" h="42">
                    <a:moveTo>
                      <a:pt x="54" y="2"/>
                    </a:moveTo>
                    <a:lnTo>
                      <a:pt x="54" y="2"/>
                    </a:lnTo>
                    <a:lnTo>
                      <a:pt x="32" y="12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22" y="42"/>
                    </a:lnTo>
                    <a:lnTo>
                      <a:pt x="28" y="42"/>
                    </a:lnTo>
                    <a:lnTo>
                      <a:pt x="40" y="36"/>
                    </a:lnTo>
                    <a:lnTo>
                      <a:pt x="50" y="28"/>
                    </a:lnTo>
                    <a:lnTo>
                      <a:pt x="58" y="20"/>
                    </a:lnTo>
                    <a:lnTo>
                      <a:pt x="62" y="10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0" name="Freeform 6019"/>
              <p:cNvSpPr>
                <a:spLocks/>
              </p:cNvSpPr>
              <p:nvPr/>
            </p:nvSpPr>
            <p:spPr bwMode="auto">
              <a:xfrm>
                <a:off x="1468120" y="1056323"/>
                <a:ext cx="35560" cy="1016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4" y="14"/>
                  </a:cxn>
                  <a:cxn ang="0">
                    <a:pos x="18" y="16"/>
                  </a:cxn>
                  <a:cxn ang="0">
                    <a:pos x="38" y="16"/>
                  </a:cxn>
                  <a:cxn ang="0">
                    <a:pos x="46" y="14"/>
                  </a:cxn>
                  <a:cxn ang="0">
                    <a:pos x="54" y="12"/>
                  </a:cxn>
                  <a:cxn ang="0">
                    <a:pos x="54" y="12"/>
                  </a:cxn>
                  <a:cxn ang="0">
                    <a:pos x="56" y="10"/>
                  </a:cxn>
                  <a:cxn ang="0">
                    <a:pos x="56" y="8"/>
                  </a:cxn>
                  <a:cxn ang="0">
                    <a:pos x="54" y="6"/>
                  </a:cxn>
                  <a:cxn ang="0">
                    <a:pos x="46" y="2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5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18" y="16"/>
                    </a:lnTo>
                    <a:lnTo>
                      <a:pt x="38" y="16"/>
                    </a:lnTo>
                    <a:lnTo>
                      <a:pt x="46" y="14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4" y="6"/>
                    </a:lnTo>
                    <a:lnTo>
                      <a:pt x="46" y="2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1" name="Freeform 6020"/>
              <p:cNvSpPr>
                <a:spLocks/>
              </p:cNvSpPr>
              <p:nvPr/>
            </p:nvSpPr>
            <p:spPr bwMode="auto">
              <a:xfrm>
                <a:off x="1464310" y="996633"/>
                <a:ext cx="34290" cy="19050"/>
              </a:xfrm>
              <a:custGeom>
                <a:avLst/>
                <a:gdLst/>
                <a:ahLst/>
                <a:cxnLst>
                  <a:cxn ang="0">
                    <a:pos x="42" y="30"/>
                  </a:cxn>
                  <a:cxn ang="0">
                    <a:pos x="42" y="30"/>
                  </a:cxn>
                  <a:cxn ang="0">
                    <a:pos x="52" y="28"/>
                  </a:cxn>
                  <a:cxn ang="0">
                    <a:pos x="54" y="26"/>
                  </a:cxn>
                  <a:cxn ang="0">
                    <a:pos x="54" y="24"/>
                  </a:cxn>
                  <a:cxn ang="0">
                    <a:pos x="50" y="18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34" y="4"/>
                  </a:cxn>
                  <a:cxn ang="0">
                    <a:pos x="26" y="0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8" y="22"/>
                  </a:cxn>
                  <a:cxn ang="0">
                    <a:pos x="24" y="28"/>
                  </a:cxn>
                  <a:cxn ang="0">
                    <a:pos x="32" y="28"/>
                  </a:cxn>
                  <a:cxn ang="0">
                    <a:pos x="42" y="30"/>
                  </a:cxn>
                  <a:cxn ang="0">
                    <a:pos x="42" y="30"/>
                  </a:cxn>
                </a:cxnLst>
                <a:rect l="0" t="0" r="r" b="b"/>
                <a:pathLst>
                  <a:path w="54" h="30">
                    <a:moveTo>
                      <a:pt x="42" y="30"/>
                    </a:moveTo>
                    <a:lnTo>
                      <a:pt x="42" y="30"/>
                    </a:lnTo>
                    <a:lnTo>
                      <a:pt x="52" y="28"/>
                    </a:lnTo>
                    <a:lnTo>
                      <a:pt x="54" y="26"/>
                    </a:lnTo>
                    <a:lnTo>
                      <a:pt x="54" y="24"/>
                    </a:lnTo>
                    <a:lnTo>
                      <a:pt x="50" y="1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4" y="4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8" y="22"/>
                    </a:lnTo>
                    <a:lnTo>
                      <a:pt x="24" y="28"/>
                    </a:lnTo>
                    <a:lnTo>
                      <a:pt x="32" y="28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2" name="Freeform 6021"/>
              <p:cNvSpPr>
                <a:spLocks/>
              </p:cNvSpPr>
              <p:nvPr/>
            </p:nvSpPr>
            <p:spPr bwMode="auto">
              <a:xfrm>
                <a:off x="1504950" y="994093"/>
                <a:ext cx="97790" cy="39370"/>
              </a:xfrm>
              <a:custGeom>
                <a:avLst/>
                <a:gdLst/>
                <a:ahLst/>
                <a:cxnLst>
                  <a:cxn ang="0">
                    <a:pos x="106" y="56"/>
                  </a:cxn>
                  <a:cxn ang="0">
                    <a:pos x="106" y="56"/>
                  </a:cxn>
                  <a:cxn ang="0">
                    <a:pos x="120" y="52"/>
                  </a:cxn>
                  <a:cxn ang="0">
                    <a:pos x="130" y="48"/>
                  </a:cxn>
                  <a:cxn ang="0">
                    <a:pos x="136" y="44"/>
                  </a:cxn>
                  <a:cxn ang="0">
                    <a:pos x="138" y="40"/>
                  </a:cxn>
                  <a:cxn ang="0">
                    <a:pos x="138" y="34"/>
                  </a:cxn>
                  <a:cxn ang="0">
                    <a:pos x="132" y="30"/>
                  </a:cxn>
                  <a:cxn ang="0">
                    <a:pos x="124" y="28"/>
                  </a:cxn>
                  <a:cxn ang="0">
                    <a:pos x="114" y="26"/>
                  </a:cxn>
                  <a:cxn ang="0">
                    <a:pos x="114" y="26"/>
                  </a:cxn>
                  <a:cxn ang="0">
                    <a:pos x="104" y="24"/>
                  </a:cxn>
                  <a:cxn ang="0">
                    <a:pos x="104" y="24"/>
                  </a:cxn>
                  <a:cxn ang="0">
                    <a:pos x="118" y="22"/>
                  </a:cxn>
                  <a:cxn ang="0">
                    <a:pos x="138" y="16"/>
                  </a:cxn>
                  <a:cxn ang="0">
                    <a:pos x="148" y="12"/>
                  </a:cxn>
                  <a:cxn ang="0">
                    <a:pos x="152" y="8"/>
                  </a:cxn>
                  <a:cxn ang="0">
                    <a:pos x="152" y="8"/>
                  </a:cxn>
                  <a:cxn ang="0">
                    <a:pos x="154" y="4"/>
                  </a:cxn>
                  <a:cxn ang="0">
                    <a:pos x="152" y="2"/>
                  </a:cxn>
                  <a:cxn ang="0">
                    <a:pos x="148" y="0"/>
                  </a:cxn>
                  <a:cxn ang="0">
                    <a:pos x="138" y="0"/>
                  </a:cxn>
                  <a:cxn ang="0">
                    <a:pos x="124" y="0"/>
                  </a:cxn>
                  <a:cxn ang="0">
                    <a:pos x="90" y="4"/>
                  </a:cxn>
                  <a:cxn ang="0">
                    <a:pos x="50" y="8"/>
                  </a:cxn>
                  <a:cxn ang="0">
                    <a:pos x="50" y="8"/>
                  </a:cxn>
                  <a:cxn ang="0">
                    <a:pos x="18" y="14"/>
                  </a:cxn>
                  <a:cxn ang="0">
                    <a:pos x="8" y="18"/>
                  </a:cxn>
                  <a:cxn ang="0">
                    <a:pos x="4" y="22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2" y="58"/>
                  </a:cxn>
                  <a:cxn ang="0">
                    <a:pos x="32" y="60"/>
                  </a:cxn>
                  <a:cxn ang="0">
                    <a:pos x="46" y="62"/>
                  </a:cxn>
                  <a:cxn ang="0">
                    <a:pos x="74" y="60"/>
                  </a:cxn>
                  <a:cxn ang="0">
                    <a:pos x="106" y="56"/>
                  </a:cxn>
                  <a:cxn ang="0">
                    <a:pos x="106" y="56"/>
                  </a:cxn>
                </a:cxnLst>
                <a:rect l="0" t="0" r="r" b="b"/>
                <a:pathLst>
                  <a:path w="154" h="62">
                    <a:moveTo>
                      <a:pt x="106" y="56"/>
                    </a:moveTo>
                    <a:lnTo>
                      <a:pt x="106" y="56"/>
                    </a:lnTo>
                    <a:lnTo>
                      <a:pt x="120" y="52"/>
                    </a:lnTo>
                    <a:lnTo>
                      <a:pt x="130" y="48"/>
                    </a:lnTo>
                    <a:lnTo>
                      <a:pt x="136" y="44"/>
                    </a:lnTo>
                    <a:lnTo>
                      <a:pt x="138" y="40"/>
                    </a:lnTo>
                    <a:lnTo>
                      <a:pt x="138" y="34"/>
                    </a:lnTo>
                    <a:lnTo>
                      <a:pt x="132" y="30"/>
                    </a:lnTo>
                    <a:lnTo>
                      <a:pt x="124" y="28"/>
                    </a:lnTo>
                    <a:lnTo>
                      <a:pt x="114" y="26"/>
                    </a:lnTo>
                    <a:lnTo>
                      <a:pt x="114" y="26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18" y="22"/>
                    </a:lnTo>
                    <a:lnTo>
                      <a:pt x="138" y="16"/>
                    </a:lnTo>
                    <a:lnTo>
                      <a:pt x="148" y="12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4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38" y="0"/>
                    </a:lnTo>
                    <a:lnTo>
                      <a:pt x="124" y="0"/>
                    </a:lnTo>
                    <a:lnTo>
                      <a:pt x="90" y="4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18" y="14"/>
                    </a:lnTo>
                    <a:lnTo>
                      <a:pt x="8" y="18"/>
                    </a:lnTo>
                    <a:lnTo>
                      <a:pt x="4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2" y="58"/>
                    </a:lnTo>
                    <a:lnTo>
                      <a:pt x="32" y="60"/>
                    </a:lnTo>
                    <a:lnTo>
                      <a:pt x="46" y="62"/>
                    </a:lnTo>
                    <a:lnTo>
                      <a:pt x="74" y="60"/>
                    </a:lnTo>
                    <a:lnTo>
                      <a:pt x="106" y="56"/>
                    </a:lnTo>
                    <a:lnTo>
                      <a:pt x="106" y="5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3" name="Freeform 6022"/>
              <p:cNvSpPr>
                <a:spLocks/>
              </p:cNvSpPr>
              <p:nvPr/>
            </p:nvSpPr>
            <p:spPr bwMode="auto">
              <a:xfrm>
                <a:off x="1772920" y="1067753"/>
                <a:ext cx="143510" cy="87630"/>
              </a:xfrm>
              <a:custGeom>
                <a:avLst/>
                <a:gdLst/>
                <a:ahLst/>
                <a:cxnLst>
                  <a:cxn ang="0">
                    <a:pos x="144" y="12"/>
                  </a:cxn>
                  <a:cxn ang="0">
                    <a:pos x="130" y="4"/>
                  </a:cxn>
                  <a:cxn ang="0">
                    <a:pos x="104" y="4"/>
                  </a:cxn>
                  <a:cxn ang="0">
                    <a:pos x="88" y="8"/>
                  </a:cxn>
                  <a:cxn ang="0">
                    <a:pos x="78" y="14"/>
                  </a:cxn>
                  <a:cxn ang="0">
                    <a:pos x="84" y="22"/>
                  </a:cxn>
                  <a:cxn ang="0">
                    <a:pos x="124" y="62"/>
                  </a:cxn>
                  <a:cxn ang="0">
                    <a:pos x="102" y="50"/>
                  </a:cxn>
                  <a:cxn ang="0">
                    <a:pos x="82" y="34"/>
                  </a:cxn>
                  <a:cxn ang="0">
                    <a:pos x="74" y="24"/>
                  </a:cxn>
                  <a:cxn ang="0">
                    <a:pos x="64" y="20"/>
                  </a:cxn>
                  <a:cxn ang="0">
                    <a:pos x="54" y="18"/>
                  </a:cxn>
                  <a:cxn ang="0">
                    <a:pos x="32" y="20"/>
                  </a:cxn>
                  <a:cxn ang="0">
                    <a:pos x="26" y="26"/>
                  </a:cxn>
                  <a:cxn ang="0">
                    <a:pos x="32" y="36"/>
                  </a:cxn>
                  <a:cxn ang="0">
                    <a:pos x="46" y="52"/>
                  </a:cxn>
                  <a:cxn ang="0">
                    <a:pos x="56" y="64"/>
                  </a:cxn>
                  <a:cxn ang="0">
                    <a:pos x="42" y="60"/>
                  </a:cxn>
                  <a:cxn ang="0">
                    <a:pos x="32" y="62"/>
                  </a:cxn>
                  <a:cxn ang="0">
                    <a:pos x="26" y="66"/>
                  </a:cxn>
                  <a:cxn ang="0">
                    <a:pos x="8" y="74"/>
                  </a:cxn>
                  <a:cxn ang="0">
                    <a:pos x="0" y="78"/>
                  </a:cxn>
                  <a:cxn ang="0">
                    <a:pos x="4" y="86"/>
                  </a:cxn>
                  <a:cxn ang="0">
                    <a:pos x="8" y="88"/>
                  </a:cxn>
                  <a:cxn ang="0">
                    <a:pos x="26" y="90"/>
                  </a:cxn>
                  <a:cxn ang="0">
                    <a:pos x="66" y="86"/>
                  </a:cxn>
                  <a:cxn ang="0">
                    <a:pos x="122" y="76"/>
                  </a:cxn>
                  <a:cxn ang="0">
                    <a:pos x="136" y="76"/>
                  </a:cxn>
                  <a:cxn ang="0">
                    <a:pos x="138" y="80"/>
                  </a:cxn>
                  <a:cxn ang="0">
                    <a:pos x="106" y="90"/>
                  </a:cxn>
                  <a:cxn ang="0">
                    <a:pos x="92" y="98"/>
                  </a:cxn>
                  <a:cxn ang="0">
                    <a:pos x="90" y="104"/>
                  </a:cxn>
                  <a:cxn ang="0">
                    <a:pos x="92" y="106"/>
                  </a:cxn>
                  <a:cxn ang="0">
                    <a:pos x="100" y="120"/>
                  </a:cxn>
                  <a:cxn ang="0">
                    <a:pos x="104" y="136"/>
                  </a:cxn>
                  <a:cxn ang="0">
                    <a:pos x="116" y="136"/>
                  </a:cxn>
                  <a:cxn ang="0">
                    <a:pos x="126" y="134"/>
                  </a:cxn>
                  <a:cxn ang="0">
                    <a:pos x="142" y="128"/>
                  </a:cxn>
                  <a:cxn ang="0">
                    <a:pos x="166" y="132"/>
                  </a:cxn>
                  <a:cxn ang="0">
                    <a:pos x="200" y="128"/>
                  </a:cxn>
                  <a:cxn ang="0">
                    <a:pos x="208" y="122"/>
                  </a:cxn>
                  <a:cxn ang="0">
                    <a:pos x="208" y="112"/>
                  </a:cxn>
                  <a:cxn ang="0">
                    <a:pos x="202" y="100"/>
                  </a:cxn>
                  <a:cxn ang="0">
                    <a:pos x="202" y="88"/>
                  </a:cxn>
                  <a:cxn ang="0">
                    <a:pos x="210" y="88"/>
                  </a:cxn>
                  <a:cxn ang="0">
                    <a:pos x="214" y="92"/>
                  </a:cxn>
                  <a:cxn ang="0">
                    <a:pos x="226" y="98"/>
                  </a:cxn>
                  <a:cxn ang="0">
                    <a:pos x="224" y="90"/>
                  </a:cxn>
                  <a:cxn ang="0">
                    <a:pos x="216" y="76"/>
                  </a:cxn>
                  <a:cxn ang="0">
                    <a:pos x="212" y="60"/>
                  </a:cxn>
                  <a:cxn ang="0">
                    <a:pos x="208" y="30"/>
                  </a:cxn>
                  <a:cxn ang="0">
                    <a:pos x="196" y="10"/>
                  </a:cxn>
                  <a:cxn ang="0">
                    <a:pos x="184" y="4"/>
                  </a:cxn>
                  <a:cxn ang="0">
                    <a:pos x="164" y="0"/>
                  </a:cxn>
                  <a:cxn ang="0">
                    <a:pos x="156" y="6"/>
                  </a:cxn>
                  <a:cxn ang="0">
                    <a:pos x="148" y="14"/>
                  </a:cxn>
                  <a:cxn ang="0">
                    <a:pos x="144" y="12"/>
                  </a:cxn>
                </a:cxnLst>
                <a:rect l="0" t="0" r="r" b="b"/>
                <a:pathLst>
                  <a:path w="226" h="138">
                    <a:moveTo>
                      <a:pt x="144" y="12"/>
                    </a:moveTo>
                    <a:lnTo>
                      <a:pt x="144" y="12"/>
                    </a:lnTo>
                    <a:lnTo>
                      <a:pt x="138" y="6"/>
                    </a:lnTo>
                    <a:lnTo>
                      <a:pt x="130" y="4"/>
                    </a:lnTo>
                    <a:lnTo>
                      <a:pt x="118" y="2"/>
                    </a:lnTo>
                    <a:lnTo>
                      <a:pt x="104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0" y="10"/>
                    </a:lnTo>
                    <a:lnTo>
                      <a:pt x="78" y="14"/>
                    </a:lnTo>
                    <a:lnTo>
                      <a:pt x="80" y="18"/>
                    </a:lnTo>
                    <a:lnTo>
                      <a:pt x="84" y="22"/>
                    </a:lnTo>
                    <a:lnTo>
                      <a:pt x="102" y="38"/>
                    </a:lnTo>
                    <a:lnTo>
                      <a:pt x="124" y="62"/>
                    </a:lnTo>
                    <a:lnTo>
                      <a:pt x="124" y="62"/>
                    </a:lnTo>
                    <a:lnTo>
                      <a:pt x="102" y="50"/>
                    </a:lnTo>
                    <a:lnTo>
                      <a:pt x="90" y="42"/>
                    </a:lnTo>
                    <a:lnTo>
                      <a:pt x="82" y="34"/>
                    </a:lnTo>
                    <a:lnTo>
                      <a:pt x="78" y="28"/>
                    </a:lnTo>
                    <a:lnTo>
                      <a:pt x="74" y="24"/>
                    </a:lnTo>
                    <a:lnTo>
                      <a:pt x="70" y="22"/>
                    </a:lnTo>
                    <a:lnTo>
                      <a:pt x="64" y="2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40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6" y="26"/>
                    </a:lnTo>
                    <a:lnTo>
                      <a:pt x="28" y="30"/>
                    </a:lnTo>
                    <a:lnTo>
                      <a:pt x="32" y="36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2" y="62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6" y="66"/>
                    </a:lnTo>
                    <a:lnTo>
                      <a:pt x="20" y="70"/>
                    </a:lnTo>
                    <a:lnTo>
                      <a:pt x="8" y="74"/>
                    </a:lnTo>
                    <a:lnTo>
                      <a:pt x="4" y="76"/>
                    </a:lnTo>
                    <a:lnTo>
                      <a:pt x="0" y="78"/>
                    </a:lnTo>
                    <a:lnTo>
                      <a:pt x="0" y="82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8" y="88"/>
                    </a:lnTo>
                    <a:lnTo>
                      <a:pt x="12" y="90"/>
                    </a:lnTo>
                    <a:lnTo>
                      <a:pt x="26" y="90"/>
                    </a:lnTo>
                    <a:lnTo>
                      <a:pt x="44" y="88"/>
                    </a:lnTo>
                    <a:lnTo>
                      <a:pt x="66" y="86"/>
                    </a:lnTo>
                    <a:lnTo>
                      <a:pt x="106" y="78"/>
                    </a:lnTo>
                    <a:lnTo>
                      <a:pt x="122" y="76"/>
                    </a:lnTo>
                    <a:lnTo>
                      <a:pt x="136" y="76"/>
                    </a:lnTo>
                    <a:lnTo>
                      <a:pt x="136" y="76"/>
                    </a:lnTo>
                    <a:lnTo>
                      <a:pt x="140" y="78"/>
                    </a:lnTo>
                    <a:lnTo>
                      <a:pt x="138" y="80"/>
                    </a:lnTo>
                    <a:lnTo>
                      <a:pt x="118" y="86"/>
                    </a:lnTo>
                    <a:lnTo>
                      <a:pt x="106" y="90"/>
                    </a:lnTo>
                    <a:lnTo>
                      <a:pt x="96" y="94"/>
                    </a:lnTo>
                    <a:lnTo>
                      <a:pt x="92" y="98"/>
                    </a:lnTo>
                    <a:lnTo>
                      <a:pt x="90" y="100"/>
                    </a:lnTo>
                    <a:lnTo>
                      <a:pt x="90" y="104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98" y="114"/>
                    </a:lnTo>
                    <a:lnTo>
                      <a:pt x="100" y="120"/>
                    </a:lnTo>
                    <a:lnTo>
                      <a:pt x="102" y="132"/>
                    </a:lnTo>
                    <a:lnTo>
                      <a:pt x="104" y="136"/>
                    </a:lnTo>
                    <a:lnTo>
                      <a:pt x="108" y="138"/>
                    </a:lnTo>
                    <a:lnTo>
                      <a:pt x="116" y="136"/>
                    </a:lnTo>
                    <a:lnTo>
                      <a:pt x="126" y="134"/>
                    </a:lnTo>
                    <a:lnTo>
                      <a:pt x="126" y="134"/>
                    </a:lnTo>
                    <a:lnTo>
                      <a:pt x="136" y="130"/>
                    </a:lnTo>
                    <a:lnTo>
                      <a:pt x="142" y="128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84" y="132"/>
                    </a:lnTo>
                    <a:lnTo>
                      <a:pt x="200" y="128"/>
                    </a:lnTo>
                    <a:lnTo>
                      <a:pt x="206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08" y="112"/>
                    </a:lnTo>
                    <a:lnTo>
                      <a:pt x="208" y="112"/>
                    </a:lnTo>
                    <a:lnTo>
                      <a:pt x="202" y="100"/>
                    </a:lnTo>
                    <a:lnTo>
                      <a:pt x="202" y="92"/>
                    </a:lnTo>
                    <a:lnTo>
                      <a:pt x="202" y="88"/>
                    </a:lnTo>
                    <a:lnTo>
                      <a:pt x="206" y="88"/>
                    </a:lnTo>
                    <a:lnTo>
                      <a:pt x="210" y="88"/>
                    </a:lnTo>
                    <a:lnTo>
                      <a:pt x="214" y="92"/>
                    </a:lnTo>
                    <a:lnTo>
                      <a:pt x="214" y="92"/>
                    </a:lnTo>
                    <a:lnTo>
                      <a:pt x="224" y="98"/>
                    </a:lnTo>
                    <a:lnTo>
                      <a:pt x="226" y="98"/>
                    </a:lnTo>
                    <a:lnTo>
                      <a:pt x="226" y="98"/>
                    </a:lnTo>
                    <a:lnTo>
                      <a:pt x="224" y="90"/>
                    </a:lnTo>
                    <a:lnTo>
                      <a:pt x="216" y="76"/>
                    </a:lnTo>
                    <a:lnTo>
                      <a:pt x="216" y="76"/>
                    </a:lnTo>
                    <a:lnTo>
                      <a:pt x="214" y="68"/>
                    </a:lnTo>
                    <a:lnTo>
                      <a:pt x="212" y="60"/>
                    </a:lnTo>
                    <a:lnTo>
                      <a:pt x="210" y="40"/>
                    </a:lnTo>
                    <a:lnTo>
                      <a:pt x="208" y="30"/>
                    </a:lnTo>
                    <a:lnTo>
                      <a:pt x="204" y="20"/>
                    </a:lnTo>
                    <a:lnTo>
                      <a:pt x="196" y="10"/>
                    </a:lnTo>
                    <a:lnTo>
                      <a:pt x="184" y="4"/>
                    </a:lnTo>
                    <a:lnTo>
                      <a:pt x="184" y="4"/>
                    </a:lnTo>
                    <a:lnTo>
                      <a:pt x="172" y="0"/>
                    </a:lnTo>
                    <a:lnTo>
                      <a:pt x="164" y="0"/>
                    </a:lnTo>
                    <a:lnTo>
                      <a:pt x="160" y="2"/>
                    </a:lnTo>
                    <a:lnTo>
                      <a:pt x="156" y="6"/>
                    </a:lnTo>
                    <a:lnTo>
                      <a:pt x="152" y="14"/>
                    </a:lnTo>
                    <a:lnTo>
                      <a:pt x="148" y="14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4" name="Freeform 6023"/>
              <p:cNvSpPr>
                <a:spLocks/>
              </p:cNvSpPr>
              <p:nvPr/>
            </p:nvSpPr>
            <p:spPr bwMode="auto">
              <a:xfrm>
                <a:off x="1842770" y="887413"/>
                <a:ext cx="36830" cy="25400"/>
              </a:xfrm>
              <a:custGeom>
                <a:avLst/>
                <a:gdLst/>
                <a:ahLst/>
                <a:cxnLst>
                  <a:cxn ang="0">
                    <a:pos x="30" y="32"/>
                  </a:cxn>
                  <a:cxn ang="0">
                    <a:pos x="30" y="32"/>
                  </a:cxn>
                  <a:cxn ang="0">
                    <a:pos x="40" y="38"/>
                  </a:cxn>
                  <a:cxn ang="0">
                    <a:pos x="46" y="40"/>
                  </a:cxn>
                  <a:cxn ang="0">
                    <a:pos x="50" y="40"/>
                  </a:cxn>
                  <a:cxn ang="0">
                    <a:pos x="54" y="38"/>
                  </a:cxn>
                  <a:cxn ang="0">
                    <a:pos x="56" y="34"/>
                  </a:cxn>
                  <a:cxn ang="0">
                    <a:pos x="58" y="28"/>
                  </a:cxn>
                  <a:cxn ang="0">
                    <a:pos x="56" y="20"/>
                  </a:cxn>
                  <a:cxn ang="0">
                    <a:pos x="56" y="20"/>
                  </a:cxn>
                  <a:cxn ang="0">
                    <a:pos x="52" y="12"/>
                  </a:cxn>
                  <a:cxn ang="0">
                    <a:pos x="46" y="6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10" y="24"/>
                  </a:cxn>
                  <a:cxn ang="0">
                    <a:pos x="18" y="26"/>
                  </a:cxn>
                  <a:cxn ang="0">
                    <a:pos x="24" y="28"/>
                  </a:cxn>
                  <a:cxn ang="0">
                    <a:pos x="30" y="32"/>
                  </a:cxn>
                  <a:cxn ang="0">
                    <a:pos x="30" y="32"/>
                  </a:cxn>
                </a:cxnLst>
                <a:rect l="0" t="0" r="r" b="b"/>
                <a:pathLst>
                  <a:path w="58" h="40">
                    <a:moveTo>
                      <a:pt x="30" y="32"/>
                    </a:moveTo>
                    <a:lnTo>
                      <a:pt x="30" y="32"/>
                    </a:lnTo>
                    <a:lnTo>
                      <a:pt x="40" y="38"/>
                    </a:lnTo>
                    <a:lnTo>
                      <a:pt x="46" y="40"/>
                    </a:lnTo>
                    <a:lnTo>
                      <a:pt x="50" y="40"/>
                    </a:lnTo>
                    <a:lnTo>
                      <a:pt x="54" y="38"/>
                    </a:lnTo>
                    <a:lnTo>
                      <a:pt x="56" y="34"/>
                    </a:lnTo>
                    <a:lnTo>
                      <a:pt x="58" y="28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52" y="12"/>
                    </a:lnTo>
                    <a:lnTo>
                      <a:pt x="46" y="6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8" y="26"/>
                    </a:lnTo>
                    <a:lnTo>
                      <a:pt x="24" y="28"/>
                    </a:lnTo>
                    <a:lnTo>
                      <a:pt x="30" y="32"/>
                    </a:lnTo>
                    <a:lnTo>
                      <a:pt x="30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5" name="Freeform 6024"/>
              <p:cNvSpPr>
                <a:spLocks/>
              </p:cNvSpPr>
              <p:nvPr/>
            </p:nvSpPr>
            <p:spPr bwMode="auto">
              <a:xfrm>
                <a:off x="1507490" y="963613"/>
                <a:ext cx="102870" cy="24130"/>
              </a:xfrm>
              <a:custGeom>
                <a:avLst/>
                <a:gdLst/>
                <a:ahLst/>
                <a:cxnLst>
                  <a:cxn ang="0">
                    <a:pos x="20" y="34"/>
                  </a:cxn>
                  <a:cxn ang="0">
                    <a:pos x="20" y="34"/>
                  </a:cxn>
                  <a:cxn ang="0">
                    <a:pos x="26" y="32"/>
                  </a:cxn>
                  <a:cxn ang="0">
                    <a:pos x="34" y="32"/>
                  </a:cxn>
                  <a:cxn ang="0">
                    <a:pos x="60" y="36"/>
                  </a:cxn>
                  <a:cxn ang="0">
                    <a:pos x="60" y="36"/>
                  </a:cxn>
                  <a:cxn ang="0">
                    <a:pos x="72" y="38"/>
                  </a:cxn>
                  <a:cxn ang="0">
                    <a:pos x="76" y="36"/>
                  </a:cxn>
                  <a:cxn ang="0">
                    <a:pos x="84" y="34"/>
                  </a:cxn>
                  <a:cxn ang="0">
                    <a:pos x="108" y="34"/>
                  </a:cxn>
                  <a:cxn ang="0">
                    <a:pos x="108" y="34"/>
                  </a:cxn>
                  <a:cxn ang="0">
                    <a:pos x="124" y="36"/>
                  </a:cxn>
                  <a:cxn ang="0">
                    <a:pos x="138" y="34"/>
                  </a:cxn>
                  <a:cxn ang="0">
                    <a:pos x="150" y="32"/>
                  </a:cxn>
                  <a:cxn ang="0">
                    <a:pos x="158" y="28"/>
                  </a:cxn>
                  <a:cxn ang="0">
                    <a:pos x="162" y="24"/>
                  </a:cxn>
                  <a:cxn ang="0">
                    <a:pos x="162" y="22"/>
                  </a:cxn>
                  <a:cxn ang="0">
                    <a:pos x="160" y="18"/>
                  </a:cxn>
                  <a:cxn ang="0">
                    <a:pos x="152" y="12"/>
                  </a:cxn>
                  <a:cxn ang="0">
                    <a:pos x="138" y="6"/>
                  </a:cxn>
                  <a:cxn ang="0">
                    <a:pos x="138" y="6"/>
                  </a:cxn>
                  <a:cxn ang="0">
                    <a:pos x="122" y="0"/>
                  </a:cxn>
                  <a:cxn ang="0">
                    <a:pos x="108" y="0"/>
                  </a:cxn>
                  <a:cxn ang="0">
                    <a:pos x="96" y="0"/>
                  </a:cxn>
                  <a:cxn ang="0">
                    <a:pos x="86" y="2"/>
                  </a:cxn>
                  <a:cxn ang="0">
                    <a:pos x="64" y="10"/>
                  </a:cxn>
                  <a:cxn ang="0">
                    <a:pos x="52" y="14"/>
                  </a:cxn>
                  <a:cxn ang="0">
                    <a:pos x="36" y="16"/>
                  </a:cxn>
                  <a:cxn ang="0">
                    <a:pos x="36" y="16"/>
                  </a:cxn>
                  <a:cxn ang="0">
                    <a:pos x="22" y="20"/>
                  </a:cxn>
                  <a:cxn ang="0">
                    <a:pos x="10" y="24"/>
                  </a:cxn>
                  <a:cxn ang="0">
                    <a:pos x="4" y="28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4" y="36"/>
                  </a:cxn>
                  <a:cxn ang="0">
                    <a:pos x="10" y="36"/>
                  </a:cxn>
                  <a:cxn ang="0">
                    <a:pos x="20" y="34"/>
                  </a:cxn>
                  <a:cxn ang="0">
                    <a:pos x="20" y="34"/>
                  </a:cxn>
                </a:cxnLst>
                <a:rect l="0" t="0" r="r" b="b"/>
                <a:pathLst>
                  <a:path w="162" h="38">
                    <a:moveTo>
                      <a:pt x="20" y="34"/>
                    </a:moveTo>
                    <a:lnTo>
                      <a:pt x="20" y="34"/>
                    </a:lnTo>
                    <a:lnTo>
                      <a:pt x="26" y="32"/>
                    </a:lnTo>
                    <a:lnTo>
                      <a:pt x="34" y="3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72" y="38"/>
                    </a:lnTo>
                    <a:lnTo>
                      <a:pt x="76" y="36"/>
                    </a:lnTo>
                    <a:lnTo>
                      <a:pt x="84" y="34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24" y="36"/>
                    </a:lnTo>
                    <a:lnTo>
                      <a:pt x="138" y="34"/>
                    </a:lnTo>
                    <a:lnTo>
                      <a:pt x="150" y="32"/>
                    </a:lnTo>
                    <a:lnTo>
                      <a:pt x="158" y="28"/>
                    </a:lnTo>
                    <a:lnTo>
                      <a:pt x="162" y="24"/>
                    </a:lnTo>
                    <a:lnTo>
                      <a:pt x="162" y="22"/>
                    </a:lnTo>
                    <a:lnTo>
                      <a:pt x="160" y="18"/>
                    </a:lnTo>
                    <a:lnTo>
                      <a:pt x="152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6" y="2"/>
                    </a:lnTo>
                    <a:lnTo>
                      <a:pt x="64" y="10"/>
                    </a:lnTo>
                    <a:lnTo>
                      <a:pt x="52" y="1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22" y="20"/>
                    </a:lnTo>
                    <a:lnTo>
                      <a:pt x="10" y="24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4" y="36"/>
                    </a:lnTo>
                    <a:lnTo>
                      <a:pt x="10" y="36"/>
                    </a:lnTo>
                    <a:lnTo>
                      <a:pt x="20" y="34"/>
                    </a:lnTo>
                    <a:lnTo>
                      <a:pt x="20" y="3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6" name="Freeform 6025"/>
              <p:cNvSpPr>
                <a:spLocks/>
              </p:cNvSpPr>
              <p:nvPr/>
            </p:nvSpPr>
            <p:spPr bwMode="auto">
              <a:xfrm>
                <a:off x="1703070" y="928053"/>
                <a:ext cx="168910" cy="82550"/>
              </a:xfrm>
              <a:custGeom>
                <a:avLst/>
                <a:gdLst/>
                <a:ahLst/>
                <a:cxnLst>
                  <a:cxn ang="0">
                    <a:pos x="30" y="40"/>
                  </a:cxn>
                  <a:cxn ang="0">
                    <a:pos x="32" y="50"/>
                  </a:cxn>
                  <a:cxn ang="0">
                    <a:pos x="40" y="46"/>
                  </a:cxn>
                  <a:cxn ang="0">
                    <a:pos x="52" y="44"/>
                  </a:cxn>
                  <a:cxn ang="0">
                    <a:pos x="66" y="54"/>
                  </a:cxn>
                  <a:cxn ang="0">
                    <a:pos x="72" y="62"/>
                  </a:cxn>
                  <a:cxn ang="0">
                    <a:pos x="68" y="70"/>
                  </a:cxn>
                  <a:cxn ang="0">
                    <a:pos x="44" y="68"/>
                  </a:cxn>
                  <a:cxn ang="0">
                    <a:pos x="26" y="70"/>
                  </a:cxn>
                  <a:cxn ang="0">
                    <a:pos x="24" y="74"/>
                  </a:cxn>
                  <a:cxn ang="0">
                    <a:pos x="24" y="82"/>
                  </a:cxn>
                  <a:cxn ang="0">
                    <a:pos x="36" y="90"/>
                  </a:cxn>
                  <a:cxn ang="0">
                    <a:pos x="60" y="92"/>
                  </a:cxn>
                  <a:cxn ang="0">
                    <a:pos x="78" y="88"/>
                  </a:cxn>
                  <a:cxn ang="0">
                    <a:pos x="108" y="82"/>
                  </a:cxn>
                  <a:cxn ang="0">
                    <a:pos x="114" y="86"/>
                  </a:cxn>
                  <a:cxn ang="0">
                    <a:pos x="120" y="92"/>
                  </a:cxn>
                  <a:cxn ang="0">
                    <a:pos x="146" y="90"/>
                  </a:cxn>
                  <a:cxn ang="0">
                    <a:pos x="156" y="90"/>
                  </a:cxn>
                  <a:cxn ang="0">
                    <a:pos x="170" y="92"/>
                  </a:cxn>
                  <a:cxn ang="0">
                    <a:pos x="182" y="102"/>
                  </a:cxn>
                  <a:cxn ang="0">
                    <a:pos x="194" y="120"/>
                  </a:cxn>
                  <a:cxn ang="0">
                    <a:pos x="204" y="126"/>
                  </a:cxn>
                  <a:cxn ang="0">
                    <a:pos x="220" y="130"/>
                  </a:cxn>
                  <a:cxn ang="0">
                    <a:pos x="244" y="128"/>
                  </a:cxn>
                  <a:cxn ang="0">
                    <a:pos x="254" y="126"/>
                  </a:cxn>
                  <a:cxn ang="0">
                    <a:pos x="266" y="122"/>
                  </a:cxn>
                  <a:cxn ang="0">
                    <a:pos x="266" y="114"/>
                  </a:cxn>
                  <a:cxn ang="0">
                    <a:pos x="258" y="102"/>
                  </a:cxn>
                  <a:cxn ang="0">
                    <a:pos x="234" y="82"/>
                  </a:cxn>
                  <a:cxn ang="0">
                    <a:pos x="238" y="78"/>
                  </a:cxn>
                  <a:cxn ang="0">
                    <a:pos x="242" y="76"/>
                  </a:cxn>
                  <a:cxn ang="0">
                    <a:pos x="248" y="68"/>
                  </a:cxn>
                  <a:cxn ang="0">
                    <a:pos x="242" y="58"/>
                  </a:cxn>
                  <a:cxn ang="0">
                    <a:pos x="224" y="50"/>
                  </a:cxn>
                  <a:cxn ang="0">
                    <a:pos x="210" y="48"/>
                  </a:cxn>
                  <a:cxn ang="0">
                    <a:pos x="186" y="44"/>
                  </a:cxn>
                  <a:cxn ang="0">
                    <a:pos x="184" y="40"/>
                  </a:cxn>
                  <a:cxn ang="0">
                    <a:pos x="176" y="32"/>
                  </a:cxn>
                  <a:cxn ang="0">
                    <a:pos x="164" y="28"/>
                  </a:cxn>
                  <a:cxn ang="0">
                    <a:pos x="140" y="26"/>
                  </a:cxn>
                  <a:cxn ang="0">
                    <a:pos x="130" y="32"/>
                  </a:cxn>
                  <a:cxn ang="0">
                    <a:pos x="124" y="36"/>
                  </a:cxn>
                  <a:cxn ang="0">
                    <a:pos x="118" y="28"/>
                  </a:cxn>
                  <a:cxn ang="0">
                    <a:pos x="114" y="24"/>
                  </a:cxn>
                  <a:cxn ang="0">
                    <a:pos x="96" y="10"/>
                  </a:cxn>
                  <a:cxn ang="0">
                    <a:pos x="58" y="0"/>
                  </a:cxn>
                  <a:cxn ang="0">
                    <a:pos x="22" y="2"/>
                  </a:cxn>
                  <a:cxn ang="0">
                    <a:pos x="10" y="8"/>
                  </a:cxn>
                  <a:cxn ang="0">
                    <a:pos x="2" y="18"/>
                  </a:cxn>
                  <a:cxn ang="0">
                    <a:pos x="0" y="28"/>
                  </a:cxn>
                  <a:cxn ang="0">
                    <a:pos x="8" y="34"/>
                  </a:cxn>
                  <a:cxn ang="0">
                    <a:pos x="20" y="30"/>
                  </a:cxn>
                  <a:cxn ang="0">
                    <a:pos x="28" y="34"/>
                  </a:cxn>
                  <a:cxn ang="0">
                    <a:pos x="30" y="40"/>
                  </a:cxn>
                </a:cxnLst>
                <a:rect l="0" t="0" r="r" b="b"/>
                <a:pathLst>
                  <a:path w="266" h="130">
                    <a:moveTo>
                      <a:pt x="30" y="40"/>
                    </a:moveTo>
                    <a:lnTo>
                      <a:pt x="30" y="40"/>
                    </a:lnTo>
                    <a:lnTo>
                      <a:pt x="30" y="48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0" y="46"/>
                    </a:lnTo>
                    <a:lnTo>
                      <a:pt x="46" y="44"/>
                    </a:lnTo>
                    <a:lnTo>
                      <a:pt x="52" y="44"/>
                    </a:lnTo>
                    <a:lnTo>
                      <a:pt x="58" y="46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72" y="62"/>
                    </a:lnTo>
                    <a:lnTo>
                      <a:pt x="72" y="66"/>
                    </a:lnTo>
                    <a:lnTo>
                      <a:pt x="68" y="70"/>
                    </a:lnTo>
                    <a:lnTo>
                      <a:pt x="60" y="70"/>
                    </a:lnTo>
                    <a:lnTo>
                      <a:pt x="44" y="68"/>
                    </a:lnTo>
                    <a:lnTo>
                      <a:pt x="34" y="68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4" y="74"/>
                    </a:lnTo>
                    <a:lnTo>
                      <a:pt x="22" y="78"/>
                    </a:lnTo>
                    <a:lnTo>
                      <a:pt x="24" y="82"/>
                    </a:lnTo>
                    <a:lnTo>
                      <a:pt x="28" y="86"/>
                    </a:lnTo>
                    <a:lnTo>
                      <a:pt x="36" y="90"/>
                    </a:lnTo>
                    <a:lnTo>
                      <a:pt x="46" y="92"/>
                    </a:lnTo>
                    <a:lnTo>
                      <a:pt x="60" y="92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98" y="82"/>
                    </a:lnTo>
                    <a:lnTo>
                      <a:pt x="108" y="82"/>
                    </a:lnTo>
                    <a:lnTo>
                      <a:pt x="112" y="82"/>
                    </a:lnTo>
                    <a:lnTo>
                      <a:pt x="114" y="86"/>
                    </a:lnTo>
                    <a:lnTo>
                      <a:pt x="116" y="88"/>
                    </a:lnTo>
                    <a:lnTo>
                      <a:pt x="120" y="92"/>
                    </a:lnTo>
                    <a:lnTo>
                      <a:pt x="130" y="92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56" y="90"/>
                    </a:lnTo>
                    <a:lnTo>
                      <a:pt x="164" y="90"/>
                    </a:lnTo>
                    <a:lnTo>
                      <a:pt x="170" y="92"/>
                    </a:lnTo>
                    <a:lnTo>
                      <a:pt x="174" y="94"/>
                    </a:lnTo>
                    <a:lnTo>
                      <a:pt x="182" y="102"/>
                    </a:lnTo>
                    <a:lnTo>
                      <a:pt x="186" y="110"/>
                    </a:lnTo>
                    <a:lnTo>
                      <a:pt x="194" y="120"/>
                    </a:lnTo>
                    <a:lnTo>
                      <a:pt x="198" y="124"/>
                    </a:lnTo>
                    <a:lnTo>
                      <a:pt x="204" y="126"/>
                    </a:lnTo>
                    <a:lnTo>
                      <a:pt x="210" y="128"/>
                    </a:lnTo>
                    <a:lnTo>
                      <a:pt x="220" y="130"/>
                    </a:lnTo>
                    <a:lnTo>
                      <a:pt x="230" y="130"/>
                    </a:lnTo>
                    <a:lnTo>
                      <a:pt x="244" y="128"/>
                    </a:lnTo>
                    <a:lnTo>
                      <a:pt x="244" y="128"/>
                    </a:lnTo>
                    <a:lnTo>
                      <a:pt x="254" y="126"/>
                    </a:lnTo>
                    <a:lnTo>
                      <a:pt x="262" y="124"/>
                    </a:lnTo>
                    <a:lnTo>
                      <a:pt x="266" y="122"/>
                    </a:lnTo>
                    <a:lnTo>
                      <a:pt x="266" y="118"/>
                    </a:lnTo>
                    <a:lnTo>
                      <a:pt x="266" y="114"/>
                    </a:lnTo>
                    <a:lnTo>
                      <a:pt x="264" y="110"/>
                    </a:lnTo>
                    <a:lnTo>
                      <a:pt x="258" y="102"/>
                    </a:lnTo>
                    <a:lnTo>
                      <a:pt x="240" y="88"/>
                    </a:lnTo>
                    <a:lnTo>
                      <a:pt x="234" y="82"/>
                    </a:lnTo>
                    <a:lnTo>
                      <a:pt x="234" y="80"/>
                    </a:lnTo>
                    <a:lnTo>
                      <a:pt x="238" y="78"/>
                    </a:lnTo>
                    <a:lnTo>
                      <a:pt x="238" y="78"/>
                    </a:lnTo>
                    <a:lnTo>
                      <a:pt x="242" y="76"/>
                    </a:lnTo>
                    <a:lnTo>
                      <a:pt x="246" y="72"/>
                    </a:lnTo>
                    <a:lnTo>
                      <a:pt x="248" y="68"/>
                    </a:lnTo>
                    <a:lnTo>
                      <a:pt x="246" y="64"/>
                    </a:lnTo>
                    <a:lnTo>
                      <a:pt x="242" y="58"/>
                    </a:lnTo>
                    <a:lnTo>
                      <a:pt x="236" y="54"/>
                    </a:lnTo>
                    <a:lnTo>
                      <a:pt x="224" y="50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190" y="46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4" y="40"/>
                    </a:lnTo>
                    <a:lnTo>
                      <a:pt x="182" y="36"/>
                    </a:lnTo>
                    <a:lnTo>
                      <a:pt x="176" y="32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50" y="26"/>
                    </a:lnTo>
                    <a:lnTo>
                      <a:pt x="140" y="26"/>
                    </a:lnTo>
                    <a:lnTo>
                      <a:pt x="134" y="28"/>
                    </a:lnTo>
                    <a:lnTo>
                      <a:pt x="130" y="32"/>
                    </a:lnTo>
                    <a:lnTo>
                      <a:pt x="126" y="34"/>
                    </a:lnTo>
                    <a:lnTo>
                      <a:pt x="124" y="36"/>
                    </a:lnTo>
                    <a:lnTo>
                      <a:pt x="122" y="34"/>
                    </a:lnTo>
                    <a:lnTo>
                      <a:pt x="118" y="28"/>
                    </a:lnTo>
                    <a:lnTo>
                      <a:pt x="118" y="28"/>
                    </a:lnTo>
                    <a:lnTo>
                      <a:pt x="114" y="24"/>
                    </a:lnTo>
                    <a:lnTo>
                      <a:pt x="110" y="18"/>
                    </a:lnTo>
                    <a:lnTo>
                      <a:pt x="96" y="10"/>
                    </a:lnTo>
                    <a:lnTo>
                      <a:pt x="78" y="4"/>
                    </a:lnTo>
                    <a:lnTo>
                      <a:pt x="58" y="0"/>
                    </a:lnTo>
                    <a:lnTo>
                      <a:pt x="40" y="0"/>
                    </a:lnTo>
                    <a:lnTo>
                      <a:pt x="22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34"/>
                    </a:lnTo>
                    <a:lnTo>
                      <a:pt x="14" y="32"/>
                    </a:lnTo>
                    <a:lnTo>
                      <a:pt x="20" y="30"/>
                    </a:lnTo>
                    <a:lnTo>
                      <a:pt x="24" y="30"/>
                    </a:lnTo>
                    <a:lnTo>
                      <a:pt x="28" y="34"/>
                    </a:lnTo>
                    <a:lnTo>
                      <a:pt x="30" y="40"/>
                    </a:lnTo>
                    <a:lnTo>
                      <a:pt x="30" y="4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7" name="Freeform 6026"/>
              <p:cNvSpPr>
                <a:spLocks/>
              </p:cNvSpPr>
              <p:nvPr/>
            </p:nvSpPr>
            <p:spPr bwMode="auto">
              <a:xfrm>
                <a:off x="1694180" y="1013143"/>
                <a:ext cx="44450" cy="33020"/>
              </a:xfrm>
              <a:custGeom>
                <a:avLst/>
                <a:gdLst/>
                <a:ahLst/>
                <a:cxnLst>
                  <a:cxn ang="0">
                    <a:pos x="56" y="52"/>
                  </a:cxn>
                  <a:cxn ang="0">
                    <a:pos x="56" y="52"/>
                  </a:cxn>
                  <a:cxn ang="0">
                    <a:pos x="66" y="50"/>
                  </a:cxn>
                  <a:cxn ang="0">
                    <a:pos x="68" y="48"/>
                  </a:cxn>
                  <a:cxn ang="0">
                    <a:pos x="70" y="46"/>
                  </a:cxn>
                  <a:cxn ang="0">
                    <a:pos x="70" y="44"/>
                  </a:cxn>
                  <a:cxn ang="0">
                    <a:pos x="68" y="40"/>
                  </a:cxn>
                  <a:cxn ang="0">
                    <a:pos x="56" y="26"/>
                  </a:cxn>
                  <a:cxn ang="0">
                    <a:pos x="56" y="26"/>
                  </a:cxn>
                  <a:cxn ang="0">
                    <a:pos x="46" y="18"/>
                  </a:cxn>
                  <a:cxn ang="0">
                    <a:pos x="36" y="12"/>
                  </a:cxn>
                  <a:cxn ang="0">
                    <a:pos x="26" y="6"/>
                  </a:cxn>
                  <a:cxn ang="0">
                    <a:pos x="16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22"/>
                  </a:cxn>
                  <a:cxn ang="0">
                    <a:pos x="18" y="36"/>
                  </a:cxn>
                  <a:cxn ang="0">
                    <a:pos x="24" y="44"/>
                  </a:cxn>
                  <a:cxn ang="0">
                    <a:pos x="32" y="48"/>
                  </a:cxn>
                  <a:cxn ang="0">
                    <a:pos x="42" y="52"/>
                  </a:cxn>
                  <a:cxn ang="0">
                    <a:pos x="56" y="52"/>
                  </a:cxn>
                  <a:cxn ang="0">
                    <a:pos x="56" y="52"/>
                  </a:cxn>
                </a:cxnLst>
                <a:rect l="0" t="0" r="r" b="b"/>
                <a:pathLst>
                  <a:path w="70" h="52">
                    <a:moveTo>
                      <a:pt x="56" y="52"/>
                    </a:moveTo>
                    <a:lnTo>
                      <a:pt x="56" y="52"/>
                    </a:lnTo>
                    <a:lnTo>
                      <a:pt x="66" y="50"/>
                    </a:lnTo>
                    <a:lnTo>
                      <a:pt x="68" y="48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68" y="40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46" y="18"/>
                    </a:lnTo>
                    <a:lnTo>
                      <a:pt x="36" y="12"/>
                    </a:lnTo>
                    <a:lnTo>
                      <a:pt x="26" y="6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22"/>
                    </a:lnTo>
                    <a:lnTo>
                      <a:pt x="18" y="36"/>
                    </a:lnTo>
                    <a:lnTo>
                      <a:pt x="24" y="44"/>
                    </a:lnTo>
                    <a:lnTo>
                      <a:pt x="32" y="48"/>
                    </a:lnTo>
                    <a:lnTo>
                      <a:pt x="42" y="52"/>
                    </a:lnTo>
                    <a:lnTo>
                      <a:pt x="56" y="52"/>
                    </a:lnTo>
                    <a:lnTo>
                      <a:pt x="56" y="5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59" name="Freeform 6033"/>
              <p:cNvSpPr>
                <a:spLocks/>
              </p:cNvSpPr>
              <p:nvPr/>
            </p:nvSpPr>
            <p:spPr bwMode="auto">
              <a:xfrm>
                <a:off x="646430" y="1806893"/>
                <a:ext cx="15240" cy="889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2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8" y="1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6"/>
                  </a:cxn>
                  <a:cxn ang="0">
                    <a:pos x="24" y="4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24" h="14">
                    <a:moveTo>
                      <a:pt x="14" y="0"/>
                    </a:moveTo>
                    <a:lnTo>
                      <a:pt x="14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60" name="Freeform 6037"/>
              <p:cNvSpPr>
                <a:spLocks/>
              </p:cNvSpPr>
              <p:nvPr/>
            </p:nvSpPr>
            <p:spPr bwMode="auto">
              <a:xfrm>
                <a:off x="615950" y="1811973"/>
                <a:ext cx="24130" cy="22860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8" y="2"/>
                  </a:cxn>
                  <a:cxn ang="0">
                    <a:pos x="18" y="16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4" y="36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20" y="30"/>
                  </a:cxn>
                  <a:cxn ang="0">
                    <a:pos x="22" y="26"/>
                  </a:cxn>
                  <a:cxn ang="0">
                    <a:pos x="26" y="2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8" y="2"/>
                  </a:cxn>
                </a:cxnLst>
                <a:rect l="0" t="0" r="r" b="b"/>
                <a:pathLst>
                  <a:path w="38" h="36">
                    <a:moveTo>
                      <a:pt x="28" y="2"/>
                    </a:moveTo>
                    <a:lnTo>
                      <a:pt x="28" y="2"/>
                    </a:lnTo>
                    <a:lnTo>
                      <a:pt x="18" y="1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4" y="36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20" y="30"/>
                    </a:lnTo>
                    <a:lnTo>
                      <a:pt x="22" y="26"/>
                    </a:lnTo>
                    <a:lnTo>
                      <a:pt x="26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4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62" name="Freeform 6074"/>
              <p:cNvSpPr>
                <a:spLocks/>
              </p:cNvSpPr>
              <p:nvPr/>
            </p:nvSpPr>
            <p:spPr bwMode="auto">
              <a:xfrm>
                <a:off x="2233930" y="3139123"/>
                <a:ext cx="278130" cy="109220"/>
              </a:xfrm>
              <a:custGeom>
                <a:avLst/>
                <a:gdLst/>
                <a:ahLst/>
                <a:cxnLst>
                  <a:cxn ang="0">
                    <a:pos x="416" y="160"/>
                  </a:cxn>
                  <a:cxn ang="0">
                    <a:pos x="436" y="156"/>
                  </a:cxn>
                  <a:cxn ang="0">
                    <a:pos x="428" y="148"/>
                  </a:cxn>
                  <a:cxn ang="0">
                    <a:pos x="414" y="136"/>
                  </a:cxn>
                  <a:cxn ang="0">
                    <a:pos x="384" y="126"/>
                  </a:cxn>
                  <a:cxn ang="0">
                    <a:pos x="374" y="120"/>
                  </a:cxn>
                  <a:cxn ang="0">
                    <a:pos x="376" y="108"/>
                  </a:cxn>
                  <a:cxn ang="0">
                    <a:pos x="358" y="106"/>
                  </a:cxn>
                  <a:cxn ang="0">
                    <a:pos x="350" y="100"/>
                  </a:cxn>
                  <a:cxn ang="0">
                    <a:pos x="338" y="100"/>
                  </a:cxn>
                  <a:cxn ang="0">
                    <a:pos x="326" y="92"/>
                  </a:cxn>
                  <a:cxn ang="0">
                    <a:pos x="300" y="68"/>
                  </a:cxn>
                  <a:cxn ang="0">
                    <a:pos x="300" y="76"/>
                  </a:cxn>
                  <a:cxn ang="0">
                    <a:pos x="292" y="64"/>
                  </a:cxn>
                  <a:cxn ang="0">
                    <a:pos x="286" y="60"/>
                  </a:cxn>
                  <a:cxn ang="0">
                    <a:pos x="260" y="48"/>
                  </a:cxn>
                  <a:cxn ang="0">
                    <a:pos x="230" y="40"/>
                  </a:cxn>
                  <a:cxn ang="0">
                    <a:pos x="216" y="28"/>
                  </a:cxn>
                  <a:cxn ang="0">
                    <a:pos x="194" y="14"/>
                  </a:cxn>
                  <a:cxn ang="0">
                    <a:pos x="180" y="8"/>
                  </a:cxn>
                  <a:cxn ang="0">
                    <a:pos x="164" y="8"/>
                  </a:cxn>
                  <a:cxn ang="0">
                    <a:pos x="150" y="0"/>
                  </a:cxn>
                  <a:cxn ang="0">
                    <a:pos x="136" y="4"/>
                  </a:cxn>
                  <a:cxn ang="0">
                    <a:pos x="112" y="0"/>
                  </a:cxn>
                  <a:cxn ang="0">
                    <a:pos x="92" y="10"/>
                  </a:cxn>
                  <a:cxn ang="0">
                    <a:pos x="56" y="18"/>
                  </a:cxn>
                  <a:cxn ang="0">
                    <a:pos x="24" y="42"/>
                  </a:cxn>
                  <a:cxn ang="0">
                    <a:pos x="24" y="58"/>
                  </a:cxn>
                  <a:cxn ang="0">
                    <a:pos x="2" y="66"/>
                  </a:cxn>
                  <a:cxn ang="0">
                    <a:pos x="4" y="72"/>
                  </a:cxn>
                  <a:cxn ang="0">
                    <a:pos x="18" y="72"/>
                  </a:cxn>
                  <a:cxn ang="0">
                    <a:pos x="24" y="72"/>
                  </a:cxn>
                  <a:cxn ang="0">
                    <a:pos x="40" y="62"/>
                  </a:cxn>
                  <a:cxn ang="0">
                    <a:pos x="70" y="44"/>
                  </a:cxn>
                  <a:cxn ang="0">
                    <a:pos x="92" y="30"/>
                  </a:cxn>
                  <a:cxn ang="0">
                    <a:pos x="132" y="32"/>
                  </a:cxn>
                  <a:cxn ang="0">
                    <a:pos x="124" y="38"/>
                  </a:cxn>
                  <a:cxn ang="0">
                    <a:pos x="118" y="46"/>
                  </a:cxn>
                  <a:cxn ang="0">
                    <a:pos x="164" y="58"/>
                  </a:cxn>
                  <a:cxn ang="0">
                    <a:pos x="186" y="62"/>
                  </a:cxn>
                  <a:cxn ang="0">
                    <a:pos x="214" y="80"/>
                  </a:cxn>
                  <a:cxn ang="0">
                    <a:pos x="242" y="84"/>
                  </a:cxn>
                  <a:cxn ang="0">
                    <a:pos x="256" y="94"/>
                  </a:cxn>
                  <a:cxn ang="0">
                    <a:pos x="268" y="120"/>
                  </a:cxn>
                  <a:cxn ang="0">
                    <a:pos x="288" y="128"/>
                  </a:cxn>
                  <a:cxn ang="0">
                    <a:pos x="318" y="136"/>
                  </a:cxn>
                  <a:cxn ang="0">
                    <a:pos x="310" y="150"/>
                  </a:cxn>
                  <a:cxn ang="0">
                    <a:pos x="290" y="168"/>
                  </a:cxn>
                  <a:cxn ang="0">
                    <a:pos x="348" y="164"/>
                  </a:cxn>
                  <a:cxn ang="0">
                    <a:pos x="382" y="170"/>
                  </a:cxn>
                  <a:cxn ang="0">
                    <a:pos x="400" y="166"/>
                  </a:cxn>
                </a:cxnLst>
                <a:rect l="0" t="0" r="r" b="b"/>
                <a:pathLst>
                  <a:path w="438" h="172">
                    <a:moveTo>
                      <a:pt x="400" y="166"/>
                    </a:moveTo>
                    <a:lnTo>
                      <a:pt x="400" y="166"/>
                    </a:lnTo>
                    <a:lnTo>
                      <a:pt x="410" y="162"/>
                    </a:lnTo>
                    <a:lnTo>
                      <a:pt x="416" y="160"/>
                    </a:lnTo>
                    <a:lnTo>
                      <a:pt x="426" y="160"/>
                    </a:lnTo>
                    <a:lnTo>
                      <a:pt x="432" y="162"/>
                    </a:lnTo>
                    <a:lnTo>
                      <a:pt x="436" y="156"/>
                    </a:lnTo>
                    <a:lnTo>
                      <a:pt x="436" y="156"/>
                    </a:lnTo>
                    <a:lnTo>
                      <a:pt x="438" y="152"/>
                    </a:lnTo>
                    <a:lnTo>
                      <a:pt x="438" y="150"/>
                    </a:lnTo>
                    <a:lnTo>
                      <a:pt x="434" y="150"/>
                    </a:lnTo>
                    <a:lnTo>
                      <a:pt x="428" y="148"/>
                    </a:lnTo>
                    <a:lnTo>
                      <a:pt x="424" y="146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14" y="136"/>
                    </a:lnTo>
                    <a:lnTo>
                      <a:pt x="410" y="132"/>
                    </a:lnTo>
                    <a:lnTo>
                      <a:pt x="400" y="128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72" y="124"/>
                    </a:lnTo>
                    <a:lnTo>
                      <a:pt x="370" y="124"/>
                    </a:lnTo>
                    <a:lnTo>
                      <a:pt x="372" y="122"/>
                    </a:lnTo>
                    <a:lnTo>
                      <a:pt x="374" y="120"/>
                    </a:lnTo>
                    <a:lnTo>
                      <a:pt x="376" y="116"/>
                    </a:lnTo>
                    <a:lnTo>
                      <a:pt x="376" y="112"/>
                    </a:lnTo>
                    <a:lnTo>
                      <a:pt x="376" y="112"/>
                    </a:lnTo>
                    <a:lnTo>
                      <a:pt x="376" y="108"/>
                    </a:lnTo>
                    <a:lnTo>
                      <a:pt x="374" y="108"/>
                    </a:lnTo>
                    <a:lnTo>
                      <a:pt x="368" y="106"/>
                    </a:lnTo>
                    <a:lnTo>
                      <a:pt x="362" y="106"/>
                    </a:lnTo>
                    <a:lnTo>
                      <a:pt x="358" y="106"/>
                    </a:lnTo>
                    <a:lnTo>
                      <a:pt x="356" y="104"/>
                    </a:lnTo>
                    <a:lnTo>
                      <a:pt x="356" y="104"/>
                    </a:lnTo>
                    <a:lnTo>
                      <a:pt x="352" y="102"/>
                    </a:lnTo>
                    <a:lnTo>
                      <a:pt x="350" y="100"/>
                    </a:lnTo>
                    <a:lnTo>
                      <a:pt x="344" y="102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38" y="100"/>
                    </a:lnTo>
                    <a:lnTo>
                      <a:pt x="334" y="96"/>
                    </a:lnTo>
                    <a:lnTo>
                      <a:pt x="332" y="94"/>
                    </a:lnTo>
                    <a:lnTo>
                      <a:pt x="326" y="92"/>
                    </a:lnTo>
                    <a:lnTo>
                      <a:pt x="320" y="86"/>
                    </a:lnTo>
                    <a:lnTo>
                      <a:pt x="320" y="86"/>
                    </a:lnTo>
                    <a:lnTo>
                      <a:pt x="304" y="70"/>
                    </a:lnTo>
                    <a:lnTo>
                      <a:pt x="300" y="68"/>
                    </a:lnTo>
                    <a:lnTo>
                      <a:pt x="300" y="70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6"/>
                    </a:lnTo>
                    <a:lnTo>
                      <a:pt x="300" y="76"/>
                    </a:lnTo>
                    <a:lnTo>
                      <a:pt x="296" y="76"/>
                    </a:lnTo>
                    <a:lnTo>
                      <a:pt x="294" y="70"/>
                    </a:lnTo>
                    <a:lnTo>
                      <a:pt x="292" y="64"/>
                    </a:lnTo>
                    <a:lnTo>
                      <a:pt x="292" y="64"/>
                    </a:lnTo>
                    <a:lnTo>
                      <a:pt x="292" y="62"/>
                    </a:lnTo>
                    <a:lnTo>
                      <a:pt x="292" y="60"/>
                    </a:lnTo>
                    <a:lnTo>
                      <a:pt x="286" y="60"/>
                    </a:lnTo>
                    <a:lnTo>
                      <a:pt x="276" y="56"/>
                    </a:lnTo>
                    <a:lnTo>
                      <a:pt x="268" y="54"/>
                    </a:lnTo>
                    <a:lnTo>
                      <a:pt x="260" y="48"/>
                    </a:lnTo>
                    <a:lnTo>
                      <a:pt x="260" y="48"/>
                    </a:lnTo>
                    <a:lnTo>
                      <a:pt x="252" y="42"/>
                    </a:lnTo>
                    <a:lnTo>
                      <a:pt x="244" y="40"/>
                    </a:lnTo>
                    <a:lnTo>
                      <a:pt x="234" y="40"/>
                    </a:lnTo>
                    <a:lnTo>
                      <a:pt x="230" y="40"/>
                    </a:lnTo>
                    <a:lnTo>
                      <a:pt x="226" y="38"/>
                    </a:lnTo>
                    <a:lnTo>
                      <a:pt x="220" y="34"/>
                    </a:lnTo>
                    <a:lnTo>
                      <a:pt x="216" y="28"/>
                    </a:lnTo>
                    <a:lnTo>
                      <a:pt x="216" y="28"/>
                    </a:lnTo>
                    <a:lnTo>
                      <a:pt x="210" y="20"/>
                    </a:lnTo>
                    <a:lnTo>
                      <a:pt x="204" y="16"/>
                    </a:lnTo>
                    <a:lnTo>
                      <a:pt x="200" y="14"/>
                    </a:lnTo>
                    <a:lnTo>
                      <a:pt x="194" y="14"/>
                    </a:lnTo>
                    <a:lnTo>
                      <a:pt x="186" y="14"/>
                    </a:lnTo>
                    <a:lnTo>
                      <a:pt x="182" y="12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76" y="6"/>
                    </a:lnTo>
                    <a:lnTo>
                      <a:pt x="174" y="4"/>
                    </a:lnTo>
                    <a:lnTo>
                      <a:pt x="168" y="6"/>
                    </a:lnTo>
                    <a:lnTo>
                      <a:pt x="164" y="8"/>
                    </a:lnTo>
                    <a:lnTo>
                      <a:pt x="160" y="6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6" y="2"/>
                    </a:lnTo>
                    <a:lnTo>
                      <a:pt x="142" y="4"/>
                    </a:lnTo>
                    <a:lnTo>
                      <a:pt x="136" y="4"/>
                    </a:lnTo>
                    <a:lnTo>
                      <a:pt x="126" y="2"/>
                    </a:lnTo>
                    <a:lnTo>
                      <a:pt x="126" y="2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4" y="4"/>
                    </a:lnTo>
                    <a:lnTo>
                      <a:pt x="98" y="8"/>
                    </a:lnTo>
                    <a:lnTo>
                      <a:pt x="92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68" y="14"/>
                    </a:lnTo>
                    <a:lnTo>
                      <a:pt x="56" y="18"/>
                    </a:lnTo>
                    <a:lnTo>
                      <a:pt x="44" y="22"/>
                    </a:lnTo>
                    <a:lnTo>
                      <a:pt x="36" y="28"/>
                    </a:lnTo>
                    <a:lnTo>
                      <a:pt x="28" y="34"/>
                    </a:lnTo>
                    <a:lnTo>
                      <a:pt x="24" y="42"/>
                    </a:lnTo>
                    <a:lnTo>
                      <a:pt x="22" y="48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8"/>
                    </a:lnTo>
                    <a:lnTo>
                      <a:pt x="22" y="60"/>
                    </a:lnTo>
                    <a:lnTo>
                      <a:pt x="14" y="62"/>
                    </a:lnTo>
                    <a:lnTo>
                      <a:pt x="4" y="64"/>
                    </a:lnTo>
                    <a:lnTo>
                      <a:pt x="2" y="66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4" y="72"/>
                    </a:lnTo>
                    <a:lnTo>
                      <a:pt x="30" y="68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40" y="62"/>
                    </a:lnTo>
                    <a:lnTo>
                      <a:pt x="42" y="58"/>
                    </a:lnTo>
                    <a:lnTo>
                      <a:pt x="52" y="54"/>
                    </a:lnTo>
                    <a:lnTo>
                      <a:pt x="62" y="48"/>
                    </a:lnTo>
                    <a:lnTo>
                      <a:pt x="70" y="44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84" y="34"/>
                    </a:lnTo>
                    <a:lnTo>
                      <a:pt x="92" y="30"/>
                    </a:lnTo>
                    <a:lnTo>
                      <a:pt x="100" y="28"/>
                    </a:lnTo>
                    <a:lnTo>
                      <a:pt x="108" y="28"/>
                    </a:lnTo>
                    <a:lnTo>
                      <a:pt x="124" y="28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4" y="34"/>
                    </a:lnTo>
                    <a:lnTo>
                      <a:pt x="132" y="36"/>
                    </a:lnTo>
                    <a:lnTo>
                      <a:pt x="124" y="38"/>
                    </a:lnTo>
                    <a:lnTo>
                      <a:pt x="116" y="42"/>
                    </a:lnTo>
                    <a:lnTo>
                      <a:pt x="116" y="44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26" y="52"/>
                    </a:lnTo>
                    <a:lnTo>
                      <a:pt x="134" y="56"/>
                    </a:lnTo>
                    <a:lnTo>
                      <a:pt x="146" y="58"/>
                    </a:lnTo>
                    <a:lnTo>
                      <a:pt x="164" y="58"/>
                    </a:lnTo>
                    <a:lnTo>
                      <a:pt x="164" y="58"/>
                    </a:lnTo>
                    <a:lnTo>
                      <a:pt x="174" y="58"/>
                    </a:lnTo>
                    <a:lnTo>
                      <a:pt x="180" y="60"/>
                    </a:lnTo>
                    <a:lnTo>
                      <a:pt x="186" y="62"/>
                    </a:lnTo>
                    <a:lnTo>
                      <a:pt x="190" y="66"/>
                    </a:lnTo>
                    <a:lnTo>
                      <a:pt x="200" y="74"/>
                    </a:lnTo>
                    <a:lnTo>
                      <a:pt x="206" y="78"/>
                    </a:lnTo>
                    <a:lnTo>
                      <a:pt x="214" y="80"/>
                    </a:lnTo>
                    <a:lnTo>
                      <a:pt x="214" y="80"/>
                    </a:lnTo>
                    <a:lnTo>
                      <a:pt x="222" y="84"/>
                    </a:lnTo>
                    <a:lnTo>
                      <a:pt x="230" y="84"/>
                    </a:lnTo>
                    <a:lnTo>
                      <a:pt x="242" y="84"/>
                    </a:lnTo>
                    <a:lnTo>
                      <a:pt x="246" y="84"/>
                    </a:lnTo>
                    <a:lnTo>
                      <a:pt x="250" y="86"/>
                    </a:lnTo>
                    <a:lnTo>
                      <a:pt x="252" y="88"/>
                    </a:lnTo>
                    <a:lnTo>
                      <a:pt x="256" y="94"/>
                    </a:lnTo>
                    <a:lnTo>
                      <a:pt x="256" y="94"/>
                    </a:lnTo>
                    <a:lnTo>
                      <a:pt x="260" y="106"/>
                    </a:lnTo>
                    <a:lnTo>
                      <a:pt x="266" y="116"/>
                    </a:lnTo>
                    <a:lnTo>
                      <a:pt x="268" y="120"/>
                    </a:lnTo>
                    <a:lnTo>
                      <a:pt x="274" y="124"/>
                    </a:lnTo>
                    <a:lnTo>
                      <a:pt x="280" y="126"/>
                    </a:lnTo>
                    <a:lnTo>
                      <a:pt x="288" y="128"/>
                    </a:lnTo>
                    <a:lnTo>
                      <a:pt x="288" y="128"/>
                    </a:lnTo>
                    <a:lnTo>
                      <a:pt x="304" y="128"/>
                    </a:lnTo>
                    <a:lnTo>
                      <a:pt x="310" y="130"/>
                    </a:lnTo>
                    <a:lnTo>
                      <a:pt x="316" y="134"/>
                    </a:lnTo>
                    <a:lnTo>
                      <a:pt x="318" y="136"/>
                    </a:lnTo>
                    <a:lnTo>
                      <a:pt x="318" y="140"/>
                    </a:lnTo>
                    <a:lnTo>
                      <a:pt x="316" y="144"/>
                    </a:lnTo>
                    <a:lnTo>
                      <a:pt x="310" y="150"/>
                    </a:lnTo>
                    <a:lnTo>
                      <a:pt x="310" y="150"/>
                    </a:lnTo>
                    <a:lnTo>
                      <a:pt x="298" y="158"/>
                    </a:lnTo>
                    <a:lnTo>
                      <a:pt x="292" y="162"/>
                    </a:lnTo>
                    <a:lnTo>
                      <a:pt x="290" y="166"/>
                    </a:lnTo>
                    <a:lnTo>
                      <a:pt x="290" y="168"/>
                    </a:lnTo>
                    <a:lnTo>
                      <a:pt x="296" y="170"/>
                    </a:lnTo>
                    <a:lnTo>
                      <a:pt x="328" y="166"/>
                    </a:lnTo>
                    <a:lnTo>
                      <a:pt x="328" y="166"/>
                    </a:lnTo>
                    <a:lnTo>
                      <a:pt x="348" y="164"/>
                    </a:lnTo>
                    <a:lnTo>
                      <a:pt x="360" y="166"/>
                    </a:lnTo>
                    <a:lnTo>
                      <a:pt x="370" y="166"/>
                    </a:lnTo>
                    <a:lnTo>
                      <a:pt x="376" y="168"/>
                    </a:lnTo>
                    <a:lnTo>
                      <a:pt x="382" y="170"/>
                    </a:lnTo>
                    <a:lnTo>
                      <a:pt x="386" y="172"/>
                    </a:lnTo>
                    <a:lnTo>
                      <a:pt x="392" y="170"/>
                    </a:lnTo>
                    <a:lnTo>
                      <a:pt x="400" y="166"/>
                    </a:lnTo>
                    <a:lnTo>
                      <a:pt x="400" y="16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63" name="Freeform 6084"/>
              <p:cNvSpPr>
                <a:spLocks/>
              </p:cNvSpPr>
              <p:nvPr/>
            </p:nvSpPr>
            <p:spPr bwMode="auto">
              <a:xfrm>
                <a:off x="2791460" y="3296603"/>
                <a:ext cx="5080" cy="508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67" name="Freeform 6089"/>
              <p:cNvSpPr>
                <a:spLocks/>
              </p:cNvSpPr>
              <p:nvPr/>
            </p:nvSpPr>
            <p:spPr bwMode="auto">
              <a:xfrm>
                <a:off x="2731770" y="1751013"/>
                <a:ext cx="20320" cy="152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8" y="18"/>
                  </a:cxn>
                  <a:cxn ang="0">
                    <a:pos x="14" y="22"/>
                  </a:cxn>
                  <a:cxn ang="0">
                    <a:pos x="20" y="24"/>
                  </a:cxn>
                  <a:cxn ang="0">
                    <a:pos x="26" y="24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32" y="16"/>
                  </a:cxn>
                  <a:cxn ang="0">
                    <a:pos x="32" y="12"/>
                  </a:cxn>
                  <a:cxn ang="0">
                    <a:pos x="32" y="8"/>
                  </a:cxn>
                  <a:cxn ang="0">
                    <a:pos x="28" y="4"/>
                  </a:cxn>
                  <a:cxn ang="0">
                    <a:pos x="24" y="2"/>
                  </a:cxn>
                  <a:cxn ang="0">
                    <a:pos x="20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32" h="24">
                    <a:moveTo>
                      <a:pt x="6" y="0"/>
                    </a:move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8" y="18"/>
                    </a:lnTo>
                    <a:lnTo>
                      <a:pt x="14" y="22"/>
                    </a:lnTo>
                    <a:lnTo>
                      <a:pt x="20" y="24"/>
                    </a:lnTo>
                    <a:lnTo>
                      <a:pt x="26" y="24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2" y="8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68" name="Freeform 6091"/>
              <p:cNvSpPr>
                <a:spLocks/>
              </p:cNvSpPr>
              <p:nvPr/>
            </p:nvSpPr>
            <p:spPr bwMode="auto">
              <a:xfrm>
                <a:off x="2656840" y="1799273"/>
                <a:ext cx="13970" cy="15240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" y="24"/>
                  </a:cxn>
                  <a:cxn ang="0">
                    <a:pos x="12" y="22"/>
                  </a:cxn>
                  <a:cxn ang="0">
                    <a:pos x="20" y="16"/>
                  </a:cxn>
                  <a:cxn ang="0">
                    <a:pos x="22" y="12"/>
                  </a:cxn>
                  <a:cxn ang="0">
                    <a:pos x="22" y="10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4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22"/>
                  </a:cxn>
                  <a:cxn ang="0">
                    <a:pos x="4" y="24"/>
                  </a:cxn>
                  <a:cxn ang="0">
                    <a:pos x="4" y="24"/>
                  </a:cxn>
                </a:cxnLst>
                <a:rect l="0" t="0" r="r" b="b"/>
                <a:pathLst>
                  <a:path w="22" h="24">
                    <a:moveTo>
                      <a:pt x="4" y="24"/>
                    </a:moveTo>
                    <a:lnTo>
                      <a:pt x="4" y="24"/>
                    </a:lnTo>
                    <a:lnTo>
                      <a:pt x="12" y="22"/>
                    </a:lnTo>
                    <a:lnTo>
                      <a:pt x="20" y="16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2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69" name="Freeform 6092"/>
              <p:cNvSpPr>
                <a:spLocks/>
              </p:cNvSpPr>
              <p:nvPr/>
            </p:nvSpPr>
            <p:spPr bwMode="auto">
              <a:xfrm>
                <a:off x="2352040" y="1724343"/>
                <a:ext cx="22860" cy="34290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20" y="54"/>
                  </a:cxn>
                  <a:cxn ang="0">
                    <a:pos x="26" y="50"/>
                  </a:cxn>
                  <a:cxn ang="0">
                    <a:pos x="30" y="42"/>
                  </a:cxn>
                  <a:cxn ang="0">
                    <a:pos x="34" y="32"/>
                  </a:cxn>
                  <a:cxn ang="0">
                    <a:pos x="36" y="22"/>
                  </a:cxn>
                  <a:cxn ang="0">
                    <a:pos x="36" y="12"/>
                  </a:cxn>
                  <a:cxn ang="0">
                    <a:pos x="34" y="4"/>
                  </a:cxn>
                  <a:cxn ang="0">
                    <a:pos x="32" y="2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8" y="6"/>
                  </a:cxn>
                  <a:cxn ang="0">
                    <a:pos x="4" y="12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8" y="48"/>
                  </a:cxn>
                  <a:cxn ang="0">
                    <a:pos x="14" y="52"/>
                  </a:cxn>
                  <a:cxn ang="0">
                    <a:pos x="20" y="54"/>
                  </a:cxn>
                  <a:cxn ang="0">
                    <a:pos x="20" y="54"/>
                  </a:cxn>
                </a:cxnLst>
                <a:rect l="0" t="0" r="r" b="b"/>
                <a:pathLst>
                  <a:path w="36" h="54">
                    <a:moveTo>
                      <a:pt x="20" y="54"/>
                    </a:moveTo>
                    <a:lnTo>
                      <a:pt x="20" y="54"/>
                    </a:lnTo>
                    <a:lnTo>
                      <a:pt x="26" y="50"/>
                    </a:lnTo>
                    <a:lnTo>
                      <a:pt x="30" y="42"/>
                    </a:lnTo>
                    <a:lnTo>
                      <a:pt x="34" y="32"/>
                    </a:lnTo>
                    <a:lnTo>
                      <a:pt x="36" y="22"/>
                    </a:lnTo>
                    <a:lnTo>
                      <a:pt x="36" y="12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8" y="6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8" y="48"/>
                    </a:lnTo>
                    <a:lnTo>
                      <a:pt x="14" y="52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70" name="Freeform 6094"/>
              <p:cNvSpPr>
                <a:spLocks/>
              </p:cNvSpPr>
              <p:nvPr/>
            </p:nvSpPr>
            <p:spPr bwMode="auto">
              <a:xfrm>
                <a:off x="2428240" y="1463993"/>
                <a:ext cx="59690" cy="48260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8" y="26"/>
                  </a:cxn>
                  <a:cxn ang="0">
                    <a:pos x="4" y="36"/>
                  </a:cxn>
                  <a:cxn ang="0">
                    <a:pos x="0" y="46"/>
                  </a:cxn>
                  <a:cxn ang="0">
                    <a:pos x="0" y="56"/>
                  </a:cxn>
                  <a:cxn ang="0">
                    <a:pos x="2" y="64"/>
                  </a:cxn>
                  <a:cxn ang="0">
                    <a:pos x="8" y="70"/>
                  </a:cxn>
                  <a:cxn ang="0">
                    <a:pos x="18" y="74"/>
                  </a:cxn>
                  <a:cxn ang="0">
                    <a:pos x="34" y="76"/>
                  </a:cxn>
                  <a:cxn ang="0">
                    <a:pos x="54" y="76"/>
                  </a:cxn>
                  <a:cxn ang="0">
                    <a:pos x="54" y="76"/>
                  </a:cxn>
                  <a:cxn ang="0">
                    <a:pos x="72" y="74"/>
                  </a:cxn>
                  <a:cxn ang="0">
                    <a:pos x="84" y="70"/>
                  </a:cxn>
                  <a:cxn ang="0">
                    <a:pos x="90" y="64"/>
                  </a:cxn>
                  <a:cxn ang="0">
                    <a:pos x="94" y="58"/>
                  </a:cxn>
                  <a:cxn ang="0">
                    <a:pos x="92" y="50"/>
                  </a:cxn>
                  <a:cxn ang="0">
                    <a:pos x="92" y="40"/>
                  </a:cxn>
                  <a:cxn ang="0">
                    <a:pos x="90" y="32"/>
                  </a:cxn>
                  <a:cxn ang="0">
                    <a:pos x="92" y="22"/>
                  </a:cxn>
                  <a:cxn ang="0">
                    <a:pos x="92" y="22"/>
                  </a:cxn>
                  <a:cxn ang="0">
                    <a:pos x="92" y="18"/>
                  </a:cxn>
                  <a:cxn ang="0">
                    <a:pos x="90" y="14"/>
                  </a:cxn>
                  <a:cxn ang="0">
                    <a:pos x="88" y="10"/>
                  </a:cxn>
                  <a:cxn ang="0">
                    <a:pos x="84" y="6"/>
                  </a:cxn>
                  <a:cxn ang="0">
                    <a:pos x="74" y="2"/>
                  </a:cxn>
                  <a:cxn ang="0">
                    <a:pos x="60" y="0"/>
                  </a:cxn>
                  <a:cxn ang="0">
                    <a:pos x="46" y="2"/>
                  </a:cxn>
                  <a:cxn ang="0">
                    <a:pos x="32" y="6"/>
                  </a:cxn>
                  <a:cxn ang="0">
                    <a:pos x="18" y="14"/>
                  </a:cxn>
                  <a:cxn ang="0">
                    <a:pos x="14" y="20"/>
                  </a:cxn>
                  <a:cxn ang="0">
                    <a:pos x="8" y="26"/>
                  </a:cxn>
                  <a:cxn ang="0">
                    <a:pos x="8" y="26"/>
                  </a:cxn>
                </a:cxnLst>
                <a:rect l="0" t="0" r="r" b="b"/>
                <a:pathLst>
                  <a:path w="94" h="76">
                    <a:moveTo>
                      <a:pt x="8" y="26"/>
                    </a:moveTo>
                    <a:lnTo>
                      <a:pt x="8" y="26"/>
                    </a:lnTo>
                    <a:lnTo>
                      <a:pt x="4" y="36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2" y="64"/>
                    </a:lnTo>
                    <a:lnTo>
                      <a:pt x="8" y="70"/>
                    </a:lnTo>
                    <a:lnTo>
                      <a:pt x="18" y="74"/>
                    </a:lnTo>
                    <a:lnTo>
                      <a:pt x="34" y="76"/>
                    </a:lnTo>
                    <a:lnTo>
                      <a:pt x="54" y="76"/>
                    </a:lnTo>
                    <a:lnTo>
                      <a:pt x="54" y="76"/>
                    </a:lnTo>
                    <a:lnTo>
                      <a:pt x="72" y="74"/>
                    </a:lnTo>
                    <a:lnTo>
                      <a:pt x="84" y="70"/>
                    </a:lnTo>
                    <a:lnTo>
                      <a:pt x="90" y="64"/>
                    </a:lnTo>
                    <a:lnTo>
                      <a:pt x="94" y="58"/>
                    </a:lnTo>
                    <a:lnTo>
                      <a:pt x="92" y="50"/>
                    </a:lnTo>
                    <a:lnTo>
                      <a:pt x="92" y="40"/>
                    </a:lnTo>
                    <a:lnTo>
                      <a:pt x="90" y="3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18"/>
                    </a:lnTo>
                    <a:lnTo>
                      <a:pt x="90" y="14"/>
                    </a:lnTo>
                    <a:lnTo>
                      <a:pt x="88" y="10"/>
                    </a:lnTo>
                    <a:lnTo>
                      <a:pt x="84" y="6"/>
                    </a:lnTo>
                    <a:lnTo>
                      <a:pt x="74" y="2"/>
                    </a:lnTo>
                    <a:lnTo>
                      <a:pt x="60" y="0"/>
                    </a:lnTo>
                    <a:lnTo>
                      <a:pt x="46" y="2"/>
                    </a:lnTo>
                    <a:lnTo>
                      <a:pt x="32" y="6"/>
                    </a:lnTo>
                    <a:lnTo>
                      <a:pt x="18" y="14"/>
                    </a:lnTo>
                    <a:lnTo>
                      <a:pt x="14" y="20"/>
                    </a:lnTo>
                    <a:lnTo>
                      <a:pt x="8" y="26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71" name="Freeform 6098"/>
              <p:cNvSpPr>
                <a:spLocks/>
              </p:cNvSpPr>
              <p:nvPr/>
            </p:nvSpPr>
            <p:spPr bwMode="auto">
              <a:xfrm>
                <a:off x="1668780" y="1211263"/>
                <a:ext cx="63500" cy="43180"/>
              </a:xfrm>
              <a:custGeom>
                <a:avLst/>
                <a:gdLst/>
                <a:ahLst/>
                <a:cxnLst>
                  <a:cxn ang="0">
                    <a:pos x="46" y="2"/>
                  </a:cxn>
                  <a:cxn ang="0">
                    <a:pos x="46" y="2"/>
                  </a:cxn>
                  <a:cxn ang="0">
                    <a:pos x="32" y="4"/>
                  </a:cxn>
                  <a:cxn ang="0">
                    <a:pos x="20" y="6"/>
                  </a:cxn>
                  <a:cxn ang="0">
                    <a:pos x="10" y="10"/>
                  </a:cxn>
                  <a:cxn ang="0">
                    <a:pos x="4" y="12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2" y="22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20" y="28"/>
                  </a:cxn>
                  <a:cxn ang="0">
                    <a:pos x="28" y="32"/>
                  </a:cxn>
                  <a:cxn ang="0">
                    <a:pos x="32" y="36"/>
                  </a:cxn>
                  <a:cxn ang="0">
                    <a:pos x="34" y="40"/>
                  </a:cxn>
                  <a:cxn ang="0">
                    <a:pos x="34" y="40"/>
                  </a:cxn>
                  <a:cxn ang="0">
                    <a:pos x="38" y="46"/>
                  </a:cxn>
                  <a:cxn ang="0">
                    <a:pos x="44" y="50"/>
                  </a:cxn>
                  <a:cxn ang="0">
                    <a:pos x="54" y="56"/>
                  </a:cxn>
                  <a:cxn ang="0">
                    <a:pos x="64" y="66"/>
                  </a:cxn>
                  <a:cxn ang="0">
                    <a:pos x="64" y="66"/>
                  </a:cxn>
                  <a:cxn ang="0">
                    <a:pos x="68" y="68"/>
                  </a:cxn>
                  <a:cxn ang="0">
                    <a:pos x="70" y="68"/>
                  </a:cxn>
                  <a:cxn ang="0">
                    <a:pos x="70" y="66"/>
                  </a:cxn>
                  <a:cxn ang="0">
                    <a:pos x="70" y="66"/>
                  </a:cxn>
                  <a:cxn ang="0">
                    <a:pos x="70" y="62"/>
                  </a:cxn>
                  <a:cxn ang="0">
                    <a:pos x="74" y="60"/>
                  </a:cxn>
                  <a:cxn ang="0">
                    <a:pos x="80" y="56"/>
                  </a:cxn>
                  <a:cxn ang="0">
                    <a:pos x="86" y="48"/>
                  </a:cxn>
                  <a:cxn ang="0">
                    <a:pos x="86" y="48"/>
                  </a:cxn>
                  <a:cxn ang="0">
                    <a:pos x="100" y="26"/>
                  </a:cxn>
                  <a:cxn ang="0">
                    <a:pos x="100" y="20"/>
                  </a:cxn>
                  <a:cxn ang="0">
                    <a:pos x="100" y="16"/>
                  </a:cxn>
                  <a:cxn ang="0">
                    <a:pos x="98" y="14"/>
                  </a:cxn>
                  <a:cxn ang="0">
                    <a:pos x="94" y="10"/>
                  </a:cxn>
                  <a:cxn ang="0">
                    <a:pos x="94" y="10"/>
                  </a:cxn>
                  <a:cxn ang="0">
                    <a:pos x="86" y="6"/>
                  </a:cxn>
                  <a:cxn ang="0">
                    <a:pos x="80" y="2"/>
                  </a:cxn>
                  <a:cxn ang="0">
                    <a:pos x="70" y="0"/>
                  </a:cxn>
                  <a:cxn ang="0">
                    <a:pos x="46" y="2"/>
                  </a:cxn>
                  <a:cxn ang="0">
                    <a:pos x="46" y="2"/>
                  </a:cxn>
                </a:cxnLst>
                <a:rect l="0" t="0" r="r" b="b"/>
                <a:pathLst>
                  <a:path w="100" h="68">
                    <a:moveTo>
                      <a:pt x="46" y="2"/>
                    </a:moveTo>
                    <a:lnTo>
                      <a:pt x="46" y="2"/>
                    </a:lnTo>
                    <a:lnTo>
                      <a:pt x="32" y="4"/>
                    </a:lnTo>
                    <a:lnTo>
                      <a:pt x="20" y="6"/>
                    </a:lnTo>
                    <a:lnTo>
                      <a:pt x="10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20" y="28"/>
                    </a:lnTo>
                    <a:lnTo>
                      <a:pt x="28" y="32"/>
                    </a:lnTo>
                    <a:lnTo>
                      <a:pt x="32" y="36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8" y="46"/>
                    </a:lnTo>
                    <a:lnTo>
                      <a:pt x="44" y="50"/>
                    </a:lnTo>
                    <a:lnTo>
                      <a:pt x="54" y="56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70" y="66"/>
                    </a:lnTo>
                    <a:lnTo>
                      <a:pt x="70" y="66"/>
                    </a:lnTo>
                    <a:lnTo>
                      <a:pt x="70" y="62"/>
                    </a:lnTo>
                    <a:lnTo>
                      <a:pt x="74" y="60"/>
                    </a:lnTo>
                    <a:lnTo>
                      <a:pt x="80" y="56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100" y="26"/>
                    </a:lnTo>
                    <a:lnTo>
                      <a:pt x="100" y="20"/>
                    </a:lnTo>
                    <a:lnTo>
                      <a:pt x="100" y="16"/>
                    </a:lnTo>
                    <a:lnTo>
                      <a:pt x="98" y="14"/>
                    </a:lnTo>
                    <a:lnTo>
                      <a:pt x="94" y="10"/>
                    </a:lnTo>
                    <a:lnTo>
                      <a:pt x="94" y="10"/>
                    </a:lnTo>
                    <a:lnTo>
                      <a:pt x="86" y="6"/>
                    </a:lnTo>
                    <a:lnTo>
                      <a:pt x="80" y="2"/>
                    </a:lnTo>
                    <a:lnTo>
                      <a:pt x="70" y="0"/>
                    </a:lnTo>
                    <a:lnTo>
                      <a:pt x="46" y="2"/>
                    </a:lnTo>
                    <a:lnTo>
                      <a:pt x="4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72" name="Freeform 6099"/>
              <p:cNvSpPr>
                <a:spLocks/>
              </p:cNvSpPr>
              <p:nvPr/>
            </p:nvSpPr>
            <p:spPr bwMode="auto">
              <a:xfrm>
                <a:off x="1733550" y="1088073"/>
                <a:ext cx="48260" cy="1016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6" y="2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30" y="2"/>
                  </a:cxn>
                  <a:cxn ang="0">
                    <a:pos x="16" y="6"/>
                  </a:cxn>
                  <a:cxn ang="0">
                    <a:pos x="6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8" y="16"/>
                  </a:cxn>
                  <a:cxn ang="0">
                    <a:pos x="20" y="16"/>
                  </a:cxn>
                  <a:cxn ang="0">
                    <a:pos x="48" y="14"/>
                  </a:cxn>
                  <a:cxn ang="0">
                    <a:pos x="70" y="8"/>
                  </a:cxn>
                  <a:cxn ang="0">
                    <a:pos x="76" y="4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2"/>
                  </a:cxn>
                </a:cxnLst>
                <a:rect l="0" t="0" r="r" b="b"/>
                <a:pathLst>
                  <a:path w="76" h="16">
                    <a:moveTo>
                      <a:pt x="76" y="2"/>
                    </a:moveTo>
                    <a:lnTo>
                      <a:pt x="76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30" y="2"/>
                    </a:lnTo>
                    <a:lnTo>
                      <a:pt x="16" y="6"/>
                    </a:lnTo>
                    <a:lnTo>
                      <a:pt x="6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20" y="16"/>
                    </a:lnTo>
                    <a:lnTo>
                      <a:pt x="48" y="14"/>
                    </a:lnTo>
                    <a:lnTo>
                      <a:pt x="70" y="8"/>
                    </a:lnTo>
                    <a:lnTo>
                      <a:pt x="76" y="4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73" name="Freeform 6100"/>
              <p:cNvSpPr>
                <a:spLocks/>
              </p:cNvSpPr>
              <p:nvPr/>
            </p:nvSpPr>
            <p:spPr bwMode="auto">
              <a:xfrm>
                <a:off x="1723390" y="1129983"/>
                <a:ext cx="30480" cy="203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26" y="32"/>
                  </a:cxn>
                  <a:cxn ang="0">
                    <a:pos x="34" y="30"/>
                  </a:cxn>
                  <a:cxn ang="0">
                    <a:pos x="42" y="28"/>
                  </a:cxn>
                  <a:cxn ang="0">
                    <a:pos x="46" y="22"/>
                  </a:cxn>
                  <a:cxn ang="0">
                    <a:pos x="48" y="2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4" y="12"/>
                  </a:cxn>
                  <a:cxn ang="0">
                    <a:pos x="38" y="6"/>
                  </a:cxn>
                  <a:cxn ang="0">
                    <a:pos x="30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6" y="2"/>
                  </a:cxn>
                  <a:cxn ang="0">
                    <a:pos x="2" y="8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32">
                    <a:moveTo>
                      <a:pt x="0" y="2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26" y="32"/>
                    </a:lnTo>
                    <a:lnTo>
                      <a:pt x="34" y="30"/>
                    </a:lnTo>
                    <a:lnTo>
                      <a:pt x="42" y="28"/>
                    </a:lnTo>
                    <a:lnTo>
                      <a:pt x="46" y="22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2"/>
                    </a:lnTo>
                    <a:lnTo>
                      <a:pt x="38" y="6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74" name="Freeform 6101"/>
              <p:cNvSpPr>
                <a:spLocks/>
              </p:cNvSpPr>
              <p:nvPr/>
            </p:nvSpPr>
            <p:spPr bwMode="auto">
              <a:xfrm>
                <a:off x="1728470" y="1065213"/>
                <a:ext cx="44450" cy="21590"/>
              </a:xfrm>
              <a:custGeom>
                <a:avLst/>
                <a:gdLst/>
                <a:ahLst/>
                <a:cxnLst>
                  <a:cxn ang="0">
                    <a:pos x="62" y="18"/>
                  </a:cxn>
                  <a:cxn ang="0">
                    <a:pos x="62" y="18"/>
                  </a:cxn>
                  <a:cxn ang="0">
                    <a:pos x="52" y="16"/>
                  </a:cxn>
                  <a:cxn ang="0">
                    <a:pos x="44" y="14"/>
                  </a:cxn>
                  <a:cxn ang="0">
                    <a:pos x="34" y="6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8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12" y="30"/>
                  </a:cxn>
                  <a:cxn ang="0">
                    <a:pos x="16" y="32"/>
                  </a:cxn>
                  <a:cxn ang="0">
                    <a:pos x="26" y="34"/>
                  </a:cxn>
                  <a:cxn ang="0">
                    <a:pos x="40" y="32"/>
                  </a:cxn>
                  <a:cxn ang="0">
                    <a:pos x="52" y="30"/>
                  </a:cxn>
                  <a:cxn ang="0">
                    <a:pos x="62" y="28"/>
                  </a:cxn>
                  <a:cxn ang="0">
                    <a:pos x="68" y="24"/>
                  </a:cxn>
                  <a:cxn ang="0">
                    <a:pos x="70" y="22"/>
                  </a:cxn>
                  <a:cxn ang="0">
                    <a:pos x="70" y="20"/>
                  </a:cxn>
                  <a:cxn ang="0">
                    <a:pos x="62" y="18"/>
                  </a:cxn>
                  <a:cxn ang="0">
                    <a:pos x="62" y="18"/>
                  </a:cxn>
                </a:cxnLst>
                <a:rect l="0" t="0" r="r" b="b"/>
                <a:pathLst>
                  <a:path w="70" h="34">
                    <a:moveTo>
                      <a:pt x="62" y="18"/>
                    </a:moveTo>
                    <a:lnTo>
                      <a:pt x="62" y="18"/>
                    </a:lnTo>
                    <a:lnTo>
                      <a:pt x="52" y="16"/>
                    </a:lnTo>
                    <a:lnTo>
                      <a:pt x="44" y="14"/>
                    </a:lnTo>
                    <a:lnTo>
                      <a:pt x="34" y="6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30"/>
                    </a:lnTo>
                    <a:lnTo>
                      <a:pt x="16" y="32"/>
                    </a:lnTo>
                    <a:lnTo>
                      <a:pt x="26" y="34"/>
                    </a:lnTo>
                    <a:lnTo>
                      <a:pt x="40" y="32"/>
                    </a:lnTo>
                    <a:lnTo>
                      <a:pt x="52" y="30"/>
                    </a:lnTo>
                    <a:lnTo>
                      <a:pt x="62" y="28"/>
                    </a:lnTo>
                    <a:lnTo>
                      <a:pt x="68" y="24"/>
                    </a:lnTo>
                    <a:lnTo>
                      <a:pt x="70" y="22"/>
                    </a:lnTo>
                    <a:lnTo>
                      <a:pt x="70" y="20"/>
                    </a:lnTo>
                    <a:lnTo>
                      <a:pt x="62" y="18"/>
                    </a:lnTo>
                    <a:lnTo>
                      <a:pt x="6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76" name="Freeform 6103"/>
              <p:cNvSpPr>
                <a:spLocks/>
              </p:cNvSpPr>
              <p:nvPr/>
            </p:nvSpPr>
            <p:spPr bwMode="auto">
              <a:xfrm>
                <a:off x="1936750" y="1119823"/>
                <a:ext cx="81280" cy="49530"/>
              </a:xfrm>
              <a:custGeom>
                <a:avLst/>
                <a:gdLst/>
                <a:ahLst/>
                <a:cxnLst>
                  <a:cxn ang="0">
                    <a:pos x="94" y="78"/>
                  </a:cxn>
                  <a:cxn ang="0">
                    <a:pos x="94" y="78"/>
                  </a:cxn>
                  <a:cxn ang="0">
                    <a:pos x="110" y="76"/>
                  </a:cxn>
                  <a:cxn ang="0">
                    <a:pos x="120" y="72"/>
                  </a:cxn>
                  <a:cxn ang="0">
                    <a:pos x="126" y="66"/>
                  </a:cxn>
                  <a:cxn ang="0">
                    <a:pos x="128" y="58"/>
                  </a:cxn>
                  <a:cxn ang="0">
                    <a:pos x="126" y="48"/>
                  </a:cxn>
                  <a:cxn ang="0">
                    <a:pos x="120" y="38"/>
                  </a:cxn>
                  <a:cxn ang="0">
                    <a:pos x="114" y="28"/>
                  </a:cxn>
                  <a:cxn ang="0">
                    <a:pos x="104" y="16"/>
                  </a:cxn>
                  <a:cxn ang="0">
                    <a:pos x="104" y="16"/>
                  </a:cxn>
                  <a:cxn ang="0">
                    <a:pos x="92" y="8"/>
                  </a:cxn>
                  <a:cxn ang="0">
                    <a:pos x="80" y="2"/>
                  </a:cxn>
                  <a:cxn ang="0">
                    <a:pos x="68" y="0"/>
                  </a:cxn>
                  <a:cxn ang="0">
                    <a:pos x="58" y="0"/>
                  </a:cxn>
                  <a:cxn ang="0">
                    <a:pos x="46" y="2"/>
                  </a:cxn>
                  <a:cxn ang="0">
                    <a:pos x="34" y="8"/>
                  </a:cxn>
                  <a:cxn ang="0">
                    <a:pos x="24" y="14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6" y="36"/>
                  </a:cxn>
                  <a:cxn ang="0">
                    <a:pos x="2" y="42"/>
                  </a:cxn>
                  <a:cxn ang="0">
                    <a:pos x="0" y="48"/>
                  </a:cxn>
                  <a:cxn ang="0">
                    <a:pos x="0" y="52"/>
                  </a:cxn>
                  <a:cxn ang="0">
                    <a:pos x="4" y="56"/>
                  </a:cxn>
                  <a:cxn ang="0">
                    <a:pos x="10" y="58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32" y="62"/>
                  </a:cxn>
                  <a:cxn ang="0">
                    <a:pos x="40" y="64"/>
                  </a:cxn>
                  <a:cxn ang="0">
                    <a:pos x="54" y="70"/>
                  </a:cxn>
                  <a:cxn ang="0">
                    <a:pos x="68" y="76"/>
                  </a:cxn>
                  <a:cxn ang="0">
                    <a:pos x="80" y="76"/>
                  </a:cxn>
                  <a:cxn ang="0">
                    <a:pos x="94" y="78"/>
                  </a:cxn>
                  <a:cxn ang="0">
                    <a:pos x="94" y="78"/>
                  </a:cxn>
                </a:cxnLst>
                <a:rect l="0" t="0" r="r" b="b"/>
                <a:pathLst>
                  <a:path w="128" h="78">
                    <a:moveTo>
                      <a:pt x="94" y="78"/>
                    </a:moveTo>
                    <a:lnTo>
                      <a:pt x="94" y="78"/>
                    </a:lnTo>
                    <a:lnTo>
                      <a:pt x="110" y="76"/>
                    </a:lnTo>
                    <a:lnTo>
                      <a:pt x="120" y="72"/>
                    </a:lnTo>
                    <a:lnTo>
                      <a:pt x="126" y="66"/>
                    </a:lnTo>
                    <a:lnTo>
                      <a:pt x="128" y="58"/>
                    </a:lnTo>
                    <a:lnTo>
                      <a:pt x="126" y="48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92" y="8"/>
                    </a:lnTo>
                    <a:lnTo>
                      <a:pt x="80" y="2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6" y="2"/>
                    </a:lnTo>
                    <a:lnTo>
                      <a:pt x="34" y="8"/>
                    </a:lnTo>
                    <a:lnTo>
                      <a:pt x="24" y="1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6" y="36"/>
                    </a:lnTo>
                    <a:lnTo>
                      <a:pt x="2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4" y="56"/>
                    </a:lnTo>
                    <a:lnTo>
                      <a:pt x="10" y="58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32" y="62"/>
                    </a:lnTo>
                    <a:lnTo>
                      <a:pt x="40" y="64"/>
                    </a:lnTo>
                    <a:lnTo>
                      <a:pt x="54" y="70"/>
                    </a:lnTo>
                    <a:lnTo>
                      <a:pt x="68" y="76"/>
                    </a:lnTo>
                    <a:lnTo>
                      <a:pt x="80" y="76"/>
                    </a:lnTo>
                    <a:lnTo>
                      <a:pt x="94" y="78"/>
                    </a:lnTo>
                    <a:lnTo>
                      <a:pt x="94" y="7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78" name="Freeform 6105"/>
              <p:cNvSpPr>
                <a:spLocks/>
              </p:cNvSpPr>
              <p:nvPr/>
            </p:nvSpPr>
            <p:spPr bwMode="auto">
              <a:xfrm>
                <a:off x="2194560" y="944563"/>
                <a:ext cx="34290" cy="12700"/>
              </a:xfrm>
              <a:custGeom>
                <a:avLst/>
                <a:gdLst/>
                <a:ahLst/>
                <a:cxnLst>
                  <a:cxn ang="0">
                    <a:pos x="54" y="4"/>
                  </a:cxn>
                  <a:cxn ang="0">
                    <a:pos x="54" y="4"/>
                  </a:cxn>
                  <a:cxn ang="0">
                    <a:pos x="54" y="2"/>
                  </a:cxn>
                  <a:cxn ang="0">
                    <a:pos x="50" y="0"/>
                  </a:cxn>
                  <a:cxn ang="0">
                    <a:pos x="36" y="0"/>
                  </a:cxn>
                  <a:cxn ang="0">
                    <a:pos x="18" y="6"/>
                  </a:cxn>
                  <a:cxn ang="0">
                    <a:pos x="8" y="10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0" y="18"/>
                  </a:cxn>
                  <a:cxn ang="0">
                    <a:pos x="4" y="20"/>
                  </a:cxn>
                  <a:cxn ang="0">
                    <a:pos x="20" y="18"/>
                  </a:cxn>
                  <a:cxn ang="0">
                    <a:pos x="42" y="12"/>
                  </a:cxn>
                  <a:cxn ang="0">
                    <a:pos x="50" y="8"/>
                  </a:cxn>
                  <a:cxn ang="0">
                    <a:pos x="54" y="4"/>
                  </a:cxn>
                  <a:cxn ang="0">
                    <a:pos x="54" y="4"/>
                  </a:cxn>
                </a:cxnLst>
                <a:rect l="0" t="0" r="r" b="b"/>
                <a:pathLst>
                  <a:path w="54" h="20">
                    <a:moveTo>
                      <a:pt x="54" y="4"/>
                    </a:moveTo>
                    <a:lnTo>
                      <a:pt x="54" y="4"/>
                    </a:lnTo>
                    <a:lnTo>
                      <a:pt x="54" y="2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8" y="6"/>
                    </a:lnTo>
                    <a:lnTo>
                      <a:pt x="8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20" y="18"/>
                    </a:lnTo>
                    <a:lnTo>
                      <a:pt x="42" y="12"/>
                    </a:lnTo>
                    <a:lnTo>
                      <a:pt x="50" y="8"/>
                    </a:lnTo>
                    <a:lnTo>
                      <a:pt x="54" y="4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80" name="Freeform 6107"/>
              <p:cNvSpPr>
                <a:spLocks/>
              </p:cNvSpPr>
              <p:nvPr/>
            </p:nvSpPr>
            <p:spPr bwMode="auto">
              <a:xfrm>
                <a:off x="2335530" y="1211263"/>
                <a:ext cx="121920" cy="48260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6" y="34"/>
                  </a:cxn>
                  <a:cxn ang="0">
                    <a:pos x="18" y="38"/>
                  </a:cxn>
                  <a:cxn ang="0">
                    <a:pos x="18" y="38"/>
                  </a:cxn>
                  <a:cxn ang="0">
                    <a:pos x="22" y="42"/>
                  </a:cxn>
                  <a:cxn ang="0">
                    <a:pos x="26" y="46"/>
                  </a:cxn>
                  <a:cxn ang="0">
                    <a:pos x="26" y="52"/>
                  </a:cxn>
                  <a:cxn ang="0">
                    <a:pos x="28" y="56"/>
                  </a:cxn>
                  <a:cxn ang="0">
                    <a:pos x="30" y="62"/>
                  </a:cxn>
                  <a:cxn ang="0">
                    <a:pos x="36" y="66"/>
                  </a:cxn>
                  <a:cxn ang="0">
                    <a:pos x="46" y="72"/>
                  </a:cxn>
                  <a:cxn ang="0">
                    <a:pos x="46" y="72"/>
                  </a:cxn>
                  <a:cxn ang="0">
                    <a:pos x="56" y="76"/>
                  </a:cxn>
                  <a:cxn ang="0">
                    <a:pos x="66" y="76"/>
                  </a:cxn>
                  <a:cxn ang="0">
                    <a:pos x="72" y="76"/>
                  </a:cxn>
                  <a:cxn ang="0">
                    <a:pos x="80" y="74"/>
                  </a:cxn>
                  <a:cxn ang="0">
                    <a:pos x="94" y="68"/>
                  </a:cxn>
                  <a:cxn ang="0">
                    <a:pos x="104" y="66"/>
                  </a:cxn>
                  <a:cxn ang="0">
                    <a:pos x="118" y="68"/>
                  </a:cxn>
                  <a:cxn ang="0">
                    <a:pos x="118" y="68"/>
                  </a:cxn>
                  <a:cxn ang="0">
                    <a:pos x="148" y="70"/>
                  </a:cxn>
                  <a:cxn ang="0">
                    <a:pos x="176" y="72"/>
                  </a:cxn>
                  <a:cxn ang="0">
                    <a:pos x="184" y="70"/>
                  </a:cxn>
                  <a:cxn ang="0">
                    <a:pos x="192" y="68"/>
                  </a:cxn>
                  <a:cxn ang="0">
                    <a:pos x="192" y="66"/>
                  </a:cxn>
                  <a:cxn ang="0">
                    <a:pos x="192" y="62"/>
                  </a:cxn>
                  <a:cxn ang="0">
                    <a:pos x="188" y="58"/>
                  </a:cxn>
                  <a:cxn ang="0">
                    <a:pos x="188" y="58"/>
                  </a:cxn>
                  <a:cxn ang="0">
                    <a:pos x="174" y="42"/>
                  </a:cxn>
                  <a:cxn ang="0">
                    <a:pos x="166" y="34"/>
                  </a:cxn>
                  <a:cxn ang="0">
                    <a:pos x="156" y="26"/>
                  </a:cxn>
                  <a:cxn ang="0">
                    <a:pos x="144" y="18"/>
                  </a:cxn>
                  <a:cxn ang="0">
                    <a:pos x="130" y="12"/>
                  </a:cxn>
                  <a:cxn ang="0">
                    <a:pos x="114" y="10"/>
                  </a:cxn>
                  <a:cxn ang="0">
                    <a:pos x="96" y="10"/>
                  </a:cxn>
                  <a:cxn ang="0">
                    <a:pos x="96" y="10"/>
                  </a:cxn>
                  <a:cxn ang="0">
                    <a:pos x="76" y="8"/>
                  </a:cxn>
                  <a:cxn ang="0">
                    <a:pos x="58" y="6"/>
                  </a:cxn>
                  <a:cxn ang="0">
                    <a:pos x="30" y="2"/>
                  </a:cxn>
                  <a:cxn ang="0">
                    <a:pos x="18" y="0"/>
                  </a:cxn>
                  <a:cxn ang="0">
                    <a:pos x="10" y="2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16"/>
                  </a:cxn>
                  <a:cxn ang="0">
                    <a:pos x="2" y="16"/>
                  </a:cxn>
                </a:cxnLst>
                <a:rect l="0" t="0" r="r" b="b"/>
                <a:pathLst>
                  <a:path w="192" h="76">
                    <a:moveTo>
                      <a:pt x="2" y="16"/>
                    </a:moveTo>
                    <a:lnTo>
                      <a:pt x="2" y="16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22" y="42"/>
                    </a:lnTo>
                    <a:lnTo>
                      <a:pt x="26" y="46"/>
                    </a:lnTo>
                    <a:lnTo>
                      <a:pt x="26" y="52"/>
                    </a:lnTo>
                    <a:lnTo>
                      <a:pt x="28" y="56"/>
                    </a:lnTo>
                    <a:lnTo>
                      <a:pt x="30" y="62"/>
                    </a:lnTo>
                    <a:lnTo>
                      <a:pt x="36" y="6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2" y="76"/>
                    </a:lnTo>
                    <a:lnTo>
                      <a:pt x="80" y="74"/>
                    </a:lnTo>
                    <a:lnTo>
                      <a:pt x="94" y="68"/>
                    </a:lnTo>
                    <a:lnTo>
                      <a:pt x="104" y="66"/>
                    </a:lnTo>
                    <a:lnTo>
                      <a:pt x="118" y="68"/>
                    </a:lnTo>
                    <a:lnTo>
                      <a:pt x="118" y="68"/>
                    </a:lnTo>
                    <a:lnTo>
                      <a:pt x="148" y="70"/>
                    </a:lnTo>
                    <a:lnTo>
                      <a:pt x="176" y="72"/>
                    </a:lnTo>
                    <a:lnTo>
                      <a:pt x="184" y="70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2" y="62"/>
                    </a:lnTo>
                    <a:lnTo>
                      <a:pt x="188" y="58"/>
                    </a:lnTo>
                    <a:lnTo>
                      <a:pt x="188" y="58"/>
                    </a:lnTo>
                    <a:lnTo>
                      <a:pt x="174" y="42"/>
                    </a:lnTo>
                    <a:lnTo>
                      <a:pt x="166" y="34"/>
                    </a:lnTo>
                    <a:lnTo>
                      <a:pt x="156" y="26"/>
                    </a:lnTo>
                    <a:lnTo>
                      <a:pt x="144" y="18"/>
                    </a:lnTo>
                    <a:lnTo>
                      <a:pt x="130" y="12"/>
                    </a:lnTo>
                    <a:lnTo>
                      <a:pt x="114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76" y="8"/>
                    </a:lnTo>
                    <a:lnTo>
                      <a:pt x="58" y="6"/>
                    </a:lnTo>
                    <a:lnTo>
                      <a:pt x="30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82" name="Freeform 6109"/>
              <p:cNvSpPr>
                <a:spLocks/>
              </p:cNvSpPr>
              <p:nvPr/>
            </p:nvSpPr>
            <p:spPr bwMode="auto">
              <a:xfrm>
                <a:off x="1954530" y="1190943"/>
                <a:ext cx="138430" cy="102870"/>
              </a:xfrm>
              <a:custGeom>
                <a:avLst/>
                <a:gdLst/>
                <a:ahLst/>
                <a:cxnLst>
                  <a:cxn ang="0">
                    <a:pos x="166" y="92"/>
                  </a:cxn>
                  <a:cxn ang="0">
                    <a:pos x="186" y="66"/>
                  </a:cxn>
                  <a:cxn ang="0">
                    <a:pos x="216" y="36"/>
                  </a:cxn>
                  <a:cxn ang="0">
                    <a:pos x="218" y="28"/>
                  </a:cxn>
                  <a:cxn ang="0">
                    <a:pos x="216" y="22"/>
                  </a:cxn>
                  <a:cxn ang="0">
                    <a:pos x="204" y="16"/>
                  </a:cxn>
                  <a:cxn ang="0">
                    <a:pos x="190" y="12"/>
                  </a:cxn>
                  <a:cxn ang="0">
                    <a:pos x="172" y="12"/>
                  </a:cxn>
                  <a:cxn ang="0">
                    <a:pos x="156" y="16"/>
                  </a:cxn>
                  <a:cxn ang="0">
                    <a:pos x="140" y="12"/>
                  </a:cxn>
                  <a:cxn ang="0">
                    <a:pos x="122" y="4"/>
                  </a:cxn>
                  <a:cxn ang="0">
                    <a:pos x="106" y="0"/>
                  </a:cxn>
                  <a:cxn ang="0">
                    <a:pos x="84" y="0"/>
                  </a:cxn>
                  <a:cxn ang="0">
                    <a:pos x="48" y="6"/>
                  </a:cxn>
                  <a:cxn ang="0">
                    <a:pos x="20" y="16"/>
                  </a:cxn>
                  <a:cxn ang="0">
                    <a:pos x="16" y="24"/>
                  </a:cxn>
                  <a:cxn ang="0">
                    <a:pos x="22" y="30"/>
                  </a:cxn>
                  <a:cxn ang="0">
                    <a:pos x="18" y="32"/>
                  </a:cxn>
                  <a:cxn ang="0">
                    <a:pos x="6" y="32"/>
                  </a:cxn>
                  <a:cxn ang="0">
                    <a:pos x="0" y="48"/>
                  </a:cxn>
                  <a:cxn ang="0">
                    <a:pos x="0" y="74"/>
                  </a:cxn>
                  <a:cxn ang="0">
                    <a:pos x="2" y="98"/>
                  </a:cxn>
                  <a:cxn ang="0">
                    <a:pos x="10" y="114"/>
                  </a:cxn>
                  <a:cxn ang="0">
                    <a:pos x="20" y="134"/>
                  </a:cxn>
                  <a:cxn ang="0">
                    <a:pos x="20" y="142"/>
                  </a:cxn>
                  <a:cxn ang="0">
                    <a:pos x="22" y="154"/>
                  </a:cxn>
                  <a:cxn ang="0">
                    <a:pos x="30" y="156"/>
                  </a:cxn>
                  <a:cxn ang="0">
                    <a:pos x="54" y="156"/>
                  </a:cxn>
                  <a:cxn ang="0">
                    <a:pos x="62" y="160"/>
                  </a:cxn>
                  <a:cxn ang="0">
                    <a:pos x="70" y="160"/>
                  </a:cxn>
                  <a:cxn ang="0">
                    <a:pos x="76" y="146"/>
                  </a:cxn>
                  <a:cxn ang="0">
                    <a:pos x="82" y="138"/>
                  </a:cxn>
                  <a:cxn ang="0">
                    <a:pos x="90" y="132"/>
                  </a:cxn>
                  <a:cxn ang="0">
                    <a:pos x="90" y="122"/>
                  </a:cxn>
                  <a:cxn ang="0">
                    <a:pos x="86" y="114"/>
                  </a:cxn>
                  <a:cxn ang="0">
                    <a:pos x="84" y="106"/>
                  </a:cxn>
                  <a:cxn ang="0">
                    <a:pos x="88" y="104"/>
                  </a:cxn>
                  <a:cxn ang="0">
                    <a:pos x="112" y="106"/>
                  </a:cxn>
                  <a:cxn ang="0">
                    <a:pos x="142" y="106"/>
                  </a:cxn>
                  <a:cxn ang="0">
                    <a:pos x="156" y="102"/>
                  </a:cxn>
                  <a:cxn ang="0">
                    <a:pos x="166" y="92"/>
                  </a:cxn>
                </a:cxnLst>
                <a:rect l="0" t="0" r="r" b="b"/>
                <a:pathLst>
                  <a:path w="218" h="162">
                    <a:moveTo>
                      <a:pt x="166" y="92"/>
                    </a:moveTo>
                    <a:lnTo>
                      <a:pt x="166" y="92"/>
                    </a:lnTo>
                    <a:lnTo>
                      <a:pt x="176" y="80"/>
                    </a:lnTo>
                    <a:lnTo>
                      <a:pt x="186" y="66"/>
                    </a:lnTo>
                    <a:lnTo>
                      <a:pt x="208" y="46"/>
                    </a:lnTo>
                    <a:lnTo>
                      <a:pt x="216" y="36"/>
                    </a:lnTo>
                    <a:lnTo>
                      <a:pt x="218" y="32"/>
                    </a:lnTo>
                    <a:lnTo>
                      <a:pt x="218" y="28"/>
                    </a:lnTo>
                    <a:lnTo>
                      <a:pt x="218" y="24"/>
                    </a:lnTo>
                    <a:lnTo>
                      <a:pt x="216" y="22"/>
                    </a:lnTo>
                    <a:lnTo>
                      <a:pt x="210" y="18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190" y="12"/>
                    </a:lnTo>
                    <a:lnTo>
                      <a:pt x="180" y="12"/>
                    </a:lnTo>
                    <a:lnTo>
                      <a:pt x="172" y="12"/>
                    </a:lnTo>
                    <a:lnTo>
                      <a:pt x="166" y="14"/>
                    </a:lnTo>
                    <a:lnTo>
                      <a:pt x="156" y="16"/>
                    </a:lnTo>
                    <a:lnTo>
                      <a:pt x="148" y="16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22" y="4"/>
                    </a:lnTo>
                    <a:lnTo>
                      <a:pt x="114" y="2"/>
                    </a:lnTo>
                    <a:lnTo>
                      <a:pt x="106" y="0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0" y="10"/>
                    </a:lnTo>
                    <a:lnTo>
                      <a:pt x="20" y="16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8" y="30"/>
                    </a:lnTo>
                    <a:lnTo>
                      <a:pt x="6" y="32"/>
                    </a:lnTo>
                    <a:lnTo>
                      <a:pt x="4" y="36"/>
                    </a:lnTo>
                    <a:lnTo>
                      <a:pt x="0" y="4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8"/>
                    </a:lnTo>
                    <a:lnTo>
                      <a:pt x="2" y="98"/>
                    </a:lnTo>
                    <a:lnTo>
                      <a:pt x="6" y="108"/>
                    </a:lnTo>
                    <a:lnTo>
                      <a:pt x="10" y="114"/>
                    </a:lnTo>
                    <a:lnTo>
                      <a:pt x="18" y="126"/>
                    </a:lnTo>
                    <a:lnTo>
                      <a:pt x="20" y="134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50"/>
                    </a:lnTo>
                    <a:lnTo>
                      <a:pt x="22" y="154"/>
                    </a:lnTo>
                    <a:lnTo>
                      <a:pt x="26" y="156"/>
                    </a:lnTo>
                    <a:lnTo>
                      <a:pt x="30" y="156"/>
                    </a:lnTo>
                    <a:lnTo>
                      <a:pt x="46" y="156"/>
                    </a:lnTo>
                    <a:lnTo>
                      <a:pt x="54" y="156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68" y="162"/>
                    </a:lnTo>
                    <a:lnTo>
                      <a:pt x="70" y="160"/>
                    </a:lnTo>
                    <a:lnTo>
                      <a:pt x="76" y="146"/>
                    </a:lnTo>
                    <a:lnTo>
                      <a:pt x="76" y="146"/>
                    </a:lnTo>
                    <a:lnTo>
                      <a:pt x="78" y="140"/>
                    </a:lnTo>
                    <a:lnTo>
                      <a:pt x="82" y="138"/>
                    </a:lnTo>
                    <a:lnTo>
                      <a:pt x="88" y="134"/>
                    </a:lnTo>
                    <a:lnTo>
                      <a:pt x="90" y="132"/>
                    </a:lnTo>
                    <a:lnTo>
                      <a:pt x="90" y="128"/>
                    </a:lnTo>
                    <a:lnTo>
                      <a:pt x="90" y="122"/>
                    </a:lnTo>
                    <a:lnTo>
                      <a:pt x="86" y="114"/>
                    </a:lnTo>
                    <a:lnTo>
                      <a:pt x="86" y="114"/>
                    </a:lnTo>
                    <a:lnTo>
                      <a:pt x="84" y="110"/>
                    </a:lnTo>
                    <a:lnTo>
                      <a:pt x="84" y="106"/>
                    </a:lnTo>
                    <a:lnTo>
                      <a:pt x="86" y="104"/>
                    </a:lnTo>
                    <a:lnTo>
                      <a:pt x="88" y="104"/>
                    </a:lnTo>
                    <a:lnTo>
                      <a:pt x="98" y="104"/>
                    </a:lnTo>
                    <a:lnTo>
                      <a:pt x="112" y="106"/>
                    </a:lnTo>
                    <a:lnTo>
                      <a:pt x="128" y="108"/>
                    </a:lnTo>
                    <a:lnTo>
                      <a:pt x="142" y="106"/>
                    </a:lnTo>
                    <a:lnTo>
                      <a:pt x="150" y="106"/>
                    </a:lnTo>
                    <a:lnTo>
                      <a:pt x="156" y="102"/>
                    </a:lnTo>
                    <a:lnTo>
                      <a:pt x="162" y="98"/>
                    </a:lnTo>
                    <a:lnTo>
                      <a:pt x="166" y="92"/>
                    </a:lnTo>
                    <a:lnTo>
                      <a:pt x="166" y="9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83" name="Freeform 6110"/>
              <p:cNvSpPr>
                <a:spLocks/>
              </p:cNvSpPr>
              <p:nvPr/>
            </p:nvSpPr>
            <p:spPr bwMode="auto">
              <a:xfrm>
                <a:off x="2172970" y="1573213"/>
                <a:ext cx="176530" cy="121920"/>
              </a:xfrm>
              <a:custGeom>
                <a:avLst/>
                <a:gdLst/>
                <a:ahLst/>
                <a:cxnLst>
                  <a:cxn ang="0">
                    <a:pos x="272" y="132"/>
                  </a:cxn>
                  <a:cxn ang="0">
                    <a:pos x="258" y="122"/>
                  </a:cxn>
                  <a:cxn ang="0">
                    <a:pos x="250" y="126"/>
                  </a:cxn>
                  <a:cxn ang="0">
                    <a:pos x="236" y="124"/>
                  </a:cxn>
                  <a:cxn ang="0">
                    <a:pos x="228" y="120"/>
                  </a:cxn>
                  <a:cxn ang="0">
                    <a:pos x="220" y="102"/>
                  </a:cxn>
                  <a:cxn ang="0">
                    <a:pos x="212" y="88"/>
                  </a:cxn>
                  <a:cxn ang="0">
                    <a:pos x="192" y="78"/>
                  </a:cxn>
                  <a:cxn ang="0">
                    <a:pos x="178" y="72"/>
                  </a:cxn>
                  <a:cxn ang="0">
                    <a:pos x="140" y="46"/>
                  </a:cxn>
                  <a:cxn ang="0">
                    <a:pos x="122" y="34"/>
                  </a:cxn>
                  <a:cxn ang="0">
                    <a:pos x="110" y="34"/>
                  </a:cxn>
                  <a:cxn ang="0">
                    <a:pos x="106" y="36"/>
                  </a:cxn>
                  <a:cxn ang="0">
                    <a:pos x="100" y="40"/>
                  </a:cxn>
                  <a:cxn ang="0">
                    <a:pos x="96" y="38"/>
                  </a:cxn>
                  <a:cxn ang="0">
                    <a:pos x="86" y="24"/>
                  </a:cxn>
                  <a:cxn ang="0">
                    <a:pos x="76" y="8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54" y="6"/>
                  </a:cxn>
                  <a:cxn ang="0">
                    <a:pos x="42" y="26"/>
                  </a:cxn>
                  <a:cxn ang="0">
                    <a:pos x="36" y="58"/>
                  </a:cxn>
                  <a:cxn ang="0">
                    <a:pos x="34" y="90"/>
                  </a:cxn>
                  <a:cxn ang="0">
                    <a:pos x="38" y="106"/>
                  </a:cxn>
                  <a:cxn ang="0">
                    <a:pos x="38" y="116"/>
                  </a:cxn>
                  <a:cxn ang="0">
                    <a:pos x="34" y="124"/>
                  </a:cxn>
                  <a:cxn ang="0">
                    <a:pos x="18" y="134"/>
                  </a:cxn>
                  <a:cxn ang="0">
                    <a:pos x="4" y="142"/>
                  </a:cxn>
                  <a:cxn ang="0">
                    <a:pos x="0" y="150"/>
                  </a:cxn>
                  <a:cxn ang="0">
                    <a:pos x="4" y="158"/>
                  </a:cxn>
                  <a:cxn ang="0">
                    <a:pos x="4" y="160"/>
                  </a:cxn>
                  <a:cxn ang="0">
                    <a:pos x="16" y="162"/>
                  </a:cxn>
                  <a:cxn ang="0">
                    <a:pos x="50" y="156"/>
                  </a:cxn>
                  <a:cxn ang="0">
                    <a:pos x="64" y="156"/>
                  </a:cxn>
                  <a:cxn ang="0">
                    <a:pos x="66" y="162"/>
                  </a:cxn>
                  <a:cxn ang="0">
                    <a:pos x="66" y="166"/>
                  </a:cxn>
                  <a:cxn ang="0">
                    <a:pos x="70" y="182"/>
                  </a:cxn>
                  <a:cxn ang="0">
                    <a:pos x="82" y="190"/>
                  </a:cxn>
                  <a:cxn ang="0">
                    <a:pos x="96" y="190"/>
                  </a:cxn>
                  <a:cxn ang="0">
                    <a:pos x="110" y="176"/>
                  </a:cxn>
                  <a:cxn ang="0">
                    <a:pos x="114" y="166"/>
                  </a:cxn>
                  <a:cxn ang="0">
                    <a:pos x="124" y="160"/>
                  </a:cxn>
                  <a:cxn ang="0">
                    <a:pos x="134" y="158"/>
                  </a:cxn>
                  <a:cxn ang="0">
                    <a:pos x="142" y="150"/>
                  </a:cxn>
                  <a:cxn ang="0">
                    <a:pos x="144" y="142"/>
                  </a:cxn>
                  <a:cxn ang="0">
                    <a:pos x="154" y="128"/>
                  </a:cxn>
                  <a:cxn ang="0">
                    <a:pos x="170" y="124"/>
                  </a:cxn>
                  <a:cxn ang="0">
                    <a:pos x="184" y="130"/>
                  </a:cxn>
                  <a:cxn ang="0">
                    <a:pos x="192" y="142"/>
                  </a:cxn>
                  <a:cxn ang="0">
                    <a:pos x="194" y="148"/>
                  </a:cxn>
                  <a:cxn ang="0">
                    <a:pos x="198" y="154"/>
                  </a:cxn>
                  <a:cxn ang="0">
                    <a:pos x="214" y="156"/>
                  </a:cxn>
                  <a:cxn ang="0">
                    <a:pos x="232" y="160"/>
                  </a:cxn>
                  <a:cxn ang="0">
                    <a:pos x="254" y="162"/>
                  </a:cxn>
                  <a:cxn ang="0">
                    <a:pos x="272" y="158"/>
                  </a:cxn>
                  <a:cxn ang="0">
                    <a:pos x="278" y="148"/>
                  </a:cxn>
                  <a:cxn ang="0">
                    <a:pos x="272" y="132"/>
                  </a:cxn>
                </a:cxnLst>
                <a:rect l="0" t="0" r="r" b="b"/>
                <a:pathLst>
                  <a:path w="278" h="192">
                    <a:moveTo>
                      <a:pt x="272" y="132"/>
                    </a:moveTo>
                    <a:lnTo>
                      <a:pt x="272" y="132"/>
                    </a:lnTo>
                    <a:lnTo>
                      <a:pt x="262" y="122"/>
                    </a:lnTo>
                    <a:lnTo>
                      <a:pt x="258" y="122"/>
                    </a:lnTo>
                    <a:lnTo>
                      <a:pt x="256" y="122"/>
                    </a:lnTo>
                    <a:lnTo>
                      <a:pt x="250" y="126"/>
                    </a:lnTo>
                    <a:lnTo>
                      <a:pt x="244" y="126"/>
                    </a:lnTo>
                    <a:lnTo>
                      <a:pt x="236" y="124"/>
                    </a:lnTo>
                    <a:lnTo>
                      <a:pt x="236" y="124"/>
                    </a:lnTo>
                    <a:lnTo>
                      <a:pt x="228" y="120"/>
                    </a:lnTo>
                    <a:lnTo>
                      <a:pt x="224" y="114"/>
                    </a:lnTo>
                    <a:lnTo>
                      <a:pt x="220" y="102"/>
                    </a:lnTo>
                    <a:lnTo>
                      <a:pt x="218" y="96"/>
                    </a:lnTo>
                    <a:lnTo>
                      <a:pt x="212" y="88"/>
                    </a:lnTo>
                    <a:lnTo>
                      <a:pt x="204" y="82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78" y="72"/>
                    </a:lnTo>
                    <a:lnTo>
                      <a:pt x="164" y="64"/>
                    </a:lnTo>
                    <a:lnTo>
                      <a:pt x="140" y="46"/>
                    </a:lnTo>
                    <a:lnTo>
                      <a:pt x="130" y="38"/>
                    </a:lnTo>
                    <a:lnTo>
                      <a:pt x="122" y="34"/>
                    </a:lnTo>
                    <a:lnTo>
                      <a:pt x="114" y="32"/>
                    </a:lnTo>
                    <a:lnTo>
                      <a:pt x="110" y="34"/>
                    </a:lnTo>
                    <a:lnTo>
                      <a:pt x="106" y="36"/>
                    </a:lnTo>
                    <a:lnTo>
                      <a:pt x="106" y="36"/>
                    </a:lnTo>
                    <a:lnTo>
                      <a:pt x="104" y="38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6" y="38"/>
                    </a:lnTo>
                    <a:lnTo>
                      <a:pt x="90" y="32"/>
                    </a:lnTo>
                    <a:lnTo>
                      <a:pt x="86" y="24"/>
                    </a:lnTo>
                    <a:lnTo>
                      <a:pt x="82" y="14"/>
                    </a:lnTo>
                    <a:lnTo>
                      <a:pt x="76" y="8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58" y="2"/>
                    </a:lnTo>
                    <a:lnTo>
                      <a:pt x="54" y="6"/>
                    </a:lnTo>
                    <a:lnTo>
                      <a:pt x="48" y="14"/>
                    </a:lnTo>
                    <a:lnTo>
                      <a:pt x="42" y="26"/>
                    </a:lnTo>
                    <a:lnTo>
                      <a:pt x="38" y="42"/>
                    </a:lnTo>
                    <a:lnTo>
                      <a:pt x="36" y="58"/>
                    </a:lnTo>
                    <a:lnTo>
                      <a:pt x="34" y="74"/>
                    </a:lnTo>
                    <a:lnTo>
                      <a:pt x="34" y="90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8" y="112"/>
                    </a:lnTo>
                    <a:lnTo>
                      <a:pt x="38" y="116"/>
                    </a:lnTo>
                    <a:lnTo>
                      <a:pt x="36" y="122"/>
                    </a:lnTo>
                    <a:lnTo>
                      <a:pt x="34" y="124"/>
                    </a:lnTo>
                    <a:lnTo>
                      <a:pt x="26" y="130"/>
                    </a:lnTo>
                    <a:lnTo>
                      <a:pt x="18" y="134"/>
                    </a:lnTo>
                    <a:lnTo>
                      <a:pt x="10" y="138"/>
                    </a:lnTo>
                    <a:lnTo>
                      <a:pt x="4" y="142"/>
                    </a:lnTo>
                    <a:lnTo>
                      <a:pt x="2" y="146"/>
                    </a:lnTo>
                    <a:lnTo>
                      <a:pt x="0" y="150"/>
                    </a:lnTo>
                    <a:lnTo>
                      <a:pt x="2" y="154"/>
                    </a:lnTo>
                    <a:lnTo>
                      <a:pt x="4" y="158"/>
                    </a:lnTo>
                    <a:lnTo>
                      <a:pt x="4" y="158"/>
                    </a:lnTo>
                    <a:lnTo>
                      <a:pt x="4" y="160"/>
                    </a:lnTo>
                    <a:lnTo>
                      <a:pt x="8" y="162"/>
                    </a:lnTo>
                    <a:lnTo>
                      <a:pt x="16" y="162"/>
                    </a:lnTo>
                    <a:lnTo>
                      <a:pt x="38" y="158"/>
                    </a:lnTo>
                    <a:lnTo>
                      <a:pt x="50" y="156"/>
                    </a:lnTo>
                    <a:lnTo>
                      <a:pt x="60" y="156"/>
                    </a:lnTo>
                    <a:lnTo>
                      <a:pt x="64" y="156"/>
                    </a:lnTo>
                    <a:lnTo>
                      <a:pt x="66" y="158"/>
                    </a:lnTo>
                    <a:lnTo>
                      <a:pt x="66" y="162"/>
                    </a:lnTo>
                    <a:lnTo>
                      <a:pt x="66" y="166"/>
                    </a:lnTo>
                    <a:lnTo>
                      <a:pt x="66" y="166"/>
                    </a:lnTo>
                    <a:lnTo>
                      <a:pt x="66" y="174"/>
                    </a:lnTo>
                    <a:lnTo>
                      <a:pt x="70" y="182"/>
                    </a:lnTo>
                    <a:lnTo>
                      <a:pt x="74" y="188"/>
                    </a:lnTo>
                    <a:lnTo>
                      <a:pt x="82" y="190"/>
                    </a:lnTo>
                    <a:lnTo>
                      <a:pt x="88" y="192"/>
                    </a:lnTo>
                    <a:lnTo>
                      <a:pt x="96" y="190"/>
                    </a:lnTo>
                    <a:lnTo>
                      <a:pt x="104" y="184"/>
                    </a:lnTo>
                    <a:lnTo>
                      <a:pt x="110" y="176"/>
                    </a:lnTo>
                    <a:lnTo>
                      <a:pt x="110" y="176"/>
                    </a:lnTo>
                    <a:lnTo>
                      <a:pt x="114" y="166"/>
                    </a:lnTo>
                    <a:lnTo>
                      <a:pt x="120" y="162"/>
                    </a:lnTo>
                    <a:lnTo>
                      <a:pt x="124" y="160"/>
                    </a:lnTo>
                    <a:lnTo>
                      <a:pt x="130" y="158"/>
                    </a:lnTo>
                    <a:lnTo>
                      <a:pt x="134" y="158"/>
                    </a:lnTo>
                    <a:lnTo>
                      <a:pt x="138" y="156"/>
                    </a:lnTo>
                    <a:lnTo>
                      <a:pt x="142" y="150"/>
                    </a:lnTo>
                    <a:lnTo>
                      <a:pt x="144" y="142"/>
                    </a:lnTo>
                    <a:lnTo>
                      <a:pt x="144" y="142"/>
                    </a:lnTo>
                    <a:lnTo>
                      <a:pt x="148" y="134"/>
                    </a:lnTo>
                    <a:lnTo>
                      <a:pt x="154" y="128"/>
                    </a:lnTo>
                    <a:lnTo>
                      <a:pt x="162" y="124"/>
                    </a:lnTo>
                    <a:lnTo>
                      <a:pt x="170" y="124"/>
                    </a:lnTo>
                    <a:lnTo>
                      <a:pt x="178" y="126"/>
                    </a:lnTo>
                    <a:lnTo>
                      <a:pt x="184" y="130"/>
                    </a:lnTo>
                    <a:lnTo>
                      <a:pt x="190" y="136"/>
                    </a:lnTo>
                    <a:lnTo>
                      <a:pt x="192" y="142"/>
                    </a:lnTo>
                    <a:lnTo>
                      <a:pt x="192" y="142"/>
                    </a:lnTo>
                    <a:lnTo>
                      <a:pt x="194" y="148"/>
                    </a:lnTo>
                    <a:lnTo>
                      <a:pt x="196" y="152"/>
                    </a:lnTo>
                    <a:lnTo>
                      <a:pt x="198" y="154"/>
                    </a:lnTo>
                    <a:lnTo>
                      <a:pt x="202" y="156"/>
                    </a:lnTo>
                    <a:lnTo>
                      <a:pt x="214" y="156"/>
                    </a:lnTo>
                    <a:lnTo>
                      <a:pt x="232" y="160"/>
                    </a:lnTo>
                    <a:lnTo>
                      <a:pt x="232" y="160"/>
                    </a:lnTo>
                    <a:lnTo>
                      <a:pt x="244" y="162"/>
                    </a:lnTo>
                    <a:lnTo>
                      <a:pt x="254" y="162"/>
                    </a:lnTo>
                    <a:lnTo>
                      <a:pt x="264" y="160"/>
                    </a:lnTo>
                    <a:lnTo>
                      <a:pt x="272" y="158"/>
                    </a:lnTo>
                    <a:lnTo>
                      <a:pt x="276" y="154"/>
                    </a:lnTo>
                    <a:lnTo>
                      <a:pt x="278" y="148"/>
                    </a:lnTo>
                    <a:lnTo>
                      <a:pt x="278" y="140"/>
                    </a:lnTo>
                    <a:lnTo>
                      <a:pt x="272" y="132"/>
                    </a:lnTo>
                    <a:lnTo>
                      <a:pt x="272" y="1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84" name="Freeform 6111"/>
              <p:cNvSpPr>
                <a:spLocks/>
              </p:cNvSpPr>
              <p:nvPr/>
            </p:nvSpPr>
            <p:spPr bwMode="auto">
              <a:xfrm>
                <a:off x="2178050" y="1465263"/>
                <a:ext cx="15240" cy="24130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8"/>
                  </a:cxn>
                  <a:cxn ang="0">
                    <a:pos x="12" y="36"/>
                  </a:cxn>
                  <a:cxn ang="0">
                    <a:pos x="16" y="38"/>
                  </a:cxn>
                  <a:cxn ang="0">
                    <a:pos x="18" y="38"/>
                  </a:cxn>
                  <a:cxn ang="0">
                    <a:pos x="22" y="36"/>
                  </a:cxn>
                  <a:cxn ang="0">
                    <a:pos x="24" y="30"/>
                  </a:cxn>
                  <a:cxn ang="0">
                    <a:pos x="24" y="1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4" y="28"/>
                  </a:cxn>
                </a:cxnLst>
                <a:rect l="0" t="0" r="r" b="b"/>
                <a:pathLst>
                  <a:path w="24" h="38">
                    <a:moveTo>
                      <a:pt x="4" y="28"/>
                    </a:moveTo>
                    <a:lnTo>
                      <a:pt x="4" y="28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22" y="36"/>
                    </a:lnTo>
                    <a:lnTo>
                      <a:pt x="24" y="30"/>
                    </a:lnTo>
                    <a:lnTo>
                      <a:pt x="24" y="1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4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85" name="Freeform 6112"/>
              <p:cNvSpPr>
                <a:spLocks/>
              </p:cNvSpPr>
              <p:nvPr/>
            </p:nvSpPr>
            <p:spPr bwMode="auto">
              <a:xfrm>
                <a:off x="2258060" y="1697673"/>
                <a:ext cx="52070" cy="36830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2" y="2"/>
                  </a:cxn>
                  <a:cxn ang="0">
                    <a:pos x="68" y="0"/>
                  </a:cxn>
                  <a:cxn ang="0">
                    <a:pos x="54" y="2"/>
                  </a:cxn>
                  <a:cxn ang="0">
                    <a:pos x="38" y="6"/>
                  </a:cxn>
                  <a:cxn ang="0">
                    <a:pos x="24" y="14"/>
                  </a:cxn>
                  <a:cxn ang="0">
                    <a:pos x="12" y="22"/>
                  </a:cxn>
                  <a:cxn ang="0">
                    <a:pos x="4" y="32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6" y="52"/>
                  </a:cxn>
                  <a:cxn ang="0">
                    <a:pos x="6" y="52"/>
                  </a:cxn>
                  <a:cxn ang="0">
                    <a:pos x="10" y="56"/>
                  </a:cxn>
                  <a:cxn ang="0">
                    <a:pos x="16" y="58"/>
                  </a:cxn>
                  <a:cxn ang="0">
                    <a:pos x="22" y="58"/>
                  </a:cxn>
                  <a:cxn ang="0">
                    <a:pos x="28" y="56"/>
                  </a:cxn>
                  <a:cxn ang="0">
                    <a:pos x="42" y="50"/>
                  </a:cxn>
                  <a:cxn ang="0">
                    <a:pos x="58" y="42"/>
                  </a:cxn>
                  <a:cxn ang="0">
                    <a:pos x="70" y="32"/>
                  </a:cxn>
                  <a:cxn ang="0">
                    <a:pos x="78" y="20"/>
                  </a:cxn>
                  <a:cxn ang="0">
                    <a:pos x="80" y="16"/>
                  </a:cxn>
                  <a:cxn ang="0">
                    <a:pos x="82" y="10"/>
                  </a:cxn>
                  <a:cxn ang="0">
                    <a:pos x="80" y="6"/>
                  </a:cxn>
                  <a:cxn ang="0">
                    <a:pos x="78" y="4"/>
                  </a:cxn>
                  <a:cxn ang="0">
                    <a:pos x="78" y="4"/>
                  </a:cxn>
                </a:cxnLst>
                <a:rect l="0" t="0" r="r" b="b"/>
                <a:pathLst>
                  <a:path w="82" h="58">
                    <a:moveTo>
                      <a:pt x="78" y="4"/>
                    </a:moveTo>
                    <a:lnTo>
                      <a:pt x="78" y="4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54" y="2"/>
                    </a:lnTo>
                    <a:lnTo>
                      <a:pt x="38" y="6"/>
                    </a:lnTo>
                    <a:lnTo>
                      <a:pt x="24" y="14"/>
                    </a:lnTo>
                    <a:lnTo>
                      <a:pt x="12" y="22"/>
                    </a:lnTo>
                    <a:lnTo>
                      <a:pt x="4" y="32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16" y="58"/>
                    </a:lnTo>
                    <a:lnTo>
                      <a:pt x="22" y="58"/>
                    </a:lnTo>
                    <a:lnTo>
                      <a:pt x="28" y="56"/>
                    </a:lnTo>
                    <a:lnTo>
                      <a:pt x="42" y="50"/>
                    </a:lnTo>
                    <a:lnTo>
                      <a:pt x="58" y="42"/>
                    </a:lnTo>
                    <a:lnTo>
                      <a:pt x="70" y="32"/>
                    </a:lnTo>
                    <a:lnTo>
                      <a:pt x="78" y="20"/>
                    </a:lnTo>
                    <a:lnTo>
                      <a:pt x="80" y="16"/>
                    </a:lnTo>
                    <a:lnTo>
                      <a:pt x="82" y="10"/>
                    </a:lnTo>
                    <a:lnTo>
                      <a:pt x="80" y="6"/>
                    </a:lnTo>
                    <a:lnTo>
                      <a:pt x="78" y="4"/>
                    </a:lnTo>
                    <a:lnTo>
                      <a:pt x="78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87" name="Freeform 6115"/>
              <p:cNvSpPr>
                <a:spLocks/>
              </p:cNvSpPr>
              <p:nvPr/>
            </p:nvSpPr>
            <p:spPr bwMode="auto">
              <a:xfrm>
                <a:off x="1776730" y="1203643"/>
                <a:ext cx="165100" cy="125730"/>
              </a:xfrm>
              <a:custGeom>
                <a:avLst/>
                <a:gdLst/>
                <a:ahLst/>
                <a:cxnLst>
                  <a:cxn ang="0">
                    <a:pos x="256" y="98"/>
                  </a:cxn>
                  <a:cxn ang="0">
                    <a:pos x="250" y="90"/>
                  </a:cxn>
                  <a:cxn ang="0">
                    <a:pos x="242" y="92"/>
                  </a:cxn>
                  <a:cxn ang="0">
                    <a:pos x="234" y="94"/>
                  </a:cxn>
                  <a:cxn ang="0">
                    <a:pos x="222" y="84"/>
                  </a:cxn>
                  <a:cxn ang="0">
                    <a:pos x="216" y="74"/>
                  </a:cxn>
                  <a:cxn ang="0">
                    <a:pos x="192" y="60"/>
                  </a:cxn>
                  <a:cxn ang="0">
                    <a:pos x="188" y="56"/>
                  </a:cxn>
                  <a:cxn ang="0">
                    <a:pos x="196" y="52"/>
                  </a:cxn>
                  <a:cxn ang="0">
                    <a:pos x="208" y="48"/>
                  </a:cxn>
                  <a:cxn ang="0">
                    <a:pos x="226" y="42"/>
                  </a:cxn>
                  <a:cxn ang="0">
                    <a:pos x="222" y="38"/>
                  </a:cxn>
                  <a:cxn ang="0">
                    <a:pos x="216" y="32"/>
                  </a:cxn>
                  <a:cxn ang="0">
                    <a:pos x="222" y="24"/>
                  </a:cxn>
                  <a:cxn ang="0">
                    <a:pos x="230" y="20"/>
                  </a:cxn>
                  <a:cxn ang="0">
                    <a:pos x="230" y="10"/>
                  </a:cxn>
                  <a:cxn ang="0">
                    <a:pos x="218" y="4"/>
                  </a:cxn>
                  <a:cxn ang="0">
                    <a:pos x="194" y="4"/>
                  </a:cxn>
                  <a:cxn ang="0">
                    <a:pos x="180" y="8"/>
                  </a:cxn>
                  <a:cxn ang="0">
                    <a:pos x="152" y="12"/>
                  </a:cxn>
                  <a:cxn ang="0">
                    <a:pos x="130" y="6"/>
                  </a:cxn>
                  <a:cxn ang="0">
                    <a:pos x="110" y="0"/>
                  </a:cxn>
                  <a:cxn ang="0">
                    <a:pos x="86" y="4"/>
                  </a:cxn>
                  <a:cxn ang="0">
                    <a:pos x="64" y="1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62" y="44"/>
                  </a:cxn>
                  <a:cxn ang="0">
                    <a:pos x="70" y="48"/>
                  </a:cxn>
                  <a:cxn ang="0">
                    <a:pos x="88" y="58"/>
                  </a:cxn>
                  <a:cxn ang="0">
                    <a:pos x="96" y="68"/>
                  </a:cxn>
                  <a:cxn ang="0">
                    <a:pos x="92" y="78"/>
                  </a:cxn>
                  <a:cxn ang="0">
                    <a:pos x="78" y="88"/>
                  </a:cxn>
                  <a:cxn ang="0">
                    <a:pos x="74" y="88"/>
                  </a:cxn>
                  <a:cxn ang="0">
                    <a:pos x="58" y="86"/>
                  </a:cxn>
                  <a:cxn ang="0">
                    <a:pos x="38" y="74"/>
                  </a:cxn>
                  <a:cxn ang="0">
                    <a:pos x="20" y="64"/>
                  </a:cxn>
                  <a:cxn ang="0">
                    <a:pos x="10" y="64"/>
                  </a:cxn>
                  <a:cxn ang="0">
                    <a:pos x="2" y="72"/>
                  </a:cxn>
                  <a:cxn ang="0">
                    <a:pos x="0" y="78"/>
                  </a:cxn>
                  <a:cxn ang="0">
                    <a:pos x="6" y="94"/>
                  </a:cxn>
                  <a:cxn ang="0">
                    <a:pos x="26" y="110"/>
                  </a:cxn>
                  <a:cxn ang="0">
                    <a:pos x="56" y="124"/>
                  </a:cxn>
                  <a:cxn ang="0">
                    <a:pos x="74" y="132"/>
                  </a:cxn>
                  <a:cxn ang="0">
                    <a:pos x="104" y="148"/>
                  </a:cxn>
                  <a:cxn ang="0">
                    <a:pos x="124" y="168"/>
                  </a:cxn>
                  <a:cxn ang="0">
                    <a:pos x="150" y="194"/>
                  </a:cxn>
                  <a:cxn ang="0">
                    <a:pos x="162" y="198"/>
                  </a:cxn>
                  <a:cxn ang="0">
                    <a:pos x="176" y="194"/>
                  </a:cxn>
                  <a:cxn ang="0">
                    <a:pos x="180" y="184"/>
                  </a:cxn>
                  <a:cxn ang="0">
                    <a:pos x="182" y="174"/>
                  </a:cxn>
                  <a:cxn ang="0">
                    <a:pos x="192" y="170"/>
                  </a:cxn>
                  <a:cxn ang="0">
                    <a:pos x="200" y="172"/>
                  </a:cxn>
                  <a:cxn ang="0">
                    <a:pos x="220" y="170"/>
                  </a:cxn>
                  <a:cxn ang="0">
                    <a:pos x="238" y="162"/>
                  </a:cxn>
                  <a:cxn ang="0">
                    <a:pos x="250" y="148"/>
                  </a:cxn>
                  <a:cxn ang="0">
                    <a:pos x="252" y="138"/>
                  </a:cxn>
                  <a:cxn ang="0">
                    <a:pos x="252" y="124"/>
                  </a:cxn>
                  <a:cxn ang="0">
                    <a:pos x="258" y="114"/>
                  </a:cxn>
                  <a:cxn ang="0">
                    <a:pos x="258" y="106"/>
                  </a:cxn>
                  <a:cxn ang="0">
                    <a:pos x="256" y="98"/>
                  </a:cxn>
                </a:cxnLst>
                <a:rect l="0" t="0" r="r" b="b"/>
                <a:pathLst>
                  <a:path w="260" h="198">
                    <a:moveTo>
                      <a:pt x="256" y="98"/>
                    </a:moveTo>
                    <a:lnTo>
                      <a:pt x="256" y="98"/>
                    </a:lnTo>
                    <a:lnTo>
                      <a:pt x="254" y="92"/>
                    </a:lnTo>
                    <a:lnTo>
                      <a:pt x="250" y="90"/>
                    </a:lnTo>
                    <a:lnTo>
                      <a:pt x="246" y="90"/>
                    </a:lnTo>
                    <a:lnTo>
                      <a:pt x="242" y="92"/>
                    </a:lnTo>
                    <a:lnTo>
                      <a:pt x="238" y="94"/>
                    </a:lnTo>
                    <a:lnTo>
                      <a:pt x="234" y="94"/>
                    </a:lnTo>
                    <a:lnTo>
                      <a:pt x="228" y="90"/>
                    </a:lnTo>
                    <a:lnTo>
                      <a:pt x="222" y="84"/>
                    </a:lnTo>
                    <a:lnTo>
                      <a:pt x="222" y="84"/>
                    </a:lnTo>
                    <a:lnTo>
                      <a:pt x="216" y="74"/>
                    </a:lnTo>
                    <a:lnTo>
                      <a:pt x="208" y="68"/>
                    </a:lnTo>
                    <a:lnTo>
                      <a:pt x="192" y="60"/>
                    </a:lnTo>
                    <a:lnTo>
                      <a:pt x="190" y="58"/>
                    </a:lnTo>
                    <a:lnTo>
                      <a:pt x="188" y="56"/>
                    </a:lnTo>
                    <a:lnTo>
                      <a:pt x="190" y="54"/>
                    </a:lnTo>
                    <a:lnTo>
                      <a:pt x="196" y="52"/>
                    </a:lnTo>
                    <a:lnTo>
                      <a:pt x="208" y="48"/>
                    </a:lnTo>
                    <a:lnTo>
                      <a:pt x="208" y="48"/>
                    </a:lnTo>
                    <a:lnTo>
                      <a:pt x="220" y="46"/>
                    </a:lnTo>
                    <a:lnTo>
                      <a:pt x="226" y="42"/>
                    </a:lnTo>
                    <a:lnTo>
                      <a:pt x="226" y="40"/>
                    </a:lnTo>
                    <a:lnTo>
                      <a:pt x="222" y="38"/>
                    </a:lnTo>
                    <a:lnTo>
                      <a:pt x="218" y="34"/>
                    </a:lnTo>
                    <a:lnTo>
                      <a:pt x="216" y="32"/>
                    </a:lnTo>
                    <a:lnTo>
                      <a:pt x="216" y="28"/>
                    </a:lnTo>
                    <a:lnTo>
                      <a:pt x="222" y="24"/>
                    </a:lnTo>
                    <a:lnTo>
                      <a:pt x="222" y="24"/>
                    </a:lnTo>
                    <a:lnTo>
                      <a:pt x="230" y="20"/>
                    </a:lnTo>
                    <a:lnTo>
                      <a:pt x="232" y="16"/>
                    </a:lnTo>
                    <a:lnTo>
                      <a:pt x="230" y="10"/>
                    </a:lnTo>
                    <a:lnTo>
                      <a:pt x="226" y="6"/>
                    </a:lnTo>
                    <a:lnTo>
                      <a:pt x="218" y="4"/>
                    </a:lnTo>
                    <a:lnTo>
                      <a:pt x="208" y="4"/>
                    </a:lnTo>
                    <a:lnTo>
                      <a:pt x="194" y="4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40" y="10"/>
                    </a:lnTo>
                    <a:lnTo>
                      <a:pt x="130" y="6"/>
                    </a:lnTo>
                    <a:lnTo>
                      <a:pt x="120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64" y="14"/>
                    </a:lnTo>
                    <a:lnTo>
                      <a:pt x="56" y="20"/>
                    </a:lnTo>
                    <a:lnTo>
                      <a:pt x="50" y="24"/>
                    </a:lnTo>
                    <a:lnTo>
                      <a:pt x="46" y="28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62" y="44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82" y="52"/>
                    </a:lnTo>
                    <a:lnTo>
                      <a:pt x="88" y="58"/>
                    </a:lnTo>
                    <a:lnTo>
                      <a:pt x="94" y="62"/>
                    </a:lnTo>
                    <a:lnTo>
                      <a:pt x="96" y="68"/>
                    </a:lnTo>
                    <a:lnTo>
                      <a:pt x="94" y="74"/>
                    </a:lnTo>
                    <a:lnTo>
                      <a:pt x="92" y="78"/>
                    </a:lnTo>
                    <a:lnTo>
                      <a:pt x="86" y="84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74" y="88"/>
                    </a:lnTo>
                    <a:lnTo>
                      <a:pt x="68" y="90"/>
                    </a:lnTo>
                    <a:lnTo>
                      <a:pt x="58" y="86"/>
                    </a:lnTo>
                    <a:lnTo>
                      <a:pt x="48" y="80"/>
                    </a:lnTo>
                    <a:lnTo>
                      <a:pt x="38" y="74"/>
                    </a:lnTo>
                    <a:lnTo>
                      <a:pt x="28" y="68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0" y="64"/>
                    </a:lnTo>
                    <a:lnTo>
                      <a:pt x="6" y="66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0" y="78"/>
                    </a:lnTo>
                    <a:lnTo>
                      <a:pt x="0" y="86"/>
                    </a:lnTo>
                    <a:lnTo>
                      <a:pt x="6" y="94"/>
                    </a:lnTo>
                    <a:lnTo>
                      <a:pt x="14" y="102"/>
                    </a:lnTo>
                    <a:lnTo>
                      <a:pt x="26" y="110"/>
                    </a:lnTo>
                    <a:lnTo>
                      <a:pt x="40" y="118"/>
                    </a:lnTo>
                    <a:lnTo>
                      <a:pt x="56" y="124"/>
                    </a:lnTo>
                    <a:lnTo>
                      <a:pt x="74" y="132"/>
                    </a:lnTo>
                    <a:lnTo>
                      <a:pt x="74" y="132"/>
                    </a:lnTo>
                    <a:lnTo>
                      <a:pt x="90" y="138"/>
                    </a:lnTo>
                    <a:lnTo>
                      <a:pt x="104" y="148"/>
                    </a:lnTo>
                    <a:lnTo>
                      <a:pt x="116" y="158"/>
                    </a:lnTo>
                    <a:lnTo>
                      <a:pt x="124" y="168"/>
                    </a:lnTo>
                    <a:lnTo>
                      <a:pt x="142" y="188"/>
                    </a:lnTo>
                    <a:lnTo>
                      <a:pt x="150" y="194"/>
                    </a:lnTo>
                    <a:lnTo>
                      <a:pt x="162" y="198"/>
                    </a:lnTo>
                    <a:lnTo>
                      <a:pt x="162" y="198"/>
                    </a:lnTo>
                    <a:lnTo>
                      <a:pt x="170" y="198"/>
                    </a:lnTo>
                    <a:lnTo>
                      <a:pt x="176" y="194"/>
                    </a:lnTo>
                    <a:lnTo>
                      <a:pt x="178" y="190"/>
                    </a:lnTo>
                    <a:lnTo>
                      <a:pt x="180" y="184"/>
                    </a:lnTo>
                    <a:lnTo>
                      <a:pt x="182" y="178"/>
                    </a:lnTo>
                    <a:lnTo>
                      <a:pt x="182" y="174"/>
                    </a:lnTo>
                    <a:lnTo>
                      <a:pt x="186" y="170"/>
                    </a:lnTo>
                    <a:lnTo>
                      <a:pt x="192" y="170"/>
                    </a:lnTo>
                    <a:lnTo>
                      <a:pt x="192" y="170"/>
                    </a:lnTo>
                    <a:lnTo>
                      <a:pt x="200" y="172"/>
                    </a:lnTo>
                    <a:lnTo>
                      <a:pt x="210" y="172"/>
                    </a:lnTo>
                    <a:lnTo>
                      <a:pt x="220" y="170"/>
                    </a:lnTo>
                    <a:lnTo>
                      <a:pt x="230" y="166"/>
                    </a:lnTo>
                    <a:lnTo>
                      <a:pt x="238" y="162"/>
                    </a:lnTo>
                    <a:lnTo>
                      <a:pt x="246" y="156"/>
                    </a:lnTo>
                    <a:lnTo>
                      <a:pt x="250" y="148"/>
                    </a:lnTo>
                    <a:lnTo>
                      <a:pt x="252" y="138"/>
                    </a:lnTo>
                    <a:lnTo>
                      <a:pt x="252" y="138"/>
                    </a:lnTo>
                    <a:lnTo>
                      <a:pt x="252" y="130"/>
                    </a:lnTo>
                    <a:lnTo>
                      <a:pt x="252" y="124"/>
                    </a:lnTo>
                    <a:lnTo>
                      <a:pt x="256" y="118"/>
                    </a:lnTo>
                    <a:lnTo>
                      <a:pt x="258" y="114"/>
                    </a:lnTo>
                    <a:lnTo>
                      <a:pt x="260" y="112"/>
                    </a:lnTo>
                    <a:lnTo>
                      <a:pt x="258" y="106"/>
                    </a:lnTo>
                    <a:lnTo>
                      <a:pt x="256" y="98"/>
                    </a:lnTo>
                    <a:lnTo>
                      <a:pt x="256" y="9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88" name="Freeform 6116"/>
              <p:cNvSpPr>
                <a:spLocks/>
              </p:cNvSpPr>
              <p:nvPr/>
            </p:nvSpPr>
            <p:spPr bwMode="auto">
              <a:xfrm>
                <a:off x="1750060" y="1098233"/>
                <a:ext cx="34290" cy="8890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2" y="14"/>
                  </a:cxn>
                  <a:cxn ang="0">
                    <a:pos x="8" y="14"/>
                  </a:cxn>
                  <a:cxn ang="0">
                    <a:pos x="16" y="14"/>
                  </a:cxn>
                  <a:cxn ang="0">
                    <a:pos x="36" y="10"/>
                  </a:cxn>
                  <a:cxn ang="0">
                    <a:pos x="50" y="4"/>
                  </a:cxn>
                  <a:cxn ang="0">
                    <a:pos x="54" y="2"/>
                  </a:cxn>
                  <a:cxn ang="0">
                    <a:pos x="54" y="2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18" y="4"/>
                  </a:cxn>
                  <a:cxn ang="0">
                    <a:pos x="2" y="10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2" y="14"/>
                  </a:cxn>
                </a:cxnLst>
                <a:rect l="0" t="0" r="r" b="b"/>
                <a:pathLst>
                  <a:path w="54" h="14">
                    <a:moveTo>
                      <a:pt x="2" y="14"/>
                    </a:moveTo>
                    <a:lnTo>
                      <a:pt x="2" y="14"/>
                    </a:lnTo>
                    <a:lnTo>
                      <a:pt x="8" y="14"/>
                    </a:lnTo>
                    <a:lnTo>
                      <a:pt x="16" y="14"/>
                    </a:lnTo>
                    <a:lnTo>
                      <a:pt x="36" y="10"/>
                    </a:lnTo>
                    <a:lnTo>
                      <a:pt x="50" y="4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18" y="4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89" name="Freeform 6117"/>
              <p:cNvSpPr>
                <a:spLocks/>
              </p:cNvSpPr>
              <p:nvPr/>
            </p:nvSpPr>
            <p:spPr bwMode="auto">
              <a:xfrm>
                <a:off x="1854200" y="1394143"/>
                <a:ext cx="114300" cy="66040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2" y="42"/>
                  </a:cxn>
                  <a:cxn ang="0">
                    <a:pos x="24" y="50"/>
                  </a:cxn>
                  <a:cxn ang="0">
                    <a:pos x="14" y="52"/>
                  </a:cxn>
                  <a:cxn ang="0">
                    <a:pos x="8" y="54"/>
                  </a:cxn>
                  <a:cxn ang="0">
                    <a:pos x="2" y="56"/>
                  </a:cxn>
                  <a:cxn ang="0">
                    <a:pos x="0" y="58"/>
                  </a:cxn>
                  <a:cxn ang="0">
                    <a:pos x="2" y="62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20" y="74"/>
                  </a:cxn>
                  <a:cxn ang="0">
                    <a:pos x="34" y="78"/>
                  </a:cxn>
                  <a:cxn ang="0">
                    <a:pos x="72" y="86"/>
                  </a:cxn>
                  <a:cxn ang="0">
                    <a:pos x="72" y="86"/>
                  </a:cxn>
                  <a:cxn ang="0">
                    <a:pos x="84" y="88"/>
                  </a:cxn>
                  <a:cxn ang="0">
                    <a:pos x="94" y="92"/>
                  </a:cxn>
                  <a:cxn ang="0">
                    <a:pos x="112" y="100"/>
                  </a:cxn>
                  <a:cxn ang="0">
                    <a:pos x="120" y="102"/>
                  </a:cxn>
                  <a:cxn ang="0">
                    <a:pos x="128" y="104"/>
                  </a:cxn>
                  <a:cxn ang="0">
                    <a:pos x="136" y="102"/>
                  </a:cxn>
                  <a:cxn ang="0">
                    <a:pos x="142" y="96"/>
                  </a:cxn>
                  <a:cxn ang="0">
                    <a:pos x="142" y="96"/>
                  </a:cxn>
                  <a:cxn ang="0">
                    <a:pos x="150" y="90"/>
                  </a:cxn>
                  <a:cxn ang="0">
                    <a:pos x="156" y="88"/>
                  </a:cxn>
                  <a:cxn ang="0">
                    <a:pos x="164" y="86"/>
                  </a:cxn>
                  <a:cxn ang="0">
                    <a:pos x="170" y="86"/>
                  </a:cxn>
                  <a:cxn ang="0">
                    <a:pos x="174" y="84"/>
                  </a:cxn>
                  <a:cxn ang="0">
                    <a:pos x="178" y="78"/>
                  </a:cxn>
                  <a:cxn ang="0">
                    <a:pos x="178" y="78"/>
                  </a:cxn>
                  <a:cxn ang="0">
                    <a:pos x="180" y="74"/>
                  </a:cxn>
                  <a:cxn ang="0">
                    <a:pos x="180" y="72"/>
                  </a:cxn>
                  <a:cxn ang="0">
                    <a:pos x="174" y="72"/>
                  </a:cxn>
                  <a:cxn ang="0">
                    <a:pos x="170" y="72"/>
                  </a:cxn>
                  <a:cxn ang="0">
                    <a:pos x="164" y="70"/>
                  </a:cxn>
                  <a:cxn ang="0">
                    <a:pos x="158" y="66"/>
                  </a:cxn>
                  <a:cxn ang="0">
                    <a:pos x="152" y="58"/>
                  </a:cxn>
                  <a:cxn ang="0">
                    <a:pos x="152" y="58"/>
                  </a:cxn>
                  <a:cxn ang="0">
                    <a:pos x="148" y="50"/>
                  </a:cxn>
                  <a:cxn ang="0">
                    <a:pos x="144" y="44"/>
                  </a:cxn>
                  <a:cxn ang="0">
                    <a:pos x="140" y="42"/>
                  </a:cxn>
                  <a:cxn ang="0">
                    <a:pos x="136" y="42"/>
                  </a:cxn>
                  <a:cxn ang="0">
                    <a:pos x="124" y="36"/>
                  </a:cxn>
                  <a:cxn ang="0">
                    <a:pos x="116" y="30"/>
                  </a:cxn>
                  <a:cxn ang="0">
                    <a:pos x="106" y="20"/>
                  </a:cxn>
                  <a:cxn ang="0">
                    <a:pos x="106" y="20"/>
                  </a:cxn>
                  <a:cxn ang="0">
                    <a:pos x="94" y="10"/>
                  </a:cxn>
                  <a:cxn ang="0">
                    <a:pos x="86" y="2"/>
                  </a:cxn>
                  <a:cxn ang="0">
                    <a:pos x="78" y="0"/>
                  </a:cxn>
                  <a:cxn ang="0">
                    <a:pos x="70" y="0"/>
                  </a:cxn>
                  <a:cxn ang="0">
                    <a:pos x="64" y="4"/>
                  </a:cxn>
                  <a:cxn ang="0">
                    <a:pos x="56" y="10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180" h="104">
                    <a:moveTo>
                      <a:pt x="42" y="32"/>
                    </a:moveTo>
                    <a:lnTo>
                      <a:pt x="42" y="32"/>
                    </a:lnTo>
                    <a:lnTo>
                      <a:pt x="32" y="42"/>
                    </a:lnTo>
                    <a:lnTo>
                      <a:pt x="24" y="50"/>
                    </a:lnTo>
                    <a:lnTo>
                      <a:pt x="14" y="52"/>
                    </a:lnTo>
                    <a:lnTo>
                      <a:pt x="8" y="54"/>
                    </a:lnTo>
                    <a:lnTo>
                      <a:pt x="2" y="56"/>
                    </a:lnTo>
                    <a:lnTo>
                      <a:pt x="0" y="58"/>
                    </a:lnTo>
                    <a:lnTo>
                      <a:pt x="2" y="62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0" y="74"/>
                    </a:lnTo>
                    <a:lnTo>
                      <a:pt x="34" y="78"/>
                    </a:lnTo>
                    <a:lnTo>
                      <a:pt x="72" y="86"/>
                    </a:lnTo>
                    <a:lnTo>
                      <a:pt x="72" y="86"/>
                    </a:lnTo>
                    <a:lnTo>
                      <a:pt x="84" y="88"/>
                    </a:lnTo>
                    <a:lnTo>
                      <a:pt x="94" y="92"/>
                    </a:lnTo>
                    <a:lnTo>
                      <a:pt x="112" y="100"/>
                    </a:lnTo>
                    <a:lnTo>
                      <a:pt x="120" y="102"/>
                    </a:lnTo>
                    <a:lnTo>
                      <a:pt x="128" y="104"/>
                    </a:lnTo>
                    <a:lnTo>
                      <a:pt x="136" y="102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50" y="90"/>
                    </a:lnTo>
                    <a:lnTo>
                      <a:pt x="156" y="88"/>
                    </a:lnTo>
                    <a:lnTo>
                      <a:pt x="164" y="86"/>
                    </a:lnTo>
                    <a:lnTo>
                      <a:pt x="170" y="86"/>
                    </a:lnTo>
                    <a:lnTo>
                      <a:pt x="174" y="84"/>
                    </a:lnTo>
                    <a:lnTo>
                      <a:pt x="178" y="78"/>
                    </a:lnTo>
                    <a:lnTo>
                      <a:pt x="178" y="78"/>
                    </a:lnTo>
                    <a:lnTo>
                      <a:pt x="180" y="74"/>
                    </a:lnTo>
                    <a:lnTo>
                      <a:pt x="180" y="72"/>
                    </a:lnTo>
                    <a:lnTo>
                      <a:pt x="174" y="72"/>
                    </a:lnTo>
                    <a:lnTo>
                      <a:pt x="170" y="72"/>
                    </a:lnTo>
                    <a:lnTo>
                      <a:pt x="164" y="70"/>
                    </a:lnTo>
                    <a:lnTo>
                      <a:pt x="158" y="66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48" y="50"/>
                    </a:lnTo>
                    <a:lnTo>
                      <a:pt x="144" y="44"/>
                    </a:lnTo>
                    <a:lnTo>
                      <a:pt x="140" y="42"/>
                    </a:lnTo>
                    <a:lnTo>
                      <a:pt x="136" y="42"/>
                    </a:lnTo>
                    <a:lnTo>
                      <a:pt x="124" y="36"/>
                    </a:lnTo>
                    <a:lnTo>
                      <a:pt x="116" y="30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94" y="10"/>
                    </a:lnTo>
                    <a:lnTo>
                      <a:pt x="86" y="2"/>
                    </a:lnTo>
                    <a:lnTo>
                      <a:pt x="78" y="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6" y="10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</p:grpSp>
        <p:sp>
          <p:nvSpPr>
            <p:cNvPr id="240" name="Freeform 6134"/>
            <p:cNvSpPr>
              <a:spLocks/>
            </p:cNvSpPr>
            <p:nvPr/>
          </p:nvSpPr>
          <p:spPr bwMode="auto">
            <a:xfrm>
              <a:off x="3549194" y="3600446"/>
              <a:ext cx="3809" cy="507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241" name="Freeform 6135"/>
            <p:cNvSpPr>
              <a:spLocks/>
            </p:cNvSpPr>
            <p:nvPr/>
          </p:nvSpPr>
          <p:spPr bwMode="auto">
            <a:xfrm>
              <a:off x="3554423" y="3592171"/>
              <a:ext cx="1587" cy="158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242" name="Freeform 6136"/>
            <p:cNvSpPr>
              <a:spLocks/>
            </p:cNvSpPr>
            <p:nvPr/>
          </p:nvSpPr>
          <p:spPr bwMode="auto">
            <a:xfrm>
              <a:off x="3542704" y="3591559"/>
              <a:ext cx="3809" cy="507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243" name="Freeform 6138"/>
            <p:cNvSpPr>
              <a:spLocks/>
            </p:cNvSpPr>
            <p:nvPr/>
          </p:nvSpPr>
          <p:spPr bwMode="auto">
            <a:xfrm>
              <a:off x="3544121" y="3604181"/>
              <a:ext cx="2539" cy="380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244" name="Freeform 6144"/>
            <p:cNvSpPr>
              <a:spLocks/>
            </p:cNvSpPr>
            <p:nvPr/>
          </p:nvSpPr>
          <p:spPr bwMode="auto">
            <a:xfrm>
              <a:off x="3540105" y="3582584"/>
              <a:ext cx="5081" cy="3809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245" name="Freeform 6149"/>
            <p:cNvSpPr>
              <a:spLocks/>
            </p:cNvSpPr>
            <p:nvPr/>
          </p:nvSpPr>
          <p:spPr bwMode="auto">
            <a:xfrm>
              <a:off x="3533726" y="3592044"/>
              <a:ext cx="3175" cy="158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246" name="Freeform 6150"/>
            <p:cNvSpPr>
              <a:spLocks/>
            </p:cNvSpPr>
            <p:nvPr/>
          </p:nvSpPr>
          <p:spPr bwMode="auto">
            <a:xfrm>
              <a:off x="3536330" y="3600797"/>
              <a:ext cx="3809" cy="253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</p:grpSp>
      <p:sp>
        <p:nvSpPr>
          <p:cNvPr id="327" name="Oval 326"/>
          <p:cNvSpPr/>
          <p:nvPr/>
        </p:nvSpPr>
        <p:spPr>
          <a:xfrm flipH="1">
            <a:off x="332877" y="1380951"/>
            <a:ext cx="420343" cy="439905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8" name="TextBox 327"/>
          <p:cNvSpPr txBox="1"/>
          <p:nvPr/>
        </p:nvSpPr>
        <p:spPr>
          <a:xfrm flipH="1">
            <a:off x="450786" y="1491630"/>
            <a:ext cx="2693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5400000" scaled="1"/>
                </a:gradFill>
              </a:rPr>
              <a:t>95%</a:t>
            </a:r>
          </a:p>
        </p:txBody>
      </p:sp>
      <p:sp>
        <p:nvSpPr>
          <p:cNvPr id="329" name="TextBox 328"/>
          <p:cNvSpPr txBox="1"/>
          <p:nvPr/>
        </p:nvSpPr>
        <p:spPr>
          <a:xfrm flipH="1">
            <a:off x="911880" y="1411049"/>
            <a:ext cx="2259266" cy="3693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Customer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area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1" name="Group 330"/>
          <p:cNvGrpSpPr/>
          <p:nvPr/>
        </p:nvGrpSpPr>
        <p:grpSpPr>
          <a:xfrm flipH="1">
            <a:off x="879076" y="1766890"/>
            <a:ext cx="1728597" cy="2885"/>
            <a:chOff x="581144" y="2797398"/>
            <a:chExt cx="1728597" cy="2885"/>
          </a:xfrm>
        </p:grpSpPr>
        <p:cxnSp>
          <p:nvCxnSpPr>
            <p:cNvPr id="332" name="Straight Connector 331"/>
            <p:cNvCxnSpPr/>
            <p:nvPr/>
          </p:nvCxnSpPr>
          <p:spPr>
            <a:xfrm>
              <a:off x="676399" y="2800283"/>
              <a:ext cx="16333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581144" y="2797398"/>
              <a:ext cx="17538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340892" y="5282984"/>
            <a:ext cx="3023778" cy="1163910"/>
            <a:chOff x="1440038" y="5224463"/>
            <a:chExt cx="3023778" cy="1400323"/>
          </a:xfrm>
        </p:grpSpPr>
        <p:sp>
          <p:nvSpPr>
            <p:cNvPr id="452" name="TextBox 451"/>
            <p:cNvSpPr txBox="1"/>
            <p:nvPr/>
          </p:nvSpPr>
          <p:spPr>
            <a:xfrm>
              <a:off x="1440074" y="5224463"/>
              <a:ext cx="2895334" cy="27699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95% Commercial applications</a:t>
              </a: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1440038" y="5578346"/>
              <a:ext cx="3023778" cy="1046440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Projects materialized for Factories, Hotels, Offices , Warehouses , Schools etc.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187" name="Rectangle 186"/>
          <p:cNvSpPr/>
          <p:nvPr/>
        </p:nvSpPr>
        <p:spPr>
          <a:xfrm>
            <a:off x="4571999" y="4771697"/>
            <a:ext cx="4572000" cy="2088252"/>
          </a:xfrm>
          <a:prstGeom prst="rect">
            <a:avLst/>
          </a:prstGeom>
          <a:gradFill>
            <a:gsLst>
              <a:gs pos="1000">
                <a:schemeClr val="tx2">
                  <a:alpha val="93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0B6B88-034C-4D92-BB43-0195CE8DA82D}"/>
              </a:ext>
            </a:extLst>
          </p:cNvPr>
          <p:cNvGrpSpPr/>
          <p:nvPr/>
        </p:nvGrpSpPr>
        <p:grpSpPr>
          <a:xfrm>
            <a:off x="906839" y="1820389"/>
            <a:ext cx="5580327" cy="1843118"/>
            <a:chOff x="906839" y="1820389"/>
            <a:chExt cx="5580327" cy="1843118"/>
          </a:xfrm>
        </p:grpSpPr>
        <p:sp>
          <p:nvSpPr>
            <p:cNvPr id="330" name="TextBox 329"/>
            <p:cNvSpPr txBox="1"/>
            <p:nvPr/>
          </p:nvSpPr>
          <p:spPr>
            <a:xfrm flipH="1">
              <a:off x="906839" y="1820389"/>
              <a:ext cx="1508267" cy="27699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ASEAN</a:t>
              </a:r>
            </a:p>
          </p:txBody>
        </p:sp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F10B0CAE-C38D-4EB6-9B99-054E7614E609}"/>
                </a:ext>
              </a:extLst>
            </p:cNvPr>
            <p:cNvSpPr/>
            <p:nvPr/>
          </p:nvSpPr>
          <p:spPr>
            <a:xfrm>
              <a:off x="5658647" y="2990428"/>
              <a:ext cx="828519" cy="673079"/>
            </a:xfrm>
            <a:prstGeom prst="flowChartConnector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391DB4C-D3BA-441E-8908-EB35E6CD200A}"/>
              </a:ext>
            </a:extLst>
          </p:cNvPr>
          <p:cNvGrpSpPr/>
          <p:nvPr/>
        </p:nvGrpSpPr>
        <p:grpSpPr>
          <a:xfrm>
            <a:off x="5980933" y="5282983"/>
            <a:ext cx="2895334" cy="1163911"/>
            <a:chOff x="1440074" y="5224463"/>
            <a:chExt cx="2895334" cy="1163911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CB71B2F-B848-4ED7-B2A3-CF748EA16B19}"/>
                </a:ext>
              </a:extLst>
            </p:cNvPr>
            <p:cNvSpPr txBox="1"/>
            <p:nvPr/>
          </p:nvSpPr>
          <p:spPr>
            <a:xfrm>
              <a:off x="1440074" y="5224463"/>
              <a:ext cx="2895334" cy="27699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65% off-grid /45% on-grid  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9ED5364-C2B4-41A4-9A1A-60C5185EB9DD}"/>
                </a:ext>
              </a:extLst>
            </p:cNvPr>
            <p:cNvSpPr txBox="1"/>
            <p:nvPr/>
          </p:nvSpPr>
          <p:spPr>
            <a:xfrm>
              <a:off x="1440074" y="5742043"/>
              <a:ext cx="2764056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Specialized in off-grid applications  with storage </a:t>
              </a:r>
            </a:p>
            <a:p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7" name="Freeform 334">
            <a:extLst>
              <a:ext uri="{FF2B5EF4-FFF2-40B4-BE49-F238E27FC236}">
                <a16:creationId xmlns:a16="http://schemas.microsoft.com/office/drawing/2014/main" id="{97703892-E006-4B95-9C5E-51A50253CAE5}"/>
              </a:ext>
            </a:extLst>
          </p:cNvPr>
          <p:cNvSpPr>
            <a:spLocks noEditPoints="1"/>
          </p:cNvSpPr>
          <p:nvPr/>
        </p:nvSpPr>
        <p:spPr bwMode="auto">
          <a:xfrm>
            <a:off x="439012" y="5441000"/>
            <a:ext cx="795165" cy="824353"/>
          </a:xfrm>
          <a:custGeom>
            <a:avLst/>
            <a:gdLst>
              <a:gd name="T0" fmla="*/ 723 w 904"/>
              <a:gd name="T1" fmla="*/ 602 h 753"/>
              <a:gd name="T2" fmla="*/ 512 w 904"/>
              <a:gd name="T3" fmla="*/ 602 h 753"/>
              <a:gd name="T4" fmla="*/ 512 w 904"/>
              <a:gd name="T5" fmla="*/ 722 h 753"/>
              <a:gd name="T6" fmla="*/ 181 w 904"/>
              <a:gd name="T7" fmla="*/ 542 h 753"/>
              <a:gd name="T8" fmla="*/ 181 w 904"/>
              <a:gd name="T9" fmla="*/ 722 h 753"/>
              <a:gd name="T10" fmla="*/ 391 w 904"/>
              <a:gd name="T11" fmla="*/ 722 h 753"/>
              <a:gd name="T12" fmla="*/ 331 w 904"/>
              <a:gd name="T13" fmla="*/ 524 h 753"/>
              <a:gd name="T14" fmla="*/ 327 w 904"/>
              <a:gd name="T15" fmla="*/ 516 h 753"/>
              <a:gd name="T16" fmla="*/ 319 w 904"/>
              <a:gd name="T17" fmla="*/ 512 h 753"/>
              <a:gd name="T18" fmla="*/ 163 w 904"/>
              <a:gd name="T19" fmla="*/ 512 h 753"/>
              <a:gd name="T20" fmla="*/ 155 w 904"/>
              <a:gd name="T21" fmla="*/ 516 h 753"/>
              <a:gd name="T22" fmla="*/ 151 w 904"/>
              <a:gd name="T23" fmla="*/ 524 h 753"/>
              <a:gd name="T24" fmla="*/ 91 w 904"/>
              <a:gd name="T25" fmla="*/ 722 h 753"/>
              <a:gd name="T26" fmla="*/ 813 w 904"/>
              <a:gd name="T27" fmla="*/ 722 h 753"/>
              <a:gd name="T28" fmla="*/ 753 w 904"/>
              <a:gd name="T29" fmla="*/ 584 h 753"/>
              <a:gd name="T30" fmla="*/ 748 w 904"/>
              <a:gd name="T31" fmla="*/ 577 h 753"/>
              <a:gd name="T32" fmla="*/ 741 w 904"/>
              <a:gd name="T33" fmla="*/ 572 h 753"/>
              <a:gd name="T34" fmla="*/ 494 w 904"/>
              <a:gd name="T35" fmla="*/ 572 h 753"/>
              <a:gd name="T36" fmla="*/ 487 w 904"/>
              <a:gd name="T37" fmla="*/ 577 h 753"/>
              <a:gd name="T38" fmla="*/ 482 w 904"/>
              <a:gd name="T39" fmla="*/ 584 h 753"/>
              <a:gd name="T40" fmla="*/ 421 w 904"/>
              <a:gd name="T41" fmla="*/ 722 h 753"/>
              <a:gd name="T42" fmla="*/ 723 w 904"/>
              <a:gd name="T43" fmla="*/ 121 h 753"/>
              <a:gd name="T44" fmla="*/ 723 w 904"/>
              <a:gd name="T45" fmla="*/ 241 h 753"/>
              <a:gd name="T46" fmla="*/ 843 w 904"/>
              <a:gd name="T47" fmla="*/ 722 h 753"/>
              <a:gd name="T48" fmla="*/ 885 w 904"/>
              <a:gd name="T49" fmla="*/ 376 h 753"/>
              <a:gd name="T50" fmla="*/ 895 w 904"/>
              <a:gd name="T51" fmla="*/ 375 h 753"/>
              <a:gd name="T52" fmla="*/ 903 w 904"/>
              <a:gd name="T53" fmla="*/ 366 h 753"/>
              <a:gd name="T54" fmla="*/ 903 w 904"/>
              <a:gd name="T55" fmla="*/ 358 h 753"/>
              <a:gd name="T56" fmla="*/ 898 w 904"/>
              <a:gd name="T57" fmla="*/ 350 h 753"/>
              <a:gd name="T58" fmla="*/ 813 w 904"/>
              <a:gd name="T59" fmla="*/ 106 h 753"/>
              <a:gd name="T60" fmla="*/ 811 w 904"/>
              <a:gd name="T61" fmla="*/ 97 h 753"/>
              <a:gd name="T62" fmla="*/ 804 w 904"/>
              <a:gd name="T63" fmla="*/ 92 h 753"/>
              <a:gd name="T64" fmla="*/ 708 w 904"/>
              <a:gd name="T65" fmla="*/ 91 h 753"/>
              <a:gd name="T66" fmla="*/ 699 w 904"/>
              <a:gd name="T67" fmla="*/ 93 h 753"/>
              <a:gd name="T68" fmla="*/ 694 w 904"/>
              <a:gd name="T69" fmla="*/ 99 h 753"/>
              <a:gd name="T70" fmla="*/ 693 w 904"/>
              <a:gd name="T71" fmla="*/ 221 h 753"/>
              <a:gd name="T72" fmla="*/ 333 w 904"/>
              <a:gd name="T73" fmla="*/ 0 h 753"/>
              <a:gd name="T74" fmla="*/ 325 w 904"/>
              <a:gd name="T75" fmla="*/ 1 h 753"/>
              <a:gd name="T76" fmla="*/ 318 w 904"/>
              <a:gd name="T77" fmla="*/ 7 h 753"/>
              <a:gd name="T78" fmla="*/ 316 w 904"/>
              <a:gd name="T79" fmla="*/ 15 h 753"/>
              <a:gd name="T80" fmla="*/ 319 w 904"/>
              <a:gd name="T81" fmla="*/ 24 h 753"/>
              <a:gd name="T82" fmla="*/ 391 w 904"/>
              <a:gd name="T83" fmla="*/ 70 h 753"/>
              <a:gd name="T84" fmla="*/ 69 w 904"/>
              <a:gd name="T85" fmla="*/ 394 h 753"/>
              <a:gd name="T86" fmla="*/ 6 w 904"/>
              <a:gd name="T87" fmla="*/ 424 h 753"/>
              <a:gd name="T88" fmla="*/ 1 w 904"/>
              <a:gd name="T89" fmla="*/ 432 h 753"/>
              <a:gd name="T90" fmla="*/ 1 w 904"/>
              <a:gd name="T91" fmla="*/ 440 h 753"/>
              <a:gd name="T92" fmla="*/ 7 w 904"/>
              <a:gd name="T93" fmla="*/ 450 h 753"/>
              <a:gd name="T94" fmla="*/ 19 w 904"/>
              <a:gd name="T95" fmla="*/ 451 h 753"/>
              <a:gd name="T96" fmla="*/ 61 w 904"/>
              <a:gd name="T97" fmla="*/ 722 h 753"/>
              <a:gd name="T98" fmla="*/ 9 w 904"/>
              <a:gd name="T99" fmla="*/ 724 h 753"/>
              <a:gd name="T100" fmla="*/ 3 w 904"/>
              <a:gd name="T101" fmla="*/ 730 h 753"/>
              <a:gd name="T102" fmla="*/ 0 w 904"/>
              <a:gd name="T103" fmla="*/ 738 h 753"/>
              <a:gd name="T104" fmla="*/ 3 w 904"/>
              <a:gd name="T105" fmla="*/ 746 h 753"/>
              <a:gd name="T106" fmla="*/ 9 w 904"/>
              <a:gd name="T107" fmla="*/ 751 h 753"/>
              <a:gd name="T108" fmla="*/ 166 w 904"/>
              <a:gd name="T109" fmla="*/ 753 h 753"/>
              <a:gd name="T110" fmla="*/ 738 w 904"/>
              <a:gd name="T111" fmla="*/ 753 h 753"/>
              <a:gd name="T112" fmla="*/ 894 w 904"/>
              <a:gd name="T113" fmla="*/ 751 h 753"/>
              <a:gd name="T114" fmla="*/ 901 w 904"/>
              <a:gd name="T115" fmla="*/ 746 h 753"/>
              <a:gd name="T116" fmla="*/ 904 w 904"/>
              <a:gd name="T117" fmla="*/ 738 h 753"/>
              <a:gd name="T118" fmla="*/ 901 w 904"/>
              <a:gd name="T119" fmla="*/ 730 h 753"/>
              <a:gd name="T120" fmla="*/ 894 w 904"/>
              <a:gd name="T121" fmla="*/ 724 h 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4" h="753">
                <a:moveTo>
                  <a:pt x="632" y="722"/>
                </a:moveTo>
                <a:lnTo>
                  <a:pt x="632" y="602"/>
                </a:lnTo>
                <a:lnTo>
                  <a:pt x="723" y="602"/>
                </a:lnTo>
                <a:lnTo>
                  <a:pt x="723" y="722"/>
                </a:lnTo>
                <a:lnTo>
                  <a:pt x="632" y="722"/>
                </a:lnTo>
                <a:close/>
                <a:moveTo>
                  <a:pt x="512" y="602"/>
                </a:moveTo>
                <a:lnTo>
                  <a:pt x="602" y="602"/>
                </a:lnTo>
                <a:lnTo>
                  <a:pt x="602" y="722"/>
                </a:lnTo>
                <a:lnTo>
                  <a:pt x="512" y="722"/>
                </a:lnTo>
                <a:lnTo>
                  <a:pt x="512" y="602"/>
                </a:lnTo>
                <a:close/>
                <a:moveTo>
                  <a:pt x="181" y="722"/>
                </a:moveTo>
                <a:lnTo>
                  <a:pt x="181" y="542"/>
                </a:lnTo>
                <a:lnTo>
                  <a:pt x="301" y="542"/>
                </a:lnTo>
                <a:lnTo>
                  <a:pt x="301" y="722"/>
                </a:lnTo>
                <a:lnTo>
                  <a:pt x="181" y="722"/>
                </a:lnTo>
                <a:close/>
                <a:moveTo>
                  <a:pt x="91" y="417"/>
                </a:moveTo>
                <a:lnTo>
                  <a:pt x="391" y="273"/>
                </a:lnTo>
                <a:lnTo>
                  <a:pt x="391" y="722"/>
                </a:lnTo>
                <a:lnTo>
                  <a:pt x="331" y="722"/>
                </a:lnTo>
                <a:lnTo>
                  <a:pt x="331" y="527"/>
                </a:lnTo>
                <a:lnTo>
                  <a:pt x="331" y="524"/>
                </a:lnTo>
                <a:lnTo>
                  <a:pt x="330" y="521"/>
                </a:lnTo>
                <a:lnTo>
                  <a:pt x="329" y="519"/>
                </a:lnTo>
                <a:lnTo>
                  <a:pt x="327" y="516"/>
                </a:lnTo>
                <a:lnTo>
                  <a:pt x="325" y="514"/>
                </a:lnTo>
                <a:lnTo>
                  <a:pt x="323" y="513"/>
                </a:lnTo>
                <a:lnTo>
                  <a:pt x="319" y="512"/>
                </a:lnTo>
                <a:lnTo>
                  <a:pt x="316" y="512"/>
                </a:lnTo>
                <a:lnTo>
                  <a:pt x="166" y="512"/>
                </a:lnTo>
                <a:lnTo>
                  <a:pt x="163" y="512"/>
                </a:lnTo>
                <a:lnTo>
                  <a:pt x="160" y="513"/>
                </a:lnTo>
                <a:lnTo>
                  <a:pt x="157" y="514"/>
                </a:lnTo>
                <a:lnTo>
                  <a:pt x="155" y="516"/>
                </a:lnTo>
                <a:lnTo>
                  <a:pt x="153" y="519"/>
                </a:lnTo>
                <a:lnTo>
                  <a:pt x="152" y="521"/>
                </a:lnTo>
                <a:lnTo>
                  <a:pt x="151" y="524"/>
                </a:lnTo>
                <a:lnTo>
                  <a:pt x="151" y="527"/>
                </a:lnTo>
                <a:lnTo>
                  <a:pt x="151" y="722"/>
                </a:lnTo>
                <a:lnTo>
                  <a:pt x="91" y="722"/>
                </a:lnTo>
                <a:lnTo>
                  <a:pt x="91" y="417"/>
                </a:lnTo>
                <a:close/>
                <a:moveTo>
                  <a:pt x="813" y="332"/>
                </a:moveTo>
                <a:lnTo>
                  <a:pt x="813" y="722"/>
                </a:lnTo>
                <a:lnTo>
                  <a:pt x="753" y="722"/>
                </a:lnTo>
                <a:lnTo>
                  <a:pt x="753" y="587"/>
                </a:lnTo>
                <a:lnTo>
                  <a:pt x="753" y="584"/>
                </a:lnTo>
                <a:lnTo>
                  <a:pt x="752" y="582"/>
                </a:lnTo>
                <a:lnTo>
                  <a:pt x="750" y="579"/>
                </a:lnTo>
                <a:lnTo>
                  <a:pt x="748" y="577"/>
                </a:lnTo>
                <a:lnTo>
                  <a:pt x="746" y="574"/>
                </a:lnTo>
                <a:lnTo>
                  <a:pt x="744" y="573"/>
                </a:lnTo>
                <a:lnTo>
                  <a:pt x="741" y="572"/>
                </a:lnTo>
                <a:lnTo>
                  <a:pt x="738" y="572"/>
                </a:lnTo>
                <a:lnTo>
                  <a:pt x="497" y="572"/>
                </a:lnTo>
                <a:lnTo>
                  <a:pt x="494" y="572"/>
                </a:lnTo>
                <a:lnTo>
                  <a:pt x="491" y="573"/>
                </a:lnTo>
                <a:lnTo>
                  <a:pt x="489" y="574"/>
                </a:lnTo>
                <a:lnTo>
                  <a:pt x="487" y="577"/>
                </a:lnTo>
                <a:lnTo>
                  <a:pt x="484" y="579"/>
                </a:lnTo>
                <a:lnTo>
                  <a:pt x="483" y="582"/>
                </a:lnTo>
                <a:lnTo>
                  <a:pt x="482" y="584"/>
                </a:lnTo>
                <a:lnTo>
                  <a:pt x="482" y="587"/>
                </a:lnTo>
                <a:lnTo>
                  <a:pt x="482" y="722"/>
                </a:lnTo>
                <a:lnTo>
                  <a:pt x="421" y="722"/>
                </a:lnTo>
                <a:lnTo>
                  <a:pt x="421" y="89"/>
                </a:lnTo>
                <a:lnTo>
                  <a:pt x="813" y="332"/>
                </a:lnTo>
                <a:close/>
                <a:moveTo>
                  <a:pt x="723" y="121"/>
                </a:moveTo>
                <a:lnTo>
                  <a:pt x="783" y="121"/>
                </a:lnTo>
                <a:lnTo>
                  <a:pt x="783" y="278"/>
                </a:lnTo>
                <a:lnTo>
                  <a:pt x="723" y="241"/>
                </a:lnTo>
                <a:lnTo>
                  <a:pt x="723" y="121"/>
                </a:lnTo>
                <a:close/>
                <a:moveTo>
                  <a:pt x="889" y="722"/>
                </a:moveTo>
                <a:lnTo>
                  <a:pt x="843" y="722"/>
                </a:lnTo>
                <a:lnTo>
                  <a:pt x="843" y="351"/>
                </a:lnTo>
                <a:lnTo>
                  <a:pt x="880" y="374"/>
                </a:lnTo>
                <a:lnTo>
                  <a:pt x="885" y="376"/>
                </a:lnTo>
                <a:lnTo>
                  <a:pt x="889" y="377"/>
                </a:lnTo>
                <a:lnTo>
                  <a:pt x="892" y="376"/>
                </a:lnTo>
                <a:lnTo>
                  <a:pt x="895" y="375"/>
                </a:lnTo>
                <a:lnTo>
                  <a:pt x="898" y="373"/>
                </a:lnTo>
                <a:lnTo>
                  <a:pt x="901" y="369"/>
                </a:lnTo>
                <a:lnTo>
                  <a:pt x="903" y="366"/>
                </a:lnTo>
                <a:lnTo>
                  <a:pt x="903" y="364"/>
                </a:lnTo>
                <a:lnTo>
                  <a:pt x="904" y="361"/>
                </a:lnTo>
                <a:lnTo>
                  <a:pt x="903" y="358"/>
                </a:lnTo>
                <a:lnTo>
                  <a:pt x="902" y="356"/>
                </a:lnTo>
                <a:lnTo>
                  <a:pt x="901" y="352"/>
                </a:lnTo>
                <a:lnTo>
                  <a:pt x="898" y="350"/>
                </a:lnTo>
                <a:lnTo>
                  <a:pt x="896" y="349"/>
                </a:lnTo>
                <a:lnTo>
                  <a:pt x="813" y="297"/>
                </a:lnTo>
                <a:lnTo>
                  <a:pt x="813" y="106"/>
                </a:lnTo>
                <a:lnTo>
                  <a:pt x="813" y="102"/>
                </a:lnTo>
                <a:lnTo>
                  <a:pt x="812" y="99"/>
                </a:lnTo>
                <a:lnTo>
                  <a:pt x="811" y="97"/>
                </a:lnTo>
                <a:lnTo>
                  <a:pt x="808" y="95"/>
                </a:lnTo>
                <a:lnTo>
                  <a:pt x="806" y="93"/>
                </a:lnTo>
                <a:lnTo>
                  <a:pt x="804" y="92"/>
                </a:lnTo>
                <a:lnTo>
                  <a:pt x="801" y="91"/>
                </a:lnTo>
                <a:lnTo>
                  <a:pt x="798" y="91"/>
                </a:lnTo>
                <a:lnTo>
                  <a:pt x="708" y="91"/>
                </a:lnTo>
                <a:lnTo>
                  <a:pt x="704" y="91"/>
                </a:lnTo>
                <a:lnTo>
                  <a:pt x="702" y="92"/>
                </a:lnTo>
                <a:lnTo>
                  <a:pt x="699" y="93"/>
                </a:lnTo>
                <a:lnTo>
                  <a:pt x="697" y="95"/>
                </a:lnTo>
                <a:lnTo>
                  <a:pt x="695" y="97"/>
                </a:lnTo>
                <a:lnTo>
                  <a:pt x="694" y="99"/>
                </a:lnTo>
                <a:lnTo>
                  <a:pt x="693" y="102"/>
                </a:lnTo>
                <a:lnTo>
                  <a:pt x="693" y="106"/>
                </a:lnTo>
                <a:lnTo>
                  <a:pt x="693" y="221"/>
                </a:lnTo>
                <a:lnTo>
                  <a:pt x="340" y="3"/>
                </a:lnTo>
                <a:lnTo>
                  <a:pt x="336" y="0"/>
                </a:lnTo>
                <a:lnTo>
                  <a:pt x="333" y="0"/>
                </a:lnTo>
                <a:lnTo>
                  <a:pt x="331" y="0"/>
                </a:lnTo>
                <a:lnTo>
                  <a:pt x="328" y="0"/>
                </a:lnTo>
                <a:lnTo>
                  <a:pt x="325" y="1"/>
                </a:lnTo>
                <a:lnTo>
                  <a:pt x="323" y="3"/>
                </a:lnTo>
                <a:lnTo>
                  <a:pt x="320" y="5"/>
                </a:lnTo>
                <a:lnTo>
                  <a:pt x="318" y="7"/>
                </a:lnTo>
                <a:lnTo>
                  <a:pt x="317" y="10"/>
                </a:lnTo>
                <a:lnTo>
                  <a:pt x="316" y="12"/>
                </a:lnTo>
                <a:lnTo>
                  <a:pt x="316" y="15"/>
                </a:lnTo>
                <a:lnTo>
                  <a:pt x="317" y="19"/>
                </a:lnTo>
                <a:lnTo>
                  <a:pt x="317" y="21"/>
                </a:lnTo>
                <a:lnTo>
                  <a:pt x="319" y="24"/>
                </a:lnTo>
                <a:lnTo>
                  <a:pt x="321" y="26"/>
                </a:lnTo>
                <a:lnTo>
                  <a:pt x="324" y="28"/>
                </a:lnTo>
                <a:lnTo>
                  <a:pt x="391" y="70"/>
                </a:lnTo>
                <a:lnTo>
                  <a:pt x="391" y="239"/>
                </a:lnTo>
                <a:lnTo>
                  <a:pt x="72" y="393"/>
                </a:lnTo>
                <a:lnTo>
                  <a:pt x="69" y="394"/>
                </a:lnTo>
                <a:lnTo>
                  <a:pt x="67" y="395"/>
                </a:lnTo>
                <a:lnTo>
                  <a:pt x="8" y="423"/>
                </a:lnTo>
                <a:lnTo>
                  <a:pt x="6" y="424"/>
                </a:lnTo>
                <a:lnTo>
                  <a:pt x="4" y="426"/>
                </a:lnTo>
                <a:lnTo>
                  <a:pt x="2" y="429"/>
                </a:lnTo>
                <a:lnTo>
                  <a:pt x="1" y="432"/>
                </a:lnTo>
                <a:lnTo>
                  <a:pt x="1" y="435"/>
                </a:lnTo>
                <a:lnTo>
                  <a:pt x="1" y="437"/>
                </a:lnTo>
                <a:lnTo>
                  <a:pt x="1" y="440"/>
                </a:lnTo>
                <a:lnTo>
                  <a:pt x="2" y="444"/>
                </a:lnTo>
                <a:lnTo>
                  <a:pt x="4" y="447"/>
                </a:lnTo>
                <a:lnTo>
                  <a:pt x="7" y="450"/>
                </a:lnTo>
                <a:lnTo>
                  <a:pt x="12" y="451"/>
                </a:lnTo>
                <a:lnTo>
                  <a:pt x="16" y="452"/>
                </a:lnTo>
                <a:lnTo>
                  <a:pt x="19" y="451"/>
                </a:lnTo>
                <a:lnTo>
                  <a:pt x="22" y="450"/>
                </a:lnTo>
                <a:lnTo>
                  <a:pt x="61" y="432"/>
                </a:lnTo>
                <a:lnTo>
                  <a:pt x="61" y="722"/>
                </a:lnTo>
                <a:lnTo>
                  <a:pt x="16" y="722"/>
                </a:lnTo>
                <a:lnTo>
                  <a:pt x="13" y="724"/>
                </a:lnTo>
                <a:lnTo>
                  <a:pt x="9" y="724"/>
                </a:lnTo>
                <a:lnTo>
                  <a:pt x="7" y="726"/>
                </a:lnTo>
                <a:lnTo>
                  <a:pt x="5" y="727"/>
                </a:lnTo>
                <a:lnTo>
                  <a:pt x="3" y="730"/>
                </a:lnTo>
                <a:lnTo>
                  <a:pt x="2" y="732"/>
                </a:lnTo>
                <a:lnTo>
                  <a:pt x="1" y="735"/>
                </a:lnTo>
                <a:lnTo>
                  <a:pt x="0" y="738"/>
                </a:lnTo>
                <a:lnTo>
                  <a:pt x="1" y="741"/>
                </a:lnTo>
                <a:lnTo>
                  <a:pt x="2" y="744"/>
                </a:lnTo>
                <a:lnTo>
                  <a:pt x="3" y="746"/>
                </a:lnTo>
                <a:lnTo>
                  <a:pt x="5" y="748"/>
                </a:lnTo>
                <a:lnTo>
                  <a:pt x="7" y="750"/>
                </a:lnTo>
                <a:lnTo>
                  <a:pt x="9" y="751"/>
                </a:lnTo>
                <a:lnTo>
                  <a:pt x="13" y="753"/>
                </a:lnTo>
                <a:lnTo>
                  <a:pt x="16" y="753"/>
                </a:lnTo>
                <a:lnTo>
                  <a:pt x="166" y="753"/>
                </a:lnTo>
                <a:lnTo>
                  <a:pt x="316" y="753"/>
                </a:lnTo>
                <a:lnTo>
                  <a:pt x="497" y="753"/>
                </a:lnTo>
                <a:lnTo>
                  <a:pt x="738" y="753"/>
                </a:lnTo>
                <a:lnTo>
                  <a:pt x="889" y="753"/>
                </a:lnTo>
                <a:lnTo>
                  <a:pt x="891" y="753"/>
                </a:lnTo>
                <a:lnTo>
                  <a:pt x="894" y="751"/>
                </a:lnTo>
                <a:lnTo>
                  <a:pt x="896" y="750"/>
                </a:lnTo>
                <a:lnTo>
                  <a:pt x="898" y="748"/>
                </a:lnTo>
                <a:lnTo>
                  <a:pt x="901" y="746"/>
                </a:lnTo>
                <a:lnTo>
                  <a:pt x="902" y="744"/>
                </a:lnTo>
                <a:lnTo>
                  <a:pt x="903" y="741"/>
                </a:lnTo>
                <a:lnTo>
                  <a:pt x="904" y="738"/>
                </a:lnTo>
                <a:lnTo>
                  <a:pt x="903" y="735"/>
                </a:lnTo>
                <a:lnTo>
                  <a:pt x="902" y="732"/>
                </a:lnTo>
                <a:lnTo>
                  <a:pt x="901" y="730"/>
                </a:lnTo>
                <a:lnTo>
                  <a:pt x="898" y="727"/>
                </a:lnTo>
                <a:lnTo>
                  <a:pt x="896" y="726"/>
                </a:lnTo>
                <a:lnTo>
                  <a:pt x="894" y="724"/>
                </a:lnTo>
                <a:lnTo>
                  <a:pt x="891" y="724"/>
                </a:lnTo>
                <a:lnTo>
                  <a:pt x="889" y="722"/>
                </a:lnTo>
                <a:close/>
              </a:path>
            </a:pathLst>
          </a:custGeom>
          <a:gradFill>
            <a:gsLst>
              <a:gs pos="5000">
                <a:schemeClr val="bg1"/>
              </a:gs>
              <a:gs pos="100000">
                <a:schemeClr val="bg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9E8487-1285-47BC-A562-2E8323CF100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42" y="5360275"/>
            <a:ext cx="1131250" cy="998483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ED404F-FD66-4F8B-9AD5-5093E470B396}"/>
              </a:ext>
            </a:extLst>
          </p:cNvPr>
          <p:cNvGrpSpPr/>
          <p:nvPr/>
        </p:nvGrpSpPr>
        <p:grpSpPr>
          <a:xfrm>
            <a:off x="903644" y="2180288"/>
            <a:ext cx="4902900" cy="1505711"/>
            <a:chOff x="903644" y="2180288"/>
            <a:chExt cx="4902900" cy="1505711"/>
          </a:xfrm>
        </p:grpSpPr>
        <p:sp>
          <p:nvSpPr>
            <p:cNvPr id="147" name="Flowchart: Connector 146">
              <a:extLst>
                <a:ext uri="{FF2B5EF4-FFF2-40B4-BE49-F238E27FC236}">
                  <a16:creationId xmlns:a16="http://schemas.microsoft.com/office/drawing/2014/main" id="{B5E93898-1F35-486A-98A2-4D40C79D6E1C}"/>
                </a:ext>
              </a:extLst>
            </p:cNvPr>
            <p:cNvSpPr/>
            <p:nvPr/>
          </p:nvSpPr>
          <p:spPr>
            <a:xfrm>
              <a:off x="4978025" y="3012920"/>
              <a:ext cx="828519" cy="673079"/>
            </a:xfrm>
            <a:prstGeom prst="flowChartConnector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C020239B-4C98-47E5-A54A-0DD211430789}"/>
                </a:ext>
              </a:extLst>
            </p:cNvPr>
            <p:cNvSpPr txBox="1"/>
            <p:nvPr/>
          </p:nvSpPr>
          <p:spPr>
            <a:xfrm flipH="1">
              <a:off x="903644" y="2180288"/>
              <a:ext cx="1633341" cy="27699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Greater India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F9C805-D1D8-471F-B08E-0DBB02DAE0F4}"/>
              </a:ext>
            </a:extLst>
          </p:cNvPr>
          <p:cNvGrpSpPr/>
          <p:nvPr/>
        </p:nvGrpSpPr>
        <p:grpSpPr>
          <a:xfrm>
            <a:off x="911880" y="2558515"/>
            <a:ext cx="6360379" cy="1939029"/>
            <a:chOff x="911880" y="2558515"/>
            <a:chExt cx="6360379" cy="1939029"/>
          </a:xfrm>
        </p:grpSpPr>
        <p:sp>
          <p:nvSpPr>
            <p:cNvPr id="146" name="Flowchart: Connector 145">
              <a:extLst>
                <a:ext uri="{FF2B5EF4-FFF2-40B4-BE49-F238E27FC236}">
                  <a16:creationId xmlns:a16="http://schemas.microsoft.com/office/drawing/2014/main" id="{E776ED4F-5E10-4B3F-A8F9-54245D7362FA}"/>
                </a:ext>
              </a:extLst>
            </p:cNvPr>
            <p:cNvSpPr/>
            <p:nvPr/>
          </p:nvSpPr>
          <p:spPr>
            <a:xfrm>
              <a:off x="6443740" y="3824465"/>
              <a:ext cx="828519" cy="673079"/>
            </a:xfrm>
            <a:prstGeom prst="flowChartConnector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542F613-E999-4574-A90E-E4B20DD16801}"/>
                </a:ext>
              </a:extLst>
            </p:cNvPr>
            <p:cNvSpPr txBox="1"/>
            <p:nvPr/>
          </p:nvSpPr>
          <p:spPr>
            <a:xfrm flipH="1">
              <a:off x="911880" y="2558515"/>
              <a:ext cx="1633341" cy="27699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Oceania </a:t>
              </a:r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4057AAA0-DA01-4388-B980-7374AB1462D7}"/>
              </a:ext>
            </a:extLst>
          </p:cNvPr>
          <p:cNvSpPr/>
          <p:nvPr/>
        </p:nvSpPr>
        <p:spPr>
          <a:xfrm flipH="1">
            <a:off x="364613" y="3320889"/>
            <a:ext cx="420343" cy="439905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618D7BE-A0B0-44D2-AA2C-03486CD36E95}"/>
              </a:ext>
            </a:extLst>
          </p:cNvPr>
          <p:cNvSpPr txBox="1"/>
          <p:nvPr/>
        </p:nvSpPr>
        <p:spPr>
          <a:xfrm flipH="1">
            <a:off x="411512" y="3441315"/>
            <a:ext cx="34785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5400000" scaled="1"/>
                </a:gradFill>
              </a:rPr>
              <a:t>100%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2A1B1E3-DA99-4FAD-A1C0-92E5D5D7316A}"/>
              </a:ext>
            </a:extLst>
          </p:cNvPr>
          <p:cNvSpPr txBox="1"/>
          <p:nvPr/>
        </p:nvSpPr>
        <p:spPr>
          <a:xfrm flipH="1">
            <a:off x="943616" y="3350987"/>
            <a:ext cx="2259266" cy="3693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customer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5C686C77-BDBA-4340-8962-39AAEA619E40}"/>
              </a:ext>
            </a:extLst>
          </p:cNvPr>
          <p:cNvGrpSpPr/>
          <p:nvPr/>
        </p:nvGrpSpPr>
        <p:grpSpPr>
          <a:xfrm flipH="1">
            <a:off x="911880" y="3718105"/>
            <a:ext cx="1728597" cy="2885"/>
            <a:chOff x="581144" y="2797398"/>
            <a:chExt cx="1728597" cy="28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C9FD36BB-EB69-4608-9FD1-141692E7FF34}"/>
                </a:ext>
              </a:extLst>
            </p:cNvPr>
            <p:cNvCxnSpPr/>
            <p:nvPr/>
          </p:nvCxnSpPr>
          <p:spPr>
            <a:xfrm>
              <a:off x="676399" y="2800283"/>
              <a:ext cx="16333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0FAD3793-A8E7-407E-B329-5A4F2F57134B}"/>
                </a:ext>
              </a:extLst>
            </p:cNvPr>
            <p:cNvCxnSpPr/>
            <p:nvPr/>
          </p:nvCxnSpPr>
          <p:spPr>
            <a:xfrm>
              <a:off x="581144" y="2797398"/>
              <a:ext cx="17538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012CEE9F-2373-4AFE-BF91-9AC58E7ADF65}"/>
              </a:ext>
            </a:extLst>
          </p:cNvPr>
          <p:cNvSpPr txBox="1"/>
          <p:nvPr/>
        </p:nvSpPr>
        <p:spPr>
          <a:xfrm flipH="1">
            <a:off x="924751" y="3878047"/>
            <a:ext cx="3633059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B2B only !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PV system integrators – EPC’s  </a:t>
            </a:r>
          </a:p>
        </p:txBody>
      </p:sp>
    </p:spTree>
    <p:extLst>
      <p:ext uri="{BB962C8B-B14F-4D97-AF65-F5344CB8AC3E}">
        <p14:creationId xmlns:p14="http://schemas.microsoft.com/office/powerpoint/2010/main" val="133596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16BF03A6-1D34-4EE9-9160-90F9C459F0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6667"/>
          <a:stretch>
            <a:fillRect/>
          </a:stretch>
        </p:blipFill>
        <p:spPr>
          <a:xfrm>
            <a:off x="0" y="-1"/>
            <a:ext cx="9144000" cy="2133058"/>
          </a:xfrm>
        </p:spPr>
      </p:pic>
      <p:sp>
        <p:nvSpPr>
          <p:cNvPr id="107" name="Rectangle 106"/>
          <p:cNvSpPr/>
          <p:nvPr/>
        </p:nvSpPr>
        <p:spPr>
          <a:xfrm>
            <a:off x="0" y="12159"/>
            <a:ext cx="9144000" cy="2133057"/>
          </a:xfrm>
          <a:prstGeom prst="rect">
            <a:avLst/>
          </a:prstGeom>
          <a:gradFill>
            <a:gsLst>
              <a:gs pos="1000">
                <a:schemeClr val="tx2">
                  <a:alpha val="42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685188" y="549275"/>
            <a:ext cx="3773624" cy="475277"/>
            <a:chOff x="2551612" y="549275"/>
            <a:chExt cx="3773624" cy="475277"/>
          </a:xfrm>
        </p:grpSpPr>
        <p:sp>
          <p:nvSpPr>
            <p:cNvPr id="3" name="Line 6"/>
            <p:cNvSpPr>
              <a:spLocks noChangeShapeType="1"/>
            </p:cNvSpPr>
            <p:nvPr/>
          </p:nvSpPr>
          <p:spPr bwMode="auto">
            <a:xfrm>
              <a:off x="4256655" y="1024552"/>
              <a:ext cx="363538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551612" y="549275"/>
              <a:ext cx="3773624" cy="43088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OUR </a:t>
              </a:r>
              <a:r>
                <a:rPr lang="en-US" sz="2800" dirty="0">
                  <a:solidFill>
                    <a:schemeClr val="bg1"/>
                  </a:solidFill>
                </a:rPr>
                <a:t>HISTORY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0" y="2340963"/>
            <a:ext cx="9144000" cy="3990696"/>
            <a:chOff x="0" y="2236455"/>
            <a:chExt cx="9144000" cy="3990696"/>
          </a:xfrm>
        </p:grpSpPr>
        <p:sp>
          <p:nvSpPr>
            <p:cNvPr id="21" name="Rectangle 20"/>
            <p:cNvSpPr/>
            <p:nvPr/>
          </p:nvSpPr>
          <p:spPr>
            <a:xfrm>
              <a:off x="0" y="5892493"/>
              <a:ext cx="9144000" cy="61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959041" y="5833064"/>
              <a:ext cx="230661" cy="180770"/>
            </a:xfrm>
            <a:prstGeom prst="triangl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Isosceles Triangle 22"/>
            <p:cNvSpPr/>
            <p:nvPr/>
          </p:nvSpPr>
          <p:spPr>
            <a:xfrm rot="10800000">
              <a:off x="1033949" y="5922066"/>
              <a:ext cx="80845" cy="63359"/>
            </a:xfrm>
            <a:prstGeom prst="triangle">
              <a:avLst/>
            </a:pr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6871" y="6073263"/>
              <a:ext cx="295000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2014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1074371" y="4872675"/>
              <a:ext cx="0" cy="958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Diamond 27"/>
            <p:cNvSpPr/>
            <p:nvPr/>
          </p:nvSpPr>
          <p:spPr>
            <a:xfrm>
              <a:off x="684579" y="2738210"/>
              <a:ext cx="779585" cy="779585"/>
            </a:xfrm>
            <a:prstGeom prst="diamond">
              <a:avLst/>
            </a:prstGeom>
            <a:noFill/>
            <a:ln w="12700"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 106"/>
            <p:cNvSpPr>
              <a:spLocks noEditPoints="1"/>
            </p:cNvSpPr>
            <p:nvPr/>
          </p:nvSpPr>
          <p:spPr bwMode="auto">
            <a:xfrm>
              <a:off x="892431" y="3006119"/>
              <a:ext cx="283035" cy="283035"/>
            </a:xfrm>
            <a:custGeom>
              <a:avLst/>
              <a:gdLst>
                <a:gd name="T0" fmla="*/ 661 w 852"/>
                <a:gd name="T1" fmla="*/ 306 h 853"/>
                <a:gd name="T2" fmla="*/ 437 w 852"/>
                <a:gd name="T3" fmla="*/ 531 h 853"/>
                <a:gd name="T4" fmla="*/ 415 w 852"/>
                <a:gd name="T5" fmla="*/ 325 h 853"/>
                <a:gd name="T6" fmla="*/ 666 w 852"/>
                <a:gd name="T7" fmla="*/ 77 h 853"/>
                <a:gd name="T8" fmla="*/ 728 w 852"/>
                <a:gd name="T9" fmla="*/ 53 h 853"/>
                <a:gd name="T10" fmla="*/ 820 w 852"/>
                <a:gd name="T11" fmla="*/ 33 h 853"/>
                <a:gd name="T12" fmla="*/ 800 w 852"/>
                <a:gd name="T13" fmla="*/ 126 h 853"/>
                <a:gd name="T14" fmla="*/ 776 w 852"/>
                <a:gd name="T15" fmla="*/ 187 h 853"/>
                <a:gd name="T16" fmla="*/ 500 w 852"/>
                <a:gd name="T17" fmla="*/ 634 h 853"/>
                <a:gd name="T18" fmla="*/ 468 w 852"/>
                <a:gd name="T19" fmla="*/ 683 h 853"/>
                <a:gd name="T20" fmla="*/ 374 w 852"/>
                <a:gd name="T21" fmla="*/ 777 h 853"/>
                <a:gd name="T22" fmla="*/ 400 w 852"/>
                <a:gd name="T23" fmla="*/ 609 h 853"/>
                <a:gd name="T24" fmla="*/ 426 w 852"/>
                <a:gd name="T25" fmla="*/ 583 h 853"/>
                <a:gd name="T26" fmla="*/ 520 w 852"/>
                <a:gd name="T27" fmla="*/ 524 h 853"/>
                <a:gd name="T28" fmla="*/ 507 w 852"/>
                <a:gd name="T29" fmla="*/ 612 h 853"/>
                <a:gd name="T30" fmla="*/ 367 w 852"/>
                <a:gd name="T31" fmla="*/ 599 h 853"/>
                <a:gd name="T32" fmla="*/ 329 w 852"/>
                <a:gd name="T33" fmla="*/ 638 h 853"/>
                <a:gd name="T34" fmla="*/ 191 w 852"/>
                <a:gd name="T35" fmla="*/ 370 h 853"/>
                <a:gd name="T36" fmla="*/ 227 w 852"/>
                <a:gd name="T37" fmla="*/ 349 h 853"/>
                <a:gd name="T38" fmla="*/ 290 w 852"/>
                <a:gd name="T39" fmla="*/ 338 h 853"/>
                <a:gd name="T40" fmla="*/ 55 w 852"/>
                <a:gd name="T41" fmla="*/ 503 h 853"/>
                <a:gd name="T42" fmla="*/ 154 w 852"/>
                <a:gd name="T43" fmla="*/ 400 h 853"/>
                <a:gd name="T44" fmla="*/ 840 w 852"/>
                <a:gd name="T45" fmla="*/ 1 h 853"/>
                <a:gd name="T46" fmla="*/ 775 w 852"/>
                <a:gd name="T47" fmla="*/ 11 h 853"/>
                <a:gd name="T48" fmla="*/ 695 w 852"/>
                <a:gd name="T49" fmla="*/ 32 h 853"/>
                <a:gd name="T50" fmla="*/ 642 w 852"/>
                <a:gd name="T51" fmla="*/ 57 h 853"/>
                <a:gd name="T52" fmla="*/ 362 w 852"/>
                <a:gd name="T53" fmla="*/ 302 h 853"/>
                <a:gd name="T54" fmla="*/ 259 w 852"/>
                <a:gd name="T55" fmla="*/ 311 h 853"/>
                <a:gd name="T56" fmla="*/ 195 w 852"/>
                <a:gd name="T57" fmla="*/ 332 h 853"/>
                <a:gd name="T58" fmla="*/ 133 w 852"/>
                <a:gd name="T59" fmla="*/ 379 h 853"/>
                <a:gd name="T60" fmla="*/ 3 w 852"/>
                <a:gd name="T61" fmla="*/ 515 h 853"/>
                <a:gd name="T62" fmla="*/ 1 w 852"/>
                <a:gd name="T63" fmla="*/ 532 h 853"/>
                <a:gd name="T64" fmla="*/ 14 w 852"/>
                <a:gd name="T65" fmla="*/ 539 h 853"/>
                <a:gd name="T66" fmla="*/ 180 w 852"/>
                <a:gd name="T67" fmla="*/ 520 h 853"/>
                <a:gd name="T68" fmla="*/ 318 w 852"/>
                <a:gd name="T69" fmla="*/ 669 h 853"/>
                <a:gd name="T70" fmla="*/ 329 w 852"/>
                <a:gd name="T71" fmla="*/ 674 h 853"/>
                <a:gd name="T72" fmla="*/ 338 w 852"/>
                <a:gd name="T73" fmla="*/ 671 h 853"/>
                <a:gd name="T74" fmla="*/ 318 w 852"/>
                <a:gd name="T75" fmla="*/ 849 h 853"/>
                <a:gd name="T76" fmla="*/ 334 w 852"/>
                <a:gd name="T77" fmla="*/ 853 h 853"/>
                <a:gd name="T78" fmla="*/ 432 w 852"/>
                <a:gd name="T79" fmla="*/ 762 h 853"/>
                <a:gd name="T80" fmla="*/ 514 w 852"/>
                <a:gd name="T81" fmla="*/ 670 h 853"/>
                <a:gd name="T82" fmla="*/ 537 w 852"/>
                <a:gd name="T83" fmla="*/ 616 h 853"/>
                <a:gd name="T84" fmla="*/ 550 w 852"/>
                <a:gd name="T85" fmla="*/ 517 h 853"/>
                <a:gd name="T86" fmla="*/ 592 w 852"/>
                <a:gd name="T87" fmla="*/ 418 h 853"/>
                <a:gd name="T88" fmla="*/ 729 w 852"/>
                <a:gd name="T89" fmla="*/ 280 h 853"/>
                <a:gd name="T90" fmla="*/ 796 w 852"/>
                <a:gd name="T91" fmla="*/ 212 h 853"/>
                <a:gd name="T92" fmla="*/ 821 w 852"/>
                <a:gd name="T93" fmla="*/ 158 h 853"/>
                <a:gd name="T94" fmla="*/ 843 w 852"/>
                <a:gd name="T95" fmla="*/ 78 h 853"/>
                <a:gd name="T96" fmla="*/ 852 w 852"/>
                <a:gd name="T97" fmla="*/ 15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2" h="853">
                  <a:moveTo>
                    <a:pt x="767" y="199"/>
                  </a:moveTo>
                  <a:lnTo>
                    <a:pt x="744" y="222"/>
                  </a:lnTo>
                  <a:lnTo>
                    <a:pt x="708" y="259"/>
                  </a:lnTo>
                  <a:lnTo>
                    <a:pt x="661" y="306"/>
                  </a:lnTo>
                  <a:lnTo>
                    <a:pt x="607" y="361"/>
                  </a:lnTo>
                  <a:lnTo>
                    <a:pt x="550" y="417"/>
                  </a:lnTo>
                  <a:lnTo>
                    <a:pt x="492" y="476"/>
                  </a:lnTo>
                  <a:lnTo>
                    <a:pt x="437" y="531"/>
                  </a:lnTo>
                  <a:lnTo>
                    <a:pt x="389" y="578"/>
                  </a:lnTo>
                  <a:lnTo>
                    <a:pt x="275" y="464"/>
                  </a:lnTo>
                  <a:lnTo>
                    <a:pt x="415" y="325"/>
                  </a:lnTo>
                  <a:lnTo>
                    <a:pt x="415" y="325"/>
                  </a:lnTo>
                  <a:lnTo>
                    <a:pt x="415" y="325"/>
                  </a:lnTo>
                  <a:lnTo>
                    <a:pt x="654" y="85"/>
                  </a:lnTo>
                  <a:lnTo>
                    <a:pt x="660" y="81"/>
                  </a:lnTo>
                  <a:lnTo>
                    <a:pt x="666" y="77"/>
                  </a:lnTo>
                  <a:lnTo>
                    <a:pt x="675" y="73"/>
                  </a:lnTo>
                  <a:lnTo>
                    <a:pt x="683" y="68"/>
                  </a:lnTo>
                  <a:lnTo>
                    <a:pt x="705" y="60"/>
                  </a:lnTo>
                  <a:lnTo>
                    <a:pt x="728" y="53"/>
                  </a:lnTo>
                  <a:lnTo>
                    <a:pt x="752" y="47"/>
                  </a:lnTo>
                  <a:lnTo>
                    <a:pt x="776" y="42"/>
                  </a:lnTo>
                  <a:lnTo>
                    <a:pt x="800" y="37"/>
                  </a:lnTo>
                  <a:lnTo>
                    <a:pt x="820" y="33"/>
                  </a:lnTo>
                  <a:lnTo>
                    <a:pt x="817" y="54"/>
                  </a:lnTo>
                  <a:lnTo>
                    <a:pt x="812" y="77"/>
                  </a:lnTo>
                  <a:lnTo>
                    <a:pt x="806" y="102"/>
                  </a:lnTo>
                  <a:lnTo>
                    <a:pt x="800" y="126"/>
                  </a:lnTo>
                  <a:lnTo>
                    <a:pt x="794" y="149"/>
                  </a:lnTo>
                  <a:lnTo>
                    <a:pt x="785" y="170"/>
                  </a:lnTo>
                  <a:lnTo>
                    <a:pt x="781" y="179"/>
                  </a:lnTo>
                  <a:lnTo>
                    <a:pt x="776" y="187"/>
                  </a:lnTo>
                  <a:lnTo>
                    <a:pt x="772" y="194"/>
                  </a:lnTo>
                  <a:lnTo>
                    <a:pt x="767" y="199"/>
                  </a:lnTo>
                  <a:close/>
                  <a:moveTo>
                    <a:pt x="503" y="624"/>
                  </a:moveTo>
                  <a:lnTo>
                    <a:pt x="500" y="634"/>
                  </a:lnTo>
                  <a:lnTo>
                    <a:pt x="495" y="643"/>
                  </a:lnTo>
                  <a:lnTo>
                    <a:pt x="490" y="653"/>
                  </a:lnTo>
                  <a:lnTo>
                    <a:pt x="482" y="663"/>
                  </a:lnTo>
                  <a:lnTo>
                    <a:pt x="468" y="683"/>
                  </a:lnTo>
                  <a:lnTo>
                    <a:pt x="453" y="699"/>
                  </a:lnTo>
                  <a:lnTo>
                    <a:pt x="429" y="724"/>
                  </a:lnTo>
                  <a:lnTo>
                    <a:pt x="401" y="751"/>
                  </a:lnTo>
                  <a:lnTo>
                    <a:pt x="374" y="777"/>
                  </a:lnTo>
                  <a:lnTo>
                    <a:pt x="349" y="799"/>
                  </a:lnTo>
                  <a:lnTo>
                    <a:pt x="373" y="637"/>
                  </a:lnTo>
                  <a:lnTo>
                    <a:pt x="386" y="624"/>
                  </a:lnTo>
                  <a:lnTo>
                    <a:pt x="400" y="609"/>
                  </a:lnTo>
                  <a:lnTo>
                    <a:pt x="400" y="609"/>
                  </a:lnTo>
                  <a:lnTo>
                    <a:pt x="400" y="609"/>
                  </a:lnTo>
                  <a:lnTo>
                    <a:pt x="400" y="609"/>
                  </a:lnTo>
                  <a:lnTo>
                    <a:pt x="426" y="583"/>
                  </a:lnTo>
                  <a:lnTo>
                    <a:pt x="455" y="553"/>
                  </a:lnTo>
                  <a:lnTo>
                    <a:pt x="487" y="521"/>
                  </a:lnTo>
                  <a:lnTo>
                    <a:pt x="522" y="488"/>
                  </a:lnTo>
                  <a:lnTo>
                    <a:pt x="520" y="524"/>
                  </a:lnTo>
                  <a:lnTo>
                    <a:pt x="515" y="563"/>
                  </a:lnTo>
                  <a:lnTo>
                    <a:pt x="512" y="581"/>
                  </a:lnTo>
                  <a:lnTo>
                    <a:pt x="510" y="598"/>
                  </a:lnTo>
                  <a:lnTo>
                    <a:pt x="507" y="612"/>
                  </a:lnTo>
                  <a:lnTo>
                    <a:pt x="503" y="624"/>
                  </a:lnTo>
                  <a:close/>
                  <a:moveTo>
                    <a:pt x="215" y="524"/>
                  </a:moveTo>
                  <a:lnTo>
                    <a:pt x="254" y="487"/>
                  </a:lnTo>
                  <a:lnTo>
                    <a:pt x="367" y="599"/>
                  </a:lnTo>
                  <a:lnTo>
                    <a:pt x="356" y="611"/>
                  </a:lnTo>
                  <a:lnTo>
                    <a:pt x="345" y="623"/>
                  </a:lnTo>
                  <a:lnTo>
                    <a:pt x="336" y="631"/>
                  </a:lnTo>
                  <a:lnTo>
                    <a:pt x="329" y="638"/>
                  </a:lnTo>
                  <a:lnTo>
                    <a:pt x="215" y="524"/>
                  </a:lnTo>
                  <a:close/>
                  <a:moveTo>
                    <a:pt x="154" y="400"/>
                  </a:moveTo>
                  <a:lnTo>
                    <a:pt x="172" y="385"/>
                  </a:lnTo>
                  <a:lnTo>
                    <a:pt x="191" y="370"/>
                  </a:lnTo>
                  <a:lnTo>
                    <a:pt x="200" y="364"/>
                  </a:lnTo>
                  <a:lnTo>
                    <a:pt x="210" y="357"/>
                  </a:lnTo>
                  <a:lnTo>
                    <a:pt x="220" y="353"/>
                  </a:lnTo>
                  <a:lnTo>
                    <a:pt x="227" y="349"/>
                  </a:lnTo>
                  <a:lnTo>
                    <a:pt x="239" y="346"/>
                  </a:lnTo>
                  <a:lnTo>
                    <a:pt x="254" y="342"/>
                  </a:lnTo>
                  <a:lnTo>
                    <a:pt x="271" y="340"/>
                  </a:lnTo>
                  <a:lnTo>
                    <a:pt x="290" y="338"/>
                  </a:lnTo>
                  <a:lnTo>
                    <a:pt x="329" y="334"/>
                  </a:lnTo>
                  <a:lnTo>
                    <a:pt x="366" y="331"/>
                  </a:lnTo>
                  <a:lnTo>
                    <a:pt x="218" y="480"/>
                  </a:lnTo>
                  <a:lnTo>
                    <a:pt x="55" y="503"/>
                  </a:lnTo>
                  <a:lnTo>
                    <a:pt x="77" y="479"/>
                  </a:lnTo>
                  <a:lnTo>
                    <a:pt x="103" y="453"/>
                  </a:lnTo>
                  <a:lnTo>
                    <a:pt x="130" y="425"/>
                  </a:lnTo>
                  <a:lnTo>
                    <a:pt x="154" y="400"/>
                  </a:lnTo>
                  <a:close/>
                  <a:moveTo>
                    <a:pt x="848" y="5"/>
                  </a:moveTo>
                  <a:lnTo>
                    <a:pt x="846" y="3"/>
                  </a:lnTo>
                  <a:lnTo>
                    <a:pt x="843" y="2"/>
                  </a:lnTo>
                  <a:lnTo>
                    <a:pt x="840" y="1"/>
                  </a:lnTo>
                  <a:lnTo>
                    <a:pt x="836" y="0"/>
                  </a:lnTo>
                  <a:lnTo>
                    <a:pt x="825" y="2"/>
                  </a:lnTo>
                  <a:lnTo>
                    <a:pt x="803" y="6"/>
                  </a:lnTo>
                  <a:lnTo>
                    <a:pt x="775" y="11"/>
                  </a:lnTo>
                  <a:lnTo>
                    <a:pt x="744" y="18"/>
                  </a:lnTo>
                  <a:lnTo>
                    <a:pt x="727" y="22"/>
                  </a:lnTo>
                  <a:lnTo>
                    <a:pt x="711" y="27"/>
                  </a:lnTo>
                  <a:lnTo>
                    <a:pt x="695" y="32"/>
                  </a:lnTo>
                  <a:lnTo>
                    <a:pt x="680" y="37"/>
                  </a:lnTo>
                  <a:lnTo>
                    <a:pt x="666" y="44"/>
                  </a:lnTo>
                  <a:lnTo>
                    <a:pt x="653" y="50"/>
                  </a:lnTo>
                  <a:lnTo>
                    <a:pt x="642" y="57"/>
                  </a:lnTo>
                  <a:lnTo>
                    <a:pt x="633" y="65"/>
                  </a:lnTo>
                  <a:lnTo>
                    <a:pt x="397" y="300"/>
                  </a:lnTo>
                  <a:lnTo>
                    <a:pt x="382" y="301"/>
                  </a:lnTo>
                  <a:lnTo>
                    <a:pt x="362" y="302"/>
                  </a:lnTo>
                  <a:lnTo>
                    <a:pt x="338" y="304"/>
                  </a:lnTo>
                  <a:lnTo>
                    <a:pt x="312" y="306"/>
                  </a:lnTo>
                  <a:lnTo>
                    <a:pt x="285" y="308"/>
                  </a:lnTo>
                  <a:lnTo>
                    <a:pt x="259" y="311"/>
                  </a:lnTo>
                  <a:lnTo>
                    <a:pt x="237" y="316"/>
                  </a:lnTo>
                  <a:lnTo>
                    <a:pt x="219" y="321"/>
                  </a:lnTo>
                  <a:lnTo>
                    <a:pt x="207" y="325"/>
                  </a:lnTo>
                  <a:lnTo>
                    <a:pt x="195" y="332"/>
                  </a:lnTo>
                  <a:lnTo>
                    <a:pt x="183" y="339"/>
                  </a:lnTo>
                  <a:lnTo>
                    <a:pt x="172" y="347"/>
                  </a:lnTo>
                  <a:lnTo>
                    <a:pt x="150" y="364"/>
                  </a:lnTo>
                  <a:lnTo>
                    <a:pt x="133" y="379"/>
                  </a:lnTo>
                  <a:lnTo>
                    <a:pt x="91" y="423"/>
                  </a:lnTo>
                  <a:lnTo>
                    <a:pt x="50" y="467"/>
                  </a:lnTo>
                  <a:lnTo>
                    <a:pt x="17" y="501"/>
                  </a:lnTo>
                  <a:lnTo>
                    <a:pt x="3" y="515"/>
                  </a:lnTo>
                  <a:lnTo>
                    <a:pt x="1" y="519"/>
                  </a:lnTo>
                  <a:lnTo>
                    <a:pt x="0" y="523"/>
                  </a:lnTo>
                  <a:lnTo>
                    <a:pt x="0" y="528"/>
                  </a:lnTo>
                  <a:lnTo>
                    <a:pt x="1" y="532"/>
                  </a:lnTo>
                  <a:lnTo>
                    <a:pt x="3" y="535"/>
                  </a:lnTo>
                  <a:lnTo>
                    <a:pt x="7" y="537"/>
                  </a:lnTo>
                  <a:lnTo>
                    <a:pt x="11" y="538"/>
                  </a:lnTo>
                  <a:lnTo>
                    <a:pt x="14" y="539"/>
                  </a:lnTo>
                  <a:lnTo>
                    <a:pt x="15" y="539"/>
                  </a:lnTo>
                  <a:lnTo>
                    <a:pt x="16" y="539"/>
                  </a:lnTo>
                  <a:lnTo>
                    <a:pt x="182" y="515"/>
                  </a:lnTo>
                  <a:lnTo>
                    <a:pt x="180" y="520"/>
                  </a:lnTo>
                  <a:lnTo>
                    <a:pt x="179" y="525"/>
                  </a:lnTo>
                  <a:lnTo>
                    <a:pt x="180" y="531"/>
                  </a:lnTo>
                  <a:lnTo>
                    <a:pt x="183" y="535"/>
                  </a:lnTo>
                  <a:lnTo>
                    <a:pt x="318" y="669"/>
                  </a:lnTo>
                  <a:lnTo>
                    <a:pt x="320" y="671"/>
                  </a:lnTo>
                  <a:lnTo>
                    <a:pt x="324" y="673"/>
                  </a:lnTo>
                  <a:lnTo>
                    <a:pt x="326" y="673"/>
                  </a:lnTo>
                  <a:lnTo>
                    <a:pt x="329" y="674"/>
                  </a:lnTo>
                  <a:lnTo>
                    <a:pt x="331" y="674"/>
                  </a:lnTo>
                  <a:lnTo>
                    <a:pt x="333" y="673"/>
                  </a:lnTo>
                  <a:lnTo>
                    <a:pt x="335" y="672"/>
                  </a:lnTo>
                  <a:lnTo>
                    <a:pt x="338" y="671"/>
                  </a:lnTo>
                  <a:lnTo>
                    <a:pt x="314" y="837"/>
                  </a:lnTo>
                  <a:lnTo>
                    <a:pt x="314" y="841"/>
                  </a:lnTo>
                  <a:lnTo>
                    <a:pt x="316" y="845"/>
                  </a:lnTo>
                  <a:lnTo>
                    <a:pt x="318" y="849"/>
                  </a:lnTo>
                  <a:lnTo>
                    <a:pt x="323" y="852"/>
                  </a:lnTo>
                  <a:lnTo>
                    <a:pt x="326" y="853"/>
                  </a:lnTo>
                  <a:lnTo>
                    <a:pt x="329" y="853"/>
                  </a:lnTo>
                  <a:lnTo>
                    <a:pt x="334" y="853"/>
                  </a:lnTo>
                  <a:lnTo>
                    <a:pt x="339" y="851"/>
                  </a:lnTo>
                  <a:lnTo>
                    <a:pt x="354" y="837"/>
                  </a:lnTo>
                  <a:lnTo>
                    <a:pt x="388" y="805"/>
                  </a:lnTo>
                  <a:lnTo>
                    <a:pt x="432" y="762"/>
                  </a:lnTo>
                  <a:lnTo>
                    <a:pt x="475" y="720"/>
                  </a:lnTo>
                  <a:lnTo>
                    <a:pt x="490" y="703"/>
                  </a:lnTo>
                  <a:lnTo>
                    <a:pt x="506" y="682"/>
                  </a:lnTo>
                  <a:lnTo>
                    <a:pt x="514" y="670"/>
                  </a:lnTo>
                  <a:lnTo>
                    <a:pt x="521" y="658"/>
                  </a:lnTo>
                  <a:lnTo>
                    <a:pt x="527" y="646"/>
                  </a:lnTo>
                  <a:lnTo>
                    <a:pt x="531" y="635"/>
                  </a:lnTo>
                  <a:lnTo>
                    <a:pt x="537" y="616"/>
                  </a:lnTo>
                  <a:lnTo>
                    <a:pt x="541" y="594"/>
                  </a:lnTo>
                  <a:lnTo>
                    <a:pt x="544" y="569"/>
                  </a:lnTo>
                  <a:lnTo>
                    <a:pt x="547" y="543"/>
                  </a:lnTo>
                  <a:lnTo>
                    <a:pt x="550" y="517"/>
                  </a:lnTo>
                  <a:lnTo>
                    <a:pt x="552" y="492"/>
                  </a:lnTo>
                  <a:lnTo>
                    <a:pt x="553" y="472"/>
                  </a:lnTo>
                  <a:lnTo>
                    <a:pt x="554" y="457"/>
                  </a:lnTo>
                  <a:lnTo>
                    <a:pt x="592" y="418"/>
                  </a:lnTo>
                  <a:lnTo>
                    <a:pt x="630" y="380"/>
                  </a:lnTo>
                  <a:lnTo>
                    <a:pt x="666" y="343"/>
                  </a:lnTo>
                  <a:lnTo>
                    <a:pt x="699" y="310"/>
                  </a:lnTo>
                  <a:lnTo>
                    <a:pt x="729" y="280"/>
                  </a:lnTo>
                  <a:lnTo>
                    <a:pt x="755" y="255"/>
                  </a:lnTo>
                  <a:lnTo>
                    <a:pt x="775" y="234"/>
                  </a:lnTo>
                  <a:lnTo>
                    <a:pt x="788" y="220"/>
                  </a:lnTo>
                  <a:lnTo>
                    <a:pt x="796" y="212"/>
                  </a:lnTo>
                  <a:lnTo>
                    <a:pt x="803" y="200"/>
                  </a:lnTo>
                  <a:lnTo>
                    <a:pt x="810" y="187"/>
                  </a:lnTo>
                  <a:lnTo>
                    <a:pt x="816" y="173"/>
                  </a:lnTo>
                  <a:lnTo>
                    <a:pt x="821" y="158"/>
                  </a:lnTo>
                  <a:lnTo>
                    <a:pt x="827" y="142"/>
                  </a:lnTo>
                  <a:lnTo>
                    <a:pt x="831" y="126"/>
                  </a:lnTo>
                  <a:lnTo>
                    <a:pt x="835" y="110"/>
                  </a:lnTo>
                  <a:lnTo>
                    <a:pt x="843" y="78"/>
                  </a:lnTo>
                  <a:lnTo>
                    <a:pt x="848" y="51"/>
                  </a:lnTo>
                  <a:lnTo>
                    <a:pt x="851" y="30"/>
                  </a:lnTo>
                  <a:lnTo>
                    <a:pt x="852" y="18"/>
                  </a:lnTo>
                  <a:lnTo>
                    <a:pt x="852" y="15"/>
                  </a:lnTo>
                  <a:lnTo>
                    <a:pt x="852" y="11"/>
                  </a:lnTo>
                  <a:lnTo>
                    <a:pt x="850" y="7"/>
                  </a:lnTo>
                  <a:lnTo>
                    <a:pt x="848" y="5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074371" y="3517795"/>
              <a:ext cx="0" cy="501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 rot="10800000">
              <a:off x="2672910" y="5833064"/>
              <a:ext cx="230661" cy="180770"/>
              <a:chOff x="476250" y="5584031"/>
              <a:chExt cx="494442" cy="426244"/>
            </a:xfrm>
          </p:grpSpPr>
          <p:sp>
            <p:nvSpPr>
              <p:cNvPr id="51" name="Isosceles Triangle 50"/>
              <p:cNvSpPr/>
              <p:nvPr/>
            </p:nvSpPr>
            <p:spPr>
              <a:xfrm>
                <a:off x="476250" y="5584031"/>
                <a:ext cx="494442" cy="426244"/>
              </a:xfrm>
              <a:prstGeom prst="triangle">
                <a:avLst/>
              </a:prstGeom>
              <a:solidFill>
                <a:schemeClr val="bg1"/>
              </a:solidFill>
              <a:ln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Isosceles Triangle 51"/>
              <p:cNvSpPr/>
              <p:nvPr/>
            </p:nvSpPr>
            <p:spPr>
              <a:xfrm>
                <a:off x="636822" y="5651018"/>
                <a:ext cx="173298" cy="149396"/>
              </a:xfrm>
              <a:prstGeom prst="triangle">
                <a:avLst/>
              </a:prstGeom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2640740" y="6073263"/>
              <a:ext cx="295000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2017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2788240" y="4389120"/>
              <a:ext cx="0" cy="14415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Diamond 46"/>
            <p:cNvSpPr/>
            <p:nvPr/>
          </p:nvSpPr>
          <p:spPr>
            <a:xfrm>
              <a:off x="2398448" y="2236455"/>
              <a:ext cx="779585" cy="779585"/>
            </a:xfrm>
            <a:prstGeom prst="diamond">
              <a:avLst/>
            </a:prstGeom>
            <a:noFill/>
            <a:ln w="12700"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95877" y="4046002"/>
              <a:ext cx="1738981" cy="33855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New Office in Lübeck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Base to growth 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2788240" y="3016040"/>
              <a:ext cx="0" cy="501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Isosceles Triangle 63"/>
            <p:cNvSpPr/>
            <p:nvPr/>
          </p:nvSpPr>
          <p:spPr>
            <a:xfrm rot="10800000">
              <a:off x="4386779" y="5833064"/>
              <a:ext cx="230661" cy="180770"/>
            </a:xfrm>
            <a:prstGeom prst="triangl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Isosceles Triangle 64"/>
            <p:cNvSpPr/>
            <p:nvPr/>
          </p:nvSpPr>
          <p:spPr>
            <a:xfrm rot="10800000">
              <a:off x="4461687" y="5922066"/>
              <a:ext cx="80845" cy="63359"/>
            </a:xfrm>
            <a:prstGeom prst="triangle">
              <a:avLst/>
            </a:pr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54609" y="6073263"/>
              <a:ext cx="295000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2019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4502109" y="4872675"/>
              <a:ext cx="0" cy="958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Diamond 59"/>
            <p:cNvSpPr/>
            <p:nvPr/>
          </p:nvSpPr>
          <p:spPr>
            <a:xfrm>
              <a:off x="4112317" y="2738210"/>
              <a:ext cx="779585" cy="779585"/>
            </a:xfrm>
            <a:prstGeom prst="diamond">
              <a:avLst/>
            </a:prstGeom>
            <a:noFill/>
            <a:ln w="12700"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4502109" y="3517795"/>
              <a:ext cx="0" cy="501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Isosceles Triangle 89"/>
            <p:cNvSpPr/>
            <p:nvPr/>
          </p:nvSpPr>
          <p:spPr>
            <a:xfrm rot="10800000">
              <a:off x="7814518" y="5833064"/>
              <a:ext cx="230661" cy="180770"/>
            </a:xfrm>
            <a:prstGeom prst="triangl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Isosceles Triangle 90"/>
            <p:cNvSpPr/>
            <p:nvPr/>
          </p:nvSpPr>
          <p:spPr>
            <a:xfrm rot="10800000">
              <a:off x="7889426" y="5922066"/>
              <a:ext cx="80845" cy="63359"/>
            </a:xfrm>
            <a:prstGeom prst="triangle">
              <a:avLst/>
            </a:pr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782348" y="6073263"/>
              <a:ext cx="295000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2019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929848" y="4872675"/>
              <a:ext cx="0" cy="958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Diamond 85"/>
            <p:cNvSpPr/>
            <p:nvPr/>
          </p:nvSpPr>
          <p:spPr>
            <a:xfrm>
              <a:off x="7540056" y="2738210"/>
              <a:ext cx="779585" cy="779585"/>
            </a:xfrm>
            <a:prstGeom prst="diamond">
              <a:avLst/>
            </a:prstGeom>
            <a:noFill/>
            <a:ln w="12700"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7929848" y="3517795"/>
              <a:ext cx="0" cy="501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/>
            <p:cNvGrpSpPr/>
            <p:nvPr/>
          </p:nvGrpSpPr>
          <p:grpSpPr>
            <a:xfrm rot="10800000">
              <a:off x="6240855" y="5833064"/>
              <a:ext cx="230661" cy="180770"/>
              <a:chOff x="476250" y="5584031"/>
              <a:chExt cx="494442" cy="426244"/>
            </a:xfrm>
          </p:grpSpPr>
          <p:sp>
            <p:nvSpPr>
              <p:cNvPr id="112" name="Isosceles Triangle 111"/>
              <p:cNvSpPr/>
              <p:nvPr/>
            </p:nvSpPr>
            <p:spPr>
              <a:xfrm>
                <a:off x="476250" y="5584031"/>
                <a:ext cx="494442" cy="426244"/>
              </a:xfrm>
              <a:prstGeom prst="triangle">
                <a:avLst/>
              </a:prstGeom>
              <a:solidFill>
                <a:schemeClr val="bg1"/>
              </a:solidFill>
              <a:ln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Isosceles Triangle 112"/>
              <p:cNvSpPr/>
              <p:nvPr/>
            </p:nvSpPr>
            <p:spPr>
              <a:xfrm>
                <a:off x="636822" y="5651018"/>
                <a:ext cx="173298" cy="149396"/>
              </a:xfrm>
              <a:prstGeom prst="triangle">
                <a:avLst/>
              </a:prstGeom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5966392" y="6073263"/>
              <a:ext cx="779585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2019/ Q2 </a:t>
              </a:r>
            </a:p>
          </p:txBody>
        </p:sp>
        <p:cxnSp>
          <p:nvCxnSpPr>
            <p:cNvPr id="115" name="Straight Connector 114"/>
            <p:cNvCxnSpPr/>
            <p:nvPr/>
          </p:nvCxnSpPr>
          <p:spPr>
            <a:xfrm flipV="1">
              <a:off x="6356185" y="4389120"/>
              <a:ext cx="0" cy="14415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Diamond 116"/>
            <p:cNvSpPr/>
            <p:nvPr/>
          </p:nvSpPr>
          <p:spPr>
            <a:xfrm>
              <a:off x="5966393" y="2236455"/>
              <a:ext cx="779585" cy="779585"/>
            </a:xfrm>
            <a:prstGeom prst="diamond">
              <a:avLst/>
            </a:prstGeom>
            <a:noFill/>
            <a:ln w="12700">
              <a:gradFill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650191" y="3630292"/>
              <a:ext cx="1532764" cy="49244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First VN project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 MWp served in Vietnam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 MWp today 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V="1">
              <a:off x="6356185" y="3016040"/>
              <a:ext cx="0" cy="501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Freeform 251"/>
            <p:cNvSpPr>
              <a:spLocks noEditPoints="1"/>
            </p:cNvSpPr>
            <p:nvPr/>
          </p:nvSpPr>
          <p:spPr bwMode="auto">
            <a:xfrm>
              <a:off x="7786179" y="2984334"/>
              <a:ext cx="287338" cy="287337"/>
            </a:xfrm>
            <a:custGeom>
              <a:avLst/>
              <a:gdLst>
                <a:gd name="T0" fmla="*/ 233 w 903"/>
                <a:gd name="T1" fmla="*/ 812 h 903"/>
                <a:gd name="T2" fmla="*/ 72 w 903"/>
                <a:gd name="T3" fmla="*/ 634 h 903"/>
                <a:gd name="T4" fmla="*/ 34 w 903"/>
                <a:gd name="T5" fmla="*/ 387 h 903"/>
                <a:gd name="T6" fmla="*/ 139 w 903"/>
                <a:gd name="T7" fmla="*/ 168 h 903"/>
                <a:gd name="T8" fmla="*/ 346 w 903"/>
                <a:gd name="T9" fmla="*/ 43 h 903"/>
                <a:gd name="T10" fmla="*/ 454 w 903"/>
                <a:gd name="T11" fmla="*/ 60 h 903"/>
                <a:gd name="T12" fmla="*/ 404 w 903"/>
                <a:gd name="T13" fmla="*/ 154 h 903"/>
                <a:gd name="T14" fmla="*/ 485 w 903"/>
                <a:gd name="T15" fmla="*/ 184 h 903"/>
                <a:gd name="T16" fmla="*/ 436 w 903"/>
                <a:gd name="T17" fmla="*/ 279 h 903"/>
                <a:gd name="T18" fmla="*/ 351 w 903"/>
                <a:gd name="T19" fmla="*/ 250 h 903"/>
                <a:gd name="T20" fmla="*/ 217 w 903"/>
                <a:gd name="T21" fmla="*/ 264 h 903"/>
                <a:gd name="T22" fmla="*/ 152 w 903"/>
                <a:gd name="T23" fmla="*/ 405 h 903"/>
                <a:gd name="T24" fmla="*/ 195 w 903"/>
                <a:gd name="T25" fmla="*/ 499 h 903"/>
                <a:gd name="T26" fmla="*/ 316 w 903"/>
                <a:gd name="T27" fmla="*/ 516 h 903"/>
                <a:gd name="T28" fmla="*/ 359 w 903"/>
                <a:gd name="T29" fmla="*/ 600 h 903"/>
                <a:gd name="T30" fmla="*/ 355 w 903"/>
                <a:gd name="T31" fmla="*/ 705 h 903"/>
                <a:gd name="T32" fmla="*/ 454 w 903"/>
                <a:gd name="T33" fmla="*/ 766 h 903"/>
                <a:gd name="T34" fmla="*/ 540 w 903"/>
                <a:gd name="T35" fmla="*/ 682 h 903"/>
                <a:gd name="T36" fmla="*/ 604 w 903"/>
                <a:gd name="T37" fmla="*/ 590 h 903"/>
                <a:gd name="T38" fmla="*/ 651 w 903"/>
                <a:gd name="T39" fmla="*/ 485 h 903"/>
                <a:gd name="T40" fmla="*/ 639 w 903"/>
                <a:gd name="T41" fmla="*/ 398 h 903"/>
                <a:gd name="T42" fmla="*/ 570 w 903"/>
                <a:gd name="T43" fmla="*/ 339 h 903"/>
                <a:gd name="T44" fmla="*/ 681 w 903"/>
                <a:gd name="T45" fmla="*/ 314 h 903"/>
                <a:gd name="T46" fmla="*/ 775 w 903"/>
                <a:gd name="T47" fmla="*/ 204 h 903"/>
                <a:gd name="T48" fmla="*/ 863 w 903"/>
                <a:gd name="T49" fmla="*/ 361 h 903"/>
                <a:gd name="T50" fmla="*/ 847 w 903"/>
                <a:gd name="T51" fmla="*/ 596 h 903"/>
                <a:gd name="T52" fmla="*/ 703 w 903"/>
                <a:gd name="T53" fmla="*/ 789 h 903"/>
                <a:gd name="T54" fmla="*/ 473 w 903"/>
                <a:gd name="T55" fmla="*/ 872 h 903"/>
                <a:gd name="T56" fmla="*/ 696 w 903"/>
                <a:gd name="T57" fmla="*/ 270 h 903"/>
                <a:gd name="T58" fmla="*/ 552 w 903"/>
                <a:gd name="T59" fmla="*/ 308 h 903"/>
                <a:gd name="T60" fmla="*/ 549 w 903"/>
                <a:gd name="T61" fmla="*/ 360 h 903"/>
                <a:gd name="T62" fmla="*/ 622 w 903"/>
                <a:gd name="T63" fmla="*/ 435 h 903"/>
                <a:gd name="T64" fmla="*/ 580 w 903"/>
                <a:gd name="T65" fmla="*/ 521 h 903"/>
                <a:gd name="T66" fmla="*/ 568 w 903"/>
                <a:gd name="T67" fmla="*/ 595 h 903"/>
                <a:gd name="T68" fmla="*/ 515 w 903"/>
                <a:gd name="T69" fmla="*/ 651 h 903"/>
                <a:gd name="T70" fmla="*/ 474 w 903"/>
                <a:gd name="T71" fmla="*/ 728 h 903"/>
                <a:gd name="T72" fmla="*/ 376 w 903"/>
                <a:gd name="T73" fmla="*/ 678 h 903"/>
                <a:gd name="T74" fmla="*/ 386 w 903"/>
                <a:gd name="T75" fmla="*/ 587 h 903"/>
                <a:gd name="T76" fmla="*/ 333 w 903"/>
                <a:gd name="T77" fmla="*/ 489 h 903"/>
                <a:gd name="T78" fmla="*/ 199 w 903"/>
                <a:gd name="T79" fmla="*/ 464 h 903"/>
                <a:gd name="T80" fmla="*/ 192 w 903"/>
                <a:gd name="T81" fmla="*/ 351 h 903"/>
                <a:gd name="T82" fmla="*/ 301 w 903"/>
                <a:gd name="T83" fmla="*/ 271 h 903"/>
                <a:gd name="T84" fmla="*/ 358 w 903"/>
                <a:gd name="T85" fmla="*/ 301 h 903"/>
                <a:gd name="T86" fmla="*/ 490 w 903"/>
                <a:gd name="T87" fmla="*/ 297 h 903"/>
                <a:gd name="T88" fmla="*/ 523 w 903"/>
                <a:gd name="T89" fmla="*/ 176 h 903"/>
                <a:gd name="T90" fmla="*/ 461 w 903"/>
                <a:gd name="T91" fmla="*/ 160 h 903"/>
                <a:gd name="T92" fmla="*/ 431 w 903"/>
                <a:gd name="T93" fmla="*/ 116 h 903"/>
                <a:gd name="T94" fmla="*/ 628 w 903"/>
                <a:gd name="T95" fmla="*/ 68 h 903"/>
                <a:gd name="T96" fmla="*/ 742 w 903"/>
                <a:gd name="T97" fmla="*/ 106 h 903"/>
                <a:gd name="T98" fmla="*/ 518 w 903"/>
                <a:gd name="T99" fmla="*/ 4 h 903"/>
                <a:gd name="T100" fmla="*/ 275 w 903"/>
                <a:gd name="T101" fmla="*/ 35 h 903"/>
                <a:gd name="T102" fmla="*/ 77 w 903"/>
                <a:gd name="T103" fmla="*/ 198 h 903"/>
                <a:gd name="T104" fmla="*/ 0 w 903"/>
                <a:gd name="T105" fmla="*/ 451 h 903"/>
                <a:gd name="T106" fmla="*/ 77 w 903"/>
                <a:gd name="T107" fmla="*/ 704 h 903"/>
                <a:gd name="T108" fmla="*/ 275 w 903"/>
                <a:gd name="T109" fmla="*/ 868 h 903"/>
                <a:gd name="T110" fmla="*/ 541 w 903"/>
                <a:gd name="T111" fmla="*/ 894 h 903"/>
                <a:gd name="T112" fmla="*/ 770 w 903"/>
                <a:gd name="T113" fmla="*/ 770 h 903"/>
                <a:gd name="T114" fmla="*/ 893 w 903"/>
                <a:gd name="T115" fmla="*/ 542 h 903"/>
                <a:gd name="T116" fmla="*/ 872 w 903"/>
                <a:gd name="T117" fmla="*/ 28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3" h="903">
                  <a:moveTo>
                    <a:pt x="451" y="873"/>
                  </a:moveTo>
                  <a:lnTo>
                    <a:pt x="430" y="872"/>
                  </a:lnTo>
                  <a:lnTo>
                    <a:pt x="408" y="871"/>
                  </a:lnTo>
                  <a:lnTo>
                    <a:pt x="387" y="868"/>
                  </a:lnTo>
                  <a:lnTo>
                    <a:pt x="367" y="865"/>
                  </a:lnTo>
                  <a:lnTo>
                    <a:pt x="346" y="859"/>
                  </a:lnTo>
                  <a:lnTo>
                    <a:pt x="326" y="854"/>
                  </a:lnTo>
                  <a:lnTo>
                    <a:pt x="307" y="847"/>
                  </a:lnTo>
                  <a:lnTo>
                    <a:pt x="287" y="840"/>
                  </a:lnTo>
                  <a:lnTo>
                    <a:pt x="269" y="831"/>
                  </a:lnTo>
                  <a:lnTo>
                    <a:pt x="251" y="822"/>
                  </a:lnTo>
                  <a:lnTo>
                    <a:pt x="233" y="812"/>
                  </a:lnTo>
                  <a:lnTo>
                    <a:pt x="215" y="801"/>
                  </a:lnTo>
                  <a:lnTo>
                    <a:pt x="199" y="789"/>
                  </a:lnTo>
                  <a:lnTo>
                    <a:pt x="183" y="777"/>
                  </a:lnTo>
                  <a:lnTo>
                    <a:pt x="168" y="764"/>
                  </a:lnTo>
                  <a:lnTo>
                    <a:pt x="153" y="750"/>
                  </a:lnTo>
                  <a:lnTo>
                    <a:pt x="139" y="735"/>
                  </a:lnTo>
                  <a:lnTo>
                    <a:pt x="126" y="720"/>
                  </a:lnTo>
                  <a:lnTo>
                    <a:pt x="114" y="704"/>
                  </a:lnTo>
                  <a:lnTo>
                    <a:pt x="102" y="686"/>
                  </a:lnTo>
                  <a:lnTo>
                    <a:pt x="91" y="669"/>
                  </a:lnTo>
                  <a:lnTo>
                    <a:pt x="80" y="652"/>
                  </a:lnTo>
                  <a:lnTo>
                    <a:pt x="72" y="634"/>
                  </a:lnTo>
                  <a:lnTo>
                    <a:pt x="63" y="616"/>
                  </a:lnTo>
                  <a:lnTo>
                    <a:pt x="56" y="596"/>
                  </a:lnTo>
                  <a:lnTo>
                    <a:pt x="48" y="576"/>
                  </a:lnTo>
                  <a:lnTo>
                    <a:pt x="43" y="557"/>
                  </a:lnTo>
                  <a:lnTo>
                    <a:pt x="38" y="536"/>
                  </a:lnTo>
                  <a:lnTo>
                    <a:pt x="34" y="516"/>
                  </a:lnTo>
                  <a:lnTo>
                    <a:pt x="32" y="494"/>
                  </a:lnTo>
                  <a:lnTo>
                    <a:pt x="30" y="473"/>
                  </a:lnTo>
                  <a:lnTo>
                    <a:pt x="30" y="451"/>
                  </a:lnTo>
                  <a:lnTo>
                    <a:pt x="30" y="430"/>
                  </a:lnTo>
                  <a:lnTo>
                    <a:pt x="32" y="409"/>
                  </a:lnTo>
                  <a:lnTo>
                    <a:pt x="34" y="387"/>
                  </a:lnTo>
                  <a:lnTo>
                    <a:pt x="38" y="367"/>
                  </a:lnTo>
                  <a:lnTo>
                    <a:pt x="43" y="346"/>
                  </a:lnTo>
                  <a:lnTo>
                    <a:pt x="48" y="326"/>
                  </a:lnTo>
                  <a:lnTo>
                    <a:pt x="56" y="307"/>
                  </a:lnTo>
                  <a:lnTo>
                    <a:pt x="63" y="287"/>
                  </a:lnTo>
                  <a:lnTo>
                    <a:pt x="72" y="269"/>
                  </a:lnTo>
                  <a:lnTo>
                    <a:pt x="80" y="251"/>
                  </a:lnTo>
                  <a:lnTo>
                    <a:pt x="91" y="233"/>
                  </a:lnTo>
                  <a:lnTo>
                    <a:pt x="102" y="215"/>
                  </a:lnTo>
                  <a:lnTo>
                    <a:pt x="114" y="199"/>
                  </a:lnTo>
                  <a:lnTo>
                    <a:pt x="126" y="183"/>
                  </a:lnTo>
                  <a:lnTo>
                    <a:pt x="139" y="168"/>
                  </a:lnTo>
                  <a:lnTo>
                    <a:pt x="153" y="153"/>
                  </a:lnTo>
                  <a:lnTo>
                    <a:pt x="168" y="139"/>
                  </a:lnTo>
                  <a:lnTo>
                    <a:pt x="183" y="126"/>
                  </a:lnTo>
                  <a:lnTo>
                    <a:pt x="199" y="114"/>
                  </a:lnTo>
                  <a:lnTo>
                    <a:pt x="215" y="102"/>
                  </a:lnTo>
                  <a:lnTo>
                    <a:pt x="233" y="91"/>
                  </a:lnTo>
                  <a:lnTo>
                    <a:pt x="251" y="80"/>
                  </a:lnTo>
                  <a:lnTo>
                    <a:pt x="269" y="72"/>
                  </a:lnTo>
                  <a:lnTo>
                    <a:pt x="287" y="63"/>
                  </a:lnTo>
                  <a:lnTo>
                    <a:pt x="307" y="56"/>
                  </a:lnTo>
                  <a:lnTo>
                    <a:pt x="326" y="48"/>
                  </a:lnTo>
                  <a:lnTo>
                    <a:pt x="346" y="43"/>
                  </a:lnTo>
                  <a:lnTo>
                    <a:pt x="367" y="38"/>
                  </a:lnTo>
                  <a:lnTo>
                    <a:pt x="387" y="34"/>
                  </a:lnTo>
                  <a:lnTo>
                    <a:pt x="408" y="32"/>
                  </a:lnTo>
                  <a:lnTo>
                    <a:pt x="430" y="30"/>
                  </a:lnTo>
                  <a:lnTo>
                    <a:pt x="451" y="30"/>
                  </a:lnTo>
                  <a:lnTo>
                    <a:pt x="467" y="30"/>
                  </a:lnTo>
                  <a:lnTo>
                    <a:pt x="484" y="31"/>
                  </a:lnTo>
                  <a:lnTo>
                    <a:pt x="500" y="32"/>
                  </a:lnTo>
                  <a:lnTo>
                    <a:pt x="516" y="34"/>
                  </a:lnTo>
                  <a:lnTo>
                    <a:pt x="495" y="42"/>
                  </a:lnTo>
                  <a:lnTo>
                    <a:pt x="474" y="50"/>
                  </a:lnTo>
                  <a:lnTo>
                    <a:pt x="454" y="60"/>
                  </a:lnTo>
                  <a:lnTo>
                    <a:pt x="435" y="72"/>
                  </a:lnTo>
                  <a:lnTo>
                    <a:pt x="427" y="77"/>
                  </a:lnTo>
                  <a:lnTo>
                    <a:pt x="419" y="83"/>
                  </a:lnTo>
                  <a:lnTo>
                    <a:pt x="413" y="91"/>
                  </a:lnTo>
                  <a:lnTo>
                    <a:pt x="407" y="97"/>
                  </a:lnTo>
                  <a:lnTo>
                    <a:pt x="403" y="105"/>
                  </a:lnTo>
                  <a:lnTo>
                    <a:pt x="400" y="114"/>
                  </a:lnTo>
                  <a:lnTo>
                    <a:pt x="398" y="121"/>
                  </a:lnTo>
                  <a:lnTo>
                    <a:pt x="398" y="130"/>
                  </a:lnTo>
                  <a:lnTo>
                    <a:pt x="400" y="138"/>
                  </a:lnTo>
                  <a:lnTo>
                    <a:pt x="401" y="147"/>
                  </a:lnTo>
                  <a:lnTo>
                    <a:pt x="404" y="154"/>
                  </a:lnTo>
                  <a:lnTo>
                    <a:pt x="407" y="162"/>
                  </a:lnTo>
                  <a:lnTo>
                    <a:pt x="412" y="168"/>
                  </a:lnTo>
                  <a:lnTo>
                    <a:pt x="417" y="174"/>
                  </a:lnTo>
                  <a:lnTo>
                    <a:pt x="422" y="178"/>
                  </a:lnTo>
                  <a:lnTo>
                    <a:pt x="429" y="182"/>
                  </a:lnTo>
                  <a:lnTo>
                    <a:pt x="435" y="185"/>
                  </a:lnTo>
                  <a:lnTo>
                    <a:pt x="443" y="188"/>
                  </a:lnTo>
                  <a:lnTo>
                    <a:pt x="451" y="189"/>
                  </a:lnTo>
                  <a:lnTo>
                    <a:pt x="459" y="190"/>
                  </a:lnTo>
                  <a:lnTo>
                    <a:pt x="467" y="189"/>
                  </a:lnTo>
                  <a:lnTo>
                    <a:pt x="476" y="188"/>
                  </a:lnTo>
                  <a:lnTo>
                    <a:pt x="485" y="184"/>
                  </a:lnTo>
                  <a:lnTo>
                    <a:pt x="494" y="181"/>
                  </a:lnTo>
                  <a:lnTo>
                    <a:pt x="495" y="186"/>
                  </a:lnTo>
                  <a:lnTo>
                    <a:pt x="496" y="194"/>
                  </a:lnTo>
                  <a:lnTo>
                    <a:pt x="498" y="203"/>
                  </a:lnTo>
                  <a:lnTo>
                    <a:pt x="498" y="213"/>
                  </a:lnTo>
                  <a:lnTo>
                    <a:pt x="498" y="239"/>
                  </a:lnTo>
                  <a:lnTo>
                    <a:pt x="494" y="266"/>
                  </a:lnTo>
                  <a:lnTo>
                    <a:pt x="487" y="268"/>
                  </a:lnTo>
                  <a:lnTo>
                    <a:pt x="479" y="269"/>
                  </a:lnTo>
                  <a:lnTo>
                    <a:pt x="471" y="271"/>
                  </a:lnTo>
                  <a:lnTo>
                    <a:pt x="462" y="273"/>
                  </a:lnTo>
                  <a:lnTo>
                    <a:pt x="436" y="279"/>
                  </a:lnTo>
                  <a:lnTo>
                    <a:pt x="412" y="282"/>
                  </a:lnTo>
                  <a:lnTo>
                    <a:pt x="400" y="282"/>
                  </a:lnTo>
                  <a:lnTo>
                    <a:pt x="388" y="281"/>
                  </a:lnTo>
                  <a:lnTo>
                    <a:pt x="384" y="280"/>
                  </a:lnTo>
                  <a:lnTo>
                    <a:pt x="378" y="278"/>
                  </a:lnTo>
                  <a:lnTo>
                    <a:pt x="374" y="276"/>
                  </a:lnTo>
                  <a:lnTo>
                    <a:pt x="370" y="272"/>
                  </a:lnTo>
                  <a:lnTo>
                    <a:pt x="369" y="268"/>
                  </a:lnTo>
                  <a:lnTo>
                    <a:pt x="366" y="264"/>
                  </a:lnTo>
                  <a:lnTo>
                    <a:pt x="362" y="259"/>
                  </a:lnTo>
                  <a:lnTo>
                    <a:pt x="358" y="255"/>
                  </a:lnTo>
                  <a:lnTo>
                    <a:pt x="351" y="250"/>
                  </a:lnTo>
                  <a:lnTo>
                    <a:pt x="341" y="245"/>
                  </a:lnTo>
                  <a:lnTo>
                    <a:pt x="331" y="243"/>
                  </a:lnTo>
                  <a:lnTo>
                    <a:pt x="319" y="241"/>
                  </a:lnTo>
                  <a:lnTo>
                    <a:pt x="306" y="241"/>
                  </a:lnTo>
                  <a:lnTo>
                    <a:pt x="292" y="241"/>
                  </a:lnTo>
                  <a:lnTo>
                    <a:pt x="275" y="243"/>
                  </a:lnTo>
                  <a:lnTo>
                    <a:pt x="258" y="247"/>
                  </a:lnTo>
                  <a:lnTo>
                    <a:pt x="249" y="249"/>
                  </a:lnTo>
                  <a:lnTo>
                    <a:pt x="240" y="252"/>
                  </a:lnTo>
                  <a:lnTo>
                    <a:pt x="232" y="255"/>
                  </a:lnTo>
                  <a:lnTo>
                    <a:pt x="223" y="259"/>
                  </a:lnTo>
                  <a:lnTo>
                    <a:pt x="217" y="264"/>
                  </a:lnTo>
                  <a:lnTo>
                    <a:pt x="209" y="269"/>
                  </a:lnTo>
                  <a:lnTo>
                    <a:pt x="203" y="274"/>
                  </a:lnTo>
                  <a:lnTo>
                    <a:pt x="197" y="281"/>
                  </a:lnTo>
                  <a:lnTo>
                    <a:pt x="186" y="294"/>
                  </a:lnTo>
                  <a:lnTo>
                    <a:pt x="178" y="307"/>
                  </a:lnTo>
                  <a:lnTo>
                    <a:pt x="171" y="322"/>
                  </a:lnTo>
                  <a:lnTo>
                    <a:pt x="165" y="336"/>
                  </a:lnTo>
                  <a:lnTo>
                    <a:pt x="161" y="350"/>
                  </a:lnTo>
                  <a:lnTo>
                    <a:pt x="158" y="364"/>
                  </a:lnTo>
                  <a:lnTo>
                    <a:pt x="155" y="376"/>
                  </a:lnTo>
                  <a:lnTo>
                    <a:pt x="153" y="388"/>
                  </a:lnTo>
                  <a:lnTo>
                    <a:pt x="152" y="405"/>
                  </a:lnTo>
                  <a:lnTo>
                    <a:pt x="151" y="413"/>
                  </a:lnTo>
                  <a:lnTo>
                    <a:pt x="152" y="426"/>
                  </a:lnTo>
                  <a:lnTo>
                    <a:pt x="154" y="441"/>
                  </a:lnTo>
                  <a:lnTo>
                    <a:pt x="156" y="448"/>
                  </a:lnTo>
                  <a:lnTo>
                    <a:pt x="160" y="456"/>
                  </a:lnTo>
                  <a:lnTo>
                    <a:pt x="162" y="463"/>
                  </a:lnTo>
                  <a:lnTo>
                    <a:pt x="166" y="471"/>
                  </a:lnTo>
                  <a:lnTo>
                    <a:pt x="170" y="477"/>
                  </a:lnTo>
                  <a:lnTo>
                    <a:pt x="176" y="484"/>
                  </a:lnTo>
                  <a:lnTo>
                    <a:pt x="181" y="489"/>
                  </a:lnTo>
                  <a:lnTo>
                    <a:pt x="189" y="494"/>
                  </a:lnTo>
                  <a:lnTo>
                    <a:pt x="195" y="499"/>
                  </a:lnTo>
                  <a:lnTo>
                    <a:pt x="204" y="502"/>
                  </a:lnTo>
                  <a:lnTo>
                    <a:pt x="213" y="504"/>
                  </a:lnTo>
                  <a:lnTo>
                    <a:pt x="223" y="504"/>
                  </a:lnTo>
                  <a:lnTo>
                    <a:pt x="238" y="504"/>
                  </a:lnTo>
                  <a:lnTo>
                    <a:pt x="253" y="503"/>
                  </a:lnTo>
                  <a:lnTo>
                    <a:pt x="271" y="502"/>
                  </a:lnTo>
                  <a:lnTo>
                    <a:pt x="288" y="503"/>
                  </a:lnTo>
                  <a:lnTo>
                    <a:pt x="296" y="503"/>
                  </a:lnTo>
                  <a:lnTo>
                    <a:pt x="302" y="505"/>
                  </a:lnTo>
                  <a:lnTo>
                    <a:pt x="308" y="507"/>
                  </a:lnTo>
                  <a:lnTo>
                    <a:pt x="312" y="511"/>
                  </a:lnTo>
                  <a:lnTo>
                    <a:pt x="316" y="516"/>
                  </a:lnTo>
                  <a:lnTo>
                    <a:pt x="319" y="524"/>
                  </a:lnTo>
                  <a:lnTo>
                    <a:pt x="322" y="534"/>
                  </a:lnTo>
                  <a:lnTo>
                    <a:pt x="322" y="546"/>
                  </a:lnTo>
                  <a:lnTo>
                    <a:pt x="323" y="549"/>
                  </a:lnTo>
                  <a:lnTo>
                    <a:pt x="324" y="552"/>
                  </a:lnTo>
                  <a:lnTo>
                    <a:pt x="325" y="554"/>
                  </a:lnTo>
                  <a:lnTo>
                    <a:pt x="327" y="557"/>
                  </a:lnTo>
                  <a:lnTo>
                    <a:pt x="339" y="571"/>
                  </a:lnTo>
                  <a:lnTo>
                    <a:pt x="350" y="583"/>
                  </a:lnTo>
                  <a:lnTo>
                    <a:pt x="354" y="590"/>
                  </a:lnTo>
                  <a:lnTo>
                    <a:pt x="357" y="595"/>
                  </a:lnTo>
                  <a:lnTo>
                    <a:pt x="359" y="600"/>
                  </a:lnTo>
                  <a:lnTo>
                    <a:pt x="360" y="603"/>
                  </a:lnTo>
                  <a:lnTo>
                    <a:pt x="359" y="608"/>
                  </a:lnTo>
                  <a:lnTo>
                    <a:pt x="358" y="614"/>
                  </a:lnTo>
                  <a:lnTo>
                    <a:pt x="355" y="619"/>
                  </a:lnTo>
                  <a:lnTo>
                    <a:pt x="353" y="625"/>
                  </a:lnTo>
                  <a:lnTo>
                    <a:pt x="348" y="633"/>
                  </a:lnTo>
                  <a:lnTo>
                    <a:pt x="345" y="641"/>
                  </a:lnTo>
                  <a:lnTo>
                    <a:pt x="342" y="650"/>
                  </a:lnTo>
                  <a:lnTo>
                    <a:pt x="341" y="660"/>
                  </a:lnTo>
                  <a:lnTo>
                    <a:pt x="343" y="671"/>
                  </a:lnTo>
                  <a:lnTo>
                    <a:pt x="347" y="686"/>
                  </a:lnTo>
                  <a:lnTo>
                    <a:pt x="355" y="705"/>
                  </a:lnTo>
                  <a:lnTo>
                    <a:pt x="365" y="723"/>
                  </a:lnTo>
                  <a:lnTo>
                    <a:pt x="370" y="733"/>
                  </a:lnTo>
                  <a:lnTo>
                    <a:pt x="376" y="741"/>
                  </a:lnTo>
                  <a:lnTo>
                    <a:pt x="382" y="749"/>
                  </a:lnTo>
                  <a:lnTo>
                    <a:pt x="388" y="756"/>
                  </a:lnTo>
                  <a:lnTo>
                    <a:pt x="395" y="762"/>
                  </a:lnTo>
                  <a:lnTo>
                    <a:pt x="401" y="766"/>
                  </a:lnTo>
                  <a:lnTo>
                    <a:pt x="407" y="769"/>
                  </a:lnTo>
                  <a:lnTo>
                    <a:pt x="413" y="770"/>
                  </a:lnTo>
                  <a:lnTo>
                    <a:pt x="428" y="769"/>
                  </a:lnTo>
                  <a:lnTo>
                    <a:pt x="441" y="768"/>
                  </a:lnTo>
                  <a:lnTo>
                    <a:pt x="454" y="766"/>
                  </a:lnTo>
                  <a:lnTo>
                    <a:pt x="465" y="764"/>
                  </a:lnTo>
                  <a:lnTo>
                    <a:pt x="477" y="759"/>
                  </a:lnTo>
                  <a:lnTo>
                    <a:pt x="487" y="755"/>
                  </a:lnTo>
                  <a:lnTo>
                    <a:pt x="496" y="750"/>
                  </a:lnTo>
                  <a:lnTo>
                    <a:pt x="505" y="744"/>
                  </a:lnTo>
                  <a:lnTo>
                    <a:pt x="513" y="737"/>
                  </a:lnTo>
                  <a:lnTo>
                    <a:pt x="520" y="729"/>
                  </a:lnTo>
                  <a:lnTo>
                    <a:pt x="525" y="722"/>
                  </a:lnTo>
                  <a:lnTo>
                    <a:pt x="531" y="712"/>
                  </a:lnTo>
                  <a:lnTo>
                    <a:pt x="535" y="703"/>
                  </a:lnTo>
                  <a:lnTo>
                    <a:pt x="538" y="693"/>
                  </a:lnTo>
                  <a:lnTo>
                    <a:pt x="540" y="682"/>
                  </a:lnTo>
                  <a:lnTo>
                    <a:pt x="541" y="670"/>
                  </a:lnTo>
                  <a:lnTo>
                    <a:pt x="552" y="665"/>
                  </a:lnTo>
                  <a:lnTo>
                    <a:pt x="565" y="657"/>
                  </a:lnTo>
                  <a:lnTo>
                    <a:pt x="579" y="647"/>
                  </a:lnTo>
                  <a:lnTo>
                    <a:pt x="594" y="633"/>
                  </a:lnTo>
                  <a:lnTo>
                    <a:pt x="600" y="625"/>
                  </a:lnTo>
                  <a:lnTo>
                    <a:pt x="605" y="619"/>
                  </a:lnTo>
                  <a:lnTo>
                    <a:pt x="607" y="611"/>
                  </a:lnTo>
                  <a:lnTo>
                    <a:pt x="608" y="604"/>
                  </a:lnTo>
                  <a:lnTo>
                    <a:pt x="607" y="598"/>
                  </a:lnTo>
                  <a:lnTo>
                    <a:pt x="606" y="594"/>
                  </a:lnTo>
                  <a:lnTo>
                    <a:pt x="604" y="590"/>
                  </a:lnTo>
                  <a:lnTo>
                    <a:pt x="602" y="586"/>
                  </a:lnTo>
                  <a:lnTo>
                    <a:pt x="595" y="578"/>
                  </a:lnTo>
                  <a:lnTo>
                    <a:pt x="589" y="573"/>
                  </a:lnTo>
                  <a:lnTo>
                    <a:pt x="584" y="570"/>
                  </a:lnTo>
                  <a:lnTo>
                    <a:pt x="581" y="566"/>
                  </a:lnTo>
                  <a:lnTo>
                    <a:pt x="590" y="556"/>
                  </a:lnTo>
                  <a:lnTo>
                    <a:pt x="603" y="543"/>
                  </a:lnTo>
                  <a:lnTo>
                    <a:pt x="617" y="528"/>
                  </a:lnTo>
                  <a:lnTo>
                    <a:pt x="630" y="512"/>
                  </a:lnTo>
                  <a:lnTo>
                    <a:pt x="638" y="503"/>
                  </a:lnTo>
                  <a:lnTo>
                    <a:pt x="644" y="493"/>
                  </a:lnTo>
                  <a:lnTo>
                    <a:pt x="651" y="485"/>
                  </a:lnTo>
                  <a:lnTo>
                    <a:pt x="656" y="475"/>
                  </a:lnTo>
                  <a:lnTo>
                    <a:pt x="661" y="465"/>
                  </a:lnTo>
                  <a:lnTo>
                    <a:pt x="664" y="456"/>
                  </a:lnTo>
                  <a:lnTo>
                    <a:pt x="666" y="447"/>
                  </a:lnTo>
                  <a:lnTo>
                    <a:pt x="667" y="438"/>
                  </a:lnTo>
                  <a:lnTo>
                    <a:pt x="666" y="429"/>
                  </a:lnTo>
                  <a:lnTo>
                    <a:pt x="664" y="419"/>
                  </a:lnTo>
                  <a:lnTo>
                    <a:pt x="658" y="411"/>
                  </a:lnTo>
                  <a:lnTo>
                    <a:pt x="652" y="402"/>
                  </a:lnTo>
                  <a:lnTo>
                    <a:pt x="648" y="400"/>
                  </a:lnTo>
                  <a:lnTo>
                    <a:pt x="643" y="398"/>
                  </a:lnTo>
                  <a:lnTo>
                    <a:pt x="639" y="398"/>
                  </a:lnTo>
                  <a:lnTo>
                    <a:pt x="634" y="400"/>
                  </a:lnTo>
                  <a:lnTo>
                    <a:pt x="626" y="403"/>
                  </a:lnTo>
                  <a:lnTo>
                    <a:pt x="617" y="405"/>
                  </a:lnTo>
                  <a:lnTo>
                    <a:pt x="611" y="406"/>
                  </a:lnTo>
                  <a:lnTo>
                    <a:pt x="606" y="406"/>
                  </a:lnTo>
                  <a:lnTo>
                    <a:pt x="602" y="406"/>
                  </a:lnTo>
                  <a:lnTo>
                    <a:pt x="597" y="404"/>
                  </a:lnTo>
                  <a:lnTo>
                    <a:pt x="590" y="381"/>
                  </a:lnTo>
                  <a:lnTo>
                    <a:pt x="583" y="360"/>
                  </a:lnTo>
                  <a:lnTo>
                    <a:pt x="579" y="353"/>
                  </a:lnTo>
                  <a:lnTo>
                    <a:pt x="575" y="345"/>
                  </a:lnTo>
                  <a:lnTo>
                    <a:pt x="570" y="339"/>
                  </a:lnTo>
                  <a:lnTo>
                    <a:pt x="567" y="333"/>
                  </a:lnTo>
                  <a:lnTo>
                    <a:pt x="576" y="328"/>
                  </a:lnTo>
                  <a:lnTo>
                    <a:pt x="585" y="324"/>
                  </a:lnTo>
                  <a:lnTo>
                    <a:pt x="598" y="318"/>
                  </a:lnTo>
                  <a:lnTo>
                    <a:pt x="612" y="315"/>
                  </a:lnTo>
                  <a:lnTo>
                    <a:pt x="626" y="312"/>
                  </a:lnTo>
                  <a:lnTo>
                    <a:pt x="642" y="311"/>
                  </a:lnTo>
                  <a:lnTo>
                    <a:pt x="651" y="311"/>
                  </a:lnTo>
                  <a:lnTo>
                    <a:pt x="658" y="311"/>
                  </a:lnTo>
                  <a:lnTo>
                    <a:pt x="667" y="312"/>
                  </a:lnTo>
                  <a:lnTo>
                    <a:pt x="676" y="314"/>
                  </a:lnTo>
                  <a:lnTo>
                    <a:pt x="681" y="314"/>
                  </a:lnTo>
                  <a:lnTo>
                    <a:pt x="685" y="313"/>
                  </a:lnTo>
                  <a:lnTo>
                    <a:pt x="696" y="308"/>
                  </a:lnTo>
                  <a:lnTo>
                    <a:pt x="706" y="301"/>
                  </a:lnTo>
                  <a:lnTo>
                    <a:pt x="714" y="294"/>
                  </a:lnTo>
                  <a:lnTo>
                    <a:pt x="723" y="286"/>
                  </a:lnTo>
                  <a:lnTo>
                    <a:pt x="730" y="279"/>
                  </a:lnTo>
                  <a:lnTo>
                    <a:pt x="738" y="271"/>
                  </a:lnTo>
                  <a:lnTo>
                    <a:pt x="744" y="263"/>
                  </a:lnTo>
                  <a:lnTo>
                    <a:pt x="750" y="254"/>
                  </a:lnTo>
                  <a:lnTo>
                    <a:pt x="760" y="237"/>
                  </a:lnTo>
                  <a:lnTo>
                    <a:pt x="769" y="220"/>
                  </a:lnTo>
                  <a:lnTo>
                    <a:pt x="775" y="204"/>
                  </a:lnTo>
                  <a:lnTo>
                    <a:pt x="781" y="189"/>
                  </a:lnTo>
                  <a:lnTo>
                    <a:pt x="791" y="203"/>
                  </a:lnTo>
                  <a:lnTo>
                    <a:pt x="801" y="217"/>
                  </a:lnTo>
                  <a:lnTo>
                    <a:pt x="811" y="232"/>
                  </a:lnTo>
                  <a:lnTo>
                    <a:pt x="819" y="247"/>
                  </a:lnTo>
                  <a:lnTo>
                    <a:pt x="828" y="262"/>
                  </a:lnTo>
                  <a:lnTo>
                    <a:pt x="835" y="278"/>
                  </a:lnTo>
                  <a:lnTo>
                    <a:pt x="842" y="294"/>
                  </a:lnTo>
                  <a:lnTo>
                    <a:pt x="848" y="310"/>
                  </a:lnTo>
                  <a:lnTo>
                    <a:pt x="854" y="327"/>
                  </a:lnTo>
                  <a:lnTo>
                    <a:pt x="859" y="344"/>
                  </a:lnTo>
                  <a:lnTo>
                    <a:pt x="863" y="361"/>
                  </a:lnTo>
                  <a:lnTo>
                    <a:pt x="866" y="379"/>
                  </a:lnTo>
                  <a:lnTo>
                    <a:pt x="869" y="397"/>
                  </a:lnTo>
                  <a:lnTo>
                    <a:pt x="871" y="414"/>
                  </a:lnTo>
                  <a:lnTo>
                    <a:pt x="872" y="433"/>
                  </a:lnTo>
                  <a:lnTo>
                    <a:pt x="873" y="451"/>
                  </a:lnTo>
                  <a:lnTo>
                    <a:pt x="872" y="473"/>
                  </a:lnTo>
                  <a:lnTo>
                    <a:pt x="871" y="494"/>
                  </a:lnTo>
                  <a:lnTo>
                    <a:pt x="868" y="516"/>
                  </a:lnTo>
                  <a:lnTo>
                    <a:pt x="864" y="536"/>
                  </a:lnTo>
                  <a:lnTo>
                    <a:pt x="859" y="557"/>
                  </a:lnTo>
                  <a:lnTo>
                    <a:pt x="854" y="576"/>
                  </a:lnTo>
                  <a:lnTo>
                    <a:pt x="847" y="596"/>
                  </a:lnTo>
                  <a:lnTo>
                    <a:pt x="840" y="616"/>
                  </a:lnTo>
                  <a:lnTo>
                    <a:pt x="831" y="634"/>
                  </a:lnTo>
                  <a:lnTo>
                    <a:pt x="821" y="652"/>
                  </a:lnTo>
                  <a:lnTo>
                    <a:pt x="812" y="669"/>
                  </a:lnTo>
                  <a:lnTo>
                    <a:pt x="801" y="686"/>
                  </a:lnTo>
                  <a:lnTo>
                    <a:pt x="789" y="704"/>
                  </a:lnTo>
                  <a:lnTo>
                    <a:pt x="776" y="720"/>
                  </a:lnTo>
                  <a:lnTo>
                    <a:pt x="763" y="735"/>
                  </a:lnTo>
                  <a:lnTo>
                    <a:pt x="748" y="749"/>
                  </a:lnTo>
                  <a:lnTo>
                    <a:pt x="735" y="764"/>
                  </a:lnTo>
                  <a:lnTo>
                    <a:pt x="720" y="777"/>
                  </a:lnTo>
                  <a:lnTo>
                    <a:pt x="703" y="789"/>
                  </a:lnTo>
                  <a:lnTo>
                    <a:pt x="686" y="801"/>
                  </a:lnTo>
                  <a:lnTo>
                    <a:pt x="669" y="812"/>
                  </a:lnTo>
                  <a:lnTo>
                    <a:pt x="652" y="822"/>
                  </a:lnTo>
                  <a:lnTo>
                    <a:pt x="634" y="831"/>
                  </a:lnTo>
                  <a:lnTo>
                    <a:pt x="615" y="840"/>
                  </a:lnTo>
                  <a:lnTo>
                    <a:pt x="596" y="847"/>
                  </a:lnTo>
                  <a:lnTo>
                    <a:pt x="576" y="854"/>
                  </a:lnTo>
                  <a:lnTo>
                    <a:pt x="556" y="859"/>
                  </a:lnTo>
                  <a:lnTo>
                    <a:pt x="536" y="865"/>
                  </a:lnTo>
                  <a:lnTo>
                    <a:pt x="516" y="868"/>
                  </a:lnTo>
                  <a:lnTo>
                    <a:pt x="494" y="871"/>
                  </a:lnTo>
                  <a:lnTo>
                    <a:pt x="473" y="872"/>
                  </a:lnTo>
                  <a:lnTo>
                    <a:pt x="451" y="873"/>
                  </a:lnTo>
                  <a:close/>
                  <a:moveTo>
                    <a:pt x="757" y="162"/>
                  </a:moveTo>
                  <a:lnTo>
                    <a:pt x="755" y="173"/>
                  </a:lnTo>
                  <a:lnTo>
                    <a:pt x="750" y="186"/>
                  </a:lnTo>
                  <a:lnTo>
                    <a:pt x="743" y="203"/>
                  </a:lnTo>
                  <a:lnTo>
                    <a:pt x="736" y="220"/>
                  </a:lnTo>
                  <a:lnTo>
                    <a:pt x="730" y="228"/>
                  </a:lnTo>
                  <a:lnTo>
                    <a:pt x="725" y="238"/>
                  </a:lnTo>
                  <a:lnTo>
                    <a:pt x="718" y="247"/>
                  </a:lnTo>
                  <a:lnTo>
                    <a:pt x="711" y="255"/>
                  </a:lnTo>
                  <a:lnTo>
                    <a:pt x="703" y="263"/>
                  </a:lnTo>
                  <a:lnTo>
                    <a:pt x="696" y="270"/>
                  </a:lnTo>
                  <a:lnTo>
                    <a:pt x="686" y="278"/>
                  </a:lnTo>
                  <a:lnTo>
                    <a:pt x="677" y="283"/>
                  </a:lnTo>
                  <a:lnTo>
                    <a:pt x="665" y="281"/>
                  </a:lnTo>
                  <a:lnTo>
                    <a:pt x="652" y="281"/>
                  </a:lnTo>
                  <a:lnTo>
                    <a:pt x="640" y="281"/>
                  </a:lnTo>
                  <a:lnTo>
                    <a:pt x="628" y="281"/>
                  </a:lnTo>
                  <a:lnTo>
                    <a:pt x="617" y="283"/>
                  </a:lnTo>
                  <a:lnTo>
                    <a:pt x="606" y="285"/>
                  </a:lnTo>
                  <a:lnTo>
                    <a:pt x="595" y="288"/>
                  </a:lnTo>
                  <a:lnTo>
                    <a:pt x="585" y="292"/>
                  </a:lnTo>
                  <a:lnTo>
                    <a:pt x="567" y="299"/>
                  </a:lnTo>
                  <a:lnTo>
                    <a:pt x="552" y="308"/>
                  </a:lnTo>
                  <a:lnTo>
                    <a:pt x="540" y="315"/>
                  </a:lnTo>
                  <a:lnTo>
                    <a:pt x="533" y="323"/>
                  </a:lnTo>
                  <a:lnTo>
                    <a:pt x="530" y="329"/>
                  </a:lnTo>
                  <a:lnTo>
                    <a:pt x="528" y="335"/>
                  </a:lnTo>
                  <a:lnTo>
                    <a:pt x="529" y="339"/>
                  </a:lnTo>
                  <a:lnTo>
                    <a:pt x="530" y="343"/>
                  </a:lnTo>
                  <a:lnTo>
                    <a:pt x="532" y="346"/>
                  </a:lnTo>
                  <a:lnTo>
                    <a:pt x="535" y="350"/>
                  </a:lnTo>
                  <a:lnTo>
                    <a:pt x="539" y="351"/>
                  </a:lnTo>
                  <a:lnTo>
                    <a:pt x="544" y="352"/>
                  </a:lnTo>
                  <a:lnTo>
                    <a:pt x="546" y="356"/>
                  </a:lnTo>
                  <a:lnTo>
                    <a:pt x="549" y="360"/>
                  </a:lnTo>
                  <a:lnTo>
                    <a:pt x="553" y="368"/>
                  </a:lnTo>
                  <a:lnTo>
                    <a:pt x="556" y="376"/>
                  </a:lnTo>
                  <a:lnTo>
                    <a:pt x="563" y="396"/>
                  </a:lnTo>
                  <a:lnTo>
                    <a:pt x="569" y="417"/>
                  </a:lnTo>
                  <a:lnTo>
                    <a:pt x="570" y="420"/>
                  </a:lnTo>
                  <a:lnTo>
                    <a:pt x="574" y="424"/>
                  </a:lnTo>
                  <a:lnTo>
                    <a:pt x="581" y="430"/>
                  </a:lnTo>
                  <a:lnTo>
                    <a:pt x="589" y="433"/>
                  </a:lnTo>
                  <a:lnTo>
                    <a:pt x="597" y="435"/>
                  </a:lnTo>
                  <a:lnTo>
                    <a:pt x="606" y="436"/>
                  </a:lnTo>
                  <a:lnTo>
                    <a:pt x="613" y="436"/>
                  </a:lnTo>
                  <a:lnTo>
                    <a:pt x="622" y="435"/>
                  </a:lnTo>
                  <a:lnTo>
                    <a:pt x="628" y="433"/>
                  </a:lnTo>
                  <a:lnTo>
                    <a:pt x="636" y="432"/>
                  </a:lnTo>
                  <a:lnTo>
                    <a:pt x="636" y="436"/>
                  </a:lnTo>
                  <a:lnTo>
                    <a:pt x="637" y="441"/>
                  </a:lnTo>
                  <a:lnTo>
                    <a:pt x="636" y="445"/>
                  </a:lnTo>
                  <a:lnTo>
                    <a:pt x="635" y="450"/>
                  </a:lnTo>
                  <a:lnTo>
                    <a:pt x="629" y="461"/>
                  </a:lnTo>
                  <a:lnTo>
                    <a:pt x="623" y="472"/>
                  </a:lnTo>
                  <a:lnTo>
                    <a:pt x="614" y="484"/>
                  </a:lnTo>
                  <a:lnTo>
                    <a:pt x="604" y="497"/>
                  </a:lnTo>
                  <a:lnTo>
                    <a:pt x="593" y="508"/>
                  </a:lnTo>
                  <a:lnTo>
                    <a:pt x="580" y="521"/>
                  </a:lnTo>
                  <a:lnTo>
                    <a:pt x="566" y="536"/>
                  </a:lnTo>
                  <a:lnTo>
                    <a:pt x="558" y="547"/>
                  </a:lnTo>
                  <a:lnTo>
                    <a:pt x="554" y="552"/>
                  </a:lnTo>
                  <a:lnTo>
                    <a:pt x="552" y="557"/>
                  </a:lnTo>
                  <a:lnTo>
                    <a:pt x="550" y="561"/>
                  </a:lnTo>
                  <a:lnTo>
                    <a:pt x="550" y="565"/>
                  </a:lnTo>
                  <a:lnTo>
                    <a:pt x="550" y="571"/>
                  </a:lnTo>
                  <a:lnTo>
                    <a:pt x="552" y="575"/>
                  </a:lnTo>
                  <a:lnTo>
                    <a:pt x="553" y="579"/>
                  </a:lnTo>
                  <a:lnTo>
                    <a:pt x="556" y="582"/>
                  </a:lnTo>
                  <a:lnTo>
                    <a:pt x="562" y="590"/>
                  </a:lnTo>
                  <a:lnTo>
                    <a:pt x="568" y="595"/>
                  </a:lnTo>
                  <a:lnTo>
                    <a:pt x="575" y="601"/>
                  </a:lnTo>
                  <a:lnTo>
                    <a:pt x="578" y="605"/>
                  </a:lnTo>
                  <a:lnTo>
                    <a:pt x="577" y="607"/>
                  </a:lnTo>
                  <a:lnTo>
                    <a:pt x="574" y="611"/>
                  </a:lnTo>
                  <a:lnTo>
                    <a:pt x="564" y="620"/>
                  </a:lnTo>
                  <a:lnTo>
                    <a:pt x="554" y="627"/>
                  </a:lnTo>
                  <a:lnTo>
                    <a:pt x="546" y="633"/>
                  </a:lnTo>
                  <a:lnTo>
                    <a:pt x="538" y="638"/>
                  </a:lnTo>
                  <a:lnTo>
                    <a:pt x="526" y="644"/>
                  </a:lnTo>
                  <a:lnTo>
                    <a:pt x="522" y="646"/>
                  </a:lnTo>
                  <a:lnTo>
                    <a:pt x="518" y="648"/>
                  </a:lnTo>
                  <a:lnTo>
                    <a:pt x="515" y="651"/>
                  </a:lnTo>
                  <a:lnTo>
                    <a:pt x="513" y="655"/>
                  </a:lnTo>
                  <a:lnTo>
                    <a:pt x="511" y="660"/>
                  </a:lnTo>
                  <a:lnTo>
                    <a:pt x="511" y="669"/>
                  </a:lnTo>
                  <a:lnTo>
                    <a:pt x="510" y="679"/>
                  </a:lnTo>
                  <a:lnTo>
                    <a:pt x="508" y="686"/>
                  </a:lnTo>
                  <a:lnTo>
                    <a:pt x="506" y="695"/>
                  </a:lnTo>
                  <a:lnTo>
                    <a:pt x="503" y="701"/>
                  </a:lnTo>
                  <a:lnTo>
                    <a:pt x="499" y="708"/>
                  </a:lnTo>
                  <a:lnTo>
                    <a:pt x="493" y="714"/>
                  </a:lnTo>
                  <a:lnTo>
                    <a:pt x="488" y="720"/>
                  </a:lnTo>
                  <a:lnTo>
                    <a:pt x="481" y="724"/>
                  </a:lnTo>
                  <a:lnTo>
                    <a:pt x="474" y="728"/>
                  </a:lnTo>
                  <a:lnTo>
                    <a:pt x="465" y="732"/>
                  </a:lnTo>
                  <a:lnTo>
                    <a:pt x="457" y="735"/>
                  </a:lnTo>
                  <a:lnTo>
                    <a:pt x="447" y="737"/>
                  </a:lnTo>
                  <a:lnTo>
                    <a:pt x="437" y="739"/>
                  </a:lnTo>
                  <a:lnTo>
                    <a:pt x="427" y="739"/>
                  </a:lnTo>
                  <a:lnTo>
                    <a:pt x="415" y="740"/>
                  </a:lnTo>
                  <a:lnTo>
                    <a:pt x="408" y="735"/>
                  </a:lnTo>
                  <a:lnTo>
                    <a:pt x="402" y="726"/>
                  </a:lnTo>
                  <a:lnTo>
                    <a:pt x="396" y="715"/>
                  </a:lnTo>
                  <a:lnTo>
                    <a:pt x="388" y="703"/>
                  </a:lnTo>
                  <a:lnTo>
                    <a:pt x="382" y="690"/>
                  </a:lnTo>
                  <a:lnTo>
                    <a:pt x="376" y="678"/>
                  </a:lnTo>
                  <a:lnTo>
                    <a:pt x="373" y="667"/>
                  </a:lnTo>
                  <a:lnTo>
                    <a:pt x="371" y="660"/>
                  </a:lnTo>
                  <a:lnTo>
                    <a:pt x="372" y="655"/>
                  </a:lnTo>
                  <a:lnTo>
                    <a:pt x="374" y="650"/>
                  </a:lnTo>
                  <a:lnTo>
                    <a:pt x="376" y="645"/>
                  </a:lnTo>
                  <a:lnTo>
                    <a:pt x="380" y="638"/>
                  </a:lnTo>
                  <a:lnTo>
                    <a:pt x="383" y="631"/>
                  </a:lnTo>
                  <a:lnTo>
                    <a:pt x="387" y="622"/>
                  </a:lnTo>
                  <a:lnTo>
                    <a:pt x="389" y="612"/>
                  </a:lnTo>
                  <a:lnTo>
                    <a:pt x="390" y="603"/>
                  </a:lnTo>
                  <a:lnTo>
                    <a:pt x="389" y="595"/>
                  </a:lnTo>
                  <a:lnTo>
                    <a:pt x="386" y="587"/>
                  </a:lnTo>
                  <a:lnTo>
                    <a:pt x="382" y="577"/>
                  </a:lnTo>
                  <a:lnTo>
                    <a:pt x="376" y="568"/>
                  </a:lnTo>
                  <a:lnTo>
                    <a:pt x="363" y="552"/>
                  </a:lnTo>
                  <a:lnTo>
                    <a:pt x="353" y="539"/>
                  </a:lnTo>
                  <a:lnTo>
                    <a:pt x="352" y="532"/>
                  </a:lnTo>
                  <a:lnTo>
                    <a:pt x="351" y="523"/>
                  </a:lnTo>
                  <a:lnTo>
                    <a:pt x="348" y="517"/>
                  </a:lnTo>
                  <a:lnTo>
                    <a:pt x="346" y="509"/>
                  </a:lnTo>
                  <a:lnTo>
                    <a:pt x="344" y="504"/>
                  </a:lnTo>
                  <a:lnTo>
                    <a:pt x="341" y="498"/>
                  </a:lnTo>
                  <a:lnTo>
                    <a:pt x="337" y="493"/>
                  </a:lnTo>
                  <a:lnTo>
                    <a:pt x="333" y="489"/>
                  </a:lnTo>
                  <a:lnTo>
                    <a:pt x="325" y="483"/>
                  </a:lnTo>
                  <a:lnTo>
                    <a:pt x="316" y="478"/>
                  </a:lnTo>
                  <a:lnTo>
                    <a:pt x="307" y="475"/>
                  </a:lnTo>
                  <a:lnTo>
                    <a:pt x="297" y="473"/>
                  </a:lnTo>
                  <a:lnTo>
                    <a:pt x="274" y="472"/>
                  </a:lnTo>
                  <a:lnTo>
                    <a:pt x="252" y="473"/>
                  </a:lnTo>
                  <a:lnTo>
                    <a:pt x="238" y="474"/>
                  </a:lnTo>
                  <a:lnTo>
                    <a:pt x="223" y="474"/>
                  </a:lnTo>
                  <a:lnTo>
                    <a:pt x="217" y="473"/>
                  </a:lnTo>
                  <a:lnTo>
                    <a:pt x="210" y="472"/>
                  </a:lnTo>
                  <a:lnTo>
                    <a:pt x="205" y="469"/>
                  </a:lnTo>
                  <a:lnTo>
                    <a:pt x="199" y="464"/>
                  </a:lnTo>
                  <a:lnTo>
                    <a:pt x="195" y="460"/>
                  </a:lnTo>
                  <a:lnTo>
                    <a:pt x="192" y="456"/>
                  </a:lnTo>
                  <a:lnTo>
                    <a:pt x="190" y="450"/>
                  </a:lnTo>
                  <a:lnTo>
                    <a:pt x="188" y="445"/>
                  </a:lnTo>
                  <a:lnTo>
                    <a:pt x="184" y="433"/>
                  </a:lnTo>
                  <a:lnTo>
                    <a:pt x="182" y="424"/>
                  </a:lnTo>
                  <a:lnTo>
                    <a:pt x="181" y="416"/>
                  </a:lnTo>
                  <a:lnTo>
                    <a:pt x="181" y="413"/>
                  </a:lnTo>
                  <a:lnTo>
                    <a:pt x="182" y="408"/>
                  </a:lnTo>
                  <a:lnTo>
                    <a:pt x="183" y="394"/>
                  </a:lnTo>
                  <a:lnTo>
                    <a:pt x="186" y="373"/>
                  </a:lnTo>
                  <a:lnTo>
                    <a:pt x="192" y="351"/>
                  </a:lnTo>
                  <a:lnTo>
                    <a:pt x="196" y="339"/>
                  </a:lnTo>
                  <a:lnTo>
                    <a:pt x="203" y="326"/>
                  </a:lnTo>
                  <a:lnTo>
                    <a:pt x="209" y="315"/>
                  </a:lnTo>
                  <a:lnTo>
                    <a:pt x="217" y="305"/>
                  </a:lnTo>
                  <a:lnTo>
                    <a:pt x="226" y="295"/>
                  </a:lnTo>
                  <a:lnTo>
                    <a:pt x="237" y="286"/>
                  </a:lnTo>
                  <a:lnTo>
                    <a:pt x="243" y="283"/>
                  </a:lnTo>
                  <a:lnTo>
                    <a:pt x="250" y="280"/>
                  </a:lnTo>
                  <a:lnTo>
                    <a:pt x="257" y="278"/>
                  </a:lnTo>
                  <a:lnTo>
                    <a:pt x="265" y="277"/>
                  </a:lnTo>
                  <a:lnTo>
                    <a:pt x="285" y="272"/>
                  </a:lnTo>
                  <a:lnTo>
                    <a:pt x="301" y="271"/>
                  </a:lnTo>
                  <a:lnTo>
                    <a:pt x="315" y="271"/>
                  </a:lnTo>
                  <a:lnTo>
                    <a:pt x="325" y="272"/>
                  </a:lnTo>
                  <a:lnTo>
                    <a:pt x="332" y="274"/>
                  </a:lnTo>
                  <a:lnTo>
                    <a:pt x="338" y="277"/>
                  </a:lnTo>
                  <a:lnTo>
                    <a:pt x="340" y="279"/>
                  </a:lnTo>
                  <a:lnTo>
                    <a:pt x="341" y="280"/>
                  </a:lnTo>
                  <a:lnTo>
                    <a:pt x="341" y="283"/>
                  </a:lnTo>
                  <a:lnTo>
                    <a:pt x="342" y="286"/>
                  </a:lnTo>
                  <a:lnTo>
                    <a:pt x="344" y="288"/>
                  </a:lnTo>
                  <a:lnTo>
                    <a:pt x="345" y="291"/>
                  </a:lnTo>
                  <a:lnTo>
                    <a:pt x="352" y="297"/>
                  </a:lnTo>
                  <a:lnTo>
                    <a:pt x="358" y="301"/>
                  </a:lnTo>
                  <a:lnTo>
                    <a:pt x="366" y="305"/>
                  </a:lnTo>
                  <a:lnTo>
                    <a:pt x="373" y="308"/>
                  </a:lnTo>
                  <a:lnTo>
                    <a:pt x="381" y="310"/>
                  </a:lnTo>
                  <a:lnTo>
                    <a:pt x="388" y="311"/>
                  </a:lnTo>
                  <a:lnTo>
                    <a:pt x="396" y="312"/>
                  </a:lnTo>
                  <a:lnTo>
                    <a:pt x="404" y="312"/>
                  </a:lnTo>
                  <a:lnTo>
                    <a:pt x="420" y="311"/>
                  </a:lnTo>
                  <a:lnTo>
                    <a:pt x="436" y="309"/>
                  </a:lnTo>
                  <a:lnTo>
                    <a:pt x="454" y="306"/>
                  </a:lnTo>
                  <a:lnTo>
                    <a:pt x="469" y="302"/>
                  </a:lnTo>
                  <a:lnTo>
                    <a:pt x="480" y="299"/>
                  </a:lnTo>
                  <a:lnTo>
                    <a:pt x="490" y="297"/>
                  </a:lnTo>
                  <a:lnTo>
                    <a:pt x="500" y="296"/>
                  </a:lnTo>
                  <a:lnTo>
                    <a:pt x="508" y="295"/>
                  </a:lnTo>
                  <a:lnTo>
                    <a:pt x="514" y="295"/>
                  </a:lnTo>
                  <a:lnTo>
                    <a:pt x="518" y="292"/>
                  </a:lnTo>
                  <a:lnTo>
                    <a:pt x="521" y="287"/>
                  </a:lnTo>
                  <a:lnTo>
                    <a:pt x="523" y="282"/>
                  </a:lnTo>
                  <a:lnTo>
                    <a:pt x="525" y="266"/>
                  </a:lnTo>
                  <a:lnTo>
                    <a:pt x="526" y="248"/>
                  </a:lnTo>
                  <a:lnTo>
                    <a:pt x="528" y="228"/>
                  </a:lnTo>
                  <a:lnTo>
                    <a:pt x="528" y="210"/>
                  </a:lnTo>
                  <a:lnTo>
                    <a:pt x="526" y="192"/>
                  </a:lnTo>
                  <a:lnTo>
                    <a:pt x="523" y="176"/>
                  </a:lnTo>
                  <a:lnTo>
                    <a:pt x="521" y="169"/>
                  </a:lnTo>
                  <a:lnTo>
                    <a:pt x="518" y="163"/>
                  </a:lnTo>
                  <a:lnTo>
                    <a:pt x="515" y="158"/>
                  </a:lnTo>
                  <a:lnTo>
                    <a:pt x="510" y="154"/>
                  </a:lnTo>
                  <a:lnTo>
                    <a:pt x="506" y="151"/>
                  </a:lnTo>
                  <a:lnTo>
                    <a:pt x="500" y="150"/>
                  </a:lnTo>
                  <a:lnTo>
                    <a:pt x="496" y="149"/>
                  </a:lnTo>
                  <a:lnTo>
                    <a:pt x="492" y="150"/>
                  </a:lnTo>
                  <a:lnTo>
                    <a:pt x="487" y="151"/>
                  </a:lnTo>
                  <a:lnTo>
                    <a:pt x="482" y="153"/>
                  </a:lnTo>
                  <a:lnTo>
                    <a:pt x="472" y="158"/>
                  </a:lnTo>
                  <a:lnTo>
                    <a:pt x="461" y="160"/>
                  </a:lnTo>
                  <a:lnTo>
                    <a:pt x="456" y="160"/>
                  </a:lnTo>
                  <a:lnTo>
                    <a:pt x="451" y="159"/>
                  </a:lnTo>
                  <a:lnTo>
                    <a:pt x="447" y="158"/>
                  </a:lnTo>
                  <a:lnTo>
                    <a:pt x="444" y="156"/>
                  </a:lnTo>
                  <a:lnTo>
                    <a:pt x="440" y="153"/>
                  </a:lnTo>
                  <a:lnTo>
                    <a:pt x="436" y="150"/>
                  </a:lnTo>
                  <a:lnTo>
                    <a:pt x="434" y="147"/>
                  </a:lnTo>
                  <a:lnTo>
                    <a:pt x="432" y="142"/>
                  </a:lnTo>
                  <a:lnTo>
                    <a:pt x="429" y="135"/>
                  </a:lnTo>
                  <a:lnTo>
                    <a:pt x="428" y="127"/>
                  </a:lnTo>
                  <a:lnTo>
                    <a:pt x="429" y="121"/>
                  </a:lnTo>
                  <a:lnTo>
                    <a:pt x="431" y="116"/>
                  </a:lnTo>
                  <a:lnTo>
                    <a:pt x="435" y="109"/>
                  </a:lnTo>
                  <a:lnTo>
                    <a:pt x="442" y="104"/>
                  </a:lnTo>
                  <a:lnTo>
                    <a:pt x="449" y="99"/>
                  </a:lnTo>
                  <a:lnTo>
                    <a:pt x="458" y="92"/>
                  </a:lnTo>
                  <a:lnTo>
                    <a:pt x="467" y="87"/>
                  </a:lnTo>
                  <a:lnTo>
                    <a:pt x="478" y="81"/>
                  </a:lnTo>
                  <a:lnTo>
                    <a:pt x="502" y="72"/>
                  </a:lnTo>
                  <a:lnTo>
                    <a:pt x="528" y="63"/>
                  </a:lnTo>
                  <a:lnTo>
                    <a:pt x="553" y="56"/>
                  </a:lnTo>
                  <a:lnTo>
                    <a:pt x="578" y="49"/>
                  </a:lnTo>
                  <a:lnTo>
                    <a:pt x="604" y="58"/>
                  </a:lnTo>
                  <a:lnTo>
                    <a:pt x="628" y="68"/>
                  </a:lnTo>
                  <a:lnTo>
                    <a:pt x="652" y="81"/>
                  </a:lnTo>
                  <a:lnTo>
                    <a:pt x="676" y="94"/>
                  </a:lnTo>
                  <a:lnTo>
                    <a:pt x="697" y="109"/>
                  </a:lnTo>
                  <a:lnTo>
                    <a:pt x="718" y="125"/>
                  </a:lnTo>
                  <a:lnTo>
                    <a:pt x="739" y="144"/>
                  </a:lnTo>
                  <a:lnTo>
                    <a:pt x="757" y="162"/>
                  </a:lnTo>
                  <a:lnTo>
                    <a:pt x="757" y="162"/>
                  </a:lnTo>
                  <a:close/>
                  <a:moveTo>
                    <a:pt x="786" y="149"/>
                  </a:moveTo>
                  <a:lnTo>
                    <a:pt x="786" y="148"/>
                  </a:lnTo>
                  <a:lnTo>
                    <a:pt x="785" y="148"/>
                  </a:lnTo>
                  <a:lnTo>
                    <a:pt x="765" y="126"/>
                  </a:lnTo>
                  <a:lnTo>
                    <a:pt x="742" y="106"/>
                  </a:lnTo>
                  <a:lnTo>
                    <a:pt x="718" y="87"/>
                  </a:lnTo>
                  <a:lnTo>
                    <a:pt x="693" y="70"/>
                  </a:lnTo>
                  <a:lnTo>
                    <a:pt x="667" y="55"/>
                  </a:lnTo>
                  <a:lnTo>
                    <a:pt x="640" y="41"/>
                  </a:lnTo>
                  <a:lnTo>
                    <a:pt x="611" y="29"/>
                  </a:lnTo>
                  <a:lnTo>
                    <a:pt x="582" y="19"/>
                  </a:lnTo>
                  <a:lnTo>
                    <a:pt x="582" y="19"/>
                  </a:lnTo>
                  <a:lnTo>
                    <a:pt x="581" y="19"/>
                  </a:lnTo>
                  <a:lnTo>
                    <a:pt x="566" y="15"/>
                  </a:lnTo>
                  <a:lnTo>
                    <a:pt x="550" y="11"/>
                  </a:lnTo>
                  <a:lnTo>
                    <a:pt x="534" y="7"/>
                  </a:lnTo>
                  <a:lnTo>
                    <a:pt x="518" y="4"/>
                  </a:lnTo>
                  <a:lnTo>
                    <a:pt x="502" y="2"/>
                  </a:lnTo>
                  <a:lnTo>
                    <a:pt x="485" y="1"/>
                  </a:lnTo>
                  <a:lnTo>
                    <a:pt x="469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2"/>
                  </a:lnTo>
                  <a:lnTo>
                    <a:pt x="383" y="5"/>
                  </a:lnTo>
                  <a:lnTo>
                    <a:pt x="360" y="8"/>
                  </a:lnTo>
                  <a:lnTo>
                    <a:pt x="339" y="14"/>
                  </a:lnTo>
                  <a:lnTo>
                    <a:pt x="317" y="20"/>
                  </a:lnTo>
                  <a:lnTo>
                    <a:pt x="296" y="27"/>
                  </a:lnTo>
                  <a:lnTo>
                    <a:pt x="275" y="35"/>
                  </a:lnTo>
                  <a:lnTo>
                    <a:pt x="255" y="44"/>
                  </a:lnTo>
                  <a:lnTo>
                    <a:pt x="236" y="55"/>
                  </a:lnTo>
                  <a:lnTo>
                    <a:pt x="218" y="65"/>
                  </a:lnTo>
                  <a:lnTo>
                    <a:pt x="198" y="77"/>
                  </a:lnTo>
                  <a:lnTo>
                    <a:pt x="181" y="89"/>
                  </a:lnTo>
                  <a:lnTo>
                    <a:pt x="164" y="103"/>
                  </a:lnTo>
                  <a:lnTo>
                    <a:pt x="148" y="117"/>
                  </a:lnTo>
                  <a:lnTo>
                    <a:pt x="132" y="132"/>
                  </a:lnTo>
                  <a:lnTo>
                    <a:pt x="117" y="148"/>
                  </a:lnTo>
                  <a:lnTo>
                    <a:pt x="103" y="164"/>
                  </a:lnTo>
                  <a:lnTo>
                    <a:pt x="89" y="181"/>
                  </a:lnTo>
                  <a:lnTo>
                    <a:pt x="77" y="198"/>
                  </a:lnTo>
                  <a:lnTo>
                    <a:pt x="65" y="218"/>
                  </a:lnTo>
                  <a:lnTo>
                    <a:pt x="55" y="236"/>
                  </a:lnTo>
                  <a:lnTo>
                    <a:pt x="44" y="255"/>
                  </a:lnTo>
                  <a:lnTo>
                    <a:pt x="35" y="276"/>
                  </a:lnTo>
                  <a:lnTo>
                    <a:pt x="27" y="296"/>
                  </a:lnTo>
                  <a:lnTo>
                    <a:pt x="20" y="317"/>
                  </a:lnTo>
                  <a:lnTo>
                    <a:pt x="14" y="339"/>
                  </a:lnTo>
                  <a:lnTo>
                    <a:pt x="8" y="360"/>
                  </a:lnTo>
                  <a:lnTo>
                    <a:pt x="5" y="383"/>
                  </a:lnTo>
                  <a:lnTo>
                    <a:pt x="2" y="405"/>
                  </a:lnTo>
                  <a:lnTo>
                    <a:pt x="0" y="428"/>
                  </a:lnTo>
                  <a:lnTo>
                    <a:pt x="0" y="451"/>
                  </a:lnTo>
                  <a:lnTo>
                    <a:pt x="0" y="474"/>
                  </a:lnTo>
                  <a:lnTo>
                    <a:pt x="2" y="498"/>
                  </a:lnTo>
                  <a:lnTo>
                    <a:pt x="5" y="520"/>
                  </a:lnTo>
                  <a:lnTo>
                    <a:pt x="8" y="542"/>
                  </a:lnTo>
                  <a:lnTo>
                    <a:pt x="14" y="564"/>
                  </a:lnTo>
                  <a:lnTo>
                    <a:pt x="20" y="586"/>
                  </a:lnTo>
                  <a:lnTo>
                    <a:pt x="27" y="606"/>
                  </a:lnTo>
                  <a:lnTo>
                    <a:pt x="35" y="626"/>
                  </a:lnTo>
                  <a:lnTo>
                    <a:pt x="44" y="647"/>
                  </a:lnTo>
                  <a:lnTo>
                    <a:pt x="55" y="666"/>
                  </a:lnTo>
                  <a:lnTo>
                    <a:pt x="65" y="685"/>
                  </a:lnTo>
                  <a:lnTo>
                    <a:pt x="77" y="704"/>
                  </a:lnTo>
                  <a:lnTo>
                    <a:pt x="89" y="721"/>
                  </a:lnTo>
                  <a:lnTo>
                    <a:pt x="103" y="738"/>
                  </a:lnTo>
                  <a:lnTo>
                    <a:pt x="117" y="755"/>
                  </a:lnTo>
                  <a:lnTo>
                    <a:pt x="132" y="770"/>
                  </a:lnTo>
                  <a:lnTo>
                    <a:pt x="148" y="785"/>
                  </a:lnTo>
                  <a:lnTo>
                    <a:pt x="164" y="799"/>
                  </a:lnTo>
                  <a:lnTo>
                    <a:pt x="181" y="813"/>
                  </a:lnTo>
                  <a:lnTo>
                    <a:pt x="198" y="826"/>
                  </a:lnTo>
                  <a:lnTo>
                    <a:pt x="218" y="838"/>
                  </a:lnTo>
                  <a:lnTo>
                    <a:pt x="236" y="848"/>
                  </a:lnTo>
                  <a:lnTo>
                    <a:pt x="255" y="858"/>
                  </a:lnTo>
                  <a:lnTo>
                    <a:pt x="275" y="868"/>
                  </a:lnTo>
                  <a:lnTo>
                    <a:pt x="296" y="875"/>
                  </a:lnTo>
                  <a:lnTo>
                    <a:pt x="317" y="883"/>
                  </a:lnTo>
                  <a:lnTo>
                    <a:pt x="339" y="889"/>
                  </a:lnTo>
                  <a:lnTo>
                    <a:pt x="360" y="894"/>
                  </a:lnTo>
                  <a:lnTo>
                    <a:pt x="383" y="898"/>
                  </a:lnTo>
                  <a:lnTo>
                    <a:pt x="405" y="901"/>
                  </a:lnTo>
                  <a:lnTo>
                    <a:pt x="428" y="902"/>
                  </a:lnTo>
                  <a:lnTo>
                    <a:pt x="451" y="903"/>
                  </a:lnTo>
                  <a:lnTo>
                    <a:pt x="474" y="902"/>
                  </a:lnTo>
                  <a:lnTo>
                    <a:pt x="498" y="901"/>
                  </a:lnTo>
                  <a:lnTo>
                    <a:pt x="520" y="898"/>
                  </a:lnTo>
                  <a:lnTo>
                    <a:pt x="541" y="894"/>
                  </a:lnTo>
                  <a:lnTo>
                    <a:pt x="564" y="889"/>
                  </a:lnTo>
                  <a:lnTo>
                    <a:pt x="585" y="883"/>
                  </a:lnTo>
                  <a:lnTo>
                    <a:pt x="606" y="875"/>
                  </a:lnTo>
                  <a:lnTo>
                    <a:pt x="626" y="868"/>
                  </a:lnTo>
                  <a:lnTo>
                    <a:pt x="647" y="858"/>
                  </a:lnTo>
                  <a:lnTo>
                    <a:pt x="666" y="848"/>
                  </a:lnTo>
                  <a:lnTo>
                    <a:pt x="685" y="838"/>
                  </a:lnTo>
                  <a:lnTo>
                    <a:pt x="703" y="826"/>
                  </a:lnTo>
                  <a:lnTo>
                    <a:pt x="721" y="813"/>
                  </a:lnTo>
                  <a:lnTo>
                    <a:pt x="738" y="800"/>
                  </a:lnTo>
                  <a:lnTo>
                    <a:pt x="755" y="785"/>
                  </a:lnTo>
                  <a:lnTo>
                    <a:pt x="770" y="770"/>
                  </a:lnTo>
                  <a:lnTo>
                    <a:pt x="785" y="755"/>
                  </a:lnTo>
                  <a:lnTo>
                    <a:pt x="800" y="738"/>
                  </a:lnTo>
                  <a:lnTo>
                    <a:pt x="813" y="721"/>
                  </a:lnTo>
                  <a:lnTo>
                    <a:pt x="826" y="704"/>
                  </a:lnTo>
                  <a:lnTo>
                    <a:pt x="837" y="685"/>
                  </a:lnTo>
                  <a:lnTo>
                    <a:pt x="848" y="666"/>
                  </a:lnTo>
                  <a:lnTo>
                    <a:pt x="858" y="647"/>
                  </a:lnTo>
                  <a:lnTo>
                    <a:pt x="868" y="626"/>
                  </a:lnTo>
                  <a:lnTo>
                    <a:pt x="875" y="606"/>
                  </a:lnTo>
                  <a:lnTo>
                    <a:pt x="883" y="586"/>
                  </a:lnTo>
                  <a:lnTo>
                    <a:pt x="889" y="564"/>
                  </a:lnTo>
                  <a:lnTo>
                    <a:pt x="893" y="542"/>
                  </a:lnTo>
                  <a:lnTo>
                    <a:pt x="898" y="520"/>
                  </a:lnTo>
                  <a:lnTo>
                    <a:pt x="901" y="498"/>
                  </a:lnTo>
                  <a:lnTo>
                    <a:pt x="902" y="474"/>
                  </a:lnTo>
                  <a:lnTo>
                    <a:pt x="903" y="451"/>
                  </a:lnTo>
                  <a:lnTo>
                    <a:pt x="902" y="430"/>
                  </a:lnTo>
                  <a:lnTo>
                    <a:pt x="901" y="409"/>
                  </a:lnTo>
                  <a:lnTo>
                    <a:pt x="899" y="387"/>
                  </a:lnTo>
                  <a:lnTo>
                    <a:pt x="894" y="366"/>
                  </a:lnTo>
                  <a:lnTo>
                    <a:pt x="890" y="345"/>
                  </a:lnTo>
                  <a:lnTo>
                    <a:pt x="885" y="326"/>
                  </a:lnTo>
                  <a:lnTo>
                    <a:pt x="878" y="306"/>
                  </a:lnTo>
                  <a:lnTo>
                    <a:pt x="872" y="286"/>
                  </a:lnTo>
                  <a:lnTo>
                    <a:pt x="863" y="268"/>
                  </a:lnTo>
                  <a:lnTo>
                    <a:pt x="855" y="249"/>
                  </a:lnTo>
                  <a:lnTo>
                    <a:pt x="845" y="232"/>
                  </a:lnTo>
                  <a:lnTo>
                    <a:pt x="835" y="213"/>
                  </a:lnTo>
                  <a:lnTo>
                    <a:pt x="824" y="196"/>
                  </a:lnTo>
                  <a:lnTo>
                    <a:pt x="812" y="180"/>
                  </a:lnTo>
                  <a:lnTo>
                    <a:pt x="800" y="164"/>
                  </a:lnTo>
                  <a:lnTo>
                    <a:pt x="786" y="149"/>
                  </a:lnTo>
                  <a:lnTo>
                    <a:pt x="786" y="149"/>
                  </a:lnTo>
                  <a:close/>
                </a:path>
              </a:pathLst>
            </a:custGeom>
            <a:gradFill>
              <a:gsLst>
                <a:gs pos="1000">
                  <a:schemeClr val="tx2">
                    <a:alpha val="85000"/>
                  </a:schemeClr>
                </a:gs>
                <a:gs pos="100000">
                  <a:schemeClr val="bg2">
                    <a:alpha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14B18BC-3D2C-4AA0-918C-4B5C0C797729}"/>
              </a:ext>
            </a:extLst>
          </p:cNvPr>
          <p:cNvSpPr txBox="1"/>
          <p:nvPr/>
        </p:nvSpPr>
        <p:spPr>
          <a:xfrm>
            <a:off x="2114215" y="3797186"/>
            <a:ext cx="1411988" cy="49244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Energy Storage </a:t>
            </a:r>
          </a:p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to enter  energy storage business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EF7A5A-0E8D-461C-A520-9ECE6757888F}"/>
              </a:ext>
            </a:extLst>
          </p:cNvPr>
          <p:cNvSpPr txBox="1"/>
          <p:nvPr/>
        </p:nvSpPr>
        <p:spPr>
          <a:xfrm>
            <a:off x="408801" y="4247348"/>
            <a:ext cx="1411988" cy="33855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Founding</a:t>
            </a:r>
          </a:p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21CCE established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C03932-37F7-465D-B19E-1533E389BBB9}"/>
              </a:ext>
            </a:extLst>
          </p:cNvPr>
          <p:cNvSpPr txBox="1"/>
          <p:nvPr/>
        </p:nvSpPr>
        <p:spPr>
          <a:xfrm>
            <a:off x="7134791" y="4211994"/>
            <a:ext cx="1738981" cy="800219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Wide penetration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 Energy storage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almost every Asian country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 descr="A picture containing drawing, holding&#10;&#10;Description automatically generated">
            <a:extLst>
              <a:ext uri="{FF2B5EF4-FFF2-40B4-BE49-F238E27FC236}">
                <a16:creationId xmlns:a16="http://schemas.microsoft.com/office/drawing/2014/main" id="{C5CF0475-5D94-41C2-BC97-7AD60DA3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20" y="2578002"/>
            <a:ext cx="321220" cy="32122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17A9AD2-7E8E-48D2-A296-AA66355150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08" y="3048408"/>
            <a:ext cx="348134" cy="348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5952" y="1244830"/>
            <a:ext cx="6832097" cy="24622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Young   - Passionate   - Highly motivated – Service  Oriented 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C78AF9B-CA37-4E26-ABDB-16D7D7029B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84" y="2480642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5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Placeholder 25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539" y="3189963"/>
            <a:ext cx="2534702" cy="2181048"/>
          </a:xfrm>
        </p:spPr>
      </p:pic>
      <p:pic>
        <p:nvPicPr>
          <p:cNvPr id="253" name="Picture Placeholder 25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655" y="3083510"/>
            <a:ext cx="2472574" cy="2337396"/>
          </a:xfrm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-68471"/>
            <a:ext cx="9144000" cy="2449417"/>
          </a:xfrm>
        </p:spPr>
      </p:pic>
      <p:sp>
        <p:nvSpPr>
          <p:cNvPr id="2" name="Rectangle 1"/>
          <p:cNvSpPr/>
          <p:nvPr/>
        </p:nvSpPr>
        <p:spPr>
          <a:xfrm>
            <a:off x="0" y="-68035"/>
            <a:ext cx="4572000" cy="2456481"/>
          </a:xfrm>
          <a:prstGeom prst="rect">
            <a:avLst/>
          </a:prstGeom>
          <a:gradFill>
            <a:gsLst>
              <a:gs pos="1000">
                <a:schemeClr val="tx2"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692894" y="-20320"/>
            <a:ext cx="3261317" cy="569595"/>
            <a:chOff x="874908" y="280301"/>
            <a:chExt cx="3261317" cy="885454"/>
          </a:xfrm>
        </p:grpSpPr>
        <p:sp>
          <p:nvSpPr>
            <p:cNvPr id="67" name="Line 6"/>
            <p:cNvSpPr>
              <a:spLocks noChangeShapeType="1"/>
            </p:cNvSpPr>
            <p:nvPr/>
          </p:nvSpPr>
          <p:spPr bwMode="auto">
            <a:xfrm>
              <a:off x="2320739" y="1165755"/>
              <a:ext cx="345875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74908" y="280301"/>
              <a:ext cx="3261317" cy="49244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</a:rPr>
                <a:t>WHAT WE DO !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520659" y="604687"/>
            <a:ext cx="2153372" cy="150810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Project Development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Distribution 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Service &amp; Support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75441" y="2329638"/>
            <a:ext cx="2893920" cy="516829"/>
            <a:chOff x="4629878" y="4849794"/>
            <a:chExt cx="1179533" cy="999741"/>
          </a:xfrm>
        </p:grpSpPr>
        <p:sp>
          <p:nvSpPr>
            <p:cNvPr id="105" name="TextBox 104"/>
            <p:cNvSpPr txBox="1"/>
            <p:nvPr/>
          </p:nvSpPr>
          <p:spPr>
            <a:xfrm>
              <a:off x="4629878" y="4864650"/>
              <a:ext cx="1179533" cy="98488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Energy Storage 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729029" y="4849794"/>
              <a:ext cx="981230" cy="27699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7" name="Line 6"/>
          <p:cNvSpPr>
            <a:spLocks noChangeShapeType="1"/>
          </p:cNvSpPr>
          <p:nvPr/>
        </p:nvSpPr>
        <p:spPr bwMode="auto">
          <a:xfrm>
            <a:off x="1576986" y="5707003"/>
            <a:ext cx="175167" cy="0"/>
          </a:xfrm>
          <a:prstGeom prst="line">
            <a:avLst/>
          </a:prstGeom>
          <a:noFill/>
          <a:ln w="5715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78955" y="5839114"/>
            <a:ext cx="2272473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Safe, reliable  and modern Lithium Energy Storage  !</a:t>
            </a:r>
          </a:p>
          <a:p>
            <a:pPr algn="ctr"/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4484416" y="5724406"/>
            <a:ext cx="175167" cy="0"/>
          </a:xfrm>
          <a:prstGeom prst="line">
            <a:avLst/>
          </a:prstGeom>
          <a:noFill/>
          <a:ln w="5715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Line 6"/>
          <p:cNvSpPr>
            <a:spLocks noChangeShapeType="1"/>
          </p:cNvSpPr>
          <p:nvPr/>
        </p:nvSpPr>
        <p:spPr bwMode="auto">
          <a:xfrm>
            <a:off x="7428856" y="5707003"/>
            <a:ext cx="175167" cy="0"/>
          </a:xfrm>
          <a:prstGeom prst="line">
            <a:avLst/>
          </a:prstGeom>
          <a:noFill/>
          <a:ln w="5715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0D5269-F50C-40E1-93AE-6D186031893F}"/>
              </a:ext>
            </a:extLst>
          </p:cNvPr>
          <p:cNvGrpSpPr/>
          <p:nvPr/>
        </p:nvGrpSpPr>
        <p:grpSpPr>
          <a:xfrm>
            <a:off x="3543261" y="2400293"/>
            <a:ext cx="2296089" cy="492443"/>
            <a:chOff x="4629878" y="4668938"/>
            <a:chExt cx="1179533" cy="49244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FBED8F-BC24-466B-9F14-1A0F4AB0E854}"/>
                </a:ext>
              </a:extLst>
            </p:cNvPr>
            <p:cNvSpPr txBox="1"/>
            <p:nvPr/>
          </p:nvSpPr>
          <p:spPr>
            <a:xfrm>
              <a:off x="4629878" y="4668938"/>
              <a:ext cx="1179533" cy="49244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Trade 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5D042A-2DC4-4401-96B7-02BBB5792B43}"/>
                </a:ext>
              </a:extLst>
            </p:cNvPr>
            <p:cNvSpPr txBox="1"/>
            <p:nvPr/>
          </p:nvSpPr>
          <p:spPr>
            <a:xfrm>
              <a:off x="4729029" y="4849794"/>
              <a:ext cx="981230" cy="27699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1538CB7-3FD3-45CE-9543-132003B3CD83}"/>
              </a:ext>
            </a:extLst>
          </p:cNvPr>
          <p:cNvSpPr txBox="1"/>
          <p:nvPr/>
        </p:nvSpPr>
        <p:spPr>
          <a:xfrm>
            <a:off x="3616963" y="5839812"/>
            <a:ext cx="2272473" cy="89255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PV- &amp; Battery Inverter </a:t>
            </a:r>
          </a:p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leading </a:t>
            </a:r>
          </a:p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European Manufacturers ! </a:t>
            </a:r>
          </a:p>
          <a:p>
            <a:pPr algn="ctr"/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07CEFD-878E-4BFD-B962-55DC6F267635}"/>
              </a:ext>
            </a:extLst>
          </p:cNvPr>
          <p:cNvGrpSpPr/>
          <p:nvPr/>
        </p:nvGrpSpPr>
        <p:grpSpPr>
          <a:xfrm>
            <a:off x="6416111" y="2337137"/>
            <a:ext cx="2296089" cy="553998"/>
            <a:chOff x="4629878" y="4814782"/>
            <a:chExt cx="1179533" cy="55399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1F2676-2A3D-43F1-B059-965897D13D5F}"/>
                </a:ext>
              </a:extLst>
            </p:cNvPr>
            <p:cNvSpPr txBox="1"/>
            <p:nvPr/>
          </p:nvSpPr>
          <p:spPr>
            <a:xfrm>
              <a:off x="4629878" y="4814782"/>
              <a:ext cx="1179533" cy="55399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 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C6D062-7D52-4E6A-A8E6-9200CBF1079E}"/>
                </a:ext>
              </a:extLst>
            </p:cNvPr>
            <p:cNvSpPr txBox="1"/>
            <p:nvPr/>
          </p:nvSpPr>
          <p:spPr>
            <a:xfrm>
              <a:off x="4729029" y="4849794"/>
              <a:ext cx="981230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F59BD1C-02A4-46D1-937F-72744FEA8DF3}"/>
              </a:ext>
            </a:extLst>
          </p:cNvPr>
          <p:cNvSpPr txBox="1"/>
          <p:nvPr/>
        </p:nvSpPr>
        <p:spPr>
          <a:xfrm>
            <a:off x="6467786" y="5839114"/>
            <a:ext cx="2272473" cy="89255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Aftersales Service !</a:t>
            </a:r>
          </a:p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Finance !</a:t>
            </a:r>
          </a:p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Certificates &amp; Reports !</a:t>
            </a:r>
          </a:p>
          <a:p>
            <a:pPr algn="ctr"/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Freeform 36">
            <a:extLst>
              <a:ext uri="{FF2B5EF4-FFF2-40B4-BE49-F238E27FC236}">
                <a16:creationId xmlns:a16="http://schemas.microsoft.com/office/drawing/2014/main" id="{712F4E9B-EE5A-44B3-A40F-CD65158A1BBA}"/>
              </a:ext>
            </a:extLst>
          </p:cNvPr>
          <p:cNvSpPr/>
          <p:nvPr/>
        </p:nvSpPr>
        <p:spPr>
          <a:xfrm>
            <a:off x="3266095" y="3005102"/>
            <a:ext cx="2605685" cy="2577183"/>
          </a:xfrm>
          <a:custGeom>
            <a:avLst/>
            <a:gdLst>
              <a:gd name="connsiteX0" fmla="*/ 1270000 w 2540000"/>
              <a:gd name="connsiteY0" fmla="*/ 220413 h 2540000"/>
              <a:gd name="connsiteX1" fmla="*/ 220413 w 2540000"/>
              <a:gd name="connsiteY1" fmla="*/ 1270000 h 2540000"/>
              <a:gd name="connsiteX2" fmla="*/ 1270000 w 2540000"/>
              <a:gd name="connsiteY2" fmla="*/ 2319587 h 2540000"/>
              <a:gd name="connsiteX3" fmla="*/ 2319587 w 2540000"/>
              <a:gd name="connsiteY3" fmla="*/ 1270000 h 2540000"/>
              <a:gd name="connsiteX4" fmla="*/ 1270000 w 2540000"/>
              <a:gd name="connsiteY4" fmla="*/ 0 h 2540000"/>
              <a:gd name="connsiteX5" fmla="*/ 2540000 w 2540000"/>
              <a:gd name="connsiteY5" fmla="*/ 1270000 h 2540000"/>
              <a:gd name="connsiteX6" fmla="*/ 1270000 w 2540000"/>
              <a:gd name="connsiteY6" fmla="*/ 2540000 h 2540000"/>
              <a:gd name="connsiteX7" fmla="*/ 0 w 2540000"/>
              <a:gd name="connsiteY7" fmla="*/ 127000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0000" h="2540000">
                <a:moveTo>
                  <a:pt x="1270000" y="220413"/>
                </a:moveTo>
                <a:lnTo>
                  <a:pt x="220413" y="1270000"/>
                </a:lnTo>
                <a:lnTo>
                  <a:pt x="1270000" y="2319587"/>
                </a:lnTo>
                <a:lnTo>
                  <a:pt x="2319587" y="1270000"/>
                </a:lnTo>
                <a:close/>
                <a:moveTo>
                  <a:pt x="1270000" y="0"/>
                </a:moveTo>
                <a:lnTo>
                  <a:pt x="2540000" y="1270000"/>
                </a:lnTo>
                <a:lnTo>
                  <a:pt x="1270000" y="2540000"/>
                </a:lnTo>
                <a:lnTo>
                  <a:pt x="0" y="1270000"/>
                </a:lnTo>
                <a:close/>
              </a:path>
            </a:pathLst>
          </a:custGeom>
          <a:gradFill>
            <a:gsLst>
              <a:gs pos="1000">
                <a:schemeClr val="tx2">
                  <a:alpha val="70000"/>
                </a:schemeClr>
              </a:gs>
              <a:gs pos="100000">
                <a:schemeClr val="bg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 36">
            <a:extLst>
              <a:ext uri="{FF2B5EF4-FFF2-40B4-BE49-F238E27FC236}">
                <a16:creationId xmlns:a16="http://schemas.microsoft.com/office/drawing/2014/main" id="{E08D2ECF-E767-40BC-96EB-C6D11535F647}"/>
              </a:ext>
            </a:extLst>
          </p:cNvPr>
          <p:cNvSpPr/>
          <p:nvPr/>
        </p:nvSpPr>
        <p:spPr>
          <a:xfrm>
            <a:off x="6240522" y="2984005"/>
            <a:ext cx="2471678" cy="2577183"/>
          </a:xfrm>
          <a:custGeom>
            <a:avLst/>
            <a:gdLst>
              <a:gd name="connsiteX0" fmla="*/ 1270000 w 2540000"/>
              <a:gd name="connsiteY0" fmla="*/ 220413 h 2540000"/>
              <a:gd name="connsiteX1" fmla="*/ 220413 w 2540000"/>
              <a:gd name="connsiteY1" fmla="*/ 1270000 h 2540000"/>
              <a:gd name="connsiteX2" fmla="*/ 1270000 w 2540000"/>
              <a:gd name="connsiteY2" fmla="*/ 2319587 h 2540000"/>
              <a:gd name="connsiteX3" fmla="*/ 2319587 w 2540000"/>
              <a:gd name="connsiteY3" fmla="*/ 1270000 h 2540000"/>
              <a:gd name="connsiteX4" fmla="*/ 1270000 w 2540000"/>
              <a:gd name="connsiteY4" fmla="*/ 0 h 2540000"/>
              <a:gd name="connsiteX5" fmla="*/ 2540000 w 2540000"/>
              <a:gd name="connsiteY5" fmla="*/ 1270000 h 2540000"/>
              <a:gd name="connsiteX6" fmla="*/ 1270000 w 2540000"/>
              <a:gd name="connsiteY6" fmla="*/ 2540000 h 2540000"/>
              <a:gd name="connsiteX7" fmla="*/ 0 w 2540000"/>
              <a:gd name="connsiteY7" fmla="*/ 127000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0000" h="2540000">
                <a:moveTo>
                  <a:pt x="1270000" y="220413"/>
                </a:moveTo>
                <a:lnTo>
                  <a:pt x="220413" y="1270000"/>
                </a:lnTo>
                <a:lnTo>
                  <a:pt x="1270000" y="2319587"/>
                </a:lnTo>
                <a:lnTo>
                  <a:pt x="2319587" y="1270000"/>
                </a:lnTo>
                <a:close/>
                <a:moveTo>
                  <a:pt x="1270000" y="0"/>
                </a:moveTo>
                <a:lnTo>
                  <a:pt x="2540000" y="1270000"/>
                </a:lnTo>
                <a:lnTo>
                  <a:pt x="1270000" y="2540000"/>
                </a:lnTo>
                <a:lnTo>
                  <a:pt x="0" y="1270000"/>
                </a:lnTo>
                <a:close/>
              </a:path>
            </a:pathLst>
          </a:custGeom>
          <a:gradFill>
            <a:gsLst>
              <a:gs pos="1000">
                <a:schemeClr val="tx2">
                  <a:alpha val="70000"/>
                </a:schemeClr>
              </a:gs>
              <a:gs pos="100000">
                <a:schemeClr val="bg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55F61EC2-CC9E-42CA-AE0A-18AC890FED73}"/>
              </a:ext>
            </a:extLst>
          </p:cNvPr>
          <p:cNvSpPr/>
          <p:nvPr/>
        </p:nvSpPr>
        <p:spPr>
          <a:xfrm>
            <a:off x="354262" y="2998540"/>
            <a:ext cx="2629967" cy="2577183"/>
          </a:xfrm>
          <a:custGeom>
            <a:avLst/>
            <a:gdLst>
              <a:gd name="connsiteX0" fmla="*/ 1270000 w 2540000"/>
              <a:gd name="connsiteY0" fmla="*/ 220413 h 2540000"/>
              <a:gd name="connsiteX1" fmla="*/ 220413 w 2540000"/>
              <a:gd name="connsiteY1" fmla="*/ 1270000 h 2540000"/>
              <a:gd name="connsiteX2" fmla="*/ 1270000 w 2540000"/>
              <a:gd name="connsiteY2" fmla="*/ 2319587 h 2540000"/>
              <a:gd name="connsiteX3" fmla="*/ 2319587 w 2540000"/>
              <a:gd name="connsiteY3" fmla="*/ 1270000 h 2540000"/>
              <a:gd name="connsiteX4" fmla="*/ 1270000 w 2540000"/>
              <a:gd name="connsiteY4" fmla="*/ 0 h 2540000"/>
              <a:gd name="connsiteX5" fmla="*/ 2540000 w 2540000"/>
              <a:gd name="connsiteY5" fmla="*/ 1270000 h 2540000"/>
              <a:gd name="connsiteX6" fmla="*/ 1270000 w 2540000"/>
              <a:gd name="connsiteY6" fmla="*/ 2540000 h 2540000"/>
              <a:gd name="connsiteX7" fmla="*/ 0 w 2540000"/>
              <a:gd name="connsiteY7" fmla="*/ 127000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0000" h="2540000">
                <a:moveTo>
                  <a:pt x="1270000" y="220413"/>
                </a:moveTo>
                <a:lnTo>
                  <a:pt x="220413" y="1270000"/>
                </a:lnTo>
                <a:lnTo>
                  <a:pt x="1270000" y="2319587"/>
                </a:lnTo>
                <a:lnTo>
                  <a:pt x="2319587" y="1270000"/>
                </a:lnTo>
                <a:close/>
                <a:moveTo>
                  <a:pt x="1270000" y="0"/>
                </a:moveTo>
                <a:lnTo>
                  <a:pt x="2540000" y="1270000"/>
                </a:lnTo>
                <a:lnTo>
                  <a:pt x="1270000" y="2540000"/>
                </a:lnTo>
                <a:lnTo>
                  <a:pt x="0" y="1270000"/>
                </a:lnTo>
                <a:close/>
              </a:path>
            </a:pathLst>
          </a:custGeom>
          <a:gradFill>
            <a:gsLst>
              <a:gs pos="1000">
                <a:schemeClr val="tx2">
                  <a:alpha val="70000"/>
                </a:schemeClr>
              </a:gs>
              <a:gs pos="100000">
                <a:schemeClr val="bg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A close up of a blackboard&#10;&#10;Description automatically generated">
            <a:extLst>
              <a:ext uri="{FF2B5EF4-FFF2-40B4-BE49-F238E27FC236}">
                <a16:creationId xmlns:a16="http://schemas.microsoft.com/office/drawing/2014/main" id="{8661E133-5E45-4592-8397-61ACD9A2BC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r="16829"/>
          <a:stretch>
            <a:fillRect/>
          </a:stretch>
        </p:blipFill>
        <p:spPr>
          <a:xfrm>
            <a:off x="6328317" y="3130644"/>
            <a:ext cx="2296088" cy="2283903"/>
          </a:xfr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AEAC627-202D-4EFA-816B-ADF8237D0DF5}"/>
              </a:ext>
            </a:extLst>
          </p:cNvPr>
          <p:cNvSpPr/>
          <p:nvPr/>
        </p:nvSpPr>
        <p:spPr>
          <a:xfrm>
            <a:off x="1412396" y="2904752"/>
            <a:ext cx="504345" cy="518437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09711072-D170-487C-BE0C-495A5537D6A2}"/>
              </a:ext>
            </a:extLst>
          </p:cNvPr>
          <p:cNvSpPr/>
          <p:nvPr/>
        </p:nvSpPr>
        <p:spPr>
          <a:xfrm>
            <a:off x="4317865" y="2894605"/>
            <a:ext cx="504345" cy="518437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4FAA7D3E-BCD0-43CD-B561-42EEA4C4D80B}"/>
              </a:ext>
            </a:extLst>
          </p:cNvPr>
          <p:cNvSpPr/>
          <p:nvPr/>
        </p:nvSpPr>
        <p:spPr>
          <a:xfrm>
            <a:off x="7264266" y="2891135"/>
            <a:ext cx="504345" cy="518437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III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65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circuit board&#10;&#10;Description automatically generated">
            <a:extLst>
              <a:ext uri="{FF2B5EF4-FFF2-40B4-BE49-F238E27FC236}">
                <a16:creationId xmlns:a16="http://schemas.microsoft.com/office/drawing/2014/main" id="{C4B95A6E-CF89-4125-9ABF-BAE28F36E7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r="2147"/>
          <a:stretch>
            <a:fillRect/>
          </a:stretch>
        </p:blipFill>
        <p:spPr>
          <a:xfrm>
            <a:off x="-465" y="1221960"/>
            <a:ext cx="9144000" cy="2693164"/>
          </a:xfrm>
        </p:spPr>
      </p:pic>
      <p:grpSp>
        <p:nvGrpSpPr>
          <p:cNvPr id="15" name="Group 14"/>
          <p:cNvGrpSpPr/>
          <p:nvPr/>
        </p:nvGrpSpPr>
        <p:grpSpPr>
          <a:xfrm>
            <a:off x="431800" y="4079702"/>
            <a:ext cx="4251960" cy="2348502"/>
            <a:chOff x="336232" y="4111273"/>
            <a:chExt cx="4251960" cy="2348502"/>
          </a:xfrm>
        </p:grpSpPr>
        <p:grpSp>
          <p:nvGrpSpPr>
            <p:cNvPr id="11" name="Group 10"/>
            <p:cNvGrpSpPr/>
            <p:nvPr/>
          </p:nvGrpSpPr>
          <p:grpSpPr>
            <a:xfrm>
              <a:off x="595948" y="4111273"/>
              <a:ext cx="3506469" cy="475277"/>
              <a:chOff x="622936" y="4111273"/>
              <a:chExt cx="3506469" cy="475277"/>
            </a:xfrm>
          </p:grpSpPr>
          <p:sp>
            <p:nvSpPr>
              <p:cNvPr id="4" name="Line 6"/>
              <p:cNvSpPr>
                <a:spLocks noChangeShapeType="1"/>
              </p:cNvSpPr>
              <p:nvPr/>
            </p:nvSpPr>
            <p:spPr bwMode="auto">
              <a:xfrm>
                <a:off x="2194401" y="4586550"/>
                <a:ext cx="363538" cy="0"/>
              </a:xfrm>
              <a:prstGeom prst="line">
                <a:avLst/>
              </a:prstGeom>
              <a:noFill/>
              <a:ln w="571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2936" y="4111273"/>
                <a:ext cx="3506469" cy="430887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PRODUCT 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FEATURES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36232" y="4736226"/>
              <a:ext cx="4251960" cy="172354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Up to 30 years life span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100% DoD, up to 8000 full cycles , 1C Rate ,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-10°C to +50°C operating temperature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unlimited KWh ,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stand by power  1W -5 W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Low voltage / high voltage   98% efficiency 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10 years performance guarantee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46017" y="4079702"/>
            <a:ext cx="3919220" cy="2009948"/>
            <a:chOff x="4850448" y="4111273"/>
            <a:chExt cx="3919220" cy="2009948"/>
          </a:xfrm>
        </p:grpSpPr>
        <p:grpSp>
          <p:nvGrpSpPr>
            <p:cNvPr id="12" name="Group 11"/>
            <p:cNvGrpSpPr/>
            <p:nvPr/>
          </p:nvGrpSpPr>
          <p:grpSpPr>
            <a:xfrm>
              <a:off x="4850448" y="4111273"/>
              <a:ext cx="3506469" cy="475277"/>
              <a:chOff x="4763136" y="4111273"/>
              <a:chExt cx="3506469" cy="475277"/>
            </a:xfrm>
          </p:grpSpPr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6334601" y="4586550"/>
                <a:ext cx="363538" cy="0"/>
              </a:xfrm>
              <a:prstGeom prst="line">
                <a:avLst/>
              </a:prstGeom>
              <a:noFill/>
              <a:ln w="571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763136" y="4111273"/>
                <a:ext cx="3506469" cy="430887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CUSTOMER 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BENEFITS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850448" y="4736226"/>
              <a:ext cx="3919220" cy="138499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Safe &amp; Reliably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 Bankable 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 Long lasting 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 Expandable at any time 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 Highly efficient 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 Lowest cost of energy from storage  ( LCOS )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8" name="Line 6">
            <a:extLst>
              <a:ext uri="{FF2B5EF4-FFF2-40B4-BE49-F238E27FC236}">
                <a16:creationId xmlns:a16="http://schemas.microsoft.com/office/drawing/2014/main" id="{F44230F4-7AD8-4535-9DF3-6EA76C05B1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4958" y="649718"/>
            <a:ext cx="443027" cy="0"/>
          </a:xfrm>
          <a:prstGeom prst="line">
            <a:avLst/>
          </a:prstGeom>
          <a:noFill/>
          <a:ln w="5715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ABA47C-5E53-4486-BF4C-6CC3171FDF3E}"/>
              </a:ext>
            </a:extLst>
          </p:cNvPr>
          <p:cNvSpPr txBox="1"/>
          <p:nvPr/>
        </p:nvSpPr>
        <p:spPr>
          <a:xfrm>
            <a:off x="139435" y="195608"/>
            <a:ext cx="7326594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DEVELOPMENT &amp; 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SOLUTIONS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C5810-E393-4CBA-9CAD-7CC4CFBC9C7E}"/>
              </a:ext>
            </a:extLst>
          </p:cNvPr>
          <p:cNvSpPr txBox="1"/>
          <p:nvPr/>
        </p:nvSpPr>
        <p:spPr>
          <a:xfrm>
            <a:off x="157850" y="807014"/>
            <a:ext cx="3408680" cy="370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Energy Storage Systems</a:t>
            </a:r>
            <a:endParaRPr lang="en-US" dirty="0"/>
          </a:p>
        </p:txBody>
      </p:sp>
      <p:pic>
        <p:nvPicPr>
          <p:cNvPr id="19" name="Picture 18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17B19D15-A06A-4866-82CC-87C831C6D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1233488"/>
            <a:ext cx="2011680" cy="1006687"/>
          </a:xfrm>
          <a:prstGeom prst="rect">
            <a:avLst/>
          </a:prstGeom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CD6C4E5F-59FF-42EF-90D9-4A11AB73D1C1}"/>
              </a:ext>
            </a:extLst>
          </p:cNvPr>
          <p:cNvSpPr/>
          <p:nvPr/>
        </p:nvSpPr>
        <p:spPr>
          <a:xfrm>
            <a:off x="262585" y="131125"/>
            <a:ext cx="504345" cy="518437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Oval 412">
            <a:extLst>
              <a:ext uri="{FF2B5EF4-FFF2-40B4-BE49-F238E27FC236}">
                <a16:creationId xmlns:a16="http://schemas.microsoft.com/office/drawing/2014/main" id="{BD1F3DC2-C805-4970-9030-4F139D88FA5D}"/>
              </a:ext>
            </a:extLst>
          </p:cNvPr>
          <p:cNvSpPr/>
          <p:nvPr/>
        </p:nvSpPr>
        <p:spPr>
          <a:xfrm>
            <a:off x="7507467" y="870266"/>
            <a:ext cx="723409" cy="6200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270E52C-8748-44F3-81D0-97F03A8E6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82" y="4923725"/>
            <a:ext cx="876301" cy="876301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86525"/>
            <a:ext cx="9144000" cy="1395688"/>
          </a:xfrm>
        </p:spPr>
      </p:pic>
      <p:sp>
        <p:nvSpPr>
          <p:cNvPr id="2" name="Rectangle 1"/>
          <p:cNvSpPr/>
          <p:nvPr/>
        </p:nvSpPr>
        <p:spPr>
          <a:xfrm>
            <a:off x="0" y="2887102"/>
            <a:ext cx="9144000" cy="1395111"/>
          </a:xfrm>
          <a:prstGeom prst="rect">
            <a:avLst/>
          </a:prstGeom>
          <a:gradFill>
            <a:gsLst>
              <a:gs pos="1000">
                <a:schemeClr val="tx2"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42" name="Group 2141"/>
          <p:cNvGrpSpPr/>
          <p:nvPr/>
        </p:nvGrpSpPr>
        <p:grpSpPr>
          <a:xfrm>
            <a:off x="38449" y="208639"/>
            <a:ext cx="8804540" cy="4073574"/>
            <a:chOff x="1914039" y="-1675065"/>
            <a:chExt cx="5259294" cy="4073574"/>
          </a:xfrm>
        </p:grpSpPr>
        <p:grpSp>
          <p:nvGrpSpPr>
            <p:cNvPr id="3" name="Group 2"/>
            <p:cNvGrpSpPr/>
            <p:nvPr/>
          </p:nvGrpSpPr>
          <p:grpSpPr>
            <a:xfrm>
              <a:off x="1914039" y="-1675065"/>
              <a:ext cx="4421169" cy="2787023"/>
              <a:chOff x="1780463" y="-2006311"/>
              <a:chExt cx="4421169" cy="2787023"/>
            </a:xfrm>
          </p:grpSpPr>
          <p:sp>
            <p:nvSpPr>
              <p:cNvPr id="4" name="Line 6"/>
              <p:cNvSpPr>
                <a:spLocks noChangeShapeType="1"/>
              </p:cNvSpPr>
              <p:nvPr/>
            </p:nvSpPr>
            <p:spPr bwMode="auto">
              <a:xfrm>
                <a:off x="4217373" y="780712"/>
                <a:ext cx="36353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780463" y="-2006311"/>
                <a:ext cx="4421169" cy="430887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1" dirty="0"/>
                  <a:t>     INTERNATIONAL  &amp; Trade &amp; Distribution </a:t>
                </a:r>
                <a:endParaRPr lang="en-US" sz="28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969197" y="1259736"/>
              <a:ext cx="5204136" cy="113877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PV Inverter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Battery inverter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PV Accessories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European Manufactures  / Industry leaders  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. </a:t>
              </a:r>
            </a:p>
          </p:txBody>
        </p:sp>
      </p:grpSp>
      <p:sp>
        <p:nvSpPr>
          <p:cNvPr id="381" name="TextBox 380">
            <a:extLst>
              <a:ext uri="{FF2B5EF4-FFF2-40B4-BE49-F238E27FC236}">
                <a16:creationId xmlns:a16="http://schemas.microsoft.com/office/drawing/2014/main" id="{3DD699BD-9EC4-4179-A43F-F8DEC93213DA}"/>
              </a:ext>
            </a:extLst>
          </p:cNvPr>
          <p:cNvSpPr txBox="1"/>
          <p:nvPr/>
        </p:nvSpPr>
        <p:spPr>
          <a:xfrm>
            <a:off x="431800" y="1946891"/>
            <a:ext cx="2542093" cy="73866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Direct authorization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Sourcing partners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Regional demand </a:t>
            </a:r>
            <a:r>
              <a:rPr lang="en-US" sz="1000" dirty="0"/>
              <a:t>. 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6B389399-4A0E-4DF6-B762-C2289467D419}"/>
              </a:ext>
            </a:extLst>
          </p:cNvPr>
          <p:cNvSpPr txBox="1"/>
          <p:nvPr/>
        </p:nvSpPr>
        <p:spPr>
          <a:xfrm>
            <a:off x="539342" y="1490531"/>
            <a:ext cx="1746658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Cost leadership 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09A5707F-7A1C-49E4-ABCF-2BED48B89ABC}"/>
              </a:ext>
            </a:extLst>
          </p:cNvPr>
          <p:cNvSpPr txBox="1"/>
          <p:nvPr/>
        </p:nvSpPr>
        <p:spPr>
          <a:xfrm>
            <a:off x="3813432" y="1962741"/>
            <a:ext cx="1774731" cy="73866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Stock in Germany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Stock in Region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Stock in  </a:t>
            </a:r>
            <a:r>
              <a:rPr lang="en-US" sz="1600" dirty="0"/>
              <a:t>Vietnam</a:t>
            </a:r>
            <a:r>
              <a:rPr lang="de-DE" sz="1600" dirty="0"/>
              <a:t>  </a:t>
            </a:r>
            <a:endParaRPr lang="en-US" sz="1600" dirty="0"/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A17384E8-FB85-41CB-BE89-4FE7A0287893}"/>
              </a:ext>
            </a:extLst>
          </p:cNvPr>
          <p:cNvSpPr txBox="1"/>
          <p:nvPr/>
        </p:nvSpPr>
        <p:spPr>
          <a:xfrm>
            <a:off x="3813432" y="1490531"/>
            <a:ext cx="1349375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Fast delivery 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59AD4E0F-1CE2-4813-B636-F0659D937607}"/>
              </a:ext>
            </a:extLst>
          </p:cNvPr>
          <p:cNvSpPr txBox="1"/>
          <p:nvPr/>
        </p:nvSpPr>
        <p:spPr>
          <a:xfrm>
            <a:off x="6499680" y="1968981"/>
            <a:ext cx="2196832" cy="73866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Close to market /</a:t>
            </a:r>
          </a:p>
          <a:p>
            <a:r>
              <a:rPr lang="en-US" sz="1600" dirty="0"/>
              <a:t>    Close to manufacturers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Service Provider 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37F53B0D-C045-44D2-81DF-A33641CB3F0C}"/>
              </a:ext>
            </a:extLst>
          </p:cNvPr>
          <p:cNvSpPr txBox="1"/>
          <p:nvPr/>
        </p:nvSpPr>
        <p:spPr>
          <a:xfrm>
            <a:off x="6355843" y="1490531"/>
            <a:ext cx="2418446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After Sales Excellence </a:t>
            </a: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B2399851-726F-48C9-8BF8-1729811828EC}"/>
              </a:ext>
            </a:extLst>
          </p:cNvPr>
          <p:cNvGrpSpPr>
            <a:grpSpLocks noChangeAspect="1"/>
          </p:cNvGrpSpPr>
          <p:nvPr/>
        </p:nvGrpSpPr>
        <p:grpSpPr>
          <a:xfrm>
            <a:off x="7729194" y="1058243"/>
            <a:ext cx="278347" cy="288000"/>
            <a:chOff x="7620000" y="1919288"/>
            <a:chExt cx="274638" cy="284162"/>
          </a:xfrm>
          <a:gradFill>
            <a:gsLst>
              <a:gs pos="0">
                <a:srgbClr val="00B050"/>
              </a:gs>
              <a:gs pos="100000">
                <a:schemeClr val="tx2"/>
              </a:gs>
            </a:gsLst>
            <a:lin ang="5400000" scaled="1"/>
          </a:gradFill>
        </p:grpSpPr>
        <p:sp>
          <p:nvSpPr>
            <p:cNvPr id="403" name="Freeform 310">
              <a:extLst>
                <a:ext uri="{FF2B5EF4-FFF2-40B4-BE49-F238E27FC236}">
                  <a16:creationId xmlns:a16="http://schemas.microsoft.com/office/drawing/2014/main" id="{7A79A02A-3335-4194-8AD3-1E91CE0F5E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2863" y="2014538"/>
              <a:ext cx="190500" cy="188912"/>
            </a:xfrm>
            <a:custGeom>
              <a:avLst/>
              <a:gdLst>
                <a:gd name="T0" fmla="*/ 245 w 599"/>
                <a:gd name="T1" fmla="*/ 563 h 599"/>
                <a:gd name="T2" fmla="*/ 183 w 599"/>
                <a:gd name="T3" fmla="*/ 542 h 599"/>
                <a:gd name="T4" fmla="*/ 128 w 599"/>
                <a:gd name="T5" fmla="*/ 507 h 599"/>
                <a:gd name="T6" fmla="*/ 83 w 599"/>
                <a:gd name="T7" fmla="*/ 460 h 599"/>
                <a:gd name="T8" fmla="*/ 51 w 599"/>
                <a:gd name="T9" fmla="*/ 404 h 599"/>
                <a:gd name="T10" fmla="*/ 33 w 599"/>
                <a:gd name="T11" fmla="*/ 340 h 599"/>
                <a:gd name="T12" fmla="*/ 32 w 599"/>
                <a:gd name="T13" fmla="*/ 272 h 599"/>
                <a:gd name="T14" fmla="*/ 47 w 599"/>
                <a:gd name="T15" fmla="*/ 207 h 599"/>
                <a:gd name="T16" fmla="*/ 76 w 599"/>
                <a:gd name="T17" fmla="*/ 149 h 599"/>
                <a:gd name="T18" fmla="*/ 118 w 599"/>
                <a:gd name="T19" fmla="*/ 101 h 599"/>
                <a:gd name="T20" fmla="*/ 171 w 599"/>
                <a:gd name="T21" fmla="*/ 63 h 599"/>
                <a:gd name="T22" fmla="*/ 232 w 599"/>
                <a:gd name="T23" fmla="*/ 38 h 599"/>
                <a:gd name="T24" fmla="*/ 299 w 599"/>
                <a:gd name="T25" fmla="*/ 30 h 599"/>
                <a:gd name="T26" fmla="*/ 367 w 599"/>
                <a:gd name="T27" fmla="*/ 38 h 599"/>
                <a:gd name="T28" fmla="*/ 428 w 599"/>
                <a:gd name="T29" fmla="*/ 63 h 599"/>
                <a:gd name="T30" fmla="*/ 480 w 599"/>
                <a:gd name="T31" fmla="*/ 101 h 599"/>
                <a:gd name="T32" fmla="*/ 523 w 599"/>
                <a:gd name="T33" fmla="*/ 149 h 599"/>
                <a:gd name="T34" fmla="*/ 552 w 599"/>
                <a:gd name="T35" fmla="*/ 207 h 599"/>
                <a:gd name="T36" fmla="*/ 567 w 599"/>
                <a:gd name="T37" fmla="*/ 272 h 599"/>
                <a:gd name="T38" fmla="*/ 565 w 599"/>
                <a:gd name="T39" fmla="*/ 340 h 599"/>
                <a:gd name="T40" fmla="*/ 547 w 599"/>
                <a:gd name="T41" fmla="*/ 404 h 599"/>
                <a:gd name="T42" fmla="*/ 515 w 599"/>
                <a:gd name="T43" fmla="*/ 460 h 599"/>
                <a:gd name="T44" fmla="*/ 470 w 599"/>
                <a:gd name="T45" fmla="*/ 507 h 599"/>
                <a:gd name="T46" fmla="*/ 416 w 599"/>
                <a:gd name="T47" fmla="*/ 542 h 599"/>
                <a:gd name="T48" fmla="*/ 354 w 599"/>
                <a:gd name="T49" fmla="*/ 563 h 599"/>
                <a:gd name="T50" fmla="*/ 299 w 599"/>
                <a:gd name="T51" fmla="*/ 0 h 599"/>
                <a:gd name="T52" fmla="*/ 224 w 599"/>
                <a:gd name="T53" fmla="*/ 10 h 599"/>
                <a:gd name="T54" fmla="*/ 157 w 599"/>
                <a:gd name="T55" fmla="*/ 36 h 599"/>
                <a:gd name="T56" fmla="*/ 98 w 599"/>
                <a:gd name="T57" fmla="*/ 78 h 599"/>
                <a:gd name="T58" fmla="*/ 51 w 599"/>
                <a:gd name="T59" fmla="*/ 133 h 599"/>
                <a:gd name="T60" fmla="*/ 18 w 599"/>
                <a:gd name="T61" fmla="*/ 197 h 599"/>
                <a:gd name="T62" fmla="*/ 2 w 599"/>
                <a:gd name="T63" fmla="*/ 268 h 599"/>
                <a:gd name="T64" fmla="*/ 4 w 599"/>
                <a:gd name="T65" fmla="*/ 344 h 599"/>
                <a:gd name="T66" fmla="*/ 23 w 599"/>
                <a:gd name="T67" fmla="*/ 416 h 599"/>
                <a:gd name="T68" fmla="*/ 60 w 599"/>
                <a:gd name="T69" fmla="*/ 478 h 599"/>
                <a:gd name="T70" fmla="*/ 109 w 599"/>
                <a:gd name="T71" fmla="*/ 530 h 599"/>
                <a:gd name="T72" fmla="*/ 170 w 599"/>
                <a:gd name="T73" fmla="*/ 569 h 599"/>
                <a:gd name="T74" fmla="*/ 239 w 599"/>
                <a:gd name="T75" fmla="*/ 592 h 599"/>
                <a:gd name="T76" fmla="*/ 314 w 599"/>
                <a:gd name="T77" fmla="*/ 598 h 599"/>
                <a:gd name="T78" fmla="*/ 388 w 599"/>
                <a:gd name="T79" fmla="*/ 585 h 599"/>
                <a:gd name="T80" fmla="*/ 454 w 599"/>
                <a:gd name="T81" fmla="*/ 555 h 599"/>
                <a:gd name="T82" fmla="*/ 511 w 599"/>
                <a:gd name="T83" fmla="*/ 511 h 599"/>
                <a:gd name="T84" fmla="*/ 555 w 599"/>
                <a:gd name="T85" fmla="*/ 455 h 599"/>
                <a:gd name="T86" fmla="*/ 585 w 599"/>
                <a:gd name="T87" fmla="*/ 388 h 599"/>
                <a:gd name="T88" fmla="*/ 598 w 599"/>
                <a:gd name="T89" fmla="*/ 314 h 599"/>
                <a:gd name="T90" fmla="*/ 592 w 599"/>
                <a:gd name="T91" fmla="*/ 240 h 599"/>
                <a:gd name="T92" fmla="*/ 569 w 599"/>
                <a:gd name="T93" fmla="*/ 170 h 599"/>
                <a:gd name="T94" fmla="*/ 530 w 599"/>
                <a:gd name="T95" fmla="*/ 109 h 599"/>
                <a:gd name="T96" fmla="*/ 478 w 599"/>
                <a:gd name="T97" fmla="*/ 60 h 599"/>
                <a:gd name="T98" fmla="*/ 416 w 599"/>
                <a:gd name="T99" fmla="*/ 24 h 599"/>
                <a:gd name="T100" fmla="*/ 345 w 599"/>
                <a:gd name="T101" fmla="*/ 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99" h="599">
                  <a:moveTo>
                    <a:pt x="299" y="569"/>
                  </a:moveTo>
                  <a:lnTo>
                    <a:pt x="285" y="568"/>
                  </a:lnTo>
                  <a:lnTo>
                    <a:pt x="271" y="567"/>
                  </a:lnTo>
                  <a:lnTo>
                    <a:pt x="259" y="566"/>
                  </a:lnTo>
                  <a:lnTo>
                    <a:pt x="245" y="563"/>
                  </a:lnTo>
                  <a:lnTo>
                    <a:pt x="232" y="560"/>
                  </a:lnTo>
                  <a:lnTo>
                    <a:pt x="219" y="556"/>
                  </a:lnTo>
                  <a:lnTo>
                    <a:pt x="207" y="552"/>
                  </a:lnTo>
                  <a:lnTo>
                    <a:pt x="194" y="548"/>
                  </a:lnTo>
                  <a:lnTo>
                    <a:pt x="183" y="542"/>
                  </a:lnTo>
                  <a:lnTo>
                    <a:pt x="171" y="536"/>
                  </a:lnTo>
                  <a:lnTo>
                    <a:pt x="160" y="529"/>
                  </a:lnTo>
                  <a:lnTo>
                    <a:pt x="148" y="523"/>
                  </a:lnTo>
                  <a:lnTo>
                    <a:pt x="139" y="515"/>
                  </a:lnTo>
                  <a:lnTo>
                    <a:pt x="128" y="507"/>
                  </a:lnTo>
                  <a:lnTo>
                    <a:pt x="118" y="498"/>
                  </a:lnTo>
                  <a:lnTo>
                    <a:pt x="109" y="490"/>
                  </a:lnTo>
                  <a:lnTo>
                    <a:pt x="100" y="480"/>
                  </a:lnTo>
                  <a:lnTo>
                    <a:pt x="92" y="471"/>
                  </a:lnTo>
                  <a:lnTo>
                    <a:pt x="83" y="460"/>
                  </a:lnTo>
                  <a:lnTo>
                    <a:pt x="76" y="450"/>
                  </a:lnTo>
                  <a:lnTo>
                    <a:pt x="69" y="438"/>
                  </a:lnTo>
                  <a:lnTo>
                    <a:pt x="63" y="428"/>
                  </a:lnTo>
                  <a:lnTo>
                    <a:pt x="56" y="416"/>
                  </a:lnTo>
                  <a:lnTo>
                    <a:pt x="51" y="404"/>
                  </a:lnTo>
                  <a:lnTo>
                    <a:pt x="47" y="391"/>
                  </a:lnTo>
                  <a:lnTo>
                    <a:pt x="43" y="380"/>
                  </a:lnTo>
                  <a:lnTo>
                    <a:pt x="38" y="367"/>
                  </a:lnTo>
                  <a:lnTo>
                    <a:pt x="35" y="354"/>
                  </a:lnTo>
                  <a:lnTo>
                    <a:pt x="33" y="340"/>
                  </a:lnTo>
                  <a:lnTo>
                    <a:pt x="32" y="327"/>
                  </a:lnTo>
                  <a:lnTo>
                    <a:pt x="31" y="313"/>
                  </a:lnTo>
                  <a:lnTo>
                    <a:pt x="30" y="299"/>
                  </a:lnTo>
                  <a:lnTo>
                    <a:pt x="31" y="286"/>
                  </a:lnTo>
                  <a:lnTo>
                    <a:pt x="32" y="272"/>
                  </a:lnTo>
                  <a:lnTo>
                    <a:pt x="33" y="259"/>
                  </a:lnTo>
                  <a:lnTo>
                    <a:pt x="35" y="245"/>
                  </a:lnTo>
                  <a:lnTo>
                    <a:pt x="38" y="232"/>
                  </a:lnTo>
                  <a:lnTo>
                    <a:pt x="43" y="219"/>
                  </a:lnTo>
                  <a:lnTo>
                    <a:pt x="47" y="207"/>
                  </a:lnTo>
                  <a:lnTo>
                    <a:pt x="51" y="195"/>
                  </a:lnTo>
                  <a:lnTo>
                    <a:pt x="56" y="183"/>
                  </a:lnTo>
                  <a:lnTo>
                    <a:pt x="63" y="171"/>
                  </a:lnTo>
                  <a:lnTo>
                    <a:pt x="69" y="160"/>
                  </a:lnTo>
                  <a:lnTo>
                    <a:pt x="76" y="149"/>
                  </a:lnTo>
                  <a:lnTo>
                    <a:pt x="83" y="138"/>
                  </a:lnTo>
                  <a:lnTo>
                    <a:pt x="92" y="128"/>
                  </a:lnTo>
                  <a:lnTo>
                    <a:pt x="100" y="119"/>
                  </a:lnTo>
                  <a:lnTo>
                    <a:pt x="109" y="109"/>
                  </a:lnTo>
                  <a:lnTo>
                    <a:pt x="118" y="101"/>
                  </a:lnTo>
                  <a:lnTo>
                    <a:pt x="128" y="92"/>
                  </a:lnTo>
                  <a:lnTo>
                    <a:pt x="139" y="83"/>
                  </a:lnTo>
                  <a:lnTo>
                    <a:pt x="148" y="76"/>
                  </a:lnTo>
                  <a:lnTo>
                    <a:pt x="160" y="70"/>
                  </a:lnTo>
                  <a:lnTo>
                    <a:pt x="171" y="63"/>
                  </a:lnTo>
                  <a:lnTo>
                    <a:pt x="183" y="57"/>
                  </a:lnTo>
                  <a:lnTo>
                    <a:pt x="194" y="51"/>
                  </a:lnTo>
                  <a:lnTo>
                    <a:pt x="207" y="47"/>
                  </a:lnTo>
                  <a:lnTo>
                    <a:pt x="219" y="43"/>
                  </a:lnTo>
                  <a:lnTo>
                    <a:pt x="232" y="38"/>
                  </a:lnTo>
                  <a:lnTo>
                    <a:pt x="245" y="35"/>
                  </a:lnTo>
                  <a:lnTo>
                    <a:pt x="259" y="33"/>
                  </a:lnTo>
                  <a:lnTo>
                    <a:pt x="271" y="32"/>
                  </a:lnTo>
                  <a:lnTo>
                    <a:pt x="285" y="31"/>
                  </a:lnTo>
                  <a:lnTo>
                    <a:pt x="299" y="30"/>
                  </a:lnTo>
                  <a:lnTo>
                    <a:pt x="313" y="31"/>
                  </a:lnTo>
                  <a:lnTo>
                    <a:pt x="327" y="32"/>
                  </a:lnTo>
                  <a:lnTo>
                    <a:pt x="340" y="33"/>
                  </a:lnTo>
                  <a:lnTo>
                    <a:pt x="354" y="35"/>
                  </a:lnTo>
                  <a:lnTo>
                    <a:pt x="367" y="38"/>
                  </a:lnTo>
                  <a:lnTo>
                    <a:pt x="379" y="43"/>
                  </a:lnTo>
                  <a:lnTo>
                    <a:pt x="391" y="47"/>
                  </a:lnTo>
                  <a:lnTo>
                    <a:pt x="404" y="51"/>
                  </a:lnTo>
                  <a:lnTo>
                    <a:pt x="416" y="57"/>
                  </a:lnTo>
                  <a:lnTo>
                    <a:pt x="428" y="63"/>
                  </a:lnTo>
                  <a:lnTo>
                    <a:pt x="438" y="70"/>
                  </a:lnTo>
                  <a:lnTo>
                    <a:pt x="450" y="76"/>
                  </a:lnTo>
                  <a:lnTo>
                    <a:pt x="460" y="83"/>
                  </a:lnTo>
                  <a:lnTo>
                    <a:pt x="470" y="92"/>
                  </a:lnTo>
                  <a:lnTo>
                    <a:pt x="480" y="101"/>
                  </a:lnTo>
                  <a:lnTo>
                    <a:pt x="490" y="109"/>
                  </a:lnTo>
                  <a:lnTo>
                    <a:pt x="498" y="119"/>
                  </a:lnTo>
                  <a:lnTo>
                    <a:pt x="507" y="128"/>
                  </a:lnTo>
                  <a:lnTo>
                    <a:pt x="515" y="138"/>
                  </a:lnTo>
                  <a:lnTo>
                    <a:pt x="523" y="149"/>
                  </a:lnTo>
                  <a:lnTo>
                    <a:pt x="529" y="160"/>
                  </a:lnTo>
                  <a:lnTo>
                    <a:pt x="536" y="171"/>
                  </a:lnTo>
                  <a:lnTo>
                    <a:pt x="542" y="183"/>
                  </a:lnTo>
                  <a:lnTo>
                    <a:pt x="547" y="195"/>
                  </a:lnTo>
                  <a:lnTo>
                    <a:pt x="552" y="207"/>
                  </a:lnTo>
                  <a:lnTo>
                    <a:pt x="556" y="219"/>
                  </a:lnTo>
                  <a:lnTo>
                    <a:pt x="560" y="232"/>
                  </a:lnTo>
                  <a:lnTo>
                    <a:pt x="563" y="245"/>
                  </a:lnTo>
                  <a:lnTo>
                    <a:pt x="565" y="259"/>
                  </a:lnTo>
                  <a:lnTo>
                    <a:pt x="567" y="272"/>
                  </a:lnTo>
                  <a:lnTo>
                    <a:pt x="568" y="286"/>
                  </a:lnTo>
                  <a:lnTo>
                    <a:pt x="569" y="299"/>
                  </a:lnTo>
                  <a:lnTo>
                    <a:pt x="568" y="313"/>
                  </a:lnTo>
                  <a:lnTo>
                    <a:pt x="567" y="327"/>
                  </a:lnTo>
                  <a:lnTo>
                    <a:pt x="565" y="340"/>
                  </a:lnTo>
                  <a:lnTo>
                    <a:pt x="563" y="354"/>
                  </a:lnTo>
                  <a:lnTo>
                    <a:pt x="560" y="367"/>
                  </a:lnTo>
                  <a:lnTo>
                    <a:pt x="556" y="380"/>
                  </a:lnTo>
                  <a:lnTo>
                    <a:pt x="552" y="391"/>
                  </a:lnTo>
                  <a:lnTo>
                    <a:pt x="547" y="404"/>
                  </a:lnTo>
                  <a:lnTo>
                    <a:pt x="542" y="416"/>
                  </a:lnTo>
                  <a:lnTo>
                    <a:pt x="536" y="428"/>
                  </a:lnTo>
                  <a:lnTo>
                    <a:pt x="529" y="438"/>
                  </a:lnTo>
                  <a:lnTo>
                    <a:pt x="523" y="450"/>
                  </a:lnTo>
                  <a:lnTo>
                    <a:pt x="515" y="460"/>
                  </a:lnTo>
                  <a:lnTo>
                    <a:pt x="507" y="471"/>
                  </a:lnTo>
                  <a:lnTo>
                    <a:pt x="498" y="480"/>
                  </a:lnTo>
                  <a:lnTo>
                    <a:pt x="490" y="490"/>
                  </a:lnTo>
                  <a:lnTo>
                    <a:pt x="480" y="498"/>
                  </a:lnTo>
                  <a:lnTo>
                    <a:pt x="470" y="507"/>
                  </a:lnTo>
                  <a:lnTo>
                    <a:pt x="460" y="515"/>
                  </a:lnTo>
                  <a:lnTo>
                    <a:pt x="450" y="523"/>
                  </a:lnTo>
                  <a:lnTo>
                    <a:pt x="438" y="529"/>
                  </a:lnTo>
                  <a:lnTo>
                    <a:pt x="428" y="536"/>
                  </a:lnTo>
                  <a:lnTo>
                    <a:pt x="416" y="542"/>
                  </a:lnTo>
                  <a:lnTo>
                    <a:pt x="404" y="548"/>
                  </a:lnTo>
                  <a:lnTo>
                    <a:pt x="391" y="552"/>
                  </a:lnTo>
                  <a:lnTo>
                    <a:pt x="379" y="556"/>
                  </a:lnTo>
                  <a:lnTo>
                    <a:pt x="367" y="560"/>
                  </a:lnTo>
                  <a:lnTo>
                    <a:pt x="354" y="563"/>
                  </a:lnTo>
                  <a:lnTo>
                    <a:pt x="340" y="566"/>
                  </a:lnTo>
                  <a:lnTo>
                    <a:pt x="327" y="567"/>
                  </a:lnTo>
                  <a:lnTo>
                    <a:pt x="313" y="568"/>
                  </a:lnTo>
                  <a:lnTo>
                    <a:pt x="299" y="569"/>
                  </a:lnTo>
                  <a:close/>
                  <a:moveTo>
                    <a:pt x="299" y="0"/>
                  </a:moveTo>
                  <a:lnTo>
                    <a:pt x="284" y="1"/>
                  </a:lnTo>
                  <a:lnTo>
                    <a:pt x="268" y="2"/>
                  </a:lnTo>
                  <a:lnTo>
                    <a:pt x="253" y="4"/>
                  </a:lnTo>
                  <a:lnTo>
                    <a:pt x="239" y="6"/>
                  </a:lnTo>
                  <a:lnTo>
                    <a:pt x="224" y="10"/>
                  </a:lnTo>
                  <a:lnTo>
                    <a:pt x="210" y="14"/>
                  </a:lnTo>
                  <a:lnTo>
                    <a:pt x="197" y="18"/>
                  </a:lnTo>
                  <a:lnTo>
                    <a:pt x="183" y="24"/>
                  </a:lnTo>
                  <a:lnTo>
                    <a:pt x="170" y="30"/>
                  </a:lnTo>
                  <a:lnTo>
                    <a:pt x="157" y="36"/>
                  </a:lnTo>
                  <a:lnTo>
                    <a:pt x="144" y="44"/>
                  </a:lnTo>
                  <a:lnTo>
                    <a:pt x="132" y="51"/>
                  </a:lnTo>
                  <a:lnTo>
                    <a:pt x="121" y="60"/>
                  </a:lnTo>
                  <a:lnTo>
                    <a:pt x="109" y="68"/>
                  </a:lnTo>
                  <a:lnTo>
                    <a:pt x="98" y="78"/>
                  </a:lnTo>
                  <a:lnTo>
                    <a:pt x="87" y="88"/>
                  </a:lnTo>
                  <a:lnTo>
                    <a:pt x="78" y="98"/>
                  </a:lnTo>
                  <a:lnTo>
                    <a:pt x="68" y="109"/>
                  </a:lnTo>
                  <a:lnTo>
                    <a:pt x="60" y="121"/>
                  </a:lnTo>
                  <a:lnTo>
                    <a:pt x="51" y="133"/>
                  </a:lnTo>
                  <a:lnTo>
                    <a:pt x="44" y="144"/>
                  </a:lnTo>
                  <a:lnTo>
                    <a:pt x="36" y="157"/>
                  </a:lnTo>
                  <a:lnTo>
                    <a:pt x="30" y="170"/>
                  </a:lnTo>
                  <a:lnTo>
                    <a:pt x="23" y="183"/>
                  </a:lnTo>
                  <a:lnTo>
                    <a:pt x="18" y="197"/>
                  </a:lnTo>
                  <a:lnTo>
                    <a:pt x="14" y="211"/>
                  </a:lnTo>
                  <a:lnTo>
                    <a:pt x="9" y="225"/>
                  </a:lnTo>
                  <a:lnTo>
                    <a:pt x="6" y="240"/>
                  </a:lnTo>
                  <a:lnTo>
                    <a:pt x="4" y="253"/>
                  </a:lnTo>
                  <a:lnTo>
                    <a:pt x="2" y="268"/>
                  </a:lnTo>
                  <a:lnTo>
                    <a:pt x="1" y="284"/>
                  </a:lnTo>
                  <a:lnTo>
                    <a:pt x="0" y="299"/>
                  </a:lnTo>
                  <a:lnTo>
                    <a:pt x="1" y="314"/>
                  </a:lnTo>
                  <a:lnTo>
                    <a:pt x="2" y="330"/>
                  </a:lnTo>
                  <a:lnTo>
                    <a:pt x="4" y="344"/>
                  </a:lnTo>
                  <a:lnTo>
                    <a:pt x="6" y="359"/>
                  </a:lnTo>
                  <a:lnTo>
                    <a:pt x="9" y="374"/>
                  </a:lnTo>
                  <a:lnTo>
                    <a:pt x="14" y="388"/>
                  </a:lnTo>
                  <a:lnTo>
                    <a:pt x="18" y="402"/>
                  </a:lnTo>
                  <a:lnTo>
                    <a:pt x="23" y="416"/>
                  </a:lnTo>
                  <a:lnTo>
                    <a:pt x="30" y="429"/>
                  </a:lnTo>
                  <a:lnTo>
                    <a:pt x="36" y="442"/>
                  </a:lnTo>
                  <a:lnTo>
                    <a:pt x="44" y="455"/>
                  </a:lnTo>
                  <a:lnTo>
                    <a:pt x="51" y="466"/>
                  </a:lnTo>
                  <a:lnTo>
                    <a:pt x="60" y="478"/>
                  </a:lnTo>
                  <a:lnTo>
                    <a:pt x="68" y="490"/>
                  </a:lnTo>
                  <a:lnTo>
                    <a:pt x="78" y="501"/>
                  </a:lnTo>
                  <a:lnTo>
                    <a:pt x="87" y="511"/>
                  </a:lnTo>
                  <a:lnTo>
                    <a:pt x="98" y="521"/>
                  </a:lnTo>
                  <a:lnTo>
                    <a:pt x="109" y="530"/>
                  </a:lnTo>
                  <a:lnTo>
                    <a:pt x="121" y="539"/>
                  </a:lnTo>
                  <a:lnTo>
                    <a:pt x="132" y="548"/>
                  </a:lnTo>
                  <a:lnTo>
                    <a:pt x="144" y="555"/>
                  </a:lnTo>
                  <a:lnTo>
                    <a:pt x="157" y="563"/>
                  </a:lnTo>
                  <a:lnTo>
                    <a:pt x="170" y="569"/>
                  </a:lnTo>
                  <a:lnTo>
                    <a:pt x="183" y="575"/>
                  </a:lnTo>
                  <a:lnTo>
                    <a:pt x="197" y="581"/>
                  </a:lnTo>
                  <a:lnTo>
                    <a:pt x="210" y="585"/>
                  </a:lnTo>
                  <a:lnTo>
                    <a:pt x="224" y="589"/>
                  </a:lnTo>
                  <a:lnTo>
                    <a:pt x="239" y="592"/>
                  </a:lnTo>
                  <a:lnTo>
                    <a:pt x="253" y="595"/>
                  </a:lnTo>
                  <a:lnTo>
                    <a:pt x="268" y="597"/>
                  </a:lnTo>
                  <a:lnTo>
                    <a:pt x="284" y="598"/>
                  </a:lnTo>
                  <a:lnTo>
                    <a:pt x="299" y="599"/>
                  </a:lnTo>
                  <a:lnTo>
                    <a:pt x="314" y="598"/>
                  </a:lnTo>
                  <a:lnTo>
                    <a:pt x="330" y="597"/>
                  </a:lnTo>
                  <a:lnTo>
                    <a:pt x="345" y="595"/>
                  </a:lnTo>
                  <a:lnTo>
                    <a:pt x="359" y="592"/>
                  </a:lnTo>
                  <a:lnTo>
                    <a:pt x="374" y="589"/>
                  </a:lnTo>
                  <a:lnTo>
                    <a:pt x="388" y="585"/>
                  </a:lnTo>
                  <a:lnTo>
                    <a:pt x="402" y="581"/>
                  </a:lnTo>
                  <a:lnTo>
                    <a:pt x="416" y="575"/>
                  </a:lnTo>
                  <a:lnTo>
                    <a:pt x="429" y="569"/>
                  </a:lnTo>
                  <a:lnTo>
                    <a:pt x="441" y="563"/>
                  </a:lnTo>
                  <a:lnTo>
                    <a:pt x="454" y="555"/>
                  </a:lnTo>
                  <a:lnTo>
                    <a:pt x="466" y="548"/>
                  </a:lnTo>
                  <a:lnTo>
                    <a:pt x="478" y="539"/>
                  </a:lnTo>
                  <a:lnTo>
                    <a:pt x="490" y="530"/>
                  </a:lnTo>
                  <a:lnTo>
                    <a:pt x="500" y="521"/>
                  </a:lnTo>
                  <a:lnTo>
                    <a:pt x="511" y="511"/>
                  </a:lnTo>
                  <a:lnTo>
                    <a:pt x="521" y="501"/>
                  </a:lnTo>
                  <a:lnTo>
                    <a:pt x="530" y="490"/>
                  </a:lnTo>
                  <a:lnTo>
                    <a:pt x="539" y="478"/>
                  </a:lnTo>
                  <a:lnTo>
                    <a:pt x="547" y="466"/>
                  </a:lnTo>
                  <a:lnTo>
                    <a:pt x="555" y="455"/>
                  </a:lnTo>
                  <a:lnTo>
                    <a:pt x="562" y="442"/>
                  </a:lnTo>
                  <a:lnTo>
                    <a:pt x="569" y="429"/>
                  </a:lnTo>
                  <a:lnTo>
                    <a:pt x="575" y="416"/>
                  </a:lnTo>
                  <a:lnTo>
                    <a:pt x="580" y="402"/>
                  </a:lnTo>
                  <a:lnTo>
                    <a:pt x="585" y="388"/>
                  </a:lnTo>
                  <a:lnTo>
                    <a:pt x="589" y="374"/>
                  </a:lnTo>
                  <a:lnTo>
                    <a:pt x="592" y="359"/>
                  </a:lnTo>
                  <a:lnTo>
                    <a:pt x="594" y="345"/>
                  </a:lnTo>
                  <a:lnTo>
                    <a:pt x="596" y="330"/>
                  </a:lnTo>
                  <a:lnTo>
                    <a:pt x="598" y="314"/>
                  </a:lnTo>
                  <a:lnTo>
                    <a:pt x="599" y="299"/>
                  </a:lnTo>
                  <a:lnTo>
                    <a:pt x="598" y="284"/>
                  </a:lnTo>
                  <a:lnTo>
                    <a:pt x="596" y="268"/>
                  </a:lnTo>
                  <a:lnTo>
                    <a:pt x="594" y="253"/>
                  </a:lnTo>
                  <a:lnTo>
                    <a:pt x="592" y="240"/>
                  </a:lnTo>
                  <a:lnTo>
                    <a:pt x="589" y="225"/>
                  </a:lnTo>
                  <a:lnTo>
                    <a:pt x="585" y="211"/>
                  </a:lnTo>
                  <a:lnTo>
                    <a:pt x="580" y="197"/>
                  </a:lnTo>
                  <a:lnTo>
                    <a:pt x="575" y="183"/>
                  </a:lnTo>
                  <a:lnTo>
                    <a:pt x="569" y="170"/>
                  </a:lnTo>
                  <a:lnTo>
                    <a:pt x="562" y="157"/>
                  </a:lnTo>
                  <a:lnTo>
                    <a:pt x="555" y="144"/>
                  </a:lnTo>
                  <a:lnTo>
                    <a:pt x="547" y="133"/>
                  </a:lnTo>
                  <a:lnTo>
                    <a:pt x="539" y="121"/>
                  </a:lnTo>
                  <a:lnTo>
                    <a:pt x="530" y="109"/>
                  </a:lnTo>
                  <a:lnTo>
                    <a:pt x="521" y="98"/>
                  </a:lnTo>
                  <a:lnTo>
                    <a:pt x="511" y="88"/>
                  </a:lnTo>
                  <a:lnTo>
                    <a:pt x="500" y="78"/>
                  </a:lnTo>
                  <a:lnTo>
                    <a:pt x="490" y="68"/>
                  </a:lnTo>
                  <a:lnTo>
                    <a:pt x="478" y="60"/>
                  </a:lnTo>
                  <a:lnTo>
                    <a:pt x="466" y="51"/>
                  </a:lnTo>
                  <a:lnTo>
                    <a:pt x="454" y="44"/>
                  </a:lnTo>
                  <a:lnTo>
                    <a:pt x="441" y="36"/>
                  </a:lnTo>
                  <a:lnTo>
                    <a:pt x="429" y="30"/>
                  </a:lnTo>
                  <a:lnTo>
                    <a:pt x="416" y="24"/>
                  </a:lnTo>
                  <a:lnTo>
                    <a:pt x="402" y="18"/>
                  </a:lnTo>
                  <a:lnTo>
                    <a:pt x="388" y="14"/>
                  </a:lnTo>
                  <a:lnTo>
                    <a:pt x="374" y="10"/>
                  </a:lnTo>
                  <a:lnTo>
                    <a:pt x="359" y="6"/>
                  </a:lnTo>
                  <a:lnTo>
                    <a:pt x="345" y="4"/>
                  </a:lnTo>
                  <a:lnTo>
                    <a:pt x="330" y="2"/>
                  </a:lnTo>
                  <a:lnTo>
                    <a:pt x="314" y="1"/>
                  </a:lnTo>
                  <a:lnTo>
                    <a:pt x="29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4" name="Freeform 311">
              <a:extLst>
                <a:ext uri="{FF2B5EF4-FFF2-40B4-BE49-F238E27FC236}">
                  <a16:creationId xmlns:a16="http://schemas.microsoft.com/office/drawing/2014/main" id="{15C30ADD-9AA0-4C0D-8470-D65F8FD31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0963" y="2052638"/>
              <a:ext cx="114300" cy="112712"/>
            </a:xfrm>
            <a:custGeom>
              <a:avLst/>
              <a:gdLst>
                <a:gd name="T0" fmla="*/ 241 w 359"/>
                <a:gd name="T1" fmla="*/ 200 h 358"/>
                <a:gd name="T2" fmla="*/ 239 w 359"/>
                <a:gd name="T3" fmla="*/ 208 h 358"/>
                <a:gd name="T4" fmla="*/ 271 w 359"/>
                <a:gd name="T5" fmla="*/ 308 h 358"/>
                <a:gd name="T6" fmla="*/ 183 w 359"/>
                <a:gd name="T7" fmla="*/ 253 h 358"/>
                <a:gd name="T8" fmla="*/ 175 w 359"/>
                <a:gd name="T9" fmla="*/ 253 h 358"/>
                <a:gd name="T10" fmla="*/ 87 w 359"/>
                <a:gd name="T11" fmla="*/ 308 h 358"/>
                <a:gd name="T12" fmla="*/ 119 w 359"/>
                <a:gd name="T13" fmla="*/ 208 h 358"/>
                <a:gd name="T14" fmla="*/ 117 w 359"/>
                <a:gd name="T15" fmla="*/ 200 h 358"/>
                <a:gd name="T16" fmla="*/ 56 w 359"/>
                <a:gd name="T17" fmla="*/ 148 h 358"/>
                <a:gd name="T18" fmla="*/ 124 w 359"/>
                <a:gd name="T19" fmla="*/ 147 h 358"/>
                <a:gd name="T20" fmla="*/ 130 w 359"/>
                <a:gd name="T21" fmla="*/ 143 h 358"/>
                <a:gd name="T22" fmla="*/ 179 w 359"/>
                <a:gd name="T23" fmla="*/ 47 h 358"/>
                <a:gd name="T24" fmla="*/ 228 w 359"/>
                <a:gd name="T25" fmla="*/ 143 h 358"/>
                <a:gd name="T26" fmla="*/ 235 w 359"/>
                <a:gd name="T27" fmla="*/ 147 h 358"/>
                <a:gd name="T28" fmla="*/ 302 w 359"/>
                <a:gd name="T29" fmla="*/ 148 h 358"/>
                <a:gd name="T30" fmla="*/ 344 w 359"/>
                <a:gd name="T31" fmla="*/ 119 h 358"/>
                <a:gd name="T32" fmla="*/ 193 w 359"/>
                <a:gd name="T33" fmla="*/ 7 h 358"/>
                <a:gd name="T34" fmla="*/ 187 w 359"/>
                <a:gd name="T35" fmla="*/ 2 h 358"/>
                <a:gd name="T36" fmla="*/ 179 w 359"/>
                <a:gd name="T37" fmla="*/ 0 h 358"/>
                <a:gd name="T38" fmla="*/ 172 w 359"/>
                <a:gd name="T39" fmla="*/ 2 h 358"/>
                <a:gd name="T40" fmla="*/ 165 w 359"/>
                <a:gd name="T41" fmla="*/ 7 h 358"/>
                <a:gd name="T42" fmla="*/ 15 w 359"/>
                <a:gd name="T43" fmla="*/ 119 h 358"/>
                <a:gd name="T44" fmla="*/ 6 w 359"/>
                <a:gd name="T45" fmla="*/ 122 h 358"/>
                <a:gd name="T46" fmla="*/ 1 w 359"/>
                <a:gd name="T47" fmla="*/ 128 h 358"/>
                <a:gd name="T48" fmla="*/ 1 w 359"/>
                <a:gd name="T49" fmla="*/ 138 h 358"/>
                <a:gd name="T50" fmla="*/ 5 w 359"/>
                <a:gd name="T51" fmla="*/ 145 h 358"/>
                <a:gd name="T52" fmla="*/ 46 w 359"/>
                <a:gd name="T53" fmla="*/ 338 h 358"/>
                <a:gd name="T54" fmla="*/ 46 w 359"/>
                <a:gd name="T55" fmla="*/ 347 h 358"/>
                <a:gd name="T56" fmla="*/ 51 w 359"/>
                <a:gd name="T57" fmla="*/ 355 h 358"/>
                <a:gd name="T58" fmla="*/ 58 w 359"/>
                <a:gd name="T59" fmla="*/ 358 h 358"/>
                <a:gd name="T60" fmla="*/ 68 w 359"/>
                <a:gd name="T61" fmla="*/ 356 h 358"/>
                <a:gd name="T62" fmla="*/ 290 w 359"/>
                <a:gd name="T63" fmla="*/ 356 h 358"/>
                <a:gd name="T64" fmla="*/ 299 w 359"/>
                <a:gd name="T65" fmla="*/ 358 h 358"/>
                <a:gd name="T66" fmla="*/ 308 w 359"/>
                <a:gd name="T67" fmla="*/ 355 h 358"/>
                <a:gd name="T68" fmla="*/ 313 w 359"/>
                <a:gd name="T69" fmla="*/ 347 h 358"/>
                <a:gd name="T70" fmla="*/ 313 w 359"/>
                <a:gd name="T71" fmla="*/ 338 h 358"/>
                <a:gd name="T72" fmla="*/ 354 w 359"/>
                <a:gd name="T73" fmla="*/ 145 h 358"/>
                <a:gd name="T74" fmla="*/ 358 w 359"/>
                <a:gd name="T75" fmla="*/ 138 h 358"/>
                <a:gd name="T76" fmla="*/ 358 w 359"/>
                <a:gd name="T77" fmla="*/ 128 h 358"/>
                <a:gd name="T78" fmla="*/ 352 w 359"/>
                <a:gd name="T79" fmla="*/ 122 h 358"/>
                <a:gd name="T80" fmla="*/ 344 w 359"/>
                <a:gd name="T81" fmla="*/ 11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9" h="358">
                  <a:moveTo>
                    <a:pt x="244" y="197"/>
                  </a:moveTo>
                  <a:lnTo>
                    <a:pt x="241" y="200"/>
                  </a:lnTo>
                  <a:lnTo>
                    <a:pt x="239" y="204"/>
                  </a:lnTo>
                  <a:lnTo>
                    <a:pt x="239" y="208"/>
                  </a:lnTo>
                  <a:lnTo>
                    <a:pt x="240" y="213"/>
                  </a:lnTo>
                  <a:lnTo>
                    <a:pt x="271" y="308"/>
                  </a:lnTo>
                  <a:lnTo>
                    <a:pt x="187" y="255"/>
                  </a:lnTo>
                  <a:lnTo>
                    <a:pt x="183" y="253"/>
                  </a:lnTo>
                  <a:lnTo>
                    <a:pt x="179" y="253"/>
                  </a:lnTo>
                  <a:lnTo>
                    <a:pt x="175" y="253"/>
                  </a:lnTo>
                  <a:lnTo>
                    <a:pt x="172" y="255"/>
                  </a:lnTo>
                  <a:lnTo>
                    <a:pt x="87" y="308"/>
                  </a:lnTo>
                  <a:lnTo>
                    <a:pt x="118" y="213"/>
                  </a:lnTo>
                  <a:lnTo>
                    <a:pt x="119" y="208"/>
                  </a:lnTo>
                  <a:lnTo>
                    <a:pt x="119" y="204"/>
                  </a:lnTo>
                  <a:lnTo>
                    <a:pt x="117" y="200"/>
                  </a:lnTo>
                  <a:lnTo>
                    <a:pt x="114" y="197"/>
                  </a:lnTo>
                  <a:lnTo>
                    <a:pt x="56" y="148"/>
                  </a:lnTo>
                  <a:lnTo>
                    <a:pt x="119" y="148"/>
                  </a:lnTo>
                  <a:lnTo>
                    <a:pt x="124" y="147"/>
                  </a:lnTo>
                  <a:lnTo>
                    <a:pt x="127" y="146"/>
                  </a:lnTo>
                  <a:lnTo>
                    <a:pt x="130" y="143"/>
                  </a:lnTo>
                  <a:lnTo>
                    <a:pt x="133" y="140"/>
                  </a:lnTo>
                  <a:lnTo>
                    <a:pt x="179" y="47"/>
                  </a:lnTo>
                  <a:lnTo>
                    <a:pt x="225" y="140"/>
                  </a:lnTo>
                  <a:lnTo>
                    <a:pt x="228" y="143"/>
                  </a:lnTo>
                  <a:lnTo>
                    <a:pt x="232" y="146"/>
                  </a:lnTo>
                  <a:lnTo>
                    <a:pt x="235" y="147"/>
                  </a:lnTo>
                  <a:lnTo>
                    <a:pt x="239" y="148"/>
                  </a:lnTo>
                  <a:lnTo>
                    <a:pt x="302" y="148"/>
                  </a:lnTo>
                  <a:lnTo>
                    <a:pt x="244" y="197"/>
                  </a:lnTo>
                  <a:close/>
                  <a:moveTo>
                    <a:pt x="344" y="119"/>
                  </a:moveTo>
                  <a:lnTo>
                    <a:pt x="249" y="119"/>
                  </a:lnTo>
                  <a:lnTo>
                    <a:pt x="193" y="7"/>
                  </a:lnTo>
                  <a:lnTo>
                    <a:pt x="190" y="4"/>
                  </a:lnTo>
                  <a:lnTo>
                    <a:pt x="187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5" y="0"/>
                  </a:lnTo>
                  <a:lnTo>
                    <a:pt x="172" y="2"/>
                  </a:lnTo>
                  <a:lnTo>
                    <a:pt x="168" y="4"/>
                  </a:lnTo>
                  <a:lnTo>
                    <a:pt x="165" y="7"/>
                  </a:lnTo>
                  <a:lnTo>
                    <a:pt x="110" y="119"/>
                  </a:lnTo>
                  <a:lnTo>
                    <a:pt x="15" y="119"/>
                  </a:lnTo>
                  <a:lnTo>
                    <a:pt x="10" y="120"/>
                  </a:lnTo>
                  <a:lnTo>
                    <a:pt x="6" y="122"/>
                  </a:lnTo>
                  <a:lnTo>
                    <a:pt x="3" y="124"/>
                  </a:lnTo>
                  <a:lnTo>
                    <a:pt x="1" y="128"/>
                  </a:lnTo>
                  <a:lnTo>
                    <a:pt x="0" y="132"/>
                  </a:lnTo>
                  <a:lnTo>
                    <a:pt x="1" y="138"/>
                  </a:lnTo>
                  <a:lnTo>
                    <a:pt x="2" y="142"/>
                  </a:lnTo>
                  <a:lnTo>
                    <a:pt x="5" y="145"/>
                  </a:lnTo>
                  <a:lnTo>
                    <a:pt x="87" y="214"/>
                  </a:lnTo>
                  <a:lnTo>
                    <a:pt x="46" y="338"/>
                  </a:lnTo>
                  <a:lnTo>
                    <a:pt x="44" y="343"/>
                  </a:lnTo>
                  <a:lnTo>
                    <a:pt x="46" y="347"/>
                  </a:lnTo>
                  <a:lnTo>
                    <a:pt x="48" y="352"/>
                  </a:lnTo>
                  <a:lnTo>
                    <a:pt x="51" y="355"/>
                  </a:lnTo>
                  <a:lnTo>
                    <a:pt x="54" y="357"/>
                  </a:lnTo>
                  <a:lnTo>
                    <a:pt x="58" y="358"/>
                  </a:lnTo>
                  <a:lnTo>
                    <a:pt x="64" y="357"/>
                  </a:lnTo>
                  <a:lnTo>
                    <a:pt x="68" y="356"/>
                  </a:lnTo>
                  <a:lnTo>
                    <a:pt x="179" y="285"/>
                  </a:lnTo>
                  <a:lnTo>
                    <a:pt x="290" y="356"/>
                  </a:lnTo>
                  <a:lnTo>
                    <a:pt x="295" y="357"/>
                  </a:lnTo>
                  <a:lnTo>
                    <a:pt x="299" y="358"/>
                  </a:lnTo>
                  <a:lnTo>
                    <a:pt x="303" y="357"/>
                  </a:lnTo>
                  <a:lnTo>
                    <a:pt x="308" y="355"/>
                  </a:lnTo>
                  <a:lnTo>
                    <a:pt x="311" y="352"/>
                  </a:lnTo>
                  <a:lnTo>
                    <a:pt x="313" y="347"/>
                  </a:lnTo>
                  <a:lnTo>
                    <a:pt x="314" y="343"/>
                  </a:lnTo>
                  <a:lnTo>
                    <a:pt x="313" y="338"/>
                  </a:lnTo>
                  <a:lnTo>
                    <a:pt x="271" y="214"/>
                  </a:lnTo>
                  <a:lnTo>
                    <a:pt x="354" y="145"/>
                  </a:lnTo>
                  <a:lnTo>
                    <a:pt x="357" y="141"/>
                  </a:lnTo>
                  <a:lnTo>
                    <a:pt x="358" y="138"/>
                  </a:lnTo>
                  <a:lnTo>
                    <a:pt x="359" y="132"/>
                  </a:lnTo>
                  <a:lnTo>
                    <a:pt x="358" y="128"/>
                  </a:lnTo>
                  <a:lnTo>
                    <a:pt x="356" y="124"/>
                  </a:lnTo>
                  <a:lnTo>
                    <a:pt x="352" y="122"/>
                  </a:lnTo>
                  <a:lnTo>
                    <a:pt x="348" y="120"/>
                  </a:lnTo>
                  <a:lnTo>
                    <a:pt x="344" y="119"/>
                  </a:lnTo>
                  <a:lnTo>
                    <a:pt x="344" y="1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5" name="Freeform 312">
              <a:extLst>
                <a:ext uri="{FF2B5EF4-FFF2-40B4-BE49-F238E27FC236}">
                  <a16:creationId xmlns:a16="http://schemas.microsoft.com/office/drawing/2014/main" id="{96D13B34-B59C-45F3-B925-13222CA9E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450" y="1919288"/>
              <a:ext cx="103188" cy="109537"/>
            </a:xfrm>
            <a:custGeom>
              <a:avLst/>
              <a:gdLst>
                <a:gd name="T0" fmla="*/ 324 w 328"/>
                <a:gd name="T1" fmla="*/ 3 h 343"/>
                <a:gd name="T2" fmla="*/ 318 w 328"/>
                <a:gd name="T3" fmla="*/ 0 h 343"/>
                <a:gd name="T4" fmla="*/ 210 w 328"/>
                <a:gd name="T5" fmla="*/ 0 h 343"/>
                <a:gd name="T6" fmla="*/ 114 w 328"/>
                <a:gd name="T7" fmla="*/ 0 h 343"/>
                <a:gd name="T8" fmla="*/ 108 w 328"/>
                <a:gd name="T9" fmla="*/ 4 h 343"/>
                <a:gd name="T10" fmla="*/ 1 w 328"/>
                <a:gd name="T11" fmla="*/ 233 h 343"/>
                <a:gd name="T12" fmla="*/ 0 w 328"/>
                <a:gd name="T13" fmla="*/ 238 h 343"/>
                <a:gd name="T14" fmla="*/ 1 w 328"/>
                <a:gd name="T15" fmla="*/ 243 h 343"/>
                <a:gd name="T16" fmla="*/ 3 w 328"/>
                <a:gd name="T17" fmla="*/ 249 h 343"/>
                <a:gd name="T18" fmla="*/ 9 w 328"/>
                <a:gd name="T19" fmla="*/ 252 h 343"/>
                <a:gd name="T20" fmla="*/ 14 w 328"/>
                <a:gd name="T21" fmla="*/ 253 h 343"/>
                <a:gd name="T22" fmla="*/ 20 w 328"/>
                <a:gd name="T23" fmla="*/ 253 h 343"/>
                <a:gd name="T24" fmla="*/ 25 w 328"/>
                <a:gd name="T25" fmla="*/ 250 h 343"/>
                <a:gd name="T26" fmla="*/ 29 w 328"/>
                <a:gd name="T27" fmla="*/ 245 h 343"/>
                <a:gd name="T28" fmla="*/ 186 w 328"/>
                <a:gd name="T29" fmla="*/ 30 h 343"/>
                <a:gd name="T30" fmla="*/ 75 w 328"/>
                <a:gd name="T31" fmla="*/ 280 h 343"/>
                <a:gd name="T32" fmla="*/ 75 w 328"/>
                <a:gd name="T33" fmla="*/ 286 h 343"/>
                <a:gd name="T34" fmla="*/ 77 w 328"/>
                <a:gd name="T35" fmla="*/ 292 h 343"/>
                <a:gd name="T36" fmla="*/ 81 w 328"/>
                <a:gd name="T37" fmla="*/ 296 h 343"/>
                <a:gd name="T38" fmla="*/ 87 w 328"/>
                <a:gd name="T39" fmla="*/ 298 h 343"/>
                <a:gd name="T40" fmla="*/ 90 w 328"/>
                <a:gd name="T41" fmla="*/ 298 h 343"/>
                <a:gd name="T42" fmla="*/ 92 w 328"/>
                <a:gd name="T43" fmla="*/ 298 h 343"/>
                <a:gd name="T44" fmla="*/ 95 w 328"/>
                <a:gd name="T45" fmla="*/ 297 h 343"/>
                <a:gd name="T46" fmla="*/ 97 w 328"/>
                <a:gd name="T47" fmla="*/ 296 h 343"/>
                <a:gd name="T48" fmla="*/ 99 w 328"/>
                <a:gd name="T49" fmla="*/ 295 h 343"/>
                <a:gd name="T50" fmla="*/ 102 w 328"/>
                <a:gd name="T51" fmla="*/ 292 h 343"/>
                <a:gd name="T52" fmla="*/ 219 w 328"/>
                <a:gd name="T53" fmla="*/ 30 h 343"/>
                <a:gd name="T54" fmla="*/ 151 w 328"/>
                <a:gd name="T55" fmla="*/ 322 h 343"/>
                <a:gd name="T56" fmla="*/ 150 w 328"/>
                <a:gd name="T57" fmla="*/ 328 h 343"/>
                <a:gd name="T58" fmla="*/ 150 w 328"/>
                <a:gd name="T59" fmla="*/ 333 h 343"/>
                <a:gd name="T60" fmla="*/ 153 w 328"/>
                <a:gd name="T61" fmla="*/ 339 h 343"/>
                <a:gd name="T62" fmla="*/ 158 w 328"/>
                <a:gd name="T63" fmla="*/ 342 h 343"/>
                <a:gd name="T64" fmla="*/ 165 w 328"/>
                <a:gd name="T65" fmla="*/ 343 h 343"/>
                <a:gd name="T66" fmla="*/ 172 w 328"/>
                <a:gd name="T67" fmla="*/ 341 h 343"/>
                <a:gd name="T68" fmla="*/ 178 w 328"/>
                <a:gd name="T69" fmla="*/ 334 h 343"/>
                <a:gd name="T70" fmla="*/ 328 w 328"/>
                <a:gd name="T71" fmla="*/ 17 h 343"/>
                <a:gd name="T72" fmla="*/ 328 w 328"/>
                <a:gd name="T73" fmla="*/ 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" h="343">
                  <a:moveTo>
                    <a:pt x="326" y="6"/>
                  </a:moveTo>
                  <a:lnTo>
                    <a:pt x="324" y="3"/>
                  </a:lnTo>
                  <a:lnTo>
                    <a:pt x="321" y="1"/>
                  </a:lnTo>
                  <a:lnTo>
                    <a:pt x="318" y="0"/>
                  </a:lnTo>
                  <a:lnTo>
                    <a:pt x="313" y="0"/>
                  </a:lnTo>
                  <a:lnTo>
                    <a:pt x="210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11" y="2"/>
                  </a:lnTo>
                  <a:lnTo>
                    <a:pt x="108" y="4"/>
                  </a:lnTo>
                  <a:lnTo>
                    <a:pt x="106" y="8"/>
                  </a:lnTo>
                  <a:lnTo>
                    <a:pt x="1" y="233"/>
                  </a:lnTo>
                  <a:lnTo>
                    <a:pt x="0" y="235"/>
                  </a:lnTo>
                  <a:lnTo>
                    <a:pt x="0" y="238"/>
                  </a:lnTo>
                  <a:lnTo>
                    <a:pt x="0" y="241"/>
                  </a:lnTo>
                  <a:lnTo>
                    <a:pt x="1" y="243"/>
                  </a:lnTo>
                  <a:lnTo>
                    <a:pt x="2" y="247"/>
                  </a:lnTo>
                  <a:lnTo>
                    <a:pt x="3" y="249"/>
                  </a:lnTo>
                  <a:lnTo>
                    <a:pt x="6" y="251"/>
                  </a:lnTo>
                  <a:lnTo>
                    <a:pt x="9" y="252"/>
                  </a:lnTo>
                  <a:lnTo>
                    <a:pt x="12" y="253"/>
                  </a:lnTo>
                  <a:lnTo>
                    <a:pt x="14" y="253"/>
                  </a:lnTo>
                  <a:lnTo>
                    <a:pt x="17" y="253"/>
                  </a:lnTo>
                  <a:lnTo>
                    <a:pt x="20" y="253"/>
                  </a:lnTo>
                  <a:lnTo>
                    <a:pt x="22" y="251"/>
                  </a:lnTo>
                  <a:lnTo>
                    <a:pt x="25" y="250"/>
                  </a:lnTo>
                  <a:lnTo>
                    <a:pt x="27" y="248"/>
                  </a:lnTo>
                  <a:lnTo>
                    <a:pt x="29" y="245"/>
                  </a:lnTo>
                  <a:lnTo>
                    <a:pt x="128" y="30"/>
                  </a:lnTo>
                  <a:lnTo>
                    <a:pt x="186" y="30"/>
                  </a:lnTo>
                  <a:lnTo>
                    <a:pt x="76" y="278"/>
                  </a:lnTo>
                  <a:lnTo>
                    <a:pt x="75" y="280"/>
                  </a:lnTo>
                  <a:lnTo>
                    <a:pt x="75" y="283"/>
                  </a:lnTo>
                  <a:lnTo>
                    <a:pt x="75" y="286"/>
                  </a:lnTo>
                  <a:lnTo>
                    <a:pt x="76" y="288"/>
                  </a:lnTo>
                  <a:lnTo>
                    <a:pt x="77" y="292"/>
                  </a:lnTo>
                  <a:lnTo>
                    <a:pt x="79" y="294"/>
                  </a:lnTo>
                  <a:lnTo>
                    <a:pt x="81" y="296"/>
                  </a:lnTo>
                  <a:lnTo>
                    <a:pt x="83" y="297"/>
                  </a:lnTo>
                  <a:lnTo>
                    <a:pt x="87" y="298"/>
                  </a:lnTo>
                  <a:lnTo>
                    <a:pt x="90" y="298"/>
                  </a:lnTo>
                  <a:lnTo>
                    <a:pt x="90" y="298"/>
                  </a:lnTo>
                  <a:lnTo>
                    <a:pt x="90" y="298"/>
                  </a:lnTo>
                  <a:lnTo>
                    <a:pt x="92" y="298"/>
                  </a:lnTo>
                  <a:lnTo>
                    <a:pt x="94" y="298"/>
                  </a:lnTo>
                  <a:lnTo>
                    <a:pt x="95" y="297"/>
                  </a:lnTo>
                  <a:lnTo>
                    <a:pt x="95" y="297"/>
                  </a:lnTo>
                  <a:lnTo>
                    <a:pt x="97" y="296"/>
                  </a:lnTo>
                  <a:lnTo>
                    <a:pt x="99" y="295"/>
                  </a:lnTo>
                  <a:lnTo>
                    <a:pt x="99" y="295"/>
                  </a:lnTo>
                  <a:lnTo>
                    <a:pt x="101" y="294"/>
                  </a:lnTo>
                  <a:lnTo>
                    <a:pt x="102" y="292"/>
                  </a:lnTo>
                  <a:lnTo>
                    <a:pt x="104" y="289"/>
                  </a:lnTo>
                  <a:lnTo>
                    <a:pt x="219" y="30"/>
                  </a:lnTo>
                  <a:lnTo>
                    <a:pt x="290" y="30"/>
                  </a:lnTo>
                  <a:lnTo>
                    <a:pt x="151" y="322"/>
                  </a:lnTo>
                  <a:lnTo>
                    <a:pt x="150" y="325"/>
                  </a:lnTo>
                  <a:lnTo>
                    <a:pt x="150" y="328"/>
                  </a:lnTo>
                  <a:lnTo>
                    <a:pt x="150" y="330"/>
                  </a:lnTo>
                  <a:lnTo>
                    <a:pt x="150" y="333"/>
                  </a:lnTo>
                  <a:lnTo>
                    <a:pt x="152" y="335"/>
                  </a:lnTo>
                  <a:lnTo>
                    <a:pt x="153" y="339"/>
                  </a:lnTo>
                  <a:lnTo>
                    <a:pt x="155" y="340"/>
                  </a:lnTo>
                  <a:lnTo>
                    <a:pt x="158" y="342"/>
                  </a:lnTo>
                  <a:lnTo>
                    <a:pt x="161" y="343"/>
                  </a:lnTo>
                  <a:lnTo>
                    <a:pt x="165" y="343"/>
                  </a:lnTo>
                  <a:lnTo>
                    <a:pt x="168" y="343"/>
                  </a:lnTo>
                  <a:lnTo>
                    <a:pt x="172" y="341"/>
                  </a:lnTo>
                  <a:lnTo>
                    <a:pt x="175" y="339"/>
                  </a:lnTo>
                  <a:lnTo>
                    <a:pt x="178" y="334"/>
                  </a:lnTo>
                  <a:lnTo>
                    <a:pt x="327" y="21"/>
                  </a:lnTo>
                  <a:lnTo>
                    <a:pt x="328" y="17"/>
                  </a:lnTo>
                  <a:lnTo>
                    <a:pt x="328" y="14"/>
                  </a:lnTo>
                  <a:lnTo>
                    <a:pt x="328" y="9"/>
                  </a:lnTo>
                  <a:lnTo>
                    <a:pt x="326" y="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6" name="Freeform 313">
              <a:extLst>
                <a:ext uri="{FF2B5EF4-FFF2-40B4-BE49-F238E27FC236}">
                  <a16:creationId xmlns:a16="http://schemas.microsoft.com/office/drawing/2014/main" id="{6933CFFF-7871-4A22-91EC-997F1A450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1919288"/>
              <a:ext cx="104775" cy="109537"/>
            </a:xfrm>
            <a:custGeom>
              <a:avLst/>
              <a:gdLst>
                <a:gd name="T0" fmla="*/ 167 w 328"/>
                <a:gd name="T1" fmla="*/ 343 h 343"/>
                <a:gd name="T2" fmla="*/ 173 w 328"/>
                <a:gd name="T3" fmla="*/ 340 h 343"/>
                <a:gd name="T4" fmla="*/ 177 w 328"/>
                <a:gd name="T5" fmla="*/ 335 h 343"/>
                <a:gd name="T6" fmla="*/ 179 w 328"/>
                <a:gd name="T7" fmla="*/ 330 h 343"/>
                <a:gd name="T8" fmla="*/ 179 w 328"/>
                <a:gd name="T9" fmla="*/ 325 h 343"/>
                <a:gd name="T10" fmla="*/ 39 w 328"/>
                <a:gd name="T11" fmla="*/ 30 h 343"/>
                <a:gd name="T12" fmla="*/ 225 w 328"/>
                <a:gd name="T13" fmla="*/ 289 h 343"/>
                <a:gd name="T14" fmla="*/ 228 w 328"/>
                <a:gd name="T15" fmla="*/ 294 h 343"/>
                <a:gd name="T16" fmla="*/ 229 w 328"/>
                <a:gd name="T17" fmla="*/ 295 h 343"/>
                <a:gd name="T18" fmla="*/ 232 w 328"/>
                <a:gd name="T19" fmla="*/ 297 h 343"/>
                <a:gd name="T20" fmla="*/ 234 w 328"/>
                <a:gd name="T21" fmla="*/ 298 h 343"/>
                <a:gd name="T22" fmla="*/ 239 w 328"/>
                <a:gd name="T23" fmla="*/ 298 h 343"/>
                <a:gd name="T24" fmla="*/ 239 w 328"/>
                <a:gd name="T25" fmla="*/ 298 h 343"/>
                <a:gd name="T26" fmla="*/ 245 w 328"/>
                <a:gd name="T27" fmla="*/ 297 h 343"/>
                <a:gd name="T28" fmla="*/ 249 w 328"/>
                <a:gd name="T29" fmla="*/ 294 h 343"/>
                <a:gd name="T30" fmla="*/ 252 w 328"/>
                <a:gd name="T31" fmla="*/ 288 h 343"/>
                <a:gd name="T32" fmla="*/ 254 w 328"/>
                <a:gd name="T33" fmla="*/ 283 h 343"/>
                <a:gd name="T34" fmla="*/ 252 w 328"/>
                <a:gd name="T35" fmla="*/ 278 h 343"/>
                <a:gd name="T36" fmla="*/ 199 w 328"/>
                <a:gd name="T37" fmla="*/ 30 h 343"/>
                <a:gd name="T38" fmla="*/ 302 w 328"/>
                <a:gd name="T39" fmla="*/ 248 h 343"/>
                <a:gd name="T40" fmla="*/ 306 w 328"/>
                <a:gd name="T41" fmla="*/ 251 h 343"/>
                <a:gd name="T42" fmla="*/ 311 w 328"/>
                <a:gd name="T43" fmla="*/ 253 h 343"/>
                <a:gd name="T44" fmla="*/ 317 w 328"/>
                <a:gd name="T45" fmla="*/ 253 h 343"/>
                <a:gd name="T46" fmla="*/ 323 w 328"/>
                <a:gd name="T47" fmla="*/ 251 h 343"/>
                <a:gd name="T48" fmla="*/ 326 w 328"/>
                <a:gd name="T49" fmla="*/ 247 h 343"/>
                <a:gd name="T50" fmla="*/ 328 w 328"/>
                <a:gd name="T51" fmla="*/ 241 h 343"/>
                <a:gd name="T52" fmla="*/ 328 w 328"/>
                <a:gd name="T53" fmla="*/ 235 h 343"/>
                <a:gd name="T54" fmla="*/ 223 w 328"/>
                <a:gd name="T55" fmla="*/ 8 h 343"/>
                <a:gd name="T56" fmla="*/ 217 w 328"/>
                <a:gd name="T57" fmla="*/ 2 h 343"/>
                <a:gd name="T58" fmla="*/ 209 w 328"/>
                <a:gd name="T59" fmla="*/ 0 h 343"/>
                <a:gd name="T60" fmla="*/ 15 w 328"/>
                <a:gd name="T61" fmla="*/ 0 h 343"/>
                <a:gd name="T62" fmla="*/ 8 w 328"/>
                <a:gd name="T63" fmla="*/ 1 h 343"/>
                <a:gd name="T64" fmla="*/ 2 w 328"/>
                <a:gd name="T65" fmla="*/ 6 h 343"/>
                <a:gd name="T66" fmla="*/ 0 w 328"/>
                <a:gd name="T67" fmla="*/ 14 h 343"/>
                <a:gd name="T68" fmla="*/ 1 w 328"/>
                <a:gd name="T69" fmla="*/ 21 h 343"/>
                <a:gd name="T70" fmla="*/ 153 w 328"/>
                <a:gd name="T71" fmla="*/ 339 h 343"/>
                <a:gd name="T72" fmla="*/ 161 w 328"/>
                <a:gd name="T73" fmla="*/ 343 h 343"/>
                <a:gd name="T74" fmla="*/ 164 w 328"/>
                <a:gd name="T7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8" h="343">
                  <a:moveTo>
                    <a:pt x="164" y="343"/>
                  </a:moveTo>
                  <a:lnTo>
                    <a:pt x="167" y="343"/>
                  </a:lnTo>
                  <a:lnTo>
                    <a:pt x="170" y="342"/>
                  </a:lnTo>
                  <a:lnTo>
                    <a:pt x="173" y="340"/>
                  </a:lnTo>
                  <a:lnTo>
                    <a:pt x="175" y="339"/>
                  </a:lnTo>
                  <a:lnTo>
                    <a:pt x="177" y="335"/>
                  </a:lnTo>
                  <a:lnTo>
                    <a:pt x="179" y="333"/>
                  </a:lnTo>
                  <a:lnTo>
                    <a:pt x="179" y="330"/>
                  </a:lnTo>
                  <a:lnTo>
                    <a:pt x="179" y="328"/>
                  </a:lnTo>
                  <a:lnTo>
                    <a:pt x="179" y="325"/>
                  </a:lnTo>
                  <a:lnTo>
                    <a:pt x="178" y="322"/>
                  </a:lnTo>
                  <a:lnTo>
                    <a:pt x="39" y="30"/>
                  </a:lnTo>
                  <a:lnTo>
                    <a:pt x="109" y="30"/>
                  </a:lnTo>
                  <a:lnTo>
                    <a:pt x="225" y="289"/>
                  </a:lnTo>
                  <a:lnTo>
                    <a:pt x="227" y="292"/>
                  </a:lnTo>
                  <a:lnTo>
                    <a:pt x="228" y="294"/>
                  </a:lnTo>
                  <a:lnTo>
                    <a:pt x="229" y="295"/>
                  </a:lnTo>
                  <a:lnTo>
                    <a:pt x="229" y="295"/>
                  </a:lnTo>
                  <a:lnTo>
                    <a:pt x="231" y="296"/>
                  </a:lnTo>
                  <a:lnTo>
                    <a:pt x="232" y="297"/>
                  </a:lnTo>
                  <a:lnTo>
                    <a:pt x="233" y="297"/>
                  </a:lnTo>
                  <a:lnTo>
                    <a:pt x="234" y="298"/>
                  </a:lnTo>
                  <a:lnTo>
                    <a:pt x="236" y="298"/>
                  </a:lnTo>
                  <a:lnTo>
                    <a:pt x="239" y="298"/>
                  </a:lnTo>
                  <a:lnTo>
                    <a:pt x="239" y="298"/>
                  </a:lnTo>
                  <a:lnTo>
                    <a:pt x="239" y="298"/>
                  </a:lnTo>
                  <a:lnTo>
                    <a:pt x="242" y="298"/>
                  </a:lnTo>
                  <a:lnTo>
                    <a:pt x="245" y="297"/>
                  </a:lnTo>
                  <a:lnTo>
                    <a:pt x="247" y="296"/>
                  </a:lnTo>
                  <a:lnTo>
                    <a:pt x="249" y="294"/>
                  </a:lnTo>
                  <a:lnTo>
                    <a:pt x="251" y="292"/>
                  </a:lnTo>
                  <a:lnTo>
                    <a:pt x="252" y="288"/>
                  </a:lnTo>
                  <a:lnTo>
                    <a:pt x="254" y="286"/>
                  </a:lnTo>
                  <a:lnTo>
                    <a:pt x="254" y="283"/>
                  </a:lnTo>
                  <a:lnTo>
                    <a:pt x="254" y="280"/>
                  </a:lnTo>
                  <a:lnTo>
                    <a:pt x="252" y="278"/>
                  </a:lnTo>
                  <a:lnTo>
                    <a:pt x="142" y="30"/>
                  </a:lnTo>
                  <a:lnTo>
                    <a:pt x="199" y="30"/>
                  </a:lnTo>
                  <a:lnTo>
                    <a:pt x="300" y="245"/>
                  </a:lnTo>
                  <a:lnTo>
                    <a:pt x="302" y="248"/>
                  </a:lnTo>
                  <a:lnTo>
                    <a:pt x="304" y="250"/>
                  </a:lnTo>
                  <a:lnTo>
                    <a:pt x="306" y="251"/>
                  </a:lnTo>
                  <a:lnTo>
                    <a:pt x="308" y="252"/>
                  </a:lnTo>
                  <a:lnTo>
                    <a:pt x="311" y="253"/>
                  </a:lnTo>
                  <a:lnTo>
                    <a:pt x="314" y="253"/>
                  </a:lnTo>
                  <a:lnTo>
                    <a:pt x="317" y="253"/>
                  </a:lnTo>
                  <a:lnTo>
                    <a:pt x="320" y="252"/>
                  </a:lnTo>
                  <a:lnTo>
                    <a:pt x="323" y="251"/>
                  </a:lnTo>
                  <a:lnTo>
                    <a:pt x="325" y="249"/>
                  </a:lnTo>
                  <a:lnTo>
                    <a:pt x="326" y="247"/>
                  </a:lnTo>
                  <a:lnTo>
                    <a:pt x="327" y="243"/>
                  </a:lnTo>
                  <a:lnTo>
                    <a:pt x="328" y="241"/>
                  </a:lnTo>
                  <a:lnTo>
                    <a:pt x="328" y="238"/>
                  </a:lnTo>
                  <a:lnTo>
                    <a:pt x="328" y="235"/>
                  </a:lnTo>
                  <a:lnTo>
                    <a:pt x="327" y="233"/>
                  </a:lnTo>
                  <a:lnTo>
                    <a:pt x="223" y="8"/>
                  </a:lnTo>
                  <a:lnTo>
                    <a:pt x="220" y="4"/>
                  </a:lnTo>
                  <a:lnTo>
                    <a:pt x="217" y="2"/>
                  </a:lnTo>
                  <a:lnTo>
                    <a:pt x="213" y="0"/>
                  </a:lnTo>
                  <a:lnTo>
                    <a:pt x="209" y="0"/>
                  </a:lnTo>
                  <a:lnTo>
                    <a:pt x="119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151" y="334"/>
                  </a:lnTo>
                  <a:lnTo>
                    <a:pt x="153" y="339"/>
                  </a:lnTo>
                  <a:lnTo>
                    <a:pt x="156" y="341"/>
                  </a:lnTo>
                  <a:lnTo>
                    <a:pt x="161" y="343"/>
                  </a:lnTo>
                  <a:lnTo>
                    <a:pt x="164" y="343"/>
                  </a:lnTo>
                  <a:lnTo>
                    <a:pt x="164" y="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62DEC0-929C-44ED-9755-8FBEE42B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9" y="5199009"/>
            <a:ext cx="1237005" cy="489937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066F2D-4CC6-48DF-ADD2-4708F9D33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71" y="5656894"/>
            <a:ext cx="1697508" cy="668572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EFD962-D1DC-4EAF-A8D1-27E45141E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78" y="4583854"/>
            <a:ext cx="1270110" cy="1059897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9A48A036-099C-4009-96E5-3C2CCA1BC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44" y="5033310"/>
            <a:ext cx="876300" cy="1095375"/>
          </a:xfrm>
          <a:prstGeom prst="rect">
            <a:avLst/>
          </a:prstGeom>
        </p:spPr>
      </p:pic>
      <p:sp>
        <p:nvSpPr>
          <p:cNvPr id="412" name="Oval 411">
            <a:extLst>
              <a:ext uri="{FF2B5EF4-FFF2-40B4-BE49-F238E27FC236}">
                <a16:creationId xmlns:a16="http://schemas.microsoft.com/office/drawing/2014/main" id="{6024E4EF-403A-4692-84CC-C0DE8FE14D3D}"/>
              </a:ext>
            </a:extLst>
          </p:cNvPr>
          <p:cNvSpPr/>
          <p:nvPr/>
        </p:nvSpPr>
        <p:spPr>
          <a:xfrm>
            <a:off x="4118059" y="833761"/>
            <a:ext cx="723409" cy="6200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E0B786-4F68-4057-8B97-F9BB1C5983BD}"/>
              </a:ext>
            </a:extLst>
          </p:cNvPr>
          <p:cNvGrpSpPr/>
          <p:nvPr/>
        </p:nvGrpSpPr>
        <p:grpSpPr>
          <a:xfrm>
            <a:off x="3169736" y="4390773"/>
            <a:ext cx="2997830" cy="2204456"/>
            <a:chOff x="3129281" y="4582424"/>
            <a:chExt cx="2997830" cy="220445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E1F4386-742A-4795-AC1D-902C6DCCA0AE}"/>
                </a:ext>
              </a:extLst>
            </p:cNvPr>
            <p:cNvGrpSpPr/>
            <p:nvPr/>
          </p:nvGrpSpPr>
          <p:grpSpPr>
            <a:xfrm>
              <a:off x="3398186" y="4748595"/>
              <a:ext cx="2392902" cy="1934200"/>
              <a:chOff x="3398186" y="4748595"/>
              <a:chExt cx="2392902" cy="1934200"/>
            </a:xfrm>
          </p:grpSpPr>
          <p:pic>
            <p:nvPicPr>
              <p:cNvPr id="9" name="Picture 8" descr="A drawing of a person&#10;&#10;Description automatically generated">
                <a:extLst>
                  <a:ext uri="{FF2B5EF4-FFF2-40B4-BE49-F238E27FC236}">
                    <a16:creationId xmlns:a16="http://schemas.microsoft.com/office/drawing/2014/main" id="{A16F21A0-29C4-46EB-A6F5-524C4110B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7781" y="4748595"/>
                <a:ext cx="1531377" cy="100617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2EF0B1-9020-4036-8975-064BEADC9CC6}"/>
                  </a:ext>
                </a:extLst>
              </p:cNvPr>
              <p:cNvSpPr txBox="1"/>
              <p:nvPr/>
            </p:nvSpPr>
            <p:spPr>
              <a:xfrm>
                <a:off x="3398186" y="5759465"/>
                <a:ext cx="239290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/>
                  <a:t>Officual Int. Distributor &amp; </a:t>
                </a:r>
              </a:p>
              <a:p>
                <a:pPr algn="ctr"/>
                <a:r>
                  <a:rPr lang="de-DE" b="1" dirty="0"/>
                  <a:t>Service Provider</a:t>
                </a:r>
                <a:endParaRPr lang="en-US" b="1" dirty="0"/>
              </a:p>
            </p:txBody>
          </p:sp>
        </p:grp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55ACB36C-F64D-4744-92A3-0A6D8A66063B}"/>
                </a:ext>
              </a:extLst>
            </p:cNvPr>
            <p:cNvSpPr/>
            <p:nvPr/>
          </p:nvSpPr>
          <p:spPr>
            <a:xfrm>
              <a:off x="3129281" y="4582424"/>
              <a:ext cx="2997830" cy="220445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 descr="A picture containing drawing, mug, plate, cup&#10;&#10;Description automatically generated">
            <a:extLst>
              <a:ext uri="{FF2B5EF4-FFF2-40B4-BE49-F238E27FC236}">
                <a16:creationId xmlns:a16="http://schemas.microsoft.com/office/drawing/2014/main" id="{A241B276-A364-4817-8E72-29A2BD76C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0" y="4674207"/>
            <a:ext cx="1939925" cy="392650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D608ED4D-EE96-49D7-95CB-584058965EE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64" y="940120"/>
            <a:ext cx="385978" cy="385978"/>
          </a:xfrm>
          <a:prstGeom prst="rect">
            <a:avLst/>
          </a:prstGeom>
        </p:spPr>
      </p:pic>
      <p:sp>
        <p:nvSpPr>
          <p:cNvPr id="414" name="Oval 413">
            <a:extLst>
              <a:ext uri="{FF2B5EF4-FFF2-40B4-BE49-F238E27FC236}">
                <a16:creationId xmlns:a16="http://schemas.microsoft.com/office/drawing/2014/main" id="{EF893034-6DF6-40B7-85DC-EC4907FA87A0}"/>
              </a:ext>
            </a:extLst>
          </p:cNvPr>
          <p:cNvSpPr/>
          <p:nvPr/>
        </p:nvSpPr>
        <p:spPr>
          <a:xfrm>
            <a:off x="946911" y="833761"/>
            <a:ext cx="723409" cy="6200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B09E5697-2FBE-40D9-A39A-967A3245088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24" y="797061"/>
            <a:ext cx="642973" cy="642973"/>
          </a:xfrm>
          <a:prstGeom prst="rect">
            <a:avLst/>
          </a:prstGeom>
        </p:spPr>
      </p:pic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C4737582-6C5F-4B4F-8754-BDA1E7A540EA}"/>
              </a:ext>
            </a:extLst>
          </p:cNvPr>
          <p:cNvSpPr/>
          <p:nvPr/>
        </p:nvSpPr>
        <p:spPr>
          <a:xfrm>
            <a:off x="247537" y="168767"/>
            <a:ext cx="504345" cy="518437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582ECC53-A7F5-4523-8122-DC2A36901E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4958" y="649718"/>
            <a:ext cx="443027" cy="0"/>
          </a:xfrm>
          <a:prstGeom prst="line">
            <a:avLst/>
          </a:prstGeom>
          <a:noFill/>
          <a:ln w="5715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 animBg="1"/>
      <p:bldP spid="381" grpId="0"/>
      <p:bldP spid="382" grpId="0"/>
      <p:bldP spid="393" grpId="0"/>
      <p:bldP spid="394" grpId="0"/>
      <p:bldP spid="399" grpId="0"/>
      <p:bldP spid="400" grpId="0"/>
      <p:bldP spid="412" grpId="0" animBg="1"/>
      <p:bldP spid="4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Placeholder 24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0081" y="1212899"/>
            <a:ext cx="4104806" cy="5659437"/>
          </a:xfrm>
        </p:spPr>
      </p:pic>
      <p:sp>
        <p:nvSpPr>
          <p:cNvPr id="2" name="Rectangle 1"/>
          <p:cNvSpPr/>
          <p:nvPr/>
        </p:nvSpPr>
        <p:spPr>
          <a:xfrm>
            <a:off x="5034514" y="1212898"/>
            <a:ext cx="4109486" cy="5659437"/>
          </a:xfrm>
          <a:prstGeom prst="rect">
            <a:avLst/>
          </a:prstGeom>
          <a:gradFill>
            <a:gsLst>
              <a:gs pos="1000">
                <a:schemeClr val="tx2">
                  <a:alpha val="32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475766" y="723496"/>
            <a:ext cx="363538" cy="0"/>
          </a:xfrm>
          <a:prstGeom prst="line">
            <a:avLst/>
          </a:prstGeom>
          <a:noFill/>
          <a:ln w="5715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228" y="176444"/>
            <a:ext cx="1956654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SERVICE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050081" y="1411970"/>
            <a:ext cx="1726955" cy="842485"/>
            <a:chOff x="1668127" y="2444665"/>
            <a:chExt cx="1179533" cy="575428"/>
          </a:xfrm>
        </p:grpSpPr>
        <p:sp>
          <p:nvSpPr>
            <p:cNvPr id="46" name="TextBox 45"/>
            <p:cNvSpPr txBox="1"/>
            <p:nvPr/>
          </p:nvSpPr>
          <p:spPr>
            <a:xfrm>
              <a:off x="1668127" y="2767834"/>
              <a:ext cx="1179533" cy="25225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SUPPORT</a:t>
              </a:r>
            </a:p>
          </p:txBody>
        </p:sp>
        <p:sp>
          <p:nvSpPr>
            <p:cNvPr id="50" name="Freeform 149"/>
            <p:cNvSpPr>
              <a:spLocks noChangeAspect="1" noEditPoints="1"/>
            </p:cNvSpPr>
            <p:nvPr/>
          </p:nvSpPr>
          <p:spPr bwMode="auto">
            <a:xfrm>
              <a:off x="2083934" y="2444665"/>
              <a:ext cx="347918" cy="288000"/>
            </a:xfrm>
            <a:custGeom>
              <a:avLst/>
              <a:gdLst>
                <a:gd name="T0" fmla="*/ 870 w 900"/>
                <a:gd name="T1" fmla="*/ 73 h 748"/>
                <a:gd name="T2" fmla="*/ 451 w 900"/>
                <a:gd name="T3" fmla="*/ 583 h 748"/>
                <a:gd name="T4" fmla="*/ 446 w 900"/>
                <a:gd name="T5" fmla="*/ 622 h 748"/>
                <a:gd name="T6" fmla="*/ 433 w 900"/>
                <a:gd name="T7" fmla="*/ 654 h 748"/>
                <a:gd name="T8" fmla="*/ 412 w 900"/>
                <a:gd name="T9" fmla="*/ 678 h 748"/>
                <a:gd name="T10" fmla="*/ 384 w 900"/>
                <a:gd name="T11" fmla="*/ 695 h 748"/>
                <a:gd name="T12" fmla="*/ 350 w 900"/>
                <a:gd name="T13" fmla="*/ 703 h 748"/>
                <a:gd name="T14" fmla="*/ 314 w 900"/>
                <a:gd name="T15" fmla="*/ 702 h 748"/>
                <a:gd name="T16" fmla="*/ 279 w 900"/>
                <a:gd name="T17" fmla="*/ 692 h 748"/>
                <a:gd name="T18" fmla="*/ 249 w 900"/>
                <a:gd name="T19" fmla="*/ 674 h 748"/>
                <a:gd name="T20" fmla="*/ 227 w 900"/>
                <a:gd name="T21" fmla="*/ 647 h 748"/>
                <a:gd name="T22" fmla="*/ 213 w 900"/>
                <a:gd name="T23" fmla="*/ 612 h 748"/>
                <a:gd name="T24" fmla="*/ 210 w 900"/>
                <a:gd name="T25" fmla="*/ 505 h 748"/>
                <a:gd name="T26" fmla="*/ 885 w 900"/>
                <a:gd name="T27" fmla="*/ 0 h 748"/>
                <a:gd name="T28" fmla="*/ 876 w 900"/>
                <a:gd name="T29" fmla="*/ 2 h 748"/>
                <a:gd name="T30" fmla="*/ 871 w 900"/>
                <a:gd name="T31" fmla="*/ 9 h 748"/>
                <a:gd name="T32" fmla="*/ 870 w 900"/>
                <a:gd name="T33" fmla="*/ 42 h 748"/>
                <a:gd name="T34" fmla="*/ 30 w 900"/>
                <a:gd name="T35" fmla="*/ 276 h 748"/>
                <a:gd name="T36" fmla="*/ 26 w 900"/>
                <a:gd name="T37" fmla="*/ 269 h 748"/>
                <a:gd name="T38" fmla="*/ 18 w 900"/>
                <a:gd name="T39" fmla="*/ 264 h 748"/>
                <a:gd name="T40" fmla="*/ 10 w 900"/>
                <a:gd name="T41" fmla="*/ 265 h 748"/>
                <a:gd name="T42" fmla="*/ 3 w 900"/>
                <a:gd name="T43" fmla="*/ 271 h 748"/>
                <a:gd name="T44" fmla="*/ 0 w 900"/>
                <a:gd name="T45" fmla="*/ 279 h 748"/>
                <a:gd name="T46" fmla="*/ 0 w 900"/>
                <a:gd name="T47" fmla="*/ 469 h 748"/>
                <a:gd name="T48" fmla="*/ 3 w 900"/>
                <a:gd name="T49" fmla="*/ 476 h 748"/>
                <a:gd name="T50" fmla="*/ 10 w 900"/>
                <a:gd name="T51" fmla="*/ 482 h 748"/>
                <a:gd name="T52" fmla="*/ 18 w 900"/>
                <a:gd name="T53" fmla="*/ 482 h 748"/>
                <a:gd name="T54" fmla="*/ 26 w 900"/>
                <a:gd name="T55" fmla="*/ 479 h 748"/>
                <a:gd name="T56" fmla="*/ 30 w 900"/>
                <a:gd name="T57" fmla="*/ 471 h 748"/>
                <a:gd name="T58" fmla="*/ 180 w 900"/>
                <a:gd name="T59" fmla="*/ 496 h 748"/>
                <a:gd name="T60" fmla="*/ 184 w 900"/>
                <a:gd name="T61" fmla="*/ 618 h 748"/>
                <a:gd name="T62" fmla="*/ 201 w 900"/>
                <a:gd name="T63" fmla="*/ 663 h 748"/>
                <a:gd name="T64" fmla="*/ 230 w 900"/>
                <a:gd name="T65" fmla="*/ 696 h 748"/>
                <a:gd name="T66" fmla="*/ 268 w 900"/>
                <a:gd name="T67" fmla="*/ 719 h 748"/>
                <a:gd name="T68" fmla="*/ 308 w 900"/>
                <a:gd name="T69" fmla="*/ 731 h 748"/>
                <a:gd name="T70" fmla="*/ 352 w 900"/>
                <a:gd name="T71" fmla="*/ 733 h 748"/>
                <a:gd name="T72" fmla="*/ 395 w 900"/>
                <a:gd name="T73" fmla="*/ 723 h 748"/>
                <a:gd name="T74" fmla="*/ 430 w 900"/>
                <a:gd name="T75" fmla="*/ 703 h 748"/>
                <a:gd name="T76" fmla="*/ 456 w 900"/>
                <a:gd name="T77" fmla="*/ 672 h 748"/>
                <a:gd name="T78" fmla="*/ 473 w 900"/>
                <a:gd name="T79" fmla="*/ 633 h 748"/>
                <a:gd name="T80" fmla="*/ 479 w 900"/>
                <a:gd name="T81" fmla="*/ 587 h 748"/>
                <a:gd name="T82" fmla="*/ 870 w 900"/>
                <a:gd name="T83" fmla="*/ 736 h 748"/>
                <a:gd name="T84" fmla="*/ 874 w 900"/>
                <a:gd name="T85" fmla="*/ 744 h 748"/>
                <a:gd name="T86" fmla="*/ 882 w 900"/>
                <a:gd name="T87" fmla="*/ 748 h 748"/>
                <a:gd name="T88" fmla="*/ 890 w 900"/>
                <a:gd name="T89" fmla="*/ 747 h 748"/>
                <a:gd name="T90" fmla="*/ 898 w 900"/>
                <a:gd name="T91" fmla="*/ 741 h 748"/>
                <a:gd name="T92" fmla="*/ 900 w 900"/>
                <a:gd name="T93" fmla="*/ 733 h 748"/>
                <a:gd name="T94" fmla="*/ 900 w 900"/>
                <a:gd name="T95" fmla="*/ 15 h 748"/>
                <a:gd name="T96" fmla="*/ 898 w 900"/>
                <a:gd name="T97" fmla="*/ 6 h 748"/>
                <a:gd name="T98" fmla="*/ 890 w 900"/>
                <a:gd name="T99" fmla="*/ 1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00" h="748">
                  <a:moveTo>
                    <a:pt x="30" y="419"/>
                  </a:moveTo>
                  <a:lnTo>
                    <a:pt x="30" y="328"/>
                  </a:lnTo>
                  <a:lnTo>
                    <a:pt x="870" y="73"/>
                  </a:lnTo>
                  <a:lnTo>
                    <a:pt x="870" y="675"/>
                  </a:lnTo>
                  <a:lnTo>
                    <a:pt x="30" y="419"/>
                  </a:lnTo>
                  <a:close/>
                  <a:moveTo>
                    <a:pt x="451" y="583"/>
                  </a:moveTo>
                  <a:lnTo>
                    <a:pt x="449" y="597"/>
                  </a:lnTo>
                  <a:lnTo>
                    <a:pt x="448" y="610"/>
                  </a:lnTo>
                  <a:lnTo>
                    <a:pt x="446" y="622"/>
                  </a:lnTo>
                  <a:lnTo>
                    <a:pt x="442" y="633"/>
                  </a:lnTo>
                  <a:lnTo>
                    <a:pt x="438" y="644"/>
                  </a:lnTo>
                  <a:lnTo>
                    <a:pt x="433" y="654"/>
                  </a:lnTo>
                  <a:lnTo>
                    <a:pt x="427" y="663"/>
                  </a:lnTo>
                  <a:lnTo>
                    <a:pt x="421" y="671"/>
                  </a:lnTo>
                  <a:lnTo>
                    <a:pt x="412" y="678"/>
                  </a:lnTo>
                  <a:lnTo>
                    <a:pt x="403" y="685"/>
                  </a:lnTo>
                  <a:lnTo>
                    <a:pt x="395" y="690"/>
                  </a:lnTo>
                  <a:lnTo>
                    <a:pt x="384" y="695"/>
                  </a:lnTo>
                  <a:lnTo>
                    <a:pt x="373" y="699"/>
                  </a:lnTo>
                  <a:lnTo>
                    <a:pt x="362" y="701"/>
                  </a:lnTo>
                  <a:lnTo>
                    <a:pt x="350" y="703"/>
                  </a:lnTo>
                  <a:lnTo>
                    <a:pt x="337" y="703"/>
                  </a:lnTo>
                  <a:lnTo>
                    <a:pt x="325" y="703"/>
                  </a:lnTo>
                  <a:lnTo>
                    <a:pt x="314" y="702"/>
                  </a:lnTo>
                  <a:lnTo>
                    <a:pt x="302" y="699"/>
                  </a:lnTo>
                  <a:lnTo>
                    <a:pt x="290" y="696"/>
                  </a:lnTo>
                  <a:lnTo>
                    <a:pt x="279" y="692"/>
                  </a:lnTo>
                  <a:lnTo>
                    <a:pt x="269" y="687"/>
                  </a:lnTo>
                  <a:lnTo>
                    <a:pt x="259" y="681"/>
                  </a:lnTo>
                  <a:lnTo>
                    <a:pt x="249" y="674"/>
                  </a:lnTo>
                  <a:lnTo>
                    <a:pt x="242" y="666"/>
                  </a:lnTo>
                  <a:lnTo>
                    <a:pt x="233" y="657"/>
                  </a:lnTo>
                  <a:lnTo>
                    <a:pt x="227" y="647"/>
                  </a:lnTo>
                  <a:lnTo>
                    <a:pt x="222" y="637"/>
                  </a:lnTo>
                  <a:lnTo>
                    <a:pt x="216" y="625"/>
                  </a:lnTo>
                  <a:lnTo>
                    <a:pt x="213" y="612"/>
                  </a:lnTo>
                  <a:lnTo>
                    <a:pt x="211" y="598"/>
                  </a:lnTo>
                  <a:lnTo>
                    <a:pt x="210" y="583"/>
                  </a:lnTo>
                  <a:lnTo>
                    <a:pt x="210" y="505"/>
                  </a:lnTo>
                  <a:lnTo>
                    <a:pt x="451" y="579"/>
                  </a:lnTo>
                  <a:lnTo>
                    <a:pt x="451" y="583"/>
                  </a:lnTo>
                  <a:close/>
                  <a:moveTo>
                    <a:pt x="885" y="0"/>
                  </a:moveTo>
                  <a:lnTo>
                    <a:pt x="882" y="0"/>
                  </a:lnTo>
                  <a:lnTo>
                    <a:pt x="878" y="1"/>
                  </a:lnTo>
                  <a:lnTo>
                    <a:pt x="876" y="2"/>
                  </a:lnTo>
                  <a:lnTo>
                    <a:pt x="874" y="4"/>
                  </a:lnTo>
                  <a:lnTo>
                    <a:pt x="872" y="6"/>
                  </a:lnTo>
                  <a:lnTo>
                    <a:pt x="871" y="9"/>
                  </a:lnTo>
                  <a:lnTo>
                    <a:pt x="870" y="12"/>
                  </a:lnTo>
                  <a:lnTo>
                    <a:pt x="870" y="15"/>
                  </a:lnTo>
                  <a:lnTo>
                    <a:pt x="870" y="42"/>
                  </a:lnTo>
                  <a:lnTo>
                    <a:pt x="30" y="296"/>
                  </a:lnTo>
                  <a:lnTo>
                    <a:pt x="30" y="279"/>
                  </a:lnTo>
                  <a:lnTo>
                    <a:pt x="30" y="276"/>
                  </a:lnTo>
                  <a:lnTo>
                    <a:pt x="29" y="274"/>
                  </a:lnTo>
                  <a:lnTo>
                    <a:pt x="28" y="271"/>
                  </a:lnTo>
                  <a:lnTo>
                    <a:pt x="26" y="269"/>
                  </a:lnTo>
                  <a:lnTo>
                    <a:pt x="24" y="266"/>
                  </a:lnTo>
                  <a:lnTo>
                    <a:pt x="22" y="265"/>
                  </a:lnTo>
                  <a:lnTo>
                    <a:pt x="18" y="264"/>
                  </a:lnTo>
                  <a:lnTo>
                    <a:pt x="15" y="264"/>
                  </a:lnTo>
                  <a:lnTo>
                    <a:pt x="13" y="264"/>
                  </a:lnTo>
                  <a:lnTo>
                    <a:pt x="10" y="265"/>
                  </a:lnTo>
                  <a:lnTo>
                    <a:pt x="8" y="266"/>
                  </a:lnTo>
                  <a:lnTo>
                    <a:pt x="4" y="269"/>
                  </a:lnTo>
                  <a:lnTo>
                    <a:pt x="3" y="271"/>
                  </a:lnTo>
                  <a:lnTo>
                    <a:pt x="1" y="274"/>
                  </a:lnTo>
                  <a:lnTo>
                    <a:pt x="1" y="276"/>
                  </a:lnTo>
                  <a:lnTo>
                    <a:pt x="0" y="279"/>
                  </a:lnTo>
                  <a:lnTo>
                    <a:pt x="0" y="317"/>
                  </a:lnTo>
                  <a:lnTo>
                    <a:pt x="0" y="430"/>
                  </a:lnTo>
                  <a:lnTo>
                    <a:pt x="0" y="469"/>
                  </a:lnTo>
                  <a:lnTo>
                    <a:pt x="1" y="471"/>
                  </a:lnTo>
                  <a:lnTo>
                    <a:pt x="1" y="474"/>
                  </a:lnTo>
                  <a:lnTo>
                    <a:pt x="3" y="476"/>
                  </a:lnTo>
                  <a:lnTo>
                    <a:pt x="4" y="479"/>
                  </a:lnTo>
                  <a:lnTo>
                    <a:pt x="8" y="480"/>
                  </a:lnTo>
                  <a:lnTo>
                    <a:pt x="10" y="482"/>
                  </a:lnTo>
                  <a:lnTo>
                    <a:pt x="13" y="482"/>
                  </a:lnTo>
                  <a:lnTo>
                    <a:pt x="15" y="484"/>
                  </a:lnTo>
                  <a:lnTo>
                    <a:pt x="18" y="482"/>
                  </a:lnTo>
                  <a:lnTo>
                    <a:pt x="22" y="482"/>
                  </a:lnTo>
                  <a:lnTo>
                    <a:pt x="24" y="480"/>
                  </a:lnTo>
                  <a:lnTo>
                    <a:pt x="26" y="479"/>
                  </a:lnTo>
                  <a:lnTo>
                    <a:pt x="28" y="476"/>
                  </a:lnTo>
                  <a:lnTo>
                    <a:pt x="29" y="474"/>
                  </a:lnTo>
                  <a:lnTo>
                    <a:pt x="30" y="471"/>
                  </a:lnTo>
                  <a:lnTo>
                    <a:pt x="30" y="469"/>
                  </a:lnTo>
                  <a:lnTo>
                    <a:pt x="30" y="450"/>
                  </a:lnTo>
                  <a:lnTo>
                    <a:pt x="180" y="496"/>
                  </a:lnTo>
                  <a:lnTo>
                    <a:pt x="180" y="583"/>
                  </a:lnTo>
                  <a:lnTo>
                    <a:pt x="181" y="601"/>
                  </a:lnTo>
                  <a:lnTo>
                    <a:pt x="184" y="618"/>
                  </a:lnTo>
                  <a:lnTo>
                    <a:pt x="188" y="635"/>
                  </a:lnTo>
                  <a:lnTo>
                    <a:pt x="194" y="649"/>
                  </a:lnTo>
                  <a:lnTo>
                    <a:pt x="201" y="663"/>
                  </a:lnTo>
                  <a:lnTo>
                    <a:pt x="210" y="676"/>
                  </a:lnTo>
                  <a:lnTo>
                    <a:pt x="219" y="687"/>
                  </a:lnTo>
                  <a:lnTo>
                    <a:pt x="230" y="696"/>
                  </a:lnTo>
                  <a:lnTo>
                    <a:pt x="242" y="705"/>
                  </a:lnTo>
                  <a:lnTo>
                    <a:pt x="254" y="712"/>
                  </a:lnTo>
                  <a:lnTo>
                    <a:pt x="268" y="719"/>
                  </a:lnTo>
                  <a:lnTo>
                    <a:pt x="280" y="724"/>
                  </a:lnTo>
                  <a:lnTo>
                    <a:pt x="294" y="727"/>
                  </a:lnTo>
                  <a:lnTo>
                    <a:pt x="308" y="731"/>
                  </a:lnTo>
                  <a:lnTo>
                    <a:pt x="322" y="733"/>
                  </a:lnTo>
                  <a:lnTo>
                    <a:pt x="337" y="733"/>
                  </a:lnTo>
                  <a:lnTo>
                    <a:pt x="352" y="733"/>
                  </a:lnTo>
                  <a:lnTo>
                    <a:pt x="367" y="731"/>
                  </a:lnTo>
                  <a:lnTo>
                    <a:pt x="382" y="727"/>
                  </a:lnTo>
                  <a:lnTo>
                    <a:pt x="395" y="723"/>
                  </a:lnTo>
                  <a:lnTo>
                    <a:pt x="408" y="717"/>
                  </a:lnTo>
                  <a:lnTo>
                    <a:pt x="419" y="710"/>
                  </a:lnTo>
                  <a:lnTo>
                    <a:pt x="430" y="703"/>
                  </a:lnTo>
                  <a:lnTo>
                    <a:pt x="440" y="693"/>
                  </a:lnTo>
                  <a:lnTo>
                    <a:pt x="448" y="684"/>
                  </a:lnTo>
                  <a:lnTo>
                    <a:pt x="456" y="672"/>
                  </a:lnTo>
                  <a:lnTo>
                    <a:pt x="463" y="660"/>
                  </a:lnTo>
                  <a:lnTo>
                    <a:pt x="469" y="647"/>
                  </a:lnTo>
                  <a:lnTo>
                    <a:pt x="473" y="633"/>
                  </a:lnTo>
                  <a:lnTo>
                    <a:pt x="477" y="619"/>
                  </a:lnTo>
                  <a:lnTo>
                    <a:pt x="479" y="603"/>
                  </a:lnTo>
                  <a:lnTo>
                    <a:pt x="479" y="587"/>
                  </a:lnTo>
                  <a:lnTo>
                    <a:pt x="870" y="706"/>
                  </a:lnTo>
                  <a:lnTo>
                    <a:pt x="870" y="733"/>
                  </a:lnTo>
                  <a:lnTo>
                    <a:pt x="870" y="736"/>
                  </a:lnTo>
                  <a:lnTo>
                    <a:pt x="871" y="738"/>
                  </a:lnTo>
                  <a:lnTo>
                    <a:pt x="872" y="741"/>
                  </a:lnTo>
                  <a:lnTo>
                    <a:pt x="874" y="744"/>
                  </a:lnTo>
                  <a:lnTo>
                    <a:pt x="876" y="746"/>
                  </a:lnTo>
                  <a:lnTo>
                    <a:pt x="878" y="747"/>
                  </a:lnTo>
                  <a:lnTo>
                    <a:pt x="882" y="748"/>
                  </a:lnTo>
                  <a:lnTo>
                    <a:pt x="885" y="748"/>
                  </a:lnTo>
                  <a:lnTo>
                    <a:pt x="888" y="748"/>
                  </a:lnTo>
                  <a:lnTo>
                    <a:pt x="890" y="747"/>
                  </a:lnTo>
                  <a:lnTo>
                    <a:pt x="893" y="746"/>
                  </a:lnTo>
                  <a:lnTo>
                    <a:pt x="895" y="744"/>
                  </a:lnTo>
                  <a:lnTo>
                    <a:pt x="898" y="741"/>
                  </a:lnTo>
                  <a:lnTo>
                    <a:pt x="899" y="738"/>
                  </a:lnTo>
                  <a:lnTo>
                    <a:pt x="900" y="736"/>
                  </a:lnTo>
                  <a:lnTo>
                    <a:pt x="900" y="733"/>
                  </a:lnTo>
                  <a:lnTo>
                    <a:pt x="900" y="695"/>
                  </a:lnTo>
                  <a:lnTo>
                    <a:pt x="900" y="52"/>
                  </a:lnTo>
                  <a:lnTo>
                    <a:pt x="900" y="15"/>
                  </a:lnTo>
                  <a:lnTo>
                    <a:pt x="900" y="12"/>
                  </a:lnTo>
                  <a:lnTo>
                    <a:pt x="899" y="9"/>
                  </a:lnTo>
                  <a:lnTo>
                    <a:pt x="898" y="6"/>
                  </a:lnTo>
                  <a:lnTo>
                    <a:pt x="895" y="4"/>
                  </a:lnTo>
                  <a:lnTo>
                    <a:pt x="893" y="2"/>
                  </a:lnTo>
                  <a:lnTo>
                    <a:pt x="890" y="1"/>
                  </a:lnTo>
                  <a:lnTo>
                    <a:pt x="888" y="0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576095" y="5825300"/>
            <a:ext cx="3136105" cy="73866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WE AIM TO MOVE BARRIERS AWAY,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SHARE BEST PRACTISE AND TO TRANSFER KNOWLDEGE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C5C73C-0172-4CCF-9C7D-0A041BB13444}"/>
              </a:ext>
            </a:extLst>
          </p:cNvPr>
          <p:cNvGrpSpPr/>
          <p:nvPr/>
        </p:nvGrpSpPr>
        <p:grpSpPr>
          <a:xfrm>
            <a:off x="206890" y="1209174"/>
            <a:ext cx="4577716" cy="5352408"/>
            <a:chOff x="4401272" y="1271019"/>
            <a:chExt cx="4577716" cy="5352408"/>
          </a:xfrm>
        </p:grpSpPr>
        <p:sp>
          <p:nvSpPr>
            <p:cNvPr id="7" name="TextBox 6"/>
            <p:cNvSpPr txBox="1"/>
            <p:nvPr/>
          </p:nvSpPr>
          <p:spPr>
            <a:xfrm>
              <a:off x="4468590" y="2014536"/>
              <a:ext cx="2062836" cy="73866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esign &amp;Simulation 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Verification 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Made in Germany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68589" y="1741594"/>
              <a:ext cx="2234297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ADVANCED ENGINEERING 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752738" y="2000674"/>
              <a:ext cx="2062836" cy="73866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On Side 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Escalating at hq.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Regional  partners 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784000" y="1741594"/>
              <a:ext cx="1894041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AFTER SALES SERVICE 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4499664" y="4070836"/>
              <a:ext cx="1894041" cy="49244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Crowd funding 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Made in Germany 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499664" y="3797894"/>
              <a:ext cx="1349375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Project finance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815074" y="4070836"/>
              <a:ext cx="1999685" cy="73866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 move your products from Europe to Asia 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6815074" y="3797894"/>
              <a:ext cx="1869485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Transport &amp; Logistics 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475923" y="5884763"/>
              <a:ext cx="1894041" cy="49244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 on project development  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4475923" y="5598849"/>
              <a:ext cx="1349375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Consulting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791333" y="5884763"/>
              <a:ext cx="1894041" cy="73866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CQQ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Test reports !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6702886" y="5618973"/>
              <a:ext cx="2276102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Document management! </a:t>
              </a:r>
            </a:p>
          </p:txBody>
        </p:sp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39064E48-78EC-479B-AF04-70D096A6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373" y="3190555"/>
              <a:ext cx="432000" cy="432000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C20155C6-E447-4D92-AB25-B2D26427D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738" y="1271019"/>
              <a:ext cx="432000" cy="432000"/>
            </a:xfrm>
            <a:prstGeom prst="rect">
              <a:avLst/>
            </a:prstGeom>
          </p:spPr>
        </p:pic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id="{3BB0ED5D-0E63-4C8E-B5AF-D7C752F6E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272" y="1283865"/>
              <a:ext cx="432000" cy="432000"/>
            </a:xfrm>
            <a:prstGeom prst="rect">
              <a:avLst/>
            </a:prstGeom>
          </p:spPr>
        </p:pic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C741FBE5-4C6E-4B16-AEFD-D3C35D298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332" y="3151529"/>
              <a:ext cx="432000" cy="432000"/>
            </a:xfrm>
            <a:prstGeom prst="rect">
              <a:avLst/>
            </a:prstGeom>
          </p:spPr>
        </p:pic>
        <p:pic>
          <p:nvPicPr>
            <p:cNvPr id="28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1079DF70-F708-473A-8A83-7AD2B047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000" y="5102671"/>
              <a:ext cx="540000" cy="540000"/>
            </a:xfrm>
            <a:prstGeom prst="rect">
              <a:avLst/>
            </a:prstGeom>
          </p:spPr>
        </p:pic>
        <p:pic>
          <p:nvPicPr>
            <p:cNvPr id="30" name="Picture 29" descr="A close up of a logo&#10;&#10;Description automatically generated">
              <a:extLst>
                <a:ext uri="{FF2B5EF4-FFF2-40B4-BE49-F238E27FC236}">
                  <a16:creationId xmlns:a16="http://schemas.microsoft.com/office/drawing/2014/main" id="{B1903FDC-F44A-478A-8ECA-806F1DD89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664" y="5097245"/>
              <a:ext cx="432000" cy="432000"/>
            </a:xfrm>
            <a:prstGeom prst="rect">
              <a:avLst/>
            </a:prstGeom>
          </p:spPr>
        </p:pic>
      </p:grp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8659568A-DB85-44A9-9714-A5ABDD0618C7}"/>
              </a:ext>
            </a:extLst>
          </p:cNvPr>
          <p:cNvSpPr/>
          <p:nvPr/>
        </p:nvSpPr>
        <p:spPr>
          <a:xfrm>
            <a:off x="216818" y="205059"/>
            <a:ext cx="504345" cy="518437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III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773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ca9afa020f312cda71ce9f86885b88645e95e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12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3598</TotalTime>
  <Words>566</Words>
  <Application>Microsoft Office PowerPoint</Application>
  <PresentationFormat>On-screen Show (4:3)</PresentationFormat>
  <Paragraphs>174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Courier New</vt:lpstr>
      <vt:lpstr>Segoe UI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Fierda Usiyah</dc:creator>
  <cp:lastModifiedBy>Bernd Malorny</cp:lastModifiedBy>
  <cp:revision>93</cp:revision>
  <dcterms:created xsi:type="dcterms:W3CDTF">2016-11-15T07:58:49Z</dcterms:created>
  <dcterms:modified xsi:type="dcterms:W3CDTF">2019-10-14T05:29:12Z</dcterms:modified>
</cp:coreProperties>
</file>