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1" r:id="rId5"/>
  </p:sldMasterIdLst>
  <p:notesMasterIdLst>
    <p:notesMasterId r:id="rId20"/>
  </p:notesMasterIdLst>
  <p:handoutMasterIdLst>
    <p:handoutMasterId r:id="rId21"/>
  </p:handoutMasterIdLst>
  <p:sldIdLst>
    <p:sldId id="3614" r:id="rId6"/>
    <p:sldId id="3692" r:id="rId7"/>
    <p:sldId id="3732" r:id="rId8"/>
    <p:sldId id="3390" r:id="rId9"/>
    <p:sldId id="3728" r:id="rId10"/>
    <p:sldId id="3734" r:id="rId11"/>
    <p:sldId id="3627" r:id="rId12"/>
    <p:sldId id="3729" r:id="rId13"/>
    <p:sldId id="3730" r:id="rId14"/>
    <p:sldId id="3735" r:id="rId15"/>
    <p:sldId id="3733" r:id="rId16"/>
    <p:sldId id="3736" r:id="rId17"/>
    <p:sldId id="3739" r:id="rId18"/>
    <p:sldId id="3715" r:id="rId19"/>
  </p:sldIdLst>
  <p:sldSz cx="18288000" cy="10287000"/>
  <p:notesSz cx="6858000" cy="9144000"/>
  <p:embeddedFontLst>
    <p:embeddedFont>
      <p:font typeface="Roboto" pitchFamily="2" charset="0"/>
      <p:regular r:id="rId22"/>
      <p:bold r:id="rId23"/>
      <p:italic r:id="rId24"/>
      <p:boldItalic r:id="rId25"/>
    </p:embeddedFont>
    <p:embeddedFont>
      <p:font typeface="Roboto Condensed" pitchFamily="2" charset="0"/>
      <p:regular r:id="rId26"/>
      <p:bold r:id="rId27"/>
      <p:italic r:id="rId28"/>
      <p:boldItalic r:id="rId29"/>
    </p:embeddedFont>
  </p:embeddedFontLst>
  <p:defaultTextStyle>
    <a:defPPr>
      <a:defRPr lang="zh-CN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DDD8"/>
    <a:srgbClr val="E1DED9"/>
    <a:srgbClr val="F0EFEB"/>
    <a:srgbClr val="EEE6DD"/>
    <a:srgbClr val="EEEDE9"/>
    <a:srgbClr val="EAE6E2"/>
    <a:srgbClr val="000000"/>
    <a:srgbClr val="E7E7E7"/>
    <a:srgbClr val="7D2CF9"/>
    <a:srgbClr val="E9E9E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79D694-DB10-4A0D-9B7F-40BA799C0D2F}" v="10" dt="2019-05-29T06:43:30.4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88" autoAdjust="0"/>
    <p:restoredTop sz="85311" autoAdjust="0"/>
  </p:normalViewPr>
  <p:slideViewPr>
    <p:cSldViewPr snapToGrid="0" showGuides="1">
      <p:cViewPr varScale="1">
        <p:scale>
          <a:sx n="66" d="100"/>
          <a:sy n="66" d="100"/>
        </p:scale>
        <p:origin x="414" y="72"/>
      </p:cViewPr>
      <p:guideLst/>
    </p:cSldViewPr>
  </p:slideViewPr>
  <p:outlineViewPr>
    <p:cViewPr>
      <p:scale>
        <a:sx n="100" d="100"/>
        <a:sy n="100" d="100"/>
      </p:scale>
      <p:origin x="0" y="-528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51" d="100"/>
          <a:sy n="51" d="100"/>
        </p:scale>
        <p:origin x="20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o Jandeck" userId="6e3f9aa9-c9ed-49fc-9775-497fc58439fe" providerId="ADAL" clId="{472CD26F-7403-4691-8EF0-6E3149BC0024}"/>
    <pc:docChg chg="undo custSel addSld delSld modSld sldOrd">
      <pc:chgData name="Mario Jandeck" userId="6e3f9aa9-c9ed-49fc-9775-497fc58439fe" providerId="ADAL" clId="{472CD26F-7403-4691-8EF0-6E3149BC0024}" dt="2019-05-24T16:29:25.467" v="217" actId="20577"/>
      <pc:docMkLst>
        <pc:docMk/>
      </pc:docMkLst>
      <pc:sldChg chg="modSp">
        <pc:chgData name="Mario Jandeck" userId="6e3f9aa9-c9ed-49fc-9775-497fc58439fe" providerId="ADAL" clId="{472CD26F-7403-4691-8EF0-6E3149BC0024}" dt="2019-05-24T16:12:10.565" v="158" actId="207"/>
        <pc:sldMkLst>
          <pc:docMk/>
          <pc:sldMk cId="1806258482" sldId="3390"/>
        </pc:sldMkLst>
        <pc:spChg chg="mod">
          <ac:chgData name="Mario Jandeck" userId="6e3f9aa9-c9ed-49fc-9775-497fc58439fe" providerId="ADAL" clId="{472CD26F-7403-4691-8EF0-6E3149BC0024}" dt="2019-05-24T16:12:10.565" v="158" actId="207"/>
          <ac:spMkLst>
            <pc:docMk/>
            <pc:sldMk cId="1806258482" sldId="3390"/>
            <ac:spMk id="40" creationId="{00000000-0000-0000-0000-000000000000}"/>
          </ac:spMkLst>
        </pc:spChg>
      </pc:sldChg>
      <pc:sldChg chg="addSp delSp modSp">
        <pc:chgData name="Mario Jandeck" userId="6e3f9aa9-c9ed-49fc-9775-497fc58439fe" providerId="ADAL" clId="{472CD26F-7403-4691-8EF0-6E3149BC0024}" dt="2019-05-24T16:16:59.801" v="164" actId="20577"/>
        <pc:sldMkLst>
          <pc:docMk/>
          <pc:sldMk cId="23331031" sldId="3627"/>
        </pc:sldMkLst>
        <pc:spChg chg="add del mod">
          <ac:chgData name="Mario Jandeck" userId="6e3f9aa9-c9ed-49fc-9775-497fc58439fe" providerId="ADAL" clId="{472CD26F-7403-4691-8EF0-6E3149BC0024}" dt="2019-05-23T08:07:54.769" v="5" actId="931"/>
          <ac:spMkLst>
            <pc:docMk/>
            <pc:sldMk cId="23331031" sldId="3627"/>
            <ac:spMk id="4" creationId="{0BD00E0E-6C19-459D-9A0A-2BF7FCE60CA9}"/>
          </ac:spMkLst>
        </pc:spChg>
        <pc:spChg chg="mod">
          <ac:chgData name="Mario Jandeck" userId="6e3f9aa9-c9ed-49fc-9775-497fc58439fe" providerId="ADAL" clId="{472CD26F-7403-4691-8EF0-6E3149BC0024}" dt="2019-05-24T16:16:59.801" v="164" actId="20577"/>
          <ac:spMkLst>
            <pc:docMk/>
            <pc:sldMk cId="23331031" sldId="3627"/>
            <ac:spMk id="8" creationId="{00000000-0000-0000-0000-000000000000}"/>
          </ac:spMkLst>
        </pc:spChg>
        <pc:spChg chg="add del mod">
          <ac:chgData name="Mario Jandeck" userId="6e3f9aa9-c9ed-49fc-9775-497fc58439fe" providerId="ADAL" clId="{472CD26F-7403-4691-8EF0-6E3149BC0024}" dt="2019-05-23T08:09:51.301" v="9" actId="931"/>
          <ac:spMkLst>
            <pc:docMk/>
            <pc:sldMk cId="23331031" sldId="3627"/>
            <ac:spMk id="10" creationId="{167A6455-152A-4CE4-AF2A-5E6795305BF8}"/>
          </ac:spMkLst>
        </pc:spChg>
        <pc:picChg chg="del">
          <ac:chgData name="Mario Jandeck" userId="6e3f9aa9-c9ed-49fc-9775-497fc58439fe" providerId="ADAL" clId="{472CD26F-7403-4691-8EF0-6E3149BC0024}" dt="2019-05-23T08:07:06.103" v="3" actId="478"/>
          <ac:picMkLst>
            <pc:docMk/>
            <pc:sldMk cId="23331031" sldId="3627"/>
            <ac:picMk id="5" creationId="{C8BD406F-49CA-4671-A043-3C530C9339C0}"/>
          </ac:picMkLst>
        </pc:picChg>
        <pc:picChg chg="add del mod">
          <ac:chgData name="Mario Jandeck" userId="6e3f9aa9-c9ed-49fc-9775-497fc58439fe" providerId="ADAL" clId="{472CD26F-7403-4691-8EF0-6E3149BC0024}" dt="2019-05-23T08:09:43.941" v="8" actId="478"/>
          <ac:picMkLst>
            <pc:docMk/>
            <pc:sldMk cId="23331031" sldId="3627"/>
            <ac:picMk id="7" creationId="{49F9446D-5B87-4CE8-BA10-FFB10A5DB028}"/>
          </ac:picMkLst>
        </pc:picChg>
        <pc:picChg chg="add mod">
          <ac:chgData name="Mario Jandeck" userId="6e3f9aa9-c9ed-49fc-9775-497fc58439fe" providerId="ADAL" clId="{472CD26F-7403-4691-8EF0-6E3149BC0024}" dt="2019-05-23T08:09:51.301" v="9" actId="931"/>
          <ac:picMkLst>
            <pc:docMk/>
            <pc:sldMk cId="23331031" sldId="3627"/>
            <ac:picMk id="12" creationId="{2609CF93-0EFD-4F2B-8EA3-B1E923E431A3}"/>
          </ac:picMkLst>
        </pc:picChg>
      </pc:sldChg>
      <pc:sldChg chg="modSp">
        <pc:chgData name="Mario Jandeck" userId="6e3f9aa9-c9ed-49fc-9775-497fc58439fe" providerId="ADAL" clId="{472CD26F-7403-4691-8EF0-6E3149BC0024}" dt="2019-05-24T16:29:25.467" v="217" actId="20577"/>
        <pc:sldMkLst>
          <pc:docMk/>
          <pc:sldMk cId="2773721984" sldId="3715"/>
        </pc:sldMkLst>
        <pc:spChg chg="mod">
          <ac:chgData name="Mario Jandeck" userId="6e3f9aa9-c9ed-49fc-9775-497fc58439fe" providerId="ADAL" clId="{472CD26F-7403-4691-8EF0-6E3149BC0024}" dt="2019-05-24T16:29:25.467" v="217" actId="20577"/>
          <ac:spMkLst>
            <pc:docMk/>
            <pc:sldMk cId="2773721984" sldId="3715"/>
            <ac:spMk id="5" creationId="{BA9501F3-6892-4BC4-9DF5-68A98AB6513B}"/>
          </ac:spMkLst>
        </pc:spChg>
      </pc:sldChg>
      <pc:sldChg chg="add ord">
        <pc:chgData name="Mario Jandeck" userId="6e3f9aa9-c9ed-49fc-9775-497fc58439fe" providerId="ADAL" clId="{472CD26F-7403-4691-8EF0-6E3149BC0024}" dt="2019-05-23T08:06:54.119" v="2"/>
        <pc:sldMkLst>
          <pc:docMk/>
          <pc:sldMk cId="1170997360" sldId="3728"/>
        </pc:sldMkLst>
      </pc:sldChg>
      <pc:sldChg chg="add ord">
        <pc:chgData name="Mario Jandeck" userId="6e3f9aa9-c9ed-49fc-9775-497fc58439fe" providerId="ADAL" clId="{472CD26F-7403-4691-8EF0-6E3149BC0024}" dt="2019-05-23T08:06:54.119" v="2"/>
        <pc:sldMkLst>
          <pc:docMk/>
          <pc:sldMk cId="2772075619" sldId="3734"/>
        </pc:sldMkLst>
      </pc:sldChg>
      <pc:sldChg chg="add">
        <pc:chgData name="Mario Jandeck" userId="6e3f9aa9-c9ed-49fc-9775-497fc58439fe" providerId="ADAL" clId="{472CD26F-7403-4691-8EF0-6E3149BC0024}" dt="2019-05-23T08:16:59.612" v="10"/>
        <pc:sldMkLst>
          <pc:docMk/>
          <pc:sldMk cId="3228114038" sldId="3735"/>
        </pc:sldMkLst>
      </pc:sldChg>
      <pc:sldChg chg="addSp delSp modSp add">
        <pc:chgData name="Mario Jandeck" userId="6e3f9aa9-c9ed-49fc-9775-497fc58439fe" providerId="ADAL" clId="{472CD26F-7403-4691-8EF0-6E3149BC0024}" dt="2019-05-24T16:21:47.813" v="165" actId="20577"/>
        <pc:sldMkLst>
          <pc:docMk/>
          <pc:sldMk cId="4145668779" sldId="3736"/>
        </pc:sldMkLst>
        <pc:spChg chg="mod">
          <ac:chgData name="Mario Jandeck" userId="6e3f9aa9-c9ed-49fc-9775-497fc58439fe" providerId="ADAL" clId="{472CD26F-7403-4691-8EF0-6E3149BC0024}" dt="2019-05-23T10:51:55.388" v="153" actId="20577"/>
          <ac:spMkLst>
            <pc:docMk/>
            <pc:sldMk cId="4145668779" sldId="3736"/>
            <ac:spMk id="2" creationId="{C1B48940-41A8-452C-B7DD-AEE4AA90BFC2}"/>
          </ac:spMkLst>
        </pc:spChg>
        <pc:spChg chg="add mod">
          <ac:chgData name="Mario Jandeck" userId="6e3f9aa9-c9ed-49fc-9775-497fc58439fe" providerId="ADAL" clId="{472CD26F-7403-4691-8EF0-6E3149BC0024}" dt="2019-05-23T10:02:29.605" v="124" actId="1076"/>
          <ac:spMkLst>
            <pc:docMk/>
            <pc:sldMk cId="4145668779" sldId="3736"/>
            <ac:spMk id="3" creationId="{115665A0-675D-40E7-839A-05912C23BD15}"/>
          </ac:spMkLst>
        </pc:spChg>
        <pc:spChg chg="mod">
          <ac:chgData name="Mario Jandeck" userId="6e3f9aa9-c9ed-49fc-9775-497fc58439fe" providerId="ADAL" clId="{472CD26F-7403-4691-8EF0-6E3149BC0024}" dt="2019-05-23T09:44:14.312" v="73" actId="20577"/>
          <ac:spMkLst>
            <pc:docMk/>
            <pc:sldMk cId="4145668779" sldId="3736"/>
            <ac:spMk id="6" creationId="{FB6C3AAE-1901-4F2A-AE12-08AE5EFCD1B5}"/>
          </ac:spMkLst>
        </pc:spChg>
        <pc:spChg chg="mod">
          <ac:chgData name="Mario Jandeck" userId="6e3f9aa9-c9ed-49fc-9775-497fc58439fe" providerId="ADAL" clId="{472CD26F-7403-4691-8EF0-6E3149BC0024}" dt="2019-05-23T09:44:36.127" v="85" actId="14100"/>
          <ac:spMkLst>
            <pc:docMk/>
            <pc:sldMk cId="4145668779" sldId="3736"/>
            <ac:spMk id="7" creationId="{ED6F66D6-6D94-4C5F-B1E2-A104A56139D7}"/>
          </ac:spMkLst>
        </pc:spChg>
        <pc:spChg chg="mod">
          <ac:chgData name="Mario Jandeck" userId="6e3f9aa9-c9ed-49fc-9775-497fc58439fe" providerId="ADAL" clId="{472CD26F-7403-4691-8EF0-6E3149BC0024}" dt="2019-05-23T09:44:18.266" v="78" actId="20577"/>
          <ac:spMkLst>
            <pc:docMk/>
            <pc:sldMk cId="4145668779" sldId="3736"/>
            <ac:spMk id="10" creationId="{51698C01-F3AB-4551-9519-5CC04D6825C3}"/>
          </ac:spMkLst>
        </pc:spChg>
        <pc:spChg chg="mod">
          <ac:chgData name="Mario Jandeck" userId="6e3f9aa9-c9ed-49fc-9775-497fc58439fe" providerId="ADAL" clId="{472CD26F-7403-4691-8EF0-6E3149BC0024}" dt="2019-05-23T09:44:36.127" v="85" actId="14100"/>
          <ac:spMkLst>
            <pc:docMk/>
            <pc:sldMk cId="4145668779" sldId="3736"/>
            <ac:spMk id="11" creationId="{DC9573F2-124A-439C-9269-242C56791951}"/>
          </ac:spMkLst>
        </pc:spChg>
        <pc:spChg chg="mod">
          <ac:chgData name="Mario Jandeck" userId="6e3f9aa9-c9ed-49fc-9775-497fc58439fe" providerId="ADAL" clId="{472CD26F-7403-4691-8EF0-6E3149BC0024}" dt="2019-05-23T09:44:22.005" v="83" actId="20577"/>
          <ac:spMkLst>
            <pc:docMk/>
            <pc:sldMk cId="4145668779" sldId="3736"/>
            <ac:spMk id="14" creationId="{2640DFB7-C21F-4A83-9449-CAB75981C827}"/>
          </ac:spMkLst>
        </pc:spChg>
        <pc:spChg chg="mod">
          <ac:chgData name="Mario Jandeck" userId="6e3f9aa9-c9ed-49fc-9775-497fc58439fe" providerId="ADAL" clId="{472CD26F-7403-4691-8EF0-6E3149BC0024}" dt="2019-05-23T09:44:36.127" v="85" actId="14100"/>
          <ac:spMkLst>
            <pc:docMk/>
            <pc:sldMk cId="4145668779" sldId="3736"/>
            <ac:spMk id="18" creationId="{5BE86B3F-9F51-4613-BEF6-803FC7AB74F0}"/>
          </ac:spMkLst>
        </pc:spChg>
        <pc:spChg chg="mod">
          <ac:chgData name="Mario Jandeck" userId="6e3f9aa9-c9ed-49fc-9775-497fc58439fe" providerId="ADAL" clId="{472CD26F-7403-4691-8EF0-6E3149BC0024}" dt="2019-05-23T09:44:36.127" v="85" actId="14100"/>
          <ac:spMkLst>
            <pc:docMk/>
            <pc:sldMk cId="4145668779" sldId="3736"/>
            <ac:spMk id="19" creationId="{4B1E8754-7D8C-4A48-82D2-AD8AD134D2BA}"/>
          </ac:spMkLst>
        </pc:spChg>
        <pc:spChg chg="del">
          <ac:chgData name="Mario Jandeck" userId="6e3f9aa9-c9ed-49fc-9775-497fc58439fe" providerId="ADAL" clId="{472CD26F-7403-4691-8EF0-6E3149BC0024}" dt="2019-05-23T09:37:50.234" v="17" actId="478"/>
          <ac:spMkLst>
            <pc:docMk/>
            <pc:sldMk cId="4145668779" sldId="3736"/>
            <ac:spMk id="20" creationId="{2F9B60CB-A939-4F22-BB54-FF9E436A2310}"/>
          </ac:spMkLst>
        </pc:spChg>
        <pc:spChg chg="del mod">
          <ac:chgData name="Mario Jandeck" userId="6e3f9aa9-c9ed-49fc-9775-497fc58439fe" providerId="ADAL" clId="{472CD26F-7403-4691-8EF0-6E3149BC0024}" dt="2019-05-23T09:38:03.937" v="26" actId="478"/>
          <ac:spMkLst>
            <pc:docMk/>
            <pc:sldMk cId="4145668779" sldId="3736"/>
            <ac:spMk id="21" creationId="{D54F37E2-0FC2-4252-B2AF-24799CA1F7D3}"/>
          </ac:spMkLst>
        </pc:spChg>
        <pc:spChg chg="del mod">
          <ac:chgData name="Mario Jandeck" userId="6e3f9aa9-c9ed-49fc-9775-497fc58439fe" providerId="ADAL" clId="{472CD26F-7403-4691-8EF0-6E3149BC0024}" dt="2019-05-23T09:37:58.683" v="22" actId="478"/>
          <ac:spMkLst>
            <pc:docMk/>
            <pc:sldMk cId="4145668779" sldId="3736"/>
            <ac:spMk id="22" creationId="{136BFA46-FE12-4AC6-A366-9A81B168FBE7}"/>
          </ac:spMkLst>
        </pc:spChg>
        <pc:spChg chg="add mod">
          <ac:chgData name="Mario Jandeck" userId="6e3f9aa9-c9ed-49fc-9775-497fc58439fe" providerId="ADAL" clId="{472CD26F-7403-4691-8EF0-6E3149BC0024}" dt="2019-05-24T16:21:47.813" v="165" actId="20577"/>
          <ac:spMkLst>
            <pc:docMk/>
            <pc:sldMk cId="4145668779" sldId="3736"/>
            <ac:spMk id="23" creationId="{C94B6E9B-D5E8-40B7-8F3D-7DD4968ADC1A}"/>
          </ac:spMkLst>
        </pc:spChg>
        <pc:spChg chg="add mod">
          <ac:chgData name="Mario Jandeck" userId="6e3f9aa9-c9ed-49fc-9775-497fc58439fe" providerId="ADAL" clId="{472CD26F-7403-4691-8EF0-6E3149BC0024}" dt="2019-05-23T10:33:02.326" v="149" actId="1076"/>
          <ac:spMkLst>
            <pc:docMk/>
            <pc:sldMk cId="4145668779" sldId="3736"/>
            <ac:spMk id="24" creationId="{441DE0E1-B0EE-4140-9526-D3A95827F2B4}"/>
          </ac:spMkLst>
        </pc:spChg>
        <pc:grpChg chg="mod">
          <ac:chgData name="Mario Jandeck" userId="6e3f9aa9-c9ed-49fc-9775-497fc58439fe" providerId="ADAL" clId="{472CD26F-7403-4691-8EF0-6E3149BC0024}" dt="2019-05-23T09:44:36.127" v="85" actId="14100"/>
          <ac:grpSpMkLst>
            <pc:docMk/>
            <pc:sldMk cId="4145668779" sldId="3736"/>
            <ac:grpSpMk id="4" creationId="{CDED9359-866A-466E-A07E-667BD6871EE7}"/>
          </ac:grpSpMkLst>
        </pc:grpChg>
        <pc:grpChg chg="mod">
          <ac:chgData name="Mario Jandeck" userId="6e3f9aa9-c9ed-49fc-9775-497fc58439fe" providerId="ADAL" clId="{472CD26F-7403-4691-8EF0-6E3149BC0024}" dt="2019-05-23T09:44:36.127" v="85" actId="14100"/>
          <ac:grpSpMkLst>
            <pc:docMk/>
            <pc:sldMk cId="4145668779" sldId="3736"/>
            <ac:grpSpMk id="8" creationId="{F49D9FFE-1509-4A05-AC59-31ABBBC3F559}"/>
          </ac:grpSpMkLst>
        </pc:grpChg>
        <pc:grpChg chg="mod">
          <ac:chgData name="Mario Jandeck" userId="6e3f9aa9-c9ed-49fc-9775-497fc58439fe" providerId="ADAL" clId="{472CD26F-7403-4691-8EF0-6E3149BC0024}" dt="2019-05-23T09:44:36.127" v="85" actId="14100"/>
          <ac:grpSpMkLst>
            <pc:docMk/>
            <pc:sldMk cId="4145668779" sldId="3736"/>
            <ac:grpSpMk id="12" creationId="{BD53679B-A6EE-4B75-9EA3-02764FC4B3F0}"/>
          </ac:grpSpMkLst>
        </pc:grpChg>
        <pc:picChg chg="mod">
          <ac:chgData name="Mario Jandeck" userId="6e3f9aa9-c9ed-49fc-9775-497fc58439fe" providerId="ADAL" clId="{472CD26F-7403-4691-8EF0-6E3149BC0024}" dt="2019-05-23T09:43:30.480" v="64" actId="1076"/>
          <ac:picMkLst>
            <pc:docMk/>
            <pc:sldMk cId="4145668779" sldId="3736"/>
            <ac:picMk id="25" creationId="{3D44CC8B-0B2E-45C5-A891-680A539BFF05}"/>
          </ac:picMkLst>
        </pc:picChg>
        <pc:picChg chg="mod">
          <ac:chgData name="Mario Jandeck" userId="6e3f9aa9-c9ed-49fc-9775-497fc58439fe" providerId="ADAL" clId="{472CD26F-7403-4691-8EF0-6E3149BC0024}" dt="2019-05-23T09:42:52.447" v="59" actId="1366"/>
          <ac:picMkLst>
            <pc:docMk/>
            <pc:sldMk cId="4145668779" sldId="3736"/>
            <ac:picMk id="27" creationId="{C1C8EB9C-6B9F-4CF8-801C-0914F83F425B}"/>
          </ac:picMkLst>
        </pc:picChg>
        <pc:picChg chg="add mod">
          <ac:chgData name="Mario Jandeck" userId="6e3f9aa9-c9ed-49fc-9775-497fc58439fe" providerId="ADAL" clId="{472CD26F-7403-4691-8EF0-6E3149BC0024}" dt="2019-05-23T09:59:44.985" v="109" actId="1076"/>
          <ac:picMkLst>
            <pc:docMk/>
            <pc:sldMk cId="4145668779" sldId="3736"/>
            <ac:picMk id="28" creationId="{AFDABF44-3D07-4AAC-B290-E4FAD2AFE617}"/>
          </ac:picMkLst>
        </pc:picChg>
        <pc:picChg chg="mod">
          <ac:chgData name="Mario Jandeck" userId="6e3f9aa9-c9ed-49fc-9775-497fc58439fe" providerId="ADAL" clId="{472CD26F-7403-4691-8EF0-6E3149BC0024}" dt="2019-05-23T09:42:52.447" v="59" actId="1366"/>
          <ac:picMkLst>
            <pc:docMk/>
            <pc:sldMk cId="4145668779" sldId="3736"/>
            <ac:picMk id="29" creationId="{0CEA901A-C972-493B-B52F-426BB3F03A55}"/>
          </ac:picMkLst>
        </pc:picChg>
        <pc:picChg chg="add mod">
          <ac:chgData name="Mario Jandeck" userId="6e3f9aa9-c9ed-49fc-9775-497fc58439fe" providerId="ADAL" clId="{472CD26F-7403-4691-8EF0-6E3149BC0024}" dt="2019-05-23T09:59:29.855" v="105" actId="14100"/>
          <ac:picMkLst>
            <pc:docMk/>
            <pc:sldMk cId="4145668779" sldId="3736"/>
            <ac:picMk id="30" creationId="{DC62DC1A-FCBE-42E8-8C9B-841EDFC07DD6}"/>
          </ac:picMkLst>
        </pc:picChg>
        <pc:picChg chg="mod">
          <ac:chgData name="Mario Jandeck" userId="6e3f9aa9-c9ed-49fc-9775-497fc58439fe" providerId="ADAL" clId="{472CD26F-7403-4691-8EF0-6E3149BC0024}" dt="2019-05-23T09:43:09.657" v="60" actId="14100"/>
          <ac:picMkLst>
            <pc:docMk/>
            <pc:sldMk cId="4145668779" sldId="3736"/>
            <ac:picMk id="31" creationId="{82034162-6C23-42F0-AAB7-7B94863182A3}"/>
          </ac:picMkLst>
        </pc:picChg>
        <pc:picChg chg="add mod">
          <ac:chgData name="Mario Jandeck" userId="6e3f9aa9-c9ed-49fc-9775-497fc58439fe" providerId="ADAL" clId="{472CD26F-7403-4691-8EF0-6E3149BC0024}" dt="2019-05-23T09:59:51.587" v="110" actId="1076"/>
          <ac:picMkLst>
            <pc:docMk/>
            <pc:sldMk cId="4145668779" sldId="3736"/>
            <ac:picMk id="32" creationId="{EE0B4F06-380E-473D-AF91-237BA599DE02}"/>
          </ac:picMkLst>
        </pc:picChg>
        <pc:picChg chg="add mod">
          <ac:chgData name="Mario Jandeck" userId="6e3f9aa9-c9ed-49fc-9775-497fc58439fe" providerId="ADAL" clId="{472CD26F-7403-4691-8EF0-6E3149BC0024}" dt="2019-05-23T09:58:55.234" v="93" actId="1076"/>
          <ac:picMkLst>
            <pc:docMk/>
            <pc:sldMk cId="4145668779" sldId="3736"/>
            <ac:picMk id="33" creationId="{087CCB51-E638-4C32-A435-0D69E46F087E}"/>
          </ac:picMkLst>
        </pc:picChg>
        <pc:picChg chg="add mod">
          <ac:chgData name="Mario Jandeck" userId="6e3f9aa9-c9ed-49fc-9775-497fc58439fe" providerId="ADAL" clId="{472CD26F-7403-4691-8EF0-6E3149BC0024}" dt="2019-05-23T09:59:51.587" v="110" actId="1076"/>
          <ac:picMkLst>
            <pc:docMk/>
            <pc:sldMk cId="4145668779" sldId="3736"/>
            <ac:picMk id="34" creationId="{DA8F6DDE-AC20-4B62-9496-E3C57D0A3EBD}"/>
          </ac:picMkLst>
        </pc:picChg>
        <pc:picChg chg="add mod">
          <ac:chgData name="Mario Jandeck" userId="6e3f9aa9-c9ed-49fc-9775-497fc58439fe" providerId="ADAL" clId="{472CD26F-7403-4691-8EF0-6E3149BC0024}" dt="2019-05-23T10:06:52.912" v="133" actId="1076"/>
          <ac:picMkLst>
            <pc:docMk/>
            <pc:sldMk cId="4145668779" sldId="3736"/>
            <ac:picMk id="35" creationId="{D0C3B79B-9E11-4702-A742-81E066C90117}"/>
          </ac:picMkLst>
        </pc:picChg>
        <pc:picChg chg="add mod">
          <ac:chgData name="Mario Jandeck" userId="6e3f9aa9-c9ed-49fc-9775-497fc58439fe" providerId="ADAL" clId="{472CD26F-7403-4691-8EF0-6E3149BC0024}" dt="2019-05-23T10:06:46.369" v="131" actId="14100"/>
          <ac:picMkLst>
            <pc:docMk/>
            <pc:sldMk cId="4145668779" sldId="3736"/>
            <ac:picMk id="1026" creationId="{661DE90D-0B4E-4620-8F4F-19BF74CC12A6}"/>
          </ac:picMkLst>
        </pc:picChg>
        <pc:picChg chg="mod">
          <ac:chgData name="Mario Jandeck" userId="6e3f9aa9-c9ed-49fc-9775-497fc58439fe" providerId="ADAL" clId="{472CD26F-7403-4691-8EF0-6E3149BC0024}" dt="2019-05-23T09:43:09.657" v="60" actId="14100"/>
          <ac:picMkLst>
            <pc:docMk/>
            <pc:sldMk cId="4145668779" sldId="3736"/>
            <ac:picMk id="9220" creationId="{11130DD6-A400-4F65-9E62-65E29B2612AD}"/>
          </ac:picMkLst>
        </pc:picChg>
        <pc:cxnChg chg="del">
          <ac:chgData name="Mario Jandeck" userId="6e3f9aa9-c9ed-49fc-9775-497fc58439fe" providerId="ADAL" clId="{472CD26F-7403-4691-8EF0-6E3149BC0024}" dt="2019-05-23T09:37:51.996" v="18" actId="478"/>
          <ac:cxnSpMkLst>
            <pc:docMk/>
            <pc:sldMk cId="4145668779" sldId="3736"/>
            <ac:cxnSpMk id="15" creationId="{A3A25F00-4558-47AC-9CC5-B15059D88757}"/>
          </ac:cxnSpMkLst>
        </pc:cxnChg>
        <pc:cxnChg chg="del">
          <ac:chgData name="Mario Jandeck" userId="6e3f9aa9-c9ed-49fc-9775-497fc58439fe" providerId="ADAL" clId="{472CD26F-7403-4691-8EF0-6E3149BC0024}" dt="2019-05-23T09:37:54.457" v="19" actId="478"/>
          <ac:cxnSpMkLst>
            <pc:docMk/>
            <pc:sldMk cId="4145668779" sldId="3736"/>
            <ac:cxnSpMk id="16" creationId="{F7FCB5D4-FF13-45C6-AA3F-1514A92E25E8}"/>
          </ac:cxnSpMkLst>
        </pc:cxnChg>
        <pc:cxnChg chg="del">
          <ac:chgData name="Mario Jandeck" userId="6e3f9aa9-c9ed-49fc-9775-497fc58439fe" providerId="ADAL" clId="{472CD26F-7403-4691-8EF0-6E3149BC0024}" dt="2019-05-23T09:37:56.361" v="20" actId="478"/>
          <ac:cxnSpMkLst>
            <pc:docMk/>
            <pc:sldMk cId="4145668779" sldId="3736"/>
            <ac:cxnSpMk id="17" creationId="{8F4937B5-FDC1-4F55-9F2E-86FC550250B4}"/>
          </ac:cxnSpMkLst>
        </pc:cxnChg>
      </pc:sldChg>
      <pc:sldChg chg="delSp modSp add">
        <pc:chgData name="Mario Jandeck" userId="6e3f9aa9-c9ed-49fc-9775-497fc58439fe" providerId="ADAL" clId="{472CD26F-7403-4691-8EF0-6E3149BC0024}" dt="2019-05-24T16:27:21.526" v="211" actId="403"/>
        <pc:sldMkLst>
          <pc:docMk/>
          <pc:sldMk cId="504026812" sldId="3739"/>
        </pc:sldMkLst>
        <pc:spChg chg="mod">
          <ac:chgData name="Mario Jandeck" userId="6e3f9aa9-c9ed-49fc-9775-497fc58439fe" providerId="ADAL" clId="{472CD26F-7403-4691-8EF0-6E3149BC0024}" dt="2019-05-24T16:27:21.526" v="211" actId="403"/>
          <ac:spMkLst>
            <pc:docMk/>
            <pc:sldMk cId="504026812" sldId="3739"/>
            <ac:spMk id="4" creationId="{D4B51F15-4951-4B4F-877A-314DE6365E5B}"/>
          </ac:spMkLst>
        </pc:spChg>
        <pc:spChg chg="mod">
          <ac:chgData name="Mario Jandeck" userId="6e3f9aa9-c9ed-49fc-9775-497fc58439fe" providerId="ADAL" clId="{472CD26F-7403-4691-8EF0-6E3149BC0024}" dt="2019-05-24T16:27:21.526" v="211" actId="403"/>
          <ac:spMkLst>
            <pc:docMk/>
            <pc:sldMk cId="504026812" sldId="3739"/>
            <ac:spMk id="5" creationId="{104F7F8C-61A4-490D-8623-5079627B14A2}"/>
          </ac:spMkLst>
        </pc:spChg>
        <pc:spChg chg="mod">
          <ac:chgData name="Mario Jandeck" userId="6e3f9aa9-c9ed-49fc-9775-497fc58439fe" providerId="ADAL" clId="{472CD26F-7403-4691-8EF0-6E3149BC0024}" dt="2019-05-24T16:27:21.526" v="211" actId="403"/>
          <ac:spMkLst>
            <pc:docMk/>
            <pc:sldMk cId="504026812" sldId="3739"/>
            <ac:spMk id="6" creationId="{FA11E389-6737-432A-8924-84031CE006DD}"/>
          </ac:spMkLst>
        </pc:spChg>
        <pc:spChg chg="mod">
          <ac:chgData name="Mario Jandeck" userId="6e3f9aa9-c9ed-49fc-9775-497fc58439fe" providerId="ADAL" clId="{472CD26F-7403-4691-8EF0-6E3149BC0024}" dt="2019-05-24T16:27:21.526" v="211" actId="403"/>
          <ac:spMkLst>
            <pc:docMk/>
            <pc:sldMk cId="504026812" sldId="3739"/>
            <ac:spMk id="7" creationId="{0C42F3A0-D0E4-4BFD-82A9-27859376A394}"/>
          </ac:spMkLst>
        </pc:spChg>
        <pc:spChg chg="mod">
          <ac:chgData name="Mario Jandeck" userId="6e3f9aa9-c9ed-49fc-9775-497fc58439fe" providerId="ADAL" clId="{472CD26F-7403-4691-8EF0-6E3149BC0024}" dt="2019-05-24T16:27:21.526" v="211" actId="403"/>
          <ac:spMkLst>
            <pc:docMk/>
            <pc:sldMk cId="504026812" sldId="3739"/>
            <ac:spMk id="8" creationId="{F56AEE9F-7922-42CE-AEB7-55F9CD5B2256}"/>
          </ac:spMkLst>
        </pc:spChg>
        <pc:spChg chg="mod">
          <ac:chgData name="Mario Jandeck" userId="6e3f9aa9-c9ed-49fc-9775-497fc58439fe" providerId="ADAL" clId="{472CD26F-7403-4691-8EF0-6E3149BC0024}" dt="2019-05-24T16:27:21.526" v="211" actId="403"/>
          <ac:spMkLst>
            <pc:docMk/>
            <pc:sldMk cId="504026812" sldId="3739"/>
            <ac:spMk id="9" creationId="{BF811682-2DEC-4A43-ACDC-D73340ACC485}"/>
          </ac:spMkLst>
        </pc:spChg>
        <pc:spChg chg="mod">
          <ac:chgData name="Mario Jandeck" userId="6e3f9aa9-c9ed-49fc-9775-497fc58439fe" providerId="ADAL" clId="{472CD26F-7403-4691-8EF0-6E3149BC0024}" dt="2019-05-24T16:27:21.526" v="211" actId="403"/>
          <ac:spMkLst>
            <pc:docMk/>
            <pc:sldMk cId="504026812" sldId="3739"/>
            <ac:spMk id="10" creationId="{39134D11-FEBB-4CC0-B3EF-6E87C82615AA}"/>
          </ac:spMkLst>
        </pc:spChg>
        <pc:spChg chg="mod">
          <ac:chgData name="Mario Jandeck" userId="6e3f9aa9-c9ed-49fc-9775-497fc58439fe" providerId="ADAL" clId="{472CD26F-7403-4691-8EF0-6E3149BC0024}" dt="2019-05-24T16:27:21.526" v="211" actId="403"/>
          <ac:spMkLst>
            <pc:docMk/>
            <pc:sldMk cId="504026812" sldId="3739"/>
            <ac:spMk id="11" creationId="{E6B9F94F-85F6-490D-8E15-04855FA81C93}"/>
          </ac:spMkLst>
        </pc:spChg>
        <pc:spChg chg="mod">
          <ac:chgData name="Mario Jandeck" userId="6e3f9aa9-c9ed-49fc-9775-497fc58439fe" providerId="ADAL" clId="{472CD26F-7403-4691-8EF0-6E3149BC0024}" dt="2019-05-24T16:27:21.526" v="211" actId="403"/>
          <ac:spMkLst>
            <pc:docMk/>
            <pc:sldMk cId="504026812" sldId="3739"/>
            <ac:spMk id="13" creationId="{20F19366-F2DD-46BF-9682-2CE1EB23BB5C}"/>
          </ac:spMkLst>
        </pc:spChg>
        <pc:spChg chg="mod">
          <ac:chgData name="Mario Jandeck" userId="6e3f9aa9-c9ed-49fc-9775-497fc58439fe" providerId="ADAL" clId="{472CD26F-7403-4691-8EF0-6E3149BC0024}" dt="2019-05-24T16:27:21.526" v="211" actId="403"/>
          <ac:spMkLst>
            <pc:docMk/>
            <pc:sldMk cId="504026812" sldId="3739"/>
            <ac:spMk id="14" creationId="{B2D886AA-E763-4331-896A-2F256097E763}"/>
          </ac:spMkLst>
        </pc:spChg>
        <pc:spChg chg="del">
          <ac:chgData name="Mario Jandeck" userId="6e3f9aa9-c9ed-49fc-9775-497fc58439fe" providerId="ADAL" clId="{472CD26F-7403-4691-8EF0-6E3149BC0024}" dt="2019-05-24T16:25:39.709" v="197" actId="478"/>
          <ac:spMkLst>
            <pc:docMk/>
            <pc:sldMk cId="504026812" sldId="3739"/>
            <ac:spMk id="15" creationId="{4163047F-1E40-4B5F-A44B-14A739B669A4}"/>
          </ac:spMkLst>
        </pc:spChg>
        <pc:spChg chg="del">
          <ac:chgData name="Mario Jandeck" userId="6e3f9aa9-c9ed-49fc-9775-497fc58439fe" providerId="ADAL" clId="{472CD26F-7403-4691-8EF0-6E3149BC0024}" dt="2019-05-24T16:25:39.709" v="197" actId="478"/>
          <ac:spMkLst>
            <pc:docMk/>
            <pc:sldMk cId="504026812" sldId="3739"/>
            <ac:spMk id="16" creationId="{FDD753DC-DE19-49A7-85C6-88C81F65932B}"/>
          </ac:spMkLst>
        </pc:spChg>
        <pc:spChg chg="del">
          <ac:chgData name="Mario Jandeck" userId="6e3f9aa9-c9ed-49fc-9775-497fc58439fe" providerId="ADAL" clId="{472CD26F-7403-4691-8EF0-6E3149BC0024}" dt="2019-05-24T16:25:15.767" v="194" actId="478"/>
          <ac:spMkLst>
            <pc:docMk/>
            <pc:sldMk cId="504026812" sldId="3739"/>
            <ac:spMk id="27" creationId="{EF7275DF-8192-48DC-B5DE-7D1255D83C9B}"/>
          </ac:spMkLst>
        </pc:spChg>
        <pc:spChg chg="del mod">
          <ac:chgData name="Mario Jandeck" userId="6e3f9aa9-c9ed-49fc-9775-497fc58439fe" providerId="ADAL" clId="{472CD26F-7403-4691-8EF0-6E3149BC0024}" dt="2019-05-24T16:25:19.437" v="196" actId="478"/>
          <ac:spMkLst>
            <pc:docMk/>
            <pc:sldMk cId="504026812" sldId="3739"/>
            <ac:spMk id="28" creationId="{A96C0914-9195-4351-B108-2EF9758F9DD4}"/>
          </ac:spMkLst>
        </pc:spChg>
        <pc:picChg chg="del">
          <ac:chgData name="Mario Jandeck" userId="6e3f9aa9-c9ed-49fc-9775-497fc58439fe" providerId="ADAL" clId="{472CD26F-7403-4691-8EF0-6E3149BC0024}" dt="2019-05-24T16:25:39.709" v="197" actId="478"/>
          <ac:picMkLst>
            <pc:docMk/>
            <pc:sldMk cId="504026812" sldId="3739"/>
            <ac:picMk id="24" creationId="{78EF605F-92C8-4279-91E9-5349C5766ED1}"/>
          </ac:picMkLst>
        </pc:picChg>
      </pc:sldChg>
    </pc:docChg>
  </pc:docChgLst>
  <pc:docChgLst>
    <pc:chgData name="Max Tarantik" userId="084e22da-0042-4a2d-9530-5297fb3fceb4" providerId="ADAL" clId="{39C0F438-B6BA-490B-9E22-90A0C9600273}"/>
    <pc:docChg chg="addSld delSld modSld">
      <pc:chgData name="Max Tarantik" userId="084e22da-0042-4a2d-9530-5297fb3fceb4" providerId="ADAL" clId="{39C0F438-B6BA-490B-9E22-90A0C9600273}" dt="2019-03-19T10:33:48.342" v="10" actId="20577"/>
      <pc:docMkLst>
        <pc:docMk/>
      </pc:docMkLst>
      <pc:sldChg chg="modSp">
        <pc:chgData name="Max Tarantik" userId="084e22da-0042-4a2d-9530-5297fb3fceb4" providerId="ADAL" clId="{39C0F438-B6BA-490B-9E22-90A0C9600273}" dt="2019-03-19T10:33:48.342" v="10" actId="20577"/>
        <pc:sldMkLst>
          <pc:docMk/>
          <pc:sldMk cId="2773721984" sldId="3715"/>
        </pc:sldMkLst>
        <pc:spChg chg="mod">
          <ac:chgData name="Max Tarantik" userId="084e22da-0042-4a2d-9530-5297fb3fceb4" providerId="ADAL" clId="{39C0F438-B6BA-490B-9E22-90A0C9600273}" dt="2019-03-19T10:33:48.342" v="10" actId="20577"/>
          <ac:spMkLst>
            <pc:docMk/>
            <pc:sldMk cId="2773721984" sldId="3715"/>
            <ac:spMk id="5" creationId="{BA9501F3-6892-4BC4-9DF5-68A98AB6513B}"/>
          </ac:spMkLst>
        </pc:spChg>
      </pc:sldChg>
    </pc:docChg>
  </pc:docChgLst>
  <pc:docChgLst>
    <pc:chgData name="Max Tarantik" userId="084e22da-0042-4a2d-9530-5297fb3fceb4" providerId="ADAL" clId="{8679D694-DB10-4A0D-9B7F-40BA799C0D2F}"/>
    <pc:docChg chg="custSel modSld">
      <pc:chgData name="Max Tarantik" userId="084e22da-0042-4a2d-9530-5297fb3fceb4" providerId="ADAL" clId="{8679D694-DB10-4A0D-9B7F-40BA799C0D2F}" dt="2019-05-29T06:41:06.875" v="36" actId="20577"/>
      <pc:docMkLst>
        <pc:docMk/>
      </pc:docMkLst>
      <pc:sldChg chg="addSp delSp modSp">
        <pc:chgData name="Max Tarantik" userId="084e22da-0042-4a2d-9530-5297fb3fceb4" providerId="ADAL" clId="{8679D694-DB10-4A0D-9B7F-40BA799C0D2F}" dt="2019-05-29T06:41:06.875" v="36" actId="20577"/>
        <pc:sldMkLst>
          <pc:docMk/>
          <pc:sldMk cId="2773721984" sldId="3715"/>
        </pc:sldMkLst>
        <pc:spChg chg="mod">
          <ac:chgData name="Max Tarantik" userId="084e22da-0042-4a2d-9530-5297fb3fceb4" providerId="ADAL" clId="{8679D694-DB10-4A0D-9B7F-40BA799C0D2F}" dt="2019-05-29T06:41:06.875" v="36" actId="20577"/>
          <ac:spMkLst>
            <pc:docMk/>
            <pc:sldMk cId="2773721984" sldId="3715"/>
            <ac:spMk id="5" creationId="{BA9501F3-6892-4BC4-9DF5-68A98AB6513B}"/>
          </ac:spMkLst>
        </pc:spChg>
        <pc:picChg chg="add mod">
          <ac:chgData name="Max Tarantik" userId="084e22da-0042-4a2d-9530-5297fb3fceb4" providerId="ADAL" clId="{8679D694-DB10-4A0D-9B7F-40BA799C0D2F}" dt="2019-05-29T06:40:46.774" v="35" actId="1076"/>
          <ac:picMkLst>
            <pc:docMk/>
            <pc:sldMk cId="2773721984" sldId="3715"/>
            <ac:picMk id="3" creationId="{2A462051-D89C-44DA-85A8-72CE3EA8DE13}"/>
          </ac:picMkLst>
        </pc:picChg>
        <pc:picChg chg="del mod">
          <ac:chgData name="Max Tarantik" userId="084e22da-0042-4a2d-9530-5297fb3fceb4" providerId="ADAL" clId="{8679D694-DB10-4A0D-9B7F-40BA799C0D2F}" dt="2019-05-29T06:40:12.986" v="30" actId="478"/>
          <ac:picMkLst>
            <pc:docMk/>
            <pc:sldMk cId="2773721984" sldId="3715"/>
            <ac:picMk id="11" creationId="{E3D68760-2325-4C5B-88BA-08087AA37162}"/>
          </ac:picMkLst>
        </pc:picChg>
      </pc:sldChg>
      <pc:sldChg chg="modSp">
        <pc:chgData name="Max Tarantik" userId="084e22da-0042-4a2d-9530-5297fb3fceb4" providerId="ADAL" clId="{8679D694-DB10-4A0D-9B7F-40BA799C0D2F}" dt="2019-05-29T06:34:50.575" v="4" actId="1076"/>
        <pc:sldMkLst>
          <pc:docMk/>
          <pc:sldMk cId="2780091457" sldId="3732"/>
        </pc:sldMkLst>
        <pc:spChg chg="mod">
          <ac:chgData name="Max Tarantik" userId="084e22da-0042-4a2d-9530-5297fb3fceb4" providerId="ADAL" clId="{8679D694-DB10-4A0D-9B7F-40BA799C0D2F}" dt="2019-05-29T06:34:50.575" v="4" actId="1076"/>
          <ac:spMkLst>
            <pc:docMk/>
            <pc:sldMk cId="2780091457" sldId="3732"/>
            <ac:spMk id="11" creationId="{8C822AC7-499E-4B91-89CA-41789315C875}"/>
          </ac:spMkLst>
        </pc:spChg>
        <pc:spChg chg="mod">
          <ac:chgData name="Max Tarantik" userId="084e22da-0042-4a2d-9530-5297fb3fceb4" providerId="ADAL" clId="{8679D694-DB10-4A0D-9B7F-40BA799C0D2F}" dt="2019-05-29T06:34:34.769" v="1" actId="1076"/>
          <ac:spMkLst>
            <pc:docMk/>
            <pc:sldMk cId="2780091457" sldId="3732"/>
            <ac:spMk id="13" creationId="{21E0096A-E429-40EC-AC72-086392A88A5B}"/>
          </ac:spMkLst>
        </pc:spChg>
        <pc:spChg chg="mod">
          <ac:chgData name="Max Tarantik" userId="084e22da-0042-4a2d-9530-5297fb3fceb4" providerId="ADAL" clId="{8679D694-DB10-4A0D-9B7F-40BA799C0D2F}" dt="2019-05-29T06:34:26.050" v="0" actId="1076"/>
          <ac:spMkLst>
            <pc:docMk/>
            <pc:sldMk cId="2780091457" sldId="3732"/>
            <ac:spMk id="15" creationId="{97A406C6-3958-48AF-8172-EA204DB3EDEA}"/>
          </ac:spMkLst>
        </pc:spChg>
        <pc:picChg chg="mod">
          <ac:chgData name="Max Tarantik" userId="084e22da-0042-4a2d-9530-5297fb3fceb4" providerId="ADAL" clId="{8679D694-DB10-4A0D-9B7F-40BA799C0D2F}" dt="2019-05-29T06:34:44.073" v="3" actId="1076"/>
          <ac:picMkLst>
            <pc:docMk/>
            <pc:sldMk cId="2780091457" sldId="3732"/>
            <ac:picMk id="1026" creationId="{9BF2C83F-0D12-4A7F-83B7-7AD5DF2D286F}"/>
          </ac:picMkLst>
        </pc:picChg>
      </pc:sldChg>
      <pc:sldChg chg="addSp delSp modSp">
        <pc:chgData name="Max Tarantik" userId="084e22da-0042-4a2d-9530-5297fb3fceb4" providerId="ADAL" clId="{8679D694-DB10-4A0D-9B7F-40BA799C0D2F}" dt="2019-05-29T06:39:12.701" v="27" actId="122"/>
        <pc:sldMkLst>
          <pc:docMk/>
          <pc:sldMk cId="504026812" sldId="3739"/>
        </pc:sldMkLst>
        <pc:spChg chg="mod">
          <ac:chgData name="Max Tarantik" userId="084e22da-0042-4a2d-9530-5297fb3fceb4" providerId="ADAL" clId="{8679D694-DB10-4A0D-9B7F-40BA799C0D2F}" dt="2019-05-29T06:39:12.701" v="27" actId="122"/>
          <ac:spMkLst>
            <pc:docMk/>
            <pc:sldMk cId="504026812" sldId="3739"/>
            <ac:spMk id="2" creationId="{9649E82E-AA92-42A7-ADD7-981C17FFC910}"/>
          </ac:spMkLst>
        </pc:spChg>
        <pc:spChg chg="mod">
          <ac:chgData name="Max Tarantik" userId="084e22da-0042-4a2d-9530-5297fb3fceb4" providerId="ADAL" clId="{8679D694-DB10-4A0D-9B7F-40BA799C0D2F}" dt="2019-05-29T06:38:42.953" v="23" actId="1076"/>
          <ac:spMkLst>
            <pc:docMk/>
            <pc:sldMk cId="504026812" sldId="3739"/>
            <ac:spMk id="4" creationId="{D4B51F15-4951-4B4F-877A-314DE6365E5B}"/>
          </ac:spMkLst>
        </pc:spChg>
        <pc:spChg chg="mod">
          <ac:chgData name="Max Tarantik" userId="084e22da-0042-4a2d-9530-5297fb3fceb4" providerId="ADAL" clId="{8679D694-DB10-4A0D-9B7F-40BA799C0D2F}" dt="2019-05-29T06:38:42.953" v="23" actId="1076"/>
          <ac:spMkLst>
            <pc:docMk/>
            <pc:sldMk cId="504026812" sldId="3739"/>
            <ac:spMk id="5" creationId="{104F7F8C-61A4-490D-8623-5079627B14A2}"/>
          </ac:spMkLst>
        </pc:spChg>
        <pc:spChg chg="mod">
          <ac:chgData name="Max Tarantik" userId="084e22da-0042-4a2d-9530-5297fb3fceb4" providerId="ADAL" clId="{8679D694-DB10-4A0D-9B7F-40BA799C0D2F}" dt="2019-05-29T06:38:42.953" v="23" actId="1076"/>
          <ac:spMkLst>
            <pc:docMk/>
            <pc:sldMk cId="504026812" sldId="3739"/>
            <ac:spMk id="6" creationId="{FA11E389-6737-432A-8924-84031CE006DD}"/>
          </ac:spMkLst>
        </pc:spChg>
        <pc:spChg chg="mod">
          <ac:chgData name="Max Tarantik" userId="084e22da-0042-4a2d-9530-5297fb3fceb4" providerId="ADAL" clId="{8679D694-DB10-4A0D-9B7F-40BA799C0D2F}" dt="2019-05-29T06:38:42.953" v="23" actId="1076"/>
          <ac:spMkLst>
            <pc:docMk/>
            <pc:sldMk cId="504026812" sldId="3739"/>
            <ac:spMk id="7" creationId="{0C42F3A0-D0E4-4BFD-82A9-27859376A394}"/>
          </ac:spMkLst>
        </pc:spChg>
        <pc:spChg chg="del mod">
          <ac:chgData name="Max Tarantik" userId="084e22da-0042-4a2d-9530-5297fb3fceb4" providerId="ADAL" clId="{8679D694-DB10-4A0D-9B7F-40BA799C0D2F}" dt="2019-05-29T06:37:22.751" v="20" actId="478"/>
          <ac:spMkLst>
            <pc:docMk/>
            <pc:sldMk cId="504026812" sldId="3739"/>
            <ac:spMk id="8" creationId="{F56AEE9F-7922-42CE-AEB7-55F9CD5B2256}"/>
          </ac:spMkLst>
        </pc:spChg>
        <pc:spChg chg="mod ord">
          <ac:chgData name="Max Tarantik" userId="084e22da-0042-4a2d-9530-5297fb3fceb4" providerId="ADAL" clId="{8679D694-DB10-4A0D-9B7F-40BA799C0D2F}" dt="2019-05-29T06:38:42.953" v="23" actId="1076"/>
          <ac:spMkLst>
            <pc:docMk/>
            <pc:sldMk cId="504026812" sldId="3739"/>
            <ac:spMk id="9" creationId="{BF811682-2DEC-4A43-ACDC-D73340ACC485}"/>
          </ac:spMkLst>
        </pc:spChg>
        <pc:spChg chg="mod">
          <ac:chgData name="Max Tarantik" userId="084e22da-0042-4a2d-9530-5297fb3fceb4" providerId="ADAL" clId="{8679D694-DB10-4A0D-9B7F-40BA799C0D2F}" dt="2019-05-29T06:38:50.327" v="24" actId="1076"/>
          <ac:spMkLst>
            <pc:docMk/>
            <pc:sldMk cId="504026812" sldId="3739"/>
            <ac:spMk id="10" creationId="{39134D11-FEBB-4CC0-B3EF-6E87C82615AA}"/>
          </ac:spMkLst>
        </pc:spChg>
        <pc:spChg chg="mod">
          <ac:chgData name="Max Tarantik" userId="084e22da-0042-4a2d-9530-5297fb3fceb4" providerId="ADAL" clId="{8679D694-DB10-4A0D-9B7F-40BA799C0D2F}" dt="2019-05-29T06:38:50.327" v="24" actId="1076"/>
          <ac:spMkLst>
            <pc:docMk/>
            <pc:sldMk cId="504026812" sldId="3739"/>
            <ac:spMk id="11" creationId="{E6B9F94F-85F6-490D-8E15-04855FA81C93}"/>
          </ac:spMkLst>
        </pc:spChg>
        <pc:spChg chg="mod">
          <ac:chgData name="Max Tarantik" userId="084e22da-0042-4a2d-9530-5297fb3fceb4" providerId="ADAL" clId="{8679D694-DB10-4A0D-9B7F-40BA799C0D2F}" dt="2019-05-29T06:38:50.327" v="24" actId="1076"/>
          <ac:spMkLst>
            <pc:docMk/>
            <pc:sldMk cId="504026812" sldId="3739"/>
            <ac:spMk id="13" creationId="{20F19366-F2DD-46BF-9682-2CE1EB23BB5C}"/>
          </ac:spMkLst>
        </pc:spChg>
        <pc:spChg chg="mod">
          <ac:chgData name="Max Tarantik" userId="084e22da-0042-4a2d-9530-5297fb3fceb4" providerId="ADAL" clId="{8679D694-DB10-4A0D-9B7F-40BA799C0D2F}" dt="2019-05-29T06:38:50.327" v="24" actId="1076"/>
          <ac:spMkLst>
            <pc:docMk/>
            <pc:sldMk cId="504026812" sldId="3739"/>
            <ac:spMk id="14" creationId="{B2D886AA-E763-4331-896A-2F256097E763}"/>
          </ac:spMkLst>
        </pc:spChg>
        <pc:spChg chg="add mod">
          <ac:chgData name="Max Tarantik" userId="084e22da-0042-4a2d-9530-5297fb3fceb4" providerId="ADAL" clId="{8679D694-DB10-4A0D-9B7F-40BA799C0D2F}" dt="2019-05-29T06:38:42.953" v="23" actId="1076"/>
          <ac:spMkLst>
            <pc:docMk/>
            <pc:sldMk cId="504026812" sldId="3739"/>
            <ac:spMk id="15" creationId="{739AC4A6-25F2-4465-A4AC-553E0646E7F3}"/>
          </ac:spMkLst>
        </pc:spChg>
      </pc:sldChg>
    </pc:docChg>
  </pc:docChgLst>
  <pc:docChgLst>
    <pc:chgData name="Mario Jandeck" userId="6e3f9aa9-c9ed-49fc-9775-497fc58439fe" providerId="ADAL" clId="{D202A2FB-6304-420F-AE35-5D1D5333D9CF}"/>
    <pc:docChg chg="custSel addSld delSld modSld">
      <pc:chgData name="Mario Jandeck" userId="6e3f9aa9-c9ed-49fc-9775-497fc58439fe" providerId="ADAL" clId="{D202A2FB-6304-420F-AE35-5D1D5333D9CF}" dt="2019-05-07T12:13:39.033" v="52" actId="2696"/>
      <pc:docMkLst>
        <pc:docMk/>
      </pc:docMkLst>
      <pc:sldChg chg="addSp delSp">
        <pc:chgData name="Mario Jandeck" userId="6e3f9aa9-c9ed-49fc-9775-497fc58439fe" providerId="ADAL" clId="{D202A2FB-6304-420F-AE35-5D1D5333D9CF}" dt="2019-05-07T11:56:31.377" v="5"/>
        <pc:sldMkLst>
          <pc:docMk/>
          <pc:sldMk cId="1806258482" sldId="3390"/>
        </pc:sldMkLst>
        <pc:spChg chg="add del">
          <ac:chgData name="Mario Jandeck" userId="6e3f9aa9-c9ed-49fc-9775-497fc58439fe" providerId="ADAL" clId="{D202A2FB-6304-420F-AE35-5D1D5333D9CF}" dt="2019-05-07T11:56:31.377" v="5"/>
          <ac:spMkLst>
            <pc:docMk/>
            <pc:sldMk cId="1806258482" sldId="3390"/>
            <ac:spMk id="2" creationId="{FAF70412-ACB1-479A-963A-53429D4F7BB6}"/>
          </ac:spMkLst>
        </pc:spChg>
      </pc:sldChg>
      <pc:sldChg chg="addSp delSp">
        <pc:chgData name="Mario Jandeck" userId="6e3f9aa9-c9ed-49fc-9775-497fc58439fe" providerId="ADAL" clId="{D202A2FB-6304-420F-AE35-5D1D5333D9CF}" dt="2019-05-07T11:56:38.364" v="7" actId="478"/>
        <pc:sldMkLst>
          <pc:docMk/>
          <pc:sldMk cId="839839420" sldId="3692"/>
        </pc:sldMkLst>
        <pc:spChg chg="add del">
          <ac:chgData name="Mario Jandeck" userId="6e3f9aa9-c9ed-49fc-9775-497fc58439fe" providerId="ADAL" clId="{D202A2FB-6304-420F-AE35-5D1D5333D9CF}" dt="2019-05-07T11:56:38.364" v="7" actId="478"/>
          <ac:spMkLst>
            <pc:docMk/>
            <pc:sldMk cId="839839420" sldId="3692"/>
            <ac:spMk id="2" creationId="{43FAB1E5-C2FC-4A76-87ED-AD8DF4DC17B8}"/>
          </ac:spMkLst>
        </pc:spChg>
      </pc:sldChg>
      <pc:sldChg chg="addSp modSp">
        <pc:chgData name="Mario Jandeck" userId="6e3f9aa9-c9ed-49fc-9775-497fc58439fe" providerId="ADAL" clId="{D202A2FB-6304-420F-AE35-5D1D5333D9CF}" dt="2019-04-08T13:13:33.804" v="2" actId="1076"/>
        <pc:sldMkLst>
          <pc:docMk/>
          <pc:sldMk cId="2773721984" sldId="3715"/>
        </pc:sldMkLst>
        <pc:picChg chg="mod">
          <ac:chgData name="Mario Jandeck" userId="6e3f9aa9-c9ed-49fc-9775-497fc58439fe" providerId="ADAL" clId="{D202A2FB-6304-420F-AE35-5D1D5333D9CF}" dt="2019-04-08T13:13:33.804" v="2" actId="1076"/>
          <ac:picMkLst>
            <pc:docMk/>
            <pc:sldMk cId="2773721984" sldId="3715"/>
            <ac:picMk id="8" creationId="{D6E19177-02AA-4E2D-8EFA-71672F88D3BA}"/>
          </ac:picMkLst>
        </pc:picChg>
        <pc:picChg chg="add mod">
          <ac:chgData name="Mario Jandeck" userId="6e3f9aa9-c9ed-49fc-9775-497fc58439fe" providerId="ADAL" clId="{D202A2FB-6304-420F-AE35-5D1D5333D9CF}" dt="2019-04-08T13:13:13.108" v="1" actId="1076"/>
          <ac:picMkLst>
            <pc:docMk/>
            <pc:sldMk cId="2773721984" sldId="3715"/>
            <ac:picMk id="11" creationId="{E3D68760-2325-4C5B-88BA-08087AA37162}"/>
          </ac:picMkLst>
        </pc:picChg>
      </pc:sldChg>
      <pc:sldChg chg="modSp add">
        <pc:chgData name="Mario Jandeck" userId="6e3f9aa9-c9ed-49fc-9775-497fc58439fe" providerId="ADAL" clId="{D202A2FB-6304-420F-AE35-5D1D5333D9CF}" dt="2019-05-07T12:06:34.509" v="48"/>
        <pc:sldMkLst>
          <pc:docMk/>
          <pc:sldMk cId="2780091457" sldId="3732"/>
        </pc:sldMkLst>
        <pc:spChg chg="mod">
          <ac:chgData name="Mario Jandeck" userId="6e3f9aa9-c9ed-49fc-9775-497fc58439fe" providerId="ADAL" clId="{D202A2FB-6304-420F-AE35-5D1D5333D9CF}" dt="2019-05-07T12:03:53.532" v="19" actId="113"/>
          <ac:spMkLst>
            <pc:docMk/>
            <pc:sldMk cId="2780091457" sldId="3732"/>
            <ac:spMk id="4" creationId="{5BF7ECC9-2A5E-4C38-AA5C-4B1F93E348DB}"/>
          </ac:spMkLst>
        </pc:spChg>
        <pc:spChg chg="mod">
          <ac:chgData name="Mario Jandeck" userId="6e3f9aa9-c9ed-49fc-9775-497fc58439fe" providerId="ADAL" clId="{D202A2FB-6304-420F-AE35-5D1D5333D9CF}" dt="2019-05-07T12:05:22.959" v="39" actId="404"/>
          <ac:spMkLst>
            <pc:docMk/>
            <pc:sldMk cId="2780091457" sldId="3732"/>
            <ac:spMk id="6" creationId="{8289307D-03F1-4C01-9409-E53B4DFE328D}"/>
          </ac:spMkLst>
        </pc:spChg>
        <pc:spChg chg="mod">
          <ac:chgData name="Mario Jandeck" userId="6e3f9aa9-c9ed-49fc-9775-497fc58439fe" providerId="ADAL" clId="{D202A2FB-6304-420F-AE35-5D1D5333D9CF}" dt="2019-05-07T12:03:56.714" v="20" actId="113"/>
          <ac:spMkLst>
            <pc:docMk/>
            <pc:sldMk cId="2780091457" sldId="3732"/>
            <ac:spMk id="8" creationId="{83755450-403A-44AA-ADCA-2286A655F867}"/>
          </ac:spMkLst>
        </pc:spChg>
        <pc:spChg chg="mod">
          <ac:chgData name="Mario Jandeck" userId="6e3f9aa9-c9ed-49fc-9775-497fc58439fe" providerId="ADAL" clId="{D202A2FB-6304-420F-AE35-5D1D5333D9CF}" dt="2019-05-07T12:06:34.509" v="48"/>
          <ac:spMkLst>
            <pc:docMk/>
            <pc:sldMk cId="2780091457" sldId="3732"/>
            <ac:spMk id="11" creationId="{8C822AC7-499E-4B91-89CA-41789315C875}"/>
          </ac:spMkLst>
        </pc:spChg>
        <pc:spChg chg="mod">
          <ac:chgData name="Mario Jandeck" userId="6e3f9aa9-c9ed-49fc-9775-497fc58439fe" providerId="ADAL" clId="{D202A2FB-6304-420F-AE35-5D1D5333D9CF}" dt="2019-05-07T12:06:03.927" v="45" actId="1076"/>
          <ac:spMkLst>
            <pc:docMk/>
            <pc:sldMk cId="2780091457" sldId="3732"/>
            <ac:spMk id="13" creationId="{21E0096A-E429-40EC-AC72-086392A88A5B}"/>
          </ac:spMkLst>
        </pc:spChg>
        <pc:spChg chg="mod">
          <ac:chgData name="Mario Jandeck" userId="6e3f9aa9-c9ed-49fc-9775-497fc58439fe" providerId="ADAL" clId="{D202A2FB-6304-420F-AE35-5D1D5333D9CF}" dt="2019-05-07T12:05:56.682" v="44" actId="1076"/>
          <ac:spMkLst>
            <pc:docMk/>
            <pc:sldMk cId="2780091457" sldId="3732"/>
            <ac:spMk id="15" creationId="{97A406C6-3958-48AF-8172-EA204DB3EDEA}"/>
          </ac:spMkLst>
        </pc:spChg>
      </pc:sldChg>
      <pc:sldChg chg="add setBg">
        <pc:chgData name="Mario Jandeck" userId="6e3f9aa9-c9ed-49fc-9775-497fc58439fe" providerId="ADAL" clId="{D202A2FB-6304-420F-AE35-5D1D5333D9CF}" dt="2019-05-07T12:13:34.778" v="51"/>
        <pc:sldMkLst>
          <pc:docMk/>
          <pc:sldMk cId="1515137006" sldId="3733"/>
        </pc:sldMkLst>
      </pc:sldChg>
    </pc:docChg>
  </pc:docChgLst>
  <pc:docChgLst>
    <pc:chgData name="Max Tarantik" userId="084e22da-0042-4a2d-9530-5297fb3fceb4" providerId="ADAL" clId="{07C9C799-EC6C-44CE-B941-0447F5369043}"/>
    <pc:docChg chg="custSel addSld delSld modSld sldOrd">
      <pc:chgData name="Max Tarantik" userId="084e22da-0042-4a2d-9530-5297fb3fceb4" providerId="ADAL" clId="{07C9C799-EC6C-44CE-B941-0447F5369043}" dt="2019-03-29T13:21:25.897" v="320" actId="1076"/>
      <pc:docMkLst>
        <pc:docMk/>
      </pc:docMkLst>
      <pc:sldChg chg="addSp modSp ord">
        <pc:chgData name="Max Tarantik" userId="084e22da-0042-4a2d-9530-5297fb3fceb4" providerId="ADAL" clId="{07C9C799-EC6C-44CE-B941-0447F5369043}" dt="2019-03-29T13:10:04.047" v="145" actId="20577"/>
        <pc:sldMkLst>
          <pc:docMk/>
          <pc:sldMk cId="3452536242" sldId="3614"/>
        </pc:sldMkLst>
        <pc:spChg chg="mod">
          <ac:chgData name="Max Tarantik" userId="084e22da-0042-4a2d-9530-5297fb3fceb4" providerId="ADAL" clId="{07C9C799-EC6C-44CE-B941-0447F5369043}" dt="2019-03-29T13:10:04.047" v="145" actId="20577"/>
          <ac:spMkLst>
            <pc:docMk/>
            <pc:sldMk cId="3452536242" sldId="3614"/>
            <ac:spMk id="9" creationId="{00000000-0000-0000-0000-000000000000}"/>
          </ac:spMkLst>
        </pc:spChg>
        <pc:spChg chg="add mod">
          <ac:chgData name="Max Tarantik" userId="084e22da-0042-4a2d-9530-5297fb3fceb4" providerId="ADAL" clId="{07C9C799-EC6C-44CE-B941-0447F5369043}" dt="2019-03-29T13:09:48.782" v="135" actId="20577"/>
          <ac:spMkLst>
            <pc:docMk/>
            <pc:sldMk cId="3452536242" sldId="3614"/>
            <ac:spMk id="10" creationId="{B9B7D32C-5B57-42DB-8B5B-01B1868A298C}"/>
          </ac:spMkLst>
        </pc:spChg>
      </pc:sldChg>
      <pc:sldChg chg="modSp">
        <pc:chgData name="Max Tarantik" userId="084e22da-0042-4a2d-9530-5297fb3fceb4" providerId="ADAL" clId="{07C9C799-EC6C-44CE-B941-0447F5369043}" dt="2019-03-29T13:18:51.020" v="310" actId="20577"/>
        <pc:sldMkLst>
          <pc:docMk/>
          <pc:sldMk cId="839839420" sldId="3692"/>
        </pc:sldMkLst>
        <pc:spChg chg="mod">
          <ac:chgData name="Max Tarantik" userId="084e22da-0042-4a2d-9530-5297fb3fceb4" providerId="ADAL" clId="{07C9C799-EC6C-44CE-B941-0447F5369043}" dt="2019-03-29T13:18:51.020" v="310" actId="20577"/>
          <ac:spMkLst>
            <pc:docMk/>
            <pc:sldMk cId="839839420" sldId="3692"/>
            <ac:spMk id="6" creationId="{082AAB25-DA34-4A79-A0C4-A884F5A4B832}"/>
          </ac:spMkLst>
        </pc:spChg>
      </pc:sldChg>
      <pc:sldChg chg="addSp delSp modSp">
        <pc:chgData name="Max Tarantik" userId="084e22da-0042-4a2d-9530-5297fb3fceb4" providerId="ADAL" clId="{07C9C799-EC6C-44CE-B941-0447F5369043}" dt="2019-03-29T13:18:23.876" v="308" actId="555"/>
        <pc:sldMkLst>
          <pc:docMk/>
          <pc:sldMk cId="2773721984" sldId="3715"/>
        </pc:sldMkLst>
        <pc:spChg chg="mod">
          <ac:chgData name="Max Tarantik" userId="084e22da-0042-4a2d-9530-5297fb3fceb4" providerId="ADAL" clId="{07C9C799-EC6C-44CE-B941-0447F5369043}" dt="2019-03-29T13:18:23.876" v="308" actId="555"/>
          <ac:spMkLst>
            <pc:docMk/>
            <pc:sldMk cId="2773721984" sldId="3715"/>
            <ac:spMk id="5" creationId="{BA9501F3-6892-4BC4-9DF5-68A98AB6513B}"/>
          </ac:spMkLst>
        </pc:spChg>
        <pc:spChg chg="add mod">
          <ac:chgData name="Max Tarantik" userId="084e22da-0042-4a2d-9530-5297fb3fceb4" providerId="ADAL" clId="{07C9C799-EC6C-44CE-B941-0447F5369043}" dt="2019-03-29T13:17:55.041" v="306" actId="122"/>
          <ac:spMkLst>
            <pc:docMk/>
            <pc:sldMk cId="2773721984" sldId="3715"/>
            <ac:spMk id="9" creationId="{C9DE9917-CAB2-4D41-81C1-2802FCCDDF90}"/>
          </ac:spMkLst>
        </pc:spChg>
        <pc:spChg chg="add mod">
          <ac:chgData name="Max Tarantik" userId="084e22da-0042-4a2d-9530-5297fb3fceb4" providerId="ADAL" clId="{07C9C799-EC6C-44CE-B941-0447F5369043}" dt="2019-03-29T13:18:23.876" v="308" actId="555"/>
          <ac:spMkLst>
            <pc:docMk/>
            <pc:sldMk cId="2773721984" sldId="3715"/>
            <ac:spMk id="10" creationId="{8E2B59D3-AADB-4440-96EF-6E26C6FAD9C4}"/>
          </ac:spMkLst>
        </pc:spChg>
        <pc:picChg chg="add del mod">
          <ac:chgData name="Max Tarantik" userId="084e22da-0042-4a2d-9530-5297fb3fceb4" providerId="ADAL" clId="{07C9C799-EC6C-44CE-B941-0447F5369043}" dt="2019-03-29T13:02:04.208" v="17" actId="478"/>
          <ac:picMkLst>
            <pc:docMk/>
            <pc:sldMk cId="2773721984" sldId="3715"/>
            <ac:picMk id="6" creationId="{A7DA1958-25C1-49FA-BB7C-920C76E53991}"/>
          </ac:picMkLst>
        </pc:picChg>
        <pc:picChg chg="add">
          <ac:chgData name="Max Tarantik" userId="084e22da-0042-4a2d-9530-5297fb3fceb4" providerId="ADAL" clId="{07C9C799-EC6C-44CE-B941-0447F5369043}" dt="2019-03-29T13:16:46.301" v="266"/>
          <ac:picMkLst>
            <pc:docMk/>
            <pc:sldMk cId="2773721984" sldId="3715"/>
            <ac:picMk id="7" creationId="{C464F41B-0461-4374-B56C-A50FA93E8FAC}"/>
          </ac:picMkLst>
        </pc:picChg>
        <pc:picChg chg="add">
          <ac:chgData name="Max Tarantik" userId="084e22da-0042-4a2d-9530-5297fb3fceb4" providerId="ADAL" clId="{07C9C799-EC6C-44CE-B941-0447F5369043}" dt="2019-03-29T13:16:46.301" v="266"/>
          <ac:picMkLst>
            <pc:docMk/>
            <pc:sldMk cId="2773721984" sldId="3715"/>
            <ac:picMk id="8" creationId="{D6E19177-02AA-4E2D-8EFA-71672F88D3BA}"/>
          </ac:picMkLst>
        </pc:picChg>
      </pc:sldChg>
      <pc:sldChg chg="modSp add ord">
        <pc:chgData name="Max Tarantik" userId="084e22da-0042-4a2d-9530-5297fb3fceb4" providerId="ADAL" clId="{07C9C799-EC6C-44CE-B941-0447F5369043}" dt="2019-03-29T13:20:40.654" v="315" actId="14100"/>
        <pc:sldMkLst>
          <pc:docMk/>
          <pc:sldMk cId="418923378" sldId="3729"/>
        </pc:sldMkLst>
        <pc:spChg chg="mod">
          <ac:chgData name="Max Tarantik" userId="084e22da-0042-4a2d-9530-5297fb3fceb4" providerId="ADAL" clId="{07C9C799-EC6C-44CE-B941-0447F5369043}" dt="2019-03-29T13:20:40.654" v="315" actId="14100"/>
          <ac:spMkLst>
            <pc:docMk/>
            <pc:sldMk cId="418923378" sldId="3729"/>
            <ac:spMk id="20" creationId="{18B5D606-EE1F-479E-951D-8A40AA34D706}"/>
          </ac:spMkLst>
        </pc:spChg>
        <pc:spChg chg="mod">
          <ac:chgData name="Max Tarantik" userId="084e22da-0042-4a2d-9530-5297fb3fceb4" providerId="ADAL" clId="{07C9C799-EC6C-44CE-B941-0447F5369043}" dt="2019-03-29T13:06:15.372" v="45" actId="20577"/>
          <ac:spMkLst>
            <pc:docMk/>
            <pc:sldMk cId="418923378" sldId="3729"/>
            <ac:spMk id="21" creationId="{BBA4DE1B-EBA7-45CA-9010-CDE2FCE9D5E2}"/>
          </ac:spMkLst>
        </pc:spChg>
        <pc:spChg chg="mod">
          <ac:chgData name="Max Tarantik" userId="084e22da-0042-4a2d-9530-5297fb3fceb4" providerId="ADAL" clId="{07C9C799-EC6C-44CE-B941-0447F5369043}" dt="2019-03-29T13:08:09.420" v="73" actId="20577"/>
          <ac:spMkLst>
            <pc:docMk/>
            <pc:sldMk cId="418923378" sldId="3729"/>
            <ac:spMk id="22" creationId="{CD6C50BC-3AE0-4A6E-A45F-7EC6397E76FC}"/>
          </ac:spMkLst>
        </pc:spChg>
        <pc:spChg chg="mod">
          <ac:chgData name="Max Tarantik" userId="084e22da-0042-4a2d-9530-5297fb3fceb4" providerId="ADAL" clId="{07C9C799-EC6C-44CE-B941-0447F5369043}" dt="2019-03-29T13:07:16.801" v="50" actId="20577"/>
          <ac:spMkLst>
            <pc:docMk/>
            <pc:sldMk cId="418923378" sldId="3729"/>
            <ac:spMk id="25" creationId="{2B2E9A29-066D-4881-8582-B24808BD89E5}"/>
          </ac:spMkLst>
        </pc:spChg>
      </pc:sldChg>
      <pc:sldChg chg="modSp add">
        <pc:chgData name="Max Tarantik" userId="084e22da-0042-4a2d-9530-5297fb3fceb4" providerId="ADAL" clId="{07C9C799-EC6C-44CE-B941-0447F5369043}" dt="2019-03-29T13:05:02.109" v="33" actId="20577"/>
        <pc:sldMkLst>
          <pc:docMk/>
          <pc:sldMk cId="1171291967" sldId="3730"/>
        </pc:sldMkLst>
        <pc:spChg chg="mod">
          <ac:chgData name="Max Tarantik" userId="084e22da-0042-4a2d-9530-5297fb3fceb4" providerId="ADAL" clId="{07C9C799-EC6C-44CE-B941-0447F5369043}" dt="2019-03-29T13:04:26.491" v="26" actId="1076"/>
          <ac:spMkLst>
            <pc:docMk/>
            <pc:sldMk cId="1171291967" sldId="3730"/>
            <ac:spMk id="3" creationId="{F379AE82-6BE1-4641-98D0-2967734BF509}"/>
          </ac:spMkLst>
        </pc:spChg>
        <pc:spChg chg="mod">
          <ac:chgData name="Max Tarantik" userId="084e22da-0042-4a2d-9530-5297fb3fceb4" providerId="ADAL" clId="{07C9C799-EC6C-44CE-B941-0447F5369043}" dt="2019-03-29T13:05:02.109" v="33" actId="20577"/>
          <ac:spMkLst>
            <pc:docMk/>
            <pc:sldMk cId="1171291967" sldId="3730"/>
            <ac:spMk id="8" creationId="{00000000-0000-0000-0000-000000000000}"/>
          </ac:spMkLst>
        </pc:spChg>
        <pc:spChg chg="mod">
          <ac:chgData name="Max Tarantik" userId="084e22da-0042-4a2d-9530-5297fb3fceb4" providerId="ADAL" clId="{07C9C799-EC6C-44CE-B941-0447F5369043}" dt="2019-03-29T13:04:50.595" v="30" actId="1076"/>
          <ac:spMkLst>
            <pc:docMk/>
            <pc:sldMk cId="1171291967" sldId="3730"/>
            <ac:spMk id="22" creationId="{36DE696A-1210-4307-8406-2863F17A566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Roboto" pitchFamily="2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F343E-A4B4-4945-A289-F71CC24FF5E2}" type="datetimeFigureOut">
              <a:rPr lang="zh-CN" altLang="en-US" smtClean="0">
                <a:latin typeface="Roboto" pitchFamily="2" charset="0"/>
              </a:rPr>
              <a:t>2019/5/29</a:t>
            </a:fld>
            <a:endParaRPr lang="zh-CN" altLang="en-US" dirty="0">
              <a:latin typeface="Roboto" pitchFamily="2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Roboto" pitchFamily="2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E3BE7-4887-454D-AC07-8146F5385083}" type="slidenum">
              <a:rPr lang="zh-CN" altLang="en-US" smtClean="0">
                <a:latin typeface="Roboto" pitchFamily="2" charset="0"/>
              </a:rPr>
              <a:t>‹Nr.›</a:t>
            </a:fld>
            <a:endParaRPr lang="zh-CN" altLang="en-US" dirty="0">
              <a:latin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806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" pitchFamily="2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" pitchFamily="2" charset="0"/>
              </a:defRPr>
            </a:lvl1pPr>
          </a:lstStyle>
          <a:p>
            <a:fld id="{184EC83E-688E-43DA-BB76-712D53DE601D}" type="datetimeFigureOut">
              <a:rPr lang="zh-CN" altLang="en-US" smtClean="0"/>
              <a:pPr/>
              <a:t>2019/5/29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" pitchFamily="2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" pitchFamily="2" charset="0"/>
              </a:defRPr>
            </a:lvl1pPr>
          </a:lstStyle>
          <a:p>
            <a:fld id="{BFEC4DAE-4541-43CA-A4FF-DC618A162F89}" type="slidenum">
              <a:rPr lang="zh-CN" altLang="en-US" smtClean="0"/>
              <a:pPr/>
              <a:t>‹Nr.›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893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Roboto" pitchFamily="2" charset="0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Roboto" pitchFamily="2" charset="0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Roboto" pitchFamily="2" charset="0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Roboto" pitchFamily="2" charset="0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Roboto" pitchFamily="2" charset="0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618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225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754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105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86248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2251563" y="2"/>
            <a:ext cx="11696702" cy="10286998"/>
          </a:xfrm>
          <a:custGeom>
            <a:avLst/>
            <a:gdLst>
              <a:gd name="connsiteX0" fmla="*/ 0 w 11696702"/>
              <a:gd name="connsiteY0" fmla="*/ 0 h 10286998"/>
              <a:gd name="connsiteX1" fmla="*/ 6553199 w 11696702"/>
              <a:gd name="connsiteY1" fmla="*/ 0 h 10286998"/>
              <a:gd name="connsiteX2" fmla="*/ 11696702 w 11696702"/>
              <a:gd name="connsiteY2" fmla="*/ 5143505 h 10286998"/>
              <a:gd name="connsiteX3" fmla="*/ 6553208 w 11696702"/>
              <a:gd name="connsiteY3" fmla="*/ 10286998 h 10286998"/>
              <a:gd name="connsiteX4" fmla="*/ 8 w 11696702"/>
              <a:gd name="connsiteY4" fmla="*/ 10286998 h 10286998"/>
              <a:gd name="connsiteX5" fmla="*/ 5143505 w 11696702"/>
              <a:gd name="connsiteY5" fmla="*/ 5143503 h 1028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96702" h="10286998">
                <a:moveTo>
                  <a:pt x="0" y="0"/>
                </a:moveTo>
                <a:lnTo>
                  <a:pt x="6553199" y="0"/>
                </a:lnTo>
                <a:lnTo>
                  <a:pt x="11696702" y="5143505"/>
                </a:lnTo>
                <a:lnTo>
                  <a:pt x="6553208" y="10286998"/>
                </a:lnTo>
                <a:lnTo>
                  <a:pt x="8" y="10286998"/>
                </a:lnTo>
                <a:lnTo>
                  <a:pt x="5143505" y="51435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B3810CEC-70AD-4C3C-845A-650A3FBC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939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9357855" y="0"/>
            <a:ext cx="8115301" cy="10287000"/>
          </a:xfrm>
          <a:custGeom>
            <a:avLst/>
            <a:gdLst>
              <a:gd name="connsiteX0" fmla="*/ 2004574 w 8115301"/>
              <a:gd name="connsiteY0" fmla="*/ 0 h 10287000"/>
              <a:gd name="connsiteX1" fmla="*/ 6980948 w 8115301"/>
              <a:gd name="connsiteY1" fmla="*/ 0 h 10287000"/>
              <a:gd name="connsiteX2" fmla="*/ 4976373 w 8115301"/>
              <a:gd name="connsiteY2" fmla="*/ 2004575 h 10287000"/>
              <a:gd name="connsiteX3" fmla="*/ 8115301 w 8115301"/>
              <a:gd name="connsiteY3" fmla="*/ 5143505 h 10287000"/>
              <a:gd name="connsiteX4" fmla="*/ 4976373 w 8115301"/>
              <a:gd name="connsiteY4" fmla="*/ 8282428 h 10287000"/>
              <a:gd name="connsiteX5" fmla="*/ 6980945 w 8115301"/>
              <a:gd name="connsiteY5" fmla="*/ 10287000 h 10287000"/>
              <a:gd name="connsiteX6" fmla="*/ 2004572 w 8115301"/>
              <a:gd name="connsiteY6" fmla="*/ 10287000 h 10287000"/>
              <a:gd name="connsiteX7" fmla="*/ 0 w 8115301"/>
              <a:gd name="connsiteY7" fmla="*/ 8282428 h 10287000"/>
              <a:gd name="connsiteX8" fmla="*/ 3138927 w 8115301"/>
              <a:gd name="connsiteY8" fmla="*/ 5143505 h 10287000"/>
              <a:gd name="connsiteX9" fmla="*/ 0 w 8115301"/>
              <a:gd name="connsiteY9" fmla="*/ 2004575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15301" h="10287000">
                <a:moveTo>
                  <a:pt x="2004574" y="0"/>
                </a:moveTo>
                <a:lnTo>
                  <a:pt x="6980948" y="0"/>
                </a:lnTo>
                <a:lnTo>
                  <a:pt x="4976373" y="2004575"/>
                </a:lnTo>
                <a:lnTo>
                  <a:pt x="8115301" y="5143505"/>
                </a:lnTo>
                <a:lnTo>
                  <a:pt x="4976373" y="8282428"/>
                </a:lnTo>
                <a:lnTo>
                  <a:pt x="6980945" y="10287000"/>
                </a:lnTo>
                <a:lnTo>
                  <a:pt x="2004572" y="10287000"/>
                </a:lnTo>
                <a:lnTo>
                  <a:pt x="0" y="8282428"/>
                </a:lnTo>
                <a:lnTo>
                  <a:pt x="3138927" y="5143505"/>
                </a:lnTo>
                <a:lnTo>
                  <a:pt x="0" y="200457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D484649A-7A79-40C3-BBEC-7A6FCF69E2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873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4024867" y="1"/>
            <a:ext cx="14263133" cy="10287000"/>
          </a:xfrm>
          <a:custGeom>
            <a:avLst/>
            <a:gdLst>
              <a:gd name="connsiteX0" fmla="*/ 0 w 14263133"/>
              <a:gd name="connsiteY0" fmla="*/ 0 h 10287000"/>
              <a:gd name="connsiteX1" fmla="*/ 14263133 w 14263133"/>
              <a:gd name="connsiteY1" fmla="*/ 0 h 10287000"/>
              <a:gd name="connsiteX2" fmla="*/ 14263133 w 14263133"/>
              <a:gd name="connsiteY2" fmla="*/ 10287000 h 10287000"/>
              <a:gd name="connsiteX3" fmla="*/ 10286999 w 14263133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63133" h="10287000">
                <a:moveTo>
                  <a:pt x="0" y="0"/>
                </a:moveTo>
                <a:lnTo>
                  <a:pt x="14263133" y="0"/>
                </a:lnTo>
                <a:lnTo>
                  <a:pt x="14263133" y="10287000"/>
                </a:lnTo>
                <a:lnTo>
                  <a:pt x="10286999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0664CBF7-06EC-41C7-B9C1-F92A9AB6AC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788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5535559" y="4982"/>
            <a:ext cx="12752441" cy="10282018"/>
          </a:xfrm>
          <a:custGeom>
            <a:avLst/>
            <a:gdLst>
              <a:gd name="connsiteX0" fmla="*/ 10282016 w 12752441"/>
              <a:gd name="connsiteY0" fmla="*/ 0 h 10282018"/>
              <a:gd name="connsiteX1" fmla="*/ 11337985 w 12752441"/>
              <a:gd name="connsiteY1" fmla="*/ 0 h 10282018"/>
              <a:gd name="connsiteX2" fmla="*/ 11533837 w 12752441"/>
              <a:gd name="connsiteY2" fmla="*/ 0 h 10282018"/>
              <a:gd name="connsiteX3" fmla="*/ 12752441 w 12752441"/>
              <a:gd name="connsiteY3" fmla="*/ 0 h 10282018"/>
              <a:gd name="connsiteX4" fmla="*/ 12752441 w 12752441"/>
              <a:gd name="connsiteY4" fmla="*/ 10282018 h 10282018"/>
              <a:gd name="connsiteX5" fmla="*/ 11533837 w 12752441"/>
              <a:gd name="connsiteY5" fmla="*/ 10282018 h 10282018"/>
              <a:gd name="connsiteX6" fmla="*/ 11337985 w 12752441"/>
              <a:gd name="connsiteY6" fmla="*/ 10282018 h 10282018"/>
              <a:gd name="connsiteX7" fmla="*/ 0 w 12752441"/>
              <a:gd name="connsiteY7" fmla="*/ 10282018 h 1028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52441" h="10282018">
                <a:moveTo>
                  <a:pt x="10282016" y="0"/>
                </a:moveTo>
                <a:lnTo>
                  <a:pt x="11337985" y="0"/>
                </a:lnTo>
                <a:lnTo>
                  <a:pt x="11533837" y="0"/>
                </a:lnTo>
                <a:lnTo>
                  <a:pt x="12752441" y="0"/>
                </a:lnTo>
                <a:lnTo>
                  <a:pt x="12752441" y="10282018"/>
                </a:lnTo>
                <a:lnTo>
                  <a:pt x="11533837" y="10282018"/>
                </a:lnTo>
                <a:lnTo>
                  <a:pt x="11337985" y="10282018"/>
                </a:lnTo>
                <a:lnTo>
                  <a:pt x="0" y="102820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14E03208-4970-46DB-BB14-3E9857E780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588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183001" cy="10287000"/>
          </a:xfrm>
          <a:custGeom>
            <a:avLst/>
            <a:gdLst>
              <a:gd name="connsiteX0" fmla="*/ 0 w 15183001"/>
              <a:gd name="connsiteY0" fmla="*/ 0 h 10287000"/>
              <a:gd name="connsiteX1" fmla="*/ 15183001 w 15183001"/>
              <a:gd name="connsiteY1" fmla="*/ 0 h 10287000"/>
              <a:gd name="connsiteX2" fmla="*/ 3262040 w 15183001"/>
              <a:gd name="connsiteY2" fmla="*/ 10287000 h 10287000"/>
              <a:gd name="connsiteX3" fmla="*/ 0 w 15183001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83001" h="10287000">
                <a:moveTo>
                  <a:pt x="0" y="0"/>
                </a:moveTo>
                <a:lnTo>
                  <a:pt x="15183001" y="0"/>
                </a:lnTo>
                <a:lnTo>
                  <a:pt x="326204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66430A74-12A6-4548-8C5F-95099A9B0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6" y="803182"/>
            <a:ext cx="1962243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104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3976284" y="0"/>
            <a:ext cx="14311717" cy="10287000"/>
          </a:xfrm>
          <a:custGeom>
            <a:avLst/>
            <a:gdLst>
              <a:gd name="connsiteX0" fmla="*/ 10286998 w 14311717"/>
              <a:gd name="connsiteY0" fmla="*/ 0 h 10287000"/>
              <a:gd name="connsiteX1" fmla="*/ 10960470 w 14311717"/>
              <a:gd name="connsiteY1" fmla="*/ 0 h 10287000"/>
              <a:gd name="connsiteX2" fmla="*/ 12777892 w 14311717"/>
              <a:gd name="connsiteY2" fmla="*/ 0 h 10287000"/>
              <a:gd name="connsiteX3" fmla="*/ 12870896 w 14311717"/>
              <a:gd name="connsiteY3" fmla="*/ 0 h 10287000"/>
              <a:gd name="connsiteX4" fmla="*/ 14230105 w 14311717"/>
              <a:gd name="connsiteY4" fmla="*/ 0 h 10287000"/>
              <a:gd name="connsiteX5" fmla="*/ 14282229 w 14311717"/>
              <a:gd name="connsiteY5" fmla="*/ 0 h 10287000"/>
              <a:gd name="connsiteX6" fmla="*/ 14311717 w 14311717"/>
              <a:gd name="connsiteY6" fmla="*/ 0 h 10287000"/>
              <a:gd name="connsiteX7" fmla="*/ 14311717 w 14311717"/>
              <a:gd name="connsiteY7" fmla="*/ 10287000 h 10287000"/>
              <a:gd name="connsiteX8" fmla="*/ 14282229 w 14311717"/>
              <a:gd name="connsiteY8" fmla="*/ 10287000 h 10287000"/>
              <a:gd name="connsiteX9" fmla="*/ 14230105 w 14311717"/>
              <a:gd name="connsiteY9" fmla="*/ 10287000 h 10287000"/>
              <a:gd name="connsiteX10" fmla="*/ 12870896 w 14311717"/>
              <a:gd name="connsiteY10" fmla="*/ 10287000 h 10287000"/>
              <a:gd name="connsiteX11" fmla="*/ 12777892 w 14311717"/>
              <a:gd name="connsiteY11" fmla="*/ 10287000 h 10287000"/>
              <a:gd name="connsiteX12" fmla="*/ 10960470 w 14311717"/>
              <a:gd name="connsiteY12" fmla="*/ 10287000 h 10287000"/>
              <a:gd name="connsiteX13" fmla="*/ 0 w 14311717"/>
              <a:gd name="connsiteY1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311717" h="10287000">
                <a:moveTo>
                  <a:pt x="10286998" y="0"/>
                </a:moveTo>
                <a:lnTo>
                  <a:pt x="10960470" y="0"/>
                </a:lnTo>
                <a:lnTo>
                  <a:pt x="12777892" y="0"/>
                </a:lnTo>
                <a:lnTo>
                  <a:pt x="12870896" y="0"/>
                </a:lnTo>
                <a:lnTo>
                  <a:pt x="14230105" y="0"/>
                </a:lnTo>
                <a:lnTo>
                  <a:pt x="14282229" y="0"/>
                </a:lnTo>
                <a:lnTo>
                  <a:pt x="14311717" y="0"/>
                </a:lnTo>
                <a:lnTo>
                  <a:pt x="14311717" y="10287000"/>
                </a:lnTo>
                <a:lnTo>
                  <a:pt x="14282229" y="10287000"/>
                </a:lnTo>
                <a:lnTo>
                  <a:pt x="14230105" y="10287000"/>
                </a:lnTo>
                <a:lnTo>
                  <a:pt x="12870896" y="10287000"/>
                </a:lnTo>
                <a:lnTo>
                  <a:pt x="12777892" y="10287000"/>
                </a:lnTo>
                <a:lnTo>
                  <a:pt x="1096047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29F53AEA-24CF-4CDC-9330-D991A236B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534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5425397" y="1325183"/>
            <a:ext cx="7636634" cy="7636634"/>
          </a:xfrm>
          <a:custGeom>
            <a:avLst/>
            <a:gdLst>
              <a:gd name="connsiteX0" fmla="*/ 3818317 w 7636634"/>
              <a:gd name="connsiteY0" fmla="*/ 0 h 7636634"/>
              <a:gd name="connsiteX1" fmla="*/ 7636634 w 7636634"/>
              <a:gd name="connsiteY1" fmla="*/ 3818316 h 7636634"/>
              <a:gd name="connsiteX2" fmla="*/ 3818316 w 7636634"/>
              <a:gd name="connsiteY2" fmla="*/ 7636634 h 7636634"/>
              <a:gd name="connsiteX3" fmla="*/ 0 w 7636634"/>
              <a:gd name="connsiteY3" fmla="*/ 3818317 h 763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6634" h="7636634">
                <a:moveTo>
                  <a:pt x="3818317" y="0"/>
                </a:moveTo>
                <a:lnTo>
                  <a:pt x="7636634" y="3818316"/>
                </a:lnTo>
                <a:lnTo>
                  <a:pt x="3818316" y="7636634"/>
                </a:lnTo>
                <a:lnTo>
                  <a:pt x="0" y="38183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DEE8236C-56C8-4FEE-AFB9-50A17C3EDB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428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6768283" y="1"/>
            <a:ext cx="11519721" cy="10287000"/>
          </a:xfrm>
          <a:custGeom>
            <a:avLst/>
            <a:gdLst>
              <a:gd name="connsiteX0" fmla="*/ 10286997 w 11519721"/>
              <a:gd name="connsiteY0" fmla="*/ 0 h 10287000"/>
              <a:gd name="connsiteX1" fmla="*/ 11519717 w 11519721"/>
              <a:gd name="connsiteY1" fmla="*/ 1 h 10287000"/>
              <a:gd name="connsiteX2" fmla="*/ 11519721 w 11519721"/>
              <a:gd name="connsiteY2" fmla="*/ 10287000 h 10287000"/>
              <a:gd name="connsiteX3" fmla="*/ 10286997 w 11519721"/>
              <a:gd name="connsiteY3" fmla="*/ 10287000 h 10287000"/>
              <a:gd name="connsiteX4" fmla="*/ 8535218 w 11519721"/>
              <a:gd name="connsiteY4" fmla="*/ 8535220 h 10287000"/>
              <a:gd name="connsiteX5" fmla="*/ 6783440 w 11519721"/>
              <a:gd name="connsiteY5" fmla="*/ 10286999 h 10287000"/>
              <a:gd name="connsiteX6" fmla="*/ 1 w 11519721"/>
              <a:gd name="connsiteY6" fmla="*/ 10286999 h 10287000"/>
              <a:gd name="connsiteX7" fmla="*/ 5143498 w 11519721"/>
              <a:gd name="connsiteY7" fmla="*/ 5143500 h 10287000"/>
              <a:gd name="connsiteX8" fmla="*/ 0 w 11519721"/>
              <a:gd name="connsiteY8" fmla="*/ 1 h 10287000"/>
              <a:gd name="connsiteX9" fmla="*/ 6783438 w 11519721"/>
              <a:gd name="connsiteY9" fmla="*/ 1 h 10287000"/>
              <a:gd name="connsiteX10" fmla="*/ 8535218 w 11519721"/>
              <a:gd name="connsiteY10" fmla="*/ 1751781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19721" h="10287000">
                <a:moveTo>
                  <a:pt x="10286997" y="0"/>
                </a:moveTo>
                <a:lnTo>
                  <a:pt x="11519717" y="1"/>
                </a:lnTo>
                <a:lnTo>
                  <a:pt x="11519721" y="10287000"/>
                </a:lnTo>
                <a:lnTo>
                  <a:pt x="10286997" y="10287000"/>
                </a:lnTo>
                <a:lnTo>
                  <a:pt x="8535218" y="8535220"/>
                </a:lnTo>
                <a:lnTo>
                  <a:pt x="6783440" y="10286999"/>
                </a:lnTo>
                <a:lnTo>
                  <a:pt x="1" y="10286999"/>
                </a:lnTo>
                <a:lnTo>
                  <a:pt x="5143498" y="5143500"/>
                </a:lnTo>
                <a:lnTo>
                  <a:pt x="0" y="1"/>
                </a:lnTo>
                <a:lnTo>
                  <a:pt x="6783438" y="1"/>
                </a:lnTo>
                <a:lnTo>
                  <a:pt x="8535218" y="175178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BF588D40-8B33-4792-B46C-17CCB3FBB7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97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1" y="3033866"/>
            <a:ext cx="12117027" cy="7253134"/>
          </a:xfrm>
          <a:custGeom>
            <a:avLst/>
            <a:gdLst>
              <a:gd name="connsiteX0" fmla="*/ 4863894 w 12117027"/>
              <a:gd name="connsiteY0" fmla="*/ 0 h 7253134"/>
              <a:gd name="connsiteX1" fmla="*/ 12117027 w 12117027"/>
              <a:gd name="connsiteY1" fmla="*/ 7253134 h 7253134"/>
              <a:gd name="connsiteX2" fmla="*/ 0 w 12117027"/>
              <a:gd name="connsiteY2" fmla="*/ 7253134 h 7253134"/>
              <a:gd name="connsiteX3" fmla="*/ 0 w 12117027"/>
              <a:gd name="connsiteY3" fmla="*/ 4863893 h 725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17027" h="7253134">
                <a:moveTo>
                  <a:pt x="4863894" y="0"/>
                </a:moveTo>
                <a:lnTo>
                  <a:pt x="12117027" y="7253134"/>
                </a:lnTo>
                <a:lnTo>
                  <a:pt x="0" y="7253134"/>
                </a:lnTo>
                <a:lnTo>
                  <a:pt x="0" y="486389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2147737" y="0"/>
            <a:ext cx="9484307" cy="4742154"/>
          </a:xfrm>
          <a:custGeom>
            <a:avLst/>
            <a:gdLst>
              <a:gd name="connsiteX0" fmla="*/ 0 w 9484307"/>
              <a:gd name="connsiteY0" fmla="*/ 0 h 4742154"/>
              <a:gd name="connsiteX1" fmla="*/ 9484307 w 9484307"/>
              <a:gd name="connsiteY1" fmla="*/ 0 h 4742154"/>
              <a:gd name="connsiteX2" fmla="*/ 4742155 w 9484307"/>
              <a:gd name="connsiteY2" fmla="*/ 4742154 h 4742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84307" h="4742154">
                <a:moveTo>
                  <a:pt x="0" y="0"/>
                </a:moveTo>
                <a:lnTo>
                  <a:pt x="9484307" y="0"/>
                </a:lnTo>
                <a:lnTo>
                  <a:pt x="4742155" y="47421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6" name="Grafik 15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207A5C6C-4302-47FD-8D1B-8BF992191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378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3619306" y="0"/>
            <a:ext cx="14668694" cy="9257064"/>
          </a:xfrm>
          <a:custGeom>
            <a:avLst/>
            <a:gdLst>
              <a:gd name="connsiteX0" fmla="*/ 0 w 14668694"/>
              <a:gd name="connsiteY0" fmla="*/ 0 h 9257064"/>
              <a:gd name="connsiteX1" fmla="*/ 14668694 w 14668694"/>
              <a:gd name="connsiteY1" fmla="*/ 0 h 9257064"/>
              <a:gd name="connsiteX2" fmla="*/ 14668694 w 14668694"/>
              <a:gd name="connsiteY2" fmla="*/ 3845429 h 9257064"/>
              <a:gd name="connsiteX3" fmla="*/ 9257063 w 14668694"/>
              <a:gd name="connsiteY3" fmla="*/ 9257064 h 925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68694" h="9257064">
                <a:moveTo>
                  <a:pt x="0" y="0"/>
                </a:moveTo>
                <a:lnTo>
                  <a:pt x="14668694" y="0"/>
                </a:lnTo>
                <a:lnTo>
                  <a:pt x="14668694" y="3845429"/>
                </a:lnTo>
                <a:lnTo>
                  <a:pt x="9257063" y="925706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C9EF623D-EA2C-41D4-A6E0-2D7294345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932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4818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3619304" y="1029936"/>
            <a:ext cx="14668696" cy="9257064"/>
          </a:xfrm>
          <a:custGeom>
            <a:avLst/>
            <a:gdLst>
              <a:gd name="connsiteX0" fmla="*/ 9257064 w 14668696"/>
              <a:gd name="connsiteY0" fmla="*/ 0 h 9257064"/>
              <a:gd name="connsiteX1" fmla="*/ 14668696 w 14668696"/>
              <a:gd name="connsiteY1" fmla="*/ 5411635 h 9257064"/>
              <a:gd name="connsiteX2" fmla="*/ 14668696 w 14668696"/>
              <a:gd name="connsiteY2" fmla="*/ 9257064 h 9257064"/>
              <a:gd name="connsiteX3" fmla="*/ 0 w 14668696"/>
              <a:gd name="connsiteY3" fmla="*/ 9257064 h 925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68696" h="9257064">
                <a:moveTo>
                  <a:pt x="9257064" y="0"/>
                </a:moveTo>
                <a:lnTo>
                  <a:pt x="14668696" y="5411635"/>
                </a:lnTo>
                <a:lnTo>
                  <a:pt x="14668696" y="9257064"/>
                </a:lnTo>
                <a:lnTo>
                  <a:pt x="0" y="925706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E009BB1F-F504-4E10-969D-EB40E7427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236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2691602" y="5374730"/>
            <a:ext cx="5596399" cy="4903876"/>
          </a:xfrm>
          <a:custGeom>
            <a:avLst/>
            <a:gdLst>
              <a:gd name="connsiteX0" fmla="*/ 3608369 w 5596399"/>
              <a:gd name="connsiteY0" fmla="*/ 0 h 4903876"/>
              <a:gd name="connsiteX1" fmla="*/ 5596399 w 5596399"/>
              <a:gd name="connsiteY1" fmla="*/ 1988030 h 4903876"/>
              <a:gd name="connsiteX2" fmla="*/ 5596399 w 5596399"/>
              <a:gd name="connsiteY2" fmla="*/ 4903876 h 4903876"/>
              <a:gd name="connsiteX3" fmla="*/ 1295509 w 5596399"/>
              <a:gd name="connsiteY3" fmla="*/ 4903876 h 4903876"/>
              <a:gd name="connsiteX4" fmla="*/ 0 w 5596399"/>
              <a:gd name="connsiteY4" fmla="*/ 3608368 h 490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399" h="4903876">
                <a:moveTo>
                  <a:pt x="3608369" y="0"/>
                </a:moveTo>
                <a:lnTo>
                  <a:pt x="5596399" y="1988030"/>
                </a:lnTo>
                <a:lnTo>
                  <a:pt x="5596399" y="4903876"/>
                </a:lnTo>
                <a:lnTo>
                  <a:pt x="1295509" y="4903876"/>
                </a:lnTo>
                <a:lnTo>
                  <a:pt x="0" y="360836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8849031" y="1532155"/>
            <a:ext cx="7216737" cy="7216736"/>
          </a:xfrm>
          <a:custGeom>
            <a:avLst/>
            <a:gdLst>
              <a:gd name="connsiteX0" fmla="*/ 3608370 w 7216737"/>
              <a:gd name="connsiteY0" fmla="*/ 0 h 7216736"/>
              <a:gd name="connsiteX1" fmla="*/ 7216737 w 7216737"/>
              <a:gd name="connsiteY1" fmla="*/ 3608368 h 7216736"/>
              <a:gd name="connsiteX2" fmla="*/ 3608370 w 7216737"/>
              <a:gd name="connsiteY2" fmla="*/ 7216736 h 7216736"/>
              <a:gd name="connsiteX3" fmla="*/ 0 w 7216737"/>
              <a:gd name="connsiteY3" fmla="*/ 3608368 h 72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6737" h="7216736">
                <a:moveTo>
                  <a:pt x="3608370" y="0"/>
                </a:moveTo>
                <a:lnTo>
                  <a:pt x="7216737" y="3608368"/>
                </a:lnTo>
                <a:lnTo>
                  <a:pt x="3608370" y="7216736"/>
                </a:lnTo>
                <a:lnTo>
                  <a:pt x="0" y="360836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12693588" y="3"/>
            <a:ext cx="5594413" cy="4912271"/>
          </a:xfrm>
          <a:custGeom>
            <a:avLst/>
            <a:gdLst>
              <a:gd name="connsiteX0" fmla="*/ 1303904 w 5594413"/>
              <a:gd name="connsiteY0" fmla="*/ 0 h 4912271"/>
              <a:gd name="connsiteX1" fmla="*/ 5594413 w 5594413"/>
              <a:gd name="connsiteY1" fmla="*/ 0 h 4912271"/>
              <a:gd name="connsiteX2" fmla="*/ 5594413 w 5594413"/>
              <a:gd name="connsiteY2" fmla="*/ 2926227 h 4912271"/>
              <a:gd name="connsiteX3" fmla="*/ 3608369 w 5594413"/>
              <a:gd name="connsiteY3" fmla="*/ 4912271 h 4912271"/>
              <a:gd name="connsiteX4" fmla="*/ 0 w 5594413"/>
              <a:gd name="connsiteY4" fmla="*/ 1303903 h 491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4413" h="4912271">
                <a:moveTo>
                  <a:pt x="1303904" y="0"/>
                </a:moveTo>
                <a:lnTo>
                  <a:pt x="5594413" y="0"/>
                </a:lnTo>
                <a:lnTo>
                  <a:pt x="5594413" y="2926227"/>
                </a:lnTo>
                <a:lnTo>
                  <a:pt x="3608369" y="4912271"/>
                </a:lnTo>
                <a:lnTo>
                  <a:pt x="0" y="13039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8" name="Grafik 27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C0254C94-270B-42C3-9236-34D8011F5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593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4721306" y="-63271"/>
            <a:ext cx="13566696" cy="10350272"/>
          </a:xfrm>
          <a:custGeom>
            <a:avLst/>
            <a:gdLst>
              <a:gd name="connsiteX0" fmla="*/ 10128395 w 13566696"/>
              <a:gd name="connsiteY0" fmla="*/ 7133171 h 10350272"/>
              <a:gd name="connsiteX1" fmla="*/ 13345496 w 13566696"/>
              <a:gd name="connsiteY1" fmla="*/ 10350271 h 10350272"/>
              <a:gd name="connsiteX2" fmla="*/ 6911295 w 13566696"/>
              <a:gd name="connsiteY2" fmla="*/ 10350271 h 10350272"/>
              <a:gd name="connsiteX3" fmla="*/ 3222395 w 13566696"/>
              <a:gd name="connsiteY3" fmla="*/ 7127876 h 10350272"/>
              <a:gd name="connsiteX4" fmla="*/ 6444789 w 13566696"/>
              <a:gd name="connsiteY4" fmla="*/ 10350272 h 10350272"/>
              <a:gd name="connsiteX5" fmla="*/ 0 w 13566696"/>
              <a:gd name="connsiteY5" fmla="*/ 10350272 h 10350272"/>
              <a:gd name="connsiteX6" fmla="*/ 13566696 w 13566696"/>
              <a:gd name="connsiteY6" fmla="*/ 3694870 h 10350272"/>
              <a:gd name="connsiteX7" fmla="*/ 13566694 w 13566696"/>
              <a:gd name="connsiteY7" fmla="*/ 10122198 h 10350272"/>
              <a:gd name="connsiteX8" fmla="*/ 10353030 w 13566696"/>
              <a:gd name="connsiteY8" fmla="*/ 6908535 h 10350272"/>
              <a:gd name="connsiteX9" fmla="*/ 6674126 w 13566696"/>
              <a:gd name="connsiteY9" fmla="*/ 3678903 h 10350272"/>
              <a:gd name="connsiteX10" fmla="*/ 9903758 w 13566696"/>
              <a:gd name="connsiteY10" fmla="*/ 6908535 h 10350272"/>
              <a:gd name="connsiteX11" fmla="*/ 6674126 w 13566696"/>
              <a:gd name="connsiteY11" fmla="*/ 10138167 h 10350272"/>
              <a:gd name="connsiteX12" fmla="*/ 3444497 w 13566696"/>
              <a:gd name="connsiteY12" fmla="*/ 6908535 h 10350272"/>
              <a:gd name="connsiteX13" fmla="*/ 10128393 w 13566696"/>
              <a:gd name="connsiteY13" fmla="*/ 224635 h 10350272"/>
              <a:gd name="connsiteX14" fmla="*/ 13358026 w 13566696"/>
              <a:gd name="connsiteY14" fmla="*/ 3454267 h 10350272"/>
              <a:gd name="connsiteX15" fmla="*/ 10128393 w 13566696"/>
              <a:gd name="connsiteY15" fmla="*/ 6683899 h 10350272"/>
              <a:gd name="connsiteX16" fmla="*/ 6898761 w 13566696"/>
              <a:gd name="connsiteY16" fmla="*/ 3454267 h 10350272"/>
              <a:gd name="connsiteX17" fmla="*/ 13566696 w 13566696"/>
              <a:gd name="connsiteY17" fmla="*/ 0 h 10350272"/>
              <a:gd name="connsiteX18" fmla="*/ 13566696 w 13566696"/>
              <a:gd name="connsiteY18" fmla="*/ 3213666 h 10350272"/>
              <a:gd name="connsiteX19" fmla="*/ 10353031 w 13566696"/>
              <a:gd name="connsiteY19" fmla="*/ 1 h 1035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566696" h="10350272">
                <a:moveTo>
                  <a:pt x="10128395" y="7133171"/>
                </a:moveTo>
                <a:lnTo>
                  <a:pt x="13345496" y="10350271"/>
                </a:lnTo>
                <a:lnTo>
                  <a:pt x="6911295" y="10350271"/>
                </a:lnTo>
                <a:close/>
                <a:moveTo>
                  <a:pt x="3222395" y="7127876"/>
                </a:moveTo>
                <a:lnTo>
                  <a:pt x="6444789" y="10350272"/>
                </a:lnTo>
                <a:lnTo>
                  <a:pt x="0" y="10350272"/>
                </a:lnTo>
                <a:close/>
                <a:moveTo>
                  <a:pt x="13566696" y="3694870"/>
                </a:moveTo>
                <a:lnTo>
                  <a:pt x="13566694" y="10122198"/>
                </a:lnTo>
                <a:lnTo>
                  <a:pt x="10353030" y="6908535"/>
                </a:lnTo>
                <a:close/>
                <a:moveTo>
                  <a:pt x="6674126" y="3678903"/>
                </a:moveTo>
                <a:lnTo>
                  <a:pt x="9903758" y="6908535"/>
                </a:lnTo>
                <a:lnTo>
                  <a:pt x="6674126" y="10138167"/>
                </a:lnTo>
                <a:lnTo>
                  <a:pt x="3444497" y="6908535"/>
                </a:lnTo>
                <a:close/>
                <a:moveTo>
                  <a:pt x="10128393" y="224635"/>
                </a:moveTo>
                <a:lnTo>
                  <a:pt x="13358026" y="3454267"/>
                </a:lnTo>
                <a:lnTo>
                  <a:pt x="10128393" y="6683899"/>
                </a:lnTo>
                <a:lnTo>
                  <a:pt x="6898761" y="3454267"/>
                </a:lnTo>
                <a:close/>
                <a:moveTo>
                  <a:pt x="13566696" y="0"/>
                </a:moveTo>
                <a:lnTo>
                  <a:pt x="13566696" y="3213666"/>
                </a:lnTo>
                <a:lnTo>
                  <a:pt x="10353031" y="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C0A7649E-18E8-47DF-8313-6E75098D41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533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050876" y="5294276"/>
            <a:ext cx="9985453" cy="4992725"/>
          </a:xfrm>
          <a:custGeom>
            <a:avLst/>
            <a:gdLst>
              <a:gd name="connsiteX0" fmla="*/ 4992729 w 9985453"/>
              <a:gd name="connsiteY0" fmla="*/ 0 h 4992725"/>
              <a:gd name="connsiteX1" fmla="*/ 9985453 w 9985453"/>
              <a:gd name="connsiteY1" fmla="*/ 4992725 h 4992725"/>
              <a:gd name="connsiteX2" fmla="*/ 0 w 9985453"/>
              <a:gd name="connsiteY2" fmla="*/ 4992725 h 499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85453" h="4992725">
                <a:moveTo>
                  <a:pt x="4992729" y="0"/>
                </a:moveTo>
                <a:lnTo>
                  <a:pt x="9985453" y="4992725"/>
                </a:lnTo>
                <a:lnTo>
                  <a:pt x="0" y="49927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1054414" y="0"/>
            <a:ext cx="9985452" cy="4992726"/>
          </a:xfrm>
          <a:custGeom>
            <a:avLst/>
            <a:gdLst>
              <a:gd name="connsiteX0" fmla="*/ 0 w 9985452"/>
              <a:gd name="connsiteY0" fmla="*/ 0 h 4992726"/>
              <a:gd name="connsiteX1" fmla="*/ 9985452 w 9985452"/>
              <a:gd name="connsiteY1" fmla="*/ 0 h 4992726"/>
              <a:gd name="connsiteX2" fmla="*/ 4992727 w 9985452"/>
              <a:gd name="connsiteY2" fmla="*/ 4992726 h 499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85452" h="4992726">
                <a:moveTo>
                  <a:pt x="0" y="0"/>
                </a:moveTo>
                <a:lnTo>
                  <a:pt x="9985452" y="0"/>
                </a:lnTo>
                <a:lnTo>
                  <a:pt x="4992727" y="49927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887529" cy="10287000"/>
          </a:xfrm>
          <a:custGeom>
            <a:avLst/>
            <a:gdLst>
              <a:gd name="connsiteX0" fmla="*/ 0 w 5887529"/>
              <a:gd name="connsiteY0" fmla="*/ 0 h 10287000"/>
              <a:gd name="connsiteX1" fmla="*/ 749334 w 5887529"/>
              <a:gd name="connsiteY1" fmla="*/ 0 h 10287000"/>
              <a:gd name="connsiteX2" fmla="*/ 5887529 w 5887529"/>
              <a:gd name="connsiteY2" fmla="*/ 5138195 h 10287000"/>
              <a:gd name="connsiteX3" fmla="*/ 738724 w 5887529"/>
              <a:gd name="connsiteY3" fmla="*/ 10287000 h 10287000"/>
              <a:gd name="connsiteX4" fmla="*/ 0 w 5887529"/>
              <a:gd name="connsiteY4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7529" h="10287000">
                <a:moveTo>
                  <a:pt x="0" y="0"/>
                </a:moveTo>
                <a:lnTo>
                  <a:pt x="749334" y="0"/>
                </a:lnTo>
                <a:lnTo>
                  <a:pt x="5887529" y="5138195"/>
                </a:lnTo>
                <a:lnTo>
                  <a:pt x="738724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8" name="Grafik 27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3BCE1A18-4A9F-4BE9-AB2C-C58B6BFDA1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6" y="803182"/>
            <a:ext cx="1962243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280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13"/>
          </p:nvPr>
        </p:nvSpPr>
        <p:spPr>
          <a:xfrm>
            <a:off x="688536" y="7002349"/>
            <a:ext cx="6569306" cy="3284653"/>
          </a:xfrm>
          <a:custGeom>
            <a:avLst/>
            <a:gdLst>
              <a:gd name="connsiteX0" fmla="*/ 3284653 w 6569306"/>
              <a:gd name="connsiteY0" fmla="*/ 0 h 3284653"/>
              <a:gd name="connsiteX1" fmla="*/ 6569306 w 6569306"/>
              <a:gd name="connsiteY1" fmla="*/ 3284653 h 3284653"/>
              <a:gd name="connsiteX2" fmla="*/ 0 w 6569306"/>
              <a:gd name="connsiteY2" fmla="*/ 3284653 h 3284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69306" h="3284653">
                <a:moveTo>
                  <a:pt x="3284653" y="0"/>
                </a:moveTo>
                <a:lnTo>
                  <a:pt x="6569306" y="3284653"/>
                </a:lnTo>
                <a:lnTo>
                  <a:pt x="0" y="328465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/>
          </p:nvPr>
        </p:nvSpPr>
        <p:spPr>
          <a:xfrm>
            <a:off x="0" y="3026334"/>
            <a:ext cx="3861650" cy="7260666"/>
          </a:xfrm>
          <a:custGeom>
            <a:avLst/>
            <a:gdLst>
              <a:gd name="connsiteX0" fmla="*/ 0 w 3861650"/>
              <a:gd name="connsiteY0" fmla="*/ 0 h 7260666"/>
              <a:gd name="connsiteX1" fmla="*/ 3861650 w 3861650"/>
              <a:gd name="connsiteY1" fmla="*/ 3861650 h 7260666"/>
              <a:gd name="connsiteX2" fmla="*/ 462634 w 3861650"/>
              <a:gd name="connsiteY2" fmla="*/ 7260666 h 7260666"/>
              <a:gd name="connsiteX3" fmla="*/ 0 w 3861650"/>
              <a:gd name="connsiteY3" fmla="*/ 7260666 h 726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1650" h="7260666">
                <a:moveTo>
                  <a:pt x="0" y="0"/>
                </a:moveTo>
                <a:lnTo>
                  <a:pt x="3861650" y="3861650"/>
                </a:lnTo>
                <a:lnTo>
                  <a:pt x="462634" y="7260666"/>
                </a:lnTo>
                <a:lnTo>
                  <a:pt x="0" y="726066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1970456" y="921257"/>
            <a:ext cx="7725778" cy="7725778"/>
          </a:xfrm>
          <a:custGeom>
            <a:avLst/>
            <a:gdLst>
              <a:gd name="connsiteX0" fmla="*/ 3862889 w 7725778"/>
              <a:gd name="connsiteY0" fmla="*/ 0 h 7725778"/>
              <a:gd name="connsiteX1" fmla="*/ 7725778 w 7725778"/>
              <a:gd name="connsiteY1" fmla="*/ 3862889 h 7725778"/>
              <a:gd name="connsiteX2" fmla="*/ 3862889 w 7725778"/>
              <a:gd name="connsiteY2" fmla="*/ 7725778 h 7725778"/>
              <a:gd name="connsiteX3" fmla="*/ 0 w 7725778"/>
              <a:gd name="connsiteY3" fmla="*/ 3862889 h 772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25778" h="7725778">
                <a:moveTo>
                  <a:pt x="3862889" y="0"/>
                </a:moveTo>
                <a:lnTo>
                  <a:pt x="7725778" y="3862889"/>
                </a:lnTo>
                <a:lnTo>
                  <a:pt x="3862889" y="7725778"/>
                </a:lnTo>
                <a:lnTo>
                  <a:pt x="0" y="386288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5720393" cy="4671196"/>
          </a:xfrm>
          <a:custGeom>
            <a:avLst/>
            <a:gdLst>
              <a:gd name="connsiteX0" fmla="*/ 0 w 5720393"/>
              <a:gd name="connsiteY0" fmla="*/ 0 h 4671196"/>
              <a:gd name="connsiteX1" fmla="*/ 4912087 w 5720393"/>
              <a:gd name="connsiteY1" fmla="*/ 0 h 4671196"/>
              <a:gd name="connsiteX2" fmla="*/ 5720393 w 5720393"/>
              <a:gd name="connsiteY2" fmla="*/ 808306 h 4671196"/>
              <a:gd name="connsiteX3" fmla="*/ 1857504 w 5720393"/>
              <a:gd name="connsiteY3" fmla="*/ 4671196 h 4671196"/>
              <a:gd name="connsiteX4" fmla="*/ 0 w 5720393"/>
              <a:gd name="connsiteY4" fmla="*/ 2813691 h 467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393" h="4671196">
                <a:moveTo>
                  <a:pt x="0" y="0"/>
                </a:moveTo>
                <a:lnTo>
                  <a:pt x="4912087" y="0"/>
                </a:lnTo>
                <a:lnTo>
                  <a:pt x="5720393" y="808306"/>
                </a:lnTo>
                <a:lnTo>
                  <a:pt x="1857504" y="4671196"/>
                </a:lnTo>
                <a:lnTo>
                  <a:pt x="0" y="281369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5" name="Grafik 2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B5F8BEA3-5EB7-451E-A95D-23906E256F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6" y="803182"/>
            <a:ext cx="1962243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560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3171315" y="5276788"/>
            <a:ext cx="4081526" cy="4081527"/>
          </a:xfrm>
          <a:custGeom>
            <a:avLst/>
            <a:gdLst>
              <a:gd name="connsiteX0" fmla="*/ 2040763 w 4081526"/>
              <a:gd name="connsiteY0" fmla="*/ 0 h 4081527"/>
              <a:gd name="connsiteX1" fmla="*/ 4081526 w 4081526"/>
              <a:gd name="connsiteY1" fmla="*/ 2040764 h 4081527"/>
              <a:gd name="connsiteX2" fmla="*/ 2040763 w 4081526"/>
              <a:gd name="connsiteY2" fmla="*/ 4081527 h 4081527"/>
              <a:gd name="connsiteX3" fmla="*/ 0 w 4081526"/>
              <a:gd name="connsiteY3" fmla="*/ 2040764 h 40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1526" h="4081527">
                <a:moveTo>
                  <a:pt x="2040763" y="0"/>
                </a:moveTo>
                <a:lnTo>
                  <a:pt x="4081526" y="2040764"/>
                </a:lnTo>
                <a:lnTo>
                  <a:pt x="2040763" y="4081527"/>
                </a:lnTo>
                <a:lnTo>
                  <a:pt x="0" y="204076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998093" y="3103565"/>
            <a:ext cx="4081526" cy="4081527"/>
          </a:xfrm>
          <a:custGeom>
            <a:avLst/>
            <a:gdLst>
              <a:gd name="connsiteX0" fmla="*/ 2040763 w 4081526"/>
              <a:gd name="connsiteY0" fmla="*/ 0 h 4081527"/>
              <a:gd name="connsiteX1" fmla="*/ 4081526 w 4081526"/>
              <a:gd name="connsiteY1" fmla="*/ 2040764 h 4081527"/>
              <a:gd name="connsiteX2" fmla="*/ 2040763 w 4081526"/>
              <a:gd name="connsiteY2" fmla="*/ 4081527 h 4081527"/>
              <a:gd name="connsiteX3" fmla="*/ 0 w 4081526"/>
              <a:gd name="connsiteY3" fmla="*/ 2040764 h 40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1526" h="4081527">
                <a:moveTo>
                  <a:pt x="2040763" y="0"/>
                </a:moveTo>
                <a:lnTo>
                  <a:pt x="4081526" y="2040764"/>
                </a:lnTo>
                <a:lnTo>
                  <a:pt x="2040763" y="4081527"/>
                </a:lnTo>
                <a:lnTo>
                  <a:pt x="0" y="204076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3172438" y="933712"/>
            <a:ext cx="4081526" cy="4081527"/>
          </a:xfrm>
          <a:custGeom>
            <a:avLst/>
            <a:gdLst>
              <a:gd name="connsiteX0" fmla="*/ 2040763 w 4081526"/>
              <a:gd name="connsiteY0" fmla="*/ 0 h 4081527"/>
              <a:gd name="connsiteX1" fmla="*/ 4081526 w 4081526"/>
              <a:gd name="connsiteY1" fmla="*/ 2040764 h 4081527"/>
              <a:gd name="connsiteX2" fmla="*/ 2040763 w 4081526"/>
              <a:gd name="connsiteY2" fmla="*/ 4081527 h 4081527"/>
              <a:gd name="connsiteX3" fmla="*/ 0 w 4081526"/>
              <a:gd name="connsiteY3" fmla="*/ 2040764 h 40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1526" h="4081527">
                <a:moveTo>
                  <a:pt x="2040763" y="0"/>
                </a:moveTo>
                <a:lnTo>
                  <a:pt x="4081526" y="2040764"/>
                </a:lnTo>
                <a:lnTo>
                  <a:pt x="2040763" y="4081527"/>
                </a:lnTo>
                <a:lnTo>
                  <a:pt x="0" y="204076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8" name="Grafik 27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F147AB44-D3FE-49FF-8E68-65B695E093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112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13"/>
          </p:nvPr>
        </p:nvSpPr>
        <p:spPr>
          <a:xfrm>
            <a:off x="11372955" y="5316498"/>
            <a:ext cx="3896463" cy="3896462"/>
          </a:xfrm>
          <a:custGeom>
            <a:avLst/>
            <a:gdLst>
              <a:gd name="connsiteX0" fmla="*/ 1948232 w 3896463"/>
              <a:gd name="connsiteY0" fmla="*/ 0 h 3896462"/>
              <a:gd name="connsiteX1" fmla="*/ 3896463 w 3896463"/>
              <a:gd name="connsiteY1" fmla="*/ 1948231 h 3896462"/>
              <a:gd name="connsiteX2" fmla="*/ 1948232 w 3896463"/>
              <a:gd name="connsiteY2" fmla="*/ 3896462 h 3896462"/>
              <a:gd name="connsiteX3" fmla="*/ 0 w 3896463"/>
              <a:gd name="connsiteY3" fmla="*/ 1948231 h 389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6463" h="3896462">
                <a:moveTo>
                  <a:pt x="1948232" y="0"/>
                </a:moveTo>
                <a:lnTo>
                  <a:pt x="3896463" y="1948231"/>
                </a:lnTo>
                <a:lnTo>
                  <a:pt x="1948232" y="3896462"/>
                </a:lnTo>
                <a:lnTo>
                  <a:pt x="0" y="194823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/>
          </p:nvPr>
        </p:nvSpPr>
        <p:spPr>
          <a:xfrm>
            <a:off x="13447642" y="3241816"/>
            <a:ext cx="3896463" cy="3896462"/>
          </a:xfrm>
          <a:custGeom>
            <a:avLst/>
            <a:gdLst>
              <a:gd name="connsiteX0" fmla="*/ 1948232 w 3896463"/>
              <a:gd name="connsiteY0" fmla="*/ 0 h 3896462"/>
              <a:gd name="connsiteX1" fmla="*/ 3896463 w 3896463"/>
              <a:gd name="connsiteY1" fmla="*/ 1948231 h 3896462"/>
              <a:gd name="connsiteX2" fmla="*/ 1948232 w 3896463"/>
              <a:gd name="connsiteY2" fmla="*/ 3896462 h 3896462"/>
              <a:gd name="connsiteX3" fmla="*/ 0 w 3896463"/>
              <a:gd name="connsiteY3" fmla="*/ 1948231 h 389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6463" h="3896462">
                <a:moveTo>
                  <a:pt x="1948232" y="0"/>
                </a:moveTo>
                <a:lnTo>
                  <a:pt x="3896463" y="1948231"/>
                </a:lnTo>
                <a:lnTo>
                  <a:pt x="1948232" y="3896462"/>
                </a:lnTo>
                <a:lnTo>
                  <a:pt x="0" y="194823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9298273" y="3241815"/>
            <a:ext cx="3896463" cy="3896462"/>
          </a:xfrm>
          <a:custGeom>
            <a:avLst/>
            <a:gdLst>
              <a:gd name="connsiteX0" fmla="*/ 1948232 w 3896463"/>
              <a:gd name="connsiteY0" fmla="*/ 0 h 3896462"/>
              <a:gd name="connsiteX1" fmla="*/ 3896463 w 3896463"/>
              <a:gd name="connsiteY1" fmla="*/ 1948231 h 3896462"/>
              <a:gd name="connsiteX2" fmla="*/ 1948232 w 3896463"/>
              <a:gd name="connsiteY2" fmla="*/ 3896462 h 3896462"/>
              <a:gd name="connsiteX3" fmla="*/ 0 w 3896463"/>
              <a:gd name="connsiteY3" fmla="*/ 1948231 h 389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6463" h="3896462">
                <a:moveTo>
                  <a:pt x="1948232" y="0"/>
                </a:moveTo>
                <a:lnTo>
                  <a:pt x="3896463" y="1948231"/>
                </a:lnTo>
                <a:lnTo>
                  <a:pt x="1948232" y="3896462"/>
                </a:lnTo>
                <a:lnTo>
                  <a:pt x="0" y="194823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1374027" y="1170346"/>
            <a:ext cx="3896463" cy="3896462"/>
          </a:xfrm>
          <a:custGeom>
            <a:avLst/>
            <a:gdLst>
              <a:gd name="connsiteX0" fmla="*/ 1948232 w 3896463"/>
              <a:gd name="connsiteY0" fmla="*/ 0 h 3896462"/>
              <a:gd name="connsiteX1" fmla="*/ 3896463 w 3896463"/>
              <a:gd name="connsiteY1" fmla="*/ 1948231 h 3896462"/>
              <a:gd name="connsiteX2" fmla="*/ 1948232 w 3896463"/>
              <a:gd name="connsiteY2" fmla="*/ 3896462 h 3896462"/>
              <a:gd name="connsiteX3" fmla="*/ 0 w 3896463"/>
              <a:gd name="connsiteY3" fmla="*/ 1948231 h 389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6463" h="3896462">
                <a:moveTo>
                  <a:pt x="1948232" y="0"/>
                </a:moveTo>
                <a:lnTo>
                  <a:pt x="3896463" y="1948231"/>
                </a:lnTo>
                <a:lnTo>
                  <a:pt x="1948232" y="3896462"/>
                </a:lnTo>
                <a:lnTo>
                  <a:pt x="0" y="194823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5" name="Grafik 2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92A38527-9EFD-49BD-BCB9-DDE015D5A5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500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12239367" y="3055003"/>
            <a:ext cx="2928062" cy="2928061"/>
          </a:xfrm>
          <a:custGeom>
            <a:avLst/>
            <a:gdLst>
              <a:gd name="connsiteX0" fmla="*/ 1464031 w 2928062"/>
              <a:gd name="connsiteY0" fmla="*/ 0 h 2928061"/>
              <a:gd name="connsiteX1" fmla="*/ 2928062 w 2928062"/>
              <a:gd name="connsiteY1" fmla="*/ 1464031 h 2928061"/>
              <a:gd name="connsiteX2" fmla="*/ 1464030 w 2928062"/>
              <a:gd name="connsiteY2" fmla="*/ 2928061 h 2928061"/>
              <a:gd name="connsiteX3" fmla="*/ 0 w 2928062"/>
              <a:gd name="connsiteY3" fmla="*/ 1464032 h 292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062" h="2928061">
                <a:moveTo>
                  <a:pt x="1464031" y="0"/>
                </a:moveTo>
                <a:lnTo>
                  <a:pt x="2928062" y="1464031"/>
                </a:lnTo>
                <a:lnTo>
                  <a:pt x="1464030" y="2928061"/>
                </a:lnTo>
                <a:lnTo>
                  <a:pt x="0" y="146403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2"/>
          </p:nvPr>
        </p:nvSpPr>
        <p:spPr>
          <a:xfrm>
            <a:off x="6160170" y="3055003"/>
            <a:ext cx="2928062" cy="2928061"/>
          </a:xfrm>
          <a:custGeom>
            <a:avLst/>
            <a:gdLst>
              <a:gd name="connsiteX0" fmla="*/ 1464031 w 2928062"/>
              <a:gd name="connsiteY0" fmla="*/ 0 h 2928061"/>
              <a:gd name="connsiteX1" fmla="*/ 2928062 w 2928062"/>
              <a:gd name="connsiteY1" fmla="*/ 1464031 h 2928061"/>
              <a:gd name="connsiteX2" fmla="*/ 1464030 w 2928062"/>
              <a:gd name="connsiteY2" fmla="*/ 2928061 h 2928061"/>
              <a:gd name="connsiteX3" fmla="*/ 0 w 2928062"/>
              <a:gd name="connsiteY3" fmla="*/ 1464032 h 292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062" h="2928061">
                <a:moveTo>
                  <a:pt x="1464031" y="0"/>
                </a:moveTo>
                <a:lnTo>
                  <a:pt x="2928062" y="1464031"/>
                </a:lnTo>
                <a:lnTo>
                  <a:pt x="1464030" y="2928061"/>
                </a:lnTo>
                <a:lnTo>
                  <a:pt x="0" y="146403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9199769" y="3055003"/>
            <a:ext cx="2928062" cy="2928061"/>
          </a:xfrm>
          <a:custGeom>
            <a:avLst/>
            <a:gdLst>
              <a:gd name="connsiteX0" fmla="*/ 1464031 w 2928062"/>
              <a:gd name="connsiteY0" fmla="*/ 0 h 2928061"/>
              <a:gd name="connsiteX1" fmla="*/ 2928062 w 2928062"/>
              <a:gd name="connsiteY1" fmla="*/ 1464031 h 2928061"/>
              <a:gd name="connsiteX2" fmla="*/ 1464030 w 2928062"/>
              <a:gd name="connsiteY2" fmla="*/ 2928061 h 2928061"/>
              <a:gd name="connsiteX3" fmla="*/ 0 w 2928062"/>
              <a:gd name="connsiteY3" fmla="*/ 1464032 h 292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062" h="2928061">
                <a:moveTo>
                  <a:pt x="1464031" y="0"/>
                </a:moveTo>
                <a:lnTo>
                  <a:pt x="2928062" y="1464031"/>
                </a:lnTo>
                <a:lnTo>
                  <a:pt x="1464030" y="2928061"/>
                </a:lnTo>
                <a:lnTo>
                  <a:pt x="0" y="146403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4"/>
          </p:nvPr>
        </p:nvSpPr>
        <p:spPr>
          <a:xfrm>
            <a:off x="4640185" y="4574988"/>
            <a:ext cx="2928062" cy="2928061"/>
          </a:xfrm>
          <a:custGeom>
            <a:avLst/>
            <a:gdLst>
              <a:gd name="connsiteX0" fmla="*/ 1464031 w 2928062"/>
              <a:gd name="connsiteY0" fmla="*/ 0 h 2928061"/>
              <a:gd name="connsiteX1" fmla="*/ 2928062 w 2928062"/>
              <a:gd name="connsiteY1" fmla="*/ 1464031 h 2928061"/>
              <a:gd name="connsiteX2" fmla="*/ 1464030 w 2928062"/>
              <a:gd name="connsiteY2" fmla="*/ 2928061 h 2928061"/>
              <a:gd name="connsiteX3" fmla="*/ 0 w 2928062"/>
              <a:gd name="connsiteY3" fmla="*/ 1464032 h 292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062" h="2928061">
                <a:moveTo>
                  <a:pt x="1464031" y="0"/>
                </a:moveTo>
                <a:lnTo>
                  <a:pt x="2928062" y="1464031"/>
                </a:lnTo>
                <a:lnTo>
                  <a:pt x="1464030" y="2928061"/>
                </a:lnTo>
                <a:lnTo>
                  <a:pt x="0" y="146403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5"/>
          </p:nvPr>
        </p:nvSpPr>
        <p:spPr>
          <a:xfrm>
            <a:off x="7679783" y="4574988"/>
            <a:ext cx="2928062" cy="2928061"/>
          </a:xfrm>
          <a:custGeom>
            <a:avLst/>
            <a:gdLst>
              <a:gd name="connsiteX0" fmla="*/ 1464031 w 2928062"/>
              <a:gd name="connsiteY0" fmla="*/ 0 h 2928061"/>
              <a:gd name="connsiteX1" fmla="*/ 2928062 w 2928062"/>
              <a:gd name="connsiteY1" fmla="*/ 1464031 h 2928061"/>
              <a:gd name="connsiteX2" fmla="*/ 1464030 w 2928062"/>
              <a:gd name="connsiteY2" fmla="*/ 2928061 h 2928061"/>
              <a:gd name="connsiteX3" fmla="*/ 0 w 2928062"/>
              <a:gd name="connsiteY3" fmla="*/ 1464032 h 292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062" h="2928061">
                <a:moveTo>
                  <a:pt x="1464031" y="0"/>
                </a:moveTo>
                <a:lnTo>
                  <a:pt x="2928062" y="1464031"/>
                </a:lnTo>
                <a:lnTo>
                  <a:pt x="1464030" y="2928061"/>
                </a:lnTo>
                <a:lnTo>
                  <a:pt x="0" y="146403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6"/>
          </p:nvPr>
        </p:nvSpPr>
        <p:spPr>
          <a:xfrm>
            <a:off x="10719382" y="4574988"/>
            <a:ext cx="2928062" cy="2928061"/>
          </a:xfrm>
          <a:custGeom>
            <a:avLst/>
            <a:gdLst>
              <a:gd name="connsiteX0" fmla="*/ 1464031 w 2928062"/>
              <a:gd name="connsiteY0" fmla="*/ 0 h 2928061"/>
              <a:gd name="connsiteX1" fmla="*/ 2928062 w 2928062"/>
              <a:gd name="connsiteY1" fmla="*/ 1464031 h 2928061"/>
              <a:gd name="connsiteX2" fmla="*/ 1464030 w 2928062"/>
              <a:gd name="connsiteY2" fmla="*/ 2928061 h 2928061"/>
              <a:gd name="connsiteX3" fmla="*/ 0 w 2928062"/>
              <a:gd name="connsiteY3" fmla="*/ 1464032 h 292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062" h="2928061">
                <a:moveTo>
                  <a:pt x="1464031" y="0"/>
                </a:moveTo>
                <a:lnTo>
                  <a:pt x="2928062" y="1464031"/>
                </a:lnTo>
                <a:lnTo>
                  <a:pt x="1464030" y="2928061"/>
                </a:lnTo>
                <a:lnTo>
                  <a:pt x="0" y="146403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/>
          </p:nvPr>
        </p:nvSpPr>
        <p:spPr>
          <a:xfrm>
            <a:off x="3120571" y="3055003"/>
            <a:ext cx="2928062" cy="2928061"/>
          </a:xfrm>
          <a:custGeom>
            <a:avLst/>
            <a:gdLst>
              <a:gd name="connsiteX0" fmla="*/ 1464031 w 2928062"/>
              <a:gd name="connsiteY0" fmla="*/ 0 h 2928061"/>
              <a:gd name="connsiteX1" fmla="*/ 2928062 w 2928062"/>
              <a:gd name="connsiteY1" fmla="*/ 1464031 h 2928061"/>
              <a:gd name="connsiteX2" fmla="*/ 1464030 w 2928062"/>
              <a:gd name="connsiteY2" fmla="*/ 2928061 h 2928061"/>
              <a:gd name="connsiteX3" fmla="*/ 0 w 2928062"/>
              <a:gd name="connsiteY3" fmla="*/ 1464032 h 2928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8062" h="2928061">
                <a:moveTo>
                  <a:pt x="1464031" y="0"/>
                </a:moveTo>
                <a:lnTo>
                  <a:pt x="2928062" y="1464031"/>
                </a:lnTo>
                <a:lnTo>
                  <a:pt x="1464030" y="2928061"/>
                </a:lnTo>
                <a:lnTo>
                  <a:pt x="0" y="146403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5" name="Grafik 2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F8586A94-50A7-4A25-8104-F85D600553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776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9170837" y="2"/>
            <a:ext cx="9117163" cy="9680423"/>
          </a:xfrm>
          <a:custGeom>
            <a:avLst/>
            <a:gdLst>
              <a:gd name="connsiteX0" fmla="*/ 2931173 w 9117163"/>
              <a:gd name="connsiteY0" fmla="*/ 0 h 9680423"/>
              <a:gd name="connsiteX1" fmla="*/ 9117163 w 9117163"/>
              <a:gd name="connsiteY1" fmla="*/ 0 h 9680423"/>
              <a:gd name="connsiteX2" fmla="*/ 9117163 w 9117163"/>
              <a:gd name="connsiteY2" fmla="*/ 563262 h 9680423"/>
              <a:gd name="connsiteX3" fmla="*/ 2 w 9117163"/>
              <a:gd name="connsiteY3" fmla="*/ 9680423 h 9680423"/>
              <a:gd name="connsiteX4" fmla="*/ 0 w 9117163"/>
              <a:gd name="connsiteY4" fmla="*/ 2931174 h 968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7163" h="9680423">
                <a:moveTo>
                  <a:pt x="2931173" y="0"/>
                </a:moveTo>
                <a:lnTo>
                  <a:pt x="9117163" y="0"/>
                </a:lnTo>
                <a:lnTo>
                  <a:pt x="9117163" y="563262"/>
                </a:lnTo>
                <a:lnTo>
                  <a:pt x="2" y="9680423"/>
                </a:lnTo>
                <a:lnTo>
                  <a:pt x="0" y="293117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BF6915A0-EC91-4D50-8506-5BF20BDEE4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249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5" y="4"/>
            <a:ext cx="14235653" cy="10286998"/>
          </a:xfrm>
          <a:custGeom>
            <a:avLst/>
            <a:gdLst>
              <a:gd name="connsiteX0" fmla="*/ 5200645 w 14235653"/>
              <a:gd name="connsiteY0" fmla="*/ 1 h 10286998"/>
              <a:gd name="connsiteX1" fmla="*/ 7680050 w 14235653"/>
              <a:gd name="connsiteY1" fmla="*/ 1 h 10286998"/>
              <a:gd name="connsiteX2" fmla="*/ 6292640 w 14235653"/>
              <a:gd name="connsiteY2" fmla="*/ 1387413 h 10286998"/>
              <a:gd name="connsiteX3" fmla="*/ 3695695 w 14235653"/>
              <a:gd name="connsiteY3" fmla="*/ 3984354 h 10286998"/>
              <a:gd name="connsiteX4" fmla="*/ 3695695 w 14235653"/>
              <a:gd name="connsiteY4" fmla="*/ 1504950 h 10286998"/>
              <a:gd name="connsiteX5" fmla="*/ 4337195 w 14235653"/>
              <a:gd name="connsiteY5" fmla="*/ 863452 h 10286998"/>
              <a:gd name="connsiteX6" fmla="*/ 4337195 w 14235653"/>
              <a:gd name="connsiteY6" fmla="*/ 863454 h 10286998"/>
              <a:gd name="connsiteX7" fmla="*/ 7943954 w 14235653"/>
              <a:gd name="connsiteY7" fmla="*/ 0 h 10286998"/>
              <a:gd name="connsiteX8" fmla="*/ 14235653 w 14235653"/>
              <a:gd name="connsiteY8" fmla="*/ 0 h 10286998"/>
              <a:gd name="connsiteX9" fmla="*/ 10613670 w 14235653"/>
              <a:gd name="connsiteY9" fmla="*/ 3621984 h 10286998"/>
              <a:gd name="connsiteX10" fmla="*/ 3948654 w 14235653"/>
              <a:gd name="connsiteY10" fmla="*/ 10286998 h 10286998"/>
              <a:gd name="connsiteX11" fmla="*/ 0 w 14235653"/>
              <a:gd name="connsiteY11" fmla="*/ 10286996 h 10286998"/>
              <a:gd name="connsiteX12" fmla="*/ 0 w 14235653"/>
              <a:gd name="connsiteY12" fmla="*/ 7943952 h 10286998"/>
              <a:gd name="connsiteX13" fmla="*/ 5651563 w 14235653"/>
              <a:gd name="connsiteY13" fmla="*/ 2292391 h 10286998"/>
              <a:gd name="connsiteX14" fmla="*/ 5651563 w 14235653"/>
              <a:gd name="connsiteY14" fmla="*/ 2292393 h 1028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235653" h="10286998">
                <a:moveTo>
                  <a:pt x="5200645" y="1"/>
                </a:moveTo>
                <a:lnTo>
                  <a:pt x="7680050" y="1"/>
                </a:lnTo>
                <a:lnTo>
                  <a:pt x="6292640" y="1387413"/>
                </a:lnTo>
                <a:lnTo>
                  <a:pt x="3695695" y="3984354"/>
                </a:lnTo>
                <a:lnTo>
                  <a:pt x="3695695" y="1504950"/>
                </a:lnTo>
                <a:lnTo>
                  <a:pt x="4337195" y="863452"/>
                </a:lnTo>
                <a:lnTo>
                  <a:pt x="4337195" y="863454"/>
                </a:lnTo>
                <a:close/>
                <a:moveTo>
                  <a:pt x="7943954" y="0"/>
                </a:moveTo>
                <a:lnTo>
                  <a:pt x="14235653" y="0"/>
                </a:lnTo>
                <a:lnTo>
                  <a:pt x="10613670" y="3621984"/>
                </a:lnTo>
                <a:lnTo>
                  <a:pt x="3948654" y="10286998"/>
                </a:lnTo>
                <a:lnTo>
                  <a:pt x="0" y="10286996"/>
                </a:lnTo>
                <a:lnTo>
                  <a:pt x="0" y="7943952"/>
                </a:lnTo>
                <a:lnTo>
                  <a:pt x="5651563" y="2292391"/>
                </a:lnTo>
                <a:lnTo>
                  <a:pt x="5651563" y="229239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D6EED50A-E92F-48AB-AD56-4057BDA26E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257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3" name="Grafik 2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71D83937-17DB-4696-9A00-5787AB391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419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8288000" cy="10286999"/>
          </a:xfrm>
          <a:custGeom>
            <a:avLst/>
            <a:gdLst>
              <a:gd name="connsiteX0" fmla="*/ 0 w 18288000"/>
              <a:gd name="connsiteY0" fmla="*/ 0 h 10286999"/>
              <a:gd name="connsiteX1" fmla="*/ 18288000 w 18288000"/>
              <a:gd name="connsiteY1" fmla="*/ 0 h 10286999"/>
              <a:gd name="connsiteX2" fmla="*/ 18288000 w 18288000"/>
              <a:gd name="connsiteY2" fmla="*/ 6736672 h 10286999"/>
              <a:gd name="connsiteX3" fmla="*/ 14737672 w 18288000"/>
              <a:gd name="connsiteY3" fmla="*/ 10286999 h 10286999"/>
              <a:gd name="connsiteX4" fmla="*/ 0 w 18288000"/>
              <a:gd name="connsiteY4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0" h="10286999">
                <a:moveTo>
                  <a:pt x="0" y="0"/>
                </a:moveTo>
                <a:lnTo>
                  <a:pt x="18288000" y="0"/>
                </a:lnTo>
                <a:lnTo>
                  <a:pt x="18288000" y="6736672"/>
                </a:lnTo>
                <a:lnTo>
                  <a:pt x="14737672" y="10286999"/>
                </a:lnTo>
                <a:lnTo>
                  <a:pt x="0" y="102869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E89303F1-1C8C-48D9-9505-C6D572857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6" y="803182"/>
            <a:ext cx="1962243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888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9986624" y="1310948"/>
            <a:ext cx="6497201" cy="7665109"/>
          </a:xfrm>
          <a:custGeom>
            <a:avLst/>
            <a:gdLst>
              <a:gd name="connsiteX0" fmla="*/ 6372032 w 6497201"/>
              <a:gd name="connsiteY0" fmla="*/ 3180873 h 7665109"/>
              <a:gd name="connsiteX1" fmla="*/ 6372033 w 6497201"/>
              <a:gd name="connsiteY1" fmla="*/ 5129934 h 7665109"/>
              <a:gd name="connsiteX2" fmla="*/ 3966236 w 6497201"/>
              <a:gd name="connsiteY2" fmla="*/ 7535730 h 7665109"/>
              <a:gd name="connsiteX3" fmla="*/ 3966236 w 6497201"/>
              <a:gd name="connsiteY3" fmla="*/ 5586669 h 7665109"/>
              <a:gd name="connsiteX4" fmla="*/ 6497201 w 6497201"/>
              <a:gd name="connsiteY4" fmla="*/ 904455 h 7665109"/>
              <a:gd name="connsiteX5" fmla="*/ 6497201 w 6497201"/>
              <a:gd name="connsiteY5" fmla="*/ 2853516 h 7665109"/>
              <a:gd name="connsiteX6" fmla="*/ 1685609 w 6497201"/>
              <a:gd name="connsiteY6" fmla="*/ 7665109 h 7665109"/>
              <a:gd name="connsiteX7" fmla="*/ 1685609 w 6497201"/>
              <a:gd name="connsiteY7" fmla="*/ 5716046 h 7665109"/>
              <a:gd name="connsiteX8" fmla="*/ 2538248 w 6497201"/>
              <a:gd name="connsiteY8" fmla="*/ 520026 h 7665109"/>
              <a:gd name="connsiteX9" fmla="*/ 2538248 w 6497201"/>
              <a:gd name="connsiteY9" fmla="*/ 2469088 h 7665109"/>
              <a:gd name="connsiteX10" fmla="*/ 0 w 6497201"/>
              <a:gd name="connsiteY10" fmla="*/ 5007336 h 7665109"/>
              <a:gd name="connsiteX11" fmla="*/ 0 w 6497201"/>
              <a:gd name="connsiteY11" fmla="*/ 3058274 h 7665109"/>
              <a:gd name="connsiteX12" fmla="*/ 5241116 w 6497201"/>
              <a:gd name="connsiteY12" fmla="*/ 0 h 7665109"/>
              <a:gd name="connsiteX13" fmla="*/ 5241116 w 6497201"/>
              <a:gd name="connsiteY13" fmla="*/ 1949061 h 7665109"/>
              <a:gd name="connsiteX14" fmla="*/ 429524 w 6497201"/>
              <a:gd name="connsiteY14" fmla="*/ 6760654 h 7665109"/>
              <a:gd name="connsiteX15" fmla="*/ 429524 w 6497201"/>
              <a:gd name="connsiteY15" fmla="*/ 4811592 h 766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97201" h="7665109">
                <a:moveTo>
                  <a:pt x="6372032" y="3180873"/>
                </a:moveTo>
                <a:lnTo>
                  <a:pt x="6372033" y="5129934"/>
                </a:lnTo>
                <a:lnTo>
                  <a:pt x="3966236" y="7535730"/>
                </a:lnTo>
                <a:lnTo>
                  <a:pt x="3966236" y="5586669"/>
                </a:lnTo>
                <a:close/>
                <a:moveTo>
                  <a:pt x="6497201" y="904455"/>
                </a:moveTo>
                <a:lnTo>
                  <a:pt x="6497201" y="2853516"/>
                </a:lnTo>
                <a:lnTo>
                  <a:pt x="1685609" y="7665109"/>
                </a:lnTo>
                <a:lnTo>
                  <a:pt x="1685609" y="5716046"/>
                </a:lnTo>
                <a:close/>
                <a:moveTo>
                  <a:pt x="2538248" y="520026"/>
                </a:moveTo>
                <a:lnTo>
                  <a:pt x="2538248" y="2469088"/>
                </a:lnTo>
                <a:lnTo>
                  <a:pt x="0" y="5007336"/>
                </a:lnTo>
                <a:lnTo>
                  <a:pt x="0" y="3058274"/>
                </a:lnTo>
                <a:close/>
                <a:moveTo>
                  <a:pt x="5241116" y="0"/>
                </a:moveTo>
                <a:lnTo>
                  <a:pt x="5241116" y="1949061"/>
                </a:lnTo>
                <a:lnTo>
                  <a:pt x="429524" y="6760654"/>
                </a:lnTo>
                <a:lnTo>
                  <a:pt x="429524" y="481159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45462096-FBD0-48BD-83AE-8F06C744C6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257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10184568" y="694107"/>
            <a:ext cx="6301526" cy="8898787"/>
          </a:xfrm>
          <a:custGeom>
            <a:avLst/>
            <a:gdLst>
              <a:gd name="connsiteX0" fmla="*/ 4846942 w 6301526"/>
              <a:gd name="connsiteY0" fmla="*/ 2307292 h 8898787"/>
              <a:gd name="connsiteX1" fmla="*/ 6301526 w 6301526"/>
              <a:gd name="connsiteY1" fmla="*/ 3761877 h 8898787"/>
              <a:gd name="connsiteX2" fmla="*/ 6301526 w 6301526"/>
              <a:gd name="connsiteY2" fmla="*/ 7550465 h 8898787"/>
              <a:gd name="connsiteX3" fmla="*/ 4846942 w 6301526"/>
              <a:gd name="connsiteY3" fmla="*/ 6095881 h 8898787"/>
              <a:gd name="connsiteX4" fmla="*/ 0 w 6301526"/>
              <a:gd name="connsiteY4" fmla="*/ 1165850 h 8898787"/>
              <a:gd name="connsiteX5" fmla="*/ 1454585 w 6301526"/>
              <a:gd name="connsiteY5" fmla="*/ 2620435 h 8898787"/>
              <a:gd name="connsiteX6" fmla="*/ 1454585 w 6301526"/>
              <a:gd name="connsiteY6" fmla="*/ 6211325 h 8898787"/>
              <a:gd name="connsiteX7" fmla="*/ 0 w 6301526"/>
              <a:gd name="connsiteY7" fmla="*/ 4756741 h 8898787"/>
              <a:gd name="connsiteX8" fmla="*/ 1615646 w 6301526"/>
              <a:gd name="connsiteY8" fmla="*/ 262421 h 8898787"/>
              <a:gd name="connsiteX9" fmla="*/ 3070232 w 6301526"/>
              <a:gd name="connsiteY9" fmla="*/ 1717005 h 8898787"/>
              <a:gd name="connsiteX10" fmla="*/ 3070232 w 6301526"/>
              <a:gd name="connsiteY10" fmla="*/ 8898787 h 8898787"/>
              <a:gd name="connsiteX11" fmla="*/ 1615646 w 6301526"/>
              <a:gd name="connsiteY11" fmla="*/ 7444203 h 8898787"/>
              <a:gd name="connsiteX12" fmla="*/ 3231294 w 6301526"/>
              <a:gd name="connsiteY12" fmla="*/ 0 h 8898787"/>
              <a:gd name="connsiteX13" fmla="*/ 4685879 w 6301526"/>
              <a:gd name="connsiteY13" fmla="*/ 1454585 h 8898787"/>
              <a:gd name="connsiteX14" fmla="*/ 4685879 w 6301526"/>
              <a:gd name="connsiteY14" fmla="*/ 8636365 h 8898787"/>
              <a:gd name="connsiteX15" fmla="*/ 3231294 w 6301526"/>
              <a:gd name="connsiteY15" fmla="*/ 7181781 h 889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01526" h="8898787">
                <a:moveTo>
                  <a:pt x="4846942" y="2307292"/>
                </a:moveTo>
                <a:lnTo>
                  <a:pt x="6301526" y="3761877"/>
                </a:lnTo>
                <a:lnTo>
                  <a:pt x="6301526" y="7550465"/>
                </a:lnTo>
                <a:lnTo>
                  <a:pt x="4846942" y="6095881"/>
                </a:lnTo>
                <a:close/>
                <a:moveTo>
                  <a:pt x="0" y="1165850"/>
                </a:moveTo>
                <a:lnTo>
                  <a:pt x="1454585" y="2620435"/>
                </a:lnTo>
                <a:lnTo>
                  <a:pt x="1454585" y="6211325"/>
                </a:lnTo>
                <a:lnTo>
                  <a:pt x="0" y="4756741"/>
                </a:lnTo>
                <a:close/>
                <a:moveTo>
                  <a:pt x="1615646" y="262421"/>
                </a:moveTo>
                <a:lnTo>
                  <a:pt x="3070232" y="1717005"/>
                </a:lnTo>
                <a:lnTo>
                  <a:pt x="3070232" y="8898787"/>
                </a:lnTo>
                <a:lnTo>
                  <a:pt x="1615646" y="7444203"/>
                </a:lnTo>
                <a:close/>
                <a:moveTo>
                  <a:pt x="3231294" y="0"/>
                </a:moveTo>
                <a:lnTo>
                  <a:pt x="4685879" y="1454585"/>
                </a:lnTo>
                <a:lnTo>
                  <a:pt x="4685879" y="8636365"/>
                </a:lnTo>
                <a:lnTo>
                  <a:pt x="3231294" y="718178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B020357A-9B73-4966-97CC-DAA200148A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235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B020357A-9B73-4966-97CC-DAA200148A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2308855-BA78-45F2-85DD-59F5EAC0B4E9}"/>
              </a:ext>
            </a:extLst>
          </p:cNvPr>
          <p:cNvGrpSpPr/>
          <p:nvPr userDrawn="1"/>
        </p:nvGrpSpPr>
        <p:grpSpPr>
          <a:xfrm>
            <a:off x="10042358" y="1012153"/>
            <a:ext cx="6370750" cy="8413240"/>
            <a:chOff x="10042358" y="1012153"/>
            <a:chExt cx="6370750" cy="8413240"/>
          </a:xfrm>
          <a:blipFill>
            <a:blip r:embed="rId3"/>
            <a:stretch>
              <a:fillRect/>
            </a:stretch>
          </a:blipFill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DF9BD572-592D-44A5-8199-63547A907EEB}"/>
                </a:ext>
              </a:extLst>
            </p:cNvPr>
            <p:cNvSpPr/>
            <p:nvPr userDrawn="1"/>
          </p:nvSpPr>
          <p:spPr>
            <a:xfrm>
              <a:off x="10042358" y="2174580"/>
              <a:ext cx="1161102" cy="6115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500A7DB0-56EB-4D2D-A9F3-486528A9621E}"/>
                </a:ext>
              </a:extLst>
            </p:cNvPr>
            <p:cNvSpPr/>
            <p:nvPr userDrawn="1"/>
          </p:nvSpPr>
          <p:spPr>
            <a:xfrm>
              <a:off x="11761331" y="3310061"/>
              <a:ext cx="1161102" cy="6115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A159E1D4-F5B8-4E80-BEF9-B3C0B0C8776E}"/>
                </a:ext>
              </a:extLst>
            </p:cNvPr>
            <p:cNvSpPr/>
            <p:nvPr userDrawn="1"/>
          </p:nvSpPr>
          <p:spPr>
            <a:xfrm>
              <a:off x="13505268" y="1012153"/>
              <a:ext cx="1161102" cy="6115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E69D3183-B40A-4E29-B846-AD6F65022986}"/>
                </a:ext>
              </a:extLst>
            </p:cNvPr>
            <p:cNvSpPr/>
            <p:nvPr userDrawn="1"/>
          </p:nvSpPr>
          <p:spPr>
            <a:xfrm>
              <a:off x="15252006" y="2151841"/>
              <a:ext cx="1161102" cy="61153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643524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6798628" y="1702219"/>
            <a:ext cx="10663872" cy="6882562"/>
          </a:xfrm>
          <a:custGeom>
            <a:avLst/>
            <a:gdLst>
              <a:gd name="connsiteX0" fmla="*/ 0 w 10663872"/>
              <a:gd name="connsiteY0" fmla="*/ 0 h 6882562"/>
              <a:gd name="connsiteX1" fmla="*/ 9985388 w 10663872"/>
              <a:gd name="connsiteY1" fmla="*/ 0 h 6882562"/>
              <a:gd name="connsiteX2" fmla="*/ 10663872 w 10663872"/>
              <a:gd name="connsiteY2" fmla="*/ 678486 h 6882562"/>
              <a:gd name="connsiteX3" fmla="*/ 10663872 w 10663872"/>
              <a:gd name="connsiteY3" fmla="*/ 6882562 h 6882562"/>
              <a:gd name="connsiteX4" fmla="*/ 678484 w 10663872"/>
              <a:gd name="connsiteY4" fmla="*/ 6882562 h 6882562"/>
              <a:gd name="connsiteX5" fmla="*/ 0 w 10663872"/>
              <a:gd name="connsiteY5" fmla="*/ 6204076 h 688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3872" h="6882562">
                <a:moveTo>
                  <a:pt x="0" y="0"/>
                </a:moveTo>
                <a:lnTo>
                  <a:pt x="9985388" y="0"/>
                </a:lnTo>
                <a:lnTo>
                  <a:pt x="10663872" y="678486"/>
                </a:lnTo>
                <a:lnTo>
                  <a:pt x="10663872" y="6882562"/>
                </a:lnTo>
                <a:lnTo>
                  <a:pt x="678484" y="6882562"/>
                </a:lnTo>
                <a:lnTo>
                  <a:pt x="0" y="62040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1CB7CE9F-D69A-4446-9929-08EFF790C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849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827087" y="1702382"/>
            <a:ext cx="10663873" cy="6882562"/>
          </a:xfrm>
          <a:custGeom>
            <a:avLst/>
            <a:gdLst>
              <a:gd name="connsiteX0" fmla="*/ 0 w 10663873"/>
              <a:gd name="connsiteY0" fmla="*/ 0 h 6882562"/>
              <a:gd name="connsiteX1" fmla="*/ 9985388 w 10663873"/>
              <a:gd name="connsiteY1" fmla="*/ 0 h 6882562"/>
              <a:gd name="connsiteX2" fmla="*/ 10663873 w 10663873"/>
              <a:gd name="connsiteY2" fmla="*/ 678486 h 6882562"/>
              <a:gd name="connsiteX3" fmla="*/ 10663873 w 10663873"/>
              <a:gd name="connsiteY3" fmla="*/ 6882562 h 6882562"/>
              <a:gd name="connsiteX4" fmla="*/ 678485 w 10663873"/>
              <a:gd name="connsiteY4" fmla="*/ 6882562 h 6882562"/>
              <a:gd name="connsiteX5" fmla="*/ 0 w 10663873"/>
              <a:gd name="connsiteY5" fmla="*/ 6204076 h 688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3873" h="6882562">
                <a:moveTo>
                  <a:pt x="0" y="0"/>
                </a:moveTo>
                <a:lnTo>
                  <a:pt x="9985388" y="0"/>
                </a:lnTo>
                <a:lnTo>
                  <a:pt x="10663873" y="678486"/>
                </a:lnTo>
                <a:lnTo>
                  <a:pt x="10663873" y="6882562"/>
                </a:lnTo>
                <a:lnTo>
                  <a:pt x="678485" y="6882562"/>
                </a:lnTo>
                <a:lnTo>
                  <a:pt x="0" y="62040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71CB320A-3388-4BC8-96CE-8BE347E826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43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6459795" y="0"/>
            <a:ext cx="11828205" cy="10287000"/>
          </a:xfrm>
          <a:custGeom>
            <a:avLst/>
            <a:gdLst>
              <a:gd name="connsiteX0" fmla="*/ 0 w 11828205"/>
              <a:gd name="connsiteY0" fmla="*/ 0 h 10287000"/>
              <a:gd name="connsiteX1" fmla="*/ 11828205 w 11828205"/>
              <a:gd name="connsiteY1" fmla="*/ 0 h 10287000"/>
              <a:gd name="connsiteX2" fmla="*/ 11828205 w 11828205"/>
              <a:gd name="connsiteY2" fmla="*/ 10287000 h 10287000"/>
              <a:gd name="connsiteX3" fmla="*/ 0 w 11828205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8205" h="10287000">
                <a:moveTo>
                  <a:pt x="0" y="0"/>
                </a:moveTo>
                <a:lnTo>
                  <a:pt x="11828205" y="0"/>
                </a:lnTo>
                <a:lnTo>
                  <a:pt x="11828205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5AFA215E-F984-49AE-B492-8F58AF5CE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09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11763829" y="3191331"/>
            <a:ext cx="3904342" cy="3904339"/>
          </a:xfrm>
          <a:custGeom>
            <a:avLst/>
            <a:gdLst>
              <a:gd name="connsiteX0" fmla="*/ 0 w 3904342"/>
              <a:gd name="connsiteY0" fmla="*/ 0 h 3904339"/>
              <a:gd name="connsiteX1" fmla="*/ 3528311 w 3904342"/>
              <a:gd name="connsiteY1" fmla="*/ 0 h 3904339"/>
              <a:gd name="connsiteX2" fmla="*/ 3904342 w 3904342"/>
              <a:gd name="connsiteY2" fmla="*/ 376031 h 3904339"/>
              <a:gd name="connsiteX3" fmla="*/ 3904342 w 3904342"/>
              <a:gd name="connsiteY3" fmla="*/ 3904339 h 3904339"/>
              <a:gd name="connsiteX4" fmla="*/ 376031 w 3904342"/>
              <a:gd name="connsiteY4" fmla="*/ 3904339 h 3904339"/>
              <a:gd name="connsiteX5" fmla="*/ 0 w 3904342"/>
              <a:gd name="connsiteY5" fmla="*/ 3528308 h 390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4342" h="3904339">
                <a:moveTo>
                  <a:pt x="0" y="0"/>
                </a:moveTo>
                <a:lnTo>
                  <a:pt x="3528311" y="0"/>
                </a:lnTo>
                <a:lnTo>
                  <a:pt x="3904342" y="376031"/>
                </a:lnTo>
                <a:lnTo>
                  <a:pt x="3904342" y="3904339"/>
                </a:lnTo>
                <a:lnTo>
                  <a:pt x="376031" y="3904339"/>
                </a:lnTo>
                <a:lnTo>
                  <a:pt x="0" y="35283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10287000"/>
          </a:xfrm>
          <a:custGeom>
            <a:avLst/>
            <a:gdLst>
              <a:gd name="connsiteX0" fmla="*/ 0 w 9144000"/>
              <a:gd name="connsiteY0" fmla="*/ 0 h 10287000"/>
              <a:gd name="connsiteX1" fmla="*/ 9144000 w 9144000"/>
              <a:gd name="connsiteY1" fmla="*/ 0 h 10287000"/>
              <a:gd name="connsiteX2" fmla="*/ 9144000 w 9144000"/>
              <a:gd name="connsiteY2" fmla="*/ 10287000 h 10287000"/>
              <a:gd name="connsiteX3" fmla="*/ 0 w 9144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6" name="Grafik 15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4C703261-C1B6-4866-AFE1-2179F18DBA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6" y="803182"/>
            <a:ext cx="1962243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802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9144000" y="0"/>
            <a:ext cx="9144000" cy="10287000"/>
          </a:xfrm>
          <a:custGeom>
            <a:avLst/>
            <a:gdLst>
              <a:gd name="connsiteX0" fmla="*/ 0 w 9144000"/>
              <a:gd name="connsiteY0" fmla="*/ 0 h 10287000"/>
              <a:gd name="connsiteX1" fmla="*/ 9144000 w 9144000"/>
              <a:gd name="connsiteY1" fmla="*/ 0 h 10287000"/>
              <a:gd name="connsiteX2" fmla="*/ 9144000 w 9144000"/>
              <a:gd name="connsiteY2" fmla="*/ 10287000 h 10287000"/>
              <a:gd name="connsiteX3" fmla="*/ 0 w 9144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732905BF-EF91-4373-95C7-6A70B0064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28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827089" y="823914"/>
            <a:ext cx="8316912" cy="8639175"/>
          </a:xfrm>
          <a:custGeom>
            <a:avLst/>
            <a:gdLst>
              <a:gd name="connsiteX0" fmla="*/ 0 w 8316912"/>
              <a:gd name="connsiteY0" fmla="*/ 0 h 8639175"/>
              <a:gd name="connsiteX1" fmla="*/ 8316912 w 8316912"/>
              <a:gd name="connsiteY1" fmla="*/ 0 h 8639175"/>
              <a:gd name="connsiteX2" fmla="*/ 8316912 w 8316912"/>
              <a:gd name="connsiteY2" fmla="*/ 8639175 h 8639175"/>
              <a:gd name="connsiteX3" fmla="*/ 680452 w 8316912"/>
              <a:gd name="connsiteY3" fmla="*/ 8639175 h 8639175"/>
              <a:gd name="connsiteX4" fmla="*/ 0 w 8316912"/>
              <a:gd name="connsiteY4" fmla="*/ 7958722 h 863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6912" h="8639175">
                <a:moveTo>
                  <a:pt x="0" y="0"/>
                </a:moveTo>
                <a:lnTo>
                  <a:pt x="8316912" y="0"/>
                </a:lnTo>
                <a:lnTo>
                  <a:pt x="8316912" y="8639175"/>
                </a:lnTo>
                <a:lnTo>
                  <a:pt x="680452" y="8639175"/>
                </a:lnTo>
                <a:lnTo>
                  <a:pt x="0" y="795872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332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1866900" y="1992630"/>
            <a:ext cx="6301740" cy="6301740"/>
          </a:xfrm>
          <a:custGeom>
            <a:avLst/>
            <a:gdLst>
              <a:gd name="connsiteX0" fmla="*/ 0 w 6301740"/>
              <a:gd name="connsiteY0" fmla="*/ 0 h 6301740"/>
              <a:gd name="connsiteX1" fmla="*/ 5694813 w 6301740"/>
              <a:gd name="connsiteY1" fmla="*/ 0 h 6301740"/>
              <a:gd name="connsiteX2" fmla="*/ 6301740 w 6301740"/>
              <a:gd name="connsiteY2" fmla="*/ 606927 h 6301740"/>
              <a:gd name="connsiteX3" fmla="*/ 6301740 w 6301740"/>
              <a:gd name="connsiteY3" fmla="*/ 6301740 h 6301740"/>
              <a:gd name="connsiteX4" fmla="*/ 606927 w 6301740"/>
              <a:gd name="connsiteY4" fmla="*/ 6301740 h 6301740"/>
              <a:gd name="connsiteX5" fmla="*/ 0 w 6301740"/>
              <a:gd name="connsiteY5" fmla="*/ 5694813 h 630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1740" h="6301740">
                <a:moveTo>
                  <a:pt x="0" y="0"/>
                </a:moveTo>
                <a:lnTo>
                  <a:pt x="5694813" y="0"/>
                </a:lnTo>
                <a:lnTo>
                  <a:pt x="6301740" y="606927"/>
                </a:lnTo>
                <a:lnTo>
                  <a:pt x="6301740" y="6301740"/>
                </a:lnTo>
                <a:lnTo>
                  <a:pt x="606927" y="6301740"/>
                </a:lnTo>
                <a:lnTo>
                  <a:pt x="0" y="56948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7ECEDA7C-2D2F-4121-9D2F-14101F4E3D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32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6798627" y="1702219"/>
            <a:ext cx="10663873" cy="6882562"/>
          </a:xfrm>
          <a:custGeom>
            <a:avLst/>
            <a:gdLst>
              <a:gd name="connsiteX0" fmla="*/ 0 w 10663873"/>
              <a:gd name="connsiteY0" fmla="*/ 0 h 6882562"/>
              <a:gd name="connsiteX1" fmla="*/ 9985389 w 10663873"/>
              <a:gd name="connsiteY1" fmla="*/ 0 h 6882562"/>
              <a:gd name="connsiteX2" fmla="*/ 10663873 w 10663873"/>
              <a:gd name="connsiteY2" fmla="*/ 678486 h 6882562"/>
              <a:gd name="connsiteX3" fmla="*/ 10663873 w 10663873"/>
              <a:gd name="connsiteY3" fmla="*/ 6882562 h 6882562"/>
              <a:gd name="connsiteX4" fmla="*/ 678486 w 10663873"/>
              <a:gd name="connsiteY4" fmla="*/ 6882562 h 6882562"/>
              <a:gd name="connsiteX5" fmla="*/ 0 w 10663873"/>
              <a:gd name="connsiteY5" fmla="*/ 6204076 h 688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3873" h="6882562">
                <a:moveTo>
                  <a:pt x="0" y="0"/>
                </a:moveTo>
                <a:lnTo>
                  <a:pt x="9985389" y="0"/>
                </a:lnTo>
                <a:lnTo>
                  <a:pt x="10663873" y="678486"/>
                </a:lnTo>
                <a:lnTo>
                  <a:pt x="10663873" y="6882562"/>
                </a:lnTo>
                <a:lnTo>
                  <a:pt x="678486" y="6882562"/>
                </a:lnTo>
                <a:lnTo>
                  <a:pt x="0" y="62040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CCCBAA28-E3F5-420C-AC76-BAB7ECA79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041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9144000" y="0"/>
            <a:ext cx="7353300" cy="10287000"/>
          </a:xfrm>
          <a:custGeom>
            <a:avLst/>
            <a:gdLst>
              <a:gd name="connsiteX0" fmla="*/ 0 w 7353300"/>
              <a:gd name="connsiteY0" fmla="*/ 0 h 10287000"/>
              <a:gd name="connsiteX1" fmla="*/ 7353300 w 7353300"/>
              <a:gd name="connsiteY1" fmla="*/ 0 h 10287000"/>
              <a:gd name="connsiteX2" fmla="*/ 7353300 w 7353300"/>
              <a:gd name="connsiteY2" fmla="*/ 10287000 h 10287000"/>
              <a:gd name="connsiteX3" fmla="*/ 0 w 73533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3300" h="10287000">
                <a:moveTo>
                  <a:pt x="0" y="0"/>
                </a:moveTo>
                <a:lnTo>
                  <a:pt x="7353300" y="0"/>
                </a:lnTo>
                <a:lnTo>
                  <a:pt x="73533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3F09C473-47B1-46B9-8FB7-4FF6FE5FEA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211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5486401" y="823912"/>
            <a:ext cx="11976099" cy="6196320"/>
          </a:xfrm>
          <a:custGeom>
            <a:avLst/>
            <a:gdLst>
              <a:gd name="connsiteX0" fmla="*/ 0 w 11976099"/>
              <a:gd name="connsiteY0" fmla="*/ 0 h 6196320"/>
              <a:gd name="connsiteX1" fmla="*/ 11274754 w 11976099"/>
              <a:gd name="connsiteY1" fmla="*/ 0 h 6196320"/>
              <a:gd name="connsiteX2" fmla="*/ 11976099 w 11976099"/>
              <a:gd name="connsiteY2" fmla="*/ 701346 h 6196320"/>
              <a:gd name="connsiteX3" fmla="*/ 11976099 w 11976099"/>
              <a:gd name="connsiteY3" fmla="*/ 6196320 h 6196320"/>
              <a:gd name="connsiteX4" fmla="*/ 701346 w 11976099"/>
              <a:gd name="connsiteY4" fmla="*/ 6196320 h 6196320"/>
              <a:gd name="connsiteX5" fmla="*/ 0 w 11976099"/>
              <a:gd name="connsiteY5" fmla="*/ 5494972 h 619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76099" h="6196320">
                <a:moveTo>
                  <a:pt x="0" y="0"/>
                </a:moveTo>
                <a:lnTo>
                  <a:pt x="11274754" y="0"/>
                </a:lnTo>
                <a:lnTo>
                  <a:pt x="11976099" y="701346"/>
                </a:lnTo>
                <a:lnTo>
                  <a:pt x="11976099" y="6196320"/>
                </a:lnTo>
                <a:lnTo>
                  <a:pt x="701346" y="6196320"/>
                </a:lnTo>
                <a:lnTo>
                  <a:pt x="0" y="549497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8F58B3E6-32F8-442F-8C5B-1F85B478C4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894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3" y="1799302"/>
            <a:ext cx="18287999" cy="8487698"/>
          </a:xfrm>
          <a:custGeom>
            <a:avLst/>
            <a:gdLst>
              <a:gd name="connsiteX0" fmla="*/ 0 w 18287999"/>
              <a:gd name="connsiteY0" fmla="*/ 0 h 8487698"/>
              <a:gd name="connsiteX1" fmla="*/ 18287999 w 18287999"/>
              <a:gd name="connsiteY1" fmla="*/ 0 h 8487698"/>
              <a:gd name="connsiteX2" fmla="*/ 18287999 w 18287999"/>
              <a:gd name="connsiteY2" fmla="*/ 8487698 h 8487698"/>
              <a:gd name="connsiteX3" fmla="*/ 0 w 18287999"/>
              <a:gd name="connsiteY3" fmla="*/ 8487698 h 848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7999" h="8487698">
                <a:moveTo>
                  <a:pt x="0" y="0"/>
                </a:moveTo>
                <a:lnTo>
                  <a:pt x="18287999" y="0"/>
                </a:lnTo>
                <a:lnTo>
                  <a:pt x="18287999" y="8487698"/>
                </a:lnTo>
                <a:lnTo>
                  <a:pt x="0" y="84876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2529C815-6AD0-4720-9210-DAA1BBAE47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420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1657350" y="2228850"/>
            <a:ext cx="5829304" cy="5829300"/>
          </a:xfrm>
          <a:custGeom>
            <a:avLst/>
            <a:gdLst>
              <a:gd name="connsiteX0" fmla="*/ 0 w 5829304"/>
              <a:gd name="connsiteY0" fmla="*/ 0 h 5829300"/>
              <a:gd name="connsiteX1" fmla="*/ 5267878 w 5829304"/>
              <a:gd name="connsiteY1" fmla="*/ 0 h 5829300"/>
              <a:gd name="connsiteX2" fmla="*/ 5829304 w 5829304"/>
              <a:gd name="connsiteY2" fmla="*/ 561426 h 5829300"/>
              <a:gd name="connsiteX3" fmla="*/ 5829304 w 5829304"/>
              <a:gd name="connsiteY3" fmla="*/ 5829300 h 5829300"/>
              <a:gd name="connsiteX4" fmla="*/ 561426 w 5829304"/>
              <a:gd name="connsiteY4" fmla="*/ 5829300 h 5829300"/>
              <a:gd name="connsiteX5" fmla="*/ 0 w 5829304"/>
              <a:gd name="connsiteY5" fmla="*/ 526787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9304" h="5829300">
                <a:moveTo>
                  <a:pt x="0" y="0"/>
                </a:moveTo>
                <a:lnTo>
                  <a:pt x="5267878" y="0"/>
                </a:lnTo>
                <a:lnTo>
                  <a:pt x="5829304" y="561426"/>
                </a:lnTo>
                <a:lnTo>
                  <a:pt x="5829304" y="5829300"/>
                </a:lnTo>
                <a:lnTo>
                  <a:pt x="561426" y="5829300"/>
                </a:lnTo>
                <a:lnTo>
                  <a:pt x="0" y="526787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F34859F5-F475-46F8-A512-500F2491B2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573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4824413" y="823913"/>
            <a:ext cx="8639174" cy="8639174"/>
          </a:xfrm>
          <a:custGeom>
            <a:avLst/>
            <a:gdLst>
              <a:gd name="connsiteX0" fmla="*/ 0 w 8639174"/>
              <a:gd name="connsiteY0" fmla="*/ 0 h 8639174"/>
              <a:gd name="connsiteX1" fmla="*/ 7789252 w 8639174"/>
              <a:gd name="connsiteY1" fmla="*/ 0 h 8639174"/>
              <a:gd name="connsiteX2" fmla="*/ 8639174 w 8639174"/>
              <a:gd name="connsiteY2" fmla="*/ 849922 h 8639174"/>
              <a:gd name="connsiteX3" fmla="*/ 8639174 w 8639174"/>
              <a:gd name="connsiteY3" fmla="*/ 8639174 h 8639174"/>
              <a:gd name="connsiteX4" fmla="*/ 849922 w 8639174"/>
              <a:gd name="connsiteY4" fmla="*/ 8639174 h 8639174"/>
              <a:gd name="connsiteX5" fmla="*/ 0 w 8639174"/>
              <a:gd name="connsiteY5" fmla="*/ 7789252 h 863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39174" h="8639174">
                <a:moveTo>
                  <a:pt x="0" y="0"/>
                </a:moveTo>
                <a:lnTo>
                  <a:pt x="7789252" y="0"/>
                </a:lnTo>
                <a:lnTo>
                  <a:pt x="8639174" y="849922"/>
                </a:lnTo>
                <a:lnTo>
                  <a:pt x="8639174" y="8639174"/>
                </a:lnTo>
                <a:lnTo>
                  <a:pt x="849922" y="8639174"/>
                </a:lnTo>
                <a:lnTo>
                  <a:pt x="0" y="778925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FFC9065E-E051-4C87-985F-C15566CFAF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820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10287000"/>
          </a:xfrm>
          <a:custGeom>
            <a:avLst/>
            <a:gdLst>
              <a:gd name="connsiteX0" fmla="*/ 0 w 9144000"/>
              <a:gd name="connsiteY0" fmla="*/ 0 h 10287000"/>
              <a:gd name="connsiteX1" fmla="*/ 9144000 w 9144000"/>
              <a:gd name="connsiteY1" fmla="*/ 0 h 10287000"/>
              <a:gd name="connsiteX2" fmla="*/ 9144000 w 9144000"/>
              <a:gd name="connsiteY2" fmla="*/ 10287000 h 10287000"/>
              <a:gd name="connsiteX3" fmla="*/ 0 w 9144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40CAB044-B064-4F87-8ED2-CAE0B0B01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6" y="803182"/>
            <a:ext cx="1962243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0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5223329" y="5159831"/>
            <a:ext cx="3904342" cy="3904339"/>
          </a:xfrm>
          <a:custGeom>
            <a:avLst/>
            <a:gdLst>
              <a:gd name="connsiteX0" fmla="*/ 0 w 3904342"/>
              <a:gd name="connsiteY0" fmla="*/ 0 h 3904339"/>
              <a:gd name="connsiteX1" fmla="*/ 3528311 w 3904342"/>
              <a:gd name="connsiteY1" fmla="*/ 0 h 3904339"/>
              <a:gd name="connsiteX2" fmla="*/ 3904342 w 3904342"/>
              <a:gd name="connsiteY2" fmla="*/ 376031 h 3904339"/>
              <a:gd name="connsiteX3" fmla="*/ 3904342 w 3904342"/>
              <a:gd name="connsiteY3" fmla="*/ 3904339 h 3904339"/>
              <a:gd name="connsiteX4" fmla="*/ 376031 w 3904342"/>
              <a:gd name="connsiteY4" fmla="*/ 3904339 h 3904339"/>
              <a:gd name="connsiteX5" fmla="*/ 0 w 3904342"/>
              <a:gd name="connsiteY5" fmla="*/ 3528308 h 390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4342" h="3904339">
                <a:moveTo>
                  <a:pt x="0" y="0"/>
                </a:moveTo>
                <a:lnTo>
                  <a:pt x="3528311" y="0"/>
                </a:lnTo>
                <a:lnTo>
                  <a:pt x="3904342" y="376031"/>
                </a:lnTo>
                <a:lnTo>
                  <a:pt x="3904342" y="3904339"/>
                </a:lnTo>
                <a:lnTo>
                  <a:pt x="376031" y="3904339"/>
                </a:lnTo>
                <a:lnTo>
                  <a:pt x="0" y="35283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9160329" y="1222832"/>
            <a:ext cx="3904342" cy="3904339"/>
          </a:xfrm>
          <a:custGeom>
            <a:avLst/>
            <a:gdLst>
              <a:gd name="connsiteX0" fmla="*/ 0 w 3904342"/>
              <a:gd name="connsiteY0" fmla="*/ 0 h 3904339"/>
              <a:gd name="connsiteX1" fmla="*/ 3528311 w 3904342"/>
              <a:gd name="connsiteY1" fmla="*/ 0 h 3904339"/>
              <a:gd name="connsiteX2" fmla="*/ 3904342 w 3904342"/>
              <a:gd name="connsiteY2" fmla="*/ 376031 h 3904339"/>
              <a:gd name="connsiteX3" fmla="*/ 3904342 w 3904342"/>
              <a:gd name="connsiteY3" fmla="*/ 3904339 h 3904339"/>
              <a:gd name="connsiteX4" fmla="*/ 376031 w 3904342"/>
              <a:gd name="connsiteY4" fmla="*/ 3904339 h 3904339"/>
              <a:gd name="connsiteX5" fmla="*/ 0 w 3904342"/>
              <a:gd name="connsiteY5" fmla="*/ 3528308 h 390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4342" h="3904339">
                <a:moveTo>
                  <a:pt x="0" y="0"/>
                </a:moveTo>
                <a:lnTo>
                  <a:pt x="3528311" y="0"/>
                </a:lnTo>
                <a:lnTo>
                  <a:pt x="3904342" y="376031"/>
                </a:lnTo>
                <a:lnTo>
                  <a:pt x="3904342" y="3904339"/>
                </a:lnTo>
                <a:lnTo>
                  <a:pt x="376031" y="3904339"/>
                </a:lnTo>
                <a:lnTo>
                  <a:pt x="0" y="35283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6" name="Grafik 15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9016A925-58B6-403B-BF28-3684C80F85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261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13"/>
          </p:nvPr>
        </p:nvSpPr>
        <p:spPr>
          <a:xfrm>
            <a:off x="10995538" y="5291291"/>
            <a:ext cx="3401961" cy="3401961"/>
          </a:xfrm>
          <a:custGeom>
            <a:avLst/>
            <a:gdLst>
              <a:gd name="connsiteX0" fmla="*/ 0 w 3401961"/>
              <a:gd name="connsiteY0" fmla="*/ 0 h 3401961"/>
              <a:gd name="connsiteX1" fmla="*/ 2764116 w 3401961"/>
              <a:gd name="connsiteY1" fmla="*/ 0 h 3401961"/>
              <a:gd name="connsiteX2" fmla="*/ 3401961 w 3401961"/>
              <a:gd name="connsiteY2" fmla="*/ 637846 h 3401961"/>
              <a:gd name="connsiteX3" fmla="*/ 3401961 w 3401961"/>
              <a:gd name="connsiteY3" fmla="*/ 3401961 h 3401961"/>
              <a:gd name="connsiteX4" fmla="*/ 0 w 3401961"/>
              <a:gd name="connsiteY4" fmla="*/ 3401961 h 3401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1961" h="3401961">
                <a:moveTo>
                  <a:pt x="0" y="0"/>
                </a:moveTo>
                <a:lnTo>
                  <a:pt x="2764116" y="0"/>
                </a:lnTo>
                <a:lnTo>
                  <a:pt x="3401961" y="637846"/>
                </a:lnTo>
                <a:lnTo>
                  <a:pt x="3401961" y="3401961"/>
                </a:lnTo>
                <a:lnTo>
                  <a:pt x="0" y="340196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/>
          </p:nvPr>
        </p:nvSpPr>
        <p:spPr>
          <a:xfrm>
            <a:off x="7446092" y="5291291"/>
            <a:ext cx="3401961" cy="3401961"/>
          </a:xfrm>
          <a:custGeom>
            <a:avLst/>
            <a:gdLst>
              <a:gd name="connsiteX0" fmla="*/ 0 w 3401961"/>
              <a:gd name="connsiteY0" fmla="*/ 0 h 3401961"/>
              <a:gd name="connsiteX1" fmla="*/ 3401961 w 3401961"/>
              <a:gd name="connsiteY1" fmla="*/ 0 h 3401961"/>
              <a:gd name="connsiteX2" fmla="*/ 3401961 w 3401961"/>
              <a:gd name="connsiteY2" fmla="*/ 3401961 h 3401961"/>
              <a:gd name="connsiteX3" fmla="*/ 663244 w 3401961"/>
              <a:gd name="connsiteY3" fmla="*/ 3401961 h 3401961"/>
              <a:gd name="connsiteX4" fmla="*/ 0 w 3401961"/>
              <a:gd name="connsiteY4" fmla="*/ 2738716 h 3401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1961" h="3401961">
                <a:moveTo>
                  <a:pt x="0" y="0"/>
                </a:moveTo>
                <a:lnTo>
                  <a:pt x="3401961" y="0"/>
                </a:lnTo>
                <a:lnTo>
                  <a:pt x="3401961" y="3401961"/>
                </a:lnTo>
                <a:lnTo>
                  <a:pt x="663244" y="3401961"/>
                </a:lnTo>
                <a:lnTo>
                  <a:pt x="0" y="27387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7446092" y="1741539"/>
            <a:ext cx="3401961" cy="3401961"/>
          </a:xfrm>
          <a:custGeom>
            <a:avLst/>
            <a:gdLst>
              <a:gd name="connsiteX0" fmla="*/ 0 w 3401961"/>
              <a:gd name="connsiteY0" fmla="*/ 0 h 3401961"/>
              <a:gd name="connsiteX1" fmla="*/ 2764116 w 3401961"/>
              <a:gd name="connsiteY1" fmla="*/ 0 h 3401961"/>
              <a:gd name="connsiteX2" fmla="*/ 3401961 w 3401961"/>
              <a:gd name="connsiteY2" fmla="*/ 637846 h 3401961"/>
              <a:gd name="connsiteX3" fmla="*/ 3401961 w 3401961"/>
              <a:gd name="connsiteY3" fmla="*/ 3401961 h 3401961"/>
              <a:gd name="connsiteX4" fmla="*/ 0 w 3401961"/>
              <a:gd name="connsiteY4" fmla="*/ 3401961 h 3401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1961" h="3401961">
                <a:moveTo>
                  <a:pt x="0" y="0"/>
                </a:moveTo>
                <a:lnTo>
                  <a:pt x="2764116" y="0"/>
                </a:lnTo>
                <a:lnTo>
                  <a:pt x="3401961" y="637846"/>
                </a:lnTo>
                <a:lnTo>
                  <a:pt x="3401961" y="3401961"/>
                </a:lnTo>
                <a:lnTo>
                  <a:pt x="0" y="340196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890501" y="1741538"/>
            <a:ext cx="3401961" cy="3401961"/>
          </a:xfrm>
          <a:custGeom>
            <a:avLst/>
            <a:gdLst>
              <a:gd name="connsiteX0" fmla="*/ 0 w 3401961"/>
              <a:gd name="connsiteY0" fmla="*/ 0 h 3401961"/>
              <a:gd name="connsiteX1" fmla="*/ 3401961 w 3401961"/>
              <a:gd name="connsiteY1" fmla="*/ 0 h 3401961"/>
              <a:gd name="connsiteX2" fmla="*/ 3401961 w 3401961"/>
              <a:gd name="connsiteY2" fmla="*/ 3401961 h 3401961"/>
              <a:gd name="connsiteX3" fmla="*/ 663244 w 3401961"/>
              <a:gd name="connsiteY3" fmla="*/ 3401961 h 3401961"/>
              <a:gd name="connsiteX4" fmla="*/ 0 w 3401961"/>
              <a:gd name="connsiteY4" fmla="*/ 2738716 h 3401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1961" h="3401961">
                <a:moveTo>
                  <a:pt x="0" y="0"/>
                </a:moveTo>
                <a:lnTo>
                  <a:pt x="3401961" y="0"/>
                </a:lnTo>
                <a:lnTo>
                  <a:pt x="3401961" y="3401961"/>
                </a:lnTo>
                <a:lnTo>
                  <a:pt x="663244" y="3401961"/>
                </a:lnTo>
                <a:lnTo>
                  <a:pt x="0" y="27387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5" name="Grafik 2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6433A7F0-108D-470D-8D58-49839DB85C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38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9805610" y="7577932"/>
            <a:ext cx="6729791" cy="2709069"/>
          </a:xfrm>
          <a:custGeom>
            <a:avLst/>
            <a:gdLst>
              <a:gd name="connsiteX0" fmla="*/ 0 w 6729791"/>
              <a:gd name="connsiteY0" fmla="*/ 0 h 2709069"/>
              <a:gd name="connsiteX1" fmla="*/ 6293133 w 6729791"/>
              <a:gd name="connsiteY1" fmla="*/ 0 h 2709069"/>
              <a:gd name="connsiteX2" fmla="*/ 6729791 w 6729791"/>
              <a:gd name="connsiteY2" fmla="*/ 436658 h 2709069"/>
              <a:gd name="connsiteX3" fmla="*/ 6729791 w 6729791"/>
              <a:gd name="connsiteY3" fmla="*/ 2709069 h 2709069"/>
              <a:gd name="connsiteX4" fmla="*/ 0 w 6729791"/>
              <a:gd name="connsiteY4" fmla="*/ 2709069 h 2709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791" h="2709069">
                <a:moveTo>
                  <a:pt x="0" y="0"/>
                </a:moveTo>
                <a:lnTo>
                  <a:pt x="6293133" y="0"/>
                </a:lnTo>
                <a:lnTo>
                  <a:pt x="6729791" y="436658"/>
                </a:lnTo>
                <a:lnTo>
                  <a:pt x="6729791" y="2709069"/>
                </a:lnTo>
                <a:lnTo>
                  <a:pt x="0" y="270906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9805610" y="2999721"/>
            <a:ext cx="6729791" cy="4287559"/>
          </a:xfrm>
          <a:custGeom>
            <a:avLst/>
            <a:gdLst>
              <a:gd name="connsiteX0" fmla="*/ 0 w 6729791"/>
              <a:gd name="connsiteY0" fmla="*/ 0 h 4287559"/>
              <a:gd name="connsiteX1" fmla="*/ 6293134 w 6729791"/>
              <a:gd name="connsiteY1" fmla="*/ 0 h 4287559"/>
              <a:gd name="connsiteX2" fmla="*/ 6729791 w 6729791"/>
              <a:gd name="connsiteY2" fmla="*/ 436658 h 4287559"/>
              <a:gd name="connsiteX3" fmla="*/ 6729791 w 6729791"/>
              <a:gd name="connsiteY3" fmla="*/ 4287559 h 4287559"/>
              <a:gd name="connsiteX4" fmla="*/ 452066 w 6729791"/>
              <a:gd name="connsiteY4" fmla="*/ 4287559 h 4287559"/>
              <a:gd name="connsiteX5" fmla="*/ 0 w 6729791"/>
              <a:gd name="connsiteY5" fmla="*/ 3835494 h 428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29791" h="4287559">
                <a:moveTo>
                  <a:pt x="0" y="0"/>
                </a:moveTo>
                <a:lnTo>
                  <a:pt x="6293134" y="0"/>
                </a:lnTo>
                <a:lnTo>
                  <a:pt x="6729791" y="436658"/>
                </a:lnTo>
                <a:lnTo>
                  <a:pt x="6729791" y="4287559"/>
                </a:lnTo>
                <a:lnTo>
                  <a:pt x="452066" y="4287559"/>
                </a:lnTo>
                <a:lnTo>
                  <a:pt x="0" y="383549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9805609" y="0"/>
            <a:ext cx="6729791" cy="2709069"/>
          </a:xfrm>
          <a:custGeom>
            <a:avLst/>
            <a:gdLst>
              <a:gd name="connsiteX0" fmla="*/ 0 w 6729791"/>
              <a:gd name="connsiteY0" fmla="*/ 0 h 2709069"/>
              <a:gd name="connsiteX1" fmla="*/ 6729791 w 6729791"/>
              <a:gd name="connsiteY1" fmla="*/ 0 h 2709069"/>
              <a:gd name="connsiteX2" fmla="*/ 6729791 w 6729791"/>
              <a:gd name="connsiteY2" fmla="*/ 2709069 h 2709069"/>
              <a:gd name="connsiteX3" fmla="*/ 452066 w 6729791"/>
              <a:gd name="connsiteY3" fmla="*/ 2709069 h 2709069"/>
              <a:gd name="connsiteX4" fmla="*/ 0 w 6729791"/>
              <a:gd name="connsiteY4" fmla="*/ 2257004 h 2709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9791" h="2709069">
                <a:moveTo>
                  <a:pt x="0" y="0"/>
                </a:moveTo>
                <a:lnTo>
                  <a:pt x="6729791" y="0"/>
                </a:lnTo>
                <a:lnTo>
                  <a:pt x="6729791" y="2709069"/>
                </a:lnTo>
                <a:lnTo>
                  <a:pt x="452066" y="2709069"/>
                </a:lnTo>
                <a:lnTo>
                  <a:pt x="0" y="225700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8" name="Grafik 27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050F76FF-852E-426C-8DFD-22230AD9A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507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9144000" y="0"/>
            <a:ext cx="9144000" cy="10287000"/>
          </a:xfrm>
          <a:custGeom>
            <a:avLst/>
            <a:gdLst>
              <a:gd name="connsiteX0" fmla="*/ 0 w 9144000"/>
              <a:gd name="connsiteY0" fmla="*/ 0 h 10287000"/>
              <a:gd name="connsiteX1" fmla="*/ 9144000 w 9144000"/>
              <a:gd name="connsiteY1" fmla="*/ 0 h 10287000"/>
              <a:gd name="connsiteX2" fmla="*/ 9144000 w 9144000"/>
              <a:gd name="connsiteY2" fmla="*/ 10287000 h 10287000"/>
              <a:gd name="connsiteX3" fmla="*/ 0 w 9144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A2812358-585C-4E46-A840-11D8BB634C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495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/>
          </p:nvPr>
        </p:nvSpPr>
        <p:spPr>
          <a:xfrm>
            <a:off x="10121209" y="5246688"/>
            <a:ext cx="3101558" cy="3101558"/>
          </a:xfrm>
          <a:custGeom>
            <a:avLst/>
            <a:gdLst>
              <a:gd name="connsiteX0" fmla="*/ 0 w 3101558"/>
              <a:gd name="connsiteY0" fmla="*/ 0 h 3101558"/>
              <a:gd name="connsiteX1" fmla="*/ 3101558 w 3101558"/>
              <a:gd name="connsiteY1" fmla="*/ 0 h 3101558"/>
              <a:gd name="connsiteX2" fmla="*/ 3101558 w 3101558"/>
              <a:gd name="connsiteY2" fmla="*/ 3101558 h 3101558"/>
              <a:gd name="connsiteX3" fmla="*/ 688645 w 3101558"/>
              <a:gd name="connsiteY3" fmla="*/ 3101558 h 3101558"/>
              <a:gd name="connsiteX4" fmla="*/ 0 w 3101558"/>
              <a:gd name="connsiteY4" fmla="*/ 2412912 h 310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1558" h="3101558">
                <a:moveTo>
                  <a:pt x="0" y="0"/>
                </a:moveTo>
                <a:lnTo>
                  <a:pt x="3101558" y="0"/>
                </a:lnTo>
                <a:lnTo>
                  <a:pt x="3101558" y="3101558"/>
                </a:lnTo>
                <a:lnTo>
                  <a:pt x="688645" y="3101558"/>
                </a:lnTo>
                <a:lnTo>
                  <a:pt x="0" y="24129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3"/>
          </p:nvPr>
        </p:nvSpPr>
        <p:spPr>
          <a:xfrm>
            <a:off x="13411888" y="1957388"/>
            <a:ext cx="3101558" cy="3101558"/>
          </a:xfrm>
          <a:custGeom>
            <a:avLst/>
            <a:gdLst>
              <a:gd name="connsiteX0" fmla="*/ 0 w 3101558"/>
              <a:gd name="connsiteY0" fmla="*/ 0 h 3101558"/>
              <a:gd name="connsiteX1" fmla="*/ 2412913 w 3101558"/>
              <a:gd name="connsiteY1" fmla="*/ 0 h 3101558"/>
              <a:gd name="connsiteX2" fmla="*/ 3101558 w 3101558"/>
              <a:gd name="connsiteY2" fmla="*/ 688646 h 3101558"/>
              <a:gd name="connsiteX3" fmla="*/ 3101558 w 3101558"/>
              <a:gd name="connsiteY3" fmla="*/ 3101558 h 3101558"/>
              <a:gd name="connsiteX4" fmla="*/ 0 w 3101558"/>
              <a:gd name="connsiteY4" fmla="*/ 3101558 h 310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1558" h="3101558">
                <a:moveTo>
                  <a:pt x="0" y="0"/>
                </a:moveTo>
                <a:lnTo>
                  <a:pt x="2412913" y="0"/>
                </a:lnTo>
                <a:lnTo>
                  <a:pt x="3101558" y="688646"/>
                </a:lnTo>
                <a:lnTo>
                  <a:pt x="3101558" y="3101558"/>
                </a:lnTo>
                <a:lnTo>
                  <a:pt x="0" y="310155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/>
          </p:nvPr>
        </p:nvSpPr>
        <p:spPr>
          <a:xfrm>
            <a:off x="13411888" y="5246688"/>
            <a:ext cx="3101558" cy="3101558"/>
          </a:xfrm>
          <a:custGeom>
            <a:avLst/>
            <a:gdLst>
              <a:gd name="connsiteX0" fmla="*/ 0 w 3101558"/>
              <a:gd name="connsiteY0" fmla="*/ 0 h 3101558"/>
              <a:gd name="connsiteX1" fmla="*/ 3101558 w 3101558"/>
              <a:gd name="connsiteY1" fmla="*/ 0 h 3101558"/>
              <a:gd name="connsiteX2" fmla="*/ 3101558 w 3101558"/>
              <a:gd name="connsiteY2" fmla="*/ 3101558 h 3101558"/>
              <a:gd name="connsiteX3" fmla="*/ 0 w 3101558"/>
              <a:gd name="connsiteY3" fmla="*/ 3101558 h 310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1558" h="3101558">
                <a:moveTo>
                  <a:pt x="0" y="0"/>
                </a:moveTo>
                <a:lnTo>
                  <a:pt x="3101558" y="0"/>
                </a:lnTo>
                <a:lnTo>
                  <a:pt x="3101558" y="3101558"/>
                </a:lnTo>
                <a:lnTo>
                  <a:pt x="0" y="310155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0121209" y="1958410"/>
            <a:ext cx="3101558" cy="3101558"/>
          </a:xfrm>
          <a:custGeom>
            <a:avLst/>
            <a:gdLst>
              <a:gd name="connsiteX0" fmla="*/ 0 w 3101558"/>
              <a:gd name="connsiteY0" fmla="*/ 0 h 3101558"/>
              <a:gd name="connsiteX1" fmla="*/ 3101558 w 3101558"/>
              <a:gd name="connsiteY1" fmla="*/ 0 h 3101558"/>
              <a:gd name="connsiteX2" fmla="*/ 3101558 w 3101558"/>
              <a:gd name="connsiteY2" fmla="*/ 3101558 h 3101558"/>
              <a:gd name="connsiteX3" fmla="*/ 0 w 3101558"/>
              <a:gd name="connsiteY3" fmla="*/ 3101558 h 310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1558" h="3101558">
                <a:moveTo>
                  <a:pt x="0" y="0"/>
                </a:moveTo>
                <a:lnTo>
                  <a:pt x="3101558" y="0"/>
                </a:lnTo>
                <a:lnTo>
                  <a:pt x="3101558" y="3101558"/>
                </a:lnTo>
                <a:lnTo>
                  <a:pt x="0" y="310155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5" name="Grafik 2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C6C9D37A-7CAC-4F4A-8632-CA0739D79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922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3394245" y="1957388"/>
            <a:ext cx="3101557" cy="6390858"/>
          </a:xfrm>
          <a:custGeom>
            <a:avLst/>
            <a:gdLst>
              <a:gd name="connsiteX0" fmla="*/ 0 w 3101557"/>
              <a:gd name="connsiteY0" fmla="*/ 0 h 6390858"/>
              <a:gd name="connsiteX1" fmla="*/ 2412912 w 3101557"/>
              <a:gd name="connsiteY1" fmla="*/ 0 h 6390858"/>
              <a:gd name="connsiteX2" fmla="*/ 3101557 w 3101557"/>
              <a:gd name="connsiteY2" fmla="*/ 688646 h 6390858"/>
              <a:gd name="connsiteX3" fmla="*/ 3101557 w 3101557"/>
              <a:gd name="connsiteY3" fmla="*/ 6390858 h 6390858"/>
              <a:gd name="connsiteX4" fmla="*/ 0 w 3101557"/>
              <a:gd name="connsiteY4" fmla="*/ 6390858 h 639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1557" h="6390858">
                <a:moveTo>
                  <a:pt x="0" y="0"/>
                </a:moveTo>
                <a:lnTo>
                  <a:pt x="2412912" y="0"/>
                </a:lnTo>
                <a:lnTo>
                  <a:pt x="3101557" y="688646"/>
                </a:lnTo>
                <a:lnTo>
                  <a:pt x="3101557" y="6390858"/>
                </a:lnTo>
                <a:lnTo>
                  <a:pt x="0" y="639085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10103565" y="5246688"/>
            <a:ext cx="3101558" cy="3101558"/>
          </a:xfrm>
          <a:custGeom>
            <a:avLst/>
            <a:gdLst>
              <a:gd name="connsiteX0" fmla="*/ 0 w 3101558"/>
              <a:gd name="connsiteY0" fmla="*/ 0 h 3101558"/>
              <a:gd name="connsiteX1" fmla="*/ 3101558 w 3101558"/>
              <a:gd name="connsiteY1" fmla="*/ 0 h 3101558"/>
              <a:gd name="connsiteX2" fmla="*/ 3101558 w 3101558"/>
              <a:gd name="connsiteY2" fmla="*/ 3101558 h 3101558"/>
              <a:gd name="connsiteX3" fmla="*/ 688647 w 3101558"/>
              <a:gd name="connsiteY3" fmla="*/ 3101558 h 3101558"/>
              <a:gd name="connsiteX4" fmla="*/ 0 w 3101558"/>
              <a:gd name="connsiteY4" fmla="*/ 2412910 h 310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1558" h="3101558">
                <a:moveTo>
                  <a:pt x="0" y="0"/>
                </a:moveTo>
                <a:lnTo>
                  <a:pt x="3101558" y="0"/>
                </a:lnTo>
                <a:lnTo>
                  <a:pt x="3101558" y="3101558"/>
                </a:lnTo>
                <a:lnTo>
                  <a:pt x="688647" y="3101558"/>
                </a:lnTo>
                <a:lnTo>
                  <a:pt x="0" y="241291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10103565" y="1958410"/>
            <a:ext cx="3101558" cy="3101558"/>
          </a:xfrm>
          <a:custGeom>
            <a:avLst/>
            <a:gdLst>
              <a:gd name="connsiteX0" fmla="*/ 0 w 3101558"/>
              <a:gd name="connsiteY0" fmla="*/ 0 h 3101558"/>
              <a:gd name="connsiteX1" fmla="*/ 3101558 w 3101558"/>
              <a:gd name="connsiteY1" fmla="*/ 0 h 3101558"/>
              <a:gd name="connsiteX2" fmla="*/ 3101558 w 3101558"/>
              <a:gd name="connsiteY2" fmla="*/ 3101558 h 3101558"/>
              <a:gd name="connsiteX3" fmla="*/ 0 w 3101558"/>
              <a:gd name="connsiteY3" fmla="*/ 3101558 h 310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1558" h="3101558">
                <a:moveTo>
                  <a:pt x="0" y="0"/>
                </a:moveTo>
                <a:lnTo>
                  <a:pt x="3101558" y="0"/>
                </a:lnTo>
                <a:lnTo>
                  <a:pt x="3101558" y="3101558"/>
                </a:lnTo>
                <a:lnTo>
                  <a:pt x="0" y="310155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8" name="Grafik 27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C7079CE5-B403-433D-AB5D-754A94C2DC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844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0477500" y="6306822"/>
            <a:ext cx="6392236" cy="2041425"/>
          </a:xfrm>
          <a:custGeom>
            <a:avLst/>
            <a:gdLst>
              <a:gd name="connsiteX0" fmla="*/ 0 w 6392236"/>
              <a:gd name="connsiteY0" fmla="*/ 0 h 2041425"/>
              <a:gd name="connsiteX1" fmla="*/ 6392236 w 6392236"/>
              <a:gd name="connsiteY1" fmla="*/ 0 h 2041425"/>
              <a:gd name="connsiteX2" fmla="*/ 6392236 w 6392236"/>
              <a:gd name="connsiteY2" fmla="*/ 2041425 h 2041425"/>
              <a:gd name="connsiteX3" fmla="*/ 643195 w 6392236"/>
              <a:gd name="connsiteY3" fmla="*/ 2041425 h 2041425"/>
              <a:gd name="connsiteX4" fmla="*/ 0 w 6392236"/>
              <a:gd name="connsiteY4" fmla="*/ 1398229 h 20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2236" h="2041425">
                <a:moveTo>
                  <a:pt x="0" y="0"/>
                </a:moveTo>
                <a:lnTo>
                  <a:pt x="6392236" y="0"/>
                </a:lnTo>
                <a:lnTo>
                  <a:pt x="6392236" y="2041425"/>
                </a:lnTo>
                <a:lnTo>
                  <a:pt x="643195" y="2041425"/>
                </a:lnTo>
                <a:lnTo>
                  <a:pt x="0" y="13982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10477500" y="4132105"/>
            <a:ext cx="6392236" cy="2041425"/>
          </a:xfrm>
          <a:custGeom>
            <a:avLst/>
            <a:gdLst>
              <a:gd name="connsiteX0" fmla="*/ 0 w 6392236"/>
              <a:gd name="connsiteY0" fmla="*/ 0 h 2041425"/>
              <a:gd name="connsiteX1" fmla="*/ 6392236 w 6392236"/>
              <a:gd name="connsiteY1" fmla="*/ 0 h 2041425"/>
              <a:gd name="connsiteX2" fmla="*/ 6392236 w 6392236"/>
              <a:gd name="connsiteY2" fmla="*/ 2041425 h 2041425"/>
              <a:gd name="connsiteX3" fmla="*/ 0 w 6392236"/>
              <a:gd name="connsiteY3" fmla="*/ 2041425 h 20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2236" h="2041425">
                <a:moveTo>
                  <a:pt x="0" y="0"/>
                </a:moveTo>
                <a:lnTo>
                  <a:pt x="6392236" y="0"/>
                </a:lnTo>
                <a:lnTo>
                  <a:pt x="6392236" y="2041425"/>
                </a:lnTo>
                <a:lnTo>
                  <a:pt x="0" y="20414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10477500" y="1957389"/>
            <a:ext cx="6392236" cy="2041425"/>
          </a:xfrm>
          <a:custGeom>
            <a:avLst/>
            <a:gdLst>
              <a:gd name="connsiteX0" fmla="*/ 0 w 6392236"/>
              <a:gd name="connsiteY0" fmla="*/ 0 h 2041425"/>
              <a:gd name="connsiteX1" fmla="*/ 5747275 w 6392236"/>
              <a:gd name="connsiteY1" fmla="*/ 0 h 2041425"/>
              <a:gd name="connsiteX2" fmla="*/ 6392236 w 6392236"/>
              <a:gd name="connsiteY2" fmla="*/ 644962 h 2041425"/>
              <a:gd name="connsiteX3" fmla="*/ 6392236 w 6392236"/>
              <a:gd name="connsiteY3" fmla="*/ 2041425 h 2041425"/>
              <a:gd name="connsiteX4" fmla="*/ 0 w 6392236"/>
              <a:gd name="connsiteY4" fmla="*/ 2041425 h 20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2236" h="2041425">
                <a:moveTo>
                  <a:pt x="0" y="0"/>
                </a:moveTo>
                <a:lnTo>
                  <a:pt x="5747275" y="0"/>
                </a:lnTo>
                <a:lnTo>
                  <a:pt x="6392236" y="644962"/>
                </a:lnTo>
                <a:lnTo>
                  <a:pt x="6392236" y="2041425"/>
                </a:lnTo>
                <a:lnTo>
                  <a:pt x="0" y="20414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8" name="Grafik 27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472B27BE-35CE-4AD4-8FB4-8DED7093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953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4818820" y="1962046"/>
            <a:ext cx="2050918" cy="6390858"/>
          </a:xfrm>
          <a:custGeom>
            <a:avLst/>
            <a:gdLst>
              <a:gd name="connsiteX0" fmla="*/ 0 w 2050918"/>
              <a:gd name="connsiteY0" fmla="*/ 0 h 6390858"/>
              <a:gd name="connsiteX1" fmla="*/ 1410612 w 2050918"/>
              <a:gd name="connsiteY1" fmla="*/ 0 h 6390858"/>
              <a:gd name="connsiteX2" fmla="*/ 2050918 w 2050918"/>
              <a:gd name="connsiteY2" fmla="*/ 640307 h 6390858"/>
              <a:gd name="connsiteX3" fmla="*/ 2050918 w 2050918"/>
              <a:gd name="connsiteY3" fmla="*/ 6390858 h 6390858"/>
              <a:gd name="connsiteX4" fmla="*/ 0 w 2050918"/>
              <a:gd name="connsiteY4" fmla="*/ 6390858 h 639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0918" h="6390858">
                <a:moveTo>
                  <a:pt x="0" y="0"/>
                </a:moveTo>
                <a:lnTo>
                  <a:pt x="1410612" y="0"/>
                </a:lnTo>
                <a:lnTo>
                  <a:pt x="2050918" y="640307"/>
                </a:lnTo>
                <a:lnTo>
                  <a:pt x="2050918" y="6390858"/>
                </a:lnTo>
                <a:lnTo>
                  <a:pt x="0" y="639085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12648160" y="1962046"/>
            <a:ext cx="2050918" cy="6390858"/>
          </a:xfrm>
          <a:custGeom>
            <a:avLst/>
            <a:gdLst>
              <a:gd name="connsiteX0" fmla="*/ 0 w 2050918"/>
              <a:gd name="connsiteY0" fmla="*/ 0 h 6390858"/>
              <a:gd name="connsiteX1" fmla="*/ 2050918 w 2050918"/>
              <a:gd name="connsiteY1" fmla="*/ 0 h 6390858"/>
              <a:gd name="connsiteX2" fmla="*/ 2050918 w 2050918"/>
              <a:gd name="connsiteY2" fmla="*/ 6390858 h 6390858"/>
              <a:gd name="connsiteX3" fmla="*/ 0 w 2050918"/>
              <a:gd name="connsiteY3" fmla="*/ 6390858 h 639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0918" h="6390858">
                <a:moveTo>
                  <a:pt x="0" y="0"/>
                </a:moveTo>
                <a:lnTo>
                  <a:pt x="2050918" y="0"/>
                </a:lnTo>
                <a:lnTo>
                  <a:pt x="2050918" y="6390858"/>
                </a:lnTo>
                <a:lnTo>
                  <a:pt x="0" y="639085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10477500" y="1962046"/>
            <a:ext cx="2050918" cy="6390858"/>
          </a:xfrm>
          <a:custGeom>
            <a:avLst/>
            <a:gdLst>
              <a:gd name="connsiteX0" fmla="*/ 0 w 2050918"/>
              <a:gd name="connsiteY0" fmla="*/ 0 h 6390858"/>
              <a:gd name="connsiteX1" fmla="*/ 2050918 w 2050918"/>
              <a:gd name="connsiteY1" fmla="*/ 0 h 6390858"/>
              <a:gd name="connsiteX2" fmla="*/ 2050918 w 2050918"/>
              <a:gd name="connsiteY2" fmla="*/ 6390858 h 6390858"/>
              <a:gd name="connsiteX3" fmla="*/ 647852 w 2050918"/>
              <a:gd name="connsiteY3" fmla="*/ 6390858 h 6390858"/>
              <a:gd name="connsiteX4" fmla="*/ 0 w 2050918"/>
              <a:gd name="connsiteY4" fmla="*/ 5743005 h 639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0918" h="6390858">
                <a:moveTo>
                  <a:pt x="0" y="0"/>
                </a:moveTo>
                <a:lnTo>
                  <a:pt x="2050918" y="0"/>
                </a:lnTo>
                <a:lnTo>
                  <a:pt x="2050918" y="6390858"/>
                </a:lnTo>
                <a:lnTo>
                  <a:pt x="647852" y="6390858"/>
                </a:lnTo>
                <a:lnTo>
                  <a:pt x="0" y="574300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8" name="Grafik 27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12C7D44F-8E71-4D91-A66E-3C380F62B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232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2"/>
          </p:nvPr>
        </p:nvSpPr>
        <p:spPr>
          <a:xfrm>
            <a:off x="12268208" y="5751870"/>
            <a:ext cx="6019792" cy="4535129"/>
          </a:xfrm>
          <a:custGeom>
            <a:avLst/>
            <a:gdLst>
              <a:gd name="connsiteX0" fmla="*/ 0 w 6019792"/>
              <a:gd name="connsiteY0" fmla="*/ 0 h 4535129"/>
              <a:gd name="connsiteX1" fmla="*/ 6019792 w 6019792"/>
              <a:gd name="connsiteY1" fmla="*/ 0 h 4535129"/>
              <a:gd name="connsiteX2" fmla="*/ 6019792 w 6019792"/>
              <a:gd name="connsiteY2" fmla="*/ 4535129 h 4535129"/>
              <a:gd name="connsiteX3" fmla="*/ 0 w 6019792"/>
              <a:gd name="connsiteY3" fmla="*/ 4535129 h 4535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792" h="4535129">
                <a:moveTo>
                  <a:pt x="0" y="0"/>
                </a:moveTo>
                <a:lnTo>
                  <a:pt x="6019792" y="0"/>
                </a:lnTo>
                <a:lnTo>
                  <a:pt x="6019792" y="4535129"/>
                </a:lnTo>
                <a:lnTo>
                  <a:pt x="0" y="45351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6134104" y="5751870"/>
            <a:ext cx="6019792" cy="4535129"/>
          </a:xfrm>
          <a:custGeom>
            <a:avLst/>
            <a:gdLst>
              <a:gd name="connsiteX0" fmla="*/ 0 w 6019792"/>
              <a:gd name="connsiteY0" fmla="*/ 0 h 4535129"/>
              <a:gd name="connsiteX1" fmla="*/ 6019792 w 6019792"/>
              <a:gd name="connsiteY1" fmla="*/ 0 h 4535129"/>
              <a:gd name="connsiteX2" fmla="*/ 6019792 w 6019792"/>
              <a:gd name="connsiteY2" fmla="*/ 4535129 h 4535129"/>
              <a:gd name="connsiteX3" fmla="*/ 0 w 6019792"/>
              <a:gd name="connsiteY3" fmla="*/ 4535129 h 4535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792" h="4535129">
                <a:moveTo>
                  <a:pt x="0" y="0"/>
                </a:moveTo>
                <a:lnTo>
                  <a:pt x="6019792" y="0"/>
                </a:lnTo>
                <a:lnTo>
                  <a:pt x="6019792" y="4535129"/>
                </a:lnTo>
                <a:lnTo>
                  <a:pt x="0" y="45351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0" y="5751871"/>
            <a:ext cx="6019792" cy="4535129"/>
          </a:xfrm>
          <a:custGeom>
            <a:avLst/>
            <a:gdLst>
              <a:gd name="connsiteX0" fmla="*/ 0 w 6019792"/>
              <a:gd name="connsiteY0" fmla="*/ 0 h 4535129"/>
              <a:gd name="connsiteX1" fmla="*/ 6019792 w 6019792"/>
              <a:gd name="connsiteY1" fmla="*/ 0 h 4535129"/>
              <a:gd name="connsiteX2" fmla="*/ 6019792 w 6019792"/>
              <a:gd name="connsiteY2" fmla="*/ 4535129 h 4535129"/>
              <a:gd name="connsiteX3" fmla="*/ 0 w 6019792"/>
              <a:gd name="connsiteY3" fmla="*/ 4535129 h 4535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792" h="4535129">
                <a:moveTo>
                  <a:pt x="0" y="0"/>
                </a:moveTo>
                <a:lnTo>
                  <a:pt x="6019792" y="0"/>
                </a:lnTo>
                <a:lnTo>
                  <a:pt x="6019792" y="4535129"/>
                </a:lnTo>
                <a:lnTo>
                  <a:pt x="0" y="45351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5" name="Grafik 2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1B927D17-7C92-4605-A639-7FFF90A36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738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13"/>
          </p:nvPr>
        </p:nvSpPr>
        <p:spPr>
          <a:xfrm>
            <a:off x="13421383" y="3009900"/>
            <a:ext cx="4041117" cy="5905500"/>
          </a:xfrm>
          <a:custGeom>
            <a:avLst/>
            <a:gdLst>
              <a:gd name="connsiteX0" fmla="*/ 0 w 4041117"/>
              <a:gd name="connsiteY0" fmla="*/ 0 h 5905500"/>
              <a:gd name="connsiteX1" fmla="*/ 3388755 w 4041117"/>
              <a:gd name="connsiteY1" fmla="*/ 0 h 5905500"/>
              <a:gd name="connsiteX2" fmla="*/ 4041117 w 4041117"/>
              <a:gd name="connsiteY2" fmla="*/ 652362 h 5905500"/>
              <a:gd name="connsiteX3" fmla="*/ 4041117 w 4041117"/>
              <a:gd name="connsiteY3" fmla="*/ 5905500 h 5905500"/>
              <a:gd name="connsiteX4" fmla="*/ 0 w 4041117"/>
              <a:gd name="connsiteY4" fmla="*/ 59055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1117" h="5905500">
                <a:moveTo>
                  <a:pt x="0" y="0"/>
                </a:moveTo>
                <a:lnTo>
                  <a:pt x="3388755" y="0"/>
                </a:lnTo>
                <a:lnTo>
                  <a:pt x="4041117" y="652362"/>
                </a:lnTo>
                <a:lnTo>
                  <a:pt x="4041117" y="5905500"/>
                </a:lnTo>
                <a:lnTo>
                  <a:pt x="0" y="5905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/>
          </p:nvPr>
        </p:nvSpPr>
        <p:spPr>
          <a:xfrm>
            <a:off x="9223286" y="3009900"/>
            <a:ext cx="4041117" cy="5905500"/>
          </a:xfrm>
          <a:custGeom>
            <a:avLst/>
            <a:gdLst>
              <a:gd name="connsiteX0" fmla="*/ 0 w 4041117"/>
              <a:gd name="connsiteY0" fmla="*/ 0 h 5905500"/>
              <a:gd name="connsiteX1" fmla="*/ 4041117 w 4041117"/>
              <a:gd name="connsiteY1" fmla="*/ 0 h 5905500"/>
              <a:gd name="connsiteX2" fmla="*/ 4041117 w 4041117"/>
              <a:gd name="connsiteY2" fmla="*/ 5905500 h 5905500"/>
              <a:gd name="connsiteX3" fmla="*/ 0 w 4041117"/>
              <a:gd name="connsiteY3" fmla="*/ 59055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1117" h="5905500">
                <a:moveTo>
                  <a:pt x="0" y="0"/>
                </a:moveTo>
                <a:lnTo>
                  <a:pt x="4041117" y="0"/>
                </a:lnTo>
                <a:lnTo>
                  <a:pt x="4041117" y="5905500"/>
                </a:lnTo>
                <a:lnTo>
                  <a:pt x="0" y="5905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5025187" y="3009900"/>
            <a:ext cx="4041117" cy="5905500"/>
          </a:xfrm>
          <a:custGeom>
            <a:avLst/>
            <a:gdLst>
              <a:gd name="connsiteX0" fmla="*/ 0 w 4041117"/>
              <a:gd name="connsiteY0" fmla="*/ 0 h 5905500"/>
              <a:gd name="connsiteX1" fmla="*/ 4041117 w 4041117"/>
              <a:gd name="connsiteY1" fmla="*/ 0 h 5905500"/>
              <a:gd name="connsiteX2" fmla="*/ 4041117 w 4041117"/>
              <a:gd name="connsiteY2" fmla="*/ 5905500 h 5905500"/>
              <a:gd name="connsiteX3" fmla="*/ 0 w 4041117"/>
              <a:gd name="connsiteY3" fmla="*/ 59055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1117" h="5905500">
                <a:moveTo>
                  <a:pt x="0" y="0"/>
                </a:moveTo>
                <a:lnTo>
                  <a:pt x="4041117" y="0"/>
                </a:lnTo>
                <a:lnTo>
                  <a:pt x="4041117" y="5905500"/>
                </a:lnTo>
                <a:lnTo>
                  <a:pt x="0" y="5905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827090" y="3009900"/>
            <a:ext cx="4041117" cy="5905500"/>
          </a:xfrm>
          <a:custGeom>
            <a:avLst/>
            <a:gdLst>
              <a:gd name="connsiteX0" fmla="*/ 0 w 4041117"/>
              <a:gd name="connsiteY0" fmla="*/ 0 h 5905500"/>
              <a:gd name="connsiteX1" fmla="*/ 4041117 w 4041117"/>
              <a:gd name="connsiteY1" fmla="*/ 0 h 5905500"/>
              <a:gd name="connsiteX2" fmla="*/ 4041117 w 4041117"/>
              <a:gd name="connsiteY2" fmla="*/ 5905500 h 5905500"/>
              <a:gd name="connsiteX3" fmla="*/ 681389 w 4041117"/>
              <a:gd name="connsiteY3" fmla="*/ 5905500 h 5905500"/>
              <a:gd name="connsiteX4" fmla="*/ 0 w 4041117"/>
              <a:gd name="connsiteY4" fmla="*/ 522411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1117" h="5905500">
                <a:moveTo>
                  <a:pt x="0" y="0"/>
                </a:moveTo>
                <a:lnTo>
                  <a:pt x="4041117" y="0"/>
                </a:lnTo>
                <a:lnTo>
                  <a:pt x="4041117" y="5905500"/>
                </a:lnTo>
                <a:lnTo>
                  <a:pt x="681389" y="5905500"/>
                </a:lnTo>
                <a:lnTo>
                  <a:pt x="0" y="522411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5" name="Grafik 2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DFFC3E35-01B7-4B97-8A6B-B34AA01CA0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378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7"/>
          </p:nvPr>
        </p:nvSpPr>
        <p:spPr>
          <a:xfrm>
            <a:off x="827088" y="5386349"/>
            <a:ext cx="4045763" cy="2253317"/>
          </a:xfrm>
          <a:custGeom>
            <a:avLst/>
            <a:gdLst>
              <a:gd name="connsiteX0" fmla="*/ 0 w 4045763"/>
              <a:gd name="connsiteY0" fmla="*/ 0 h 2253317"/>
              <a:gd name="connsiteX1" fmla="*/ 4045763 w 4045763"/>
              <a:gd name="connsiteY1" fmla="*/ 0 h 2253317"/>
              <a:gd name="connsiteX2" fmla="*/ 4045763 w 4045763"/>
              <a:gd name="connsiteY2" fmla="*/ 2253317 h 2253317"/>
              <a:gd name="connsiteX3" fmla="*/ 621457 w 4045763"/>
              <a:gd name="connsiteY3" fmla="*/ 2253317 h 2253317"/>
              <a:gd name="connsiteX4" fmla="*/ 0 w 4045763"/>
              <a:gd name="connsiteY4" fmla="*/ 1631859 h 225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5763" h="2253317">
                <a:moveTo>
                  <a:pt x="0" y="0"/>
                </a:moveTo>
                <a:lnTo>
                  <a:pt x="4045763" y="0"/>
                </a:lnTo>
                <a:lnTo>
                  <a:pt x="4045763" y="2253317"/>
                </a:lnTo>
                <a:lnTo>
                  <a:pt x="621457" y="2253317"/>
                </a:lnTo>
                <a:lnTo>
                  <a:pt x="0" y="163185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6"/>
          </p:nvPr>
        </p:nvSpPr>
        <p:spPr>
          <a:xfrm>
            <a:off x="13416737" y="5386350"/>
            <a:ext cx="4045763" cy="2253317"/>
          </a:xfrm>
          <a:custGeom>
            <a:avLst/>
            <a:gdLst>
              <a:gd name="connsiteX0" fmla="*/ 0 w 4045763"/>
              <a:gd name="connsiteY0" fmla="*/ 0 h 2253317"/>
              <a:gd name="connsiteX1" fmla="*/ 4045763 w 4045763"/>
              <a:gd name="connsiteY1" fmla="*/ 0 h 2253317"/>
              <a:gd name="connsiteX2" fmla="*/ 4045763 w 4045763"/>
              <a:gd name="connsiteY2" fmla="*/ 2253317 h 2253317"/>
              <a:gd name="connsiteX3" fmla="*/ 0 w 4045763"/>
              <a:gd name="connsiteY3" fmla="*/ 2253317 h 225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5763" h="2253317">
                <a:moveTo>
                  <a:pt x="0" y="0"/>
                </a:moveTo>
                <a:lnTo>
                  <a:pt x="4045763" y="0"/>
                </a:lnTo>
                <a:lnTo>
                  <a:pt x="4045763" y="2253317"/>
                </a:lnTo>
                <a:lnTo>
                  <a:pt x="0" y="22533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5"/>
          </p:nvPr>
        </p:nvSpPr>
        <p:spPr>
          <a:xfrm>
            <a:off x="13416737" y="3009901"/>
            <a:ext cx="4045763" cy="2253317"/>
          </a:xfrm>
          <a:custGeom>
            <a:avLst/>
            <a:gdLst>
              <a:gd name="connsiteX0" fmla="*/ 0 w 4045763"/>
              <a:gd name="connsiteY0" fmla="*/ 0 h 2253317"/>
              <a:gd name="connsiteX1" fmla="*/ 3424305 w 4045763"/>
              <a:gd name="connsiteY1" fmla="*/ 0 h 2253317"/>
              <a:gd name="connsiteX2" fmla="*/ 4045763 w 4045763"/>
              <a:gd name="connsiteY2" fmla="*/ 621458 h 2253317"/>
              <a:gd name="connsiteX3" fmla="*/ 4045763 w 4045763"/>
              <a:gd name="connsiteY3" fmla="*/ 2253317 h 2253317"/>
              <a:gd name="connsiteX4" fmla="*/ 0 w 4045763"/>
              <a:gd name="connsiteY4" fmla="*/ 2253317 h 225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5763" h="2253317">
                <a:moveTo>
                  <a:pt x="0" y="0"/>
                </a:moveTo>
                <a:lnTo>
                  <a:pt x="3424305" y="0"/>
                </a:lnTo>
                <a:lnTo>
                  <a:pt x="4045763" y="621458"/>
                </a:lnTo>
                <a:lnTo>
                  <a:pt x="4045763" y="2253317"/>
                </a:lnTo>
                <a:lnTo>
                  <a:pt x="0" y="22533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5023638" y="3009900"/>
            <a:ext cx="4045763" cy="2253317"/>
          </a:xfrm>
          <a:custGeom>
            <a:avLst/>
            <a:gdLst>
              <a:gd name="connsiteX0" fmla="*/ 0 w 4045763"/>
              <a:gd name="connsiteY0" fmla="*/ 0 h 2253317"/>
              <a:gd name="connsiteX1" fmla="*/ 4045763 w 4045763"/>
              <a:gd name="connsiteY1" fmla="*/ 0 h 2253317"/>
              <a:gd name="connsiteX2" fmla="*/ 4045763 w 4045763"/>
              <a:gd name="connsiteY2" fmla="*/ 2253317 h 2253317"/>
              <a:gd name="connsiteX3" fmla="*/ 0 w 4045763"/>
              <a:gd name="connsiteY3" fmla="*/ 2253317 h 225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5763" h="2253317">
                <a:moveTo>
                  <a:pt x="0" y="0"/>
                </a:moveTo>
                <a:lnTo>
                  <a:pt x="4045763" y="0"/>
                </a:lnTo>
                <a:lnTo>
                  <a:pt x="4045763" y="2253317"/>
                </a:lnTo>
                <a:lnTo>
                  <a:pt x="0" y="22533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2"/>
          </p:nvPr>
        </p:nvSpPr>
        <p:spPr>
          <a:xfrm>
            <a:off x="5023637" y="5386349"/>
            <a:ext cx="4045763" cy="2253317"/>
          </a:xfrm>
          <a:custGeom>
            <a:avLst/>
            <a:gdLst>
              <a:gd name="connsiteX0" fmla="*/ 0 w 4045763"/>
              <a:gd name="connsiteY0" fmla="*/ 0 h 2253317"/>
              <a:gd name="connsiteX1" fmla="*/ 4045763 w 4045763"/>
              <a:gd name="connsiteY1" fmla="*/ 0 h 2253317"/>
              <a:gd name="connsiteX2" fmla="*/ 4045763 w 4045763"/>
              <a:gd name="connsiteY2" fmla="*/ 2253317 h 2253317"/>
              <a:gd name="connsiteX3" fmla="*/ 0 w 4045763"/>
              <a:gd name="connsiteY3" fmla="*/ 2253317 h 225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5763" h="2253317">
                <a:moveTo>
                  <a:pt x="0" y="0"/>
                </a:moveTo>
                <a:lnTo>
                  <a:pt x="4045763" y="0"/>
                </a:lnTo>
                <a:lnTo>
                  <a:pt x="4045763" y="2253317"/>
                </a:lnTo>
                <a:lnTo>
                  <a:pt x="0" y="22533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9220187" y="3009900"/>
            <a:ext cx="4045763" cy="2253317"/>
          </a:xfrm>
          <a:custGeom>
            <a:avLst/>
            <a:gdLst>
              <a:gd name="connsiteX0" fmla="*/ 0 w 4045763"/>
              <a:gd name="connsiteY0" fmla="*/ 0 h 2253317"/>
              <a:gd name="connsiteX1" fmla="*/ 4045763 w 4045763"/>
              <a:gd name="connsiteY1" fmla="*/ 0 h 2253317"/>
              <a:gd name="connsiteX2" fmla="*/ 4045763 w 4045763"/>
              <a:gd name="connsiteY2" fmla="*/ 2253317 h 2253317"/>
              <a:gd name="connsiteX3" fmla="*/ 0 w 4045763"/>
              <a:gd name="connsiteY3" fmla="*/ 2253317 h 225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5763" h="2253317">
                <a:moveTo>
                  <a:pt x="0" y="0"/>
                </a:moveTo>
                <a:lnTo>
                  <a:pt x="4045763" y="0"/>
                </a:lnTo>
                <a:lnTo>
                  <a:pt x="4045763" y="2253317"/>
                </a:lnTo>
                <a:lnTo>
                  <a:pt x="0" y="22533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4"/>
          </p:nvPr>
        </p:nvSpPr>
        <p:spPr>
          <a:xfrm>
            <a:off x="9220187" y="5386349"/>
            <a:ext cx="4045763" cy="2253317"/>
          </a:xfrm>
          <a:custGeom>
            <a:avLst/>
            <a:gdLst>
              <a:gd name="connsiteX0" fmla="*/ 0 w 4045763"/>
              <a:gd name="connsiteY0" fmla="*/ 0 h 2253317"/>
              <a:gd name="connsiteX1" fmla="*/ 4045763 w 4045763"/>
              <a:gd name="connsiteY1" fmla="*/ 0 h 2253317"/>
              <a:gd name="connsiteX2" fmla="*/ 4045763 w 4045763"/>
              <a:gd name="connsiteY2" fmla="*/ 2253317 h 2253317"/>
              <a:gd name="connsiteX3" fmla="*/ 0 w 4045763"/>
              <a:gd name="connsiteY3" fmla="*/ 2253317 h 225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5763" h="2253317">
                <a:moveTo>
                  <a:pt x="0" y="0"/>
                </a:moveTo>
                <a:lnTo>
                  <a:pt x="4045763" y="0"/>
                </a:lnTo>
                <a:lnTo>
                  <a:pt x="4045763" y="2253317"/>
                </a:lnTo>
                <a:lnTo>
                  <a:pt x="0" y="22533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/>
          </p:nvPr>
        </p:nvSpPr>
        <p:spPr>
          <a:xfrm>
            <a:off x="827088" y="3009900"/>
            <a:ext cx="4045763" cy="2253317"/>
          </a:xfrm>
          <a:custGeom>
            <a:avLst/>
            <a:gdLst>
              <a:gd name="connsiteX0" fmla="*/ 0 w 4045763"/>
              <a:gd name="connsiteY0" fmla="*/ 0 h 2253317"/>
              <a:gd name="connsiteX1" fmla="*/ 4045763 w 4045763"/>
              <a:gd name="connsiteY1" fmla="*/ 0 h 2253317"/>
              <a:gd name="connsiteX2" fmla="*/ 4045763 w 4045763"/>
              <a:gd name="connsiteY2" fmla="*/ 2253317 h 2253317"/>
              <a:gd name="connsiteX3" fmla="*/ 0 w 4045763"/>
              <a:gd name="connsiteY3" fmla="*/ 2253317 h 225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5763" h="2253317">
                <a:moveTo>
                  <a:pt x="0" y="0"/>
                </a:moveTo>
                <a:lnTo>
                  <a:pt x="4045763" y="0"/>
                </a:lnTo>
                <a:lnTo>
                  <a:pt x="4045763" y="2253317"/>
                </a:lnTo>
                <a:lnTo>
                  <a:pt x="0" y="22533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5" name="Grafik 2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BA0B5FB6-7358-4638-BAE8-D64D7C45EF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716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8"/>
          <p:cNvSpPr>
            <a:spLocks noGrp="1"/>
          </p:cNvSpPr>
          <p:nvPr>
            <p:ph type="pic" sz="quarter" idx="23"/>
          </p:nvPr>
        </p:nvSpPr>
        <p:spPr>
          <a:xfrm>
            <a:off x="832161" y="5362057"/>
            <a:ext cx="2288802" cy="2288803"/>
          </a:xfrm>
          <a:custGeom>
            <a:avLst/>
            <a:gdLst>
              <a:gd name="connsiteX0" fmla="*/ 0 w 2288802"/>
              <a:gd name="connsiteY0" fmla="*/ 0 h 2288803"/>
              <a:gd name="connsiteX1" fmla="*/ 2288802 w 2288802"/>
              <a:gd name="connsiteY1" fmla="*/ 0 h 2288803"/>
              <a:gd name="connsiteX2" fmla="*/ 2288802 w 2288802"/>
              <a:gd name="connsiteY2" fmla="*/ 2288803 h 2288803"/>
              <a:gd name="connsiteX3" fmla="*/ 686742 w 2288802"/>
              <a:gd name="connsiteY3" fmla="*/ 2288803 h 2288803"/>
              <a:gd name="connsiteX4" fmla="*/ 0 w 2288802"/>
              <a:gd name="connsiteY4" fmla="*/ 1602060 h 228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8802" h="2288803">
                <a:moveTo>
                  <a:pt x="0" y="0"/>
                </a:moveTo>
                <a:lnTo>
                  <a:pt x="2288802" y="0"/>
                </a:lnTo>
                <a:lnTo>
                  <a:pt x="2288802" y="2288803"/>
                </a:lnTo>
                <a:lnTo>
                  <a:pt x="686742" y="2288803"/>
                </a:lnTo>
                <a:lnTo>
                  <a:pt x="0" y="160206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8" name="Picture Placeholder 47"/>
          <p:cNvSpPr>
            <a:spLocks noGrp="1"/>
          </p:cNvSpPr>
          <p:nvPr>
            <p:ph type="pic" sz="quarter" idx="22"/>
          </p:nvPr>
        </p:nvSpPr>
        <p:spPr>
          <a:xfrm>
            <a:off x="15173698" y="2971801"/>
            <a:ext cx="2288802" cy="2288803"/>
          </a:xfrm>
          <a:custGeom>
            <a:avLst/>
            <a:gdLst>
              <a:gd name="connsiteX0" fmla="*/ 0 w 2288802"/>
              <a:gd name="connsiteY0" fmla="*/ 0 h 2288803"/>
              <a:gd name="connsiteX1" fmla="*/ 1595399 w 2288802"/>
              <a:gd name="connsiteY1" fmla="*/ 0 h 2288803"/>
              <a:gd name="connsiteX2" fmla="*/ 2288802 w 2288802"/>
              <a:gd name="connsiteY2" fmla="*/ 693403 h 2288803"/>
              <a:gd name="connsiteX3" fmla="*/ 2288802 w 2288802"/>
              <a:gd name="connsiteY3" fmla="*/ 2288803 h 2288803"/>
              <a:gd name="connsiteX4" fmla="*/ 0 w 2288802"/>
              <a:gd name="connsiteY4" fmla="*/ 2288803 h 228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8802" h="2288803">
                <a:moveTo>
                  <a:pt x="0" y="0"/>
                </a:moveTo>
                <a:lnTo>
                  <a:pt x="1595399" y="0"/>
                </a:lnTo>
                <a:lnTo>
                  <a:pt x="2288802" y="693403"/>
                </a:lnTo>
                <a:lnTo>
                  <a:pt x="2288802" y="2288803"/>
                </a:lnTo>
                <a:lnTo>
                  <a:pt x="0" y="22888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16"/>
          </p:nvPr>
        </p:nvSpPr>
        <p:spPr>
          <a:xfrm>
            <a:off x="3218359" y="5362056"/>
            <a:ext cx="2288802" cy="2288803"/>
          </a:xfrm>
          <a:custGeom>
            <a:avLst/>
            <a:gdLst>
              <a:gd name="connsiteX0" fmla="*/ 0 w 2288802"/>
              <a:gd name="connsiteY0" fmla="*/ 0 h 2288803"/>
              <a:gd name="connsiteX1" fmla="*/ 2288802 w 2288802"/>
              <a:gd name="connsiteY1" fmla="*/ 0 h 2288803"/>
              <a:gd name="connsiteX2" fmla="*/ 2288802 w 2288802"/>
              <a:gd name="connsiteY2" fmla="*/ 2288803 h 2288803"/>
              <a:gd name="connsiteX3" fmla="*/ 0 w 2288802"/>
              <a:gd name="connsiteY3" fmla="*/ 2288803 h 228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802" h="2288803">
                <a:moveTo>
                  <a:pt x="0" y="0"/>
                </a:moveTo>
                <a:lnTo>
                  <a:pt x="2288802" y="0"/>
                </a:lnTo>
                <a:lnTo>
                  <a:pt x="2288802" y="2288803"/>
                </a:lnTo>
                <a:lnTo>
                  <a:pt x="0" y="22888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17"/>
          </p:nvPr>
        </p:nvSpPr>
        <p:spPr>
          <a:xfrm>
            <a:off x="5609630" y="5362056"/>
            <a:ext cx="2288802" cy="2288803"/>
          </a:xfrm>
          <a:custGeom>
            <a:avLst/>
            <a:gdLst>
              <a:gd name="connsiteX0" fmla="*/ 0 w 2288802"/>
              <a:gd name="connsiteY0" fmla="*/ 0 h 2288803"/>
              <a:gd name="connsiteX1" fmla="*/ 2288802 w 2288802"/>
              <a:gd name="connsiteY1" fmla="*/ 0 h 2288803"/>
              <a:gd name="connsiteX2" fmla="*/ 2288802 w 2288802"/>
              <a:gd name="connsiteY2" fmla="*/ 2288803 h 2288803"/>
              <a:gd name="connsiteX3" fmla="*/ 0 w 2288802"/>
              <a:gd name="connsiteY3" fmla="*/ 2288803 h 228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802" h="2288803">
                <a:moveTo>
                  <a:pt x="0" y="0"/>
                </a:moveTo>
                <a:lnTo>
                  <a:pt x="2288802" y="0"/>
                </a:lnTo>
                <a:lnTo>
                  <a:pt x="2288802" y="2288803"/>
                </a:lnTo>
                <a:lnTo>
                  <a:pt x="0" y="22888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8"/>
          </p:nvPr>
        </p:nvSpPr>
        <p:spPr>
          <a:xfrm>
            <a:off x="8000901" y="5362056"/>
            <a:ext cx="2288802" cy="2288803"/>
          </a:xfrm>
          <a:custGeom>
            <a:avLst/>
            <a:gdLst>
              <a:gd name="connsiteX0" fmla="*/ 0 w 2288802"/>
              <a:gd name="connsiteY0" fmla="*/ 0 h 2288803"/>
              <a:gd name="connsiteX1" fmla="*/ 2288802 w 2288802"/>
              <a:gd name="connsiteY1" fmla="*/ 0 h 2288803"/>
              <a:gd name="connsiteX2" fmla="*/ 2288802 w 2288802"/>
              <a:gd name="connsiteY2" fmla="*/ 2288803 h 2288803"/>
              <a:gd name="connsiteX3" fmla="*/ 0 w 2288802"/>
              <a:gd name="connsiteY3" fmla="*/ 2288803 h 228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802" h="2288803">
                <a:moveTo>
                  <a:pt x="0" y="0"/>
                </a:moveTo>
                <a:lnTo>
                  <a:pt x="2288802" y="0"/>
                </a:lnTo>
                <a:lnTo>
                  <a:pt x="2288802" y="2288803"/>
                </a:lnTo>
                <a:lnTo>
                  <a:pt x="0" y="22888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9"/>
          </p:nvPr>
        </p:nvSpPr>
        <p:spPr>
          <a:xfrm>
            <a:off x="10392172" y="5362056"/>
            <a:ext cx="2288802" cy="2288803"/>
          </a:xfrm>
          <a:custGeom>
            <a:avLst/>
            <a:gdLst>
              <a:gd name="connsiteX0" fmla="*/ 0 w 2288802"/>
              <a:gd name="connsiteY0" fmla="*/ 0 h 2288803"/>
              <a:gd name="connsiteX1" fmla="*/ 2288802 w 2288802"/>
              <a:gd name="connsiteY1" fmla="*/ 0 h 2288803"/>
              <a:gd name="connsiteX2" fmla="*/ 2288802 w 2288802"/>
              <a:gd name="connsiteY2" fmla="*/ 2288803 h 2288803"/>
              <a:gd name="connsiteX3" fmla="*/ 0 w 2288802"/>
              <a:gd name="connsiteY3" fmla="*/ 2288803 h 228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802" h="2288803">
                <a:moveTo>
                  <a:pt x="0" y="0"/>
                </a:moveTo>
                <a:lnTo>
                  <a:pt x="2288802" y="0"/>
                </a:lnTo>
                <a:lnTo>
                  <a:pt x="2288802" y="2288803"/>
                </a:lnTo>
                <a:lnTo>
                  <a:pt x="0" y="22888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20"/>
          </p:nvPr>
        </p:nvSpPr>
        <p:spPr>
          <a:xfrm>
            <a:off x="12783443" y="5362056"/>
            <a:ext cx="2288802" cy="2288803"/>
          </a:xfrm>
          <a:custGeom>
            <a:avLst/>
            <a:gdLst>
              <a:gd name="connsiteX0" fmla="*/ 0 w 2288802"/>
              <a:gd name="connsiteY0" fmla="*/ 0 h 2288803"/>
              <a:gd name="connsiteX1" fmla="*/ 2288802 w 2288802"/>
              <a:gd name="connsiteY1" fmla="*/ 0 h 2288803"/>
              <a:gd name="connsiteX2" fmla="*/ 2288802 w 2288802"/>
              <a:gd name="connsiteY2" fmla="*/ 2288803 h 2288803"/>
              <a:gd name="connsiteX3" fmla="*/ 0 w 2288802"/>
              <a:gd name="connsiteY3" fmla="*/ 2288803 h 228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802" h="2288803">
                <a:moveTo>
                  <a:pt x="0" y="0"/>
                </a:moveTo>
                <a:lnTo>
                  <a:pt x="2288802" y="0"/>
                </a:lnTo>
                <a:lnTo>
                  <a:pt x="2288802" y="2288803"/>
                </a:lnTo>
                <a:lnTo>
                  <a:pt x="0" y="22888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7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15174712" y="5362056"/>
            <a:ext cx="2288802" cy="2288803"/>
          </a:xfrm>
          <a:custGeom>
            <a:avLst/>
            <a:gdLst>
              <a:gd name="connsiteX0" fmla="*/ 0 w 2288802"/>
              <a:gd name="connsiteY0" fmla="*/ 0 h 2288803"/>
              <a:gd name="connsiteX1" fmla="*/ 2288802 w 2288802"/>
              <a:gd name="connsiteY1" fmla="*/ 0 h 2288803"/>
              <a:gd name="connsiteX2" fmla="*/ 2288802 w 2288802"/>
              <a:gd name="connsiteY2" fmla="*/ 2288803 h 2288803"/>
              <a:gd name="connsiteX3" fmla="*/ 0 w 2288802"/>
              <a:gd name="connsiteY3" fmla="*/ 2288803 h 228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802" h="2288803">
                <a:moveTo>
                  <a:pt x="0" y="0"/>
                </a:moveTo>
                <a:lnTo>
                  <a:pt x="2288802" y="0"/>
                </a:lnTo>
                <a:lnTo>
                  <a:pt x="2288802" y="2288803"/>
                </a:lnTo>
                <a:lnTo>
                  <a:pt x="0" y="22888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827088" y="2971800"/>
            <a:ext cx="2288802" cy="2288803"/>
          </a:xfrm>
          <a:custGeom>
            <a:avLst/>
            <a:gdLst>
              <a:gd name="connsiteX0" fmla="*/ 0 w 2288802"/>
              <a:gd name="connsiteY0" fmla="*/ 0 h 2288803"/>
              <a:gd name="connsiteX1" fmla="*/ 2288802 w 2288802"/>
              <a:gd name="connsiteY1" fmla="*/ 0 h 2288803"/>
              <a:gd name="connsiteX2" fmla="*/ 2288802 w 2288802"/>
              <a:gd name="connsiteY2" fmla="*/ 2288803 h 2288803"/>
              <a:gd name="connsiteX3" fmla="*/ 0 w 2288802"/>
              <a:gd name="connsiteY3" fmla="*/ 2288803 h 228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802" h="2288803">
                <a:moveTo>
                  <a:pt x="0" y="0"/>
                </a:moveTo>
                <a:lnTo>
                  <a:pt x="2288802" y="0"/>
                </a:lnTo>
                <a:lnTo>
                  <a:pt x="2288802" y="2288803"/>
                </a:lnTo>
                <a:lnTo>
                  <a:pt x="0" y="22888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1"/>
          </p:nvPr>
        </p:nvSpPr>
        <p:spPr>
          <a:xfrm>
            <a:off x="3218359" y="2971800"/>
            <a:ext cx="2288802" cy="2288803"/>
          </a:xfrm>
          <a:custGeom>
            <a:avLst/>
            <a:gdLst>
              <a:gd name="connsiteX0" fmla="*/ 0 w 2288802"/>
              <a:gd name="connsiteY0" fmla="*/ 0 h 2288803"/>
              <a:gd name="connsiteX1" fmla="*/ 2288802 w 2288802"/>
              <a:gd name="connsiteY1" fmla="*/ 0 h 2288803"/>
              <a:gd name="connsiteX2" fmla="*/ 2288802 w 2288802"/>
              <a:gd name="connsiteY2" fmla="*/ 2288803 h 2288803"/>
              <a:gd name="connsiteX3" fmla="*/ 0 w 2288802"/>
              <a:gd name="connsiteY3" fmla="*/ 2288803 h 228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802" h="2288803">
                <a:moveTo>
                  <a:pt x="0" y="0"/>
                </a:moveTo>
                <a:lnTo>
                  <a:pt x="2288802" y="0"/>
                </a:lnTo>
                <a:lnTo>
                  <a:pt x="2288802" y="2288803"/>
                </a:lnTo>
                <a:lnTo>
                  <a:pt x="0" y="22888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2"/>
          </p:nvPr>
        </p:nvSpPr>
        <p:spPr>
          <a:xfrm>
            <a:off x="5609630" y="2971800"/>
            <a:ext cx="2288802" cy="2288803"/>
          </a:xfrm>
          <a:custGeom>
            <a:avLst/>
            <a:gdLst>
              <a:gd name="connsiteX0" fmla="*/ 0 w 2288802"/>
              <a:gd name="connsiteY0" fmla="*/ 0 h 2288803"/>
              <a:gd name="connsiteX1" fmla="*/ 2288802 w 2288802"/>
              <a:gd name="connsiteY1" fmla="*/ 0 h 2288803"/>
              <a:gd name="connsiteX2" fmla="*/ 2288802 w 2288802"/>
              <a:gd name="connsiteY2" fmla="*/ 2288803 h 2288803"/>
              <a:gd name="connsiteX3" fmla="*/ 0 w 2288802"/>
              <a:gd name="connsiteY3" fmla="*/ 2288803 h 228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802" h="2288803">
                <a:moveTo>
                  <a:pt x="0" y="0"/>
                </a:moveTo>
                <a:lnTo>
                  <a:pt x="2288802" y="0"/>
                </a:lnTo>
                <a:lnTo>
                  <a:pt x="2288802" y="2288803"/>
                </a:lnTo>
                <a:lnTo>
                  <a:pt x="0" y="22888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3"/>
          </p:nvPr>
        </p:nvSpPr>
        <p:spPr>
          <a:xfrm>
            <a:off x="8000901" y="2971800"/>
            <a:ext cx="2288802" cy="2288803"/>
          </a:xfrm>
          <a:custGeom>
            <a:avLst/>
            <a:gdLst>
              <a:gd name="connsiteX0" fmla="*/ 0 w 2288802"/>
              <a:gd name="connsiteY0" fmla="*/ 0 h 2288803"/>
              <a:gd name="connsiteX1" fmla="*/ 2288802 w 2288802"/>
              <a:gd name="connsiteY1" fmla="*/ 0 h 2288803"/>
              <a:gd name="connsiteX2" fmla="*/ 2288802 w 2288802"/>
              <a:gd name="connsiteY2" fmla="*/ 2288803 h 2288803"/>
              <a:gd name="connsiteX3" fmla="*/ 0 w 2288802"/>
              <a:gd name="connsiteY3" fmla="*/ 2288803 h 228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802" h="2288803">
                <a:moveTo>
                  <a:pt x="0" y="0"/>
                </a:moveTo>
                <a:lnTo>
                  <a:pt x="2288802" y="0"/>
                </a:lnTo>
                <a:lnTo>
                  <a:pt x="2288802" y="2288803"/>
                </a:lnTo>
                <a:lnTo>
                  <a:pt x="0" y="22888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4"/>
          </p:nvPr>
        </p:nvSpPr>
        <p:spPr>
          <a:xfrm>
            <a:off x="10392172" y="2971800"/>
            <a:ext cx="2288802" cy="2288803"/>
          </a:xfrm>
          <a:custGeom>
            <a:avLst/>
            <a:gdLst>
              <a:gd name="connsiteX0" fmla="*/ 0 w 2288802"/>
              <a:gd name="connsiteY0" fmla="*/ 0 h 2288803"/>
              <a:gd name="connsiteX1" fmla="*/ 2288802 w 2288802"/>
              <a:gd name="connsiteY1" fmla="*/ 0 h 2288803"/>
              <a:gd name="connsiteX2" fmla="*/ 2288802 w 2288802"/>
              <a:gd name="connsiteY2" fmla="*/ 2288803 h 2288803"/>
              <a:gd name="connsiteX3" fmla="*/ 0 w 2288802"/>
              <a:gd name="connsiteY3" fmla="*/ 2288803 h 228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802" h="2288803">
                <a:moveTo>
                  <a:pt x="0" y="0"/>
                </a:moveTo>
                <a:lnTo>
                  <a:pt x="2288802" y="0"/>
                </a:lnTo>
                <a:lnTo>
                  <a:pt x="2288802" y="2288803"/>
                </a:lnTo>
                <a:lnTo>
                  <a:pt x="0" y="22888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5"/>
          </p:nvPr>
        </p:nvSpPr>
        <p:spPr>
          <a:xfrm>
            <a:off x="12783441" y="2971800"/>
            <a:ext cx="2288802" cy="2288803"/>
          </a:xfrm>
          <a:custGeom>
            <a:avLst/>
            <a:gdLst>
              <a:gd name="connsiteX0" fmla="*/ 0 w 2288802"/>
              <a:gd name="connsiteY0" fmla="*/ 0 h 2288803"/>
              <a:gd name="connsiteX1" fmla="*/ 2288802 w 2288802"/>
              <a:gd name="connsiteY1" fmla="*/ 0 h 2288803"/>
              <a:gd name="connsiteX2" fmla="*/ 2288802 w 2288802"/>
              <a:gd name="connsiteY2" fmla="*/ 2288803 h 2288803"/>
              <a:gd name="connsiteX3" fmla="*/ 0 w 2288802"/>
              <a:gd name="connsiteY3" fmla="*/ 2288803 h 228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802" h="2288803">
                <a:moveTo>
                  <a:pt x="0" y="0"/>
                </a:moveTo>
                <a:lnTo>
                  <a:pt x="2288802" y="0"/>
                </a:lnTo>
                <a:lnTo>
                  <a:pt x="2288802" y="2288803"/>
                </a:lnTo>
                <a:lnTo>
                  <a:pt x="0" y="22888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8" name="Grafik 27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F380B101-C1A7-41EC-AACF-C13F37D36F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291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64" userDrawn="1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5427405" cy="10287000"/>
          </a:xfrm>
          <a:custGeom>
            <a:avLst/>
            <a:gdLst>
              <a:gd name="connsiteX0" fmla="*/ 0 w 5427405"/>
              <a:gd name="connsiteY0" fmla="*/ 0 h 10287000"/>
              <a:gd name="connsiteX1" fmla="*/ 5427405 w 5427405"/>
              <a:gd name="connsiteY1" fmla="*/ 0 h 10287000"/>
              <a:gd name="connsiteX2" fmla="*/ 5427405 w 5427405"/>
              <a:gd name="connsiteY2" fmla="*/ 10287000 h 10287000"/>
              <a:gd name="connsiteX3" fmla="*/ 0 w 5427405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7405" h="10287000">
                <a:moveTo>
                  <a:pt x="0" y="0"/>
                </a:moveTo>
                <a:lnTo>
                  <a:pt x="5427405" y="0"/>
                </a:lnTo>
                <a:lnTo>
                  <a:pt x="5427405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54B82190-8204-44B3-A613-4018D1714F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6" y="803182"/>
            <a:ext cx="1962243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036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833934" y="5143500"/>
            <a:ext cx="16628566" cy="4319588"/>
          </a:xfrm>
          <a:custGeom>
            <a:avLst/>
            <a:gdLst>
              <a:gd name="connsiteX0" fmla="*/ 0 w 16628566"/>
              <a:gd name="connsiteY0" fmla="*/ 0 h 4319588"/>
              <a:gd name="connsiteX1" fmla="*/ 15967626 w 16628566"/>
              <a:gd name="connsiteY1" fmla="*/ 0 h 4319588"/>
              <a:gd name="connsiteX2" fmla="*/ 16628566 w 16628566"/>
              <a:gd name="connsiteY2" fmla="*/ 660940 h 4319588"/>
              <a:gd name="connsiteX3" fmla="*/ 16628566 w 16628566"/>
              <a:gd name="connsiteY3" fmla="*/ 4319588 h 4319588"/>
              <a:gd name="connsiteX4" fmla="*/ 660940 w 16628566"/>
              <a:gd name="connsiteY4" fmla="*/ 4319588 h 4319588"/>
              <a:gd name="connsiteX5" fmla="*/ 0 w 16628566"/>
              <a:gd name="connsiteY5" fmla="*/ 3658648 h 431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28566" h="4319588">
                <a:moveTo>
                  <a:pt x="0" y="0"/>
                </a:moveTo>
                <a:lnTo>
                  <a:pt x="15967626" y="0"/>
                </a:lnTo>
                <a:lnTo>
                  <a:pt x="16628566" y="660940"/>
                </a:lnTo>
                <a:lnTo>
                  <a:pt x="16628566" y="4319588"/>
                </a:lnTo>
                <a:lnTo>
                  <a:pt x="660940" y="4319588"/>
                </a:lnTo>
                <a:lnTo>
                  <a:pt x="0" y="365864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4350500D-2B35-438B-A6B5-E4C754E2A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160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4325601" cy="10287001"/>
          </a:xfrm>
          <a:custGeom>
            <a:avLst/>
            <a:gdLst>
              <a:gd name="connsiteX0" fmla="*/ 3 w 14325601"/>
              <a:gd name="connsiteY0" fmla="*/ 0 h 10287001"/>
              <a:gd name="connsiteX1" fmla="*/ 4038602 w 14325601"/>
              <a:gd name="connsiteY1" fmla="*/ 0 h 10287001"/>
              <a:gd name="connsiteX2" fmla="*/ 14325601 w 14325601"/>
              <a:gd name="connsiteY2" fmla="*/ 10287000 h 10287001"/>
              <a:gd name="connsiteX3" fmla="*/ 7108825 w 14325601"/>
              <a:gd name="connsiteY3" fmla="*/ 10287000 h 10287001"/>
              <a:gd name="connsiteX4" fmla="*/ 7108825 w 14325601"/>
              <a:gd name="connsiteY4" fmla="*/ 10287001 h 10287001"/>
              <a:gd name="connsiteX5" fmla="*/ 3550327 w 14325601"/>
              <a:gd name="connsiteY5" fmla="*/ 10287001 h 10287001"/>
              <a:gd name="connsiteX6" fmla="*/ 0 w 14325601"/>
              <a:gd name="connsiteY6" fmla="*/ 10287001 h 10287001"/>
              <a:gd name="connsiteX7" fmla="*/ 0 w 14325601"/>
              <a:gd name="connsiteY7" fmla="*/ 6736674 h 10287001"/>
              <a:gd name="connsiteX8" fmla="*/ 0 w 14325601"/>
              <a:gd name="connsiteY8" fmla="*/ 3834582 h 10287001"/>
              <a:gd name="connsiteX9" fmla="*/ 3 w 14325601"/>
              <a:gd name="connsiteY9" fmla="*/ 3834582 h 10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25601" h="10287001">
                <a:moveTo>
                  <a:pt x="3" y="0"/>
                </a:moveTo>
                <a:lnTo>
                  <a:pt x="4038602" y="0"/>
                </a:lnTo>
                <a:lnTo>
                  <a:pt x="14325601" y="10287000"/>
                </a:lnTo>
                <a:lnTo>
                  <a:pt x="7108825" y="10287000"/>
                </a:lnTo>
                <a:lnTo>
                  <a:pt x="7108825" y="10287001"/>
                </a:lnTo>
                <a:lnTo>
                  <a:pt x="3550327" y="10287001"/>
                </a:lnTo>
                <a:lnTo>
                  <a:pt x="0" y="10287001"/>
                </a:lnTo>
                <a:lnTo>
                  <a:pt x="0" y="6736674"/>
                </a:lnTo>
                <a:lnTo>
                  <a:pt x="0" y="3834582"/>
                </a:lnTo>
                <a:lnTo>
                  <a:pt x="3" y="38345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5" name="Grafik 2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B9E8FA73-ED8E-4F61-A83B-C11AFE73A9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6" y="803182"/>
            <a:ext cx="1962243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066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1882445" y="1359495"/>
            <a:ext cx="6524138" cy="7568010"/>
          </a:xfrm>
          <a:custGeom>
            <a:avLst/>
            <a:gdLst>
              <a:gd name="connsiteX0" fmla="*/ 3262069 w 6524138"/>
              <a:gd name="connsiteY0" fmla="*/ 1868645 h 7568010"/>
              <a:gd name="connsiteX1" fmla="*/ 1610900 w 6524138"/>
              <a:gd name="connsiteY1" fmla="*/ 2819719 h 7568010"/>
              <a:gd name="connsiteX2" fmla="*/ 1610900 w 6524138"/>
              <a:gd name="connsiteY2" fmla="*/ 4748288 h 7568010"/>
              <a:gd name="connsiteX3" fmla="*/ 3262069 w 6524138"/>
              <a:gd name="connsiteY3" fmla="*/ 5699363 h 7568010"/>
              <a:gd name="connsiteX4" fmla="*/ 4913239 w 6524138"/>
              <a:gd name="connsiteY4" fmla="*/ 4748288 h 7568010"/>
              <a:gd name="connsiteX5" fmla="*/ 4913239 w 6524138"/>
              <a:gd name="connsiteY5" fmla="*/ 2819719 h 7568010"/>
              <a:gd name="connsiteX6" fmla="*/ 3262069 w 6524138"/>
              <a:gd name="connsiteY6" fmla="*/ 0 h 7568010"/>
              <a:gd name="connsiteX7" fmla="*/ 6524138 w 6524138"/>
              <a:gd name="connsiteY7" fmla="*/ 1878953 h 7568010"/>
              <a:gd name="connsiteX8" fmla="*/ 6524138 w 6524138"/>
              <a:gd name="connsiteY8" fmla="*/ 5689059 h 7568010"/>
              <a:gd name="connsiteX9" fmla="*/ 3262069 w 6524138"/>
              <a:gd name="connsiteY9" fmla="*/ 7568010 h 7568010"/>
              <a:gd name="connsiteX10" fmla="*/ 0 w 6524138"/>
              <a:gd name="connsiteY10" fmla="*/ 5689059 h 7568010"/>
              <a:gd name="connsiteX11" fmla="*/ 0 w 6524138"/>
              <a:gd name="connsiteY11" fmla="*/ 1878953 h 7568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24138" h="7568010">
                <a:moveTo>
                  <a:pt x="3262069" y="1868645"/>
                </a:moveTo>
                <a:lnTo>
                  <a:pt x="1610900" y="2819719"/>
                </a:lnTo>
                <a:lnTo>
                  <a:pt x="1610900" y="4748288"/>
                </a:lnTo>
                <a:lnTo>
                  <a:pt x="3262069" y="5699363"/>
                </a:lnTo>
                <a:lnTo>
                  <a:pt x="4913239" y="4748288"/>
                </a:lnTo>
                <a:lnTo>
                  <a:pt x="4913239" y="2819719"/>
                </a:lnTo>
                <a:close/>
                <a:moveTo>
                  <a:pt x="3262069" y="0"/>
                </a:moveTo>
                <a:lnTo>
                  <a:pt x="6524138" y="1878953"/>
                </a:lnTo>
                <a:lnTo>
                  <a:pt x="6524138" y="5689059"/>
                </a:lnTo>
                <a:lnTo>
                  <a:pt x="3262069" y="7568010"/>
                </a:lnTo>
                <a:lnTo>
                  <a:pt x="0" y="5689059"/>
                </a:lnTo>
                <a:lnTo>
                  <a:pt x="0" y="187895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31D6C35D-41C2-4234-9DA0-94BD41BB8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809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3480133" y="3104147"/>
            <a:ext cx="2098646" cy="2434428"/>
          </a:xfrm>
          <a:custGeom>
            <a:avLst/>
            <a:gdLst>
              <a:gd name="connsiteX0" fmla="*/ 1049323 w 2098646"/>
              <a:gd name="connsiteY0" fmla="*/ 0 h 2434428"/>
              <a:gd name="connsiteX1" fmla="*/ 2098646 w 2098646"/>
              <a:gd name="connsiteY1" fmla="*/ 601535 h 2434428"/>
              <a:gd name="connsiteX2" fmla="*/ 2098646 w 2098646"/>
              <a:gd name="connsiteY2" fmla="*/ 1832893 h 2434428"/>
              <a:gd name="connsiteX3" fmla="*/ 1049323 w 2098646"/>
              <a:gd name="connsiteY3" fmla="*/ 2434428 h 2434428"/>
              <a:gd name="connsiteX4" fmla="*/ 0 w 2098646"/>
              <a:gd name="connsiteY4" fmla="*/ 1832893 h 2434428"/>
              <a:gd name="connsiteX5" fmla="*/ 0 w 2098646"/>
              <a:gd name="connsiteY5" fmla="*/ 601535 h 243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646" h="2434428">
                <a:moveTo>
                  <a:pt x="1049323" y="0"/>
                </a:moveTo>
                <a:lnTo>
                  <a:pt x="2098646" y="601535"/>
                </a:lnTo>
                <a:lnTo>
                  <a:pt x="2098646" y="1832893"/>
                </a:lnTo>
                <a:lnTo>
                  <a:pt x="1049323" y="2434428"/>
                </a:lnTo>
                <a:lnTo>
                  <a:pt x="0" y="1832893"/>
                </a:lnTo>
                <a:lnTo>
                  <a:pt x="0" y="6015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5788279" y="3104147"/>
            <a:ext cx="2098646" cy="2434428"/>
          </a:xfrm>
          <a:custGeom>
            <a:avLst/>
            <a:gdLst>
              <a:gd name="connsiteX0" fmla="*/ 1049323 w 2098646"/>
              <a:gd name="connsiteY0" fmla="*/ 0 h 2434428"/>
              <a:gd name="connsiteX1" fmla="*/ 2098646 w 2098646"/>
              <a:gd name="connsiteY1" fmla="*/ 601535 h 2434428"/>
              <a:gd name="connsiteX2" fmla="*/ 2098646 w 2098646"/>
              <a:gd name="connsiteY2" fmla="*/ 1832893 h 2434428"/>
              <a:gd name="connsiteX3" fmla="*/ 1049323 w 2098646"/>
              <a:gd name="connsiteY3" fmla="*/ 2434428 h 2434428"/>
              <a:gd name="connsiteX4" fmla="*/ 0 w 2098646"/>
              <a:gd name="connsiteY4" fmla="*/ 1832893 h 2434428"/>
              <a:gd name="connsiteX5" fmla="*/ 0 w 2098646"/>
              <a:gd name="connsiteY5" fmla="*/ 601535 h 243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646" h="2434428">
                <a:moveTo>
                  <a:pt x="1049323" y="0"/>
                </a:moveTo>
                <a:lnTo>
                  <a:pt x="2098646" y="601535"/>
                </a:lnTo>
                <a:lnTo>
                  <a:pt x="2098646" y="1832893"/>
                </a:lnTo>
                <a:lnTo>
                  <a:pt x="1049323" y="2434428"/>
                </a:lnTo>
                <a:lnTo>
                  <a:pt x="0" y="1832893"/>
                </a:lnTo>
                <a:lnTo>
                  <a:pt x="0" y="6015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8096425" y="3104147"/>
            <a:ext cx="2098646" cy="2434428"/>
          </a:xfrm>
          <a:custGeom>
            <a:avLst/>
            <a:gdLst>
              <a:gd name="connsiteX0" fmla="*/ 1049323 w 2098646"/>
              <a:gd name="connsiteY0" fmla="*/ 0 h 2434428"/>
              <a:gd name="connsiteX1" fmla="*/ 2098646 w 2098646"/>
              <a:gd name="connsiteY1" fmla="*/ 601535 h 2434428"/>
              <a:gd name="connsiteX2" fmla="*/ 2098646 w 2098646"/>
              <a:gd name="connsiteY2" fmla="*/ 1832893 h 2434428"/>
              <a:gd name="connsiteX3" fmla="*/ 1049323 w 2098646"/>
              <a:gd name="connsiteY3" fmla="*/ 2434428 h 2434428"/>
              <a:gd name="connsiteX4" fmla="*/ 0 w 2098646"/>
              <a:gd name="connsiteY4" fmla="*/ 1832893 h 2434428"/>
              <a:gd name="connsiteX5" fmla="*/ 0 w 2098646"/>
              <a:gd name="connsiteY5" fmla="*/ 601535 h 243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646" h="2434428">
                <a:moveTo>
                  <a:pt x="1049323" y="0"/>
                </a:moveTo>
                <a:lnTo>
                  <a:pt x="2098646" y="601535"/>
                </a:lnTo>
                <a:lnTo>
                  <a:pt x="2098646" y="1832893"/>
                </a:lnTo>
                <a:lnTo>
                  <a:pt x="1049323" y="2434428"/>
                </a:lnTo>
                <a:lnTo>
                  <a:pt x="0" y="1832893"/>
                </a:lnTo>
                <a:lnTo>
                  <a:pt x="0" y="6015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/>
          </p:nvPr>
        </p:nvSpPr>
        <p:spPr>
          <a:xfrm>
            <a:off x="10404571" y="3104147"/>
            <a:ext cx="2098646" cy="2434428"/>
          </a:xfrm>
          <a:custGeom>
            <a:avLst/>
            <a:gdLst>
              <a:gd name="connsiteX0" fmla="*/ 1049323 w 2098646"/>
              <a:gd name="connsiteY0" fmla="*/ 0 h 2434428"/>
              <a:gd name="connsiteX1" fmla="*/ 2098646 w 2098646"/>
              <a:gd name="connsiteY1" fmla="*/ 601535 h 2434428"/>
              <a:gd name="connsiteX2" fmla="*/ 2098646 w 2098646"/>
              <a:gd name="connsiteY2" fmla="*/ 1832893 h 2434428"/>
              <a:gd name="connsiteX3" fmla="*/ 1049323 w 2098646"/>
              <a:gd name="connsiteY3" fmla="*/ 2434428 h 2434428"/>
              <a:gd name="connsiteX4" fmla="*/ 0 w 2098646"/>
              <a:gd name="connsiteY4" fmla="*/ 1832893 h 2434428"/>
              <a:gd name="connsiteX5" fmla="*/ 0 w 2098646"/>
              <a:gd name="connsiteY5" fmla="*/ 601535 h 243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646" h="2434428">
                <a:moveTo>
                  <a:pt x="1049323" y="0"/>
                </a:moveTo>
                <a:lnTo>
                  <a:pt x="2098646" y="601535"/>
                </a:lnTo>
                <a:lnTo>
                  <a:pt x="2098646" y="1832893"/>
                </a:lnTo>
                <a:lnTo>
                  <a:pt x="1049323" y="2434428"/>
                </a:lnTo>
                <a:lnTo>
                  <a:pt x="0" y="1832893"/>
                </a:lnTo>
                <a:lnTo>
                  <a:pt x="0" y="6015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/>
          </p:nvPr>
        </p:nvSpPr>
        <p:spPr>
          <a:xfrm>
            <a:off x="12712717" y="3104147"/>
            <a:ext cx="2098646" cy="2434428"/>
          </a:xfrm>
          <a:custGeom>
            <a:avLst/>
            <a:gdLst>
              <a:gd name="connsiteX0" fmla="*/ 1049323 w 2098646"/>
              <a:gd name="connsiteY0" fmla="*/ 0 h 2434428"/>
              <a:gd name="connsiteX1" fmla="*/ 2098646 w 2098646"/>
              <a:gd name="connsiteY1" fmla="*/ 601535 h 2434428"/>
              <a:gd name="connsiteX2" fmla="*/ 2098646 w 2098646"/>
              <a:gd name="connsiteY2" fmla="*/ 1832893 h 2434428"/>
              <a:gd name="connsiteX3" fmla="*/ 1049323 w 2098646"/>
              <a:gd name="connsiteY3" fmla="*/ 2434428 h 2434428"/>
              <a:gd name="connsiteX4" fmla="*/ 0 w 2098646"/>
              <a:gd name="connsiteY4" fmla="*/ 1832893 h 2434428"/>
              <a:gd name="connsiteX5" fmla="*/ 0 w 2098646"/>
              <a:gd name="connsiteY5" fmla="*/ 601535 h 243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646" h="2434428">
                <a:moveTo>
                  <a:pt x="1049323" y="0"/>
                </a:moveTo>
                <a:lnTo>
                  <a:pt x="2098646" y="601535"/>
                </a:lnTo>
                <a:lnTo>
                  <a:pt x="2098646" y="1832893"/>
                </a:lnTo>
                <a:lnTo>
                  <a:pt x="1049323" y="2434428"/>
                </a:lnTo>
                <a:lnTo>
                  <a:pt x="0" y="1832893"/>
                </a:lnTo>
                <a:lnTo>
                  <a:pt x="0" y="6015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5"/>
          </p:nvPr>
        </p:nvSpPr>
        <p:spPr>
          <a:xfrm>
            <a:off x="4630882" y="5114889"/>
            <a:ext cx="2098646" cy="2434428"/>
          </a:xfrm>
          <a:custGeom>
            <a:avLst/>
            <a:gdLst>
              <a:gd name="connsiteX0" fmla="*/ 1049323 w 2098646"/>
              <a:gd name="connsiteY0" fmla="*/ 0 h 2434428"/>
              <a:gd name="connsiteX1" fmla="*/ 2098646 w 2098646"/>
              <a:gd name="connsiteY1" fmla="*/ 601535 h 2434428"/>
              <a:gd name="connsiteX2" fmla="*/ 2098646 w 2098646"/>
              <a:gd name="connsiteY2" fmla="*/ 1832893 h 2434428"/>
              <a:gd name="connsiteX3" fmla="*/ 1049323 w 2098646"/>
              <a:gd name="connsiteY3" fmla="*/ 2434428 h 2434428"/>
              <a:gd name="connsiteX4" fmla="*/ 0 w 2098646"/>
              <a:gd name="connsiteY4" fmla="*/ 1832893 h 2434428"/>
              <a:gd name="connsiteX5" fmla="*/ 0 w 2098646"/>
              <a:gd name="connsiteY5" fmla="*/ 601535 h 243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646" h="2434428">
                <a:moveTo>
                  <a:pt x="1049323" y="0"/>
                </a:moveTo>
                <a:lnTo>
                  <a:pt x="2098646" y="601535"/>
                </a:lnTo>
                <a:lnTo>
                  <a:pt x="2098646" y="1832893"/>
                </a:lnTo>
                <a:lnTo>
                  <a:pt x="1049323" y="2434428"/>
                </a:lnTo>
                <a:lnTo>
                  <a:pt x="0" y="1832893"/>
                </a:lnTo>
                <a:lnTo>
                  <a:pt x="0" y="6015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6"/>
          </p:nvPr>
        </p:nvSpPr>
        <p:spPr>
          <a:xfrm>
            <a:off x="6940079" y="5114889"/>
            <a:ext cx="2098646" cy="2434428"/>
          </a:xfrm>
          <a:custGeom>
            <a:avLst/>
            <a:gdLst>
              <a:gd name="connsiteX0" fmla="*/ 1049323 w 2098646"/>
              <a:gd name="connsiteY0" fmla="*/ 0 h 2434428"/>
              <a:gd name="connsiteX1" fmla="*/ 2098646 w 2098646"/>
              <a:gd name="connsiteY1" fmla="*/ 601535 h 2434428"/>
              <a:gd name="connsiteX2" fmla="*/ 2098646 w 2098646"/>
              <a:gd name="connsiteY2" fmla="*/ 1832893 h 2434428"/>
              <a:gd name="connsiteX3" fmla="*/ 1049323 w 2098646"/>
              <a:gd name="connsiteY3" fmla="*/ 2434428 h 2434428"/>
              <a:gd name="connsiteX4" fmla="*/ 0 w 2098646"/>
              <a:gd name="connsiteY4" fmla="*/ 1832893 h 2434428"/>
              <a:gd name="connsiteX5" fmla="*/ 0 w 2098646"/>
              <a:gd name="connsiteY5" fmla="*/ 601535 h 243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646" h="2434428">
                <a:moveTo>
                  <a:pt x="1049323" y="0"/>
                </a:moveTo>
                <a:lnTo>
                  <a:pt x="2098646" y="601535"/>
                </a:lnTo>
                <a:lnTo>
                  <a:pt x="2098646" y="1832893"/>
                </a:lnTo>
                <a:lnTo>
                  <a:pt x="1049323" y="2434428"/>
                </a:lnTo>
                <a:lnTo>
                  <a:pt x="0" y="1832893"/>
                </a:lnTo>
                <a:lnTo>
                  <a:pt x="0" y="6015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7"/>
          </p:nvPr>
        </p:nvSpPr>
        <p:spPr>
          <a:xfrm>
            <a:off x="9249276" y="5114889"/>
            <a:ext cx="2098646" cy="2434428"/>
          </a:xfrm>
          <a:custGeom>
            <a:avLst/>
            <a:gdLst>
              <a:gd name="connsiteX0" fmla="*/ 1049323 w 2098646"/>
              <a:gd name="connsiteY0" fmla="*/ 0 h 2434428"/>
              <a:gd name="connsiteX1" fmla="*/ 2098646 w 2098646"/>
              <a:gd name="connsiteY1" fmla="*/ 601535 h 2434428"/>
              <a:gd name="connsiteX2" fmla="*/ 2098646 w 2098646"/>
              <a:gd name="connsiteY2" fmla="*/ 1832893 h 2434428"/>
              <a:gd name="connsiteX3" fmla="*/ 1049323 w 2098646"/>
              <a:gd name="connsiteY3" fmla="*/ 2434428 h 2434428"/>
              <a:gd name="connsiteX4" fmla="*/ 0 w 2098646"/>
              <a:gd name="connsiteY4" fmla="*/ 1832893 h 2434428"/>
              <a:gd name="connsiteX5" fmla="*/ 0 w 2098646"/>
              <a:gd name="connsiteY5" fmla="*/ 601535 h 243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646" h="2434428">
                <a:moveTo>
                  <a:pt x="1049323" y="0"/>
                </a:moveTo>
                <a:lnTo>
                  <a:pt x="2098646" y="601535"/>
                </a:lnTo>
                <a:lnTo>
                  <a:pt x="2098646" y="1832893"/>
                </a:lnTo>
                <a:lnTo>
                  <a:pt x="1049323" y="2434428"/>
                </a:lnTo>
                <a:lnTo>
                  <a:pt x="0" y="1832893"/>
                </a:lnTo>
                <a:lnTo>
                  <a:pt x="0" y="6015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8"/>
          </p:nvPr>
        </p:nvSpPr>
        <p:spPr>
          <a:xfrm>
            <a:off x="11558472" y="5114889"/>
            <a:ext cx="2098646" cy="2434428"/>
          </a:xfrm>
          <a:custGeom>
            <a:avLst/>
            <a:gdLst>
              <a:gd name="connsiteX0" fmla="*/ 1049323 w 2098646"/>
              <a:gd name="connsiteY0" fmla="*/ 0 h 2434428"/>
              <a:gd name="connsiteX1" fmla="*/ 2098646 w 2098646"/>
              <a:gd name="connsiteY1" fmla="*/ 601535 h 2434428"/>
              <a:gd name="connsiteX2" fmla="*/ 2098646 w 2098646"/>
              <a:gd name="connsiteY2" fmla="*/ 1832893 h 2434428"/>
              <a:gd name="connsiteX3" fmla="*/ 1049323 w 2098646"/>
              <a:gd name="connsiteY3" fmla="*/ 2434428 h 2434428"/>
              <a:gd name="connsiteX4" fmla="*/ 0 w 2098646"/>
              <a:gd name="connsiteY4" fmla="*/ 1832893 h 2434428"/>
              <a:gd name="connsiteX5" fmla="*/ 0 w 2098646"/>
              <a:gd name="connsiteY5" fmla="*/ 601535 h 243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646" h="2434428">
                <a:moveTo>
                  <a:pt x="1049323" y="0"/>
                </a:moveTo>
                <a:lnTo>
                  <a:pt x="2098646" y="601535"/>
                </a:lnTo>
                <a:lnTo>
                  <a:pt x="2098646" y="1832893"/>
                </a:lnTo>
                <a:lnTo>
                  <a:pt x="1049323" y="2434428"/>
                </a:lnTo>
                <a:lnTo>
                  <a:pt x="0" y="1832893"/>
                </a:lnTo>
                <a:lnTo>
                  <a:pt x="0" y="6015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5" name="Grafik 2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6847882C-AB21-406B-9C6C-8524F9BF4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545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2423595" y="2472147"/>
            <a:ext cx="13228700" cy="2629806"/>
          </a:xfrm>
          <a:custGeom>
            <a:avLst/>
            <a:gdLst>
              <a:gd name="connsiteX0" fmla="*/ 9117717 w 13228700"/>
              <a:gd name="connsiteY0" fmla="*/ 714567 h 2629806"/>
              <a:gd name="connsiteX1" fmla="*/ 8733136 w 13228700"/>
              <a:gd name="connsiteY1" fmla="*/ 884264 h 2629806"/>
              <a:gd name="connsiteX2" fmla="*/ 8570272 w 13228700"/>
              <a:gd name="connsiteY2" fmla="*/ 1316723 h 2629806"/>
              <a:gd name="connsiteX3" fmla="*/ 8734505 w 13228700"/>
              <a:gd name="connsiteY3" fmla="*/ 1752834 h 2629806"/>
              <a:gd name="connsiteX4" fmla="*/ 9117717 w 13228700"/>
              <a:gd name="connsiteY4" fmla="*/ 1926183 h 2629806"/>
              <a:gd name="connsiteX5" fmla="*/ 9489978 w 13228700"/>
              <a:gd name="connsiteY5" fmla="*/ 1752834 h 2629806"/>
              <a:gd name="connsiteX6" fmla="*/ 9643261 w 13228700"/>
              <a:gd name="connsiteY6" fmla="*/ 1316723 h 2629806"/>
              <a:gd name="connsiteX7" fmla="*/ 9489978 w 13228700"/>
              <a:gd name="connsiteY7" fmla="*/ 884264 h 2629806"/>
              <a:gd name="connsiteX8" fmla="*/ 9117717 w 13228700"/>
              <a:gd name="connsiteY8" fmla="*/ 714567 h 2629806"/>
              <a:gd name="connsiteX9" fmla="*/ 10744818 w 13228700"/>
              <a:gd name="connsiteY9" fmla="*/ 36480 h 2629806"/>
              <a:gd name="connsiteX10" fmla="*/ 11452122 w 13228700"/>
              <a:gd name="connsiteY10" fmla="*/ 36480 h 2629806"/>
              <a:gd name="connsiteX11" fmla="*/ 12463061 w 13228700"/>
              <a:gd name="connsiteY11" fmla="*/ 1349559 h 2629806"/>
              <a:gd name="connsiteX12" fmla="*/ 12463061 w 13228700"/>
              <a:gd name="connsiteY12" fmla="*/ 36480 h 2629806"/>
              <a:gd name="connsiteX13" fmla="*/ 13228700 w 13228700"/>
              <a:gd name="connsiteY13" fmla="*/ 36480 h 2629806"/>
              <a:gd name="connsiteX14" fmla="*/ 13228700 w 13228700"/>
              <a:gd name="connsiteY14" fmla="*/ 2593325 h 2629806"/>
              <a:gd name="connsiteX15" fmla="*/ 12521395 w 13228700"/>
              <a:gd name="connsiteY15" fmla="*/ 2593325 h 2629806"/>
              <a:gd name="connsiteX16" fmla="*/ 11514106 w 13228700"/>
              <a:gd name="connsiteY16" fmla="*/ 1287553 h 2629806"/>
              <a:gd name="connsiteX17" fmla="*/ 11514106 w 13228700"/>
              <a:gd name="connsiteY17" fmla="*/ 2593325 h 2629806"/>
              <a:gd name="connsiteX18" fmla="*/ 10744818 w 13228700"/>
              <a:gd name="connsiteY18" fmla="*/ 2593325 h 2629806"/>
              <a:gd name="connsiteX19" fmla="*/ 6620493 w 13228700"/>
              <a:gd name="connsiteY19" fmla="*/ 36480 h 2629806"/>
              <a:gd name="connsiteX20" fmla="*/ 7466390 w 13228700"/>
              <a:gd name="connsiteY20" fmla="*/ 36480 h 2629806"/>
              <a:gd name="connsiteX21" fmla="*/ 7466390 w 13228700"/>
              <a:gd name="connsiteY21" fmla="*/ 2593325 h 2629806"/>
              <a:gd name="connsiteX22" fmla="*/ 6620493 w 13228700"/>
              <a:gd name="connsiteY22" fmla="*/ 2593325 h 2629806"/>
              <a:gd name="connsiteX23" fmla="*/ 2991470 w 13228700"/>
              <a:gd name="connsiteY23" fmla="*/ 36480 h 2629806"/>
              <a:gd name="connsiteX24" fmla="*/ 3837366 w 13228700"/>
              <a:gd name="connsiteY24" fmla="*/ 36480 h 2629806"/>
              <a:gd name="connsiteX25" fmla="*/ 3837366 w 13228700"/>
              <a:gd name="connsiteY25" fmla="*/ 2593325 h 2629806"/>
              <a:gd name="connsiteX26" fmla="*/ 2991470 w 13228700"/>
              <a:gd name="connsiteY26" fmla="*/ 2593325 h 2629806"/>
              <a:gd name="connsiteX27" fmla="*/ 0 w 13228700"/>
              <a:gd name="connsiteY27" fmla="*/ 36480 h 2629806"/>
              <a:gd name="connsiteX28" fmla="*/ 904570 w 13228700"/>
              <a:gd name="connsiteY28" fmla="*/ 36480 h 2629806"/>
              <a:gd name="connsiteX29" fmla="*/ 1433453 w 13228700"/>
              <a:gd name="connsiteY29" fmla="*/ 1714300 h 2629806"/>
              <a:gd name="connsiteX30" fmla="*/ 1958688 w 13228700"/>
              <a:gd name="connsiteY30" fmla="*/ 36480 h 2629806"/>
              <a:gd name="connsiteX31" fmla="*/ 2823155 w 13228700"/>
              <a:gd name="connsiteY31" fmla="*/ 36480 h 2629806"/>
              <a:gd name="connsiteX32" fmla="*/ 1845617 w 13228700"/>
              <a:gd name="connsiteY32" fmla="*/ 2593325 h 2629806"/>
              <a:gd name="connsiteX33" fmla="*/ 970225 w 13228700"/>
              <a:gd name="connsiteY33" fmla="*/ 2593325 h 2629806"/>
              <a:gd name="connsiteX34" fmla="*/ 9106767 w 13228700"/>
              <a:gd name="connsiteY34" fmla="*/ 10944 h 2629806"/>
              <a:gd name="connsiteX35" fmla="*/ 9832442 w 13228700"/>
              <a:gd name="connsiteY35" fmla="*/ 180695 h 2629806"/>
              <a:gd name="connsiteX36" fmla="*/ 10327776 w 13228700"/>
              <a:gd name="connsiteY36" fmla="*/ 639807 h 2629806"/>
              <a:gd name="connsiteX37" fmla="*/ 10511047 w 13228700"/>
              <a:gd name="connsiteY37" fmla="*/ 1313073 h 2629806"/>
              <a:gd name="connsiteX38" fmla="*/ 10327776 w 13228700"/>
              <a:gd name="connsiteY38" fmla="*/ 1991753 h 2629806"/>
              <a:gd name="connsiteX39" fmla="*/ 9832442 w 13228700"/>
              <a:gd name="connsiteY39" fmla="*/ 2457083 h 2629806"/>
              <a:gd name="connsiteX40" fmla="*/ 9106767 w 13228700"/>
              <a:gd name="connsiteY40" fmla="*/ 2629806 h 2629806"/>
              <a:gd name="connsiteX41" fmla="*/ 8381094 w 13228700"/>
              <a:gd name="connsiteY41" fmla="*/ 2457893 h 2629806"/>
              <a:gd name="connsiteX42" fmla="*/ 7885759 w 13228700"/>
              <a:gd name="connsiteY42" fmla="*/ 1993373 h 2629806"/>
              <a:gd name="connsiteX43" fmla="*/ 7702485 w 13228700"/>
              <a:gd name="connsiteY43" fmla="*/ 1313073 h 2629806"/>
              <a:gd name="connsiteX44" fmla="*/ 7885759 w 13228700"/>
              <a:gd name="connsiteY44" fmla="*/ 638187 h 2629806"/>
              <a:gd name="connsiteX45" fmla="*/ 8381094 w 13228700"/>
              <a:gd name="connsiteY45" fmla="*/ 179884 h 2629806"/>
              <a:gd name="connsiteX46" fmla="*/ 9106767 w 13228700"/>
              <a:gd name="connsiteY46" fmla="*/ 10944 h 2629806"/>
              <a:gd name="connsiteX47" fmla="*/ 5309932 w 13228700"/>
              <a:gd name="connsiteY47" fmla="*/ 0 h 2629806"/>
              <a:gd name="connsiteX48" fmla="*/ 5910028 w 13228700"/>
              <a:gd name="connsiteY48" fmla="*/ 82934 h 2629806"/>
              <a:gd name="connsiteX49" fmla="*/ 6422365 w 13228700"/>
              <a:gd name="connsiteY49" fmla="*/ 302575 h 2629806"/>
              <a:gd name="connsiteX50" fmla="*/ 6116075 w 13228700"/>
              <a:gd name="connsiteY50" fmla="*/ 944490 h 2629806"/>
              <a:gd name="connsiteX51" fmla="*/ 5822585 w 13228700"/>
              <a:gd name="connsiteY51" fmla="*/ 803655 h 2629806"/>
              <a:gd name="connsiteX52" fmla="*/ 5506307 w 13228700"/>
              <a:gd name="connsiteY52" fmla="*/ 691206 h 2629806"/>
              <a:gd name="connsiteX53" fmla="*/ 5236898 w 13228700"/>
              <a:gd name="connsiteY53" fmla="*/ 645253 h 2629806"/>
              <a:gd name="connsiteX54" fmla="*/ 5122783 w 13228700"/>
              <a:gd name="connsiteY54" fmla="*/ 669425 h 2629806"/>
              <a:gd name="connsiteX55" fmla="*/ 5079875 w 13228700"/>
              <a:gd name="connsiteY55" fmla="*/ 751075 h 2629806"/>
              <a:gd name="connsiteX56" fmla="*/ 5217596 w 13228700"/>
              <a:gd name="connsiteY56" fmla="*/ 894334 h 2629806"/>
              <a:gd name="connsiteX57" fmla="*/ 5546010 w 13228700"/>
              <a:gd name="connsiteY57" fmla="*/ 991523 h 2629806"/>
              <a:gd name="connsiteX58" fmla="*/ 5937989 w 13228700"/>
              <a:gd name="connsiteY58" fmla="*/ 1121820 h 2629806"/>
              <a:gd name="connsiteX59" fmla="*/ 6266402 w 13228700"/>
              <a:gd name="connsiteY59" fmla="*/ 1364400 h 2629806"/>
              <a:gd name="connsiteX60" fmla="*/ 6404125 w 13228700"/>
              <a:gd name="connsiteY60" fmla="*/ 1798439 h 2629806"/>
              <a:gd name="connsiteX61" fmla="*/ 6253269 w 13228700"/>
              <a:gd name="connsiteY61" fmla="*/ 2263978 h 2629806"/>
              <a:gd name="connsiteX62" fmla="*/ 5863318 w 13228700"/>
              <a:gd name="connsiteY62" fmla="*/ 2532578 h 2629806"/>
              <a:gd name="connsiteX63" fmla="*/ 5328189 w 13228700"/>
              <a:gd name="connsiteY63" fmla="*/ 2618862 h 2629806"/>
              <a:gd name="connsiteX64" fmla="*/ 4648296 w 13228700"/>
              <a:gd name="connsiteY64" fmla="*/ 2511775 h 2629806"/>
              <a:gd name="connsiteX65" fmla="*/ 4047925 w 13228700"/>
              <a:gd name="connsiteY65" fmla="*/ 2210564 h 2629806"/>
              <a:gd name="connsiteX66" fmla="*/ 4361582 w 13228700"/>
              <a:gd name="connsiteY66" fmla="*/ 1575829 h 2629806"/>
              <a:gd name="connsiteX67" fmla="*/ 4673138 w 13228700"/>
              <a:gd name="connsiteY67" fmla="*/ 1776273 h 2629806"/>
              <a:gd name="connsiteX68" fmla="*/ 5026105 w 13228700"/>
              <a:gd name="connsiteY68" fmla="*/ 1919138 h 2629806"/>
              <a:gd name="connsiteX69" fmla="*/ 5335493 w 13228700"/>
              <a:gd name="connsiteY69" fmla="*/ 1973608 h 2629806"/>
              <a:gd name="connsiteX70" fmla="*/ 5484299 w 13228700"/>
              <a:gd name="connsiteY70" fmla="*/ 1942133 h 2629806"/>
              <a:gd name="connsiteX71" fmla="*/ 5539987 w 13228700"/>
              <a:gd name="connsiteY71" fmla="*/ 1842232 h 2629806"/>
              <a:gd name="connsiteX72" fmla="*/ 5402266 w 13228700"/>
              <a:gd name="connsiteY72" fmla="*/ 1695761 h 2629806"/>
              <a:gd name="connsiteX73" fmla="*/ 5073850 w 13228700"/>
              <a:gd name="connsiteY73" fmla="*/ 1601491 h 2629806"/>
              <a:gd name="connsiteX74" fmla="*/ 4681873 w 13228700"/>
              <a:gd name="connsiteY74" fmla="*/ 1479369 h 2629806"/>
              <a:gd name="connsiteX75" fmla="*/ 4353460 w 13228700"/>
              <a:gd name="connsiteY75" fmla="*/ 1249343 h 2629806"/>
              <a:gd name="connsiteX76" fmla="*/ 4215736 w 13228700"/>
              <a:gd name="connsiteY76" fmla="*/ 831360 h 2629806"/>
              <a:gd name="connsiteX77" fmla="*/ 4513851 w 13228700"/>
              <a:gd name="connsiteY77" fmla="*/ 224221 h 2629806"/>
              <a:gd name="connsiteX78" fmla="*/ 5309932 w 13228700"/>
              <a:gd name="connsiteY78" fmla="*/ 0 h 2629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3228700" h="2629806">
                <a:moveTo>
                  <a:pt x="9117717" y="714567"/>
                </a:moveTo>
                <a:cubicBezTo>
                  <a:pt x="8965573" y="717760"/>
                  <a:pt x="8837378" y="774325"/>
                  <a:pt x="8733136" y="884264"/>
                </a:cubicBezTo>
                <a:cubicBezTo>
                  <a:pt x="8628894" y="994202"/>
                  <a:pt x="8574605" y="1138355"/>
                  <a:pt x="8570272" y="1316723"/>
                </a:cubicBezTo>
                <a:cubicBezTo>
                  <a:pt x="8574833" y="1495394"/>
                  <a:pt x="8629577" y="1640765"/>
                  <a:pt x="8734505" y="1752834"/>
                </a:cubicBezTo>
                <a:cubicBezTo>
                  <a:pt x="8839432" y="1864903"/>
                  <a:pt x="8967168" y="1922686"/>
                  <a:pt x="9117717" y="1926183"/>
                </a:cubicBezTo>
                <a:cubicBezTo>
                  <a:pt x="9267351" y="1922686"/>
                  <a:pt x="9391438" y="1864903"/>
                  <a:pt x="9489978" y="1752834"/>
                </a:cubicBezTo>
                <a:cubicBezTo>
                  <a:pt x="9588518" y="1640765"/>
                  <a:pt x="9639612" y="1495394"/>
                  <a:pt x="9643261" y="1316723"/>
                </a:cubicBezTo>
                <a:cubicBezTo>
                  <a:pt x="9639611" y="1138355"/>
                  <a:pt x="9588518" y="994202"/>
                  <a:pt x="9489978" y="884264"/>
                </a:cubicBezTo>
                <a:cubicBezTo>
                  <a:pt x="9391438" y="774325"/>
                  <a:pt x="9267351" y="717760"/>
                  <a:pt x="9117717" y="714567"/>
                </a:cubicBezTo>
                <a:close/>
                <a:moveTo>
                  <a:pt x="10744818" y="36480"/>
                </a:moveTo>
                <a:lnTo>
                  <a:pt x="11452122" y="36480"/>
                </a:lnTo>
                <a:lnTo>
                  <a:pt x="12463061" y="1349559"/>
                </a:lnTo>
                <a:lnTo>
                  <a:pt x="12463061" y="36480"/>
                </a:lnTo>
                <a:lnTo>
                  <a:pt x="13228700" y="36480"/>
                </a:lnTo>
                <a:lnTo>
                  <a:pt x="13228700" y="2593325"/>
                </a:lnTo>
                <a:lnTo>
                  <a:pt x="12521395" y="2593325"/>
                </a:lnTo>
                <a:lnTo>
                  <a:pt x="11514106" y="1287553"/>
                </a:lnTo>
                <a:lnTo>
                  <a:pt x="11514106" y="2593325"/>
                </a:lnTo>
                <a:lnTo>
                  <a:pt x="10744818" y="2593325"/>
                </a:lnTo>
                <a:close/>
                <a:moveTo>
                  <a:pt x="6620493" y="36480"/>
                </a:moveTo>
                <a:lnTo>
                  <a:pt x="7466390" y="36480"/>
                </a:lnTo>
                <a:lnTo>
                  <a:pt x="7466390" y="2593325"/>
                </a:lnTo>
                <a:lnTo>
                  <a:pt x="6620493" y="2593325"/>
                </a:lnTo>
                <a:close/>
                <a:moveTo>
                  <a:pt x="2991470" y="36480"/>
                </a:moveTo>
                <a:lnTo>
                  <a:pt x="3837366" y="36480"/>
                </a:lnTo>
                <a:lnTo>
                  <a:pt x="3837366" y="2593325"/>
                </a:lnTo>
                <a:lnTo>
                  <a:pt x="2991470" y="2593325"/>
                </a:lnTo>
                <a:close/>
                <a:moveTo>
                  <a:pt x="0" y="36480"/>
                </a:moveTo>
                <a:lnTo>
                  <a:pt x="904570" y="36480"/>
                </a:lnTo>
                <a:lnTo>
                  <a:pt x="1433453" y="1714300"/>
                </a:lnTo>
                <a:lnTo>
                  <a:pt x="1958688" y="36480"/>
                </a:lnTo>
                <a:lnTo>
                  <a:pt x="2823155" y="36480"/>
                </a:lnTo>
                <a:lnTo>
                  <a:pt x="1845617" y="2593325"/>
                </a:lnTo>
                <a:lnTo>
                  <a:pt x="970225" y="2593325"/>
                </a:lnTo>
                <a:close/>
                <a:moveTo>
                  <a:pt x="9106767" y="10944"/>
                </a:moveTo>
                <a:cubicBezTo>
                  <a:pt x="9380238" y="13033"/>
                  <a:pt x="9622129" y="69617"/>
                  <a:pt x="9832442" y="180695"/>
                </a:cubicBezTo>
                <a:cubicBezTo>
                  <a:pt x="10042753" y="291772"/>
                  <a:pt x="10207863" y="444810"/>
                  <a:pt x="10327776" y="639807"/>
                </a:cubicBezTo>
                <a:cubicBezTo>
                  <a:pt x="10447686" y="834804"/>
                  <a:pt x="10508776" y="1059226"/>
                  <a:pt x="10511047" y="1313073"/>
                </a:cubicBezTo>
                <a:cubicBezTo>
                  <a:pt x="10508776" y="1568253"/>
                  <a:pt x="10447686" y="1794479"/>
                  <a:pt x="10327776" y="1991753"/>
                </a:cubicBezTo>
                <a:cubicBezTo>
                  <a:pt x="10207863" y="2189026"/>
                  <a:pt x="10042753" y="2344136"/>
                  <a:pt x="9832442" y="2457083"/>
                </a:cubicBezTo>
                <a:cubicBezTo>
                  <a:pt x="9622129" y="2570030"/>
                  <a:pt x="9380238" y="2627604"/>
                  <a:pt x="9106767" y="2629806"/>
                </a:cubicBezTo>
                <a:cubicBezTo>
                  <a:pt x="8833297" y="2627672"/>
                  <a:pt x="8591406" y="2570368"/>
                  <a:pt x="8381094" y="2457893"/>
                </a:cubicBezTo>
                <a:cubicBezTo>
                  <a:pt x="8170782" y="2345419"/>
                  <a:pt x="8005670" y="2190578"/>
                  <a:pt x="7885759" y="1993373"/>
                </a:cubicBezTo>
                <a:cubicBezTo>
                  <a:pt x="7765846" y="1796167"/>
                  <a:pt x="7704756" y="1569401"/>
                  <a:pt x="7702485" y="1313073"/>
                </a:cubicBezTo>
                <a:cubicBezTo>
                  <a:pt x="7704756" y="1058078"/>
                  <a:pt x="7765846" y="833116"/>
                  <a:pt x="7885759" y="638187"/>
                </a:cubicBezTo>
                <a:cubicBezTo>
                  <a:pt x="8005670" y="443257"/>
                  <a:pt x="8170782" y="290490"/>
                  <a:pt x="8381094" y="179884"/>
                </a:cubicBezTo>
                <a:cubicBezTo>
                  <a:pt x="8591406" y="69279"/>
                  <a:pt x="8833297" y="12966"/>
                  <a:pt x="9106767" y="10944"/>
                </a:cubicBezTo>
                <a:close/>
                <a:moveTo>
                  <a:pt x="5309932" y="0"/>
                </a:moveTo>
                <a:cubicBezTo>
                  <a:pt x="5515497" y="1215"/>
                  <a:pt x="5715530" y="28860"/>
                  <a:pt x="5910028" y="82934"/>
                </a:cubicBezTo>
                <a:cubicBezTo>
                  <a:pt x="6104525" y="137008"/>
                  <a:pt x="6275305" y="210222"/>
                  <a:pt x="6422365" y="302575"/>
                </a:cubicBezTo>
                <a:lnTo>
                  <a:pt x="6116075" y="944490"/>
                </a:lnTo>
                <a:cubicBezTo>
                  <a:pt x="6027848" y="895990"/>
                  <a:pt x="5930018" y="849045"/>
                  <a:pt x="5822585" y="803655"/>
                </a:cubicBezTo>
                <a:cubicBezTo>
                  <a:pt x="5715152" y="758265"/>
                  <a:pt x="5609727" y="720781"/>
                  <a:pt x="5506307" y="691206"/>
                </a:cubicBezTo>
                <a:cubicBezTo>
                  <a:pt x="5402886" y="661629"/>
                  <a:pt x="5313083" y="646312"/>
                  <a:pt x="5236898" y="645253"/>
                </a:cubicBezTo>
                <a:cubicBezTo>
                  <a:pt x="5188817" y="644873"/>
                  <a:pt x="5150778" y="652930"/>
                  <a:pt x="5122783" y="669425"/>
                </a:cubicBezTo>
                <a:cubicBezTo>
                  <a:pt x="5094785" y="685920"/>
                  <a:pt x="5080482" y="713137"/>
                  <a:pt x="5079875" y="751075"/>
                </a:cubicBezTo>
                <a:cubicBezTo>
                  <a:pt x="5083405" y="813104"/>
                  <a:pt x="5129312" y="860857"/>
                  <a:pt x="5217596" y="894334"/>
                </a:cubicBezTo>
                <a:cubicBezTo>
                  <a:pt x="5305880" y="927810"/>
                  <a:pt x="5415351" y="960207"/>
                  <a:pt x="5546010" y="991523"/>
                </a:cubicBezTo>
                <a:cubicBezTo>
                  <a:pt x="5676669" y="1022839"/>
                  <a:pt x="5807329" y="1066272"/>
                  <a:pt x="5937989" y="1121820"/>
                </a:cubicBezTo>
                <a:cubicBezTo>
                  <a:pt x="6068647" y="1177368"/>
                  <a:pt x="6178119" y="1258228"/>
                  <a:pt x="6266402" y="1364400"/>
                </a:cubicBezTo>
                <a:cubicBezTo>
                  <a:pt x="6354686" y="1470571"/>
                  <a:pt x="6400593" y="1615251"/>
                  <a:pt x="6404125" y="1798439"/>
                </a:cubicBezTo>
                <a:cubicBezTo>
                  <a:pt x="6401516" y="1987660"/>
                  <a:pt x="6351231" y="2142840"/>
                  <a:pt x="6253269" y="2263978"/>
                </a:cubicBezTo>
                <a:cubicBezTo>
                  <a:pt x="6155308" y="2385115"/>
                  <a:pt x="6025325" y="2474649"/>
                  <a:pt x="5863318" y="2532578"/>
                </a:cubicBezTo>
                <a:cubicBezTo>
                  <a:pt x="5701312" y="2590506"/>
                  <a:pt x="5522935" y="2619268"/>
                  <a:pt x="5328189" y="2618862"/>
                </a:cubicBezTo>
                <a:cubicBezTo>
                  <a:pt x="5101265" y="2618026"/>
                  <a:pt x="4874632" y="2582330"/>
                  <a:pt x="4648296" y="2511775"/>
                </a:cubicBezTo>
                <a:cubicBezTo>
                  <a:pt x="4421959" y="2441219"/>
                  <a:pt x="4221835" y="2340815"/>
                  <a:pt x="4047925" y="2210564"/>
                </a:cubicBezTo>
                <a:lnTo>
                  <a:pt x="4361582" y="1575829"/>
                </a:lnTo>
                <a:cubicBezTo>
                  <a:pt x="4451450" y="1649672"/>
                  <a:pt x="4555302" y="1716486"/>
                  <a:pt x="4673138" y="1776273"/>
                </a:cubicBezTo>
                <a:cubicBezTo>
                  <a:pt x="4790973" y="1836059"/>
                  <a:pt x="4908629" y="1883681"/>
                  <a:pt x="5026105" y="1919138"/>
                </a:cubicBezTo>
                <a:cubicBezTo>
                  <a:pt x="5143580" y="1954596"/>
                  <a:pt x="5246709" y="1972752"/>
                  <a:pt x="5335493" y="1973608"/>
                </a:cubicBezTo>
                <a:cubicBezTo>
                  <a:pt x="5398332" y="1973836"/>
                  <a:pt x="5447935" y="1963345"/>
                  <a:pt x="5484299" y="1942133"/>
                </a:cubicBezTo>
                <a:cubicBezTo>
                  <a:pt x="5520664" y="1920921"/>
                  <a:pt x="5539227" y="1887621"/>
                  <a:pt x="5539987" y="1842232"/>
                </a:cubicBezTo>
                <a:cubicBezTo>
                  <a:pt x="5536456" y="1778037"/>
                  <a:pt x="5490549" y="1729213"/>
                  <a:pt x="5402266" y="1695761"/>
                </a:cubicBezTo>
                <a:cubicBezTo>
                  <a:pt x="5313983" y="1662309"/>
                  <a:pt x="5204511" y="1630885"/>
                  <a:pt x="5073850" y="1601491"/>
                </a:cubicBezTo>
                <a:cubicBezTo>
                  <a:pt x="4943192" y="1572097"/>
                  <a:pt x="4812532" y="1531389"/>
                  <a:pt x="4681873" y="1479369"/>
                </a:cubicBezTo>
                <a:cubicBezTo>
                  <a:pt x="4551214" y="1427348"/>
                  <a:pt x="4441743" y="1350673"/>
                  <a:pt x="4353460" y="1249343"/>
                </a:cubicBezTo>
                <a:cubicBezTo>
                  <a:pt x="4265176" y="1148012"/>
                  <a:pt x="4219268" y="1008685"/>
                  <a:pt x="4215736" y="831360"/>
                </a:cubicBezTo>
                <a:cubicBezTo>
                  <a:pt x="4219831" y="573351"/>
                  <a:pt x="4319203" y="370971"/>
                  <a:pt x="4513851" y="224221"/>
                </a:cubicBezTo>
                <a:cubicBezTo>
                  <a:pt x="4708501" y="77470"/>
                  <a:pt x="4973862" y="2730"/>
                  <a:pt x="530993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59ABA63B-43A5-41ED-8834-4055AEF96D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588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1176440" y="2472147"/>
            <a:ext cx="15923657" cy="2629806"/>
          </a:xfrm>
          <a:custGeom>
            <a:avLst/>
            <a:gdLst>
              <a:gd name="connsiteX0" fmla="*/ 11812672 w 15923657"/>
              <a:gd name="connsiteY0" fmla="*/ 714567 h 2629806"/>
              <a:gd name="connsiteX1" fmla="*/ 11428092 w 15923657"/>
              <a:gd name="connsiteY1" fmla="*/ 884264 h 2629806"/>
              <a:gd name="connsiteX2" fmla="*/ 11265226 w 15923657"/>
              <a:gd name="connsiteY2" fmla="*/ 1316723 h 2629806"/>
              <a:gd name="connsiteX3" fmla="*/ 11429461 w 15923657"/>
              <a:gd name="connsiteY3" fmla="*/ 1752834 h 2629806"/>
              <a:gd name="connsiteX4" fmla="*/ 11812672 w 15923657"/>
              <a:gd name="connsiteY4" fmla="*/ 1926183 h 2629806"/>
              <a:gd name="connsiteX5" fmla="*/ 12184933 w 15923657"/>
              <a:gd name="connsiteY5" fmla="*/ 1752834 h 2629806"/>
              <a:gd name="connsiteX6" fmla="*/ 12338217 w 15923657"/>
              <a:gd name="connsiteY6" fmla="*/ 1316723 h 2629806"/>
              <a:gd name="connsiteX7" fmla="*/ 12184933 w 15923657"/>
              <a:gd name="connsiteY7" fmla="*/ 884264 h 2629806"/>
              <a:gd name="connsiteX8" fmla="*/ 11812672 w 15923657"/>
              <a:gd name="connsiteY8" fmla="*/ 714567 h 2629806"/>
              <a:gd name="connsiteX9" fmla="*/ 13439774 w 15923657"/>
              <a:gd name="connsiteY9" fmla="*/ 36480 h 2629806"/>
              <a:gd name="connsiteX10" fmla="*/ 14147081 w 15923657"/>
              <a:gd name="connsiteY10" fmla="*/ 36480 h 2629806"/>
              <a:gd name="connsiteX11" fmla="*/ 15158017 w 15923657"/>
              <a:gd name="connsiteY11" fmla="*/ 1349559 h 2629806"/>
              <a:gd name="connsiteX12" fmla="*/ 15158017 w 15923657"/>
              <a:gd name="connsiteY12" fmla="*/ 36480 h 2629806"/>
              <a:gd name="connsiteX13" fmla="*/ 15923657 w 15923657"/>
              <a:gd name="connsiteY13" fmla="*/ 36480 h 2629806"/>
              <a:gd name="connsiteX14" fmla="*/ 15923657 w 15923657"/>
              <a:gd name="connsiteY14" fmla="*/ 2593325 h 2629806"/>
              <a:gd name="connsiteX15" fmla="*/ 15216351 w 15923657"/>
              <a:gd name="connsiteY15" fmla="*/ 2593325 h 2629806"/>
              <a:gd name="connsiteX16" fmla="*/ 14209061 w 15923657"/>
              <a:gd name="connsiteY16" fmla="*/ 1287553 h 2629806"/>
              <a:gd name="connsiteX17" fmla="*/ 14209061 w 15923657"/>
              <a:gd name="connsiteY17" fmla="*/ 2593325 h 2629806"/>
              <a:gd name="connsiteX18" fmla="*/ 13439774 w 15923657"/>
              <a:gd name="connsiteY18" fmla="*/ 2593325 h 2629806"/>
              <a:gd name="connsiteX19" fmla="*/ 9315449 w 15923657"/>
              <a:gd name="connsiteY19" fmla="*/ 36480 h 2629806"/>
              <a:gd name="connsiteX20" fmla="*/ 10161346 w 15923657"/>
              <a:gd name="connsiteY20" fmla="*/ 36480 h 2629806"/>
              <a:gd name="connsiteX21" fmla="*/ 10161346 w 15923657"/>
              <a:gd name="connsiteY21" fmla="*/ 2593325 h 2629806"/>
              <a:gd name="connsiteX22" fmla="*/ 9315449 w 15923657"/>
              <a:gd name="connsiteY22" fmla="*/ 2593325 h 2629806"/>
              <a:gd name="connsiteX23" fmla="*/ 3267076 w 15923657"/>
              <a:gd name="connsiteY23" fmla="*/ 36480 h 2629806"/>
              <a:gd name="connsiteX24" fmla="*/ 4112973 w 15923657"/>
              <a:gd name="connsiteY24" fmla="*/ 36480 h 2629806"/>
              <a:gd name="connsiteX25" fmla="*/ 4112973 w 15923657"/>
              <a:gd name="connsiteY25" fmla="*/ 2593325 h 2629806"/>
              <a:gd name="connsiteX26" fmla="*/ 3267076 w 15923657"/>
              <a:gd name="connsiteY26" fmla="*/ 2593325 h 2629806"/>
              <a:gd name="connsiteX27" fmla="*/ 0 w 15923657"/>
              <a:gd name="connsiteY27" fmla="*/ 36480 h 2629806"/>
              <a:gd name="connsiteX28" fmla="*/ 893373 w 15923657"/>
              <a:gd name="connsiteY28" fmla="*/ 36480 h 2629806"/>
              <a:gd name="connsiteX29" fmla="*/ 1451707 w 15923657"/>
              <a:gd name="connsiteY29" fmla="*/ 1371444 h 2629806"/>
              <a:gd name="connsiteX30" fmla="*/ 2010041 w 15923657"/>
              <a:gd name="connsiteY30" fmla="*/ 36480 h 2629806"/>
              <a:gd name="connsiteX31" fmla="*/ 2903412 w 15923657"/>
              <a:gd name="connsiteY31" fmla="*/ 36480 h 2629806"/>
              <a:gd name="connsiteX32" fmla="*/ 2903412 w 15923657"/>
              <a:gd name="connsiteY32" fmla="*/ 2593325 h 2629806"/>
              <a:gd name="connsiteX33" fmla="*/ 2166957 w 15923657"/>
              <a:gd name="connsiteY33" fmla="*/ 2593325 h 2629806"/>
              <a:gd name="connsiteX34" fmla="*/ 2166957 w 15923657"/>
              <a:gd name="connsiteY34" fmla="*/ 1192721 h 2629806"/>
              <a:gd name="connsiteX35" fmla="*/ 1729049 w 15923657"/>
              <a:gd name="connsiteY35" fmla="*/ 2345302 h 2629806"/>
              <a:gd name="connsiteX36" fmla="*/ 1174365 w 15923657"/>
              <a:gd name="connsiteY36" fmla="*/ 2345302 h 2629806"/>
              <a:gd name="connsiteX37" fmla="*/ 736455 w 15923657"/>
              <a:gd name="connsiteY37" fmla="*/ 1192721 h 2629806"/>
              <a:gd name="connsiteX38" fmla="*/ 736455 w 15923657"/>
              <a:gd name="connsiteY38" fmla="*/ 2593325 h 2629806"/>
              <a:gd name="connsiteX39" fmla="*/ 0 w 15923657"/>
              <a:gd name="connsiteY39" fmla="*/ 2593325 h 2629806"/>
              <a:gd name="connsiteX40" fmla="*/ 11801724 w 15923657"/>
              <a:gd name="connsiteY40" fmla="*/ 10944 h 2629806"/>
              <a:gd name="connsiteX41" fmla="*/ 12527397 w 15923657"/>
              <a:gd name="connsiteY41" fmla="*/ 180695 h 2629806"/>
              <a:gd name="connsiteX42" fmla="*/ 13022732 w 15923657"/>
              <a:gd name="connsiteY42" fmla="*/ 639807 h 2629806"/>
              <a:gd name="connsiteX43" fmla="*/ 13206002 w 15923657"/>
              <a:gd name="connsiteY43" fmla="*/ 1313073 h 2629806"/>
              <a:gd name="connsiteX44" fmla="*/ 13022732 w 15923657"/>
              <a:gd name="connsiteY44" fmla="*/ 1991753 h 2629806"/>
              <a:gd name="connsiteX45" fmla="*/ 12527397 w 15923657"/>
              <a:gd name="connsiteY45" fmla="*/ 2457083 h 2629806"/>
              <a:gd name="connsiteX46" fmla="*/ 11801724 w 15923657"/>
              <a:gd name="connsiteY46" fmla="*/ 2629806 h 2629806"/>
              <a:gd name="connsiteX47" fmla="*/ 11076050 w 15923657"/>
              <a:gd name="connsiteY47" fmla="*/ 2457893 h 2629806"/>
              <a:gd name="connsiteX48" fmla="*/ 10580714 w 15923657"/>
              <a:gd name="connsiteY48" fmla="*/ 1993373 h 2629806"/>
              <a:gd name="connsiteX49" fmla="*/ 10397441 w 15923657"/>
              <a:gd name="connsiteY49" fmla="*/ 1313073 h 2629806"/>
              <a:gd name="connsiteX50" fmla="*/ 10580714 w 15923657"/>
              <a:gd name="connsiteY50" fmla="*/ 638187 h 2629806"/>
              <a:gd name="connsiteX51" fmla="*/ 11076050 w 15923657"/>
              <a:gd name="connsiteY51" fmla="*/ 179884 h 2629806"/>
              <a:gd name="connsiteX52" fmla="*/ 11801724 w 15923657"/>
              <a:gd name="connsiteY52" fmla="*/ 10944 h 2629806"/>
              <a:gd name="connsiteX53" fmla="*/ 8004886 w 15923657"/>
              <a:gd name="connsiteY53" fmla="*/ 0 h 2629806"/>
              <a:gd name="connsiteX54" fmla="*/ 8604982 w 15923657"/>
              <a:gd name="connsiteY54" fmla="*/ 82934 h 2629806"/>
              <a:gd name="connsiteX55" fmla="*/ 9117320 w 15923657"/>
              <a:gd name="connsiteY55" fmla="*/ 302575 h 2629806"/>
              <a:gd name="connsiteX56" fmla="*/ 8811031 w 15923657"/>
              <a:gd name="connsiteY56" fmla="*/ 944490 h 2629806"/>
              <a:gd name="connsiteX57" fmla="*/ 8517541 w 15923657"/>
              <a:gd name="connsiteY57" fmla="*/ 803655 h 2629806"/>
              <a:gd name="connsiteX58" fmla="*/ 8201261 w 15923657"/>
              <a:gd name="connsiteY58" fmla="*/ 691206 h 2629806"/>
              <a:gd name="connsiteX59" fmla="*/ 7931853 w 15923657"/>
              <a:gd name="connsiteY59" fmla="*/ 645253 h 2629806"/>
              <a:gd name="connsiteX60" fmla="*/ 7817737 w 15923657"/>
              <a:gd name="connsiteY60" fmla="*/ 669425 h 2629806"/>
              <a:gd name="connsiteX61" fmla="*/ 7774829 w 15923657"/>
              <a:gd name="connsiteY61" fmla="*/ 751075 h 2629806"/>
              <a:gd name="connsiteX62" fmla="*/ 7912551 w 15923657"/>
              <a:gd name="connsiteY62" fmla="*/ 894334 h 2629806"/>
              <a:gd name="connsiteX63" fmla="*/ 8240966 w 15923657"/>
              <a:gd name="connsiteY63" fmla="*/ 991523 h 2629806"/>
              <a:gd name="connsiteX64" fmla="*/ 8632945 w 15923657"/>
              <a:gd name="connsiteY64" fmla="*/ 1121820 h 2629806"/>
              <a:gd name="connsiteX65" fmla="*/ 8961358 w 15923657"/>
              <a:gd name="connsiteY65" fmla="*/ 1364400 h 2629806"/>
              <a:gd name="connsiteX66" fmla="*/ 9099080 w 15923657"/>
              <a:gd name="connsiteY66" fmla="*/ 1798439 h 2629806"/>
              <a:gd name="connsiteX67" fmla="*/ 8948226 w 15923657"/>
              <a:gd name="connsiteY67" fmla="*/ 2263978 h 2629806"/>
              <a:gd name="connsiteX68" fmla="*/ 8558274 w 15923657"/>
              <a:gd name="connsiteY68" fmla="*/ 2532578 h 2629806"/>
              <a:gd name="connsiteX69" fmla="*/ 8023145 w 15923657"/>
              <a:gd name="connsiteY69" fmla="*/ 2618862 h 2629806"/>
              <a:gd name="connsiteX70" fmla="*/ 7343251 w 15923657"/>
              <a:gd name="connsiteY70" fmla="*/ 2511775 h 2629806"/>
              <a:gd name="connsiteX71" fmla="*/ 6742882 w 15923657"/>
              <a:gd name="connsiteY71" fmla="*/ 2210564 h 2629806"/>
              <a:gd name="connsiteX72" fmla="*/ 7056538 w 15923657"/>
              <a:gd name="connsiteY72" fmla="*/ 1575829 h 2629806"/>
              <a:gd name="connsiteX73" fmla="*/ 7368093 w 15923657"/>
              <a:gd name="connsiteY73" fmla="*/ 1776273 h 2629806"/>
              <a:gd name="connsiteX74" fmla="*/ 7721059 w 15923657"/>
              <a:gd name="connsiteY74" fmla="*/ 1919138 h 2629806"/>
              <a:gd name="connsiteX75" fmla="*/ 8030448 w 15923657"/>
              <a:gd name="connsiteY75" fmla="*/ 1973608 h 2629806"/>
              <a:gd name="connsiteX76" fmla="*/ 8179254 w 15923657"/>
              <a:gd name="connsiteY76" fmla="*/ 1942133 h 2629806"/>
              <a:gd name="connsiteX77" fmla="*/ 8234943 w 15923657"/>
              <a:gd name="connsiteY77" fmla="*/ 1842232 h 2629806"/>
              <a:gd name="connsiteX78" fmla="*/ 8097221 w 15923657"/>
              <a:gd name="connsiteY78" fmla="*/ 1695761 h 2629806"/>
              <a:gd name="connsiteX79" fmla="*/ 7768807 w 15923657"/>
              <a:gd name="connsiteY79" fmla="*/ 1601491 h 2629806"/>
              <a:gd name="connsiteX80" fmla="*/ 7376828 w 15923657"/>
              <a:gd name="connsiteY80" fmla="*/ 1479369 h 2629806"/>
              <a:gd name="connsiteX81" fmla="*/ 7048416 w 15923657"/>
              <a:gd name="connsiteY81" fmla="*/ 1249343 h 2629806"/>
              <a:gd name="connsiteX82" fmla="*/ 6910693 w 15923657"/>
              <a:gd name="connsiteY82" fmla="*/ 831360 h 2629806"/>
              <a:gd name="connsiteX83" fmla="*/ 7208808 w 15923657"/>
              <a:gd name="connsiteY83" fmla="*/ 224221 h 2629806"/>
              <a:gd name="connsiteX84" fmla="*/ 8004886 w 15923657"/>
              <a:gd name="connsiteY84" fmla="*/ 0 h 2629806"/>
              <a:gd name="connsiteX85" fmla="*/ 5585537 w 15923657"/>
              <a:gd name="connsiteY85" fmla="*/ 0 h 2629806"/>
              <a:gd name="connsiteX86" fmla="*/ 6185635 w 15923657"/>
              <a:gd name="connsiteY86" fmla="*/ 82934 h 2629806"/>
              <a:gd name="connsiteX87" fmla="*/ 6697972 w 15923657"/>
              <a:gd name="connsiteY87" fmla="*/ 302575 h 2629806"/>
              <a:gd name="connsiteX88" fmla="*/ 6391683 w 15923657"/>
              <a:gd name="connsiteY88" fmla="*/ 944490 h 2629806"/>
              <a:gd name="connsiteX89" fmla="*/ 6098192 w 15923657"/>
              <a:gd name="connsiteY89" fmla="*/ 803655 h 2629806"/>
              <a:gd name="connsiteX90" fmla="*/ 5781911 w 15923657"/>
              <a:gd name="connsiteY90" fmla="*/ 691206 h 2629806"/>
              <a:gd name="connsiteX91" fmla="*/ 5512503 w 15923657"/>
              <a:gd name="connsiteY91" fmla="*/ 645253 h 2629806"/>
              <a:gd name="connsiteX92" fmla="*/ 5398388 w 15923657"/>
              <a:gd name="connsiteY92" fmla="*/ 669425 h 2629806"/>
              <a:gd name="connsiteX93" fmla="*/ 5355480 w 15923657"/>
              <a:gd name="connsiteY93" fmla="*/ 751075 h 2629806"/>
              <a:gd name="connsiteX94" fmla="*/ 5493203 w 15923657"/>
              <a:gd name="connsiteY94" fmla="*/ 894334 h 2629806"/>
              <a:gd name="connsiteX95" fmla="*/ 5821617 w 15923657"/>
              <a:gd name="connsiteY95" fmla="*/ 991523 h 2629806"/>
              <a:gd name="connsiteX96" fmla="*/ 6213595 w 15923657"/>
              <a:gd name="connsiteY96" fmla="*/ 1121820 h 2629806"/>
              <a:gd name="connsiteX97" fmla="*/ 6542010 w 15923657"/>
              <a:gd name="connsiteY97" fmla="*/ 1364400 h 2629806"/>
              <a:gd name="connsiteX98" fmla="*/ 6679731 w 15923657"/>
              <a:gd name="connsiteY98" fmla="*/ 1798439 h 2629806"/>
              <a:gd name="connsiteX99" fmla="*/ 6528876 w 15923657"/>
              <a:gd name="connsiteY99" fmla="*/ 2263978 h 2629806"/>
              <a:gd name="connsiteX100" fmla="*/ 6138924 w 15923657"/>
              <a:gd name="connsiteY100" fmla="*/ 2532578 h 2629806"/>
              <a:gd name="connsiteX101" fmla="*/ 5603796 w 15923657"/>
              <a:gd name="connsiteY101" fmla="*/ 2618862 h 2629806"/>
              <a:gd name="connsiteX102" fmla="*/ 4923902 w 15923657"/>
              <a:gd name="connsiteY102" fmla="*/ 2511775 h 2629806"/>
              <a:gd name="connsiteX103" fmla="*/ 4323532 w 15923657"/>
              <a:gd name="connsiteY103" fmla="*/ 2210564 h 2629806"/>
              <a:gd name="connsiteX104" fmla="*/ 4637189 w 15923657"/>
              <a:gd name="connsiteY104" fmla="*/ 1575829 h 2629806"/>
              <a:gd name="connsiteX105" fmla="*/ 4948744 w 15923657"/>
              <a:gd name="connsiteY105" fmla="*/ 1776273 h 2629806"/>
              <a:gd name="connsiteX106" fmla="*/ 5301710 w 15923657"/>
              <a:gd name="connsiteY106" fmla="*/ 1919138 h 2629806"/>
              <a:gd name="connsiteX107" fmla="*/ 5611099 w 15923657"/>
              <a:gd name="connsiteY107" fmla="*/ 1973608 h 2629806"/>
              <a:gd name="connsiteX108" fmla="*/ 5759905 w 15923657"/>
              <a:gd name="connsiteY108" fmla="*/ 1942133 h 2629806"/>
              <a:gd name="connsiteX109" fmla="*/ 5815595 w 15923657"/>
              <a:gd name="connsiteY109" fmla="*/ 1842232 h 2629806"/>
              <a:gd name="connsiteX110" fmla="*/ 5677872 w 15923657"/>
              <a:gd name="connsiteY110" fmla="*/ 1695761 h 2629806"/>
              <a:gd name="connsiteX111" fmla="*/ 5349457 w 15923657"/>
              <a:gd name="connsiteY111" fmla="*/ 1601491 h 2629806"/>
              <a:gd name="connsiteX112" fmla="*/ 4957480 w 15923657"/>
              <a:gd name="connsiteY112" fmla="*/ 1479369 h 2629806"/>
              <a:gd name="connsiteX113" fmla="*/ 4629066 w 15923657"/>
              <a:gd name="connsiteY113" fmla="*/ 1249343 h 2629806"/>
              <a:gd name="connsiteX114" fmla="*/ 4491342 w 15923657"/>
              <a:gd name="connsiteY114" fmla="*/ 831360 h 2629806"/>
              <a:gd name="connsiteX115" fmla="*/ 4789457 w 15923657"/>
              <a:gd name="connsiteY115" fmla="*/ 224221 h 2629806"/>
              <a:gd name="connsiteX116" fmla="*/ 5585537 w 15923657"/>
              <a:gd name="connsiteY116" fmla="*/ 0 h 2629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5923657" h="2629806">
                <a:moveTo>
                  <a:pt x="11812672" y="714567"/>
                </a:moveTo>
                <a:cubicBezTo>
                  <a:pt x="11660528" y="717760"/>
                  <a:pt x="11532334" y="774325"/>
                  <a:pt x="11428092" y="884264"/>
                </a:cubicBezTo>
                <a:cubicBezTo>
                  <a:pt x="11323848" y="994202"/>
                  <a:pt x="11269561" y="1138355"/>
                  <a:pt x="11265226" y="1316723"/>
                </a:cubicBezTo>
                <a:cubicBezTo>
                  <a:pt x="11269789" y="1495394"/>
                  <a:pt x="11324533" y="1640765"/>
                  <a:pt x="11429461" y="1752834"/>
                </a:cubicBezTo>
                <a:cubicBezTo>
                  <a:pt x="11534387" y="1864903"/>
                  <a:pt x="11662125" y="1922686"/>
                  <a:pt x="11812672" y="1926183"/>
                </a:cubicBezTo>
                <a:cubicBezTo>
                  <a:pt x="11962307" y="1922686"/>
                  <a:pt x="12086395" y="1864903"/>
                  <a:pt x="12184933" y="1752834"/>
                </a:cubicBezTo>
                <a:cubicBezTo>
                  <a:pt x="12283474" y="1640765"/>
                  <a:pt x="12334568" y="1495394"/>
                  <a:pt x="12338217" y="1316723"/>
                </a:cubicBezTo>
                <a:cubicBezTo>
                  <a:pt x="12334568" y="1138355"/>
                  <a:pt x="12283474" y="994202"/>
                  <a:pt x="12184933" y="884264"/>
                </a:cubicBezTo>
                <a:cubicBezTo>
                  <a:pt x="12086395" y="774325"/>
                  <a:pt x="11962307" y="717760"/>
                  <a:pt x="11812672" y="714567"/>
                </a:cubicBezTo>
                <a:close/>
                <a:moveTo>
                  <a:pt x="13439774" y="36480"/>
                </a:moveTo>
                <a:lnTo>
                  <a:pt x="14147081" y="36480"/>
                </a:lnTo>
                <a:lnTo>
                  <a:pt x="15158017" y="1349559"/>
                </a:lnTo>
                <a:lnTo>
                  <a:pt x="15158017" y="36480"/>
                </a:lnTo>
                <a:lnTo>
                  <a:pt x="15923657" y="36480"/>
                </a:lnTo>
                <a:lnTo>
                  <a:pt x="15923657" y="2593325"/>
                </a:lnTo>
                <a:lnTo>
                  <a:pt x="15216351" y="2593325"/>
                </a:lnTo>
                <a:lnTo>
                  <a:pt x="14209061" y="1287553"/>
                </a:lnTo>
                <a:lnTo>
                  <a:pt x="14209061" y="2593325"/>
                </a:lnTo>
                <a:lnTo>
                  <a:pt x="13439774" y="2593325"/>
                </a:lnTo>
                <a:close/>
                <a:moveTo>
                  <a:pt x="9315449" y="36480"/>
                </a:moveTo>
                <a:lnTo>
                  <a:pt x="10161346" y="36480"/>
                </a:lnTo>
                <a:lnTo>
                  <a:pt x="10161346" y="2593325"/>
                </a:lnTo>
                <a:lnTo>
                  <a:pt x="9315449" y="2593325"/>
                </a:lnTo>
                <a:close/>
                <a:moveTo>
                  <a:pt x="3267076" y="36480"/>
                </a:moveTo>
                <a:lnTo>
                  <a:pt x="4112973" y="36480"/>
                </a:lnTo>
                <a:lnTo>
                  <a:pt x="4112973" y="2593325"/>
                </a:lnTo>
                <a:lnTo>
                  <a:pt x="3267076" y="2593325"/>
                </a:lnTo>
                <a:close/>
                <a:moveTo>
                  <a:pt x="0" y="36480"/>
                </a:moveTo>
                <a:lnTo>
                  <a:pt x="893373" y="36480"/>
                </a:lnTo>
                <a:lnTo>
                  <a:pt x="1451707" y="1371444"/>
                </a:lnTo>
                <a:lnTo>
                  <a:pt x="2010041" y="36480"/>
                </a:lnTo>
                <a:lnTo>
                  <a:pt x="2903412" y="36480"/>
                </a:lnTo>
                <a:lnTo>
                  <a:pt x="2903412" y="2593325"/>
                </a:lnTo>
                <a:lnTo>
                  <a:pt x="2166957" y="2593325"/>
                </a:lnTo>
                <a:lnTo>
                  <a:pt x="2166957" y="1192721"/>
                </a:lnTo>
                <a:lnTo>
                  <a:pt x="1729049" y="2345302"/>
                </a:lnTo>
                <a:lnTo>
                  <a:pt x="1174365" y="2345302"/>
                </a:lnTo>
                <a:lnTo>
                  <a:pt x="736455" y="1192721"/>
                </a:lnTo>
                <a:lnTo>
                  <a:pt x="736455" y="2593325"/>
                </a:lnTo>
                <a:lnTo>
                  <a:pt x="0" y="2593325"/>
                </a:lnTo>
                <a:close/>
                <a:moveTo>
                  <a:pt x="11801724" y="10944"/>
                </a:moveTo>
                <a:cubicBezTo>
                  <a:pt x="12075194" y="13033"/>
                  <a:pt x="12317087" y="69617"/>
                  <a:pt x="12527397" y="180695"/>
                </a:cubicBezTo>
                <a:cubicBezTo>
                  <a:pt x="12737709" y="291772"/>
                  <a:pt x="12902821" y="444810"/>
                  <a:pt x="13022732" y="639807"/>
                </a:cubicBezTo>
                <a:cubicBezTo>
                  <a:pt x="13142642" y="834804"/>
                  <a:pt x="13203734" y="1059226"/>
                  <a:pt x="13206002" y="1313073"/>
                </a:cubicBezTo>
                <a:cubicBezTo>
                  <a:pt x="13203734" y="1568253"/>
                  <a:pt x="13142642" y="1794479"/>
                  <a:pt x="13022732" y="1991753"/>
                </a:cubicBezTo>
                <a:cubicBezTo>
                  <a:pt x="12902821" y="2189026"/>
                  <a:pt x="12737709" y="2344136"/>
                  <a:pt x="12527397" y="2457083"/>
                </a:cubicBezTo>
                <a:cubicBezTo>
                  <a:pt x="12317087" y="2570030"/>
                  <a:pt x="12075194" y="2627604"/>
                  <a:pt x="11801724" y="2629806"/>
                </a:cubicBezTo>
                <a:cubicBezTo>
                  <a:pt x="11528252" y="2627672"/>
                  <a:pt x="11286361" y="2570368"/>
                  <a:pt x="11076050" y="2457893"/>
                </a:cubicBezTo>
                <a:cubicBezTo>
                  <a:pt x="10865738" y="2345419"/>
                  <a:pt x="10700626" y="2190578"/>
                  <a:pt x="10580714" y="1993373"/>
                </a:cubicBezTo>
                <a:cubicBezTo>
                  <a:pt x="10460802" y="1796167"/>
                  <a:pt x="10399711" y="1569401"/>
                  <a:pt x="10397441" y="1313073"/>
                </a:cubicBezTo>
                <a:cubicBezTo>
                  <a:pt x="10399711" y="1058078"/>
                  <a:pt x="10460802" y="833116"/>
                  <a:pt x="10580714" y="638187"/>
                </a:cubicBezTo>
                <a:cubicBezTo>
                  <a:pt x="10700626" y="443257"/>
                  <a:pt x="10865738" y="290490"/>
                  <a:pt x="11076050" y="179884"/>
                </a:cubicBezTo>
                <a:cubicBezTo>
                  <a:pt x="11286361" y="69279"/>
                  <a:pt x="11528253" y="12966"/>
                  <a:pt x="11801724" y="10944"/>
                </a:cubicBezTo>
                <a:close/>
                <a:moveTo>
                  <a:pt x="8004886" y="0"/>
                </a:moveTo>
                <a:cubicBezTo>
                  <a:pt x="8210452" y="1215"/>
                  <a:pt x="8410485" y="28860"/>
                  <a:pt x="8604982" y="82934"/>
                </a:cubicBezTo>
                <a:cubicBezTo>
                  <a:pt x="8799482" y="137008"/>
                  <a:pt x="8970261" y="210222"/>
                  <a:pt x="9117320" y="302575"/>
                </a:cubicBezTo>
                <a:lnTo>
                  <a:pt x="8811031" y="944490"/>
                </a:lnTo>
                <a:cubicBezTo>
                  <a:pt x="8722804" y="895990"/>
                  <a:pt x="8624974" y="849045"/>
                  <a:pt x="8517541" y="803655"/>
                </a:cubicBezTo>
                <a:cubicBezTo>
                  <a:pt x="8410107" y="758265"/>
                  <a:pt x="8304681" y="720781"/>
                  <a:pt x="8201261" y="691206"/>
                </a:cubicBezTo>
                <a:cubicBezTo>
                  <a:pt x="8097841" y="661629"/>
                  <a:pt x="8008039" y="646312"/>
                  <a:pt x="7931853" y="645253"/>
                </a:cubicBezTo>
                <a:cubicBezTo>
                  <a:pt x="7883772" y="644873"/>
                  <a:pt x="7845734" y="652930"/>
                  <a:pt x="7817737" y="669425"/>
                </a:cubicBezTo>
                <a:cubicBezTo>
                  <a:pt x="7789741" y="685920"/>
                  <a:pt x="7775438" y="713137"/>
                  <a:pt x="7774829" y="751075"/>
                </a:cubicBezTo>
                <a:cubicBezTo>
                  <a:pt x="7778361" y="813104"/>
                  <a:pt x="7824268" y="860857"/>
                  <a:pt x="7912551" y="894334"/>
                </a:cubicBezTo>
                <a:cubicBezTo>
                  <a:pt x="8000836" y="927810"/>
                  <a:pt x="8110306" y="960207"/>
                  <a:pt x="8240966" y="991523"/>
                </a:cubicBezTo>
                <a:cubicBezTo>
                  <a:pt x="8371625" y="1022839"/>
                  <a:pt x="8502285" y="1066272"/>
                  <a:pt x="8632945" y="1121820"/>
                </a:cubicBezTo>
                <a:cubicBezTo>
                  <a:pt x="8763603" y="1177368"/>
                  <a:pt x="8873075" y="1258228"/>
                  <a:pt x="8961358" y="1364400"/>
                </a:cubicBezTo>
                <a:cubicBezTo>
                  <a:pt x="9049642" y="1470571"/>
                  <a:pt x="9095548" y="1615251"/>
                  <a:pt x="9099080" y="1798439"/>
                </a:cubicBezTo>
                <a:cubicBezTo>
                  <a:pt x="9096472" y="1987660"/>
                  <a:pt x="9046186" y="2142840"/>
                  <a:pt x="8948226" y="2263978"/>
                </a:cubicBezTo>
                <a:cubicBezTo>
                  <a:pt x="8850263" y="2385115"/>
                  <a:pt x="8720281" y="2474649"/>
                  <a:pt x="8558274" y="2532578"/>
                </a:cubicBezTo>
                <a:cubicBezTo>
                  <a:pt x="8396267" y="2590506"/>
                  <a:pt x="8217890" y="2619268"/>
                  <a:pt x="8023145" y="2618862"/>
                </a:cubicBezTo>
                <a:cubicBezTo>
                  <a:pt x="7796219" y="2618026"/>
                  <a:pt x="7569588" y="2582330"/>
                  <a:pt x="7343251" y="2511775"/>
                </a:cubicBezTo>
                <a:cubicBezTo>
                  <a:pt x="7116913" y="2441219"/>
                  <a:pt x="6916791" y="2340815"/>
                  <a:pt x="6742882" y="2210564"/>
                </a:cubicBezTo>
                <a:lnTo>
                  <a:pt x="7056538" y="1575829"/>
                </a:lnTo>
                <a:cubicBezTo>
                  <a:pt x="7146406" y="1649672"/>
                  <a:pt x="7250257" y="1716486"/>
                  <a:pt x="7368093" y="1776273"/>
                </a:cubicBezTo>
                <a:cubicBezTo>
                  <a:pt x="7485929" y="1836059"/>
                  <a:pt x="7603584" y="1883681"/>
                  <a:pt x="7721059" y="1919138"/>
                </a:cubicBezTo>
                <a:cubicBezTo>
                  <a:pt x="7838534" y="1954596"/>
                  <a:pt x="7941664" y="1972752"/>
                  <a:pt x="8030448" y="1973608"/>
                </a:cubicBezTo>
                <a:cubicBezTo>
                  <a:pt x="8093287" y="1973836"/>
                  <a:pt x="8142889" y="1963345"/>
                  <a:pt x="8179254" y="1942133"/>
                </a:cubicBezTo>
                <a:cubicBezTo>
                  <a:pt x="8215620" y="1920921"/>
                  <a:pt x="8234182" y="1887621"/>
                  <a:pt x="8234943" y="1842232"/>
                </a:cubicBezTo>
                <a:cubicBezTo>
                  <a:pt x="8231411" y="1778037"/>
                  <a:pt x="8185504" y="1729213"/>
                  <a:pt x="8097221" y="1695761"/>
                </a:cubicBezTo>
                <a:cubicBezTo>
                  <a:pt x="8008937" y="1662309"/>
                  <a:pt x="7899466" y="1630885"/>
                  <a:pt x="7768807" y="1601491"/>
                </a:cubicBezTo>
                <a:cubicBezTo>
                  <a:pt x="7638147" y="1572097"/>
                  <a:pt x="7507488" y="1531389"/>
                  <a:pt x="7376828" y="1479369"/>
                </a:cubicBezTo>
                <a:cubicBezTo>
                  <a:pt x="7246169" y="1427348"/>
                  <a:pt x="7136698" y="1350673"/>
                  <a:pt x="7048416" y="1249343"/>
                </a:cubicBezTo>
                <a:cubicBezTo>
                  <a:pt x="6960132" y="1148012"/>
                  <a:pt x="6914224" y="1008685"/>
                  <a:pt x="6910693" y="831360"/>
                </a:cubicBezTo>
                <a:cubicBezTo>
                  <a:pt x="6914787" y="573351"/>
                  <a:pt x="7014160" y="370971"/>
                  <a:pt x="7208808" y="224221"/>
                </a:cubicBezTo>
                <a:cubicBezTo>
                  <a:pt x="7403456" y="77470"/>
                  <a:pt x="7668816" y="2730"/>
                  <a:pt x="8004886" y="0"/>
                </a:cubicBezTo>
                <a:close/>
                <a:moveTo>
                  <a:pt x="5585537" y="0"/>
                </a:moveTo>
                <a:cubicBezTo>
                  <a:pt x="5791104" y="1215"/>
                  <a:pt x="5991135" y="28860"/>
                  <a:pt x="6185635" y="82934"/>
                </a:cubicBezTo>
                <a:cubicBezTo>
                  <a:pt x="6380132" y="137008"/>
                  <a:pt x="6550911" y="210222"/>
                  <a:pt x="6697972" y="302575"/>
                </a:cubicBezTo>
                <a:lnTo>
                  <a:pt x="6391683" y="944490"/>
                </a:lnTo>
                <a:cubicBezTo>
                  <a:pt x="6303454" y="895990"/>
                  <a:pt x="6205625" y="849045"/>
                  <a:pt x="6098192" y="803655"/>
                </a:cubicBezTo>
                <a:cubicBezTo>
                  <a:pt x="5990757" y="758265"/>
                  <a:pt x="5885331" y="720781"/>
                  <a:pt x="5781911" y="691206"/>
                </a:cubicBezTo>
                <a:cubicBezTo>
                  <a:pt x="5678491" y="661629"/>
                  <a:pt x="5588690" y="646312"/>
                  <a:pt x="5512503" y="645253"/>
                </a:cubicBezTo>
                <a:cubicBezTo>
                  <a:pt x="5464422" y="644873"/>
                  <a:pt x="5426384" y="652930"/>
                  <a:pt x="5398388" y="669425"/>
                </a:cubicBezTo>
                <a:cubicBezTo>
                  <a:pt x="5370393" y="685920"/>
                  <a:pt x="5356090" y="713137"/>
                  <a:pt x="5355480" y="751075"/>
                </a:cubicBezTo>
                <a:cubicBezTo>
                  <a:pt x="5359012" y="813104"/>
                  <a:pt x="5404920" y="860857"/>
                  <a:pt x="5493203" y="894334"/>
                </a:cubicBezTo>
                <a:cubicBezTo>
                  <a:pt x="5581486" y="927810"/>
                  <a:pt x="5690957" y="960207"/>
                  <a:pt x="5821617" y="991523"/>
                </a:cubicBezTo>
                <a:cubicBezTo>
                  <a:pt x="5952277" y="1022839"/>
                  <a:pt x="6082936" y="1066272"/>
                  <a:pt x="6213595" y="1121820"/>
                </a:cubicBezTo>
                <a:cubicBezTo>
                  <a:pt x="6344254" y="1177368"/>
                  <a:pt x="6453727" y="1258228"/>
                  <a:pt x="6542010" y="1364400"/>
                </a:cubicBezTo>
                <a:cubicBezTo>
                  <a:pt x="6630294" y="1470571"/>
                  <a:pt x="6676201" y="1615251"/>
                  <a:pt x="6679731" y="1798439"/>
                </a:cubicBezTo>
                <a:cubicBezTo>
                  <a:pt x="6677123" y="1987660"/>
                  <a:pt x="6626837" y="2142840"/>
                  <a:pt x="6528876" y="2263978"/>
                </a:cubicBezTo>
                <a:cubicBezTo>
                  <a:pt x="6430916" y="2385115"/>
                  <a:pt x="6300932" y="2474649"/>
                  <a:pt x="6138924" y="2532578"/>
                </a:cubicBezTo>
                <a:cubicBezTo>
                  <a:pt x="5976918" y="2590506"/>
                  <a:pt x="5798541" y="2619268"/>
                  <a:pt x="5603796" y="2618862"/>
                </a:cubicBezTo>
                <a:cubicBezTo>
                  <a:pt x="5376871" y="2618026"/>
                  <a:pt x="5150238" y="2582330"/>
                  <a:pt x="4923902" y="2511775"/>
                </a:cubicBezTo>
                <a:cubicBezTo>
                  <a:pt x="4697563" y="2441219"/>
                  <a:pt x="4497440" y="2340815"/>
                  <a:pt x="4323532" y="2210564"/>
                </a:cubicBezTo>
                <a:lnTo>
                  <a:pt x="4637189" y="1575829"/>
                </a:lnTo>
                <a:cubicBezTo>
                  <a:pt x="4727057" y="1649672"/>
                  <a:pt x="4830908" y="1716486"/>
                  <a:pt x="4948744" y="1776273"/>
                </a:cubicBezTo>
                <a:cubicBezTo>
                  <a:pt x="5066579" y="1836059"/>
                  <a:pt x="5184236" y="1883681"/>
                  <a:pt x="5301710" y="1919138"/>
                </a:cubicBezTo>
                <a:cubicBezTo>
                  <a:pt x="5419185" y="1954596"/>
                  <a:pt x="5522315" y="1972752"/>
                  <a:pt x="5611099" y="1973608"/>
                </a:cubicBezTo>
                <a:cubicBezTo>
                  <a:pt x="5673938" y="1973836"/>
                  <a:pt x="5723540" y="1963345"/>
                  <a:pt x="5759905" y="1942133"/>
                </a:cubicBezTo>
                <a:cubicBezTo>
                  <a:pt x="5796270" y="1920921"/>
                  <a:pt x="5814834" y="1887621"/>
                  <a:pt x="5815595" y="1842232"/>
                </a:cubicBezTo>
                <a:cubicBezTo>
                  <a:pt x="5812062" y="1778037"/>
                  <a:pt x="5766155" y="1729213"/>
                  <a:pt x="5677872" y="1695761"/>
                </a:cubicBezTo>
                <a:cubicBezTo>
                  <a:pt x="5589589" y="1662309"/>
                  <a:pt x="5480117" y="1630885"/>
                  <a:pt x="5349457" y="1601491"/>
                </a:cubicBezTo>
                <a:cubicBezTo>
                  <a:pt x="5218798" y="1572097"/>
                  <a:pt x="5088139" y="1531389"/>
                  <a:pt x="4957480" y="1479369"/>
                </a:cubicBezTo>
                <a:cubicBezTo>
                  <a:pt x="4826819" y="1427348"/>
                  <a:pt x="4717350" y="1350673"/>
                  <a:pt x="4629066" y="1249343"/>
                </a:cubicBezTo>
                <a:cubicBezTo>
                  <a:pt x="4540781" y="1148012"/>
                  <a:pt x="4494875" y="1008685"/>
                  <a:pt x="4491342" y="831360"/>
                </a:cubicBezTo>
                <a:cubicBezTo>
                  <a:pt x="4495437" y="573351"/>
                  <a:pt x="4594808" y="370971"/>
                  <a:pt x="4789457" y="224221"/>
                </a:cubicBezTo>
                <a:cubicBezTo>
                  <a:pt x="4984108" y="77470"/>
                  <a:pt x="5249467" y="2730"/>
                  <a:pt x="558553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08CA0FD9-55C1-4DAE-9473-43895D5798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13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11"/>
          </p:nvPr>
        </p:nvSpPr>
        <p:spPr>
          <a:xfrm>
            <a:off x="10579938" y="1702382"/>
            <a:ext cx="3351124" cy="3351124"/>
          </a:xfrm>
          <a:custGeom>
            <a:avLst/>
            <a:gdLst>
              <a:gd name="connsiteX0" fmla="*/ 0 w 3351124"/>
              <a:gd name="connsiteY0" fmla="*/ 0 h 3351124"/>
              <a:gd name="connsiteX1" fmla="*/ 3351124 w 3351124"/>
              <a:gd name="connsiteY1" fmla="*/ 0 h 3351124"/>
              <a:gd name="connsiteX2" fmla="*/ 3351124 w 3351124"/>
              <a:gd name="connsiteY2" fmla="*/ 3351124 h 3351124"/>
              <a:gd name="connsiteX3" fmla="*/ 0 w 3351124"/>
              <a:gd name="connsiteY3" fmla="*/ 3351124 h 335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1124" h="3351124">
                <a:moveTo>
                  <a:pt x="0" y="0"/>
                </a:moveTo>
                <a:lnTo>
                  <a:pt x="3351124" y="0"/>
                </a:lnTo>
                <a:lnTo>
                  <a:pt x="3351124" y="3351124"/>
                </a:lnTo>
                <a:lnTo>
                  <a:pt x="0" y="33511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14111376" y="1702382"/>
            <a:ext cx="3351124" cy="3351124"/>
          </a:xfrm>
          <a:custGeom>
            <a:avLst/>
            <a:gdLst>
              <a:gd name="connsiteX0" fmla="*/ 0 w 3351124"/>
              <a:gd name="connsiteY0" fmla="*/ 0 h 3351124"/>
              <a:gd name="connsiteX1" fmla="*/ 3351124 w 3351124"/>
              <a:gd name="connsiteY1" fmla="*/ 0 h 3351124"/>
              <a:gd name="connsiteX2" fmla="*/ 3351124 w 3351124"/>
              <a:gd name="connsiteY2" fmla="*/ 3351124 h 3351124"/>
              <a:gd name="connsiteX3" fmla="*/ 0 w 3351124"/>
              <a:gd name="connsiteY3" fmla="*/ 3351124 h 335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1124" h="3351124">
                <a:moveTo>
                  <a:pt x="0" y="0"/>
                </a:moveTo>
                <a:lnTo>
                  <a:pt x="3351124" y="0"/>
                </a:lnTo>
                <a:lnTo>
                  <a:pt x="3351124" y="3351124"/>
                </a:lnTo>
                <a:lnTo>
                  <a:pt x="0" y="33511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7049151" y="5233494"/>
            <a:ext cx="3351124" cy="3351124"/>
          </a:xfrm>
          <a:custGeom>
            <a:avLst/>
            <a:gdLst>
              <a:gd name="connsiteX0" fmla="*/ 0 w 3351124"/>
              <a:gd name="connsiteY0" fmla="*/ 0 h 3351124"/>
              <a:gd name="connsiteX1" fmla="*/ 3351124 w 3351124"/>
              <a:gd name="connsiteY1" fmla="*/ 0 h 3351124"/>
              <a:gd name="connsiteX2" fmla="*/ 3351124 w 3351124"/>
              <a:gd name="connsiteY2" fmla="*/ 3351124 h 3351124"/>
              <a:gd name="connsiteX3" fmla="*/ 0 w 3351124"/>
              <a:gd name="connsiteY3" fmla="*/ 3351124 h 335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1124" h="3351124">
                <a:moveTo>
                  <a:pt x="0" y="0"/>
                </a:moveTo>
                <a:lnTo>
                  <a:pt x="3351124" y="0"/>
                </a:lnTo>
                <a:lnTo>
                  <a:pt x="3351124" y="3351124"/>
                </a:lnTo>
                <a:lnTo>
                  <a:pt x="0" y="33511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4"/>
          </p:nvPr>
        </p:nvSpPr>
        <p:spPr>
          <a:xfrm>
            <a:off x="10579938" y="5233820"/>
            <a:ext cx="3351124" cy="3351124"/>
          </a:xfrm>
          <a:custGeom>
            <a:avLst/>
            <a:gdLst>
              <a:gd name="connsiteX0" fmla="*/ 0 w 3351124"/>
              <a:gd name="connsiteY0" fmla="*/ 0 h 3351124"/>
              <a:gd name="connsiteX1" fmla="*/ 3351124 w 3351124"/>
              <a:gd name="connsiteY1" fmla="*/ 0 h 3351124"/>
              <a:gd name="connsiteX2" fmla="*/ 3351124 w 3351124"/>
              <a:gd name="connsiteY2" fmla="*/ 3351124 h 3351124"/>
              <a:gd name="connsiteX3" fmla="*/ 0 w 3351124"/>
              <a:gd name="connsiteY3" fmla="*/ 3351124 h 335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1124" h="3351124">
                <a:moveTo>
                  <a:pt x="0" y="0"/>
                </a:moveTo>
                <a:lnTo>
                  <a:pt x="3351124" y="0"/>
                </a:lnTo>
                <a:lnTo>
                  <a:pt x="3351124" y="3351124"/>
                </a:lnTo>
                <a:lnTo>
                  <a:pt x="0" y="33511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14111376" y="5233820"/>
            <a:ext cx="3351124" cy="3351124"/>
          </a:xfrm>
          <a:custGeom>
            <a:avLst/>
            <a:gdLst>
              <a:gd name="connsiteX0" fmla="*/ 0 w 3351124"/>
              <a:gd name="connsiteY0" fmla="*/ 0 h 3351124"/>
              <a:gd name="connsiteX1" fmla="*/ 3351124 w 3351124"/>
              <a:gd name="connsiteY1" fmla="*/ 0 h 3351124"/>
              <a:gd name="connsiteX2" fmla="*/ 3351124 w 3351124"/>
              <a:gd name="connsiteY2" fmla="*/ 3351124 h 3351124"/>
              <a:gd name="connsiteX3" fmla="*/ 0 w 3351124"/>
              <a:gd name="connsiteY3" fmla="*/ 3351124 h 335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1124" h="3351124">
                <a:moveTo>
                  <a:pt x="0" y="0"/>
                </a:moveTo>
                <a:lnTo>
                  <a:pt x="3351124" y="0"/>
                </a:lnTo>
                <a:lnTo>
                  <a:pt x="3351124" y="3351124"/>
                </a:lnTo>
                <a:lnTo>
                  <a:pt x="0" y="33511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0"/>
          </p:nvPr>
        </p:nvSpPr>
        <p:spPr>
          <a:xfrm>
            <a:off x="7049151" y="1702056"/>
            <a:ext cx="3351124" cy="3351124"/>
          </a:xfrm>
          <a:custGeom>
            <a:avLst/>
            <a:gdLst>
              <a:gd name="connsiteX0" fmla="*/ 0 w 3351124"/>
              <a:gd name="connsiteY0" fmla="*/ 0 h 3351124"/>
              <a:gd name="connsiteX1" fmla="*/ 3351124 w 3351124"/>
              <a:gd name="connsiteY1" fmla="*/ 0 h 3351124"/>
              <a:gd name="connsiteX2" fmla="*/ 3351124 w 3351124"/>
              <a:gd name="connsiteY2" fmla="*/ 3351124 h 3351124"/>
              <a:gd name="connsiteX3" fmla="*/ 0 w 3351124"/>
              <a:gd name="connsiteY3" fmla="*/ 3351124 h 335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1124" h="3351124">
                <a:moveTo>
                  <a:pt x="0" y="0"/>
                </a:moveTo>
                <a:lnTo>
                  <a:pt x="3351124" y="0"/>
                </a:lnTo>
                <a:lnTo>
                  <a:pt x="3351124" y="3351124"/>
                </a:lnTo>
                <a:lnTo>
                  <a:pt x="0" y="33511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5" name="Grafik 2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9E488D3E-C528-431F-ACCC-2024BFFFA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67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1866900" y="1992630"/>
            <a:ext cx="6301740" cy="6301740"/>
          </a:xfrm>
          <a:custGeom>
            <a:avLst/>
            <a:gdLst>
              <a:gd name="connsiteX0" fmla="*/ 0 w 6301740"/>
              <a:gd name="connsiteY0" fmla="*/ 0 h 6301740"/>
              <a:gd name="connsiteX1" fmla="*/ 5694813 w 6301740"/>
              <a:gd name="connsiteY1" fmla="*/ 0 h 6301740"/>
              <a:gd name="connsiteX2" fmla="*/ 6301740 w 6301740"/>
              <a:gd name="connsiteY2" fmla="*/ 606927 h 6301740"/>
              <a:gd name="connsiteX3" fmla="*/ 6301740 w 6301740"/>
              <a:gd name="connsiteY3" fmla="*/ 6301740 h 6301740"/>
              <a:gd name="connsiteX4" fmla="*/ 606927 w 6301740"/>
              <a:gd name="connsiteY4" fmla="*/ 6301740 h 6301740"/>
              <a:gd name="connsiteX5" fmla="*/ 0 w 6301740"/>
              <a:gd name="connsiteY5" fmla="*/ 5694813 h 630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1740" h="6301740">
                <a:moveTo>
                  <a:pt x="0" y="0"/>
                </a:moveTo>
                <a:lnTo>
                  <a:pt x="5694813" y="0"/>
                </a:lnTo>
                <a:lnTo>
                  <a:pt x="6301740" y="606927"/>
                </a:lnTo>
                <a:lnTo>
                  <a:pt x="6301740" y="6301740"/>
                </a:lnTo>
                <a:lnTo>
                  <a:pt x="606927" y="6301740"/>
                </a:lnTo>
                <a:lnTo>
                  <a:pt x="0" y="56948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5B12D848-3FB3-4EF3-A99E-241B69E3F1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577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5011020" y="2734621"/>
            <a:ext cx="4018446" cy="4820196"/>
          </a:xfrm>
          <a:custGeom>
            <a:avLst/>
            <a:gdLst>
              <a:gd name="connsiteX0" fmla="*/ 685794 w 4018446"/>
              <a:gd name="connsiteY0" fmla="*/ 0 h 4820196"/>
              <a:gd name="connsiteX1" fmla="*/ 3350162 w 4018446"/>
              <a:gd name="connsiteY1" fmla="*/ 0 h 4820196"/>
              <a:gd name="connsiteX2" fmla="*/ 3732458 w 4018446"/>
              <a:gd name="connsiteY2" fmla="*/ 99027 h 4820196"/>
              <a:gd name="connsiteX3" fmla="*/ 3744131 w 4018446"/>
              <a:gd name="connsiteY3" fmla="*/ 104853 h 4820196"/>
              <a:gd name="connsiteX4" fmla="*/ 3747049 w 4018446"/>
              <a:gd name="connsiteY4" fmla="*/ 107763 h 4820196"/>
              <a:gd name="connsiteX5" fmla="*/ 3749967 w 4018446"/>
              <a:gd name="connsiteY5" fmla="*/ 110678 h 4820196"/>
              <a:gd name="connsiteX6" fmla="*/ 3764558 w 4018446"/>
              <a:gd name="connsiteY6" fmla="*/ 119415 h 4820196"/>
              <a:gd name="connsiteX7" fmla="*/ 4018446 w 4018446"/>
              <a:gd name="connsiteY7" fmla="*/ 521338 h 4820196"/>
              <a:gd name="connsiteX8" fmla="*/ 4018446 w 4018446"/>
              <a:gd name="connsiteY8" fmla="*/ 4092071 h 4820196"/>
              <a:gd name="connsiteX9" fmla="*/ 4018446 w 4018446"/>
              <a:gd name="connsiteY9" fmla="*/ 4220221 h 4820196"/>
              <a:gd name="connsiteX10" fmla="*/ 4009692 w 4018446"/>
              <a:gd name="connsiteY10" fmla="*/ 4293033 h 4820196"/>
              <a:gd name="connsiteX11" fmla="*/ 4009692 w 4018446"/>
              <a:gd name="connsiteY11" fmla="*/ 4295947 h 4820196"/>
              <a:gd name="connsiteX12" fmla="*/ 4009692 w 4018446"/>
              <a:gd name="connsiteY12" fmla="*/ 4301771 h 4820196"/>
              <a:gd name="connsiteX13" fmla="*/ 3677012 w 4018446"/>
              <a:gd name="connsiteY13" fmla="*/ 4759036 h 4820196"/>
              <a:gd name="connsiteX14" fmla="*/ 3358921 w 4018446"/>
              <a:gd name="connsiteY14" fmla="*/ 4820196 h 4820196"/>
              <a:gd name="connsiteX15" fmla="*/ 668284 w 4018446"/>
              <a:gd name="connsiteY15" fmla="*/ 4820196 h 4820196"/>
              <a:gd name="connsiteX16" fmla="*/ 367703 w 4018446"/>
              <a:gd name="connsiteY16" fmla="*/ 4776510 h 4820196"/>
              <a:gd name="connsiteX17" fmla="*/ 344357 w 4018446"/>
              <a:gd name="connsiteY17" fmla="*/ 4759036 h 4820196"/>
              <a:gd name="connsiteX18" fmla="*/ 11675 w 4018446"/>
              <a:gd name="connsiteY18" fmla="*/ 4301771 h 4820196"/>
              <a:gd name="connsiteX19" fmla="*/ 8758 w 4018446"/>
              <a:gd name="connsiteY19" fmla="*/ 4295947 h 4820196"/>
              <a:gd name="connsiteX20" fmla="*/ 8758 w 4018446"/>
              <a:gd name="connsiteY20" fmla="*/ 4293033 h 4820196"/>
              <a:gd name="connsiteX21" fmla="*/ 0 w 4018446"/>
              <a:gd name="connsiteY21" fmla="*/ 4220221 h 4820196"/>
              <a:gd name="connsiteX22" fmla="*/ 0 w 4018446"/>
              <a:gd name="connsiteY22" fmla="*/ 4092071 h 4820196"/>
              <a:gd name="connsiteX23" fmla="*/ 0 w 4018446"/>
              <a:gd name="connsiteY23" fmla="*/ 521338 h 4820196"/>
              <a:gd name="connsiteX24" fmla="*/ 253892 w 4018446"/>
              <a:gd name="connsiteY24" fmla="*/ 119415 h 4820196"/>
              <a:gd name="connsiteX25" fmla="*/ 271401 w 4018446"/>
              <a:gd name="connsiteY25" fmla="*/ 110678 h 4820196"/>
              <a:gd name="connsiteX26" fmla="*/ 274319 w 4018446"/>
              <a:gd name="connsiteY26" fmla="*/ 107763 h 4820196"/>
              <a:gd name="connsiteX27" fmla="*/ 274319 w 4018446"/>
              <a:gd name="connsiteY27" fmla="*/ 104853 h 4820196"/>
              <a:gd name="connsiteX28" fmla="*/ 285990 w 4018446"/>
              <a:gd name="connsiteY28" fmla="*/ 99027 h 4820196"/>
              <a:gd name="connsiteX29" fmla="*/ 685794 w 4018446"/>
              <a:gd name="connsiteY29" fmla="*/ 0 h 4820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018446" h="4820196">
                <a:moveTo>
                  <a:pt x="685794" y="0"/>
                </a:moveTo>
                <a:cubicBezTo>
                  <a:pt x="685794" y="0"/>
                  <a:pt x="685794" y="0"/>
                  <a:pt x="3350162" y="0"/>
                </a:cubicBezTo>
                <a:cubicBezTo>
                  <a:pt x="3519425" y="0"/>
                  <a:pt x="3598217" y="2914"/>
                  <a:pt x="3732458" y="99027"/>
                </a:cubicBezTo>
                <a:cubicBezTo>
                  <a:pt x="3735376" y="101940"/>
                  <a:pt x="3741212" y="104853"/>
                  <a:pt x="3744131" y="104853"/>
                </a:cubicBezTo>
                <a:cubicBezTo>
                  <a:pt x="3744131" y="104853"/>
                  <a:pt x="3744131" y="104853"/>
                  <a:pt x="3747049" y="107763"/>
                </a:cubicBezTo>
                <a:cubicBezTo>
                  <a:pt x="3747049" y="107763"/>
                  <a:pt x="3747049" y="107763"/>
                  <a:pt x="3749967" y="110678"/>
                </a:cubicBezTo>
                <a:cubicBezTo>
                  <a:pt x="3752886" y="113590"/>
                  <a:pt x="3758719" y="116503"/>
                  <a:pt x="3764558" y="119415"/>
                </a:cubicBezTo>
                <a:cubicBezTo>
                  <a:pt x="3890043" y="200965"/>
                  <a:pt x="4018446" y="364066"/>
                  <a:pt x="4018446" y="521338"/>
                </a:cubicBezTo>
                <a:cubicBezTo>
                  <a:pt x="4018446" y="1712555"/>
                  <a:pt x="4018446" y="2900857"/>
                  <a:pt x="4018446" y="4092071"/>
                </a:cubicBezTo>
                <a:cubicBezTo>
                  <a:pt x="4018446" y="4092071"/>
                  <a:pt x="4018446" y="4092071"/>
                  <a:pt x="4018446" y="4220221"/>
                </a:cubicBezTo>
                <a:cubicBezTo>
                  <a:pt x="4018446" y="4243521"/>
                  <a:pt x="4015528" y="4269733"/>
                  <a:pt x="4009692" y="4293033"/>
                </a:cubicBezTo>
                <a:cubicBezTo>
                  <a:pt x="4009692" y="4293033"/>
                  <a:pt x="4009692" y="4293033"/>
                  <a:pt x="4009692" y="4295947"/>
                </a:cubicBezTo>
                <a:cubicBezTo>
                  <a:pt x="4009692" y="4295947"/>
                  <a:pt x="4009692" y="4295947"/>
                  <a:pt x="4009692" y="4301771"/>
                </a:cubicBezTo>
                <a:cubicBezTo>
                  <a:pt x="3980509" y="4496909"/>
                  <a:pt x="3834598" y="4654184"/>
                  <a:pt x="3677012" y="4759036"/>
                </a:cubicBezTo>
                <a:cubicBezTo>
                  <a:pt x="3586544" y="4820196"/>
                  <a:pt x="3463976" y="4820196"/>
                  <a:pt x="3358921" y="4820196"/>
                </a:cubicBezTo>
                <a:cubicBezTo>
                  <a:pt x="3358921" y="4820196"/>
                  <a:pt x="3358921" y="4820196"/>
                  <a:pt x="668284" y="4820196"/>
                </a:cubicBezTo>
                <a:cubicBezTo>
                  <a:pt x="569062" y="4820196"/>
                  <a:pt x="464007" y="4808549"/>
                  <a:pt x="367703" y="4776510"/>
                </a:cubicBezTo>
                <a:cubicBezTo>
                  <a:pt x="358948" y="4770685"/>
                  <a:pt x="350192" y="4764859"/>
                  <a:pt x="344357" y="4759036"/>
                </a:cubicBezTo>
                <a:cubicBezTo>
                  <a:pt x="183854" y="4654184"/>
                  <a:pt x="37941" y="4491085"/>
                  <a:pt x="11675" y="4301771"/>
                </a:cubicBezTo>
                <a:cubicBezTo>
                  <a:pt x="11675" y="4301771"/>
                  <a:pt x="11675" y="4301771"/>
                  <a:pt x="8758" y="4295947"/>
                </a:cubicBezTo>
                <a:cubicBezTo>
                  <a:pt x="8758" y="4295947"/>
                  <a:pt x="8758" y="4295947"/>
                  <a:pt x="8758" y="4293033"/>
                </a:cubicBezTo>
                <a:cubicBezTo>
                  <a:pt x="2918" y="4269733"/>
                  <a:pt x="0" y="4243521"/>
                  <a:pt x="0" y="4220221"/>
                </a:cubicBezTo>
                <a:cubicBezTo>
                  <a:pt x="0" y="4220221"/>
                  <a:pt x="0" y="4220221"/>
                  <a:pt x="0" y="4092071"/>
                </a:cubicBezTo>
                <a:cubicBezTo>
                  <a:pt x="0" y="2900857"/>
                  <a:pt x="0" y="1712555"/>
                  <a:pt x="0" y="521338"/>
                </a:cubicBezTo>
                <a:cubicBezTo>
                  <a:pt x="0" y="364066"/>
                  <a:pt x="128407" y="200965"/>
                  <a:pt x="253892" y="119415"/>
                </a:cubicBezTo>
                <a:cubicBezTo>
                  <a:pt x="259728" y="116503"/>
                  <a:pt x="265565" y="113590"/>
                  <a:pt x="271401" y="110678"/>
                </a:cubicBezTo>
                <a:cubicBezTo>
                  <a:pt x="271401" y="110678"/>
                  <a:pt x="271401" y="110678"/>
                  <a:pt x="274319" y="107763"/>
                </a:cubicBezTo>
                <a:cubicBezTo>
                  <a:pt x="274319" y="107763"/>
                  <a:pt x="274319" y="107763"/>
                  <a:pt x="274319" y="104853"/>
                </a:cubicBezTo>
                <a:cubicBezTo>
                  <a:pt x="280154" y="104853"/>
                  <a:pt x="283072" y="101940"/>
                  <a:pt x="285990" y="99027"/>
                </a:cubicBezTo>
                <a:cubicBezTo>
                  <a:pt x="414397" y="5826"/>
                  <a:pt x="525289" y="0"/>
                  <a:pt x="68579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DE2D6026-8952-4FDF-8C85-E830DB4CD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01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11735683" y="1369179"/>
            <a:ext cx="3512507" cy="7594756"/>
          </a:xfrm>
          <a:custGeom>
            <a:avLst/>
            <a:gdLst>
              <a:gd name="connsiteX0" fmla="*/ 2826672 w 3512507"/>
              <a:gd name="connsiteY0" fmla="*/ 0 h 7594756"/>
              <a:gd name="connsiteX1" fmla="*/ 3186402 w 3512507"/>
              <a:gd name="connsiteY1" fmla="*/ 9196 h 7594756"/>
              <a:gd name="connsiteX2" fmla="*/ 3441468 w 3512507"/>
              <a:gd name="connsiteY2" fmla="*/ 152041 h 7594756"/>
              <a:gd name="connsiteX3" fmla="*/ 3509302 w 3512507"/>
              <a:gd name="connsiteY3" fmla="*/ 418727 h 7594756"/>
              <a:gd name="connsiteX4" fmla="*/ 3512371 w 3512507"/>
              <a:gd name="connsiteY4" fmla="*/ 3911079 h 7594756"/>
              <a:gd name="connsiteX5" fmla="*/ 3512371 w 3512507"/>
              <a:gd name="connsiteY5" fmla="*/ 7079425 h 7594756"/>
              <a:gd name="connsiteX6" fmla="*/ 3466023 w 3512507"/>
              <a:gd name="connsiteY6" fmla="*/ 7404351 h 7594756"/>
              <a:gd name="connsiteX7" fmla="*/ 3225998 w 3512507"/>
              <a:gd name="connsiteY7" fmla="*/ 7581222 h 7594756"/>
              <a:gd name="connsiteX8" fmla="*/ 2978606 w 3512507"/>
              <a:gd name="connsiteY8" fmla="*/ 7594403 h 7594756"/>
              <a:gd name="connsiteX9" fmla="*/ 466325 w 3512507"/>
              <a:gd name="connsiteY9" fmla="*/ 7594403 h 7594756"/>
              <a:gd name="connsiteX10" fmla="*/ 178418 w 3512507"/>
              <a:gd name="connsiteY10" fmla="*/ 7539533 h 7594756"/>
              <a:gd name="connsiteX11" fmla="*/ 15741 w 3512507"/>
              <a:gd name="connsiteY11" fmla="*/ 7308405 h 7594756"/>
              <a:gd name="connsiteX12" fmla="*/ 3464 w 3512507"/>
              <a:gd name="connsiteY12" fmla="*/ 7068695 h 7594756"/>
              <a:gd name="connsiteX13" fmla="*/ 3770 w 3512507"/>
              <a:gd name="connsiteY13" fmla="*/ 3554579 h 7594756"/>
              <a:gd name="connsiteX14" fmla="*/ 394 w 3512507"/>
              <a:gd name="connsiteY14" fmla="*/ 493521 h 7594756"/>
              <a:gd name="connsiteX15" fmla="*/ 61782 w 3512507"/>
              <a:gd name="connsiteY15" fmla="*/ 165223 h 7594756"/>
              <a:gd name="connsiteX16" fmla="*/ 405245 w 3512507"/>
              <a:gd name="connsiteY16" fmla="*/ 921 h 7594756"/>
              <a:gd name="connsiteX17" fmla="*/ 715865 w 3512507"/>
              <a:gd name="connsiteY17" fmla="*/ 307 h 7594756"/>
              <a:gd name="connsiteX18" fmla="*/ 772955 w 3512507"/>
              <a:gd name="connsiteY18" fmla="*/ 34332 h 7594756"/>
              <a:gd name="connsiteX19" fmla="*/ 788609 w 3512507"/>
              <a:gd name="connsiteY19" fmla="*/ 140087 h 7594756"/>
              <a:gd name="connsiteX20" fmla="*/ 909236 w 3512507"/>
              <a:gd name="connsiteY20" fmla="*/ 266073 h 7594756"/>
              <a:gd name="connsiteX21" fmla="*/ 1062397 w 3512507"/>
              <a:gd name="connsiteY21" fmla="*/ 280480 h 7594756"/>
              <a:gd name="connsiteX22" fmla="*/ 2404634 w 3512507"/>
              <a:gd name="connsiteY22" fmla="*/ 280787 h 7594756"/>
              <a:gd name="connsiteX23" fmla="*/ 2567310 w 3512507"/>
              <a:gd name="connsiteY23" fmla="*/ 276188 h 7594756"/>
              <a:gd name="connsiteX24" fmla="*/ 2734284 w 3512507"/>
              <a:gd name="connsiteY24" fmla="*/ 94107 h 7594756"/>
              <a:gd name="connsiteX25" fmla="*/ 2756077 w 3512507"/>
              <a:gd name="connsiteY25" fmla="*/ 12567 h 7594756"/>
              <a:gd name="connsiteX26" fmla="*/ 2826672 w 3512507"/>
              <a:gd name="connsiteY26" fmla="*/ 0 h 7594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512507" h="7594756">
                <a:moveTo>
                  <a:pt x="2826672" y="0"/>
                </a:moveTo>
                <a:cubicBezTo>
                  <a:pt x="2946378" y="1839"/>
                  <a:pt x="3067005" y="-3678"/>
                  <a:pt x="3186402" y="9196"/>
                </a:cubicBezTo>
                <a:cubicBezTo>
                  <a:pt x="3285544" y="19925"/>
                  <a:pt x="3384685" y="67745"/>
                  <a:pt x="3441468" y="152041"/>
                </a:cubicBezTo>
                <a:cubicBezTo>
                  <a:pt x="3495796" y="229288"/>
                  <a:pt x="3508994" y="326460"/>
                  <a:pt x="3509302" y="418727"/>
                </a:cubicBezTo>
                <a:cubicBezTo>
                  <a:pt x="3507153" y="1582947"/>
                  <a:pt x="3512678" y="2746860"/>
                  <a:pt x="3512371" y="3911079"/>
                </a:cubicBezTo>
                <a:cubicBezTo>
                  <a:pt x="3512371" y="4967093"/>
                  <a:pt x="3512678" y="6023411"/>
                  <a:pt x="3512371" y="7079425"/>
                </a:cubicBezTo>
                <a:cubicBezTo>
                  <a:pt x="3512064" y="7188551"/>
                  <a:pt x="3518202" y="7304421"/>
                  <a:pt x="3466023" y="7404351"/>
                </a:cubicBezTo>
                <a:cubicBezTo>
                  <a:pt x="3422131" y="7499071"/>
                  <a:pt x="3326060" y="7560377"/>
                  <a:pt x="3225998" y="7581222"/>
                </a:cubicBezTo>
                <a:cubicBezTo>
                  <a:pt x="3144660" y="7597468"/>
                  <a:pt x="3061173" y="7593789"/>
                  <a:pt x="2978606" y="7594403"/>
                </a:cubicBezTo>
                <a:cubicBezTo>
                  <a:pt x="2140974" y="7594709"/>
                  <a:pt x="1303650" y="7595015"/>
                  <a:pt x="466325" y="7594403"/>
                </a:cubicBezTo>
                <a:cubicBezTo>
                  <a:pt x="368412" y="7593789"/>
                  <a:pt x="264974" y="7590725"/>
                  <a:pt x="178418" y="7539533"/>
                </a:cubicBezTo>
                <a:cubicBezTo>
                  <a:pt x="91248" y="7493860"/>
                  <a:pt x="34157" y="7403431"/>
                  <a:pt x="15741" y="7308405"/>
                </a:cubicBezTo>
                <a:cubicBezTo>
                  <a:pt x="701" y="7229321"/>
                  <a:pt x="4078" y="7148701"/>
                  <a:pt x="3464" y="7068695"/>
                </a:cubicBezTo>
                <a:cubicBezTo>
                  <a:pt x="3770" y="5897119"/>
                  <a:pt x="4078" y="4725850"/>
                  <a:pt x="3770" y="3554579"/>
                </a:cubicBezTo>
                <a:cubicBezTo>
                  <a:pt x="3770" y="2534125"/>
                  <a:pt x="-1448" y="1513670"/>
                  <a:pt x="394" y="493521"/>
                </a:cubicBezTo>
                <a:cubicBezTo>
                  <a:pt x="1316" y="381943"/>
                  <a:pt x="87" y="263007"/>
                  <a:pt x="61782" y="165223"/>
                </a:cubicBezTo>
                <a:cubicBezTo>
                  <a:pt x="131149" y="47820"/>
                  <a:pt x="274490" y="-1226"/>
                  <a:pt x="405245" y="921"/>
                </a:cubicBezTo>
                <a:cubicBezTo>
                  <a:pt x="508683" y="-306"/>
                  <a:pt x="612120" y="0"/>
                  <a:pt x="715865" y="307"/>
                </a:cubicBezTo>
                <a:cubicBezTo>
                  <a:pt x="738885" y="-613"/>
                  <a:pt x="766510" y="9810"/>
                  <a:pt x="772955" y="34332"/>
                </a:cubicBezTo>
                <a:cubicBezTo>
                  <a:pt x="779708" y="69276"/>
                  <a:pt x="776639" y="106061"/>
                  <a:pt x="788609" y="140087"/>
                </a:cubicBezTo>
                <a:cubicBezTo>
                  <a:pt x="806104" y="198022"/>
                  <a:pt x="852452" y="245535"/>
                  <a:pt x="909236" y="266073"/>
                </a:cubicBezTo>
                <a:cubicBezTo>
                  <a:pt x="958038" y="284771"/>
                  <a:pt x="1011139" y="278947"/>
                  <a:pt x="1062397" y="280480"/>
                </a:cubicBezTo>
                <a:cubicBezTo>
                  <a:pt x="1509912" y="281399"/>
                  <a:pt x="1957120" y="281093"/>
                  <a:pt x="2404634" y="280787"/>
                </a:cubicBezTo>
                <a:cubicBezTo>
                  <a:pt x="2458655" y="279560"/>
                  <a:pt x="2513290" y="282932"/>
                  <a:pt x="2567310" y="276188"/>
                </a:cubicBezTo>
                <a:cubicBezTo>
                  <a:pt x="2656016" y="263007"/>
                  <a:pt x="2729066" y="183615"/>
                  <a:pt x="2734284" y="94107"/>
                </a:cubicBezTo>
                <a:cubicBezTo>
                  <a:pt x="2737968" y="66825"/>
                  <a:pt x="2731830" y="32187"/>
                  <a:pt x="2756077" y="12567"/>
                </a:cubicBezTo>
                <a:cubicBezTo>
                  <a:pt x="2775721" y="-3678"/>
                  <a:pt x="2803038" y="921"/>
                  <a:pt x="282667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D7C02DEB-3CC3-49D2-8D3B-1B8C11C92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706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4978247" y="3311046"/>
            <a:ext cx="8389991" cy="3880296"/>
          </a:xfrm>
          <a:custGeom>
            <a:avLst/>
            <a:gdLst>
              <a:gd name="connsiteX0" fmla="*/ 4320603 w 8389991"/>
              <a:gd name="connsiteY0" fmla="*/ 152 h 3880296"/>
              <a:gd name="connsiteX1" fmla="*/ 7820699 w 8389991"/>
              <a:gd name="connsiteY1" fmla="*/ 152 h 3880296"/>
              <a:gd name="connsiteX2" fmla="*/ 8179650 w 8389991"/>
              <a:gd name="connsiteY2" fmla="*/ 51351 h 3880296"/>
              <a:gd name="connsiteX3" fmla="*/ 8375041 w 8389991"/>
              <a:gd name="connsiteY3" fmla="*/ 316508 h 3880296"/>
              <a:gd name="connsiteX4" fmla="*/ 8389601 w 8389991"/>
              <a:gd name="connsiteY4" fmla="*/ 589803 h 3880296"/>
              <a:gd name="connsiteX5" fmla="*/ 8389601 w 8389991"/>
              <a:gd name="connsiteY5" fmla="*/ 3365144 h 3880296"/>
              <a:gd name="connsiteX6" fmla="*/ 8328985 w 8389991"/>
              <a:gd name="connsiteY6" fmla="*/ 3683195 h 3880296"/>
              <a:gd name="connsiteX7" fmla="*/ 8073659 w 8389991"/>
              <a:gd name="connsiteY7" fmla="*/ 3862908 h 3880296"/>
              <a:gd name="connsiteX8" fmla="*/ 7808847 w 8389991"/>
              <a:gd name="connsiteY8" fmla="*/ 3876471 h 3880296"/>
              <a:gd name="connsiteX9" fmla="*/ 3926774 w 8389991"/>
              <a:gd name="connsiteY9" fmla="*/ 3876131 h 3880296"/>
              <a:gd name="connsiteX10" fmla="*/ 545197 w 8389991"/>
              <a:gd name="connsiteY10" fmla="*/ 3879861 h 3880296"/>
              <a:gd name="connsiteX11" fmla="*/ 182524 w 8389991"/>
              <a:gd name="connsiteY11" fmla="*/ 3812046 h 3880296"/>
              <a:gd name="connsiteX12" fmla="*/ 1017 w 8389991"/>
              <a:gd name="connsiteY12" fmla="*/ 3432619 h 3880296"/>
              <a:gd name="connsiteX13" fmla="*/ 340 w 8389991"/>
              <a:gd name="connsiteY13" fmla="*/ 3089476 h 3880296"/>
              <a:gd name="connsiteX14" fmla="*/ 37928 w 8389991"/>
              <a:gd name="connsiteY14" fmla="*/ 3026406 h 3880296"/>
              <a:gd name="connsiteX15" fmla="*/ 154755 w 8389991"/>
              <a:gd name="connsiteY15" fmla="*/ 3009114 h 3880296"/>
              <a:gd name="connsiteX16" fmla="*/ 293933 w 8389991"/>
              <a:gd name="connsiteY16" fmla="*/ 2875857 h 3880296"/>
              <a:gd name="connsiteX17" fmla="*/ 309848 w 8389991"/>
              <a:gd name="connsiteY17" fmla="*/ 2706659 h 3880296"/>
              <a:gd name="connsiteX18" fmla="*/ 310188 w 8389991"/>
              <a:gd name="connsiteY18" fmla="*/ 1223876 h 3880296"/>
              <a:gd name="connsiteX19" fmla="*/ 305109 w 8389991"/>
              <a:gd name="connsiteY19" fmla="*/ 1044167 h 3880296"/>
              <a:gd name="connsiteX20" fmla="*/ 103961 w 8389991"/>
              <a:gd name="connsiteY20" fmla="*/ 859709 h 3880296"/>
              <a:gd name="connsiteX21" fmla="*/ 13885 w 8389991"/>
              <a:gd name="connsiteY21" fmla="*/ 835634 h 3880296"/>
              <a:gd name="connsiteX22" fmla="*/ 0 w 8389991"/>
              <a:gd name="connsiteY22" fmla="*/ 757647 h 3880296"/>
              <a:gd name="connsiteX23" fmla="*/ 10159 w 8389991"/>
              <a:gd name="connsiteY23" fmla="*/ 360251 h 3880296"/>
              <a:gd name="connsiteX24" fmla="*/ 167962 w 8389991"/>
              <a:gd name="connsiteY24" fmla="*/ 78478 h 3880296"/>
              <a:gd name="connsiteX25" fmla="*/ 462572 w 8389991"/>
              <a:gd name="connsiteY25" fmla="*/ 3540 h 3880296"/>
              <a:gd name="connsiteX26" fmla="*/ 4320603 w 8389991"/>
              <a:gd name="connsiteY26" fmla="*/ 152 h 38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389991" h="3880296">
                <a:moveTo>
                  <a:pt x="4320603" y="152"/>
                </a:moveTo>
                <a:cubicBezTo>
                  <a:pt x="5487189" y="152"/>
                  <a:pt x="6654113" y="-190"/>
                  <a:pt x="7820699" y="152"/>
                </a:cubicBezTo>
                <a:cubicBezTo>
                  <a:pt x="7941252" y="488"/>
                  <a:pt x="8069253" y="-6291"/>
                  <a:pt x="8179650" y="51351"/>
                </a:cubicBezTo>
                <a:cubicBezTo>
                  <a:pt x="8284286" y="99838"/>
                  <a:pt x="8352013" y="205970"/>
                  <a:pt x="8375041" y="316508"/>
                </a:cubicBezTo>
                <a:cubicBezTo>
                  <a:pt x="8392986" y="406365"/>
                  <a:pt x="8388922" y="498593"/>
                  <a:pt x="8389601" y="589803"/>
                </a:cubicBezTo>
                <a:cubicBezTo>
                  <a:pt x="8389939" y="1515145"/>
                  <a:pt x="8390277" y="2440145"/>
                  <a:pt x="8389601" y="3365144"/>
                </a:cubicBezTo>
                <a:cubicBezTo>
                  <a:pt x="8388922" y="3473309"/>
                  <a:pt x="8385537" y="3587576"/>
                  <a:pt x="8328985" y="3683195"/>
                </a:cubicBezTo>
                <a:cubicBezTo>
                  <a:pt x="8278529" y="3779493"/>
                  <a:pt x="8178633" y="3842563"/>
                  <a:pt x="8073659" y="3862908"/>
                </a:cubicBezTo>
                <a:cubicBezTo>
                  <a:pt x="7986290" y="3879522"/>
                  <a:pt x="7897229" y="3875791"/>
                  <a:pt x="7808847" y="3876471"/>
                </a:cubicBezTo>
                <a:cubicBezTo>
                  <a:pt x="6514597" y="3876131"/>
                  <a:pt x="5220687" y="3875791"/>
                  <a:pt x="3926774" y="3876131"/>
                </a:cubicBezTo>
                <a:cubicBezTo>
                  <a:pt x="2799469" y="3876131"/>
                  <a:pt x="1672164" y="3881896"/>
                  <a:pt x="545197" y="3879861"/>
                </a:cubicBezTo>
                <a:cubicBezTo>
                  <a:pt x="421936" y="3878843"/>
                  <a:pt x="290547" y="3880199"/>
                  <a:pt x="182524" y="3812046"/>
                </a:cubicBezTo>
                <a:cubicBezTo>
                  <a:pt x="52828" y="3735415"/>
                  <a:pt x="-1354" y="3577065"/>
                  <a:pt x="1017" y="3432619"/>
                </a:cubicBezTo>
                <a:cubicBezTo>
                  <a:pt x="-337" y="3318350"/>
                  <a:pt x="0" y="3204082"/>
                  <a:pt x="340" y="3089476"/>
                </a:cubicBezTo>
                <a:cubicBezTo>
                  <a:pt x="-675" y="3064045"/>
                  <a:pt x="10838" y="3033526"/>
                  <a:pt x="37928" y="3026406"/>
                </a:cubicBezTo>
                <a:cubicBezTo>
                  <a:pt x="76532" y="3018947"/>
                  <a:pt x="117168" y="3022338"/>
                  <a:pt x="154755" y="3009114"/>
                </a:cubicBezTo>
                <a:cubicBezTo>
                  <a:pt x="218757" y="2989787"/>
                  <a:pt x="271245" y="2938585"/>
                  <a:pt x="293933" y="2875857"/>
                </a:cubicBezTo>
                <a:cubicBezTo>
                  <a:pt x="314589" y="2821943"/>
                  <a:pt x="308156" y="2763284"/>
                  <a:pt x="309848" y="2706659"/>
                </a:cubicBezTo>
                <a:cubicBezTo>
                  <a:pt x="310864" y="2212284"/>
                  <a:pt x="310525" y="1718249"/>
                  <a:pt x="310188" y="1223876"/>
                </a:cubicBezTo>
                <a:cubicBezTo>
                  <a:pt x="308833" y="1164199"/>
                  <a:pt x="312558" y="1103845"/>
                  <a:pt x="305109" y="1044167"/>
                </a:cubicBezTo>
                <a:cubicBezTo>
                  <a:pt x="290547" y="946173"/>
                  <a:pt x="202842" y="865472"/>
                  <a:pt x="103961" y="859709"/>
                </a:cubicBezTo>
                <a:cubicBezTo>
                  <a:pt x="73822" y="855641"/>
                  <a:pt x="35556" y="862420"/>
                  <a:pt x="13885" y="835634"/>
                </a:cubicBezTo>
                <a:cubicBezTo>
                  <a:pt x="-4063" y="813934"/>
                  <a:pt x="1017" y="783755"/>
                  <a:pt x="0" y="757647"/>
                </a:cubicBezTo>
                <a:cubicBezTo>
                  <a:pt x="2033" y="625406"/>
                  <a:pt x="-4063" y="492149"/>
                  <a:pt x="10159" y="360251"/>
                </a:cubicBezTo>
                <a:cubicBezTo>
                  <a:pt x="22012" y="250729"/>
                  <a:pt x="74839" y="141206"/>
                  <a:pt x="167962" y="78478"/>
                </a:cubicBezTo>
                <a:cubicBezTo>
                  <a:pt x="253296" y="18460"/>
                  <a:pt x="360644" y="3880"/>
                  <a:pt x="462572" y="3540"/>
                </a:cubicBezTo>
                <a:cubicBezTo>
                  <a:pt x="1748694" y="5915"/>
                  <a:pt x="3034480" y="-190"/>
                  <a:pt x="4320603" y="15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B26AC4E9-5BD2-4C87-A017-1D11C6550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308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1301471" y="3274610"/>
            <a:ext cx="3531681" cy="7636228"/>
          </a:xfrm>
          <a:custGeom>
            <a:avLst/>
            <a:gdLst>
              <a:gd name="connsiteX0" fmla="*/ 689578 w 3531681"/>
              <a:gd name="connsiteY0" fmla="*/ 0 h 7636228"/>
              <a:gd name="connsiteX1" fmla="*/ 760560 w 3531681"/>
              <a:gd name="connsiteY1" fmla="*/ 12639 h 7636228"/>
              <a:gd name="connsiteX2" fmla="*/ 782471 w 3531681"/>
              <a:gd name="connsiteY2" fmla="*/ 94620 h 7636228"/>
              <a:gd name="connsiteX3" fmla="*/ 950355 w 3531681"/>
              <a:gd name="connsiteY3" fmla="*/ 277696 h 7636228"/>
              <a:gd name="connsiteX4" fmla="*/ 1113920 w 3531681"/>
              <a:gd name="connsiteY4" fmla="*/ 282319 h 7636228"/>
              <a:gd name="connsiteX5" fmla="*/ 2463485 w 3531681"/>
              <a:gd name="connsiteY5" fmla="*/ 282012 h 7636228"/>
              <a:gd name="connsiteX6" fmla="*/ 2617483 w 3531681"/>
              <a:gd name="connsiteY6" fmla="*/ 267528 h 7636228"/>
              <a:gd name="connsiteX7" fmla="*/ 2738767 w 3531681"/>
              <a:gd name="connsiteY7" fmla="*/ 140852 h 7636228"/>
              <a:gd name="connsiteX8" fmla="*/ 2754506 w 3531681"/>
              <a:gd name="connsiteY8" fmla="*/ 34521 h 7636228"/>
              <a:gd name="connsiteX9" fmla="*/ 2811909 w 3531681"/>
              <a:gd name="connsiteY9" fmla="*/ 309 h 7636228"/>
              <a:gd name="connsiteX10" fmla="*/ 3124226 w 3531681"/>
              <a:gd name="connsiteY10" fmla="*/ 927 h 7636228"/>
              <a:gd name="connsiteX11" fmla="*/ 3346741 w 3531681"/>
              <a:gd name="connsiteY11" fmla="*/ 51393 h 7636228"/>
              <a:gd name="connsiteX12" fmla="*/ 3409387 w 3531681"/>
              <a:gd name="connsiteY12" fmla="*/ 94230 h 7636228"/>
              <a:gd name="connsiteX13" fmla="*/ 3440092 w 3531681"/>
              <a:gd name="connsiteY13" fmla="*/ 125047 h 7636228"/>
              <a:gd name="connsiteX14" fmla="*/ 3469564 w 3531681"/>
              <a:gd name="connsiteY14" fmla="*/ 166127 h 7636228"/>
              <a:gd name="connsiteX15" fmla="*/ 3531286 w 3531681"/>
              <a:gd name="connsiteY15" fmla="*/ 496216 h 7636228"/>
              <a:gd name="connsiteX16" fmla="*/ 3527892 w 3531681"/>
              <a:gd name="connsiteY16" fmla="*/ 3573990 h 7636228"/>
              <a:gd name="connsiteX17" fmla="*/ 3528201 w 3531681"/>
              <a:gd name="connsiteY17" fmla="*/ 7107293 h 7636228"/>
              <a:gd name="connsiteX18" fmla="*/ 3515856 w 3531681"/>
              <a:gd name="connsiteY18" fmla="*/ 7348312 h 7636228"/>
              <a:gd name="connsiteX19" fmla="*/ 3352290 w 3531681"/>
              <a:gd name="connsiteY19" fmla="*/ 7580702 h 7636228"/>
              <a:gd name="connsiteX20" fmla="*/ 3062813 w 3531681"/>
              <a:gd name="connsiteY20" fmla="*/ 7635871 h 7636228"/>
              <a:gd name="connsiteX21" fmla="*/ 536816 w 3531681"/>
              <a:gd name="connsiteY21" fmla="*/ 7635872 h 7636228"/>
              <a:gd name="connsiteX22" fmla="*/ 288075 w 3531681"/>
              <a:gd name="connsiteY22" fmla="*/ 7622618 h 7636228"/>
              <a:gd name="connsiteX23" fmla="*/ 46736 w 3531681"/>
              <a:gd name="connsiteY23" fmla="*/ 7444783 h 7636228"/>
              <a:gd name="connsiteX24" fmla="*/ 138 w 3531681"/>
              <a:gd name="connsiteY24" fmla="*/ 7118082 h 7636228"/>
              <a:gd name="connsiteX25" fmla="*/ 137 w 3531681"/>
              <a:gd name="connsiteY25" fmla="*/ 3932437 h 7636228"/>
              <a:gd name="connsiteX26" fmla="*/ 3222 w 3531681"/>
              <a:gd name="connsiteY26" fmla="*/ 421013 h 7636228"/>
              <a:gd name="connsiteX27" fmla="*/ 71424 w 3531681"/>
              <a:gd name="connsiteY27" fmla="*/ 152871 h 7636228"/>
              <a:gd name="connsiteX28" fmla="*/ 327884 w 3531681"/>
              <a:gd name="connsiteY28" fmla="*/ 9248 h 7636228"/>
              <a:gd name="connsiteX29" fmla="*/ 689578 w 3531681"/>
              <a:gd name="connsiteY29" fmla="*/ 0 h 7636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531681" h="7636228">
                <a:moveTo>
                  <a:pt x="689578" y="0"/>
                </a:moveTo>
                <a:cubicBezTo>
                  <a:pt x="713341" y="926"/>
                  <a:pt x="740809" y="-3697"/>
                  <a:pt x="760560" y="12639"/>
                </a:cubicBezTo>
                <a:cubicBezTo>
                  <a:pt x="784939" y="32365"/>
                  <a:pt x="778767" y="67190"/>
                  <a:pt x="782471" y="94620"/>
                </a:cubicBezTo>
                <a:cubicBezTo>
                  <a:pt x="787718" y="184617"/>
                  <a:pt x="861166" y="264445"/>
                  <a:pt x="950355" y="277696"/>
                </a:cubicBezTo>
                <a:cubicBezTo>
                  <a:pt x="1004672" y="284477"/>
                  <a:pt x="1059605" y="281088"/>
                  <a:pt x="1113920" y="282319"/>
                </a:cubicBezTo>
                <a:cubicBezTo>
                  <a:pt x="1563880" y="282629"/>
                  <a:pt x="2013526" y="282936"/>
                  <a:pt x="2463485" y="282012"/>
                </a:cubicBezTo>
                <a:cubicBezTo>
                  <a:pt x="2515024" y="280471"/>
                  <a:pt x="2568414" y="286327"/>
                  <a:pt x="2617483" y="267528"/>
                </a:cubicBezTo>
                <a:cubicBezTo>
                  <a:pt x="2674577" y="246877"/>
                  <a:pt x="2721178" y="199105"/>
                  <a:pt x="2738767" y="140852"/>
                </a:cubicBezTo>
                <a:cubicBezTo>
                  <a:pt x="2750804" y="106642"/>
                  <a:pt x="2747717" y="69655"/>
                  <a:pt x="2754506" y="34521"/>
                </a:cubicBezTo>
                <a:cubicBezTo>
                  <a:pt x="2760989" y="9864"/>
                  <a:pt x="2788765" y="-614"/>
                  <a:pt x="2811909" y="309"/>
                </a:cubicBezTo>
                <a:cubicBezTo>
                  <a:pt x="2916221" y="2"/>
                  <a:pt x="3020224" y="-305"/>
                  <a:pt x="3124226" y="927"/>
                </a:cubicBezTo>
                <a:cubicBezTo>
                  <a:pt x="3199717" y="-312"/>
                  <a:pt x="3279382" y="15421"/>
                  <a:pt x="3346741" y="51393"/>
                </a:cubicBezTo>
                <a:cubicBezTo>
                  <a:pt x="3369193" y="63383"/>
                  <a:pt x="3390279" y="77621"/>
                  <a:pt x="3409387" y="94230"/>
                </a:cubicBezTo>
                <a:cubicBezTo>
                  <a:pt x="3420306" y="103722"/>
                  <a:pt x="3430579" y="113986"/>
                  <a:pt x="3440092" y="125047"/>
                </a:cubicBezTo>
                <a:cubicBezTo>
                  <a:pt x="3450965" y="137689"/>
                  <a:pt x="3460846" y="151370"/>
                  <a:pt x="3469564" y="166127"/>
                </a:cubicBezTo>
                <a:cubicBezTo>
                  <a:pt x="3531595" y="264446"/>
                  <a:pt x="3530360" y="384029"/>
                  <a:pt x="3531286" y="496216"/>
                </a:cubicBezTo>
                <a:cubicBezTo>
                  <a:pt x="3533137" y="1521935"/>
                  <a:pt x="3527891" y="2547964"/>
                  <a:pt x="3527892" y="3573990"/>
                </a:cubicBezTo>
                <a:cubicBezTo>
                  <a:pt x="3527582" y="4751655"/>
                  <a:pt x="3527894" y="5929320"/>
                  <a:pt x="3528201" y="7107293"/>
                </a:cubicBezTo>
                <a:cubicBezTo>
                  <a:pt x="3527582" y="7187737"/>
                  <a:pt x="3530979" y="7268795"/>
                  <a:pt x="3515856" y="7348312"/>
                </a:cubicBezTo>
                <a:cubicBezTo>
                  <a:pt x="3497340" y="7443858"/>
                  <a:pt x="3439936" y="7534780"/>
                  <a:pt x="3352290" y="7580702"/>
                </a:cubicBezTo>
                <a:cubicBezTo>
                  <a:pt x="3265262" y="7632174"/>
                  <a:pt x="3161260" y="7635256"/>
                  <a:pt x="3062813" y="7635871"/>
                </a:cubicBezTo>
                <a:cubicBezTo>
                  <a:pt x="2220918" y="7636490"/>
                  <a:pt x="1379022" y="7636180"/>
                  <a:pt x="536816" y="7635872"/>
                </a:cubicBezTo>
                <a:cubicBezTo>
                  <a:pt x="453798" y="7635255"/>
                  <a:pt x="369857" y="7638952"/>
                  <a:pt x="288075" y="7622618"/>
                </a:cubicBezTo>
                <a:cubicBezTo>
                  <a:pt x="187466" y="7601660"/>
                  <a:pt x="90871" y="7540017"/>
                  <a:pt x="46736" y="7444783"/>
                </a:cubicBezTo>
                <a:cubicBezTo>
                  <a:pt x="-5727" y="7344306"/>
                  <a:pt x="446" y="7227804"/>
                  <a:pt x="138" y="7118082"/>
                </a:cubicBezTo>
                <a:cubicBezTo>
                  <a:pt x="-171" y="6056301"/>
                  <a:pt x="137" y="4994214"/>
                  <a:pt x="137" y="3932437"/>
                </a:cubicBezTo>
                <a:cubicBezTo>
                  <a:pt x="-171" y="2761860"/>
                  <a:pt x="5383" y="1591591"/>
                  <a:pt x="3222" y="421013"/>
                </a:cubicBezTo>
                <a:cubicBezTo>
                  <a:pt x="3532" y="328243"/>
                  <a:pt x="16804" y="230543"/>
                  <a:pt x="71424" y="152871"/>
                </a:cubicBezTo>
                <a:cubicBezTo>
                  <a:pt x="128518" y="68114"/>
                  <a:pt x="228202" y="20036"/>
                  <a:pt x="327884" y="9248"/>
                </a:cubicBezTo>
                <a:cubicBezTo>
                  <a:pt x="447933" y="-3697"/>
                  <a:pt x="569219" y="1851"/>
                  <a:pt x="68957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5512122" y="-570613"/>
            <a:ext cx="3531681" cy="7636228"/>
          </a:xfrm>
          <a:custGeom>
            <a:avLst/>
            <a:gdLst>
              <a:gd name="connsiteX0" fmla="*/ 689578 w 3531681"/>
              <a:gd name="connsiteY0" fmla="*/ 0 h 7636228"/>
              <a:gd name="connsiteX1" fmla="*/ 760559 w 3531681"/>
              <a:gd name="connsiteY1" fmla="*/ 12639 h 7636228"/>
              <a:gd name="connsiteX2" fmla="*/ 782471 w 3531681"/>
              <a:gd name="connsiteY2" fmla="*/ 94620 h 7636228"/>
              <a:gd name="connsiteX3" fmla="*/ 950355 w 3531681"/>
              <a:gd name="connsiteY3" fmla="*/ 277696 h 7636228"/>
              <a:gd name="connsiteX4" fmla="*/ 1113920 w 3531681"/>
              <a:gd name="connsiteY4" fmla="*/ 282319 h 7636228"/>
              <a:gd name="connsiteX5" fmla="*/ 2463485 w 3531681"/>
              <a:gd name="connsiteY5" fmla="*/ 282012 h 7636228"/>
              <a:gd name="connsiteX6" fmla="*/ 2617483 w 3531681"/>
              <a:gd name="connsiteY6" fmla="*/ 267528 h 7636228"/>
              <a:gd name="connsiteX7" fmla="*/ 2738767 w 3531681"/>
              <a:gd name="connsiteY7" fmla="*/ 140852 h 7636228"/>
              <a:gd name="connsiteX8" fmla="*/ 2754506 w 3531681"/>
              <a:gd name="connsiteY8" fmla="*/ 34521 h 7636228"/>
              <a:gd name="connsiteX9" fmla="*/ 2811909 w 3531681"/>
              <a:gd name="connsiteY9" fmla="*/ 309 h 7636228"/>
              <a:gd name="connsiteX10" fmla="*/ 3124226 w 3531681"/>
              <a:gd name="connsiteY10" fmla="*/ 927 h 7636228"/>
              <a:gd name="connsiteX11" fmla="*/ 3346741 w 3531681"/>
              <a:gd name="connsiteY11" fmla="*/ 51393 h 7636228"/>
              <a:gd name="connsiteX12" fmla="*/ 3409387 w 3531681"/>
              <a:gd name="connsiteY12" fmla="*/ 94230 h 7636228"/>
              <a:gd name="connsiteX13" fmla="*/ 3440091 w 3531681"/>
              <a:gd name="connsiteY13" fmla="*/ 125047 h 7636228"/>
              <a:gd name="connsiteX14" fmla="*/ 3469564 w 3531681"/>
              <a:gd name="connsiteY14" fmla="*/ 166127 h 7636228"/>
              <a:gd name="connsiteX15" fmla="*/ 3531286 w 3531681"/>
              <a:gd name="connsiteY15" fmla="*/ 496217 h 7636228"/>
              <a:gd name="connsiteX16" fmla="*/ 3527891 w 3531681"/>
              <a:gd name="connsiteY16" fmla="*/ 3573990 h 7636228"/>
              <a:gd name="connsiteX17" fmla="*/ 3528200 w 3531681"/>
              <a:gd name="connsiteY17" fmla="*/ 7107293 h 7636228"/>
              <a:gd name="connsiteX18" fmla="*/ 3515856 w 3531681"/>
              <a:gd name="connsiteY18" fmla="*/ 7348312 h 7636228"/>
              <a:gd name="connsiteX19" fmla="*/ 3352290 w 3531681"/>
              <a:gd name="connsiteY19" fmla="*/ 7580702 h 7636228"/>
              <a:gd name="connsiteX20" fmla="*/ 3062813 w 3531681"/>
              <a:gd name="connsiteY20" fmla="*/ 7635871 h 7636228"/>
              <a:gd name="connsiteX21" fmla="*/ 536815 w 3531681"/>
              <a:gd name="connsiteY21" fmla="*/ 7635871 h 7636228"/>
              <a:gd name="connsiteX22" fmla="*/ 288074 w 3531681"/>
              <a:gd name="connsiteY22" fmla="*/ 7622617 h 7636228"/>
              <a:gd name="connsiteX23" fmla="*/ 46736 w 3531681"/>
              <a:gd name="connsiteY23" fmla="*/ 7444783 h 7636228"/>
              <a:gd name="connsiteX24" fmla="*/ 138 w 3531681"/>
              <a:gd name="connsiteY24" fmla="*/ 7118081 h 7636228"/>
              <a:gd name="connsiteX25" fmla="*/ 137 w 3531681"/>
              <a:gd name="connsiteY25" fmla="*/ 3932437 h 7636228"/>
              <a:gd name="connsiteX26" fmla="*/ 3221 w 3531681"/>
              <a:gd name="connsiteY26" fmla="*/ 421013 h 7636228"/>
              <a:gd name="connsiteX27" fmla="*/ 71424 w 3531681"/>
              <a:gd name="connsiteY27" fmla="*/ 152871 h 7636228"/>
              <a:gd name="connsiteX28" fmla="*/ 327884 w 3531681"/>
              <a:gd name="connsiteY28" fmla="*/ 9248 h 7636228"/>
              <a:gd name="connsiteX29" fmla="*/ 689578 w 3531681"/>
              <a:gd name="connsiteY29" fmla="*/ 0 h 7636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531681" h="7636228">
                <a:moveTo>
                  <a:pt x="689578" y="0"/>
                </a:moveTo>
                <a:cubicBezTo>
                  <a:pt x="713341" y="926"/>
                  <a:pt x="740809" y="-3697"/>
                  <a:pt x="760559" y="12639"/>
                </a:cubicBezTo>
                <a:cubicBezTo>
                  <a:pt x="784939" y="32364"/>
                  <a:pt x="778767" y="67190"/>
                  <a:pt x="782471" y="94620"/>
                </a:cubicBezTo>
                <a:cubicBezTo>
                  <a:pt x="787717" y="184618"/>
                  <a:pt x="861165" y="264445"/>
                  <a:pt x="950355" y="277696"/>
                </a:cubicBezTo>
                <a:cubicBezTo>
                  <a:pt x="1004672" y="284477"/>
                  <a:pt x="1059605" y="281088"/>
                  <a:pt x="1113920" y="282319"/>
                </a:cubicBezTo>
                <a:cubicBezTo>
                  <a:pt x="1563880" y="282629"/>
                  <a:pt x="2013526" y="282936"/>
                  <a:pt x="2463485" y="282012"/>
                </a:cubicBezTo>
                <a:cubicBezTo>
                  <a:pt x="2515024" y="280471"/>
                  <a:pt x="2568414" y="286327"/>
                  <a:pt x="2617483" y="267528"/>
                </a:cubicBezTo>
                <a:cubicBezTo>
                  <a:pt x="2674577" y="246877"/>
                  <a:pt x="2721178" y="199104"/>
                  <a:pt x="2738767" y="140852"/>
                </a:cubicBezTo>
                <a:cubicBezTo>
                  <a:pt x="2750804" y="106642"/>
                  <a:pt x="2747718" y="69655"/>
                  <a:pt x="2754506" y="34521"/>
                </a:cubicBezTo>
                <a:cubicBezTo>
                  <a:pt x="2760989" y="9864"/>
                  <a:pt x="2788765" y="-614"/>
                  <a:pt x="2811909" y="309"/>
                </a:cubicBezTo>
                <a:cubicBezTo>
                  <a:pt x="2916221" y="2"/>
                  <a:pt x="3020224" y="-305"/>
                  <a:pt x="3124226" y="927"/>
                </a:cubicBezTo>
                <a:cubicBezTo>
                  <a:pt x="3199717" y="-312"/>
                  <a:pt x="3279382" y="15421"/>
                  <a:pt x="3346741" y="51393"/>
                </a:cubicBezTo>
                <a:cubicBezTo>
                  <a:pt x="3369193" y="63383"/>
                  <a:pt x="3390279" y="77621"/>
                  <a:pt x="3409387" y="94230"/>
                </a:cubicBezTo>
                <a:cubicBezTo>
                  <a:pt x="3420305" y="103722"/>
                  <a:pt x="3430578" y="113986"/>
                  <a:pt x="3440091" y="125047"/>
                </a:cubicBezTo>
                <a:cubicBezTo>
                  <a:pt x="3450965" y="137689"/>
                  <a:pt x="3460846" y="151370"/>
                  <a:pt x="3469564" y="166127"/>
                </a:cubicBezTo>
                <a:cubicBezTo>
                  <a:pt x="3531595" y="264446"/>
                  <a:pt x="3530359" y="384029"/>
                  <a:pt x="3531286" y="496217"/>
                </a:cubicBezTo>
                <a:cubicBezTo>
                  <a:pt x="3533137" y="1521935"/>
                  <a:pt x="3527891" y="2547965"/>
                  <a:pt x="3527891" y="3573990"/>
                </a:cubicBezTo>
                <a:cubicBezTo>
                  <a:pt x="3527582" y="4751655"/>
                  <a:pt x="3527893" y="5929321"/>
                  <a:pt x="3528200" y="7107293"/>
                </a:cubicBezTo>
                <a:cubicBezTo>
                  <a:pt x="3527582" y="7187737"/>
                  <a:pt x="3530979" y="7268795"/>
                  <a:pt x="3515856" y="7348312"/>
                </a:cubicBezTo>
                <a:cubicBezTo>
                  <a:pt x="3497339" y="7443857"/>
                  <a:pt x="3439936" y="7534779"/>
                  <a:pt x="3352290" y="7580702"/>
                </a:cubicBezTo>
                <a:cubicBezTo>
                  <a:pt x="3265262" y="7632173"/>
                  <a:pt x="3161260" y="7635256"/>
                  <a:pt x="3062813" y="7635871"/>
                </a:cubicBezTo>
                <a:cubicBezTo>
                  <a:pt x="2220918" y="7636489"/>
                  <a:pt x="1379021" y="7636181"/>
                  <a:pt x="536815" y="7635871"/>
                </a:cubicBezTo>
                <a:cubicBezTo>
                  <a:pt x="453798" y="7635255"/>
                  <a:pt x="369857" y="7638953"/>
                  <a:pt x="288074" y="7622617"/>
                </a:cubicBezTo>
                <a:cubicBezTo>
                  <a:pt x="187466" y="7601660"/>
                  <a:pt x="90871" y="7540017"/>
                  <a:pt x="46736" y="7444783"/>
                </a:cubicBezTo>
                <a:cubicBezTo>
                  <a:pt x="-5727" y="7344307"/>
                  <a:pt x="446" y="7227803"/>
                  <a:pt x="138" y="7118081"/>
                </a:cubicBezTo>
                <a:cubicBezTo>
                  <a:pt x="-171" y="6056301"/>
                  <a:pt x="137" y="4994214"/>
                  <a:pt x="137" y="3932437"/>
                </a:cubicBezTo>
                <a:cubicBezTo>
                  <a:pt x="-171" y="2761860"/>
                  <a:pt x="5383" y="1591591"/>
                  <a:pt x="3221" y="421013"/>
                </a:cubicBezTo>
                <a:cubicBezTo>
                  <a:pt x="3532" y="328243"/>
                  <a:pt x="16804" y="230543"/>
                  <a:pt x="71424" y="152871"/>
                </a:cubicBezTo>
                <a:cubicBezTo>
                  <a:pt x="128518" y="68114"/>
                  <a:pt x="228202" y="20036"/>
                  <a:pt x="327884" y="9248"/>
                </a:cubicBezTo>
                <a:cubicBezTo>
                  <a:pt x="447933" y="-3697"/>
                  <a:pt x="569219" y="1851"/>
                  <a:pt x="68957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6" name="Grafik 15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B38385DB-B93F-498C-979E-3439C1C1C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034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7999" cy="10287000"/>
          </a:xfrm>
          <a:custGeom>
            <a:avLst/>
            <a:gdLst>
              <a:gd name="connsiteX0" fmla="*/ 0 w 18287999"/>
              <a:gd name="connsiteY0" fmla="*/ 0 h 10287000"/>
              <a:gd name="connsiteX1" fmla="*/ 18287999 w 18287999"/>
              <a:gd name="connsiteY1" fmla="*/ 0 h 10287000"/>
              <a:gd name="connsiteX2" fmla="*/ 18287999 w 18287999"/>
              <a:gd name="connsiteY2" fmla="*/ 10287000 h 10287000"/>
              <a:gd name="connsiteX3" fmla="*/ 0 w 18287999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7999" h="10287000">
                <a:moveTo>
                  <a:pt x="0" y="0"/>
                </a:moveTo>
                <a:lnTo>
                  <a:pt x="18287999" y="0"/>
                </a:lnTo>
                <a:lnTo>
                  <a:pt x="18287999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B2E2F3DF-5F86-4C7D-B82A-1725BC7089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6" y="803182"/>
            <a:ext cx="1962243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760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10979128" y="1340366"/>
            <a:ext cx="3696627" cy="7940040"/>
          </a:xfrm>
          <a:custGeom>
            <a:avLst/>
            <a:gdLst>
              <a:gd name="connsiteX0" fmla="*/ 2974842 w 3696627"/>
              <a:gd name="connsiteY0" fmla="*/ 0 h 7940040"/>
              <a:gd name="connsiteX1" fmla="*/ 3353430 w 3696627"/>
              <a:gd name="connsiteY1" fmla="*/ 9616 h 7940040"/>
              <a:gd name="connsiteX2" fmla="*/ 3621864 w 3696627"/>
              <a:gd name="connsiteY2" fmla="*/ 158954 h 7940040"/>
              <a:gd name="connsiteX3" fmla="*/ 3693254 w 3696627"/>
              <a:gd name="connsiteY3" fmla="*/ 437765 h 7940040"/>
              <a:gd name="connsiteX4" fmla="*/ 3696484 w 3696627"/>
              <a:gd name="connsiteY4" fmla="*/ 4088892 h 7940040"/>
              <a:gd name="connsiteX5" fmla="*/ 3696484 w 3696627"/>
              <a:gd name="connsiteY5" fmla="*/ 7401280 h 7940040"/>
              <a:gd name="connsiteX6" fmla="*/ 3647708 w 3696627"/>
              <a:gd name="connsiteY6" fmla="*/ 7740981 h 7940040"/>
              <a:gd name="connsiteX7" fmla="*/ 3395100 w 3696627"/>
              <a:gd name="connsiteY7" fmla="*/ 7925891 h 7940040"/>
              <a:gd name="connsiteX8" fmla="*/ 3134741 w 3696627"/>
              <a:gd name="connsiteY8" fmla="*/ 7939670 h 7940040"/>
              <a:gd name="connsiteX9" fmla="*/ 490769 w 3696627"/>
              <a:gd name="connsiteY9" fmla="*/ 7939670 h 7940040"/>
              <a:gd name="connsiteX10" fmla="*/ 187770 w 3696627"/>
              <a:gd name="connsiteY10" fmla="*/ 7882309 h 7940040"/>
              <a:gd name="connsiteX11" fmla="*/ 16567 w 3696627"/>
              <a:gd name="connsiteY11" fmla="*/ 7640672 h 7940040"/>
              <a:gd name="connsiteX12" fmla="*/ 3645 w 3696627"/>
              <a:gd name="connsiteY12" fmla="*/ 7390062 h 7940040"/>
              <a:gd name="connsiteX13" fmla="*/ 3967 w 3696627"/>
              <a:gd name="connsiteY13" fmla="*/ 3716186 h 7940040"/>
              <a:gd name="connsiteX14" fmla="*/ 415 w 3696627"/>
              <a:gd name="connsiteY14" fmla="*/ 515960 h 7940040"/>
              <a:gd name="connsiteX15" fmla="*/ 65020 w 3696627"/>
              <a:gd name="connsiteY15" fmla="*/ 172735 h 7940040"/>
              <a:gd name="connsiteX16" fmla="*/ 426487 w 3696627"/>
              <a:gd name="connsiteY16" fmla="*/ 963 h 7940040"/>
              <a:gd name="connsiteX17" fmla="*/ 753390 w 3696627"/>
              <a:gd name="connsiteY17" fmla="*/ 321 h 7940040"/>
              <a:gd name="connsiteX18" fmla="*/ 813474 w 3696627"/>
              <a:gd name="connsiteY18" fmla="*/ 35894 h 7940040"/>
              <a:gd name="connsiteX19" fmla="*/ 829947 w 3696627"/>
              <a:gd name="connsiteY19" fmla="*/ 146456 h 7940040"/>
              <a:gd name="connsiteX20" fmla="*/ 956895 w 3696627"/>
              <a:gd name="connsiteY20" fmla="*/ 278170 h 7940040"/>
              <a:gd name="connsiteX21" fmla="*/ 1118087 w 3696627"/>
              <a:gd name="connsiteY21" fmla="*/ 293232 h 7940040"/>
              <a:gd name="connsiteX22" fmla="*/ 2530681 w 3696627"/>
              <a:gd name="connsiteY22" fmla="*/ 293555 h 7940040"/>
              <a:gd name="connsiteX23" fmla="*/ 2701885 w 3696627"/>
              <a:gd name="connsiteY23" fmla="*/ 288746 h 7940040"/>
              <a:gd name="connsiteX24" fmla="*/ 2877611 w 3696627"/>
              <a:gd name="connsiteY24" fmla="*/ 98386 h 7940040"/>
              <a:gd name="connsiteX25" fmla="*/ 2900547 w 3696627"/>
              <a:gd name="connsiteY25" fmla="*/ 13140 h 7940040"/>
              <a:gd name="connsiteX26" fmla="*/ 2974842 w 3696627"/>
              <a:gd name="connsiteY26" fmla="*/ 0 h 794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96627" h="7940040">
                <a:moveTo>
                  <a:pt x="2974842" y="0"/>
                </a:moveTo>
                <a:cubicBezTo>
                  <a:pt x="3100824" y="1925"/>
                  <a:pt x="3227773" y="-3844"/>
                  <a:pt x="3353430" y="9616"/>
                </a:cubicBezTo>
                <a:cubicBezTo>
                  <a:pt x="3457768" y="20833"/>
                  <a:pt x="3562105" y="70826"/>
                  <a:pt x="3621864" y="158954"/>
                </a:cubicBezTo>
                <a:cubicBezTo>
                  <a:pt x="3679041" y="239714"/>
                  <a:pt x="3692930" y="341302"/>
                  <a:pt x="3693254" y="437765"/>
                </a:cubicBezTo>
                <a:cubicBezTo>
                  <a:pt x="3690994" y="1654915"/>
                  <a:pt x="3696806" y="2871744"/>
                  <a:pt x="3696484" y="4088892"/>
                </a:cubicBezTo>
                <a:cubicBezTo>
                  <a:pt x="3696484" y="5192915"/>
                  <a:pt x="3696806" y="6297257"/>
                  <a:pt x="3696484" y="7401280"/>
                </a:cubicBezTo>
                <a:cubicBezTo>
                  <a:pt x="3696162" y="7515368"/>
                  <a:pt x="3702622" y="7636506"/>
                  <a:pt x="3647708" y="7740981"/>
                </a:cubicBezTo>
                <a:cubicBezTo>
                  <a:pt x="3601515" y="7840005"/>
                  <a:pt x="3500408" y="7904100"/>
                  <a:pt x="3395100" y="7925891"/>
                </a:cubicBezTo>
                <a:cubicBezTo>
                  <a:pt x="3309498" y="7942876"/>
                  <a:pt x="3221636" y="7939031"/>
                  <a:pt x="3134741" y="7939670"/>
                </a:cubicBezTo>
                <a:cubicBezTo>
                  <a:pt x="2253201" y="7939992"/>
                  <a:pt x="1371986" y="7940312"/>
                  <a:pt x="490769" y="7939670"/>
                </a:cubicBezTo>
                <a:cubicBezTo>
                  <a:pt x="387724" y="7939031"/>
                  <a:pt x="278864" y="7935826"/>
                  <a:pt x="187770" y="7882309"/>
                </a:cubicBezTo>
                <a:cubicBezTo>
                  <a:pt x="96030" y="7834557"/>
                  <a:pt x="35948" y="7740018"/>
                  <a:pt x="16567" y="7640672"/>
                </a:cubicBezTo>
                <a:cubicBezTo>
                  <a:pt x="737" y="7557991"/>
                  <a:pt x="4291" y="7473707"/>
                  <a:pt x="3645" y="7390062"/>
                </a:cubicBezTo>
                <a:cubicBezTo>
                  <a:pt x="3967" y="6165224"/>
                  <a:pt x="4291" y="4940704"/>
                  <a:pt x="3967" y="3716186"/>
                </a:cubicBezTo>
                <a:cubicBezTo>
                  <a:pt x="3967" y="2649336"/>
                  <a:pt x="-1523" y="1582487"/>
                  <a:pt x="415" y="515960"/>
                </a:cubicBezTo>
                <a:cubicBezTo>
                  <a:pt x="1383" y="399309"/>
                  <a:pt x="92" y="274965"/>
                  <a:pt x="65020" y="172735"/>
                </a:cubicBezTo>
                <a:cubicBezTo>
                  <a:pt x="138024" y="49995"/>
                  <a:pt x="288877" y="-1280"/>
                  <a:pt x="426487" y="963"/>
                </a:cubicBezTo>
                <a:cubicBezTo>
                  <a:pt x="535347" y="-319"/>
                  <a:pt x="644206" y="0"/>
                  <a:pt x="753390" y="321"/>
                </a:cubicBezTo>
                <a:cubicBezTo>
                  <a:pt x="777616" y="-640"/>
                  <a:pt x="806689" y="10256"/>
                  <a:pt x="813474" y="35894"/>
                </a:cubicBezTo>
                <a:cubicBezTo>
                  <a:pt x="820579" y="72427"/>
                  <a:pt x="817349" y="110884"/>
                  <a:pt x="829947" y="146456"/>
                </a:cubicBezTo>
                <a:cubicBezTo>
                  <a:pt x="848360" y="207025"/>
                  <a:pt x="897136" y="256699"/>
                  <a:pt x="956895" y="278170"/>
                </a:cubicBezTo>
                <a:cubicBezTo>
                  <a:pt x="1008257" y="297719"/>
                  <a:pt x="1064141" y="291630"/>
                  <a:pt x="1118087" y="293232"/>
                </a:cubicBezTo>
                <a:cubicBezTo>
                  <a:pt x="1589059" y="294195"/>
                  <a:pt x="2059709" y="293874"/>
                  <a:pt x="2530681" y="293555"/>
                </a:cubicBezTo>
                <a:cubicBezTo>
                  <a:pt x="2587535" y="292271"/>
                  <a:pt x="2645032" y="295797"/>
                  <a:pt x="2701885" y="288746"/>
                </a:cubicBezTo>
                <a:cubicBezTo>
                  <a:pt x="2795242" y="274965"/>
                  <a:pt x="2872122" y="191963"/>
                  <a:pt x="2877611" y="98386"/>
                </a:cubicBezTo>
                <a:cubicBezTo>
                  <a:pt x="2881488" y="69863"/>
                  <a:pt x="2875028" y="33651"/>
                  <a:pt x="2900547" y="13140"/>
                </a:cubicBezTo>
                <a:cubicBezTo>
                  <a:pt x="2921221" y="-3844"/>
                  <a:pt x="2949970" y="963"/>
                  <a:pt x="2974842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B748A6E0-CF3B-465F-ABA9-5587929A2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6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12357523" y="2608020"/>
            <a:ext cx="2900657" cy="5132735"/>
          </a:xfrm>
          <a:custGeom>
            <a:avLst/>
            <a:gdLst>
              <a:gd name="connsiteX0" fmla="*/ 0 w 2900657"/>
              <a:gd name="connsiteY0" fmla="*/ 0 h 5132735"/>
              <a:gd name="connsiteX1" fmla="*/ 2900657 w 2900657"/>
              <a:gd name="connsiteY1" fmla="*/ 0 h 5132735"/>
              <a:gd name="connsiteX2" fmla="*/ 2900657 w 2900657"/>
              <a:gd name="connsiteY2" fmla="*/ 5132735 h 5132735"/>
              <a:gd name="connsiteX3" fmla="*/ 0 w 2900657"/>
              <a:gd name="connsiteY3" fmla="*/ 5132735 h 513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0657" h="5132735">
                <a:moveTo>
                  <a:pt x="0" y="0"/>
                </a:moveTo>
                <a:lnTo>
                  <a:pt x="2900657" y="0"/>
                </a:lnTo>
                <a:lnTo>
                  <a:pt x="2900657" y="5132735"/>
                </a:lnTo>
                <a:lnTo>
                  <a:pt x="0" y="51327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15874422" y="2608020"/>
            <a:ext cx="2900657" cy="5132735"/>
          </a:xfrm>
          <a:custGeom>
            <a:avLst/>
            <a:gdLst>
              <a:gd name="connsiteX0" fmla="*/ 0 w 2900657"/>
              <a:gd name="connsiteY0" fmla="*/ 0 h 5132735"/>
              <a:gd name="connsiteX1" fmla="*/ 2900657 w 2900657"/>
              <a:gd name="connsiteY1" fmla="*/ 0 h 5132735"/>
              <a:gd name="connsiteX2" fmla="*/ 2900657 w 2900657"/>
              <a:gd name="connsiteY2" fmla="*/ 5132735 h 5132735"/>
              <a:gd name="connsiteX3" fmla="*/ 0 w 2900657"/>
              <a:gd name="connsiteY3" fmla="*/ 5132735 h 513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0657" h="5132735">
                <a:moveTo>
                  <a:pt x="0" y="0"/>
                </a:moveTo>
                <a:lnTo>
                  <a:pt x="2900657" y="0"/>
                </a:lnTo>
                <a:lnTo>
                  <a:pt x="2900657" y="5132735"/>
                </a:lnTo>
                <a:lnTo>
                  <a:pt x="0" y="51327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8840626" y="2608022"/>
            <a:ext cx="2900657" cy="5132735"/>
          </a:xfrm>
          <a:custGeom>
            <a:avLst/>
            <a:gdLst>
              <a:gd name="connsiteX0" fmla="*/ 0 w 2900657"/>
              <a:gd name="connsiteY0" fmla="*/ 0 h 5132735"/>
              <a:gd name="connsiteX1" fmla="*/ 2900657 w 2900657"/>
              <a:gd name="connsiteY1" fmla="*/ 0 h 5132735"/>
              <a:gd name="connsiteX2" fmla="*/ 2900657 w 2900657"/>
              <a:gd name="connsiteY2" fmla="*/ 5132735 h 5132735"/>
              <a:gd name="connsiteX3" fmla="*/ 0 w 2900657"/>
              <a:gd name="connsiteY3" fmla="*/ 5132735 h 513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0657" h="5132735">
                <a:moveTo>
                  <a:pt x="0" y="0"/>
                </a:moveTo>
                <a:lnTo>
                  <a:pt x="2900657" y="0"/>
                </a:lnTo>
                <a:lnTo>
                  <a:pt x="2900657" y="5132735"/>
                </a:lnTo>
                <a:lnTo>
                  <a:pt x="0" y="51327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28" name="Grafik 27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E90A7DC1-BEB6-4A31-A0AF-C519AC7796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473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2829141" y="1854995"/>
            <a:ext cx="4921078" cy="6577162"/>
          </a:xfrm>
          <a:custGeom>
            <a:avLst/>
            <a:gdLst>
              <a:gd name="connsiteX0" fmla="*/ 0 w 4921078"/>
              <a:gd name="connsiteY0" fmla="*/ 0 h 6577162"/>
              <a:gd name="connsiteX1" fmla="*/ 4921078 w 4921078"/>
              <a:gd name="connsiteY1" fmla="*/ 0 h 6577162"/>
              <a:gd name="connsiteX2" fmla="*/ 4921078 w 4921078"/>
              <a:gd name="connsiteY2" fmla="*/ 6577162 h 6577162"/>
              <a:gd name="connsiteX3" fmla="*/ 0 w 4921078"/>
              <a:gd name="connsiteY3" fmla="*/ 6577162 h 657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1078" h="6577162">
                <a:moveTo>
                  <a:pt x="0" y="0"/>
                </a:moveTo>
                <a:lnTo>
                  <a:pt x="4921078" y="0"/>
                </a:lnTo>
                <a:lnTo>
                  <a:pt x="4921078" y="6577162"/>
                </a:lnTo>
                <a:lnTo>
                  <a:pt x="0" y="657716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5F954079-D2B3-4C16-A01C-39C0C3527C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586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9583994" y="2157812"/>
            <a:ext cx="9094014" cy="5687837"/>
          </a:xfrm>
          <a:custGeom>
            <a:avLst/>
            <a:gdLst>
              <a:gd name="connsiteX0" fmla="*/ 0 w 9094014"/>
              <a:gd name="connsiteY0" fmla="*/ 0 h 5687837"/>
              <a:gd name="connsiteX1" fmla="*/ 9094014 w 9094014"/>
              <a:gd name="connsiteY1" fmla="*/ 0 h 5687837"/>
              <a:gd name="connsiteX2" fmla="*/ 9094014 w 9094014"/>
              <a:gd name="connsiteY2" fmla="*/ 5687837 h 5687837"/>
              <a:gd name="connsiteX3" fmla="*/ 0 w 9094014"/>
              <a:gd name="connsiteY3" fmla="*/ 5687837 h 568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94014" h="5687837">
                <a:moveTo>
                  <a:pt x="0" y="0"/>
                </a:moveTo>
                <a:lnTo>
                  <a:pt x="9094014" y="0"/>
                </a:lnTo>
                <a:lnTo>
                  <a:pt x="9094014" y="5687837"/>
                </a:lnTo>
                <a:lnTo>
                  <a:pt x="0" y="568783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ABED1F6F-DE7D-4982-93C4-3AE140892D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92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9722836" y="2528704"/>
            <a:ext cx="7151260" cy="4219217"/>
          </a:xfrm>
          <a:custGeom>
            <a:avLst/>
            <a:gdLst>
              <a:gd name="connsiteX0" fmla="*/ 0 w 7151260"/>
              <a:gd name="connsiteY0" fmla="*/ 0 h 4219217"/>
              <a:gd name="connsiteX1" fmla="*/ 7151260 w 7151260"/>
              <a:gd name="connsiteY1" fmla="*/ 0 h 4219217"/>
              <a:gd name="connsiteX2" fmla="*/ 7151260 w 7151260"/>
              <a:gd name="connsiteY2" fmla="*/ 4219217 h 4219217"/>
              <a:gd name="connsiteX3" fmla="*/ 0 w 7151260"/>
              <a:gd name="connsiteY3" fmla="*/ 4219217 h 421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1260" h="4219217">
                <a:moveTo>
                  <a:pt x="0" y="0"/>
                </a:moveTo>
                <a:lnTo>
                  <a:pt x="7151260" y="0"/>
                </a:lnTo>
                <a:lnTo>
                  <a:pt x="7151260" y="4219217"/>
                </a:lnTo>
                <a:lnTo>
                  <a:pt x="0" y="42192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1BC21F60-A6C1-40F1-9A0F-D2E95F91C7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063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3512564" y="3708082"/>
            <a:ext cx="5753756" cy="3394697"/>
          </a:xfrm>
          <a:custGeom>
            <a:avLst/>
            <a:gdLst>
              <a:gd name="connsiteX0" fmla="*/ 0 w 5753756"/>
              <a:gd name="connsiteY0" fmla="*/ 0 h 3394697"/>
              <a:gd name="connsiteX1" fmla="*/ 5753756 w 5753756"/>
              <a:gd name="connsiteY1" fmla="*/ 0 h 3394697"/>
              <a:gd name="connsiteX2" fmla="*/ 5753756 w 5753756"/>
              <a:gd name="connsiteY2" fmla="*/ 3394697 h 3394697"/>
              <a:gd name="connsiteX3" fmla="*/ 0 w 5753756"/>
              <a:gd name="connsiteY3" fmla="*/ 3394697 h 3394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3756" h="3394697">
                <a:moveTo>
                  <a:pt x="0" y="0"/>
                </a:moveTo>
                <a:lnTo>
                  <a:pt x="5753756" y="0"/>
                </a:lnTo>
                <a:lnTo>
                  <a:pt x="5753756" y="3394697"/>
                </a:lnTo>
                <a:lnTo>
                  <a:pt x="0" y="339469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1309215" y="4869015"/>
            <a:ext cx="2617954" cy="3498969"/>
          </a:xfrm>
          <a:custGeom>
            <a:avLst/>
            <a:gdLst>
              <a:gd name="connsiteX0" fmla="*/ 0 w 2617954"/>
              <a:gd name="connsiteY0" fmla="*/ 0 h 3498969"/>
              <a:gd name="connsiteX1" fmla="*/ 2617954 w 2617954"/>
              <a:gd name="connsiteY1" fmla="*/ 0 h 3498969"/>
              <a:gd name="connsiteX2" fmla="*/ 2617954 w 2617954"/>
              <a:gd name="connsiteY2" fmla="*/ 3498969 h 3498969"/>
              <a:gd name="connsiteX3" fmla="*/ 0 w 2617954"/>
              <a:gd name="connsiteY3" fmla="*/ 3498969 h 349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7954" h="3498969">
                <a:moveTo>
                  <a:pt x="0" y="0"/>
                </a:moveTo>
                <a:lnTo>
                  <a:pt x="2617954" y="0"/>
                </a:lnTo>
                <a:lnTo>
                  <a:pt x="2617954" y="3498969"/>
                </a:lnTo>
                <a:lnTo>
                  <a:pt x="0" y="349896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2"/>
          </p:nvPr>
        </p:nvSpPr>
        <p:spPr>
          <a:xfrm>
            <a:off x="3546147" y="5886795"/>
            <a:ext cx="1245698" cy="2693451"/>
          </a:xfrm>
          <a:custGeom>
            <a:avLst/>
            <a:gdLst>
              <a:gd name="connsiteX0" fmla="*/ 1002470 w 1245698"/>
              <a:gd name="connsiteY0" fmla="*/ 0 h 2693451"/>
              <a:gd name="connsiteX1" fmla="*/ 1130046 w 1245698"/>
              <a:gd name="connsiteY1" fmla="*/ 3263 h 2693451"/>
              <a:gd name="connsiteX2" fmla="*/ 1220504 w 1245698"/>
              <a:gd name="connsiteY2" fmla="*/ 53921 h 2693451"/>
              <a:gd name="connsiteX3" fmla="*/ 1244562 w 1245698"/>
              <a:gd name="connsiteY3" fmla="*/ 148500 h 2693451"/>
              <a:gd name="connsiteX4" fmla="*/ 1245650 w 1245698"/>
              <a:gd name="connsiteY4" fmla="*/ 1387050 h 2693451"/>
              <a:gd name="connsiteX5" fmla="*/ 1245650 w 1245698"/>
              <a:gd name="connsiteY5" fmla="*/ 2510691 h 2693451"/>
              <a:gd name="connsiteX6" fmla="*/ 1229213 w 1245698"/>
              <a:gd name="connsiteY6" fmla="*/ 2625925 h 2693451"/>
              <a:gd name="connsiteX7" fmla="*/ 1144090 w 1245698"/>
              <a:gd name="connsiteY7" fmla="*/ 2688652 h 2693451"/>
              <a:gd name="connsiteX8" fmla="*/ 1056353 w 1245698"/>
              <a:gd name="connsiteY8" fmla="*/ 2693326 h 2693451"/>
              <a:gd name="connsiteX9" fmla="*/ 165381 w 1245698"/>
              <a:gd name="connsiteY9" fmla="*/ 2693326 h 2693451"/>
              <a:gd name="connsiteX10" fmla="*/ 63276 w 1245698"/>
              <a:gd name="connsiteY10" fmla="*/ 2673867 h 2693451"/>
              <a:gd name="connsiteX11" fmla="*/ 5582 w 1245698"/>
              <a:gd name="connsiteY11" fmla="*/ 2591898 h 2693451"/>
              <a:gd name="connsiteX12" fmla="*/ 1228 w 1245698"/>
              <a:gd name="connsiteY12" fmla="*/ 2506886 h 2693451"/>
              <a:gd name="connsiteX13" fmla="*/ 1337 w 1245698"/>
              <a:gd name="connsiteY13" fmla="*/ 1260618 h 2693451"/>
              <a:gd name="connsiteX14" fmla="*/ 140 w 1245698"/>
              <a:gd name="connsiteY14" fmla="*/ 175026 h 2693451"/>
              <a:gd name="connsiteX15" fmla="*/ 21911 w 1245698"/>
              <a:gd name="connsiteY15" fmla="*/ 58596 h 2693451"/>
              <a:gd name="connsiteX16" fmla="*/ 143719 w 1245698"/>
              <a:gd name="connsiteY16" fmla="*/ 326 h 2693451"/>
              <a:gd name="connsiteX17" fmla="*/ 253879 w 1245698"/>
              <a:gd name="connsiteY17" fmla="*/ 109 h 2693451"/>
              <a:gd name="connsiteX18" fmla="*/ 274126 w 1245698"/>
              <a:gd name="connsiteY18" fmla="*/ 12176 h 2693451"/>
              <a:gd name="connsiteX19" fmla="*/ 279677 w 1245698"/>
              <a:gd name="connsiteY19" fmla="*/ 49681 h 2693451"/>
              <a:gd name="connsiteX20" fmla="*/ 322457 w 1245698"/>
              <a:gd name="connsiteY20" fmla="*/ 94362 h 2693451"/>
              <a:gd name="connsiteX21" fmla="*/ 376775 w 1245698"/>
              <a:gd name="connsiteY21" fmla="*/ 99472 h 2693451"/>
              <a:gd name="connsiteX22" fmla="*/ 852795 w 1245698"/>
              <a:gd name="connsiteY22" fmla="*/ 99580 h 2693451"/>
              <a:gd name="connsiteX23" fmla="*/ 910489 w 1245698"/>
              <a:gd name="connsiteY23" fmla="*/ 97950 h 2693451"/>
              <a:gd name="connsiteX24" fmla="*/ 969705 w 1245698"/>
              <a:gd name="connsiteY24" fmla="*/ 33375 h 2693451"/>
              <a:gd name="connsiteX25" fmla="*/ 977434 w 1245698"/>
              <a:gd name="connsiteY25" fmla="*/ 4457 h 2693451"/>
              <a:gd name="connsiteX26" fmla="*/ 1002470 w 1245698"/>
              <a:gd name="connsiteY26" fmla="*/ 0 h 269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45698" h="2693451">
                <a:moveTo>
                  <a:pt x="1002470" y="0"/>
                </a:moveTo>
                <a:cubicBezTo>
                  <a:pt x="1044923" y="653"/>
                  <a:pt x="1087703" y="-1304"/>
                  <a:pt x="1130046" y="3263"/>
                </a:cubicBezTo>
                <a:cubicBezTo>
                  <a:pt x="1165207" y="7067"/>
                  <a:pt x="1200367" y="24026"/>
                  <a:pt x="1220504" y="53921"/>
                </a:cubicBezTo>
                <a:cubicBezTo>
                  <a:pt x="1239772" y="81317"/>
                  <a:pt x="1244453" y="115778"/>
                  <a:pt x="1244562" y="148500"/>
                </a:cubicBezTo>
                <a:cubicBezTo>
                  <a:pt x="1243800" y="561387"/>
                  <a:pt x="1245759" y="974163"/>
                  <a:pt x="1245650" y="1387050"/>
                </a:cubicBezTo>
                <a:cubicBezTo>
                  <a:pt x="1245650" y="1761561"/>
                  <a:pt x="1245759" y="2136179"/>
                  <a:pt x="1245650" y="2510691"/>
                </a:cubicBezTo>
                <a:cubicBezTo>
                  <a:pt x="1245542" y="2549392"/>
                  <a:pt x="1247719" y="2590485"/>
                  <a:pt x="1229213" y="2625925"/>
                </a:cubicBezTo>
                <a:cubicBezTo>
                  <a:pt x="1213647" y="2659516"/>
                  <a:pt x="1179576" y="2681260"/>
                  <a:pt x="1144090" y="2688652"/>
                </a:cubicBezTo>
                <a:cubicBezTo>
                  <a:pt x="1115243" y="2694412"/>
                  <a:pt x="1085635" y="2693109"/>
                  <a:pt x="1056353" y="2693326"/>
                </a:cubicBezTo>
                <a:cubicBezTo>
                  <a:pt x="759289" y="2693435"/>
                  <a:pt x="462335" y="2693543"/>
                  <a:pt x="165381" y="2693326"/>
                </a:cubicBezTo>
                <a:cubicBezTo>
                  <a:pt x="130657" y="2693109"/>
                  <a:pt x="93973" y="2692021"/>
                  <a:pt x="63276" y="2673867"/>
                </a:cubicBezTo>
                <a:cubicBezTo>
                  <a:pt x="32360" y="2657669"/>
                  <a:pt x="12114" y="2625598"/>
                  <a:pt x="5582" y="2591898"/>
                </a:cubicBezTo>
                <a:cubicBezTo>
                  <a:pt x="248" y="2563850"/>
                  <a:pt x="1446" y="2535259"/>
                  <a:pt x="1228" y="2506886"/>
                </a:cubicBezTo>
                <a:cubicBezTo>
                  <a:pt x="1337" y="2091391"/>
                  <a:pt x="1446" y="1676005"/>
                  <a:pt x="1337" y="1260618"/>
                </a:cubicBezTo>
                <a:cubicBezTo>
                  <a:pt x="1337" y="898717"/>
                  <a:pt x="-513" y="536818"/>
                  <a:pt x="140" y="175026"/>
                </a:cubicBezTo>
                <a:cubicBezTo>
                  <a:pt x="466" y="135455"/>
                  <a:pt x="31" y="93274"/>
                  <a:pt x="21911" y="58596"/>
                </a:cubicBezTo>
                <a:cubicBezTo>
                  <a:pt x="46512" y="16959"/>
                  <a:pt x="97347" y="-434"/>
                  <a:pt x="143719" y="326"/>
                </a:cubicBezTo>
                <a:cubicBezTo>
                  <a:pt x="180403" y="-108"/>
                  <a:pt x="217086" y="0"/>
                  <a:pt x="253879" y="109"/>
                </a:cubicBezTo>
                <a:cubicBezTo>
                  <a:pt x="262044" y="-217"/>
                  <a:pt x="271840" y="3480"/>
                  <a:pt x="274126" y="12176"/>
                </a:cubicBezTo>
                <a:cubicBezTo>
                  <a:pt x="276521" y="24569"/>
                  <a:pt x="275433" y="37615"/>
                  <a:pt x="279677" y="49681"/>
                </a:cubicBezTo>
                <a:cubicBezTo>
                  <a:pt x="285882" y="70228"/>
                  <a:pt x="302319" y="87078"/>
                  <a:pt x="322457" y="94362"/>
                </a:cubicBezTo>
                <a:cubicBezTo>
                  <a:pt x="339765" y="100994"/>
                  <a:pt x="358597" y="98928"/>
                  <a:pt x="376775" y="99472"/>
                </a:cubicBezTo>
                <a:cubicBezTo>
                  <a:pt x="535485" y="99798"/>
                  <a:pt x="694086" y="99689"/>
                  <a:pt x="852795" y="99580"/>
                </a:cubicBezTo>
                <a:cubicBezTo>
                  <a:pt x="871953" y="99146"/>
                  <a:pt x="891329" y="100341"/>
                  <a:pt x="910489" y="97950"/>
                </a:cubicBezTo>
                <a:cubicBezTo>
                  <a:pt x="941947" y="93274"/>
                  <a:pt x="967854" y="65119"/>
                  <a:pt x="969705" y="33375"/>
                </a:cubicBezTo>
                <a:cubicBezTo>
                  <a:pt x="971011" y="23700"/>
                  <a:pt x="968834" y="11415"/>
                  <a:pt x="977434" y="4457"/>
                </a:cubicBezTo>
                <a:cubicBezTo>
                  <a:pt x="984400" y="-1304"/>
                  <a:pt x="994088" y="326"/>
                  <a:pt x="100247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28" name="Grafik 27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1E84A650-7D4E-430C-923F-2E06F13836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560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827090" y="3058703"/>
            <a:ext cx="16635411" cy="4576211"/>
          </a:xfrm>
          <a:custGeom>
            <a:avLst/>
            <a:gdLst>
              <a:gd name="connsiteX0" fmla="*/ 0 w 16635411"/>
              <a:gd name="connsiteY0" fmla="*/ 0 h 4576211"/>
              <a:gd name="connsiteX1" fmla="*/ 15915015 w 16635411"/>
              <a:gd name="connsiteY1" fmla="*/ 0 h 4576211"/>
              <a:gd name="connsiteX2" fmla="*/ 16635411 w 16635411"/>
              <a:gd name="connsiteY2" fmla="*/ 720397 h 4576211"/>
              <a:gd name="connsiteX3" fmla="*/ 16635411 w 16635411"/>
              <a:gd name="connsiteY3" fmla="*/ 4576211 h 4576211"/>
              <a:gd name="connsiteX4" fmla="*/ 701346 w 16635411"/>
              <a:gd name="connsiteY4" fmla="*/ 4576211 h 4576211"/>
              <a:gd name="connsiteX5" fmla="*/ 0 w 16635411"/>
              <a:gd name="connsiteY5" fmla="*/ 3874865 h 457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35411" h="4576211">
                <a:moveTo>
                  <a:pt x="0" y="0"/>
                </a:moveTo>
                <a:lnTo>
                  <a:pt x="15915015" y="0"/>
                </a:lnTo>
                <a:lnTo>
                  <a:pt x="16635411" y="720397"/>
                </a:lnTo>
                <a:lnTo>
                  <a:pt x="16635411" y="4576211"/>
                </a:lnTo>
                <a:lnTo>
                  <a:pt x="701346" y="4576211"/>
                </a:lnTo>
                <a:lnTo>
                  <a:pt x="0" y="387486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1753EF94-06BD-4BC8-BFEB-C9A84E5DA2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413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4321188" y="0"/>
            <a:ext cx="9667600" cy="5778390"/>
          </a:xfrm>
          <a:custGeom>
            <a:avLst/>
            <a:gdLst>
              <a:gd name="connsiteX0" fmla="*/ 944588 w 9667600"/>
              <a:gd name="connsiteY0" fmla="*/ 0 h 5778390"/>
              <a:gd name="connsiteX1" fmla="*/ 8723009 w 9667600"/>
              <a:gd name="connsiteY1" fmla="*/ 0 h 5778390"/>
              <a:gd name="connsiteX2" fmla="*/ 9667600 w 9667600"/>
              <a:gd name="connsiteY2" fmla="*/ 944590 h 5778390"/>
              <a:gd name="connsiteX3" fmla="*/ 4833801 w 9667600"/>
              <a:gd name="connsiteY3" fmla="*/ 5778390 h 5778390"/>
              <a:gd name="connsiteX4" fmla="*/ 0 w 9667600"/>
              <a:gd name="connsiteY4" fmla="*/ 944587 h 577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67600" h="5778390">
                <a:moveTo>
                  <a:pt x="944588" y="0"/>
                </a:moveTo>
                <a:lnTo>
                  <a:pt x="8723009" y="0"/>
                </a:lnTo>
                <a:lnTo>
                  <a:pt x="9667600" y="944590"/>
                </a:lnTo>
                <a:lnTo>
                  <a:pt x="4833801" y="5778390"/>
                </a:lnTo>
                <a:lnTo>
                  <a:pt x="0" y="94458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5528073" y="9001688"/>
            <a:ext cx="207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32E5AF7-5A39-45B6-BA74-92097E2A2683}" type="slidenum">
              <a:rPr lang="en-US" altLang="zh-CN" sz="3600" smtClean="0">
                <a:solidFill>
                  <a:schemeClr val="bg1">
                    <a:lumMod val="85000"/>
                  </a:schemeClr>
                </a:solidFill>
                <a:latin typeface="Roboto" pitchFamily="2" charset="0"/>
              </a:rPr>
              <a:pPr algn="r"/>
              <a:t>‹Nr.›</a:t>
            </a:fld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Roboto" pitchFamily="2" charset="0"/>
            </a:endParaRPr>
          </a:p>
        </p:txBody>
      </p:sp>
      <p:pic>
        <p:nvPicPr>
          <p:cNvPr id="15" name="Grafik 1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C23554BD-4179-4F2A-8E86-A0A24758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8" y="803182"/>
            <a:ext cx="1965061" cy="4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393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1176">
          <p15:clr>
            <a:srgbClr val="FBAE40"/>
          </p15:clr>
        </p15:guide>
        <p15:guide id="3" pos="10392">
          <p15:clr>
            <a:srgbClr val="FBAE40"/>
          </p15:clr>
        </p15:guide>
        <p15:guide id="4" pos="6600">
          <p15:clr>
            <a:srgbClr val="FBAE40"/>
          </p15:clr>
        </p15:guide>
        <p15:guide id="5" pos="4944">
          <p15:clr>
            <a:srgbClr val="FBAE40"/>
          </p15:clr>
        </p15:guide>
        <p15:guide id="6" orient="horz" pos="840">
          <p15:clr>
            <a:srgbClr val="FBAE40"/>
          </p15:clr>
        </p15:guide>
        <p15:guide id="7" orient="horz" pos="1872">
          <p15:clr>
            <a:srgbClr val="FBAE40"/>
          </p15:clr>
        </p15:guide>
        <p15:guide id="8" orient="horz" pos="561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94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5" r:id="rId2"/>
    <p:sldLayoutId id="2147483723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51" r:id="rId30"/>
    <p:sldLayoutId id="2147483752" r:id="rId31"/>
    <p:sldLayoutId id="2147483753" r:id="rId32"/>
    <p:sldLayoutId id="2147483796" r:id="rId33"/>
    <p:sldLayoutId id="2147483754" r:id="rId34"/>
    <p:sldLayoutId id="2147483755" r:id="rId35"/>
    <p:sldLayoutId id="2147483756" r:id="rId36"/>
    <p:sldLayoutId id="2147483757" r:id="rId37"/>
    <p:sldLayoutId id="2147483758" r:id="rId38"/>
    <p:sldLayoutId id="2147483759" r:id="rId39"/>
    <p:sldLayoutId id="2147483760" r:id="rId40"/>
    <p:sldLayoutId id="2147483761" r:id="rId41"/>
    <p:sldLayoutId id="2147483762" r:id="rId42"/>
    <p:sldLayoutId id="2147483763" r:id="rId43"/>
    <p:sldLayoutId id="2147483764" r:id="rId44"/>
    <p:sldLayoutId id="2147483765" r:id="rId45"/>
    <p:sldLayoutId id="2147483766" r:id="rId46"/>
    <p:sldLayoutId id="2147483767" r:id="rId47"/>
    <p:sldLayoutId id="2147483768" r:id="rId48"/>
    <p:sldLayoutId id="2147483769" r:id="rId49"/>
    <p:sldLayoutId id="2147483770" r:id="rId50"/>
    <p:sldLayoutId id="2147483771" r:id="rId51"/>
    <p:sldLayoutId id="2147483772" r:id="rId52"/>
    <p:sldLayoutId id="2147483773" r:id="rId53"/>
    <p:sldLayoutId id="2147483774" r:id="rId54"/>
    <p:sldLayoutId id="2147483775" r:id="rId55"/>
    <p:sldLayoutId id="2147483776" r:id="rId56"/>
    <p:sldLayoutId id="2147483777" r:id="rId57"/>
    <p:sldLayoutId id="2147483778" r:id="rId58"/>
    <p:sldLayoutId id="2147483779" r:id="rId59"/>
    <p:sldLayoutId id="2147483780" r:id="rId60"/>
    <p:sldLayoutId id="2147483781" r:id="rId61"/>
    <p:sldLayoutId id="2147483782" r:id="rId62"/>
    <p:sldLayoutId id="2147483783" r:id="rId63"/>
    <p:sldLayoutId id="2147483784" r:id="rId64"/>
    <p:sldLayoutId id="2147483785" r:id="rId65"/>
    <p:sldLayoutId id="2147483786" r:id="rId66"/>
    <p:sldLayoutId id="2147483787" r:id="rId67"/>
    <p:sldLayoutId id="2147483788" r:id="rId68"/>
    <p:sldLayoutId id="2147483789" r:id="rId69"/>
    <p:sldLayoutId id="2147483790" r:id="rId70"/>
    <p:sldLayoutId id="2147483791" r:id="rId71"/>
    <p:sldLayoutId id="2147483792" r:id="rId72"/>
    <p:sldLayoutId id="2147483793" r:id="rId73"/>
    <p:sldLayoutId id="2147483794" r:id="rId74"/>
    <p:sldLayoutId id="2147483795" r:id="rId7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760" userDrawn="1">
          <p15:clr>
            <a:srgbClr val="F26B43"/>
          </p15:clr>
        </p15:guide>
        <p15:guide id="2" orient="horz" pos="3240" userDrawn="1">
          <p15:clr>
            <a:srgbClr val="F26B43"/>
          </p15:clr>
        </p15:guide>
        <p15:guide id="3" orient="horz" pos="519" userDrawn="1">
          <p15:clr>
            <a:srgbClr val="F26B43"/>
          </p15:clr>
        </p15:guide>
        <p15:guide id="4" pos="521" userDrawn="1">
          <p15:clr>
            <a:srgbClr val="F26B43"/>
          </p15:clr>
        </p15:guide>
        <p15:guide id="5" orient="horz" pos="5961" userDrawn="1">
          <p15:clr>
            <a:srgbClr val="F26B43"/>
          </p15:clr>
        </p15:guide>
        <p15:guide id="6" pos="110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13" Type="http://schemas.openxmlformats.org/officeDocument/2006/relationships/image" Target="../media/image22.tm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hyperlink" Target="https://www.forbes.at/artikel/top-30-start-ups-aus-dem-dach-raum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t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/>
          <p:cNvSpPr/>
          <p:nvPr/>
        </p:nvSpPr>
        <p:spPr>
          <a:xfrm>
            <a:off x="2343150" y="2964061"/>
            <a:ext cx="13696950" cy="6179939"/>
          </a:xfrm>
          <a:prstGeom prst="snip2DiagRect">
            <a:avLst>
              <a:gd name="adj1" fmla="val 0"/>
              <a:gd name="adj2" fmla="val 12399"/>
            </a:avLst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6">
                  <a:alpha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Freeform 7"/>
          <p:cNvSpPr/>
          <p:nvPr/>
        </p:nvSpPr>
        <p:spPr>
          <a:xfrm>
            <a:off x="8770143" y="3931076"/>
            <a:ext cx="747714" cy="519168"/>
          </a:xfrm>
          <a:custGeom>
            <a:avLst/>
            <a:gdLst/>
            <a:ahLst/>
            <a:cxnLst/>
            <a:rect l="l" t="t" r="r" b="b"/>
            <a:pathLst>
              <a:path w="201930" h="140208">
                <a:moveTo>
                  <a:pt x="162306" y="0"/>
                </a:moveTo>
                <a:lnTo>
                  <a:pt x="186690" y="0"/>
                </a:lnTo>
                <a:lnTo>
                  <a:pt x="172212" y="57912"/>
                </a:lnTo>
                <a:cubicBezTo>
                  <a:pt x="181118" y="60738"/>
                  <a:pt x="188262" y="65754"/>
                  <a:pt x="193643" y="72962"/>
                </a:cubicBezTo>
                <a:cubicBezTo>
                  <a:pt x="199025" y="80169"/>
                  <a:pt x="201787" y="88614"/>
                  <a:pt x="201930" y="98298"/>
                </a:cubicBezTo>
                <a:cubicBezTo>
                  <a:pt x="201628" y="110046"/>
                  <a:pt x="197469" y="119888"/>
                  <a:pt x="189452" y="127826"/>
                </a:cubicBezTo>
                <a:cubicBezTo>
                  <a:pt x="181435" y="135763"/>
                  <a:pt x="171371" y="139891"/>
                  <a:pt x="159258" y="140208"/>
                </a:cubicBezTo>
                <a:cubicBezTo>
                  <a:pt x="147510" y="139891"/>
                  <a:pt x="137668" y="135763"/>
                  <a:pt x="129730" y="127826"/>
                </a:cubicBezTo>
                <a:cubicBezTo>
                  <a:pt x="121793" y="119888"/>
                  <a:pt x="117666" y="110046"/>
                  <a:pt x="117348" y="98298"/>
                </a:cubicBezTo>
                <a:cubicBezTo>
                  <a:pt x="117459" y="92567"/>
                  <a:pt x="118380" y="87265"/>
                  <a:pt x="120110" y="82391"/>
                </a:cubicBezTo>
                <a:cubicBezTo>
                  <a:pt x="121841" y="77518"/>
                  <a:pt x="123714" y="73168"/>
                  <a:pt x="125730" y="69342"/>
                </a:cubicBezTo>
                <a:close/>
                <a:moveTo>
                  <a:pt x="44958" y="0"/>
                </a:moveTo>
                <a:lnTo>
                  <a:pt x="69342" y="0"/>
                </a:lnTo>
                <a:lnTo>
                  <a:pt x="54864" y="57912"/>
                </a:lnTo>
                <a:cubicBezTo>
                  <a:pt x="63770" y="60738"/>
                  <a:pt x="70914" y="65754"/>
                  <a:pt x="76295" y="72962"/>
                </a:cubicBezTo>
                <a:cubicBezTo>
                  <a:pt x="81677" y="80169"/>
                  <a:pt x="84439" y="88614"/>
                  <a:pt x="84582" y="98298"/>
                </a:cubicBezTo>
                <a:cubicBezTo>
                  <a:pt x="84280" y="110046"/>
                  <a:pt x="80121" y="119888"/>
                  <a:pt x="72104" y="127826"/>
                </a:cubicBezTo>
                <a:cubicBezTo>
                  <a:pt x="64087" y="135763"/>
                  <a:pt x="54023" y="139891"/>
                  <a:pt x="41910" y="140208"/>
                </a:cubicBezTo>
                <a:cubicBezTo>
                  <a:pt x="30162" y="139891"/>
                  <a:pt x="20320" y="135763"/>
                  <a:pt x="12382" y="127826"/>
                </a:cubicBezTo>
                <a:cubicBezTo>
                  <a:pt x="4445" y="119888"/>
                  <a:pt x="318" y="110046"/>
                  <a:pt x="0" y="98298"/>
                </a:cubicBezTo>
                <a:cubicBezTo>
                  <a:pt x="111" y="92567"/>
                  <a:pt x="1032" y="87265"/>
                  <a:pt x="2762" y="82391"/>
                </a:cubicBezTo>
                <a:cubicBezTo>
                  <a:pt x="4493" y="77518"/>
                  <a:pt x="6366" y="73168"/>
                  <a:pt x="8382" y="693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7"/>
          <p:cNvSpPr/>
          <p:nvPr/>
        </p:nvSpPr>
        <p:spPr>
          <a:xfrm>
            <a:off x="2828925" y="5328161"/>
            <a:ext cx="126301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000" spc="600" dirty="0">
                <a:solidFill>
                  <a:schemeClr val="bg1"/>
                </a:solidFill>
                <a:latin typeface="+mj-lt"/>
              </a:rPr>
              <a:t>With the help of modern technologies in combination with statistical methods and intelligent algorithms we are revolutionizing the security monitoring of </a:t>
            </a:r>
          </a:p>
          <a:p>
            <a:pPr algn="ctr"/>
            <a:r>
              <a:rPr lang="en-US" altLang="zh-CN" sz="3000" spc="600" dirty="0">
                <a:solidFill>
                  <a:schemeClr val="bg1"/>
                </a:solidFill>
                <a:latin typeface="+mj-lt"/>
              </a:rPr>
              <a:t>IT systems.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FBC2037B-8FE5-4871-9915-8862E3B7A222}"/>
              </a:ext>
            </a:extLst>
          </p:cNvPr>
          <p:cNvSpPr txBox="1"/>
          <p:nvPr/>
        </p:nvSpPr>
        <p:spPr>
          <a:xfrm>
            <a:off x="7601016" y="7649344"/>
            <a:ext cx="308596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MARIO JANDECK</a:t>
            </a:r>
          </a:p>
          <a:p>
            <a:pPr algn="ctr">
              <a:spcBef>
                <a:spcPts val="600"/>
              </a:spcBef>
            </a:pPr>
            <a:r>
              <a:rPr lang="en-US" altLang="zh-CN" sz="1200" dirty="0">
                <a:solidFill>
                  <a:schemeClr val="bg1">
                    <a:alpha val="60000"/>
                  </a:schemeClr>
                </a:solidFill>
              </a:rPr>
              <a:t>CEO, </a:t>
            </a:r>
            <a:r>
              <a:rPr lang="en-US" altLang="zh-CN" sz="1200" dirty="0" err="1">
                <a:solidFill>
                  <a:schemeClr val="bg1">
                    <a:alpha val="60000"/>
                  </a:schemeClr>
                </a:solidFill>
              </a:rPr>
              <a:t>Enginsight</a:t>
            </a:r>
            <a:endParaRPr lang="zh-CN" altLang="en-US" sz="1200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11" name="Grafik 10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25CFA56F-4D28-4DC4-823B-A9F130B69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85" y="1122605"/>
            <a:ext cx="4610279" cy="986971"/>
          </a:xfrm>
          <a:prstGeom prst="rect">
            <a:avLst/>
          </a:prstGeom>
        </p:spPr>
      </p:pic>
      <p:sp>
        <p:nvSpPr>
          <p:cNvPr id="10" name="Rectangle 8" descr="e7d195523061f1c0cef09ac28eaae964ec9988a5cce77c8b8C1E4685C6E6B40CD7615480512384A61EE159C6FE0045D14B61E85D0A95589D558B81FFC809322ACC20DC2254D928200A3EA0841B8B181401EC87BC981B1815DADB6418FBC2551CC9D332DE5664B3940F63757AB6A4C024650771445E27B83B02EDEEA8340516921653AAE451D04756">
            <a:extLst>
              <a:ext uri="{FF2B5EF4-FFF2-40B4-BE49-F238E27FC236}">
                <a16:creationId xmlns:a16="http://schemas.microsoft.com/office/drawing/2014/main" id="{B9B7D32C-5B57-42DB-8B5B-01B1868A298C}"/>
              </a:ext>
            </a:extLst>
          </p:cNvPr>
          <p:cNvSpPr/>
          <p:nvPr/>
        </p:nvSpPr>
        <p:spPr>
          <a:xfrm>
            <a:off x="0" y="2227408"/>
            <a:ext cx="1828800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de-DE" altLang="zh-CN" sz="2000" dirty="0">
                <a:solidFill>
                  <a:schemeClr val="bg1"/>
                </a:solidFill>
                <a:latin typeface="+mj-lt"/>
                <a:ea typeface="Roboto" pitchFamily="2" charset="0"/>
                <a:cs typeface="Lato Light" panose="020F0502020204030203" pitchFamily="34" charset="0"/>
              </a:rPr>
              <a:t>Innovative Cybersecurity | Monitoring | Management </a:t>
            </a:r>
            <a:r>
              <a:rPr lang="de-DE" altLang="zh-CN" sz="2000" dirty="0" err="1">
                <a:solidFill>
                  <a:schemeClr val="bg1"/>
                </a:solidFill>
                <a:latin typeface="+mj-lt"/>
                <a:ea typeface="Roboto" pitchFamily="2" charset="0"/>
                <a:cs typeface="Lato Light" panose="020F0502020204030203" pitchFamily="34" charset="0"/>
              </a:rPr>
              <a:t>Platform</a:t>
            </a:r>
            <a:endParaRPr lang="zh-CN" altLang="en-US" sz="2000" dirty="0">
              <a:solidFill>
                <a:schemeClr val="bg1"/>
              </a:solidFill>
              <a:latin typeface="+mj-lt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536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/>
          <p:cNvSpPr txBox="1"/>
          <p:nvPr/>
        </p:nvSpPr>
        <p:spPr>
          <a:xfrm>
            <a:off x="1359222" y="1702056"/>
            <a:ext cx="5647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</a:rPr>
              <a:t>USPs</a:t>
            </a:r>
            <a:endParaRPr lang="en-US" altLang="zh-CN" sz="6000" spc="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7351623" y="2005180"/>
            <a:ext cx="2744878" cy="2744876"/>
          </a:xfrm>
          <a:custGeom>
            <a:avLst/>
            <a:gdLst>
              <a:gd name="connsiteX0" fmla="*/ 0 w 7193280"/>
              <a:gd name="connsiteY0" fmla="*/ 0 h 7193280"/>
              <a:gd name="connsiteX1" fmla="*/ 6500488 w 7193280"/>
              <a:gd name="connsiteY1" fmla="*/ 0 h 7193280"/>
              <a:gd name="connsiteX2" fmla="*/ 7193280 w 7193280"/>
              <a:gd name="connsiteY2" fmla="*/ 692792 h 7193280"/>
              <a:gd name="connsiteX3" fmla="*/ 7193280 w 7193280"/>
              <a:gd name="connsiteY3" fmla="*/ 7193280 h 7193280"/>
              <a:gd name="connsiteX4" fmla="*/ 692792 w 7193280"/>
              <a:gd name="connsiteY4" fmla="*/ 7193280 h 7193280"/>
              <a:gd name="connsiteX5" fmla="*/ 0 w 7193280"/>
              <a:gd name="connsiteY5" fmla="*/ 6500488 h 719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3280" h="7193280">
                <a:moveTo>
                  <a:pt x="0" y="0"/>
                </a:moveTo>
                <a:lnTo>
                  <a:pt x="6500488" y="0"/>
                </a:lnTo>
                <a:lnTo>
                  <a:pt x="7193280" y="692792"/>
                </a:lnTo>
                <a:lnTo>
                  <a:pt x="7193280" y="7193280"/>
                </a:lnTo>
                <a:lnTo>
                  <a:pt x="692792" y="7193280"/>
                </a:lnTo>
                <a:lnTo>
                  <a:pt x="0" y="650048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6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7551101" y="2265081"/>
            <a:ext cx="24031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ALL IN ONE SOLUTION</a:t>
            </a:r>
          </a:p>
          <a:p>
            <a:endParaRPr lang="en-US" altLang="zh-CN" sz="2000" b="1" spc="300" dirty="0">
              <a:solidFill>
                <a:schemeClr val="bg1"/>
              </a:solidFill>
              <a:latin typeface="+mj-lt"/>
              <a:ea typeface="华文细黑" panose="02010600040101010101" pitchFamily="2" charset="-122"/>
            </a:endParaRPr>
          </a:p>
          <a:p>
            <a:r>
              <a:rPr lang="en-US" altLang="zh-CN" sz="2000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Cybersecurity, IT-Monitoring and Host-Management. </a:t>
            </a: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1E00D5EC-EBCC-4C58-8B1C-0EDEB349E038}"/>
              </a:ext>
            </a:extLst>
          </p:cNvPr>
          <p:cNvSpPr/>
          <p:nvPr/>
        </p:nvSpPr>
        <p:spPr>
          <a:xfrm>
            <a:off x="10883386" y="2005180"/>
            <a:ext cx="2744878" cy="2744876"/>
          </a:xfrm>
          <a:custGeom>
            <a:avLst/>
            <a:gdLst>
              <a:gd name="connsiteX0" fmla="*/ 0 w 7193280"/>
              <a:gd name="connsiteY0" fmla="*/ 0 h 7193280"/>
              <a:gd name="connsiteX1" fmla="*/ 6500488 w 7193280"/>
              <a:gd name="connsiteY1" fmla="*/ 0 h 7193280"/>
              <a:gd name="connsiteX2" fmla="*/ 7193280 w 7193280"/>
              <a:gd name="connsiteY2" fmla="*/ 692792 h 7193280"/>
              <a:gd name="connsiteX3" fmla="*/ 7193280 w 7193280"/>
              <a:gd name="connsiteY3" fmla="*/ 7193280 h 7193280"/>
              <a:gd name="connsiteX4" fmla="*/ 692792 w 7193280"/>
              <a:gd name="connsiteY4" fmla="*/ 7193280 h 7193280"/>
              <a:gd name="connsiteX5" fmla="*/ 0 w 7193280"/>
              <a:gd name="connsiteY5" fmla="*/ 6500488 h 719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3280" h="7193280">
                <a:moveTo>
                  <a:pt x="0" y="0"/>
                </a:moveTo>
                <a:lnTo>
                  <a:pt x="6500488" y="0"/>
                </a:lnTo>
                <a:lnTo>
                  <a:pt x="7193280" y="692792"/>
                </a:lnTo>
                <a:lnTo>
                  <a:pt x="7193280" y="7193280"/>
                </a:lnTo>
                <a:lnTo>
                  <a:pt x="692792" y="7193280"/>
                </a:lnTo>
                <a:lnTo>
                  <a:pt x="0" y="650048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6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F6661141-4FF5-49F6-B449-D9264C61EFFD}"/>
              </a:ext>
            </a:extLst>
          </p:cNvPr>
          <p:cNvSpPr txBox="1"/>
          <p:nvPr/>
        </p:nvSpPr>
        <p:spPr>
          <a:xfrm>
            <a:off x="11082864" y="2265081"/>
            <a:ext cx="27250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NEURONAL NETWORKS (AI)</a:t>
            </a:r>
          </a:p>
          <a:p>
            <a:endParaRPr lang="en-US" altLang="zh-CN" sz="2000" b="1" spc="300" dirty="0">
              <a:solidFill>
                <a:schemeClr val="bg1"/>
              </a:solidFill>
              <a:latin typeface="+mj-lt"/>
              <a:ea typeface="华文细黑" panose="02010600040101010101" pitchFamily="2" charset="-122"/>
            </a:endParaRPr>
          </a:p>
          <a:p>
            <a:r>
              <a:rPr lang="en-US" altLang="zh-CN" sz="2000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No manual rule configuration necessary</a:t>
            </a:r>
            <a:r>
              <a:rPr lang="en-US" altLang="zh-CN" sz="20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. </a:t>
            </a:r>
            <a:endParaRPr lang="en-US" altLang="zh-CN" sz="2000" spc="300" dirty="0">
              <a:solidFill>
                <a:schemeClr val="bg1"/>
              </a:solidFill>
              <a:latin typeface="+mj-lt"/>
              <a:ea typeface="华文细黑" panose="02010600040101010101" pitchFamily="2" charset="-122"/>
            </a:endParaRP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83E4F351-E426-4D36-88B8-C5FCCE64F0F0}"/>
              </a:ext>
            </a:extLst>
          </p:cNvPr>
          <p:cNvSpPr/>
          <p:nvPr/>
        </p:nvSpPr>
        <p:spPr>
          <a:xfrm>
            <a:off x="14434213" y="2005180"/>
            <a:ext cx="2744878" cy="2744876"/>
          </a:xfrm>
          <a:custGeom>
            <a:avLst/>
            <a:gdLst>
              <a:gd name="connsiteX0" fmla="*/ 0 w 7193280"/>
              <a:gd name="connsiteY0" fmla="*/ 0 h 7193280"/>
              <a:gd name="connsiteX1" fmla="*/ 6500488 w 7193280"/>
              <a:gd name="connsiteY1" fmla="*/ 0 h 7193280"/>
              <a:gd name="connsiteX2" fmla="*/ 7193280 w 7193280"/>
              <a:gd name="connsiteY2" fmla="*/ 692792 h 7193280"/>
              <a:gd name="connsiteX3" fmla="*/ 7193280 w 7193280"/>
              <a:gd name="connsiteY3" fmla="*/ 7193280 h 7193280"/>
              <a:gd name="connsiteX4" fmla="*/ 692792 w 7193280"/>
              <a:gd name="connsiteY4" fmla="*/ 7193280 h 7193280"/>
              <a:gd name="connsiteX5" fmla="*/ 0 w 7193280"/>
              <a:gd name="connsiteY5" fmla="*/ 6500488 h 719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3280" h="7193280">
                <a:moveTo>
                  <a:pt x="0" y="0"/>
                </a:moveTo>
                <a:lnTo>
                  <a:pt x="6500488" y="0"/>
                </a:lnTo>
                <a:lnTo>
                  <a:pt x="7193280" y="692792"/>
                </a:lnTo>
                <a:lnTo>
                  <a:pt x="7193280" y="7193280"/>
                </a:lnTo>
                <a:lnTo>
                  <a:pt x="692792" y="7193280"/>
                </a:lnTo>
                <a:lnTo>
                  <a:pt x="0" y="650048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6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04085679-65ED-446F-A7D1-4790E94A12E5}"/>
              </a:ext>
            </a:extLst>
          </p:cNvPr>
          <p:cNvSpPr txBox="1"/>
          <p:nvPr/>
        </p:nvSpPr>
        <p:spPr>
          <a:xfrm>
            <a:off x="14633691" y="2265081"/>
            <a:ext cx="27257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SECURITY </a:t>
            </a:r>
            <a:br>
              <a:rPr lang="en-US" altLang="zh-CN" sz="20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</a:br>
            <a:r>
              <a:rPr lang="en-US" altLang="zh-CN" sz="20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SUITE</a:t>
            </a:r>
          </a:p>
          <a:p>
            <a:br>
              <a:rPr lang="en-US" altLang="zh-CN" sz="20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</a:br>
            <a:r>
              <a:rPr lang="en-US" altLang="zh-CN" sz="2000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Locate security vulnerabilities, configuration flaws and attacks.</a:t>
            </a:r>
            <a:endParaRPr lang="en-US" altLang="zh-CN" sz="2000" b="1" spc="300" dirty="0">
              <a:solidFill>
                <a:schemeClr val="bg1"/>
              </a:solidFill>
              <a:latin typeface="+mj-lt"/>
              <a:ea typeface="华文细黑" panose="02010600040101010101" pitchFamily="2" charset="-122"/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9A132BFB-59AA-428E-9FD8-93E0C9E582F8}"/>
              </a:ext>
            </a:extLst>
          </p:cNvPr>
          <p:cNvSpPr/>
          <p:nvPr/>
        </p:nvSpPr>
        <p:spPr>
          <a:xfrm>
            <a:off x="7351623" y="5536944"/>
            <a:ext cx="2744878" cy="2744876"/>
          </a:xfrm>
          <a:custGeom>
            <a:avLst/>
            <a:gdLst>
              <a:gd name="connsiteX0" fmla="*/ 0 w 7193280"/>
              <a:gd name="connsiteY0" fmla="*/ 0 h 7193280"/>
              <a:gd name="connsiteX1" fmla="*/ 6500488 w 7193280"/>
              <a:gd name="connsiteY1" fmla="*/ 0 h 7193280"/>
              <a:gd name="connsiteX2" fmla="*/ 7193280 w 7193280"/>
              <a:gd name="connsiteY2" fmla="*/ 692792 h 7193280"/>
              <a:gd name="connsiteX3" fmla="*/ 7193280 w 7193280"/>
              <a:gd name="connsiteY3" fmla="*/ 7193280 h 7193280"/>
              <a:gd name="connsiteX4" fmla="*/ 692792 w 7193280"/>
              <a:gd name="connsiteY4" fmla="*/ 7193280 h 7193280"/>
              <a:gd name="connsiteX5" fmla="*/ 0 w 7193280"/>
              <a:gd name="connsiteY5" fmla="*/ 6500488 h 719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3280" h="7193280">
                <a:moveTo>
                  <a:pt x="0" y="0"/>
                </a:moveTo>
                <a:lnTo>
                  <a:pt x="6500488" y="0"/>
                </a:lnTo>
                <a:lnTo>
                  <a:pt x="7193280" y="692792"/>
                </a:lnTo>
                <a:lnTo>
                  <a:pt x="7193280" y="7193280"/>
                </a:lnTo>
                <a:lnTo>
                  <a:pt x="692792" y="7193280"/>
                </a:lnTo>
                <a:lnTo>
                  <a:pt x="0" y="650048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6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D4A4A8EF-6E7E-48F1-BF70-6018853D4E8C}"/>
              </a:ext>
            </a:extLst>
          </p:cNvPr>
          <p:cNvSpPr txBox="1"/>
          <p:nvPr/>
        </p:nvSpPr>
        <p:spPr>
          <a:xfrm>
            <a:off x="7551101" y="5796845"/>
            <a:ext cx="27250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AUDIT </a:t>
            </a:r>
            <a:br>
              <a:rPr lang="en-US" altLang="zh-CN" sz="20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</a:br>
            <a:r>
              <a:rPr lang="en-US" altLang="zh-CN" sz="20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REPORTS</a:t>
            </a:r>
          </a:p>
          <a:p>
            <a:br>
              <a:rPr lang="en-US" altLang="zh-CN" sz="20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</a:br>
            <a:r>
              <a:rPr lang="en-US" altLang="zh-CN" sz="2000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Automated penetration testing and </a:t>
            </a:r>
            <a:r>
              <a:rPr lang="en-US" altLang="zh-CN" sz="2000" spc="300" dirty="0" err="1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Riskscorring</a:t>
            </a:r>
            <a:endParaRPr lang="en-US" altLang="zh-CN" sz="2000" spc="300" dirty="0">
              <a:solidFill>
                <a:schemeClr val="bg1"/>
              </a:solidFill>
              <a:latin typeface="+mj-lt"/>
              <a:ea typeface="华文细黑" panose="02010600040101010101" pitchFamily="2" charset="-122"/>
            </a:endParaRPr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EA581FE8-944E-4BB9-A527-30FF7437BFB1}"/>
              </a:ext>
            </a:extLst>
          </p:cNvPr>
          <p:cNvSpPr/>
          <p:nvPr/>
        </p:nvSpPr>
        <p:spPr>
          <a:xfrm>
            <a:off x="10883386" y="5536944"/>
            <a:ext cx="2744878" cy="2744876"/>
          </a:xfrm>
          <a:custGeom>
            <a:avLst/>
            <a:gdLst>
              <a:gd name="connsiteX0" fmla="*/ 0 w 7193280"/>
              <a:gd name="connsiteY0" fmla="*/ 0 h 7193280"/>
              <a:gd name="connsiteX1" fmla="*/ 6500488 w 7193280"/>
              <a:gd name="connsiteY1" fmla="*/ 0 h 7193280"/>
              <a:gd name="connsiteX2" fmla="*/ 7193280 w 7193280"/>
              <a:gd name="connsiteY2" fmla="*/ 692792 h 7193280"/>
              <a:gd name="connsiteX3" fmla="*/ 7193280 w 7193280"/>
              <a:gd name="connsiteY3" fmla="*/ 7193280 h 7193280"/>
              <a:gd name="connsiteX4" fmla="*/ 692792 w 7193280"/>
              <a:gd name="connsiteY4" fmla="*/ 7193280 h 7193280"/>
              <a:gd name="connsiteX5" fmla="*/ 0 w 7193280"/>
              <a:gd name="connsiteY5" fmla="*/ 6500488 h 719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3280" h="7193280">
                <a:moveTo>
                  <a:pt x="0" y="0"/>
                </a:moveTo>
                <a:lnTo>
                  <a:pt x="6500488" y="0"/>
                </a:lnTo>
                <a:lnTo>
                  <a:pt x="7193280" y="692792"/>
                </a:lnTo>
                <a:lnTo>
                  <a:pt x="7193280" y="7193280"/>
                </a:lnTo>
                <a:lnTo>
                  <a:pt x="692792" y="7193280"/>
                </a:lnTo>
                <a:lnTo>
                  <a:pt x="0" y="650048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6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C8D1CAB2-CB54-496A-8884-8937E65305AA}"/>
              </a:ext>
            </a:extLst>
          </p:cNvPr>
          <p:cNvSpPr txBox="1"/>
          <p:nvPr/>
        </p:nvSpPr>
        <p:spPr>
          <a:xfrm>
            <a:off x="11082864" y="5796845"/>
            <a:ext cx="2379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AUTOMATION</a:t>
            </a:r>
          </a:p>
          <a:p>
            <a:endParaRPr lang="en-US" altLang="zh-CN" sz="2000" b="1" spc="300" dirty="0">
              <a:solidFill>
                <a:schemeClr val="bg1"/>
              </a:solidFill>
              <a:latin typeface="+mj-lt"/>
              <a:ea typeface="华文细黑" panose="02010600040101010101" pitchFamily="2" charset="-122"/>
            </a:endParaRPr>
          </a:p>
          <a:p>
            <a:br>
              <a:rPr lang="en-US" altLang="zh-CN" sz="20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</a:br>
            <a:r>
              <a:rPr lang="en-US" altLang="zh-CN" sz="2000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Enginsight can perform actions independently.</a:t>
            </a:r>
            <a:endParaRPr lang="en-US" altLang="zh-CN" sz="2000" b="1" spc="300" dirty="0">
              <a:solidFill>
                <a:schemeClr val="bg1"/>
              </a:solidFill>
              <a:latin typeface="+mj-lt"/>
              <a:ea typeface="华文细黑" panose="02010600040101010101" pitchFamily="2" charset="-122"/>
            </a:endParaRPr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4C3C9806-2FC1-4841-9A91-448B616443B1}"/>
              </a:ext>
            </a:extLst>
          </p:cNvPr>
          <p:cNvSpPr/>
          <p:nvPr/>
        </p:nvSpPr>
        <p:spPr>
          <a:xfrm>
            <a:off x="14434213" y="5536944"/>
            <a:ext cx="2744878" cy="2744876"/>
          </a:xfrm>
          <a:custGeom>
            <a:avLst/>
            <a:gdLst>
              <a:gd name="connsiteX0" fmla="*/ 0 w 7193280"/>
              <a:gd name="connsiteY0" fmla="*/ 0 h 7193280"/>
              <a:gd name="connsiteX1" fmla="*/ 6500488 w 7193280"/>
              <a:gd name="connsiteY1" fmla="*/ 0 h 7193280"/>
              <a:gd name="connsiteX2" fmla="*/ 7193280 w 7193280"/>
              <a:gd name="connsiteY2" fmla="*/ 692792 h 7193280"/>
              <a:gd name="connsiteX3" fmla="*/ 7193280 w 7193280"/>
              <a:gd name="connsiteY3" fmla="*/ 7193280 h 7193280"/>
              <a:gd name="connsiteX4" fmla="*/ 692792 w 7193280"/>
              <a:gd name="connsiteY4" fmla="*/ 7193280 h 7193280"/>
              <a:gd name="connsiteX5" fmla="*/ 0 w 7193280"/>
              <a:gd name="connsiteY5" fmla="*/ 6500488 h 719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3280" h="7193280">
                <a:moveTo>
                  <a:pt x="0" y="0"/>
                </a:moveTo>
                <a:lnTo>
                  <a:pt x="6500488" y="0"/>
                </a:lnTo>
                <a:lnTo>
                  <a:pt x="7193280" y="692792"/>
                </a:lnTo>
                <a:lnTo>
                  <a:pt x="7193280" y="7193280"/>
                </a:lnTo>
                <a:lnTo>
                  <a:pt x="692792" y="7193280"/>
                </a:lnTo>
                <a:lnTo>
                  <a:pt x="0" y="650048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6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C38D5D73-439F-44BF-9FA3-67E20F61C460}"/>
              </a:ext>
            </a:extLst>
          </p:cNvPr>
          <p:cNvSpPr txBox="1"/>
          <p:nvPr/>
        </p:nvSpPr>
        <p:spPr>
          <a:xfrm>
            <a:off x="14633691" y="5796845"/>
            <a:ext cx="27257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MODERNE ARCHITEKTUR</a:t>
            </a:r>
          </a:p>
          <a:p>
            <a:br>
              <a:rPr lang="en-US" altLang="zh-CN" sz="20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</a:br>
            <a:r>
              <a:rPr lang="en-US" altLang="zh-CN" sz="2000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Freely scalable through own API and individual plugins.</a:t>
            </a:r>
            <a:endParaRPr lang="en-US" altLang="zh-CN" sz="2000" b="1" spc="300" dirty="0">
              <a:solidFill>
                <a:schemeClr val="bg1"/>
              </a:solidFill>
              <a:latin typeface="+mj-lt"/>
              <a:ea typeface="华文细黑" panose="02010600040101010101" pitchFamily="2" charset="-122"/>
            </a:endParaRPr>
          </a:p>
        </p:txBody>
      </p:sp>
      <p:sp>
        <p:nvSpPr>
          <p:cNvPr id="29" name="Rectangle 10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A8887E44-D36F-49EE-A390-58B07128FD59}"/>
              </a:ext>
            </a:extLst>
          </p:cNvPr>
          <p:cNvSpPr/>
          <p:nvPr/>
        </p:nvSpPr>
        <p:spPr>
          <a:xfrm>
            <a:off x="1398470" y="3329182"/>
            <a:ext cx="5050793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CN" sz="25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Enginsight offers a 360-degree view of a company's IT environment, is modular in design and runs "out of the box", so there are minimal setup costs on the customer side.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altLang="zh-CN" sz="2500" dirty="0"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spcBef>
                <a:spcPts val="1200"/>
              </a:spcBef>
            </a:pPr>
            <a:r>
              <a:rPr lang="en-US" altLang="zh-CN" sz="3600" b="1" dirty="0">
                <a:solidFill>
                  <a:srgbClr val="E665A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All functions are out of the box, directly usable without </a:t>
            </a:r>
            <a:r>
              <a:rPr lang="en-US" altLang="zh-CN" sz="3600" b="1" dirty="0" err="1">
                <a:solidFill>
                  <a:srgbClr val="E665A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preconfiguration</a:t>
            </a:r>
            <a:r>
              <a:rPr lang="en-US" altLang="zh-CN" sz="3600" b="1" dirty="0">
                <a:solidFill>
                  <a:srgbClr val="E665A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114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259C3D7-8299-4E8D-856B-582B56BA0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362" y="786809"/>
            <a:ext cx="12848729" cy="8968562"/>
          </a:xfrm>
          <a:prstGeom prst="rect">
            <a:avLst/>
          </a:prstGeom>
        </p:spPr>
      </p:pic>
      <p:sp>
        <p:nvSpPr>
          <p:cNvPr id="4" name="Rectangle 10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F5378F44-B16D-4C03-8B58-C973A474A9E1}"/>
              </a:ext>
            </a:extLst>
          </p:cNvPr>
          <p:cNvSpPr/>
          <p:nvPr/>
        </p:nvSpPr>
        <p:spPr>
          <a:xfrm>
            <a:off x="622295" y="1991391"/>
            <a:ext cx="4810942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</a:rPr>
              <a:t>More than a tool.</a:t>
            </a:r>
          </a:p>
          <a:p>
            <a:pPr>
              <a:spcBef>
                <a:spcPts val="1200"/>
              </a:spcBef>
            </a:pPr>
            <a:endParaRPr lang="en-US" altLang="zh-CN" sz="3200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软雅黑" panose="020B0503020204020204" pitchFamily="34" charset="-122"/>
            </a:endParaRPr>
          </a:p>
          <a:p>
            <a:pPr>
              <a:spcBef>
                <a:spcPts val="1200"/>
              </a:spcBef>
            </a:pPr>
            <a:endParaRPr lang="en-US" altLang="zh-CN" sz="3200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软雅黑" panose="020B0503020204020204" pitchFamily="34" charset="-122"/>
            </a:endParaRPr>
          </a:p>
          <a:p>
            <a:pPr>
              <a:spcBef>
                <a:spcPts val="1200"/>
              </a:spcBef>
            </a:pPr>
            <a:endParaRPr lang="en-US" altLang="zh-CN" sz="3200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软雅黑" panose="020B0503020204020204" pitchFamily="34" charset="-122"/>
            </a:endParaRPr>
          </a:p>
          <a:p>
            <a:pPr>
              <a:spcBef>
                <a:spcPts val="1200"/>
              </a:spcBef>
            </a:pPr>
            <a:endParaRPr lang="en-US" altLang="zh-CN" sz="3200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软雅黑" panose="020B0503020204020204" pitchFamily="34" charset="-122"/>
            </a:endParaRPr>
          </a:p>
          <a:p>
            <a:pPr>
              <a:spcBef>
                <a:spcPts val="1200"/>
              </a:spcBef>
            </a:pPr>
            <a:endParaRPr lang="en-US" altLang="zh-CN" sz="3200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软雅黑" panose="020B0503020204020204" pitchFamily="34" charset="-122"/>
            </a:endParaRPr>
          </a:p>
          <a:p>
            <a:pPr>
              <a:spcBef>
                <a:spcPts val="1200"/>
              </a:spcBef>
            </a:pPr>
            <a:endParaRPr lang="en-US" altLang="zh-CN" sz="3200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软雅黑" panose="020B0503020204020204" pitchFamily="34" charset="-122"/>
            </a:endParaRPr>
          </a:p>
          <a:p>
            <a:pPr>
              <a:spcBef>
                <a:spcPts val="1200"/>
              </a:spcBef>
            </a:pPr>
            <a:endParaRPr lang="en-US" altLang="zh-CN" sz="3200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软雅黑" panose="020B0503020204020204" pitchFamily="34" charset="-122"/>
            </a:endParaRPr>
          </a:p>
          <a:p>
            <a:pPr>
              <a:spcBef>
                <a:spcPts val="1200"/>
              </a:spcBef>
            </a:pPr>
            <a:endParaRPr lang="en-US" altLang="zh-CN" sz="3200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软雅黑" panose="020B0503020204020204" pitchFamily="34" charset="-122"/>
            </a:endParaRPr>
          </a:p>
          <a:p>
            <a:pPr>
              <a:spcBef>
                <a:spcPts val="1200"/>
              </a:spcBef>
            </a:pPr>
            <a:endParaRPr lang="en-US" altLang="zh-CN" sz="3200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软雅黑" panose="020B0503020204020204" pitchFamily="34" charset="-122"/>
            </a:endParaRPr>
          </a:p>
          <a:p>
            <a:pPr>
              <a:spcBef>
                <a:spcPts val="1200"/>
              </a:spcBef>
            </a:pPr>
            <a:r>
              <a:rPr lang="en-US" altLang="zh-CN" sz="32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</a:rPr>
              <a:t>Enginsight</a:t>
            </a:r>
            <a:r>
              <a:rPr lang="en-US" altLang="zh-CN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</a:rPr>
              <a:t> is a </a:t>
            </a:r>
            <a:r>
              <a:rPr lang="en-US" altLang="zh-CN" sz="3200" spc="300" dirty="0">
                <a:solidFill>
                  <a:schemeClr val="accent6"/>
                </a:solidFill>
                <a:latin typeface="+mj-lt"/>
                <a:ea typeface="微软雅黑" panose="020B0503020204020204" pitchFamily="34" charset="-122"/>
              </a:rPr>
              <a:t>process</a:t>
            </a:r>
            <a:r>
              <a:rPr lang="en-US" altLang="zh-CN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</a:rPr>
              <a:t>.</a:t>
            </a:r>
            <a:r>
              <a:rPr lang="de-DE" altLang="zh-CN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</a:rPr>
              <a:t> </a:t>
            </a:r>
            <a:endParaRPr lang="en-US" altLang="zh-CN" sz="3200" spc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C23C5443-6384-484C-9B49-EADA6909CFE1}"/>
              </a:ext>
            </a:extLst>
          </p:cNvPr>
          <p:cNvCxnSpPr/>
          <p:nvPr/>
        </p:nvCxnSpPr>
        <p:spPr>
          <a:xfrm>
            <a:off x="885371" y="2627086"/>
            <a:ext cx="0" cy="5646057"/>
          </a:xfrm>
          <a:prstGeom prst="straightConnector1">
            <a:avLst/>
          </a:prstGeom>
          <a:ln w="57150">
            <a:tailEnd type="triangle"/>
          </a:ln>
          <a:effectLst>
            <a:reflection blurRad="6350" stA="52000" endA="300" endPos="35000" dist="381000" dir="5400000" sy="-100000" algn="bl" rotWithShape="0"/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137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8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C1B48940-41A8-452C-B7DD-AEE4AA90BFC2}"/>
              </a:ext>
            </a:extLst>
          </p:cNvPr>
          <p:cNvSpPr txBox="1"/>
          <p:nvPr/>
        </p:nvSpPr>
        <p:spPr>
          <a:xfrm>
            <a:off x="1808641" y="1361209"/>
            <a:ext cx="16164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6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Lato" panose="020F0502020204030203" pitchFamily="34" charset="0"/>
              </a:rPr>
              <a:t>Customers and press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CDED9359-866A-466E-A07E-667BD6871EE7}"/>
              </a:ext>
            </a:extLst>
          </p:cNvPr>
          <p:cNvGrpSpPr/>
          <p:nvPr/>
        </p:nvGrpSpPr>
        <p:grpSpPr>
          <a:xfrm>
            <a:off x="1341118" y="7467215"/>
            <a:ext cx="3459480" cy="685800"/>
            <a:chOff x="1341118" y="5593467"/>
            <a:chExt cx="3459480" cy="685800"/>
          </a:xfrm>
          <a:solidFill>
            <a:srgbClr val="E665A1"/>
          </a:solidFill>
        </p:grpSpPr>
        <p:sp>
          <p:nvSpPr>
            <p:cNvPr id="5" name="Parallelogram 42">
              <a:extLst>
                <a:ext uri="{FF2B5EF4-FFF2-40B4-BE49-F238E27FC236}">
                  <a16:creationId xmlns:a16="http://schemas.microsoft.com/office/drawing/2014/main" id="{BEFDD51F-38A7-463C-B6AD-6C8FB886C56F}"/>
                </a:ext>
              </a:extLst>
            </p:cNvPr>
            <p:cNvSpPr/>
            <p:nvPr/>
          </p:nvSpPr>
          <p:spPr>
            <a:xfrm>
              <a:off x="1341118" y="5593467"/>
              <a:ext cx="3459480" cy="685800"/>
            </a:xfrm>
            <a:prstGeom prst="parallelogram">
              <a:avLst>
                <a:gd name="adj" fmla="val 1138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Roboto" pitchFamily="2" charset="0"/>
              </a:endParaRPr>
            </a:p>
          </p:txBody>
        </p:sp>
        <p:sp>
          <p:nvSpPr>
            <p:cNvPr id="6" name="TextBox 47">
              <a:extLst>
                <a:ext uri="{FF2B5EF4-FFF2-40B4-BE49-F238E27FC236}">
                  <a16:creationId xmlns:a16="http://schemas.microsoft.com/office/drawing/2014/main" id="{FB6C3AAE-1901-4F2A-AE12-08AE5EFCD1B5}"/>
                </a:ext>
              </a:extLst>
            </p:cNvPr>
            <p:cNvSpPr txBox="1"/>
            <p:nvPr/>
          </p:nvSpPr>
          <p:spPr>
            <a:xfrm>
              <a:off x="2430778" y="5669380"/>
              <a:ext cx="1280160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800" dirty="0">
                <a:solidFill>
                  <a:schemeClr val="bg1"/>
                </a:solidFill>
                <a:latin typeface="Roboto" pitchFamily="2" charset="0"/>
              </a:endParaRPr>
            </a:p>
          </p:txBody>
        </p:sp>
      </p:grpSp>
      <p:sp>
        <p:nvSpPr>
          <p:cNvPr id="7" name="Parallelogram 43">
            <a:extLst>
              <a:ext uri="{FF2B5EF4-FFF2-40B4-BE49-F238E27FC236}">
                <a16:creationId xmlns:a16="http://schemas.microsoft.com/office/drawing/2014/main" id="{ED6F66D6-6D94-4C5F-B1E2-A104A56139D7}"/>
              </a:ext>
            </a:extLst>
          </p:cNvPr>
          <p:cNvSpPr/>
          <p:nvPr/>
        </p:nvSpPr>
        <p:spPr>
          <a:xfrm>
            <a:off x="4333074" y="7467215"/>
            <a:ext cx="3459480" cy="685800"/>
          </a:xfrm>
          <a:prstGeom prst="parallelogram">
            <a:avLst>
              <a:gd name="adj" fmla="val 11388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Roboto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9D9FFE-1509-4A05-AC59-31ABBBC3F559}"/>
              </a:ext>
            </a:extLst>
          </p:cNvPr>
          <p:cNvGrpSpPr/>
          <p:nvPr/>
        </p:nvGrpSpPr>
        <p:grpSpPr>
          <a:xfrm>
            <a:off x="7325031" y="7467215"/>
            <a:ext cx="3459480" cy="685800"/>
            <a:chOff x="7325031" y="5593467"/>
            <a:chExt cx="3459480" cy="685800"/>
          </a:xfrm>
          <a:solidFill>
            <a:srgbClr val="E665A1"/>
          </a:solidFill>
        </p:grpSpPr>
        <p:sp>
          <p:nvSpPr>
            <p:cNvPr id="9" name="Parallelogram 44">
              <a:extLst>
                <a:ext uri="{FF2B5EF4-FFF2-40B4-BE49-F238E27FC236}">
                  <a16:creationId xmlns:a16="http://schemas.microsoft.com/office/drawing/2014/main" id="{69BB0CF0-3FCC-4742-A444-1C52EA343767}"/>
                </a:ext>
              </a:extLst>
            </p:cNvPr>
            <p:cNvSpPr/>
            <p:nvPr/>
          </p:nvSpPr>
          <p:spPr>
            <a:xfrm>
              <a:off x="7325031" y="5593467"/>
              <a:ext cx="3459480" cy="685800"/>
            </a:xfrm>
            <a:prstGeom prst="parallelogram">
              <a:avLst>
                <a:gd name="adj" fmla="val 1138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Roboto" pitchFamily="2" charset="0"/>
              </a:endParaRPr>
            </a:p>
          </p:txBody>
        </p:sp>
        <p:sp>
          <p:nvSpPr>
            <p:cNvPr id="10" name="TextBox 49">
              <a:extLst>
                <a:ext uri="{FF2B5EF4-FFF2-40B4-BE49-F238E27FC236}">
                  <a16:creationId xmlns:a16="http://schemas.microsoft.com/office/drawing/2014/main" id="{51698C01-F3AB-4551-9519-5CC04D6825C3}"/>
                </a:ext>
              </a:extLst>
            </p:cNvPr>
            <p:cNvSpPr txBox="1"/>
            <p:nvPr/>
          </p:nvSpPr>
          <p:spPr>
            <a:xfrm>
              <a:off x="8414693" y="5669380"/>
              <a:ext cx="1280160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800" dirty="0">
                <a:solidFill>
                  <a:schemeClr val="bg1"/>
                </a:solidFill>
                <a:latin typeface="Roboto" pitchFamily="2" charset="0"/>
              </a:endParaRPr>
            </a:p>
          </p:txBody>
        </p:sp>
      </p:grpSp>
      <p:sp>
        <p:nvSpPr>
          <p:cNvPr id="11" name="Parallelogram 45">
            <a:extLst>
              <a:ext uri="{FF2B5EF4-FFF2-40B4-BE49-F238E27FC236}">
                <a16:creationId xmlns:a16="http://schemas.microsoft.com/office/drawing/2014/main" id="{DC9573F2-124A-439C-9269-242C56791951}"/>
              </a:ext>
            </a:extLst>
          </p:cNvPr>
          <p:cNvSpPr/>
          <p:nvPr/>
        </p:nvSpPr>
        <p:spPr>
          <a:xfrm>
            <a:off x="10316987" y="7467215"/>
            <a:ext cx="3459480" cy="685800"/>
          </a:xfrm>
          <a:prstGeom prst="parallelogram">
            <a:avLst>
              <a:gd name="adj" fmla="val 11388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Roboto" pitchFamily="2" charset="0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BD53679B-A6EE-4B75-9EA3-02764FC4B3F0}"/>
              </a:ext>
            </a:extLst>
          </p:cNvPr>
          <p:cNvGrpSpPr/>
          <p:nvPr/>
        </p:nvGrpSpPr>
        <p:grpSpPr>
          <a:xfrm>
            <a:off x="13308943" y="7467215"/>
            <a:ext cx="3459480" cy="685800"/>
            <a:chOff x="13308943" y="5593467"/>
            <a:chExt cx="3459480" cy="685800"/>
          </a:xfrm>
          <a:solidFill>
            <a:srgbClr val="E665A1"/>
          </a:solidFill>
        </p:grpSpPr>
        <p:sp>
          <p:nvSpPr>
            <p:cNvPr id="13" name="Parallelogram 46">
              <a:extLst>
                <a:ext uri="{FF2B5EF4-FFF2-40B4-BE49-F238E27FC236}">
                  <a16:creationId xmlns:a16="http://schemas.microsoft.com/office/drawing/2014/main" id="{FAEFC239-51A2-44FA-933B-9505AD2542D0}"/>
                </a:ext>
              </a:extLst>
            </p:cNvPr>
            <p:cNvSpPr/>
            <p:nvPr/>
          </p:nvSpPr>
          <p:spPr>
            <a:xfrm>
              <a:off x="13308943" y="5593467"/>
              <a:ext cx="3459480" cy="685800"/>
            </a:xfrm>
            <a:prstGeom prst="parallelogram">
              <a:avLst>
                <a:gd name="adj" fmla="val 1138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Roboto" pitchFamily="2" charset="0"/>
              </a:endParaRPr>
            </a:p>
          </p:txBody>
        </p:sp>
        <p:sp>
          <p:nvSpPr>
            <p:cNvPr id="14" name="TextBox 51">
              <a:extLst>
                <a:ext uri="{FF2B5EF4-FFF2-40B4-BE49-F238E27FC236}">
                  <a16:creationId xmlns:a16="http://schemas.microsoft.com/office/drawing/2014/main" id="{2640DFB7-C21F-4A83-9449-CAB75981C827}"/>
                </a:ext>
              </a:extLst>
            </p:cNvPr>
            <p:cNvSpPr txBox="1"/>
            <p:nvPr/>
          </p:nvSpPr>
          <p:spPr>
            <a:xfrm>
              <a:off x="14398603" y="5669380"/>
              <a:ext cx="1280160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800" dirty="0">
                <a:solidFill>
                  <a:schemeClr val="bg1"/>
                </a:solidFill>
                <a:latin typeface="Roboto" pitchFamily="2" charset="0"/>
              </a:endParaRPr>
            </a:p>
          </p:txBody>
        </p:sp>
      </p:grpSp>
      <p:sp>
        <p:nvSpPr>
          <p:cNvPr id="18" name="Freeform 28">
            <a:extLst>
              <a:ext uri="{FF2B5EF4-FFF2-40B4-BE49-F238E27FC236}">
                <a16:creationId xmlns:a16="http://schemas.microsoft.com/office/drawing/2014/main" id="{5BE86B3F-9F51-4613-BEF6-803FC7AB74F0}"/>
              </a:ext>
            </a:extLst>
          </p:cNvPr>
          <p:cNvSpPr/>
          <p:nvPr/>
        </p:nvSpPr>
        <p:spPr>
          <a:xfrm>
            <a:off x="0" y="7467215"/>
            <a:ext cx="1808641" cy="685800"/>
          </a:xfrm>
          <a:custGeom>
            <a:avLst/>
            <a:gdLst>
              <a:gd name="connsiteX0" fmla="*/ 0 w 1205761"/>
              <a:gd name="connsiteY0" fmla="*/ 0 h 457200"/>
              <a:gd name="connsiteX1" fmla="*/ 1205761 w 1205761"/>
              <a:gd name="connsiteY1" fmla="*/ 0 h 457200"/>
              <a:gd name="connsiteX2" fmla="*/ 685060 w 1205761"/>
              <a:gd name="connsiteY2" fmla="*/ 457200 h 457200"/>
              <a:gd name="connsiteX3" fmla="*/ 0 w 1205761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5761" h="457200">
                <a:moveTo>
                  <a:pt x="0" y="0"/>
                </a:moveTo>
                <a:lnTo>
                  <a:pt x="1205761" y="0"/>
                </a:lnTo>
                <a:lnTo>
                  <a:pt x="685060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4B1E8754-7D8C-4A48-82D2-AD8AD134D2BA}"/>
              </a:ext>
            </a:extLst>
          </p:cNvPr>
          <p:cNvSpPr/>
          <p:nvPr/>
        </p:nvSpPr>
        <p:spPr>
          <a:xfrm>
            <a:off x="16300900" y="7467215"/>
            <a:ext cx="1987099" cy="685800"/>
          </a:xfrm>
          <a:custGeom>
            <a:avLst/>
            <a:gdLst>
              <a:gd name="connsiteX0" fmla="*/ 520701 w 1324733"/>
              <a:gd name="connsiteY0" fmla="*/ 0 h 457200"/>
              <a:gd name="connsiteX1" fmla="*/ 1324733 w 1324733"/>
              <a:gd name="connsiteY1" fmla="*/ 0 h 457200"/>
              <a:gd name="connsiteX2" fmla="*/ 1324733 w 1324733"/>
              <a:gd name="connsiteY2" fmla="*/ 457200 h 457200"/>
              <a:gd name="connsiteX3" fmla="*/ 0 w 1324733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4733" h="457200">
                <a:moveTo>
                  <a:pt x="520701" y="0"/>
                </a:moveTo>
                <a:lnTo>
                  <a:pt x="1324733" y="0"/>
                </a:lnTo>
                <a:lnTo>
                  <a:pt x="1324733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3D44CC8B-0B2E-45C5-A891-680A539BF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t="9785" r="15411" b="9714"/>
          <a:stretch/>
        </p:blipFill>
        <p:spPr>
          <a:xfrm>
            <a:off x="684422" y="8598903"/>
            <a:ext cx="2041453" cy="122093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1C8EB9C-6B9F-4CF8-801C-0914F83F425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767" y="9104272"/>
            <a:ext cx="2136016" cy="715565"/>
          </a:xfrm>
          <a:prstGeom prst="rect">
            <a:avLst/>
          </a:prstGeom>
        </p:spPr>
      </p:pic>
      <p:pic>
        <p:nvPicPr>
          <p:cNvPr id="29" name="Grafik 28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0CEA901A-C972-493B-B52F-426BB3F03A5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960" y="9066980"/>
            <a:ext cx="1919298" cy="796509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2034162-6C23-42F0-AAB7-7B94863182A3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150" y="9104272"/>
            <a:ext cx="1406171" cy="715566"/>
          </a:xfrm>
          <a:prstGeom prst="rect">
            <a:avLst/>
          </a:prstGeom>
        </p:spPr>
      </p:pic>
      <p:pic>
        <p:nvPicPr>
          <p:cNvPr id="9220" name="Picture 4" descr="Bildergebnis fÃ¼r comteam">
            <a:extLst>
              <a:ext uri="{FF2B5EF4-FFF2-40B4-BE49-F238E27FC236}">
                <a16:creationId xmlns:a16="http://schemas.microsoft.com/office/drawing/2014/main" id="{11130DD6-A400-4F65-9E62-65E29B261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9204" y="9150372"/>
            <a:ext cx="2926538" cy="56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Bildergebnis fÃ¼r jenoptik">
            <a:extLst>
              <a:ext uri="{FF2B5EF4-FFF2-40B4-BE49-F238E27FC236}">
                <a16:creationId xmlns:a16="http://schemas.microsoft.com/office/drawing/2014/main" id="{AFDABF44-3D07-4AAC-B290-E4FAD2AF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67" y="4146340"/>
            <a:ext cx="1291630" cy="103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C62DC1A-FCBE-42E8-8C9B-841EDFC07D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75" y="2603831"/>
            <a:ext cx="1996206" cy="1131708"/>
          </a:xfrm>
          <a:prstGeom prst="rect">
            <a:avLst/>
          </a:prstGeom>
        </p:spPr>
      </p:pic>
      <p:pic>
        <p:nvPicPr>
          <p:cNvPr id="32" name="Picture 6" descr="Bildergebnis fÃ¼r NT AG">
            <a:extLst>
              <a:ext uri="{FF2B5EF4-FFF2-40B4-BE49-F238E27FC236}">
                <a16:creationId xmlns:a16="http://schemas.microsoft.com/office/drawing/2014/main" id="{EE0B4F06-380E-473D-AF91-237BA599D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14" b="33777"/>
          <a:stretch/>
        </p:blipFill>
        <p:spPr bwMode="auto">
          <a:xfrm>
            <a:off x="1850282" y="6133633"/>
            <a:ext cx="1650546" cy="48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Bildergebnis fÃ¼r hanseyachts">
            <a:extLst>
              <a:ext uri="{FF2B5EF4-FFF2-40B4-BE49-F238E27FC236}">
                <a16:creationId xmlns:a16="http://schemas.microsoft.com/office/drawing/2014/main" id="{087CCB51-E638-4C32-A435-0D69E46F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282" y="2851744"/>
            <a:ext cx="2528445" cy="61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ldergebnis fÃ¼r lvv leipziger versorgungs- und verkehrsgesellschaft mbh">
            <a:extLst>
              <a:ext uri="{FF2B5EF4-FFF2-40B4-BE49-F238E27FC236}">
                <a16:creationId xmlns:a16="http://schemas.microsoft.com/office/drawing/2014/main" id="{DA8F6DDE-AC20-4B62-9496-E3C57D0A3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t="36283" r="6638" b="28400"/>
          <a:stretch/>
        </p:blipFill>
        <p:spPr bwMode="auto">
          <a:xfrm>
            <a:off x="4792458" y="6038922"/>
            <a:ext cx="4050326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rafik 34" descr="Ein Bild, das ClipArt enthält.&#10;&#10;Automatisch generierte Beschreibung">
            <a:hlinkClick r:id="rId12"/>
            <a:extLst>
              <a:ext uri="{FF2B5EF4-FFF2-40B4-BE49-F238E27FC236}">
                <a16:creationId xmlns:a16="http://schemas.microsoft.com/office/drawing/2014/main" id="{D0C3B79B-9E11-4702-A742-81E066C901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057" y="2555325"/>
            <a:ext cx="1996206" cy="74434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15665A0-675D-40E7-839A-05912C23BD15}"/>
              </a:ext>
            </a:extLst>
          </p:cNvPr>
          <p:cNvSpPr txBox="1"/>
          <p:nvPr/>
        </p:nvSpPr>
        <p:spPr>
          <a:xfrm>
            <a:off x="3970767" y="4129066"/>
            <a:ext cx="463250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Roboto Condensed" pitchFamily="2" charset="0"/>
                <a:ea typeface="Roboto Condensed" pitchFamily="2" charset="0"/>
              </a:rPr>
              <a:t>“In Enginsight we already see the best from the worlds of security and monitoring.”</a:t>
            </a:r>
            <a:endParaRPr lang="de-DE" i="1" dirty="0">
              <a:latin typeface="Roboto Condensed" pitchFamily="2" charset="0"/>
              <a:ea typeface="Roboto Condensed" pitchFamily="2" charset="0"/>
            </a:endParaRPr>
          </a:p>
        </p:txBody>
      </p:sp>
      <p:pic>
        <p:nvPicPr>
          <p:cNvPr id="1026" name="Picture 2" descr="Bildergebnis fÃ¼r it security insider">
            <a:extLst>
              <a:ext uri="{FF2B5EF4-FFF2-40B4-BE49-F238E27FC236}">
                <a16:creationId xmlns:a16="http://schemas.microsoft.com/office/drawing/2014/main" id="{661DE90D-0B4E-4620-8F4F-19BF74CC1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5732" y="4966823"/>
            <a:ext cx="2179641" cy="10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C94B6E9B-D5E8-40B7-8F3D-7DD4968ADC1A}"/>
              </a:ext>
            </a:extLst>
          </p:cNvPr>
          <p:cNvSpPr/>
          <p:nvPr/>
        </p:nvSpPr>
        <p:spPr>
          <a:xfrm>
            <a:off x="11624819" y="6206790"/>
            <a:ext cx="464422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>
                <a:latin typeface="+mj-lt"/>
              </a:rPr>
              <a:t>"Swiss </a:t>
            </a:r>
            <a:r>
              <a:rPr lang="de-DE" i="1" dirty="0" err="1">
                <a:latin typeface="+mj-lt"/>
              </a:rPr>
              <a:t>Army</a:t>
            </a:r>
            <a:r>
              <a:rPr lang="de-DE" i="1" dirty="0">
                <a:latin typeface="+mj-lt"/>
              </a:rPr>
              <a:t> </a:t>
            </a:r>
            <a:r>
              <a:rPr lang="de-DE" i="1" dirty="0" err="1">
                <a:latin typeface="+mj-lt"/>
              </a:rPr>
              <a:t>Knive</a:t>
            </a:r>
            <a:r>
              <a:rPr lang="de-DE" i="1" dirty="0">
                <a:latin typeface="+mj-lt"/>
              </a:rPr>
              <a:t> </a:t>
            </a:r>
            <a:r>
              <a:rPr lang="de-DE" i="1" dirty="0" err="1">
                <a:latin typeface="+mj-lt"/>
              </a:rPr>
              <a:t>for</a:t>
            </a:r>
            <a:r>
              <a:rPr lang="de-DE" i="1" dirty="0">
                <a:latin typeface="+mj-lt"/>
              </a:rPr>
              <a:t> IT Security"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441DE0E1-B0EE-4140-9526-D3A95827F2B4}"/>
              </a:ext>
            </a:extLst>
          </p:cNvPr>
          <p:cNvSpPr/>
          <p:nvPr/>
        </p:nvSpPr>
        <p:spPr>
          <a:xfrm>
            <a:off x="10584470" y="3537489"/>
            <a:ext cx="696216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>
                <a:latin typeface="+mj-lt"/>
              </a:rPr>
              <a:t>„</a:t>
            </a:r>
            <a:r>
              <a:rPr lang="de-DE" i="1" dirty="0" err="1">
                <a:latin typeface="+mj-lt"/>
              </a:rPr>
              <a:t>One</a:t>
            </a:r>
            <a:r>
              <a:rPr lang="de-DE" i="1" dirty="0">
                <a:latin typeface="+mj-lt"/>
              </a:rPr>
              <a:t> </a:t>
            </a:r>
            <a:r>
              <a:rPr lang="de-DE" i="1" dirty="0" err="1">
                <a:latin typeface="+mj-lt"/>
              </a:rPr>
              <a:t>of</a:t>
            </a:r>
            <a:r>
              <a:rPr lang="de-DE" i="1" dirty="0">
                <a:latin typeface="+mj-lt"/>
              </a:rPr>
              <a:t> </a:t>
            </a:r>
            <a:r>
              <a:rPr lang="de-DE" i="1" dirty="0" err="1">
                <a:latin typeface="+mj-lt"/>
              </a:rPr>
              <a:t>the</a:t>
            </a:r>
            <a:r>
              <a:rPr lang="de-DE" i="1" dirty="0">
                <a:latin typeface="+mj-lt"/>
              </a:rPr>
              <a:t> 30 Top AI-Startups </a:t>
            </a:r>
            <a:r>
              <a:rPr lang="de-DE" i="1" dirty="0" err="1">
                <a:latin typeface="+mj-lt"/>
              </a:rPr>
              <a:t>of</a:t>
            </a:r>
            <a:r>
              <a:rPr lang="de-DE" i="1" dirty="0">
                <a:latin typeface="+mj-lt"/>
              </a:rPr>
              <a:t> </a:t>
            </a:r>
            <a:r>
              <a:rPr lang="de-DE" i="1" dirty="0" err="1">
                <a:latin typeface="+mj-lt"/>
              </a:rPr>
              <a:t>the</a:t>
            </a:r>
            <a:r>
              <a:rPr lang="de-DE" i="1" dirty="0">
                <a:latin typeface="+mj-lt"/>
              </a:rPr>
              <a:t> DACH Region“</a:t>
            </a:r>
          </a:p>
        </p:txBody>
      </p:sp>
    </p:spTree>
    <p:extLst>
      <p:ext uri="{BB962C8B-B14F-4D97-AF65-F5344CB8AC3E}">
        <p14:creationId xmlns:p14="http://schemas.microsoft.com/office/powerpoint/2010/main" val="4145668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8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9649E82E-AA92-42A7-ADD7-981C17FFC910}"/>
              </a:ext>
            </a:extLst>
          </p:cNvPr>
          <p:cNvSpPr txBox="1"/>
          <p:nvPr/>
        </p:nvSpPr>
        <p:spPr>
          <a:xfrm>
            <a:off x="0" y="1866900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6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Lato" panose="020F0502020204030203" pitchFamily="34" charset="0"/>
              </a:rPr>
              <a:t>PRODUCTS and SERVICES - AVAILABLE</a:t>
            </a: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D4B51F15-4951-4B4F-877A-314DE6365E5B}"/>
              </a:ext>
            </a:extLst>
          </p:cNvPr>
          <p:cNvSpPr/>
          <p:nvPr/>
        </p:nvSpPr>
        <p:spPr>
          <a:xfrm>
            <a:off x="3802193" y="3593720"/>
            <a:ext cx="2591338" cy="2536637"/>
          </a:xfrm>
          <a:custGeom>
            <a:avLst/>
            <a:gdLst>
              <a:gd name="connsiteX0" fmla="*/ 0 w 7193280"/>
              <a:gd name="connsiteY0" fmla="*/ 0 h 7193280"/>
              <a:gd name="connsiteX1" fmla="*/ 6500488 w 7193280"/>
              <a:gd name="connsiteY1" fmla="*/ 0 h 7193280"/>
              <a:gd name="connsiteX2" fmla="*/ 7193280 w 7193280"/>
              <a:gd name="connsiteY2" fmla="*/ 692792 h 7193280"/>
              <a:gd name="connsiteX3" fmla="*/ 7193280 w 7193280"/>
              <a:gd name="connsiteY3" fmla="*/ 7193280 h 7193280"/>
              <a:gd name="connsiteX4" fmla="*/ 692792 w 7193280"/>
              <a:gd name="connsiteY4" fmla="*/ 7193280 h 7193280"/>
              <a:gd name="connsiteX5" fmla="*/ 0 w 7193280"/>
              <a:gd name="connsiteY5" fmla="*/ 6500488 h 719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3280" h="7193280">
                <a:moveTo>
                  <a:pt x="0" y="0"/>
                </a:moveTo>
                <a:lnTo>
                  <a:pt x="6500488" y="0"/>
                </a:lnTo>
                <a:lnTo>
                  <a:pt x="7193280" y="692792"/>
                </a:lnTo>
                <a:lnTo>
                  <a:pt x="7193280" y="7193280"/>
                </a:lnTo>
                <a:lnTo>
                  <a:pt x="692792" y="7193280"/>
                </a:lnTo>
                <a:lnTo>
                  <a:pt x="0" y="650048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6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104F7F8C-61A4-490D-8623-5079627B14A2}"/>
              </a:ext>
            </a:extLst>
          </p:cNvPr>
          <p:cNvSpPr txBox="1"/>
          <p:nvPr/>
        </p:nvSpPr>
        <p:spPr>
          <a:xfrm>
            <a:off x="4001671" y="3853620"/>
            <a:ext cx="2327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SaaS</a:t>
            </a:r>
          </a:p>
          <a:p>
            <a:endParaRPr lang="en-US" altLang="zh-CN" sz="2400" b="1" spc="300" dirty="0">
              <a:solidFill>
                <a:schemeClr val="bg1"/>
              </a:solidFill>
              <a:latin typeface="+mj-lt"/>
              <a:ea typeface="华文细黑" panose="02010600040101010101" pitchFamily="2" charset="-122"/>
            </a:endParaRPr>
          </a:p>
          <a:p>
            <a:r>
              <a:rPr lang="en-US" altLang="zh-CN" sz="2400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Book plans online</a:t>
            </a:r>
            <a:br>
              <a:rPr lang="en-US" altLang="zh-CN" sz="24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</a:br>
            <a:endParaRPr lang="en-US" altLang="zh-CN" sz="2400" b="1" spc="300" dirty="0">
              <a:solidFill>
                <a:schemeClr val="bg1"/>
              </a:solidFill>
              <a:latin typeface="+mj-lt"/>
              <a:ea typeface="华文细黑" panose="02010600040101010101" pitchFamily="2" charset="-122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FA11E389-6737-432A-8924-84031CE006DD}"/>
              </a:ext>
            </a:extLst>
          </p:cNvPr>
          <p:cNvSpPr/>
          <p:nvPr/>
        </p:nvSpPr>
        <p:spPr>
          <a:xfrm>
            <a:off x="7611500" y="3652105"/>
            <a:ext cx="2591338" cy="2536637"/>
          </a:xfrm>
          <a:custGeom>
            <a:avLst/>
            <a:gdLst>
              <a:gd name="connsiteX0" fmla="*/ 0 w 7193280"/>
              <a:gd name="connsiteY0" fmla="*/ 0 h 7193280"/>
              <a:gd name="connsiteX1" fmla="*/ 6500488 w 7193280"/>
              <a:gd name="connsiteY1" fmla="*/ 0 h 7193280"/>
              <a:gd name="connsiteX2" fmla="*/ 7193280 w 7193280"/>
              <a:gd name="connsiteY2" fmla="*/ 692792 h 7193280"/>
              <a:gd name="connsiteX3" fmla="*/ 7193280 w 7193280"/>
              <a:gd name="connsiteY3" fmla="*/ 7193280 h 7193280"/>
              <a:gd name="connsiteX4" fmla="*/ 692792 w 7193280"/>
              <a:gd name="connsiteY4" fmla="*/ 7193280 h 7193280"/>
              <a:gd name="connsiteX5" fmla="*/ 0 w 7193280"/>
              <a:gd name="connsiteY5" fmla="*/ 6500488 h 719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3280" h="7193280">
                <a:moveTo>
                  <a:pt x="0" y="0"/>
                </a:moveTo>
                <a:lnTo>
                  <a:pt x="6500488" y="0"/>
                </a:lnTo>
                <a:lnTo>
                  <a:pt x="7193280" y="692792"/>
                </a:lnTo>
                <a:lnTo>
                  <a:pt x="7193280" y="7193280"/>
                </a:lnTo>
                <a:lnTo>
                  <a:pt x="692792" y="7193280"/>
                </a:lnTo>
                <a:lnTo>
                  <a:pt x="0" y="650048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6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0C42F3A0-D0E4-4BFD-82A9-27859376A394}"/>
              </a:ext>
            </a:extLst>
          </p:cNvPr>
          <p:cNvSpPr txBox="1"/>
          <p:nvPr/>
        </p:nvSpPr>
        <p:spPr>
          <a:xfrm>
            <a:off x="7810978" y="3912006"/>
            <a:ext cx="28878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On Premise</a:t>
            </a:r>
          </a:p>
          <a:p>
            <a:endParaRPr lang="en-US" altLang="zh-CN" sz="2400" b="1" spc="300" dirty="0">
              <a:solidFill>
                <a:schemeClr val="bg1"/>
              </a:solidFill>
              <a:latin typeface="+mj-lt"/>
              <a:ea typeface="华文细黑" panose="02010600040101010101" pitchFamily="2" charset="-122"/>
            </a:endParaRPr>
          </a:p>
          <a:p>
            <a:r>
              <a:rPr lang="en-US" altLang="zh-CN" sz="2400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One Click installation</a:t>
            </a:r>
            <a:br>
              <a:rPr lang="en-US" altLang="zh-CN" sz="24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</a:br>
            <a:endParaRPr lang="en-US" altLang="zh-CN" sz="2400" b="1" spc="300" dirty="0">
              <a:solidFill>
                <a:schemeClr val="bg1"/>
              </a:solidFill>
              <a:latin typeface="+mj-lt"/>
              <a:ea typeface="华文细黑" panose="02010600040101010101" pitchFamily="2" charset="-122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39134D11-FEBB-4CC0-B3EF-6E87C82615AA}"/>
              </a:ext>
            </a:extLst>
          </p:cNvPr>
          <p:cNvSpPr/>
          <p:nvPr/>
        </p:nvSpPr>
        <p:spPr>
          <a:xfrm>
            <a:off x="5727384" y="6788443"/>
            <a:ext cx="2591338" cy="2536637"/>
          </a:xfrm>
          <a:custGeom>
            <a:avLst/>
            <a:gdLst>
              <a:gd name="connsiteX0" fmla="*/ 0 w 7193280"/>
              <a:gd name="connsiteY0" fmla="*/ 0 h 7193280"/>
              <a:gd name="connsiteX1" fmla="*/ 6500488 w 7193280"/>
              <a:gd name="connsiteY1" fmla="*/ 0 h 7193280"/>
              <a:gd name="connsiteX2" fmla="*/ 7193280 w 7193280"/>
              <a:gd name="connsiteY2" fmla="*/ 692792 h 7193280"/>
              <a:gd name="connsiteX3" fmla="*/ 7193280 w 7193280"/>
              <a:gd name="connsiteY3" fmla="*/ 7193280 h 7193280"/>
              <a:gd name="connsiteX4" fmla="*/ 692792 w 7193280"/>
              <a:gd name="connsiteY4" fmla="*/ 7193280 h 7193280"/>
              <a:gd name="connsiteX5" fmla="*/ 0 w 7193280"/>
              <a:gd name="connsiteY5" fmla="*/ 6500488 h 719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3280" h="7193280">
                <a:moveTo>
                  <a:pt x="0" y="0"/>
                </a:moveTo>
                <a:lnTo>
                  <a:pt x="6500488" y="0"/>
                </a:lnTo>
                <a:lnTo>
                  <a:pt x="7193280" y="692792"/>
                </a:lnTo>
                <a:lnTo>
                  <a:pt x="7193280" y="7193280"/>
                </a:lnTo>
                <a:lnTo>
                  <a:pt x="692792" y="7193280"/>
                </a:lnTo>
                <a:lnTo>
                  <a:pt x="0" y="65004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6B9F94F-85F6-490D-8E15-04855FA81C93}"/>
              </a:ext>
            </a:extLst>
          </p:cNvPr>
          <p:cNvSpPr txBox="1"/>
          <p:nvPr/>
        </p:nvSpPr>
        <p:spPr>
          <a:xfrm>
            <a:off x="5890845" y="6992440"/>
            <a:ext cx="2591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Support Packages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20F19366-F2DD-46BF-9682-2CE1EB23BB5C}"/>
              </a:ext>
            </a:extLst>
          </p:cNvPr>
          <p:cNvSpPr/>
          <p:nvPr/>
        </p:nvSpPr>
        <p:spPr>
          <a:xfrm>
            <a:off x="9483844" y="6788443"/>
            <a:ext cx="2591338" cy="2536637"/>
          </a:xfrm>
          <a:custGeom>
            <a:avLst/>
            <a:gdLst>
              <a:gd name="connsiteX0" fmla="*/ 0 w 7193280"/>
              <a:gd name="connsiteY0" fmla="*/ 0 h 7193280"/>
              <a:gd name="connsiteX1" fmla="*/ 6500488 w 7193280"/>
              <a:gd name="connsiteY1" fmla="*/ 0 h 7193280"/>
              <a:gd name="connsiteX2" fmla="*/ 7193280 w 7193280"/>
              <a:gd name="connsiteY2" fmla="*/ 692792 h 7193280"/>
              <a:gd name="connsiteX3" fmla="*/ 7193280 w 7193280"/>
              <a:gd name="connsiteY3" fmla="*/ 7193280 h 7193280"/>
              <a:gd name="connsiteX4" fmla="*/ 692792 w 7193280"/>
              <a:gd name="connsiteY4" fmla="*/ 7193280 h 7193280"/>
              <a:gd name="connsiteX5" fmla="*/ 0 w 7193280"/>
              <a:gd name="connsiteY5" fmla="*/ 6500488 h 719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3280" h="7193280">
                <a:moveTo>
                  <a:pt x="0" y="0"/>
                </a:moveTo>
                <a:lnTo>
                  <a:pt x="6500488" y="0"/>
                </a:lnTo>
                <a:lnTo>
                  <a:pt x="7193280" y="692792"/>
                </a:lnTo>
                <a:lnTo>
                  <a:pt x="7193280" y="7193280"/>
                </a:lnTo>
                <a:lnTo>
                  <a:pt x="692792" y="7193280"/>
                </a:lnTo>
                <a:lnTo>
                  <a:pt x="0" y="65004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B2D886AA-E763-4331-896A-2F256097E763}"/>
              </a:ext>
            </a:extLst>
          </p:cNvPr>
          <p:cNvSpPr txBox="1"/>
          <p:nvPr/>
        </p:nvSpPr>
        <p:spPr>
          <a:xfrm>
            <a:off x="9647305" y="6992441"/>
            <a:ext cx="2591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Trainings </a:t>
            </a:r>
          </a:p>
          <a:p>
            <a:endParaRPr lang="en-US" altLang="zh-CN" sz="2400" b="1" spc="300" dirty="0">
              <a:solidFill>
                <a:schemeClr val="bg1"/>
              </a:solidFill>
              <a:latin typeface="+mj-lt"/>
              <a:ea typeface="华文细黑" panose="02010600040101010101" pitchFamily="2" charset="-122"/>
            </a:endParaRPr>
          </a:p>
          <a:p>
            <a:r>
              <a:rPr lang="en-US" altLang="zh-CN" sz="2400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Users </a:t>
            </a:r>
          </a:p>
          <a:p>
            <a:r>
              <a:rPr lang="en-US" altLang="zh-CN" sz="2400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Sales </a:t>
            </a:r>
          </a:p>
          <a:p>
            <a:r>
              <a:rPr lang="en-US" altLang="zh-CN" sz="2400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Admins</a:t>
            </a: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739AC4A6-25F2-4465-A4AC-553E0646E7F3}"/>
              </a:ext>
            </a:extLst>
          </p:cNvPr>
          <p:cNvSpPr/>
          <p:nvPr/>
        </p:nvSpPr>
        <p:spPr>
          <a:xfrm>
            <a:off x="11624182" y="3669183"/>
            <a:ext cx="2591338" cy="2536637"/>
          </a:xfrm>
          <a:custGeom>
            <a:avLst/>
            <a:gdLst>
              <a:gd name="connsiteX0" fmla="*/ 0 w 7193280"/>
              <a:gd name="connsiteY0" fmla="*/ 0 h 7193280"/>
              <a:gd name="connsiteX1" fmla="*/ 6500488 w 7193280"/>
              <a:gd name="connsiteY1" fmla="*/ 0 h 7193280"/>
              <a:gd name="connsiteX2" fmla="*/ 7193280 w 7193280"/>
              <a:gd name="connsiteY2" fmla="*/ 692792 h 7193280"/>
              <a:gd name="connsiteX3" fmla="*/ 7193280 w 7193280"/>
              <a:gd name="connsiteY3" fmla="*/ 7193280 h 7193280"/>
              <a:gd name="connsiteX4" fmla="*/ 692792 w 7193280"/>
              <a:gd name="connsiteY4" fmla="*/ 7193280 h 7193280"/>
              <a:gd name="connsiteX5" fmla="*/ 0 w 7193280"/>
              <a:gd name="connsiteY5" fmla="*/ 6500488 h 719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3280" h="7193280">
                <a:moveTo>
                  <a:pt x="0" y="0"/>
                </a:moveTo>
                <a:lnTo>
                  <a:pt x="6500488" y="0"/>
                </a:lnTo>
                <a:lnTo>
                  <a:pt x="7193280" y="692792"/>
                </a:lnTo>
                <a:lnTo>
                  <a:pt x="7193280" y="7193280"/>
                </a:lnTo>
                <a:lnTo>
                  <a:pt x="692792" y="7193280"/>
                </a:lnTo>
                <a:lnTo>
                  <a:pt x="0" y="650048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BF811682-2DEC-4A43-ACDC-D73340ACC485}"/>
              </a:ext>
            </a:extLst>
          </p:cNvPr>
          <p:cNvSpPr txBox="1"/>
          <p:nvPr/>
        </p:nvSpPr>
        <p:spPr>
          <a:xfrm>
            <a:off x="11879210" y="3847098"/>
            <a:ext cx="25913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Hardware Appliances</a:t>
            </a:r>
          </a:p>
          <a:p>
            <a:endParaRPr lang="en-US" altLang="zh-CN" sz="2400" b="1" spc="300" dirty="0">
              <a:solidFill>
                <a:schemeClr val="bg1"/>
              </a:solidFill>
              <a:latin typeface="+mj-lt"/>
              <a:ea typeface="华文细黑" panose="02010600040101010101" pitchFamily="2" charset="-122"/>
            </a:endParaRPr>
          </a:p>
          <a:p>
            <a:r>
              <a:rPr lang="en-US" altLang="zh-CN" sz="2400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Watchdog / </a:t>
            </a:r>
            <a:r>
              <a:rPr lang="en-US" altLang="zh-CN" sz="2400" spc="300" dirty="0" err="1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Hacktor</a:t>
            </a:r>
            <a:r>
              <a:rPr lang="en-US" altLang="zh-CN" sz="2400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  <a:t> / Server</a:t>
            </a:r>
            <a:br>
              <a:rPr lang="en-US" altLang="zh-CN" sz="2400" b="1" spc="300" dirty="0">
                <a:solidFill>
                  <a:schemeClr val="bg1"/>
                </a:solidFill>
                <a:latin typeface="+mj-lt"/>
                <a:ea typeface="华文细黑" panose="02010600040101010101" pitchFamily="2" charset="-122"/>
              </a:rPr>
            </a:br>
            <a:endParaRPr lang="en-US" altLang="zh-CN" sz="2400" b="1" spc="300" dirty="0">
              <a:solidFill>
                <a:schemeClr val="bg1"/>
              </a:solidFill>
              <a:latin typeface="+mj-lt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4026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E567102B-2D7A-4431-A589-F285C4DF5E5B}"/>
              </a:ext>
            </a:extLst>
          </p:cNvPr>
          <p:cNvSpPr txBox="1"/>
          <p:nvPr/>
        </p:nvSpPr>
        <p:spPr>
          <a:xfrm>
            <a:off x="1764695" y="2396044"/>
            <a:ext cx="4364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48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  <a:cs typeface="Lato" panose="020F0502020204030203" pitchFamily="34" charset="0"/>
              </a:rPr>
              <a:t>ENGINSIGHT GMBH</a:t>
            </a:r>
          </a:p>
        </p:txBody>
      </p:sp>
      <p:sp>
        <p:nvSpPr>
          <p:cNvPr id="5" name="Rectangle 10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BA9501F3-6892-4BC4-9DF5-68A98AB6513B}"/>
              </a:ext>
            </a:extLst>
          </p:cNvPr>
          <p:cNvSpPr/>
          <p:nvPr/>
        </p:nvSpPr>
        <p:spPr>
          <a:xfrm>
            <a:off x="1764695" y="4574919"/>
            <a:ext cx="660206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de-DE" altLang="zh-CN" sz="2000" b="1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CEO: </a:t>
            </a:r>
            <a: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Mario Jandeck &amp; Eric Range</a:t>
            </a:r>
          </a:p>
          <a:p>
            <a:pPr>
              <a:spcBef>
                <a:spcPts val="1200"/>
              </a:spcBef>
            </a:pPr>
            <a:r>
              <a:rPr lang="de-DE" altLang="zh-CN" sz="2000" b="1" dirty="0" err="1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Founded</a:t>
            </a:r>
            <a:r>
              <a:rPr lang="de-DE" altLang="zh-CN" sz="2000" b="1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: </a:t>
            </a:r>
            <a: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2017 </a:t>
            </a:r>
            <a:r>
              <a:rPr lang="de-DE" altLang="zh-CN" sz="2000" dirty="0" err="1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growth</a:t>
            </a:r>
            <a: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de-DE" altLang="zh-CN" sz="2000" dirty="0" err="1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to</a:t>
            </a:r>
            <a: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 7 </a:t>
            </a:r>
            <a:r>
              <a:rPr lang="de-DE" altLang="zh-CN" sz="2000" dirty="0" err="1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employee</a:t>
            </a:r>
            <a: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; </a:t>
            </a:r>
            <a:b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2019 </a:t>
            </a:r>
            <a:r>
              <a:rPr lang="de-DE" altLang="zh-CN" sz="2000" dirty="0" err="1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growth</a:t>
            </a:r>
            <a: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de-DE" altLang="zh-CN" sz="2000" dirty="0" err="1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to</a:t>
            </a:r>
            <a: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 11 </a:t>
            </a:r>
            <a:r>
              <a:rPr lang="de-DE" altLang="zh-CN" sz="2000" dirty="0" err="1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employees</a:t>
            </a:r>
            <a: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b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+ external </a:t>
            </a:r>
            <a:r>
              <a:rPr lang="de-DE" altLang="zh-CN" sz="2000" dirty="0" err="1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partner</a:t>
            </a:r>
            <a: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 (IT </a:t>
            </a:r>
            <a:r>
              <a:rPr lang="de-DE" altLang="zh-CN" sz="2000" dirty="0" err="1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service</a:t>
            </a:r>
            <a: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de-DE" altLang="zh-CN" sz="2000" dirty="0" err="1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companies</a:t>
            </a:r>
            <a: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de-DE" altLang="zh-CN" sz="2000" b="1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Headquarter: </a:t>
            </a:r>
            <a: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Jena, Germany</a:t>
            </a:r>
            <a:b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de-DE" altLang="zh-CN" sz="2000" b="1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Sales </a:t>
            </a:r>
            <a:r>
              <a:rPr lang="de-DE" altLang="zh-CN" sz="2000" b="1" dirty="0" err="1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locations</a:t>
            </a:r>
            <a:r>
              <a:rPr lang="de-DE" altLang="zh-CN" sz="2000" b="1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: </a:t>
            </a:r>
            <a:r>
              <a:rPr lang="de-DE" altLang="zh-CN" sz="2000" dirty="0" err="1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Nuremberg</a:t>
            </a:r>
            <a:r>
              <a:rPr lang="de-DE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, Munich, Berlin</a:t>
            </a:r>
            <a:endParaRPr lang="en-US" altLang="zh-CN" sz="2000" dirty="0"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spcBef>
                <a:spcPts val="1200"/>
              </a:spcBef>
            </a:pPr>
            <a:endParaRPr lang="en-US" altLang="zh-CN" sz="2000" dirty="0"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spcBef>
                <a:spcPts val="1200"/>
              </a:spcBef>
            </a:pPr>
            <a:r>
              <a:rPr lang="en-US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Many years of experience in IT security, process management and business intelligence.</a:t>
            </a:r>
          </a:p>
        </p:txBody>
      </p:sp>
      <p:pic>
        <p:nvPicPr>
          <p:cNvPr id="7" name="Bildplatzhalter 5">
            <a:extLst>
              <a:ext uri="{FF2B5EF4-FFF2-40B4-BE49-F238E27FC236}">
                <a16:creationId xmlns:a16="http://schemas.microsoft.com/office/drawing/2014/main" id="{C464F41B-0461-4374-B56C-A50FA93E8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185" y="1964172"/>
            <a:ext cx="4081526" cy="4075434"/>
          </a:xfrm>
          <a:custGeom>
            <a:avLst/>
            <a:gdLst>
              <a:gd name="connsiteX0" fmla="*/ 2040763 w 4081526"/>
              <a:gd name="connsiteY0" fmla="*/ 0 h 4081527"/>
              <a:gd name="connsiteX1" fmla="*/ 4081526 w 4081526"/>
              <a:gd name="connsiteY1" fmla="*/ 2040764 h 4081527"/>
              <a:gd name="connsiteX2" fmla="*/ 2040763 w 4081526"/>
              <a:gd name="connsiteY2" fmla="*/ 4081527 h 4081527"/>
              <a:gd name="connsiteX3" fmla="*/ 0 w 4081526"/>
              <a:gd name="connsiteY3" fmla="*/ 2040764 h 4081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1526" h="4081527">
                <a:moveTo>
                  <a:pt x="2040763" y="0"/>
                </a:moveTo>
                <a:lnTo>
                  <a:pt x="4081526" y="2040764"/>
                </a:lnTo>
                <a:lnTo>
                  <a:pt x="2040763" y="4081527"/>
                </a:lnTo>
                <a:lnTo>
                  <a:pt x="0" y="2040764"/>
                </a:lnTo>
                <a:close/>
              </a:path>
            </a:pathLst>
          </a:cu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6E19177-02AA-4E2D-8EFA-71672F88D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2033" y="4040687"/>
            <a:ext cx="4084674" cy="408467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9DE9917-CAB2-4D41-81C1-2802FCCDDF90}"/>
              </a:ext>
            </a:extLst>
          </p:cNvPr>
          <p:cNvSpPr txBox="1"/>
          <p:nvPr/>
        </p:nvSpPr>
        <p:spPr>
          <a:xfrm>
            <a:off x="14260234" y="5716440"/>
            <a:ext cx="2068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err="1">
                <a:solidFill>
                  <a:schemeClr val="bg1"/>
                </a:solidFill>
              </a:rPr>
              <a:t>contact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10" name="Rectangle 10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8E2B59D3-AADB-4440-96EF-6E26C6FAD9C4}"/>
              </a:ext>
            </a:extLst>
          </p:cNvPr>
          <p:cNvSpPr/>
          <p:nvPr/>
        </p:nvSpPr>
        <p:spPr>
          <a:xfrm>
            <a:off x="11145185" y="6083024"/>
            <a:ext cx="660206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de-DE" altLang="zh-CN" sz="2000" b="1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Mario Jandeck </a:t>
            </a:r>
          </a:p>
          <a:p>
            <a:pPr>
              <a:spcBef>
                <a:spcPts val="1200"/>
              </a:spcBef>
            </a:pPr>
            <a:r>
              <a:rPr lang="de-DE" altLang="zh-CN" sz="18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Hans-Knöll-Str. 6</a:t>
            </a:r>
            <a:br>
              <a:rPr lang="de-DE" altLang="zh-CN" sz="18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de-DE" altLang="zh-CN" sz="18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07745 Jena</a:t>
            </a:r>
          </a:p>
          <a:p>
            <a:pPr>
              <a:spcBef>
                <a:spcPts val="1200"/>
              </a:spcBef>
            </a:pPr>
            <a:r>
              <a:rPr lang="de-DE" altLang="zh-CN" sz="18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+49 (0)3641 2714966</a:t>
            </a:r>
          </a:p>
          <a:p>
            <a:pPr>
              <a:spcBef>
                <a:spcPts val="1200"/>
              </a:spcBef>
            </a:pPr>
            <a:r>
              <a:rPr lang="de-DE" altLang="zh-CN" sz="18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mario.jandeck@enginsight.com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A462051-D89C-44DA-85A8-72CE3EA8D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47" y="8342085"/>
            <a:ext cx="2910044" cy="146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21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8789409" y="3965705"/>
            <a:ext cx="6321295" cy="6321295"/>
          </a:xfrm>
          <a:custGeom>
            <a:avLst/>
            <a:gdLst>
              <a:gd name="connsiteX0" fmla="*/ 6321295 w 6321295"/>
              <a:gd name="connsiteY0" fmla="*/ 0 h 6321295"/>
              <a:gd name="connsiteX1" fmla="*/ 6321294 w 6321295"/>
              <a:gd name="connsiteY1" fmla="*/ 3397113 h 6321295"/>
              <a:gd name="connsiteX2" fmla="*/ 3397112 w 6321295"/>
              <a:gd name="connsiteY2" fmla="*/ 6321295 h 6321295"/>
              <a:gd name="connsiteX3" fmla="*/ 0 w 6321295"/>
              <a:gd name="connsiteY3" fmla="*/ 6321295 h 632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1295" h="6321295">
                <a:moveTo>
                  <a:pt x="6321295" y="0"/>
                </a:moveTo>
                <a:lnTo>
                  <a:pt x="6321294" y="3397113"/>
                </a:lnTo>
                <a:lnTo>
                  <a:pt x="3397112" y="6321295"/>
                </a:lnTo>
                <a:lnTo>
                  <a:pt x="0" y="6321295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10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082AAB25-DA34-4A79-A0C4-A884F5A4B832}"/>
              </a:ext>
            </a:extLst>
          </p:cNvPr>
          <p:cNvSpPr/>
          <p:nvPr/>
        </p:nvSpPr>
        <p:spPr>
          <a:xfrm>
            <a:off x="1219390" y="4680062"/>
            <a:ext cx="7103535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More and more activities are supported by software solutions.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CN" sz="2000" b="1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On the customer side: </a:t>
            </a:r>
            <a:br>
              <a:rPr lang="en-US" altLang="zh-CN" sz="2000" b="1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US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apps, online banking, shops, online portals, workflows, IOT etc.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CN" sz="2000" b="1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On the corporate side: </a:t>
            </a:r>
            <a:br>
              <a:rPr lang="en-US" altLang="zh-CN" sz="2000" b="1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US" altLang="zh-CN" sz="20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Increasing complexity of the software and hardware landscape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altLang="zh-CN" sz="2000" dirty="0"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CN" sz="2000" b="1" dirty="0">
                <a:solidFill>
                  <a:schemeClr val="accent6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It is hardly possible for humans anymore</a:t>
            </a:r>
            <a:r>
              <a:rPr lang="en-US" altLang="zh-CN" sz="2000" b="1">
                <a:solidFill>
                  <a:schemeClr val="accent6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br>
              <a:rPr lang="en-US" altLang="zh-CN" sz="2000" b="1">
                <a:solidFill>
                  <a:schemeClr val="accent6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US" altLang="zh-CN" sz="2000" b="1">
                <a:solidFill>
                  <a:schemeClr val="accent6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to </a:t>
            </a:r>
            <a:r>
              <a:rPr lang="en-US" altLang="zh-CN" sz="2000" b="1" dirty="0">
                <a:solidFill>
                  <a:schemeClr val="accent6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ensure safe and stable IT operation.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altLang="zh-CN" sz="2000" dirty="0"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" name="TextBox 11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AC7041AF-AECE-4DDE-A532-513F7C32D8D0}"/>
              </a:ext>
            </a:extLst>
          </p:cNvPr>
          <p:cNvSpPr txBox="1"/>
          <p:nvPr/>
        </p:nvSpPr>
        <p:spPr>
          <a:xfrm>
            <a:off x="1219390" y="2396045"/>
            <a:ext cx="7379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48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  <a:cs typeface="Lato" panose="020F0502020204030203" pitchFamily="34" charset="0"/>
              </a:rPr>
              <a:t>Digitization - leads to increasing complexity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2EECFB-DF83-4D99-B7B1-A0C0361324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39839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Ã¼r Eisberg symbol">
            <a:extLst>
              <a:ext uri="{FF2B5EF4-FFF2-40B4-BE49-F238E27FC236}">
                <a16:creationId xmlns:a16="http://schemas.microsoft.com/office/drawing/2014/main" id="{9BF2C83F-0D12-4A7F-83B7-7AD5DF2D2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58" y="4215061"/>
            <a:ext cx="5315411" cy="53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BF7ECC9-2A5E-4C38-AA5C-4B1F93E348DB}"/>
              </a:ext>
            </a:extLst>
          </p:cNvPr>
          <p:cNvSpPr txBox="1"/>
          <p:nvPr/>
        </p:nvSpPr>
        <p:spPr>
          <a:xfrm>
            <a:off x="7478004" y="1598352"/>
            <a:ext cx="36250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April 2019 - </a:t>
            </a:r>
            <a:r>
              <a:rPr lang="en-US" sz="2000" dirty="0">
                <a:latin typeface="+mj-lt"/>
              </a:rPr>
              <a:t>Authorities of Jackson County</a:t>
            </a:r>
          </a:p>
          <a:p>
            <a:endParaRPr lang="de-DE" sz="3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Encryption by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Ryuk</a:t>
            </a:r>
            <a:endParaRPr lang="en-US" sz="2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400,000 USD 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ransom paid</a:t>
            </a:r>
            <a:endParaRPr lang="de-DE" sz="3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289307D-03F1-4C01-9409-E53B4DFE328D}"/>
              </a:ext>
            </a:extLst>
          </p:cNvPr>
          <p:cNvSpPr txBox="1"/>
          <p:nvPr/>
        </p:nvSpPr>
        <p:spPr>
          <a:xfrm>
            <a:off x="13415611" y="1598352"/>
            <a:ext cx="36250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13 April  2019 - </a:t>
            </a:r>
            <a:r>
              <a:rPr lang="de-DE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FBI </a:t>
            </a:r>
          </a:p>
          <a:p>
            <a:pPr>
              <a:spcAft>
                <a:spcPts val="0"/>
              </a:spcAft>
            </a:pPr>
            <a:endParaRPr lang="de-DE" sz="2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4000 records 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of investigators and law enforcement officers member area FBINAA published</a:t>
            </a:r>
          </a:p>
          <a:p>
            <a:pPr>
              <a:spcAft>
                <a:spcPts val="0"/>
              </a:spcAft>
            </a:pP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 sz="1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Cause: outdated websites and plugins</a:t>
            </a:r>
            <a:endParaRPr lang="de-DE" sz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3755450-403A-44AA-ADCA-2286A655F867}"/>
              </a:ext>
            </a:extLst>
          </p:cNvPr>
          <p:cNvSpPr txBox="1"/>
          <p:nvPr/>
        </p:nvSpPr>
        <p:spPr>
          <a:xfrm>
            <a:off x="1540398" y="1598352"/>
            <a:ext cx="36250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19 March 2019 -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Norsk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Hydro</a:t>
            </a:r>
          </a:p>
          <a:p>
            <a:pPr>
              <a:spcAft>
                <a:spcPts val="0"/>
              </a:spcAft>
            </a:pPr>
            <a:endParaRPr lang="en-US" sz="20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Encryption through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LockerGoga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costs "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the millions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</a:p>
          <a:p>
            <a:pPr>
              <a:spcAft>
                <a:spcPts val="0"/>
              </a:spcAft>
            </a:pPr>
            <a:endParaRPr lang="en-US" sz="20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Conversion of production to manual operation necessary</a:t>
            </a:r>
            <a:endParaRPr lang="de-DE" sz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C822AC7-499E-4B91-89CA-41789315C875}"/>
              </a:ext>
            </a:extLst>
          </p:cNvPr>
          <p:cNvSpPr txBox="1"/>
          <p:nvPr/>
        </p:nvSpPr>
        <p:spPr>
          <a:xfrm>
            <a:off x="11738037" y="7591480"/>
            <a:ext cx="4557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March 20, 2019</a:t>
            </a:r>
          </a:p>
          <a:p>
            <a:pPr>
              <a:spcAft>
                <a:spcPts val="0"/>
              </a:spcAft>
            </a:pPr>
            <a:endParaRPr lang="de-DE" sz="2000" dirty="0">
              <a:latin typeface="+mj-lt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On average, a cyber attack is only discovered after 200 days," said Hans-Wilhelm </a:t>
            </a:r>
            <a:r>
              <a:rPr lang="en-US" sz="2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Dünn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Secretary General of the German Cyber Security Council.</a:t>
            </a:r>
            <a:endParaRPr lang="de-DE" sz="2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1E0096A-E429-40EC-AC72-086392A88A5B}"/>
              </a:ext>
            </a:extLst>
          </p:cNvPr>
          <p:cNvSpPr txBox="1"/>
          <p:nvPr/>
        </p:nvSpPr>
        <p:spPr>
          <a:xfrm>
            <a:off x="13415611" y="4718085"/>
            <a:ext cx="288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10 January 2019 - 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Airbus</a:t>
            </a:r>
          </a:p>
          <a:p>
            <a:pPr>
              <a:spcAft>
                <a:spcPts val="0"/>
              </a:spcAft>
            </a:pPr>
            <a:endParaRPr lang="en-US" sz="20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Server hacked with 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employee data</a:t>
            </a:r>
            <a:endParaRPr lang="de-DE" sz="20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7A406C6-3958-48AF-8172-EA204DB3EDEA}"/>
              </a:ext>
            </a:extLst>
          </p:cNvPr>
          <p:cNvSpPr txBox="1"/>
          <p:nvPr/>
        </p:nvSpPr>
        <p:spPr>
          <a:xfrm>
            <a:off x="1540398" y="4718086"/>
            <a:ext cx="4000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23 October 2018 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Clinic in Lisbon</a:t>
            </a:r>
          </a:p>
          <a:p>
            <a:endParaRPr lang="en-US" sz="20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DSGVO: </a:t>
            </a:r>
            <a:r>
              <a:rPr lang="en-US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400,000 Euro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fine due to insufficient access to patient data</a:t>
            </a:r>
            <a:endParaRPr lang="de-DE" sz="2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091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6421100" y="0"/>
            <a:ext cx="1866900" cy="1866900"/>
          </a:xfrm>
          <a:custGeom>
            <a:avLst/>
            <a:gdLst>
              <a:gd name="connsiteX0" fmla="*/ 0 w 1866900"/>
              <a:gd name="connsiteY0" fmla="*/ 0 h 1866900"/>
              <a:gd name="connsiteX1" fmla="*/ 1866900 w 1866900"/>
              <a:gd name="connsiteY1" fmla="*/ 0 h 1866900"/>
              <a:gd name="connsiteX2" fmla="*/ 1866900 w 1866900"/>
              <a:gd name="connsiteY2" fmla="*/ 186690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6900" h="1866900">
                <a:moveTo>
                  <a:pt x="0" y="0"/>
                </a:moveTo>
                <a:lnTo>
                  <a:pt x="1866900" y="0"/>
                </a:lnTo>
                <a:lnTo>
                  <a:pt x="1866900" y="186690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8420100"/>
            <a:ext cx="1866900" cy="1866900"/>
          </a:xfrm>
          <a:custGeom>
            <a:avLst/>
            <a:gdLst>
              <a:gd name="connsiteX0" fmla="*/ 0 w 2465594"/>
              <a:gd name="connsiteY0" fmla="*/ 0 h 2465594"/>
              <a:gd name="connsiteX1" fmla="*/ 2465594 w 2465594"/>
              <a:gd name="connsiteY1" fmla="*/ 2465594 h 2465594"/>
              <a:gd name="connsiteX2" fmla="*/ 0 w 2465594"/>
              <a:gd name="connsiteY2" fmla="*/ 2465594 h 246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5594" h="2465594">
                <a:moveTo>
                  <a:pt x="0" y="0"/>
                </a:moveTo>
                <a:lnTo>
                  <a:pt x="2465594" y="2465594"/>
                </a:lnTo>
                <a:lnTo>
                  <a:pt x="0" y="2465594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TextBox 38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/>
          <p:cNvSpPr txBox="1"/>
          <p:nvPr/>
        </p:nvSpPr>
        <p:spPr>
          <a:xfrm>
            <a:off x="1784709" y="2951171"/>
            <a:ext cx="5101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6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Lato" panose="020F0502020204030203" pitchFamily="34" charset="0"/>
              </a:rPr>
              <a:t>PROBLEMS</a:t>
            </a:r>
          </a:p>
        </p:txBody>
      </p:sp>
      <p:sp>
        <p:nvSpPr>
          <p:cNvPr id="40" name="Rectangle 8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/>
          <p:cNvSpPr/>
          <p:nvPr/>
        </p:nvSpPr>
        <p:spPr>
          <a:xfrm>
            <a:off x="1784708" y="4382015"/>
            <a:ext cx="14636392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buClr>
                <a:schemeClr val="accent6"/>
              </a:buClr>
            </a:pPr>
            <a:r>
              <a:rPr lang="en-US" altLang="zh-CN" sz="3500" b="1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IT monitoring and cyber security are indispensable for any company! </a:t>
            </a:r>
            <a:r>
              <a:rPr lang="en-US" altLang="zh-CN" sz="3500" b="1" dirty="0">
                <a:solidFill>
                  <a:schemeClr val="accent6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BUT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altLang="zh-CN" sz="2500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Companies do not know </a:t>
            </a:r>
            <a:r>
              <a:rPr lang="en-US" altLang="zh-CN" sz="2500" dirty="0">
                <a:solidFill>
                  <a:schemeClr val="accent6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how important which IT systems</a:t>
            </a:r>
            <a:r>
              <a:rPr lang="en-US" altLang="zh-CN" sz="2500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 are and what consequences a failure has.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altLang="zh-CN" sz="2500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Companies do not have an overview of the </a:t>
            </a:r>
            <a:r>
              <a:rPr lang="en-US" altLang="zh-CN" sz="2500" dirty="0">
                <a:solidFill>
                  <a:schemeClr val="accent6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actual threat situation</a:t>
            </a:r>
            <a:r>
              <a:rPr lang="en-US" altLang="zh-CN" sz="2500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altLang="zh-CN" sz="2500" dirty="0">
                <a:solidFill>
                  <a:schemeClr val="accent6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90% of alerts </a:t>
            </a:r>
            <a:r>
              <a:rPr lang="en-US" altLang="zh-CN" sz="2500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generated by monitoring tools are false positives.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altLang="zh-CN" sz="2500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Administrators </a:t>
            </a:r>
            <a:r>
              <a:rPr lang="en-US" altLang="zh-CN" sz="2500" dirty="0">
                <a:solidFill>
                  <a:schemeClr val="accent6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waste 30% </a:t>
            </a:r>
            <a:r>
              <a:rPr lang="en-US" altLang="zh-CN" sz="2500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of their time finding the cause of a problem.</a:t>
            </a:r>
          </a:p>
        </p:txBody>
      </p:sp>
    </p:spTree>
    <p:extLst>
      <p:ext uri="{BB962C8B-B14F-4D97-AF65-F5344CB8AC3E}">
        <p14:creationId xmlns:p14="http://schemas.microsoft.com/office/powerpoint/2010/main" val="1806258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6421100" y="0"/>
            <a:ext cx="1866900" cy="1866900"/>
          </a:xfrm>
          <a:custGeom>
            <a:avLst/>
            <a:gdLst>
              <a:gd name="connsiteX0" fmla="*/ 0 w 1866900"/>
              <a:gd name="connsiteY0" fmla="*/ 0 h 1866900"/>
              <a:gd name="connsiteX1" fmla="*/ 1866900 w 1866900"/>
              <a:gd name="connsiteY1" fmla="*/ 0 h 1866900"/>
              <a:gd name="connsiteX2" fmla="*/ 1866900 w 1866900"/>
              <a:gd name="connsiteY2" fmla="*/ 186690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6900" h="1866900">
                <a:moveTo>
                  <a:pt x="0" y="0"/>
                </a:moveTo>
                <a:lnTo>
                  <a:pt x="1866900" y="0"/>
                </a:lnTo>
                <a:lnTo>
                  <a:pt x="1866900" y="186690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8420100"/>
            <a:ext cx="1866900" cy="1866900"/>
          </a:xfrm>
          <a:custGeom>
            <a:avLst/>
            <a:gdLst>
              <a:gd name="connsiteX0" fmla="*/ 0 w 2465594"/>
              <a:gd name="connsiteY0" fmla="*/ 0 h 2465594"/>
              <a:gd name="connsiteX1" fmla="*/ 2465594 w 2465594"/>
              <a:gd name="connsiteY1" fmla="*/ 2465594 h 2465594"/>
              <a:gd name="connsiteX2" fmla="*/ 0 w 2465594"/>
              <a:gd name="connsiteY2" fmla="*/ 2465594 h 2465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5594" h="2465594">
                <a:moveTo>
                  <a:pt x="0" y="0"/>
                </a:moveTo>
                <a:lnTo>
                  <a:pt x="2465594" y="2465594"/>
                </a:lnTo>
                <a:lnTo>
                  <a:pt x="0" y="2465594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TextBox 38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/>
          <p:cNvSpPr txBox="1"/>
          <p:nvPr/>
        </p:nvSpPr>
        <p:spPr>
          <a:xfrm>
            <a:off x="1784709" y="2951171"/>
            <a:ext cx="107556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6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Lato" panose="020F0502020204030203" pitchFamily="34" charset="0"/>
              </a:rPr>
              <a:t>MORE Operating-Problems</a:t>
            </a:r>
          </a:p>
        </p:txBody>
      </p:sp>
      <p:sp>
        <p:nvSpPr>
          <p:cNvPr id="40" name="Rectangle 8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/>
          <p:cNvSpPr/>
          <p:nvPr/>
        </p:nvSpPr>
        <p:spPr>
          <a:xfrm>
            <a:off x="1784708" y="4382015"/>
            <a:ext cx="1463639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chemeClr val="accent6"/>
              </a:buClr>
            </a:pPr>
            <a:r>
              <a:rPr lang="en-US" altLang="zh-CN" sz="3500" b="1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Scenario 1: Using of different special security tools</a:t>
            </a:r>
            <a:endParaRPr lang="en-US" altLang="zh-CN" sz="3500" b="1" dirty="0">
              <a:solidFill>
                <a:schemeClr val="accent6"/>
              </a:solidFill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altLang="zh-CN" sz="2500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Extensive administration, training and administration of the various tools</a:t>
            </a:r>
          </a:p>
          <a:p>
            <a:pPr marL="342900" indent="-342900"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altLang="zh-CN" sz="2500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No communication between the individual tools, which makes error analysis very difficult and time-consuming</a:t>
            </a:r>
          </a:p>
          <a:p>
            <a:pPr marL="342900" indent="-342900"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altLang="zh-CN" sz="2500" dirty="0">
              <a:solidFill>
                <a:schemeClr val="bg1">
                  <a:lumMod val="65000"/>
                </a:schemeClr>
              </a:solidFill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spcBef>
                <a:spcPts val="1200"/>
              </a:spcBef>
              <a:buClr>
                <a:schemeClr val="accent6"/>
              </a:buClr>
            </a:pPr>
            <a:r>
              <a:rPr lang="en-US" altLang="zh-CN" sz="3500" b="1" dirty="0">
                <a:solidFill>
                  <a:schemeClr val="bg1">
                    <a:lumMod val="6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Scenario 2: Using big player tools</a:t>
            </a:r>
            <a:endParaRPr lang="en-US" altLang="zh-CN" sz="3500" b="1" dirty="0">
              <a:solidFill>
                <a:schemeClr val="accent6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altLang="zh-CN" sz="25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Very high purchase and operating costs</a:t>
            </a:r>
          </a:p>
          <a:p>
            <a:pPr marL="342900" indent="-342900"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altLang="zh-CN" sz="25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Time- and cost-intensive consulting necessary</a:t>
            </a:r>
          </a:p>
          <a:p>
            <a:pPr marL="342900" indent="-342900">
              <a:spcBef>
                <a:spcPts val="1200"/>
              </a:spcBef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altLang="zh-CN" sz="2500" dirty="0">
                <a:solidFill>
                  <a:schemeClr val="bg1">
                    <a:lumMod val="65000"/>
                  </a:schemeClr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Each use case must be implemented individually</a:t>
            </a:r>
          </a:p>
        </p:txBody>
      </p:sp>
    </p:spTree>
    <p:extLst>
      <p:ext uri="{BB962C8B-B14F-4D97-AF65-F5344CB8AC3E}">
        <p14:creationId xmlns:p14="http://schemas.microsoft.com/office/powerpoint/2010/main" val="1170997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/>
          <p:cNvSpPr/>
          <p:nvPr/>
        </p:nvSpPr>
        <p:spPr>
          <a:xfrm>
            <a:off x="0" y="0"/>
            <a:ext cx="18288000" cy="10286999"/>
          </a:xfrm>
          <a:prstGeom prst="snip2DiagRect">
            <a:avLst>
              <a:gd name="adj1" fmla="val 0"/>
              <a:gd name="adj2" fmla="val 12399"/>
            </a:avLst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6">
                  <a:alpha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Rectangle 7"/>
          <p:cNvSpPr/>
          <p:nvPr/>
        </p:nvSpPr>
        <p:spPr>
          <a:xfrm>
            <a:off x="0" y="3571932"/>
            <a:ext cx="18288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Conclusion:</a:t>
            </a:r>
          </a:p>
          <a:p>
            <a:pPr algn="ctr"/>
            <a:r>
              <a:rPr lang="en-US" altLang="zh-CN" sz="5400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It is very difficult </a:t>
            </a:r>
          </a:p>
          <a:p>
            <a:pPr algn="ctr"/>
            <a:r>
              <a:rPr lang="en-US" altLang="zh-CN" sz="5400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 medium-sized companies </a:t>
            </a:r>
          </a:p>
          <a:p>
            <a:pPr algn="ctr"/>
            <a:r>
              <a:rPr lang="en-US" altLang="zh-CN" sz="5400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 operate an economically viable </a:t>
            </a:r>
          </a:p>
          <a:p>
            <a:pPr algn="ctr"/>
            <a:r>
              <a:rPr lang="en-US" altLang="zh-CN" sz="5400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security solution.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C811833-9E16-4836-8C3B-56E965D1CE71}"/>
              </a:ext>
            </a:extLst>
          </p:cNvPr>
          <p:cNvSpPr/>
          <p:nvPr/>
        </p:nvSpPr>
        <p:spPr>
          <a:xfrm>
            <a:off x="6531428" y="-17780"/>
            <a:ext cx="5225143" cy="143691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CC5829FF-CB13-49A4-A3DE-DC30AFE50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85" y="207191"/>
            <a:ext cx="4610279" cy="98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75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7d195523061f1c0cef09ac28eaae964ec9988a5cce77c8b8C1E4685C6E6B40CD7615480512384A61EE159C6FE0045D14B61E85D0A95589D558B81FFC809322ACC20DC2254D928200A3EA0841B8B181401EC87BC981B1815DADB6418FBC2551CC9D332DE5664B3940F63757AB6A4C024650771445E27B83B02EDEEA8340516921653AAE451D0475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097" y="1791156"/>
            <a:ext cx="14387190" cy="8049252"/>
          </a:xfrm>
          <a:prstGeom prst="rect">
            <a:avLst/>
          </a:prstGeom>
        </p:spPr>
      </p:pic>
      <p:sp>
        <p:nvSpPr>
          <p:cNvPr id="8" name="TextBox 7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/>
          <p:cNvSpPr txBox="1"/>
          <p:nvPr/>
        </p:nvSpPr>
        <p:spPr>
          <a:xfrm>
            <a:off x="1307494" y="2370240"/>
            <a:ext cx="643282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48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  <a:cs typeface="Lato" panose="020F0502020204030203" pitchFamily="34" charset="0"/>
              </a:rPr>
              <a:t>A </a:t>
            </a:r>
            <a:r>
              <a:rPr lang="en-US" altLang="zh-CN" sz="4800" spc="600" dirty="0">
                <a:solidFill>
                  <a:schemeClr val="accent6"/>
                </a:solidFill>
                <a:latin typeface="+mj-lt"/>
                <a:ea typeface="微软雅黑" panose="020B0503020204020204" pitchFamily="34" charset="-122"/>
                <a:cs typeface="Lato" panose="020F0502020204030203" pitchFamily="34" charset="0"/>
              </a:rPr>
              <a:t>software platform </a:t>
            </a:r>
            <a:r>
              <a:rPr lang="en-US" altLang="zh-CN" sz="48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  <a:cs typeface="Lato" panose="020F0502020204030203" pitchFamily="34" charset="0"/>
              </a:rPr>
              <a:t>that automatically monitors the entire IT landscape and that shows the really important problems and events.</a:t>
            </a: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2609CF93-0EFD-4F2B-8EA3-B1E923E431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9" r="111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31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Karte enthält.&#10;&#10;Automatisch generierte Beschreibung">
            <a:extLst>
              <a:ext uri="{FF2B5EF4-FFF2-40B4-BE49-F238E27FC236}">
                <a16:creationId xmlns:a16="http://schemas.microsoft.com/office/drawing/2014/main" id="{0E2DA2A2-B265-4D2C-850B-3A01D398C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00" y="1689367"/>
            <a:ext cx="14243349" cy="5305647"/>
          </a:xfrm>
          <a:prstGeom prst="rect">
            <a:avLst/>
          </a:prstGeom>
        </p:spPr>
      </p:pic>
      <p:sp>
        <p:nvSpPr>
          <p:cNvPr id="20" name="Snip Diagonal Corner Rectangle 21">
            <a:extLst>
              <a:ext uri="{FF2B5EF4-FFF2-40B4-BE49-F238E27FC236}">
                <a16:creationId xmlns:a16="http://schemas.microsoft.com/office/drawing/2014/main" id="{18B5D606-EE1F-479E-951D-8A40AA34D706}"/>
              </a:ext>
            </a:extLst>
          </p:cNvPr>
          <p:cNvSpPr/>
          <p:nvPr/>
        </p:nvSpPr>
        <p:spPr>
          <a:xfrm>
            <a:off x="1128970" y="6255656"/>
            <a:ext cx="15910801" cy="2902857"/>
          </a:xfrm>
          <a:prstGeom prst="snip2DiagRect">
            <a:avLst>
              <a:gd name="adj1" fmla="val 0"/>
              <a:gd name="adj2" fmla="val 15301"/>
            </a:avLst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6">
                  <a:alpha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BBA4DE1B-EBA7-45CA-9010-CDE2FCE9D5E2}"/>
              </a:ext>
            </a:extLst>
          </p:cNvPr>
          <p:cNvSpPr txBox="1"/>
          <p:nvPr/>
        </p:nvSpPr>
        <p:spPr>
          <a:xfrm>
            <a:off x="1484837" y="6625144"/>
            <a:ext cx="41756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+mj-lt"/>
              </a:rPr>
              <a:t>30% </a:t>
            </a:r>
          </a:p>
          <a:p>
            <a:pPr algn="ctr"/>
            <a:r>
              <a:rPr lang="en-US" altLang="zh-CN" sz="4800" dirty="0">
                <a:solidFill>
                  <a:schemeClr val="bg1"/>
                </a:solidFill>
                <a:latin typeface="+mj-lt"/>
              </a:rPr>
              <a:t>TIME SAVING</a:t>
            </a:r>
            <a:br>
              <a:rPr lang="en-US" altLang="zh-CN" sz="4800" dirty="0">
                <a:solidFill>
                  <a:schemeClr val="bg1"/>
                </a:solidFill>
                <a:latin typeface="+mj-lt"/>
              </a:rPr>
            </a:br>
            <a:endParaRPr lang="en-US" altLang="zh-CN" sz="16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s-ES" altLang="zh-CN" sz="1600" dirty="0">
                <a:solidFill>
                  <a:schemeClr val="bg1"/>
                </a:solidFill>
              </a:rPr>
              <a:t>compared to previous solutions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CD6C50BC-3AE0-4A6E-A45F-7EC6397E76FC}"/>
              </a:ext>
            </a:extLst>
          </p:cNvPr>
          <p:cNvSpPr txBox="1"/>
          <p:nvPr/>
        </p:nvSpPr>
        <p:spPr>
          <a:xfrm>
            <a:off x="6715703" y="6625144"/>
            <a:ext cx="46595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+mj-lt"/>
              </a:rPr>
              <a:t>Low </a:t>
            </a:r>
          </a:p>
          <a:p>
            <a:pPr algn="ctr"/>
            <a:r>
              <a:rPr lang="en-US" altLang="zh-CN" sz="4800" dirty="0">
                <a:solidFill>
                  <a:schemeClr val="bg1"/>
                </a:solidFill>
                <a:latin typeface="+mj-lt"/>
              </a:rPr>
              <a:t>"set-up costs"</a:t>
            </a:r>
            <a:endParaRPr lang="en-US" altLang="zh-CN" sz="4400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s-ES" altLang="zh-CN" sz="1600" dirty="0">
              <a:solidFill>
                <a:schemeClr val="bg1"/>
              </a:solidFill>
            </a:endParaRPr>
          </a:p>
          <a:p>
            <a:pPr algn="ctr"/>
            <a:r>
              <a:rPr lang="es-ES" altLang="zh-CN" sz="1600" dirty="0">
                <a:solidFill>
                  <a:schemeClr val="bg1"/>
                </a:solidFill>
              </a:rPr>
              <a:t>out-of-the-box setup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8">
            <a:extLst>
              <a:ext uri="{FF2B5EF4-FFF2-40B4-BE49-F238E27FC236}">
                <a16:creationId xmlns:a16="http://schemas.microsoft.com/office/drawing/2014/main" id="{9F8D5152-C113-4FA8-9DF4-56EDC6761688}"/>
              </a:ext>
            </a:extLst>
          </p:cNvPr>
          <p:cNvCxnSpPr/>
          <p:nvPr/>
        </p:nvCxnSpPr>
        <p:spPr>
          <a:xfrm>
            <a:off x="6293992" y="6801222"/>
            <a:ext cx="0" cy="1639804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4">
            <a:extLst>
              <a:ext uri="{FF2B5EF4-FFF2-40B4-BE49-F238E27FC236}">
                <a16:creationId xmlns:a16="http://schemas.microsoft.com/office/drawing/2014/main" id="{2B2E9A29-066D-4881-8582-B24808BD89E5}"/>
              </a:ext>
            </a:extLst>
          </p:cNvPr>
          <p:cNvSpPr txBox="1"/>
          <p:nvPr/>
        </p:nvSpPr>
        <p:spPr>
          <a:xfrm>
            <a:off x="12036733" y="6625144"/>
            <a:ext cx="51222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+mj-lt"/>
              </a:rPr>
              <a:t>Reduction of required tools</a:t>
            </a:r>
            <a:br>
              <a:rPr lang="en-US" altLang="zh-CN" sz="4800" dirty="0">
                <a:solidFill>
                  <a:schemeClr val="bg1"/>
                </a:solidFill>
                <a:latin typeface="+mj-lt"/>
              </a:rPr>
            </a:br>
            <a:endParaRPr lang="en-US" altLang="zh-CN" sz="16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s-ES" altLang="zh-CN" sz="1600" dirty="0">
                <a:solidFill>
                  <a:schemeClr val="bg1"/>
                </a:solidFill>
              </a:rPr>
              <a:t>through comprehensive feature set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8">
            <a:extLst>
              <a:ext uri="{FF2B5EF4-FFF2-40B4-BE49-F238E27FC236}">
                <a16:creationId xmlns:a16="http://schemas.microsoft.com/office/drawing/2014/main" id="{D67107AF-31F3-47B4-9315-D5F8BA214775}"/>
              </a:ext>
            </a:extLst>
          </p:cNvPr>
          <p:cNvCxnSpPr/>
          <p:nvPr/>
        </p:nvCxnSpPr>
        <p:spPr>
          <a:xfrm>
            <a:off x="11736652" y="6801222"/>
            <a:ext cx="0" cy="1639804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23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7d195523061f1c0cef09ac28eaae964ec9988a5cce77c8b8C1E4685C6E6B40CD7615480512384A61EE159C6FE0045D14B61E85D0A95589D558B81FFC809322ACC20DC2254D928200A3EA0841B8B181401EC87BC981B1815DADB6418FBC2551CC9D332DE5664B3940F63757AB6A4C024650771445E27B83B02EDEEA8340516921653AAE451D0475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406" y="1832720"/>
            <a:ext cx="14387190" cy="8049252"/>
          </a:xfrm>
          <a:prstGeom prst="rect">
            <a:avLst/>
          </a:prstGeom>
        </p:spPr>
      </p:pic>
      <p:sp>
        <p:nvSpPr>
          <p:cNvPr id="8" name="TextBox 7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/>
          <p:cNvSpPr txBox="1"/>
          <p:nvPr/>
        </p:nvSpPr>
        <p:spPr>
          <a:xfrm>
            <a:off x="642476" y="1832720"/>
            <a:ext cx="7275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32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  <a:cs typeface="Lato" panose="020F0502020204030203" pitchFamily="34" charset="0"/>
              </a:rPr>
              <a:t>We reduce complexity and eliminate data silos.</a:t>
            </a:r>
            <a:endParaRPr lang="de-DE" altLang="zh-CN" sz="3200" spc="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软雅黑" panose="020B0503020204020204" pitchFamily="34" charset="-122"/>
              <a:cs typeface="Lato" panose="020F0502020204030203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379AE82-6BE1-4641-98D0-2967734BF509}"/>
              </a:ext>
            </a:extLst>
          </p:cNvPr>
          <p:cNvSpPr txBox="1"/>
          <p:nvPr/>
        </p:nvSpPr>
        <p:spPr>
          <a:xfrm>
            <a:off x="642476" y="3326624"/>
            <a:ext cx="700523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+mj-lt"/>
              </a:rPr>
              <a:t>SIEM (Security Information and Event Management)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+mj-lt"/>
              </a:rPr>
              <a:t>DPI (Deep Packet </a:t>
            </a:r>
            <a:r>
              <a:rPr lang="de-DE" sz="2000" dirty="0" err="1">
                <a:latin typeface="+mj-lt"/>
              </a:rPr>
              <a:t>Inspection</a:t>
            </a:r>
            <a:r>
              <a:rPr lang="de-DE" sz="2000" dirty="0">
                <a:latin typeface="+mj-lt"/>
              </a:rPr>
              <a:t>)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2000" dirty="0" err="1">
                <a:latin typeface="+mj-lt"/>
              </a:rPr>
              <a:t>Vulnerability</a:t>
            </a:r>
            <a:r>
              <a:rPr lang="de-DE" sz="2000" dirty="0">
                <a:latin typeface="+mj-lt"/>
              </a:rPr>
              <a:t> Management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+mj-lt"/>
              </a:rPr>
              <a:t>CVE </a:t>
            </a:r>
            <a:r>
              <a:rPr lang="de-DE" sz="2000" dirty="0" err="1">
                <a:latin typeface="+mj-lt"/>
              </a:rPr>
              <a:t>scanner</a:t>
            </a:r>
            <a:endParaRPr lang="de-DE" sz="2000" dirty="0">
              <a:latin typeface="+mj-lt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+mj-lt"/>
              </a:rPr>
              <a:t>Penetration </a:t>
            </a:r>
            <a:r>
              <a:rPr lang="de-DE" sz="2000" dirty="0" err="1">
                <a:latin typeface="+mj-lt"/>
              </a:rPr>
              <a:t>tests</a:t>
            </a:r>
            <a:endParaRPr lang="de-DE" sz="2000" dirty="0">
              <a:latin typeface="+mj-lt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2000" dirty="0" err="1">
                <a:latin typeface="+mj-lt"/>
              </a:rPr>
              <a:t>risk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scores</a:t>
            </a:r>
            <a:endParaRPr lang="de-DE" sz="2000" dirty="0">
              <a:latin typeface="+mj-lt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2000" dirty="0" err="1">
                <a:latin typeface="+mj-lt"/>
              </a:rPr>
              <a:t>website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security</a:t>
            </a:r>
            <a:endParaRPr lang="de-DE" sz="2000" dirty="0">
              <a:latin typeface="+mj-lt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+mj-lt"/>
              </a:rPr>
              <a:t>network </a:t>
            </a:r>
            <a:r>
              <a:rPr lang="de-DE" sz="2000" dirty="0" err="1">
                <a:latin typeface="+mj-lt"/>
              </a:rPr>
              <a:t>monitoring</a:t>
            </a:r>
            <a:endParaRPr lang="de-DE" sz="2000" dirty="0">
              <a:latin typeface="+mj-lt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2000" dirty="0" err="1">
                <a:latin typeface="+mj-lt"/>
              </a:rPr>
              <a:t>server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monitoring</a:t>
            </a:r>
            <a:endParaRPr lang="de-DE" sz="2000" dirty="0">
              <a:latin typeface="+mj-lt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2000" dirty="0" err="1">
                <a:latin typeface="+mj-lt"/>
              </a:rPr>
              <a:t>patch</a:t>
            </a:r>
            <a:r>
              <a:rPr lang="de-DE" sz="2000" dirty="0">
                <a:latin typeface="+mj-lt"/>
              </a:rPr>
              <a:t> management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2000" dirty="0" err="1">
                <a:latin typeface="+mj-lt"/>
              </a:rPr>
              <a:t>dependency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monitoring</a:t>
            </a:r>
            <a:endParaRPr lang="de-DE" sz="2000" dirty="0">
              <a:latin typeface="+mj-lt"/>
            </a:endParaRP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2000" dirty="0" err="1">
                <a:latin typeface="+mj-lt"/>
              </a:rPr>
              <a:t>Platform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err="1">
                <a:latin typeface="+mj-lt"/>
              </a:rPr>
              <a:t>independent</a:t>
            </a:r>
            <a:endParaRPr lang="de-DE" sz="2000" dirty="0"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de-DE" sz="2400" dirty="0">
              <a:latin typeface="+mj-lt"/>
            </a:endParaRPr>
          </a:p>
        </p:txBody>
      </p:sp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F364E3A8-0363-49D1-BC05-3EF1D1716B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556" b="55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2" name="TextBox 7" descr="e7d195523061f1c0cef09ac28eaae964ec9988a5cce77c8b8C1E4685C6E6B40CD7615480512384A61EE159C6FE0045D14B61E85D0A95589D558B81FFC809322ACC20DC2254D928200A3EA0841B8B1814E3C79D0DF8AF216FB497AA06F6F4B721085BA35F6799E590F516F06AFC91D3DE45A045845BF66CE115A619C1BE5F8BA40CD67ABFF3CFB4F6">
            <a:extLst>
              <a:ext uri="{FF2B5EF4-FFF2-40B4-BE49-F238E27FC236}">
                <a16:creationId xmlns:a16="http://schemas.microsoft.com/office/drawing/2014/main" id="{36DE696A-1210-4307-8406-2863F17A5664}"/>
              </a:ext>
            </a:extLst>
          </p:cNvPr>
          <p:cNvSpPr txBox="1"/>
          <p:nvPr/>
        </p:nvSpPr>
        <p:spPr>
          <a:xfrm>
            <a:off x="642476" y="9283289"/>
            <a:ext cx="8735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32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  <a:cs typeface="Lato" panose="020F0502020204030203" pitchFamily="34" charset="0"/>
              </a:rPr>
              <a:t>We automate repetitive tasks in IT.</a:t>
            </a:r>
          </a:p>
        </p:txBody>
      </p:sp>
    </p:spTree>
    <p:extLst>
      <p:ext uri="{BB962C8B-B14F-4D97-AF65-F5344CB8AC3E}">
        <p14:creationId xmlns:p14="http://schemas.microsoft.com/office/powerpoint/2010/main" val="1171291967"/>
      </p:ext>
    </p:extLst>
  </p:cSld>
  <p:clrMapOvr>
    <a:masterClrMapping/>
  </p:clrMapOvr>
</p:sld>
</file>

<file path=ppt/theme/theme1.xml><?xml version="1.0" encoding="utf-8"?>
<a:theme xmlns:a="http://schemas.openxmlformats.org/drawingml/2006/main" name="Core theme">
  <a:themeElements>
    <a:clrScheme name="Rotviolet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Benutzerdefiniert 1">
      <a:majorFont>
        <a:latin typeface="Roboto Condensed"/>
        <a:ea typeface="Microsoft YaHei UI"/>
        <a:cs typeface=""/>
      </a:majorFont>
      <a:minorFont>
        <a:latin typeface="Roboto"/>
        <a:ea typeface="Microsoft YaHei UI Light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e7d195523061f1c0 xmlns="http://e7d195523061f1c0/custom/data/def">
  <_7b1dac89e7d195523061f1c0316ecb71 xmlns="">e7d195523061f1c0cef09ac28eaae964ec9988a5cce77c8b8C1E4685C6E6B40CD7615480512384A61EE159C6FE0045D14B61E85D0A95589D558B81FFC809322ACC20DC2254D928200A3EA0841B8B1814961BE795024DFDEF45878460D5EEC04B3DB4C246007153409DEDE37CA726A66AF19B77CE744E11CADCFB09B3408DEC1F688348922E38CCEE</_7b1dac89e7d195523061f1c0316ecb71>
  <_7b1dac89e7d195523061f1c0316ecb71 xmlns="">e7d195523061f1c0cef09ac28eaae964ec9988a5cce77c8b8C1E4685C6E6B40CD7615480512384A61EE159C6FE0045D14B61E85D0A95589D558B81FFC809322ACC20DC2254D928200A3EA0841B8B1814961BE795024DFDEFCC1129033FEC21F5C5BDE68E2B7A1F8E41338FB0DD71548A78ADD1F5722F5FD965480A64BD076FD2328431DAE9622527</_7b1dac89e7d195523061f1c0316ecb71>
  <_7b1dac89e7d195523061f1c0316ecb71 xmlns="">e7d195523061f1c0cef09ac28eaae964ec9988a5cce77c8b8C1E4685C6E6B40CD7615480512384A61EE159C6FE0045D14B61E85D0A95589D558B81FFC809322ACC20DC2254D928200A3EA0841B8B18144DC47CBD04FCA384408AF03A26AFFDF192346722787A389DB6D6BE826066A063ECDC78A932AD2721B5CFDE870F76DE7C3CCE2B9A07730B5F</_7b1dac89e7d195523061f1c0316ecb71>
  <_7b1dac89e7d195523061f1c0316ecb71 xmlns="">e7d195523061f1c0cef09ac28eaae964ec9988a5cce77c8b8C1E4685C6E6B40CD7615480512384A61EE159C6FE0045D14B61E85D0A95589D558B81FFC809322ACC20DC2254D928200A3EA0841B8B18146B5918F8DA8F2BB8EBBD78811AB79BAD25B3D3572375DC872E76B122646A4CFEC757C0C5DC45C58AA1C19C5F82E1244272D3D963277B72E4</_7b1dac89e7d195523061f1c0316ecb71>
  <_7b1dac89e7d195523061f1c0316ecb71 xmlns="">e7d195523061f1c0cef09ac28eaae964ec9988a5cce77c8b8C1E4685C6E6B40CD7615480512384A61EE159C6FE0045D14B61E85D0A95589D558B81FFC809322ACC20DC2254D928200A3EA0841B8B1814D46540F92FDE0CC7D2E4FED8FEEFC6C9A68F4EFD8E967F607C3A4874F08B710D4B9EDAF2198A37174DB562817F68A467C4A8AF4E469EC69C</_7b1dac89e7d195523061f1c0316ecb71>
  <_7b1dac89e7d195523061f1c0316ecb71 xmlns="">e7d195523061f1c0cef09ac28eaae964ec9988a5cce77c8b8C1E4685C6E6B40CD7615480512384A61EE159C6FE0045D14B61E85D0A95589D558B81FFC809322ACC20DC2254D928200A3EA0841B8B1814D46540F92FDE0CC7F1A0A352A74694BDC8D7E096E6A67150D06CE09000740E4468C0E429E53B576B791DC034A987477FBCAC6FCDEEA8FDF8</_7b1dac89e7d195523061f1c0316ecb71>
  <_7b1dac89e7d195523061f1c0316ecb71 xmlns="">e7d195523061f1c0cef09ac28eaae964ec9988a5cce77c8b8C1E4685C6E6B40CD7615480512384A61EE159C6FE0045D14B61E85D0A95589D558B81FFC809322ACC20DC2254D928200A3EA0841B8B18142FBE450CA6476861A085A53B0B0F3C0501F176467351CFE8A50B523E8722B0960368A29699C716E5560DC472CD7028D123F7EF4AA3569329</_7b1dac89e7d195523061f1c0316ecb71>
  <_7b1dac89e7d195523061f1c0316ecb71 xmlns="">e7d195523061f1c0cef09ac28eaae964ec9988a5cce77c8b8C1E4685C6E6B40CD7615480512384A61EE159C6FE0045D14B61E85D0A95589D558B81FFC809322ACC20DC2254D928200A3EA0841B8B181497967B5C7141FB2B73FA35BB466BBE4B7AEDFC2ECE8ED32C637BBE79C8274B940C4D097F2D520BB92E21F9B7E46A13F753F53D832A761DC01D64101EEDBAA6DE</_7b1dac89e7d195523061f1c0316ecb71>
  <_7b1dac89e7d195523061f1c0316ecb71 xmlns="">e7d195523061f1c0cef09ac28eaae964ec9988a5cce77c8b8C1E4685C6E6B40CD7615480512384A61EE159C6FE0045D14B61E85D0A95589D558B81FFC809322ACC20DC2254D928200A3EA0841B8B1814CCEAFA1407BA82CF1A1F8602E4545942575339612F352FC1C793AA89CE956E3FED3286C44BBFE36EF33792E4E3AF4980969F2A19EBE68C21</_7b1dac89e7d195523061f1c0316ecb71>
  <_7b1dac89e7d195523061f1c0316ecb71 xmlns="">e7d195523061f1c0cef09ac28eaae964ec9988a5cce77c8b8C1E4685C6E6B40CD7615480512384A61EE159C6FE0045D14B61E85D0A95589D558B81FFC809322ACC20DC2254D928200A3EA0841B8B18141B9F7DD698B7CCF44C9216763E8A16F8F569E8958EDB0333C8BFA7609389EEC4801C7DDBD37B372814389AA2C39DB34C7B07EB3752B9F665</_7b1dac89e7d195523061f1c0316ecb71>
  <_7b1dac89e7d195523061f1c0316ecb71 xmlns="">e7d195523061f1c0cef09ac28eaae964ec9988a5cce77c8b8C1E4685C6E6B40CD7615480512384A61EE159C6FE0045D14B61E85D0A95589D558B81FFC809322ACC20DC2254D928200A3EA0841B8B1814698A4C960560469CA8A8F3F9287BE9713BB2BEEFF16769B86F03514EDC2D637C22BECE1BFABBC94AC3116D8CD2ACAFD5170249B213C49E4D</_7b1dac89e7d195523061f1c0316ecb71>
  <_7b1dac89e7d195523061f1c0316ecb71 xmlns="">e7d195523061f1c0cef09ac28eaae964ec9988a5cce77c8b8C1E4685C6E6B40CD7615480512384A61EE159C6FE0045D14B61E85D0A95589D558B81FFC809322ACC20DC2254D928200A3EA0841B8B181425E75F621A0737AE1BF7D07EA7969786D68EDEADF71E79D44BC2C687233A866F34D79438FD6F1D02587CB78DE60651920A5F539071126543</_7b1dac89e7d195523061f1c0316ecb71>
  <_7b1dac89e7d195523061f1c0316ecb71 xmlns="">e7d195523061f1c0cef09ac28eaae964ec9988a5cce77c8b8C1E4685C6E6B40CD7615480512384A61EE159C6FE0045D14B61E85D0A95589D558B81FFC809322ACC20DC2254D928200A3EA0841B8B18145D7DC62DE5AA0F7A4D8411BCF39BBBCEC08D09261D6A1BBC7EE625E59B150391F5232318D27653B00040D334DDB89C325FA32DA05BD12AB5</_7b1dac89e7d195523061f1c0316ecb71>
</e7d195523061f1c0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D4ABA904CFC0E4CA24028AE74CC5F35" ma:contentTypeVersion="5" ma:contentTypeDescription="Ein neues Dokument erstellen." ma:contentTypeScope="" ma:versionID="90dd2924929ef70e11f9b4c30ebd2abf">
  <xsd:schema xmlns:xsd="http://www.w3.org/2001/XMLSchema" xmlns:xs="http://www.w3.org/2001/XMLSchema" xmlns:p="http://schemas.microsoft.com/office/2006/metadata/properties" xmlns:ns2="08800709-ab17-4a67-944a-cc924215585b" targetNamespace="http://schemas.microsoft.com/office/2006/metadata/properties" ma:root="true" ma:fieldsID="1672cf30e61bbb8c82273a123971b4b2" ns2:_="">
    <xsd:import namespace="08800709-ab17-4a67-944a-cc92421558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800709-ab17-4a67-944a-cc92421558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566417-3B03-497B-9DBA-B5F80757DC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7B8C45-9953-425F-A95B-5958A63EB513}">
  <ds:schemaRefs>
    <ds:schemaRef ds:uri="http://purl.org/dc/terms/"/>
    <ds:schemaRef ds:uri="08800709-ab17-4a67-944a-cc924215585b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1BAF993-C85B-4CE1-B9E0-C79EAD7A96BF}">
  <ds:schemaRefs>
    <ds:schemaRef ds:uri="http://e7d195523061f1c0/custom/data/def"/>
    <ds:schemaRef ds:uri=""/>
  </ds:schemaRefs>
</ds:datastoreItem>
</file>

<file path=customXml/itemProps4.xml><?xml version="1.0" encoding="utf-8"?>
<ds:datastoreItem xmlns:ds="http://schemas.openxmlformats.org/officeDocument/2006/customXml" ds:itemID="{EF6EF29C-26DF-4DE7-8E1C-B4BCF81689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800709-ab17-4a67-944a-cc92421558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576</Words>
  <Application>Microsoft Office PowerPoint</Application>
  <PresentationFormat>Benutzerdefiniert</PresentationFormat>
  <Paragraphs>143</Paragraphs>
  <Slides>14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Roboto</vt:lpstr>
      <vt:lpstr>Roboto Condensed</vt:lpstr>
      <vt:lpstr>Wingdings</vt:lpstr>
      <vt:lpstr>Arial</vt:lpstr>
      <vt:lpstr>Core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©PPTSTORE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Enginsight GmbH</dc:title>
  <dc:creator>mario.jandeck@enginsight.com</dc:creator>
  <dc:description>©PPTSTORE 版权所有</dc:description>
  <cp:lastModifiedBy>Max Tarantik</cp:lastModifiedBy>
  <cp:revision>3548</cp:revision>
  <dcterms:created xsi:type="dcterms:W3CDTF">2015-11-23T02:03:38Z</dcterms:created>
  <dcterms:modified xsi:type="dcterms:W3CDTF">2019-05-29T06:43:39Z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0x0101008D4ABA904CFC0E4CA24028AE74CC5F35</vt:lpwstr>
  </property>
  <property fmtid="{D5CDD505-2E9C-101B-9397-08002B2CF9AE}" pid="3" name="AuthorIds_UIVersion_3584">
    <vt:lpwstr>12</vt:lpwstr>
  </property>
</Properties>
</file>