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7"/>
  </p:notesMasterIdLst>
  <p:handoutMasterIdLst>
    <p:handoutMasterId r:id="rId18"/>
  </p:handoutMasterIdLst>
  <p:sldIdLst>
    <p:sldId id="291" r:id="rId3"/>
    <p:sldId id="258" r:id="rId4"/>
    <p:sldId id="283" r:id="rId5"/>
    <p:sldId id="289" r:id="rId6"/>
    <p:sldId id="262" r:id="rId7"/>
    <p:sldId id="284" r:id="rId8"/>
    <p:sldId id="287" r:id="rId9"/>
    <p:sldId id="285" r:id="rId10"/>
    <p:sldId id="286" r:id="rId11"/>
    <p:sldId id="278" r:id="rId12"/>
    <p:sldId id="290" r:id="rId13"/>
    <p:sldId id="288" r:id="rId14"/>
    <p:sldId id="280" r:id="rId15"/>
    <p:sldId id="282" r:id="rId16"/>
  </p:sldIdLst>
  <p:sldSz cx="9144000" cy="6858000" type="screen4x3"/>
  <p:notesSz cx="6805613" cy="99393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hlig, Roman" initials="UR" lastIdx="1" clrIdx="0">
    <p:extLst>
      <p:ext uri="{19B8F6BF-5375-455C-9EA6-DF929625EA0E}">
        <p15:presenceInfo xmlns:p15="http://schemas.microsoft.com/office/powerpoint/2012/main" userId="Uhlig, Ro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7DB423"/>
    <a:srgbClr val="700852"/>
    <a:srgbClr val="8C0E68"/>
    <a:srgbClr val="74B42F"/>
    <a:srgbClr val="112947"/>
    <a:srgbClr val="FFFFFF"/>
    <a:srgbClr val="008EFF"/>
    <a:srgbClr val="4F8D67"/>
    <a:srgbClr val="002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8" autoAdjust="0"/>
    <p:restoredTop sz="89770" autoAdjust="0"/>
  </p:normalViewPr>
  <p:slideViewPr>
    <p:cSldViewPr snapToGrid="0" snapToObjects="1">
      <p:cViewPr varScale="1">
        <p:scale>
          <a:sx n="60" d="100"/>
          <a:sy n="60" d="100"/>
        </p:scale>
        <p:origin x="1412" y="48"/>
      </p:cViewPr>
      <p:guideLst>
        <p:guide orient="horz" pos="217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874" y="-8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D577FADF-6F91-4700-ADCF-C6A210CCAC3A}" type="datetimeFigureOut">
              <a:rPr lang="de-DE" smtClean="0"/>
              <a:pPr/>
              <a:t>24.09.2019</a:t>
            </a:fld>
            <a:endParaRPr lang="de-DE"/>
          </a:p>
        </p:txBody>
      </p:sp>
      <p:sp>
        <p:nvSpPr>
          <p:cNvPr id="4" name="Fußzeilenplatzhalt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ED27AB-4923-45BF-B71A-4571650FE17B}" type="slidenum">
              <a:rPr lang="de-DE" smtClean="0"/>
              <a:pPr/>
              <a:t>‹#›</a:t>
            </a:fld>
            <a:endParaRPr lang="de-DE"/>
          </a:p>
        </p:txBody>
      </p:sp>
    </p:spTree>
    <p:extLst>
      <p:ext uri="{BB962C8B-B14F-4D97-AF65-F5344CB8AC3E}">
        <p14:creationId xmlns:p14="http://schemas.microsoft.com/office/powerpoint/2010/main" val="178282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1CE43A1-47CC-44BB-A150-350EA94E6F24}" type="datetimeFigureOut">
              <a:rPr lang="de-DE" smtClean="0"/>
              <a:pPr/>
              <a:t>24.09.2019</a:t>
            </a:fld>
            <a:endParaRPr lang="de-DE"/>
          </a:p>
        </p:txBody>
      </p:sp>
      <p:sp>
        <p:nvSpPr>
          <p:cNvPr id="4" name="Folienbildplatzhalt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A9A32CE-79EA-4318-80AF-4528CE357DDF}" type="slidenum">
              <a:rPr lang="de-DE" smtClean="0"/>
              <a:pPr/>
              <a:t>‹#›</a:t>
            </a:fld>
            <a:endParaRPr lang="de-DE"/>
          </a:p>
        </p:txBody>
      </p:sp>
    </p:spTree>
    <p:extLst>
      <p:ext uri="{BB962C8B-B14F-4D97-AF65-F5344CB8AC3E}">
        <p14:creationId xmlns:p14="http://schemas.microsoft.com/office/powerpoint/2010/main" val="424695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C564616-9271-4103-A2F8-8A5E27682F42}" type="slidenum">
              <a:rPr lang="de-DE" smtClean="0"/>
              <a:pPr/>
              <a:t>3</a:t>
            </a:fld>
            <a:endParaRPr lang="de-DE"/>
          </a:p>
        </p:txBody>
      </p:sp>
    </p:spTree>
    <p:extLst>
      <p:ext uri="{BB962C8B-B14F-4D97-AF65-F5344CB8AC3E}">
        <p14:creationId xmlns:p14="http://schemas.microsoft.com/office/powerpoint/2010/main" val="139405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 figure visualizes the development of the installed capacity of renewable energies. In 2018, the installed capacity was 118.3 GW. As can be seen, the annual increase in capacity in recent years has fluctuated around the value of 6.6. There are various ramp-up scenarios for the further development of renewable energies. If we simply assume that the trend shown will continue over the next few years, we would end up with almost 200 GW by 2030.</a:t>
            </a:r>
            <a:endParaRPr lang="de-DE" dirty="0"/>
          </a:p>
        </p:txBody>
      </p:sp>
      <p:sp>
        <p:nvSpPr>
          <p:cNvPr id="4" name="Foliennummernplatzhalter 3"/>
          <p:cNvSpPr>
            <a:spLocks noGrp="1"/>
          </p:cNvSpPr>
          <p:nvPr>
            <p:ph type="sldNum" sz="quarter" idx="10"/>
          </p:nvPr>
        </p:nvSpPr>
        <p:spPr/>
        <p:txBody>
          <a:bodyPr/>
          <a:lstStyle/>
          <a:p>
            <a:fld id="{2C564616-9271-4103-A2F8-8A5E27682F42}" type="slidenum">
              <a:rPr lang="de-DE" smtClean="0"/>
              <a:pPr/>
              <a:t>4</a:t>
            </a:fld>
            <a:endParaRPr lang="de-DE"/>
          </a:p>
        </p:txBody>
      </p:sp>
    </p:spTree>
    <p:extLst>
      <p:ext uri="{BB962C8B-B14F-4D97-AF65-F5344CB8AC3E}">
        <p14:creationId xmlns:p14="http://schemas.microsoft.com/office/powerpoint/2010/main" val="339592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ＭＳ Ｐゴシック" pitchFamily="-112" charset="-128"/>
                <a:cs typeface="+mn-cs"/>
              </a:rPr>
              <a:t>The legal basis for placing smart meters on the market in Germany is the Metering Point Operating Act (German: </a:t>
            </a:r>
            <a:r>
              <a:rPr lang="en-US" sz="1200" kern="1200" dirty="0" err="1">
                <a:solidFill>
                  <a:schemeClr val="tx1"/>
                </a:solidFill>
                <a:effectLst/>
                <a:latin typeface="+mn-lt"/>
                <a:ea typeface="ＭＳ Ｐゴシック" pitchFamily="-112" charset="-128"/>
                <a:cs typeface="+mn-cs"/>
              </a:rPr>
              <a:t>Messstellenbetriebsgesetz</a:t>
            </a:r>
            <a:r>
              <a:rPr lang="en-US" sz="1200" kern="1200" dirty="0">
                <a:solidFill>
                  <a:schemeClr val="tx1"/>
                </a:solidFill>
                <a:effectLst/>
                <a:latin typeface="+mn-lt"/>
                <a:ea typeface="ＭＳ Ｐゴシック" pitchFamily="-112" charset="-128"/>
                <a:cs typeface="+mn-cs"/>
              </a:rPr>
              <a:t>, abbreviated as MsbG). It sets technical specifications for smart meter systems and regulates the equipment of metering points. As can be seen, 3 different cases are classified ….</a:t>
            </a:r>
          </a:p>
        </p:txBody>
      </p:sp>
      <p:sp>
        <p:nvSpPr>
          <p:cNvPr id="4" name="Foliennummernplatzhalter 3"/>
          <p:cNvSpPr>
            <a:spLocks noGrp="1"/>
          </p:cNvSpPr>
          <p:nvPr>
            <p:ph type="sldNum" sz="quarter" idx="10"/>
          </p:nvPr>
        </p:nvSpPr>
        <p:spPr/>
        <p:txBody>
          <a:bodyPr/>
          <a:lstStyle/>
          <a:p>
            <a:fld id="{2C564616-9271-4103-A2F8-8A5E27682F42}" type="slidenum">
              <a:rPr lang="de-DE" smtClean="0"/>
              <a:pPr/>
              <a:t>11</a:t>
            </a:fld>
            <a:endParaRPr lang="de-DE"/>
          </a:p>
        </p:txBody>
      </p:sp>
    </p:spTree>
    <p:extLst>
      <p:ext uri="{BB962C8B-B14F-4D97-AF65-F5344CB8AC3E}">
        <p14:creationId xmlns:p14="http://schemas.microsoft.com/office/powerpoint/2010/main" val="296378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A9A32CE-79EA-4318-80AF-4528CE357DDF}" type="slidenum">
              <a:rPr lang="de-DE" smtClean="0"/>
              <a:pPr/>
              <a:t>12</a:t>
            </a:fld>
            <a:endParaRPr lang="de-DE" dirty="0"/>
          </a:p>
        </p:txBody>
      </p:sp>
    </p:spTree>
    <p:extLst>
      <p:ext uri="{BB962C8B-B14F-4D97-AF65-F5344CB8AC3E}">
        <p14:creationId xmlns:p14="http://schemas.microsoft.com/office/powerpoint/2010/main" val="406103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sz="4000">
                <a:latin typeface="+mj-lt"/>
                <a:cs typeface="Arial" pitchFamily="34" charset="0"/>
              </a:defRPr>
            </a:lvl1pPr>
          </a:lstStyle>
          <a:p>
            <a:r>
              <a:rPr lang="de-DE" dirty="0"/>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sz="2800">
                <a:solidFill>
                  <a:schemeClr val="tx1">
                    <a:tint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de-DE"/>
              <a:t>Mastertitelformat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cs typeface="Arial" pitchFamily="34" charset="0"/>
              </a:defRPr>
            </a:lvl1pPr>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95288" y="395288"/>
            <a:ext cx="7239000" cy="900112"/>
          </a:xfrm>
          <a:prstGeom prst="rect">
            <a:avLst/>
          </a:prstGeom>
        </p:spPr>
        <p:txBody>
          <a:bodyPr/>
          <a:lstStyle/>
          <a:p>
            <a:r>
              <a:rPr lang="de-DE"/>
              <a:t>Titelmasterformat durch Klicken bearbeiten</a:t>
            </a:r>
          </a:p>
        </p:txBody>
      </p:sp>
      <p:sp>
        <p:nvSpPr>
          <p:cNvPr id="3" name="Inhaltsplatzhalter 2"/>
          <p:cNvSpPr>
            <a:spLocks noGrp="1"/>
          </p:cNvSpPr>
          <p:nvPr>
            <p:ph sz="quarter" idx="1"/>
          </p:nvPr>
        </p:nvSpPr>
        <p:spPr>
          <a:xfrm>
            <a:off x="381000" y="1654175"/>
            <a:ext cx="3543300" cy="196373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076700" y="1654175"/>
            <a:ext cx="3543300" cy="196373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81000" y="3770313"/>
            <a:ext cx="3543300" cy="196373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hasCustomPrompt="1"/>
          </p:nvPr>
        </p:nvSpPr>
        <p:spPr>
          <a:xfrm>
            <a:off x="4076700" y="3770313"/>
            <a:ext cx="3543300" cy="1963737"/>
          </a:xfrm>
          <a:prstGeom prst="rect">
            <a:avLst/>
          </a:prstGeom>
        </p:spPr>
        <p:txBody>
          <a:bodyPr/>
          <a:lstStyle/>
          <a:p>
            <a:pPr lvl="0"/>
            <a:r>
              <a:rPr lang="de-DE" dirty="0"/>
              <a:t>Textmasterformate Fünfte Ebene</a:t>
            </a:r>
          </a:p>
        </p:txBody>
      </p:sp>
    </p:spTree>
    <p:extLst>
      <p:ext uri="{BB962C8B-B14F-4D97-AF65-F5344CB8AC3E}">
        <p14:creationId xmlns:p14="http://schemas.microsoft.com/office/powerpoint/2010/main" val="408844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VT_Inhaltsfolie">
    <p:spTree>
      <p:nvGrpSpPr>
        <p:cNvPr id="1" name=""/>
        <p:cNvGrpSpPr/>
        <p:nvPr/>
      </p:nvGrpSpPr>
      <p:grpSpPr>
        <a:xfrm>
          <a:off x="0" y="0"/>
          <a:ext cx="0" cy="0"/>
          <a:chOff x="0" y="0"/>
          <a:chExt cx="0" cy="0"/>
        </a:xfrm>
      </p:grpSpPr>
      <p:sp>
        <p:nvSpPr>
          <p:cNvPr id="4" name="Inhaltsplatzhalter 2"/>
          <p:cNvSpPr>
            <a:spLocks noGrp="1"/>
          </p:cNvSpPr>
          <p:nvPr>
            <p:ph idx="1"/>
          </p:nvPr>
        </p:nvSpPr>
        <p:spPr>
          <a:xfrm>
            <a:off x="457200" y="1600200"/>
            <a:ext cx="8229600" cy="4525963"/>
          </a:xfrm>
          <a:prstGeom prst="rect">
            <a:avLst/>
          </a:prstGeom>
        </p:spPr>
        <p:txBody>
          <a:bodyPr/>
          <a:lstStyle>
            <a:lvl1pPr>
              <a:buClr>
                <a:srgbClr val="99CC33"/>
              </a:buClr>
              <a:buFont typeface="Wingdings" pitchFamily="2" charset="2"/>
              <a:buChar char="§"/>
              <a:defRPr sz="2400"/>
            </a:lvl1pPr>
            <a:lvl2pPr>
              <a:buClr>
                <a:srgbClr val="99CC33"/>
              </a:buClr>
              <a:buFont typeface="Wingdings" pitchFamily="2" charset="2"/>
              <a:buChar char="§"/>
              <a:defRPr sz="2000"/>
            </a:lvl2pPr>
            <a:lvl3pPr>
              <a:buClr>
                <a:srgbClr val="99CC33"/>
              </a:buClr>
              <a:buFont typeface="Wingdings" pitchFamily="2" charset="2"/>
              <a:buChar char="§"/>
              <a:defRPr sz="2000"/>
            </a:lvl3pPr>
            <a:lvl4pPr>
              <a:buClr>
                <a:srgbClr val="99CC33"/>
              </a:buClr>
              <a:buFont typeface="Wingdings" pitchFamily="2" charset="2"/>
              <a:buChar char="§"/>
              <a:defRPr sz="1800"/>
            </a:lvl4pPr>
            <a:lvl5pPr>
              <a:buClr>
                <a:srgbClr val="99CC33"/>
              </a:buClr>
              <a:buFont typeface="Wingdings" pitchFamily="2" charset="2"/>
              <a:buChar cha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p:cNvSpPr>
            <a:spLocks noGrp="1"/>
          </p:cNvSpPr>
          <p:nvPr>
            <p:ph type="title" hasCustomPrompt="1"/>
          </p:nvPr>
        </p:nvSpPr>
        <p:spPr>
          <a:xfrm>
            <a:off x="457200" y="274638"/>
            <a:ext cx="6784848" cy="1143000"/>
          </a:xfrm>
          <a:prstGeom prst="rect">
            <a:avLst/>
          </a:prstGeom>
        </p:spPr>
        <p:txBody>
          <a:bodyPr/>
          <a:lstStyle>
            <a:lvl1pPr algn="l">
              <a:defRPr sz="3600" b="1" baseline="0"/>
            </a:lvl1pPr>
          </a:lstStyle>
          <a:p>
            <a:r>
              <a:rPr lang="de-DE" dirty="0"/>
              <a:t>Mastertitelformat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pic>
        <p:nvPicPr>
          <p:cNvPr id="14" name="Picture 2" descr="\\Iuk.bund.de\fs\EIENEFF-EEE\03_Öffentlichkeitsarbeit\03_Kommunikation-Marketing\02_Bilder\Exportinitiative_KeyVisual\BMWi_Exportinitiative_KeyVisual_Elemente_Querformat-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589" r="10431" b="20866"/>
          <a:stretch/>
        </p:blipFill>
        <p:spPr bwMode="auto">
          <a:xfrm>
            <a:off x="0" y="0"/>
            <a:ext cx="9144000" cy="6165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4"/>
          <p:cNvSpPr>
            <a:spLocks noChangeArrowheads="1"/>
          </p:cNvSpPr>
          <p:nvPr userDrawn="1"/>
        </p:nvSpPr>
        <p:spPr bwMode="auto">
          <a:xfrm>
            <a:off x="146050" y="179388"/>
            <a:ext cx="8839200" cy="1296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dirty="0">
              <a:solidFill>
                <a:srgbClr val="004F80"/>
              </a:solidFill>
              <a:latin typeface="Neue Praxis" charset="0"/>
              <a:ea typeface="Times"/>
              <a:cs typeface="Times"/>
            </a:endParaRPr>
          </a:p>
        </p:txBody>
      </p:sp>
      <p:sp>
        <p:nvSpPr>
          <p:cNvPr id="4114" name="Rectangle 18"/>
          <p:cNvSpPr>
            <a:spLocks noGrp="1" noChangeArrowheads="1"/>
          </p:cNvSpPr>
          <p:nvPr>
            <p:ph type="ctrTitle" hasCustomPrompt="1"/>
          </p:nvPr>
        </p:nvSpPr>
        <p:spPr>
          <a:xfrm>
            <a:off x="899592" y="2844000"/>
            <a:ext cx="5112000" cy="719138"/>
          </a:xfrm>
          <a:prstGeom prst="rect">
            <a:avLst/>
          </a:prstGeom>
        </p:spPr>
        <p:txBody>
          <a:bodyPr/>
          <a:lstStyle>
            <a:lvl1pPr>
              <a:defRPr sz="3300" b="0" i="0">
                <a:solidFill>
                  <a:schemeClr val="bg1"/>
                </a:solidFill>
                <a:latin typeface="Times"/>
                <a:ea typeface="Times"/>
                <a:cs typeface="Times"/>
              </a:defRPr>
            </a:lvl1pPr>
          </a:lstStyle>
          <a:p>
            <a:r>
              <a:rPr lang="de-DE" dirty="0"/>
              <a:t>Headline Times 33 </a:t>
            </a:r>
            <a:r>
              <a:rPr lang="de-DE" dirty="0" err="1"/>
              <a:t>pt</a:t>
            </a:r>
            <a:endParaRPr lang="de-DE" dirty="0"/>
          </a:p>
        </p:txBody>
      </p:sp>
      <p:sp>
        <p:nvSpPr>
          <p:cNvPr id="4115" name="Rectangle 19"/>
          <p:cNvSpPr>
            <a:spLocks noGrp="1" noChangeArrowheads="1"/>
          </p:cNvSpPr>
          <p:nvPr>
            <p:ph type="subTitle" idx="1" hasCustomPrompt="1"/>
          </p:nvPr>
        </p:nvSpPr>
        <p:spPr>
          <a:xfrm>
            <a:off x="899592" y="3717032"/>
            <a:ext cx="5112000" cy="431800"/>
          </a:xfrm>
          <a:prstGeom prst="rect">
            <a:avLst/>
          </a:prstGeom>
        </p:spPr>
        <p:txBody>
          <a:bodyPr tIns="36000" rIns="36000" bIns="36000"/>
          <a:lstStyle>
            <a:lvl1pPr marL="0" indent="0">
              <a:buFont typeface="Wingdings 3" charset="2"/>
              <a:buNone/>
              <a:defRPr sz="2000" b="0" i="0">
                <a:solidFill>
                  <a:schemeClr val="bg1"/>
                </a:solidFill>
                <a:latin typeface="Arial"/>
                <a:ea typeface="Times"/>
                <a:cs typeface="Arial"/>
              </a:defRPr>
            </a:lvl1pPr>
          </a:lstStyle>
          <a:p>
            <a:r>
              <a:rPr lang="de-DE" dirty="0" err="1"/>
              <a:t>Subline</a:t>
            </a:r>
            <a:r>
              <a:rPr lang="de-DE" dirty="0"/>
              <a:t> Arial 20pt</a:t>
            </a:r>
          </a:p>
        </p:txBody>
      </p:sp>
      <p:pic>
        <p:nvPicPr>
          <p:cNvPr id="3" name="Bild 2" descr="BMWi_Office_Farbe_en.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88640"/>
            <a:ext cx="2184416" cy="1270009"/>
          </a:xfrm>
          <a:prstGeom prst="rect">
            <a:avLst/>
          </a:prstGeom>
        </p:spPr>
      </p:pic>
      <p:pic>
        <p:nvPicPr>
          <p:cNvPr id="10"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4"/>
          <a:srcRect/>
          <a:stretch>
            <a:fillRect/>
          </a:stretch>
        </p:blipFill>
        <p:spPr bwMode="auto">
          <a:xfrm>
            <a:off x="6243066" y="182017"/>
            <a:ext cx="2649414" cy="1271131"/>
          </a:xfrm>
          <a:prstGeom prst="rect">
            <a:avLst/>
          </a:prstGeom>
          <a:noFill/>
        </p:spPr>
      </p:pic>
      <p:pic>
        <p:nvPicPr>
          <p:cNvPr id="13" name="Grafik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33690" y="6266923"/>
            <a:ext cx="1051560" cy="484632"/>
          </a:xfrm>
          <a:prstGeom prst="rect">
            <a:avLst/>
          </a:prstGeom>
        </p:spPr>
      </p:pic>
    </p:spTree>
    <p:extLst>
      <p:ext uri="{BB962C8B-B14F-4D97-AF65-F5344CB8AC3E}">
        <p14:creationId xmlns:p14="http://schemas.microsoft.com/office/powerpoint/2010/main" val="247678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r Text">
    <p:spTree>
      <p:nvGrpSpPr>
        <p:cNvPr id="1" name=""/>
        <p:cNvGrpSpPr/>
        <p:nvPr/>
      </p:nvGrpSpPr>
      <p:grpSpPr>
        <a:xfrm>
          <a:off x="0" y="0"/>
          <a:ext cx="0" cy="0"/>
          <a:chOff x="0" y="0"/>
          <a:chExt cx="0" cy="0"/>
        </a:xfrm>
      </p:grpSpPr>
      <p:sp>
        <p:nvSpPr>
          <p:cNvPr id="4115" name="Rectangle 19"/>
          <p:cNvSpPr>
            <a:spLocks noGrp="1" noChangeArrowheads="1"/>
          </p:cNvSpPr>
          <p:nvPr>
            <p:ph type="subTitle" idx="1" hasCustomPrompt="1"/>
          </p:nvPr>
        </p:nvSpPr>
        <p:spPr>
          <a:xfrm>
            <a:off x="467544" y="1628800"/>
            <a:ext cx="8172000" cy="4104456"/>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rgbClr val="004F80"/>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a:p>
            <a:endParaRPr lang="de-DE" dirty="0"/>
          </a:p>
        </p:txBody>
      </p:sp>
      <p:sp>
        <p:nvSpPr>
          <p:cNvPr id="4114" name="Rectangle 18"/>
          <p:cNvSpPr>
            <a:spLocks noGrp="1" noChangeArrowheads="1"/>
          </p:cNvSpPr>
          <p:nvPr>
            <p:ph type="ctrTitle" hasCustomPrompt="1"/>
          </p:nvPr>
        </p:nvSpPr>
        <p:spPr>
          <a:xfrm>
            <a:off x="467544" y="476672"/>
            <a:ext cx="5760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a:t>
            </a:r>
            <a:br>
              <a:rPr lang="de-DE" dirty="0"/>
            </a:br>
            <a:br>
              <a:rPr lang="de-DE" dirty="0"/>
            </a:br>
            <a:endParaRPr lang="de-DE" dirty="0"/>
          </a:p>
        </p:txBody>
      </p:sp>
      <p:sp>
        <p:nvSpPr>
          <p:cNvPr id="12"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1" name="Bild 10"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3"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pic>
        <p:nvPicPr>
          <p:cNvPr id="14" name="Grafik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253313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und 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760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a:t>
            </a:r>
            <a:br>
              <a:rPr lang="de-DE" dirty="0"/>
            </a:br>
            <a:br>
              <a:rPr lang="de-DE" dirty="0"/>
            </a:br>
            <a:endParaRPr lang="de-DE" dirty="0"/>
          </a:p>
        </p:txBody>
      </p:sp>
      <p:sp>
        <p:nvSpPr>
          <p:cNvPr id="8" name="Textplatzhalter 7"/>
          <p:cNvSpPr>
            <a:spLocks noGrp="1"/>
          </p:cNvSpPr>
          <p:nvPr>
            <p:ph type="body" sz="quarter" idx="11" hasCustomPrompt="1"/>
          </p:nvPr>
        </p:nvSpPr>
        <p:spPr>
          <a:xfrm>
            <a:off x="468313" y="1628800"/>
            <a:ext cx="8172000" cy="4103688"/>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sz="2000">
                <a:latin typeface="Arial"/>
                <a:ea typeface="Times"/>
                <a:cs typeface="Arial"/>
              </a:defRPr>
            </a:lvl1pPr>
            <a:lvl2pPr marL="361950" indent="-192088" algn="l">
              <a:buFont typeface="Arial" pitchFamily="34" charset="0"/>
              <a:buChar char="•"/>
              <a:defRPr sz="1800">
                <a:latin typeface="Arial"/>
                <a:ea typeface="Times"/>
                <a:cs typeface="Arial"/>
              </a:defRPr>
            </a:lvl2pPr>
            <a:lvl3pPr marL="711200" indent="-284163" algn="l">
              <a:buFont typeface="Arial" pitchFamily="34" charset="0"/>
              <a:buChar char="•"/>
              <a:tabLst/>
              <a:defRPr sz="1800">
                <a:latin typeface="Arial"/>
                <a:ea typeface="Times"/>
                <a:cs typeface="Arial"/>
              </a:defRPr>
            </a:lvl3pPr>
            <a:lvl4pPr marL="714375" indent="131763" algn="l">
              <a:buFont typeface="Arial" pitchFamily="34" charset="0"/>
              <a:buChar char="•"/>
              <a:defRPr>
                <a:latin typeface="Arial"/>
                <a:ea typeface="Times"/>
                <a:cs typeface="Arial"/>
              </a:defRPr>
            </a:lvl4pPr>
            <a:lvl5pPr marL="1160463" indent="-228600" algn="l">
              <a:buFont typeface="Arial" pitchFamily="34" charset="0"/>
              <a:buChar char="•"/>
              <a:defRPr baseline="0">
                <a:latin typeface="Arial"/>
                <a:ea typeface="Times"/>
                <a:cs typeface="Arial"/>
              </a:defRPr>
            </a:lvl5pPr>
            <a:lvl6pPr marL="1436688" indent="-228600" algn="l">
              <a:buFont typeface="Arial" pitchFamily="34" charset="0"/>
              <a:buChar char="•"/>
              <a:defRPr>
                <a:solidFill>
                  <a:srgbClr val="004F80"/>
                </a:solidFill>
                <a:latin typeface="Arial"/>
                <a:ea typeface="Times"/>
                <a:cs typeface="Arial"/>
              </a:defRPr>
            </a:lvl6pPr>
            <a:lvl7pPr marL="1704975" indent="-171450" algn="l">
              <a:defRPr baseline="0">
                <a:solidFill>
                  <a:srgbClr val="004F80"/>
                </a:solidFill>
                <a:latin typeface="Arial"/>
                <a:ea typeface="Times"/>
                <a:cs typeface="Arial"/>
              </a:defRPr>
            </a:lvl7pPr>
          </a:lstStyle>
          <a:p>
            <a:r>
              <a:rPr lang="de-DE" dirty="0"/>
              <a:t>Standard-Fließtext: Arial 20 </a:t>
            </a:r>
            <a:r>
              <a:rPr lang="de-DE" dirty="0" err="1"/>
              <a:t>pt</a:t>
            </a:r>
            <a:r>
              <a:rPr lang="de-DE" dirty="0"/>
              <a:t> (wenn nötig: bis min. 16 </a:t>
            </a:r>
            <a:r>
              <a:rPr lang="de-DE" dirty="0" err="1"/>
              <a:t>pt</a:t>
            </a:r>
            <a:r>
              <a:rPr lang="de-DE" dirty="0"/>
              <a:t> verkleinern); Aufzählungen über Menüleiste starten</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p:txBody>
      </p:sp>
      <p:pic>
        <p:nvPicPr>
          <p:cNvPr id="10" name="Bild 9"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1"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4" name="Fußzeilenplatzhalter 5"/>
          <p:cNvSpPr>
            <a:spLocks noGrp="1"/>
          </p:cNvSpPr>
          <p:nvPr>
            <p:ph type="ftr" sz="quarter" idx="12"/>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12539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760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 </a:t>
            </a:r>
            <a:br>
              <a:rPr lang="de-DE" dirty="0"/>
            </a:br>
            <a:br>
              <a:rPr lang="de-DE" dirty="0"/>
            </a:br>
            <a:endParaRPr lang="de-DE" dirty="0"/>
          </a:p>
        </p:txBody>
      </p:sp>
      <p:sp>
        <p:nvSpPr>
          <p:cNvPr id="8" name="Textplatzhalter 7"/>
          <p:cNvSpPr>
            <a:spLocks noGrp="1"/>
          </p:cNvSpPr>
          <p:nvPr>
            <p:ph idx="1" hasCustomPrompt="1"/>
          </p:nvPr>
        </p:nvSpPr>
        <p:spPr bwMode="auto">
          <a:xfrm>
            <a:off x="467544" y="1628800"/>
            <a:ext cx="8172000" cy="4392488"/>
          </a:xfrm>
          <a:prstGeom prst="rect">
            <a:avLst/>
          </a:prstGeom>
          <a:noFill/>
          <a:ln>
            <a:noFill/>
          </a:ln>
        </p:spPr>
        <p:txBody>
          <a:bodyPr/>
          <a:lstStyle>
            <a:lvl1pPr marL="180975" indent="-180975">
              <a:buFont typeface="Arial" pitchFamily="34" charset="0"/>
              <a:buChar char="•"/>
              <a:defRPr sz="2000" baseline="0">
                <a:solidFill>
                  <a:srgbClr val="004F80"/>
                </a:solidFill>
                <a:latin typeface="Arial"/>
                <a:ea typeface="Times"/>
                <a:cs typeface="Arial"/>
              </a:defRPr>
            </a:lvl1pPr>
            <a:lvl2pPr marL="539750" indent="-284163">
              <a:buFont typeface="Arial" pitchFamily="34" charset="0"/>
              <a:buChar char="•"/>
              <a:defRPr sz="1800" baseline="0">
                <a:solidFill>
                  <a:srgbClr val="004F80"/>
                </a:solidFill>
                <a:latin typeface="Arial"/>
                <a:ea typeface="Times"/>
                <a:cs typeface="Arial"/>
              </a:defRPr>
            </a:lvl2pPr>
            <a:lvl3pPr marL="892175" indent="-284163">
              <a:buFont typeface="Arial" pitchFamily="34" charset="0"/>
              <a:buChar char="•"/>
              <a:defRPr sz="1800">
                <a:solidFill>
                  <a:srgbClr val="004F80"/>
                </a:solidFill>
                <a:latin typeface="Arial"/>
                <a:ea typeface="Times"/>
                <a:cs typeface="Arial"/>
              </a:defRPr>
            </a:lvl3pPr>
            <a:lvl4pPr marL="1160463" indent="-228600">
              <a:buFont typeface="Arial" pitchFamily="34" charset="0"/>
              <a:buChar char="•"/>
              <a:defRPr sz="1600">
                <a:solidFill>
                  <a:srgbClr val="004F80"/>
                </a:solidFill>
                <a:latin typeface="Arial"/>
                <a:ea typeface="Times"/>
                <a:cs typeface="Arial"/>
              </a:defRPr>
            </a:lvl4pPr>
            <a:lvl5pPr marL="1436688" indent="-228600">
              <a:buFont typeface="Arial" pitchFamily="34" charset="0"/>
              <a:buChar char="•"/>
              <a:defRPr sz="1600">
                <a:solidFill>
                  <a:srgbClr val="004F80"/>
                </a:solidFill>
                <a:latin typeface="Arial"/>
                <a:ea typeface="Times"/>
                <a:cs typeface="Arial"/>
              </a:defRPr>
            </a:lvl5pPr>
            <a:lvl6pPr marL="1703388" indent="-228600">
              <a:defRPr>
                <a:solidFill>
                  <a:srgbClr val="004F80"/>
                </a:solidFill>
                <a:latin typeface="Arial"/>
                <a:ea typeface="Times"/>
                <a:cs typeface="Arial"/>
              </a:defRPr>
            </a:lvl6pPr>
            <a:lvl7pPr marL="1970088" indent="-228600">
              <a:defRPr sz="1400">
                <a:solidFill>
                  <a:srgbClr val="004F80"/>
                </a:solidFill>
                <a:latin typeface="Times"/>
                <a:ea typeface="Times"/>
                <a:cs typeface="Arial"/>
              </a:defRPr>
            </a:lvl7pPr>
          </a:lstStyle>
          <a:p>
            <a:pPr lvl="0"/>
            <a:r>
              <a:rPr lang="de-DE" noProof="0" dirty="0"/>
              <a:t>Aufzählungen Arial; beginnend bei 20 </a:t>
            </a:r>
            <a:r>
              <a:rPr lang="de-DE" noProof="0" dirty="0" err="1"/>
              <a:t>pt</a:t>
            </a:r>
            <a:endParaRPr lang="de-DE" noProof="0" dirty="0"/>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latin typeface="BundesSans Office"/>
              </a:rPr>
              <a:t>Sechste Ebene</a:t>
            </a:r>
          </a:p>
          <a:p>
            <a:pPr lvl="6"/>
            <a:r>
              <a:rPr lang="de-DE" sz="1400" noProof="0" dirty="0">
                <a:latin typeface="BundesSans Office"/>
              </a:rPr>
              <a:t>Siebte Ebene</a:t>
            </a:r>
            <a:endParaRPr lang="de-DE" noProof="0" dirty="0"/>
          </a:p>
        </p:txBody>
      </p:sp>
      <p:pic>
        <p:nvPicPr>
          <p:cNvPr id="10" name="Bild 9"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1"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4"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29120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gross rechts">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616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 </a:t>
            </a:r>
            <a:br>
              <a:rPr lang="de-DE" dirty="0"/>
            </a:br>
            <a:br>
              <a:rPr lang="de-DE" dirty="0"/>
            </a:br>
            <a:endParaRPr lang="de-DE" dirty="0"/>
          </a:p>
        </p:txBody>
      </p:sp>
      <p:sp>
        <p:nvSpPr>
          <p:cNvPr id="6" name="Rectangle 19"/>
          <p:cNvSpPr>
            <a:spLocks noGrp="1" noChangeArrowheads="1"/>
          </p:cNvSpPr>
          <p:nvPr>
            <p:ph type="subTitle" idx="1" hasCustomPrompt="1"/>
          </p:nvPr>
        </p:nvSpPr>
        <p:spPr>
          <a:xfrm>
            <a:off x="467544" y="1628800"/>
            <a:ext cx="2556000" cy="4068000"/>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i="0" baseline="0" smtClean="0">
                <a:solidFill>
                  <a:srgbClr val="004F80"/>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3240448" y="1665256"/>
            <a:ext cx="5364000" cy="4068000"/>
          </a:xfrm>
          <a:prstGeom prst="rect">
            <a:avLst/>
          </a:prstGeom>
        </p:spPr>
        <p:txBody>
          <a:bodyPr/>
          <a:lstStyle>
            <a:lvl1pPr>
              <a:defRPr>
                <a:latin typeface="Times"/>
                <a:ea typeface="Times"/>
                <a:cs typeface="Times"/>
              </a:defRPr>
            </a:lvl1pPr>
          </a:lstStyle>
          <a:p>
            <a:endParaRPr lang="de-DE" dirty="0"/>
          </a:p>
        </p:txBody>
      </p:sp>
      <p:pic>
        <p:nvPicPr>
          <p:cNvPr id="11" name="Bild 10"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2"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5"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3" name="Grafik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364788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gross links">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616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 </a:t>
            </a:r>
            <a:br>
              <a:rPr lang="de-DE" dirty="0"/>
            </a:br>
            <a:br>
              <a:rPr lang="de-DE" dirty="0"/>
            </a:br>
            <a:endParaRPr lang="de-DE" dirty="0"/>
          </a:p>
        </p:txBody>
      </p:sp>
      <p:sp>
        <p:nvSpPr>
          <p:cNvPr id="6" name="Rectangle 19"/>
          <p:cNvSpPr>
            <a:spLocks noGrp="1" noChangeArrowheads="1"/>
          </p:cNvSpPr>
          <p:nvPr>
            <p:ph type="subTitle" idx="1" hasCustomPrompt="1"/>
          </p:nvPr>
        </p:nvSpPr>
        <p:spPr>
          <a:xfrm>
            <a:off x="6084168" y="1628800"/>
            <a:ext cx="2556000" cy="4068000"/>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rgbClr val="004F80"/>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467544" y="1628800"/>
            <a:ext cx="5364000" cy="4068000"/>
          </a:xfrm>
          <a:prstGeom prst="rect">
            <a:avLst/>
          </a:prstGeom>
        </p:spPr>
        <p:txBody>
          <a:bodyPr/>
          <a:lstStyle>
            <a:lvl1pPr>
              <a:defRPr>
                <a:latin typeface="Times"/>
                <a:ea typeface="Times"/>
                <a:cs typeface="Times"/>
              </a:defRPr>
            </a:lvl1pPr>
          </a:lstStyle>
          <a:p>
            <a:endParaRPr lang="de-DE" dirty="0"/>
          </a:p>
        </p:txBody>
      </p:sp>
      <p:pic>
        <p:nvPicPr>
          <p:cNvPr id="11" name="Bild 10"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2"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5"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3" name="Grafik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199398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l">
              <a:defRPr sz="3600">
                <a:latin typeface="+mj-lt"/>
                <a:cs typeface="Arial" pitchFamily="34" charset="0"/>
              </a:defRPr>
            </a:lvl1pPr>
          </a:lstStyle>
          <a:p>
            <a:r>
              <a:rPr lang="de-DE" dirty="0"/>
              <a:t>Mastertitelformat bearbeiten</a:t>
            </a:r>
          </a:p>
        </p:txBody>
      </p:sp>
      <p:sp>
        <p:nvSpPr>
          <p:cNvPr id="3" name="Inhaltsplatzhalter 2"/>
          <p:cNvSpPr>
            <a:spLocks noGrp="1"/>
          </p:cNvSpPr>
          <p:nvPr>
            <p:ph idx="1"/>
          </p:nvPr>
        </p:nvSpPr>
        <p:spPr>
          <a:xfrm>
            <a:off x="457200" y="1600200"/>
            <a:ext cx="8229600" cy="4525963"/>
          </a:xfrm>
          <a:prstGeom prst="rect">
            <a:avLst/>
          </a:prstGeom>
        </p:spPr>
        <p:txBody>
          <a:bodyPr/>
          <a:lstStyle>
            <a:lvl1pPr marL="342900" indent="-342900">
              <a:buClr>
                <a:srgbClr val="7AB800"/>
              </a:buClr>
              <a:buFont typeface="Wingdings" pitchFamily="2" charset="2"/>
              <a:buChar char="§"/>
              <a:defRPr sz="2400">
                <a:latin typeface="+mn-lt"/>
                <a:cs typeface="Arial" pitchFamily="34" charset="0"/>
              </a:defRPr>
            </a:lvl1pPr>
            <a:lvl2pPr marL="742950" indent="-285750">
              <a:buClr>
                <a:srgbClr val="7AB800"/>
              </a:buClr>
              <a:buFont typeface="Wingdings" pitchFamily="2" charset="2"/>
              <a:buChar char="§"/>
              <a:defRPr sz="2000">
                <a:latin typeface="+mn-lt"/>
                <a:cs typeface="Arial" pitchFamily="34" charset="0"/>
              </a:defRPr>
            </a:lvl2pPr>
            <a:lvl3pPr marL="1143000" indent="-228600">
              <a:buClr>
                <a:srgbClr val="7AB800"/>
              </a:buClr>
              <a:buFont typeface="Wingdings" pitchFamily="2" charset="2"/>
              <a:buChar char="§"/>
              <a:defRPr sz="1800">
                <a:latin typeface="+mn-lt"/>
                <a:cs typeface="Arial" pitchFamily="34" charset="0"/>
              </a:defRPr>
            </a:lvl3pPr>
            <a:lvl4pPr marL="1600200" indent="-228600">
              <a:buClr>
                <a:srgbClr val="7AB800"/>
              </a:buClr>
              <a:buFont typeface="Wingdings" pitchFamily="2" charset="2"/>
              <a:buChar char="§"/>
              <a:defRPr sz="1600">
                <a:latin typeface="+mn-lt"/>
                <a:cs typeface="Arial" pitchFamily="34" charset="0"/>
              </a:defRPr>
            </a:lvl4pPr>
            <a:lvl5pPr marL="2057400" indent="-228600">
              <a:buClr>
                <a:srgbClr val="7AB800"/>
              </a:buClr>
              <a:buFont typeface="Wingdings" pitchFamily="2" charset="2"/>
              <a:buChar char="§"/>
              <a:defRPr sz="1600">
                <a:latin typeface="+mn-lt"/>
                <a:cs typeface="Arial"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vollflaechi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616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 </a:t>
            </a:r>
            <a:br>
              <a:rPr lang="de-DE" dirty="0"/>
            </a:br>
            <a:br>
              <a:rPr lang="de-DE" dirty="0"/>
            </a:br>
            <a:endParaRPr lang="de-DE" dirty="0"/>
          </a:p>
        </p:txBody>
      </p:sp>
      <p:sp>
        <p:nvSpPr>
          <p:cNvPr id="8" name="Bildplatzhalter 7"/>
          <p:cNvSpPr>
            <a:spLocks noGrp="1"/>
          </p:cNvSpPr>
          <p:nvPr>
            <p:ph type="pic" sz="quarter" idx="10"/>
          </p:nvPr>
        </p:nvSpPr>
        <p:spPr>
          <a:xfrm>
            <a:off x="467544" y="1665256"/>
            <a:ext cx="8172000" cy="4068000"/>
          </a:xfrm>
          <a:prstGeom prst="rect">
            <a:avLst/>
          </a:prstGeom>
        </p:spPr>
        <p:txBody>
          <a:bodyPr/>
          <a:lstStyle>
            <a:lvl1pPr>
              <a:defRPr>
                <a:latin typeface="Times"/>
                <a:ea typeface="Times"/>
                <a:cs typeface="Times"/>
              </a:defRPr>
            </a:lvl1pPr>
          </a:lstStyle>
          <a:p>
            <a:endParaRPr lang="de-DE" dirty="0"/>
          </a:p>
        </p:txBody>
      </p:sp>
      <p:pic>
        <p:nvPicPr>
          <p:cNvPr id="10" name="Bild 9"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1"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4"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2119276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m vollflaechi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5616000"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 </a:t>
            </a:r>
            <a:br>
              <a:rPr lang="de-DE" dirty="0"/>
            </a:br>
            <a:br>
              <a:rPr lang="de-DE" dirty="0"/>
            </a:br>
            <a:endParaRPr lang="de-DE" dirty="0"/>
          </a:p>
        </p:txBody>
      </p:sp>
      <p:sp>
        <p:nvSpPr>
          <p:cNvPr id="9" name="Diagrammplatzhalter 8"/>
          <p:cNvSpPr>
            <a:spLocks noGrp="1"/>
          </p:cNvSpPr>
          <p:nvPr>
            <p:ph type="chart" sz="quarter" idx="12"/>
          </p:nvPr>
        </p:nvSpPr>
        <p:spPr>
          <a:xfrm>
            <a:off x="468313" y="1665256"/>
            <a:ext cx="8172000" cy="4068000"/>
          </a:xfrm>
          <a:prstGeom prst="rect">
            <a:avLst/>
          </a:prstGeom>
        </p:spPr>
        <p:txBody>
          <a:bodyPr/>
          <a:lstStyle>
            <a:lvl1pPr>
              <a:defRPr>
                <a:latin typeface="Times"/>
                <a:ea typeface="Times"/>
                <a:cs typeface="Times"/>
              </a:defRPr>
            </a:lvl1pPr>
          </a:lstStyle>
          <a:p>
            <a:endParaRPr lang="de-DE" dirty="0"/>
          </a:p>
        </p:txBody>
      </p:sp>
      <p:pic>
        <p:nvPicPr>
          <p:cNvPr id="14" name="Bild 13" descr="BMWi_Office_Farbe_en.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936534"/>
            <a:ext cx="1440160" cy="837302"/>
          </a:xfrm>
          <a:prstGeom prst="rect">
            <a:avLst/>
          </a:prstGeom>
        </p:spPr>
      </p:pic>
      <p:pic>
        <p:nvPicPr>
          <p:cNvPr id="11"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3"/>
          <a:srcRect/>
          <a:stretch>
            <a:fillRect/>
          </a:stretch>
        </p:blipFill>
        <p:spPr bwMode="auto">
          <a:xfrm>
            <a:off x="1891940" y="6002475"/>
            <a:ext cx="1239900" cy="594877"/>
          </a:xfrm>
          <a:prstGeom prst="rect">
            <a:avLst/>
          </a:prstGeom>
          <a:noFill/>
        </p:spPr>
      </p:pic>
      <p:sp>
        <p:nvSpPr>
          <p:cNvPr id="16" name="Fußzeilenplatzhalter 5"/>
          <p:cNvSpPr>
            <a:spLocks noGrp="1"/>
          </p:cNvSpPr>
          <p:nvPr>
            <p:ph type="ftr" sz="quarter" idx="11"/>
          </p:nvPr>
        </p:nvSpPr>
        <p:spPr>
          <a:xfrm>
            <a:off x="5760000" y="6309320"/>
            <a:ext cx="2895600" cy="365125"/>
          </a:xfrm>
          <a:prstGeom prst="rect">
            <a:avLst/>
          </a:prstGeom>
        </p:spPr>
        <p:txBody>
          <a:bodyPr/>
          <a:lstStyle>
            <a:lvl1pPr algn="r">
              <a:defRPr sz="700">
                <a:solidFill>
                  <a:schemeClr val="bg1">
                    <a:lumMod val="50000"/>
                  </a:schemeClr>
                </a:solidFill>
                <a:latin typeface="Arial"/>
                <a:cs typeface="Arial"/>
              </a:defRPr>
            </a:lvl1pPr>
          </a:lstStyle>
          <a:p>
            <a:r>
              <a:rPr lang="de-DE" dirty="0"/>
              <a:t>TT.MM.JJJJ | Seite </a:t>
            </a:r>
            <a:fld id="{8CAB733D-9E84-9F44-9136-8F006C5FEB75}" type="slidenum">
              <a:rPr lang="de-DE" smtClean="0"/>
              <a:pPr/>
              <a:t>‹#›</a:t>
            </a:fld>
            <a:endParaRPr lang="de-DE" dirty="0"/>
          </a:p>
        </p:txBody>
      </p: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888" y="6057597"/>
            <a:ext cx="1051560" cy="484632"/>
          </a:xfrm>
          <a:prstGeom prst="rect">
            <a:avLst/>
          </a:prstGeom>
        </p:spPr>
      </p:pic>
    </p:spTree>
    <p:extLst>
      <p:ext uri="{BB962C8B-B14F-4D97-AF65-F5344CB8AC3E}">
        <p14:creationId xmlns:p14="http://schemas.microsoft.com/office/powerpoint/2010/main" val="33643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de-DE"/>
              <a:t>Mastertitelformat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4000">
                <a:latin typeface="Arial" pitchFamily="34" charset="0"/>
                <a:cs typeface="Arial" pitchFamily="34" charset="0"/>
              </a:defRPr>
            </a:lvl1pPr>
          </a:lstStyle>
          <a:p>
            <a:r>
              <a:rPr lang="de-DE"/>
              <a:t>Mastertitelformat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de-DE"/>
              <a:t>Mastertitelformat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de-DE"/>
              <a:t>Mastertitelformat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de-DE"/>
              <a:t>Mastertitelformat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0CC2C52-2B95-4031-A5EE-3BEA614C7AD7}" type="datetimeFigureOut">
              <a:rPr lang="de-DE" smtClean="0"/>
              <a:pPr/>
              <a:t>24.09.2019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B46CE5B9-8EC3-4E75-B710-EA2230FCC137}"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userDrawn="1"/>
        </p:nvSpPr>
        <p:spPr>
          <a:xfrm>
            <a:off x="7416316" y="6093296"/>
            <a:ext cx="1727684" cy="540060"/>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 name="Rechteck 14"/>
          <p:cNvSpPr/>
          <p:nvPr userDrawn="1"/>
        </p:nvSpPr>
        <p:spPr>
          <a:xfrm>
            <a:off x="467543" y="6093296"/>
            <a:ext cx="6819081" cy="540060"/>
          </a:xfrm>
          <a:prstGeom prst="rect">
            <a:avLst/>
          </a:prstGeom>
          <a:solidFill>
            <a:srgbClr val="700852"/>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 name="Textfeld 15"/>
          <p:cNvSpPr txBox="1"/>
          <p:nvPr userDrawn="1"/>
        </p:nvSpPr>
        <p:spPr>
          <a:xfrm>
            <a:off x="539552" y="6129300"/>
            <a:ext cx="5400600" cy="638636"/>
          </a:xfrm>
          <a:prstGeom prst="rect">
            <a:avLst/>
          </a:prstGeom>
          <a:noFill/>
        </p:spPr>
        <p:txBody>
          <a:bodyPr wrap="square" rtlCol="0">
            <a:spAutoFit/>
          </a:bodyPr>
          <a:lstStyle/>
          <a:p>
            <a:pPr>
              <a:spcAft>
                <a:spcPts val="200"/>
              </a:spcAft>
            </a:pPr>
            <a:r>
              <a:rPr lang="en-US" sz="1100" kern="1200" dirty="0">
                <a:solidFill>
                  <a:schemeClr val="bg1"/>
                </a:solidFill>
                <a:latin typeface="Arial"/>
                <a:ea typeface="+mn-ea"/>
                <a:cs typeface="Arial"/>
              </a:rPr>
              <a:t>AHK Business trip Conference on “Photovoltaic &amp; Smart Grids in Vietnam”</a:t>
            </a:r>
          </a:p>
          <a:p>
            <a:r>
              <a:rPr lang="de-DE" sz="1100" dirty="0">
                <a:solidFill>
                  <a:schemeClr val="bg1"/>
                </a:solidFill>
                <a:latin typeface="Arial"/>
                <a:cs typeface="Arial"/>
              </a:rPr>
              <a:t>Univ.-Prof.</a:t>
            </a:r>
            <a:r>
              <a:rPr lang="de-DE" sz="1100" baseline="0" dirty="0">
                <a:solidFill>
                  <a:schemeClr val="bg1"/>
                </a:solidFill>
                <a:latin typeface="Arial"/>
                <a:cs typeface="Arial"/>
              </a:rPr>
              <a:t> Dr.-Ing. Markus Zdrallek | </a:t>
            </a:r>
            <a:r>
              <a:rPr lang="en-US" sz="1100" baseline="0" dirty="0">
                <a:solidFill>
                  <a:schemeClr val="bg1"/>
                </a:solidFill>
                <a:latin typeface="Arial"/>
                <a:cs typeface="Arial"/>
              </a:rPr>
              <a:t>Institute of Power System Engineering</a:t>
            </a:r>
          </a:p>
          <a:p>
            <a:endParaRPr lang="de-DE" sz="1100" dirty="0">
              <a:solidFill>
                <a:schemeClr val="bg1"/>
              </a:solidFill>
              <a:latin typeface="Arial"/>
              <a:cs typeface="Arial"/>
            </a:endParaRPr>
          </a:p>
        </p:txBody>
      </p:sp>
      <p:sp>
        <p:nvSpPr>
          <p:cNvPr id="11" name="Text Box 11"/>
          <p:cNvSpPr txBox="1">
            <a:spLocks noChangeArrowheads="1"/>
          </p:cNvSpPr>
          <p:nvPr userDrawn="1"/>
        </p:nvSpPr>
        <p:spPr bwMode="auto">
          <a:xfrm>
            <a:off x="5618162" y="6336348"/>
            <a:ext cx="1541463" cy="169277"/>
          </a:xfrm>
          <a:prstGeom prst="rect">
            <a:avLst/>
          </a:prstGeom>
          <a:noFill/>
          <a:ln w="9525">
            <a:noFill/>
            <a:miter lim="800000"/>
            <a:headEnd/>
            <a:tailEnd/>
          </a:ln>
          <a:effectLst/>
        </p:spPr>
        <p:txBody>
          <a:bodyPr wrap="square" lIns="0" tIns="0" rIns="0" bIns="0">
            <a:prstTxWarp prst="textNoShape">
              <a:avLst/>
            </a:prstTxWarp>
            <a:spAutoFit/>
          </a:bodyPr>
          <a:lstStyle/>
          <a:p>
            <a:pPr algn="r" defTabSz="817563" eaLnBrk="0" hangingPunct="0"/>
            <a:r>
              <a:rPr lang="de-DE" sz="1100" b="0" dirty="0">
                <a:solidFill>
                  <a:schemeClr val="bg1"/>
                </a:solidFill>
                <a:latin typeface="Arial" pitchFamily="-116" charset="0"/>
                <a:ea typeface="Univers 55" charset="0"/>
              </a:rPr>
              <a:t>S</a:t>
            </a:r>
            <a:fld id="{1F391581-839D-4B85-BB59-5B7E5ACD7B46}" type="slidenum">
              <a:rPr lang="de-DE" sz="1100" b="0" smtClean="0">
                <a:solidFill>
                  <a:schemeClr val="bg1"/>
                </a:solidFill>
                <a:latin typeface="Arial" pitchFamily="-116" charset="0"/>
                <a:ea typeface="Univers 55" charset="0"/>
              </a:rPr>
              <a:pPr algn="r" defTabSz="817563" eaLnBrk="0" hangingPunct="0"/>
              <a:t>‹#›</a:t>
            </a:fld>
            <a:endParaRPr lang="de-DE" sz="1100" b="0" dirty="0">
              <a:solidFill>
                <a:schemeClr val="bg1"/>
              </a:solidFill>
              <a:latin typeface="Arial" pitchFamily="-116" charset="0"/>
              <a:ea typeface="Univers 55" charset="0"/>
            </a:endParaRPr>
          </a:p>
        </p:txBody>
      </p:sp>
      <p:pic>
        <p:nvPicPr>
          <p:cNvPr id="18" name="Bild 17" descr="BUW_Logo-weiss.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524328" y="6154700"/>
            <a:ext cx="1146086" cy="4175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0" y="0"/>
            <a:ext cx="9144000" cy="6172200"/>
          </a:xfrm>
          <a:prstGeom prst="rect">
            <a:avLst/>
          </a:prstGeom>
          <a:solidFill>
            <a:srgbClr val="004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dirty="0">
              <a:solidFill>
                <a:srgbClr val="004F80"/>
              </a:solidFill>
              <a:latin typeface="Neue Praxis" charset="0"/>
              <a:ea typeface="Times"/>
              <a:cs typeface="Times"/>
            </a:endParaRPr>
          </a:p>
        </p:txBody>
      </p:sp>
      <p:sp>
        <p:nvSpPr>
          <p:cNvPr id="17" name="Text Box 21"/>
          <p:cNvSpPr txBox="1">
            <a:spLocks noChangeArrowheads="1"/>
          </p:cNvSpPr>
          <p:nvPr userDrawn="1"/>
        </p:nvSpPr>
        <p:spPr bwMode="auto">
          <a:xfrm>
            <a:off x="900113" y="6172200"/>
            <a:ext cx="7593012" cy="468313"/>
          </a:xfrm>
          <a:prstGeom prst="rect">
            <a:avLst/>
          </a:prstGeom>
          <a:noFill/>
          <a:ln w="9525">
            <a:noFill/>
            <a:miter lim="800000"/>
            <a:headEnd/>
            <a:tailEnd/>
          </a:ln>
          <a:effectLst/>
        </p:spPr>
        <p:txBody>
          <a:bodyPr l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de-DE" sz="1600" dirty="0">
              <a:solidFill>
                <a:schemeClr val="tx2"/>
              </a:solidFill>
              <a:latin typeface="Times"/>
              <a:ea typeface="Times"/>
              <a:cs typeface="Times"/>
            </a:endParaRPr>
          </a:p>
        </p:txBody>
      </p:sp>
      <p:sp>
        <p:nvSpPr>
          <p:cNvPr id="19" name="Rectangle 18"/>
          <p:cNvSpPr txBox="1">
            <a:spLocks noChangeArrowheads="1"/>
          </p:cNvSpPr>
          <p:nvPr userDrawn="1"/>
        </p:nvSpPr>
        <p:spPr>
          <a:xfrm>
            <a:off x="899592" y="2844000"/>
            <a:ext cx="5112000" cy="719138"/>
          </a:xfrm>
          <a:prstGeom prst="rect">
            <a:avLst/>
          </a:prstGeom>
        </p:spPr>
        <p:txBody>
          <a:bodyPr/>
          <a:lstStyle>
            <a:lvl1pPr>
              <a:defRPr sz="3300" b="0" i="0">
                <a:solidFill>
                  <a:schemeClr val="bg1"/>
                </a:solidFill>
                <a:latin typeface="Times"/>
                <a:cs typeface="Time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300" b="0" i="0" u="none" strike="noStrike" kern="0" cap="none" spc="0" normalizeH="0" baseline="0" noProof="0" dirty="0">
                <a:ln>
                  <a:noFill/>
                </a:ln>
                <a:solidFill>
                  <a:schemeClr val="bg1"/>
                </a:solidFill>
                <a:effectLst/>
                <a:uLnTx/>
                <a:uFillTx/>
                <a:latin typeface="Times"/>
                <a:ea typeface="Times"/>
                <a:cs typeface="Times"/>
              </a:rPr>
              <a:t>Headline Times 33 </a:t>
            </a:r>
            <a:r>
              <a:rPr kumimoji="0" lang="de-DE" sz="3300" b="0" i="0" u="none" strike="noStrike" kern="0" cap="none" spc="0" normalizeH="0" baseline="0" noProof="0" dirty="0" err="1">
                <a:ln>
                  <a:noFill/>
                </a:ln>
                <a:solidFill>
                  <a:schemeClr val="bg1"/>
                </a:solidFill>
                <a:effectLst/>
                <a:uLnTx/>
                <a:uFillTx/>
                <a:latin typeface="Times"/>
                <a:ea typeface="Times"/>
                <a:cs typeface="Times"/>
              </a:rPr>
              <a:t>pt</a:t>
            </a:r>
            <a:endParaRPr kumimoji="0" lang="de-DE" sz="3300" b="0" i="0" u="none" strike="noStrike" kern="0" cap="none" spc="0" normalizeH="0" baseline="0" noProof="0" dirty="0">
              <a:ln>
                <a:noFill/>
              </a:ln>
              <a:solidFill>
                <a:schemeClr val="bg1"/>
              </a:solidFill>
              <a:effectLst/>
              <a:uLnTx/>
              <a:uFillTx/>
              <a:latin typeface="Times"/>
              <a:ea typeface="Times"/>
              <a:cs typeface="Times"/>
            </a:endParaRPr>
          </a:p>
        </p:txBody>
      </p:sp>
      <p:sp>
        <p:nvSpPr>
          <p:cNvPr id="20" name="Rectangle 19"/>
          <p:cNvSpPr txBox="1">
            <a:spLocks noChangeArrowheads="1"/>
          </p:cNvSpPr>
          <p:nvPr userDrawn="1"/>
        </p:nvSpPr>
        <p:spPr>
          <a:xfrm>
            <a:off x="899592" y="3717032"/>
            <a:ext cx="5112000" cy="431800"/>
          </a:xfrm>
          <a:prstGeom prst="rect">
            <a:avLst/>
          </a:prstGeom>
        </p:spPr>
        <p:txBody>
          <a:bodyPr tIns="36000" rIns="36000" bIns="36000"/>
          <a:lstStyle>
            <a:lvl1pPr marL="0" indent="0">
              <a:buFont typeface="Wingdings 3" charset="2"/>
              <a:buNone/>
              <a:defRPr sz="2000" b="0" i="0">
                <a:solidFill>
                  <a:schemeClr val="bg1"/>
                </a:solidFill>
                <a:latin typeface="Arial"/>
                <a:cs typeface="Arial"/>
              </a:defRPr>
            </a:lvl1pPr>
          </a:lstStyle>
          <a:p>
            <a:pPr marL="0" marR="0" lvl="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a:pPr>
            <a:r>
              <a:rPr kumimoji="0" lang="de-DE" sz="2000" b="0" i="0" u="none" strike="noStrike" kern="0" cap="none" spc="0" normalizeH="0" baseline="0" noProof="0" dirty="0" err="1">
                <a:ln>
                  <a:noFill/>
                </a:ln>
                <a:solidFill>
                  <a:schemeClr val="bg1"/>
                </a:solidFill>
                <a:effectLst/>
                <a:uLnTx/>
                <a:uFillTx/>
                <a:latin typeface="Arial"/>
                <a:ea typeface="Times"/>
                <a:cs typeface="Arial"/>
              </a:rPr>
              <a:t>Subline</a:t>
            </a:r>
            <a:r>
              <a:rPr kumimoji="0" lang="de-DE" sz="2000" b="0" i="0" u="none" strike="noStrike" kern="0" cap="none" spc="0" normalizeH="0" baseline="0" noProof="0" dirty="0">
                <a:ln>
                  <a:noFill/>
                </a:ln>
                <a:solidFill>
                  <a:schemeClr val="bg1"/>
                </a:solidFill>
                <a:effectLst/>
                <a:uLnTx/>
                <a:uFillTx/>
                <a:latin typeface="Arial"/>
                <a:ea typeface="Times"/>
                <a:cs typeface="Arial"/>
              </a:rPr>
              <a:t> Arial 20pt</a:t>
            </a:r>
          </a:p>
        </p:txBody>
      </p:sp>
      <p:sp>
        <p:nvSpPr>
          <p:cNvPr id="16" name="Rectangle 14"/>
          <p:cNvSpPr>
            <a:spLocks noChangeArrowheads="1"/>
          </p:cNvSpPr>
          <p:nvPr userDrawn="1"/>
        </p:nvSpPr>
        <p:spPr bwMode="auto">
          <a:xfrm>
            <a:off x="146050" y="179388"/>
            <a:ext cx="8839200" cy="1296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dirty="0">
              <a:solidFill>
                <a:srgbClr val="004F80"/>
              </a:solidFill>
              <a:latin typeface="Neue Praxis" charset="0"/>
              <a:ea typeface="Times"/>
              <a:cs typeface="Times"/>
            </a:endParaRPr>
          </a:p>
        </p:txBody>
      </p:sp>
      <p:pic>
        <p:nvPicPr>
          <p:cNvPr id="11" name="Bild 10" descr="BMWi_Office_Farbe_en.bmp"/>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9512" y="188640"/>
            <a:ext cx="2184416" cy="1270009"/>
          </a:xfrm>
          <a:prstGeom prst="rect">
            <a:avLst/>
          </a:prstGeom>
        </p:spPr>
      </p:pic>
      <p:pic>
        <p:nvPicPr>
          <p:cNvPr id="13" name="Picture 2" descr="R:\EIENEFF-EEE\03_Öffentlichkeitsarbeit\03_Kommunikation-Marketing\09_Logos\Mittelstand_Global_Energie\Inland\RGB\BMWi_Mittelstand_Global_Energie_RGB_Schutzraum.jpg"/>
          <p:cNvPicPr>
            <a:picLocks noChangeAspect="1" noChangeArrowheads="1"/>
          </p:cNvPicPr>
          <p:nvPr userDrawn="1"/>
        </p:nvPicPr>
        <p:blipFill>
          <a:blip r:embed="rId11"/>
          <a:srcRect/>
          <a:stretch>
            <a:fillRect/>
          </a:stretch>
        </p:blipFill>
        <p:spPr bwMode="auto">
          <a:xfrm>
            <a:off x="6243066" y="182017"/>
            <a:ext cx="2649414" cy="1271131"/>
          </a:xfrm>
          <a:prstGeom prst="rect">
            <a:avLst/>
          </a:prstGeom>
          <a:noFill/>
        </p:spPr>
      </p:pic>
      <p:pic>
        <p:nvPicPr>
          <p:cNvPr id="2" name="Grafik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3690" y="6266923"/>
            <a:ext cx="1051560" cy="484632"/>
          </a:xfrm>
          <a:prstGeom prst="rect">
            <a:avLst/>
          </a:prstGeom>
        </p:spPr>
      </p:pic>
    </p:spTree>
    <p:extLst>
      <p:ext uri="{BB962C8B-B14F-4D97-AF65-F5344CB8AC3E}">
        <p14:creationId xmlns:p14="http://schemas.microsoft.com/office/powerpoint/2010/main" val="35937254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hdr="0" dt="0"/>
  <p:txStyles>
    <p:titleStyle>
      <a:lvl1pPr algn="l" rtl="0" eaLnBrk="0" fontAlgn="base" hangingPunct="0">
        <a:spcBef>
          <a:spcPct val="0"/>
        </a:spcBef>
        <a:spcAft>
          <a:spcPct val="0"/>
        </a:spcAft>
        <a:defRPr sz="2800">
          <a:solidFill>
            <a:srgbClr val="004F80"/>
          </a:solidFill>
          <a:latin typeface="BundesSerif Office" pitchFamily="18" charset="0"/>
          <a:ea typeface="+mj-ea"/>
          <a:cs typeface="Times"/>
        </a:defRPr>
      </a:lvl1pPr>
      <a:lvl2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2pPr>
      <a:lvl3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3pPr>
      <a:lvl4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4pPr>
      <a:lvl5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5pPr>
      <a:lvl6pPr marL="4572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6pPr>
      <a:lvl7pPr marL="9144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7pPr>
      <a:lvl8pPr marL="13716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8pPr>
      <a:lvl9pPr marL="18288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9pPr>
    </p:titleStyle>
    <p:body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emf"/><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43"/>
          <p:cNvSpPr>
            <a:spLocks noGrp="1"/>
          </p:cNvSpPr>
          <p:nvPr>
            <p:ph type="ctrTitle"/>
          </p:nvPr>
        </p:nvSpPr>
        <p:spPr>
          <a:xfrm>
            <a:off x="396158" y="1844824"/>
            <a:ext cx="7638233" cy="719138"/>
          </a:xfrm>
        </p:spPr>
        <p:txBody>
          <a:bodyPr/>
          <a:lstStyle/>
          <a:p>
            <a:r>
              <a:rPr lang="en-US" sz="3200" dirty="0"/>
              <a:t>Smart Grids for the German „</a:t>
            </a:r>
            <a:r>
              <a:rPr lang="en-US" sz="3200" dirty="0" err="1"/>
              <a:t>Energiewende</a:t>
            </a:r>
            <a:r>
              <a:rPr lang="en-US" sz="3200" dirty="0"/>
              <a:t>“</a:t>
            </a:r>
            <a:endParaRPr lang="de-DE" dirty="0"/>
          </a:p>
        </p:txBody>
      </p:sp>
      <p:sp>
        <p:nvSpPr>
          <p:cNvPr id="45" name="Untertitel 44"/>
          <p:cNvSpPr>
            <a:spLocks noGrp="1"/>
          </p:cNvSpPr>
          <p:nvPr>
            <p:ph type="subTitle" idx="1"/>
          </p:nvPr>
        </p:nvSpPr>
        <p:spPr>
          <a:xfrm>
            <a:off x="416706" y="2563962"/>
            <a:ext cx="5112000" cy="431800"/>
          </a:xfrm>
        </p:spPr>
        <p:txBody>
          <a:bodyPr/>
          <a:lstStyle/>
          <a:p>
            <a:pPr>
              <a:spcBef>
                <a:spcPts val="0"/>
              </a:spcBef>
            </a:pPr>
            <a:r>
              <a:rPr lang="de-DE" dirty="0"/>
              <a:t>Prof. Dr.-Ing. Markus Zdrallek</a:t>
            </a:r>
            <a:br>
              <a:rPr lang="de-DE" dirty="0"/>
            </a:br>
            <a:r>
              <a:rPr lang="de-DE" dirty="0"/>
              <a:t>Wuppertal University</a:t>
            </a:r>
          </a:p>
          <a:p>
            <a:pPr>
              <a:spcBef>
                <a:spcPts val="0"/>
              </a:spcBef>
            </a:pPr>
            <a:endParaRPr lang="de-DE" sz="1000" dirty="0"/>
          </a:p>
          <a:p>
            <a:r>
              <a:rPr lang="en-US" dirty="0"/>
              <a:t>22</a:t>
            </a:r>
            <a:r>
              <a:rPr lang="en-US" baseline="30000" dirty="0"/>
              <a:t>nd</a:t>
            </a:r>
            <a:r>
              <a:rPr lang="en-US" dirty="0"/>
              <a:t> of October 2019</a:t>
            </a:r>
            <a:endParaRPr lang="de-DE" dirty="0"/>
          </a:p>
          <a:p>
            <a:r>
              <a:rPr lang="de-DE" dirty="0"/>
              <a:t>Hanoi, Vietnam</a:t>
            </a:r>
          </a:p>
        </p:txBody>
      </p:sp>
    </p:spTree>
    <p:extLst>
      <p:ext uri="{BB962C8B-B14F-4D97-AF65-F5344CB8AC3E}">
        <p14:creationId xmlns:p14="http://schemas.microsoft.com/office/powerpoint/2010/main" val="11756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
          <p:cNvSpPr>
            <a:spLocks noGrp="1"/>
          </p:cNvSpPr>
          <p:nvPr>
            <p:ph idx="1"/>
          </p:nvPr>
        </p:nvSpPr>
        <p:spPr>
          <a:xfrm>
            <a:off x="175092" y="1540928"/>
            <a:ext cx="3092824" cy="4525963"/>
          </a:xfrm>
        </p:spPr>
        <p:txBody>
          <a:bodyPr/>
          <a:lstStyle/>
          <a:p>
            <a:r>
              <a:rPr lang="en-US" dirty="0"/>
              <a:t>Transferring the Concept to Medium-Voltage level</a:t>
            </a:r>
          </a:p>
          <a:p>
            <a:r>
              <a:rPr lang="en-US" dirty="0"/>
              <a:t>Ensures cost-efficient integration of distributed generation on </a:t>
            </a:r>
            <a:r>
              <a:rPr lang="en-US" b="1" dirty="0"/>
              <a:t>all</a:t>
            </a:r>
            <a:r>
              <a:rPr lang="en-US" dirty="0"/>
              <a:t> </a:t>
            </a:r>
            <a:r>
              <a:rPr lang="en-US" b="1" dirty="0"/>
              <a:t>distribution levels</a:t>
            </a:r>
          </a:p>
        </p:txBody>
      </p:sp>
      <p:sp>
        <p:nvSpPr>
          <p:cNvPr id="3" name="Titel 2"/>
          <p:cNvSpPr>
            <a:spLocks noGrp="1"/>
          </p:cNvSpPr>
          <p:nvPr>
            <p:ph type="title"/>
          </p:nvPr>
        </p:nvSpPr>
        <p:spPr>
          <a:xfrm>
            <a:off x="457199" y="274638"/>
            <a:ext cx="7906871" cy="1143000"/>
          </a:xfrm>
        </p:spPr>
        <p:txBody>
          <a:bodyPr/>
          <a:lstStyle/>
          <a:p>
            <a:r>
              <a:rPr lang="en-GB" dirty="0"/>
              <a:t>Smart Medium-Voltage Grids </a:t>
            </a:r>
            <a:endParaRPr lang="de-DE" dirty="0"/>
          </a:p>
        </p:txBody>
      </p:sp>
      <p:pic>
        <p:nvPicPr>
          <p:cNvPr id="4098" name="Picture 2"/>
          <p:cNvPicPr>
            <a:picLocks noChangeAspect="1" noChangeArrowheads="1"/>
          </p:cNvPicPr>
          <p:nvPr/>
        </p:nvPicPr>
        <p:blipFill>
          <a:blip r:embed="rId2"/>
          <a:srcRect/>
          <a:stretch>
            <a:fillRect/>
          </a:stretch>
        </p:blipFill>
        <p:spPr bwMode="auto">
          <a:xfrm>
            <a:off x="3375492" y="1143000"/>
            <a:ext cx="5649950" cy="44639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1923"/>
          <p:cNvGrpSpPr>
            <a:grpSpLocks/>
          </p:cNvGrpSpPr>
          <p:nvPr/>
        </p:nvGrpSpPr>
        <p:grpSpPr bwMode="auto">
          <a:xfrm>
            <a:off x="862258" y="750337"/>
            <a:ext cx="7314179" cy="5186690"/>
            <a:chOff x="2682603" y="16076659"/>
            <a:chExt cx="10152906" cy="7128408"/>
          </a:xfrm>
        </p:grpSpPr>
        <p:sp>
          <p:nvSpPr>
            <p:cNvPr id="8" name="Rechteck 7"/>
            <p:cNvSpPr/>
            <p:nvPr/>
          </p:nvSpPr>
          <p:spPr bwMode="auto">
            <a:xfrm rot="5400000">
              <a:off x="5346285" y="20827415"/>
              <a:ext cx="361816" cy="309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bwMode="auto">
            <a:xfrm rot="5400000">
              <a:off x="9378239" y="20827415"/>
              <a:ext cx="361816" cy="309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bwMode="auto">
            <a:xfrm rot="5400000">
              <a:off x="7435337" y="17804896"/>
              <a:ext cx="720457" cy="10079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bwMode="auto">
            <a:xfrm>
              <a:off x="11552902" y="17317625"/>
              <a:ext cx="720671" cy="488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p:nvSpPr>
          <p:spPr bwMode="auto">
            <a:xfrm>
              <a:off x="12041816" y="16581298"/>
              <a:ext cx="720671" cy="6179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p:cNvSpPr/>
            <p:nvPr/>
          </p:nvSpPr>
          <p:spPr bwMode="auto">
            <a:xfrm rot="5400000">
              <a:off x="11345067" y="16128782"/>
              <a:ext cx="749023" cy="165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bwMode="auto">
            <a:xfrm rot="5400000">
              <a:off x="6700381" y="12058881"/>
              <a:ext cx="749023" cy="8784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 name="Titel 2"/>
          <p:cNvSpPr>
            <a:spLocks noGrp="1"/>
          </p:cNvSpPr>
          <p:nvPr>
            <p:ph type="title"/>
          </p:nvPr>
        </p:nvSpPr>
        <p:spPr>
          <a:xfrm>
            <a:off x="457199" y="274638"/>
            <a:ext cx="8075068" cy="1143000"/>
          </a:xfrm>
        </p:spPr>
        <p:txBody>
          <a:bodyPr/>
          <a:lstStyle/>
          <a:p>
            <a:r>
              <a:rPr lang="de-DE" dirty="0"/>
              <a:t>Smart Meter Rollout in Germany</a:t>
            </a:r>
            <a:br>
              <a:rPr lang="en-US" dirty="0"/>
            </a:br>
            <a:endParaRPr lang="en-GB" dirty="0"/>
          </a:p>
        </p:txBody>
      </p:sp>
      <p:sp>
        <p:nvSpPr>
          <p:cNvPr id="40" name="Rechteck 39"/>
          <p:cNvSpPr/>
          <p:nvPr/>
        </p:nvSpPr>
        <p:spPr bwMode="auto">
          <a:xfrm>
            <a:off x="199178" y="4257762"/>
            <a:ext cx="8742395" cy="1100137"/>
          </a:xfrm>
          <a:prstGeom prst="rect">
            <a:avLst/>
          </a:prstGeom>
          <a:solidFill>
            <a:srgbClr val="1A74BC">
              <a:alpha val="7000"/>
            </a:srgbClr>
          </a:solidFill>
          <a:ln>
            <a:solidFill>
              <a:schemeClr val="accent2">
                <a:lumMod val="50000"/>
              </a:schemeClr>
            </a:solid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47" name="Rechteck 46"/>
          <p:cNvSpPr/>
          <p:nvPr/>
        </p:nvSpPr>
        <p:spPr bwMode="auto">
          <a:xfrm>
            <a:off x="199179" y="3190962"/>
            <a:ext cx="8743982" cy="1011237"/>
          </a:xfrm>
          <a:prstGeom prst="rect">
            <a:avLst/>
          </a:prstGeom>
          <a:solidFill>
            <a:srgbClr val="1A74BC">
              <a:alpha val="7000"/>
            </a:srgbClr>
          </a:solidFill>
          <a:ln>
            <a:solidFill>
              <a:schemeClr val="accent2">
                <a:lumMod val="50000"/>
              </a:schemeClr>
            </a:solid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48" name="Rechteck 47"/>
          <p:cNvSpPr/>
          <p:nvPr/>
        </p:nvSpPr>
        <p:spPr bwMode="auto">
          <a:xfrm>
            <a:off x="199178" y="1493924"/>
            <a:ext cx="8742395" cy="1633538"/>
          </a:xfrm>
          <a:prstGeom prst="rect">
            <a:avLst/>
          </a:prstGeom>
          <a:solidFill>
            <a:srgbClr val="1A74BC">
              <a:alpha val="7000"/>
            </a:srgbClr>
          </a:solidFill>
          <a:ln>
            <a:solidFill>
              <a:schemeClr val="accent2">
                <a:lumMod val="50000"/>
              </a:schemeClr>
            </a:solid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solidFill>
                <a:schemeClr val="accent6">
                  <a:lumMod val="75000"/>
                </a:schemeClr>
              </a:solidFill>
            </a:endParaRPr>
          </a:p>
        </p:txBody>
      </p:sp>
      <p:sp>
        <p:nvSpPr>
          <p:cNvPr id="49" name="Rechteck 48"/>
          <p:cNvSpPr/>
          <p:nvPr/>
        </p:nvSpPr>
        <p:spPr bwMode="auto">
          <a:xfrm>
            <a:off x="742135"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50" name="Rechteck 49"/>
          <p:cNvSpPr/>
          <p:nvPr/>
        </p:nvSpPr>
        <p:spPr bwMode="auto">
          <a:xfrm>
            <a:off x="1169173" y="1170074"/>
            <a:ext cx="407987"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54" name="Rechteck 53"/>
          <p:cNvSpPr/>
          <p:nvPr/>
        </p:nvSpPr>
        <p:spPr bwMode="auto">
          <a:xfrm>
            <a:off x="1591448" y="1168487"/>
            <a:ext cx="407987"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65" name="Rechteck 64"/>
          <p:cNvSpPr/>
          <p:nvPr/>
        </p:nvSpPr>
        <p:spPr bwMode="auto">
          <a:xfrm>
            <a:off x="2885260"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66" name="Rechteck 65"/>
          <p:cNvSpPr/>
          <p:nvPr/>
        </p:nvSpPr>
        <p:spPr bwMode="auto">
          <a:xfrm>
            <a:off x="2458223"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67" name="Rechteck 66"/>
          <p:cNvSpPr/>
          <p:nvPr/>
        </p:nvSpPr>
        <p:spPr bwMode="auto">
          <a:xfrm>
            <a:off x="2023248"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68" name="Rechteck 67"/>
          <p:cNvSpPr/>
          <p:nvPr/>
        </p:nvSpPr>
        <p:spPr bwMode="auto">
          <a:xfrm>
            <a:off x="3318648"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69" name="Rechteck 68"/>
          <p:cNvSpPr/>
          <p:nvPr/>
        </p:nvSpPr>
        <p:spPr bwMode="auto">
          <a:xfrm>
            <a:off x="3750448"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0" name="Rechteck 69"/>
          <p:cNvSpPr/>
          <p:nvPr/>
        </p:nvSpPr>
        <p:spPr bwMode="auto">
          <a:xfrm>
            <a:off x="4179073"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1" name="Rechteck 70"/>
          <p:cNvSpPr/>
          <p:nvPr/>
        </p:nvSpPr>
        <p:spPr bwMode="auto">
          <a:xfrm>
            <a:off x="4612460"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2" name="Rechteck 71"/>
          <p:cNvSpPr/>
          <p:nvPr/>
        </p:nvSpPr>
        <p:spPr bwMode="auto">
          <a:xfrm>
            <a:off x="5047435" y="1170074"/>
            <a:ext cx="407988"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3" name="Rechteck 72"/>
          <p:cNvSpPr/>
          <p:nvPr/>
        </p:nvSpPr>
        <p:spPr bwMode="auto">
          <a:xfrm>
            <a:off x="5485585"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4" name="Rechteck 73"/>
          <p:cNvSpPr/>
          <p:nvPr/>
        </p:nvSpPr>
        <p:spPr bwMode="auto">
          <a:xfrm>
            <a:off x="5917385"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5" name="Rechteck 74"/>
          <p:cNvSpPr/>
          <p:nvPr/>
        </p:nvSpPr>
        <p:spPr bwMode="auto">
          <a:xfrm>
            <a:off x="6355535"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6" name="Rechteck 75"/>
          <p:cNvSpPr/>
          <p:nvPr/>
        </p:nvSpPr>
        <p:spPr bwMode="auto">
          <a:xfrm>
            <a:off x="6790510" y="1168487"/>
            <a:ext cx="409575" cy="280987"/>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7" name="Rechteck 76"/>
          <p:cNvSpPr/>
          <p:nvPr/>
        </p:nvSpPr>
        <p:spPr bwMode="auto">
          <a:xfrm>
            <a:off x="7220723"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8" name="Rechteck 77"/>
          <p:cNvSpPr/>
          <p:nvPr/>
        </p:nvSpPr>
        <p:spPr bwMode="auto">
          <a:xfrm>
            <a:off x="7662048"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79" name="Rechteck 78"/>
          <p:cNvSpPr/>
          <p:nvPr/>
        </p:nvSpPr>
        <p:spPr bwMode="auto">
          <a:xfrm>
            <a:off x="8100198" y="1170074"/>
            <a:ext cx="407987"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80" name="Rechteck 79"/>
          <p:cNvSpPr/>
          <p:nvPr/>
        </p:nvSpPr>
        <p:spPr bwMode="auto">
          <a:xfrm>
            <a:off x="8533585" y="1170074"/>
            <a:ext cx="409575" cy="280988"/>
          </a:xfrm>
          <a:prstGeom prst="rect">
            <a:avLst/>
          </a:prstGeom>
          <a:solidFill>
            <a:schemeClr val="accent1">
              <a:lumMod val="75000"/>
            </a:scheme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700" b="1" dirty="0"/>
          </a:p>
        </p:txBody>
      </p:sp>
      <p:sp>
        <p:nvSpPr>
          <p:cNvPr id="81" name="Rechteck 80"/>
          <p:cNvSpPr/>
          <p:nvPr/>
        </p:nvSpPr>
        <p:spPr bwMode="auto">
          <a:xfrm>
            <a:off x="742135"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2" name="Rechteck 81"/>
          <p:cNvSpPr/>
          <p:nvPr/>
        </p:nvSpPr>
        <p:spPr bwMode="auto">
          <a:xfrm>
            <a:off x="1169173" y="1517737"/>
            <a:ext cx="407987"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3" name="Rechteck 82"/>
          <p:cNvSpPr/>
          <p:nvPr/>
        </p:nvSpPr>
        <p:spPr bwMode="auto">
          <a:xfrm>
            <a:off x="1596210"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4" name="Rechteck 83"/>
          <p:cNvSpPr/>
          <p:nvPr/>
        </p:nvSpPr>
        <p:spPr bwMode="auto">
          <a:xfrm>
            <a:off x="2023248"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5" name="Rechteck 84"/>
          <p:cNvSpPr/>
          <p:nvPr/>
        </p:nvSpPr>
        <p:spPr bwMode="auto">
          <a:xfrm>
            <a:off x="2453460" y="1517737"/>
            <a:ext cx="407988"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6" name="Rechteck 85"/>
          <p:cNvSpPr/>
          <p:nvPr/>
        </p:nvSpPr>
        <p:spPr bwMode="auto">
          <a:xfrm>
            <a:off x="3315473" y="1517737"/>
            <a:ext cx="407987"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7" name="Rechteck 86"/>
          <p:cNvSpPr/>
          <p:nvPr/>
        </p:nvSpPr>
        <p:spPr bwMode="auto">
          <a:xfrm>
            <a:off x="2882085"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8" name="Rechteck 87"/>
          <p:cNvSpPr/>
          <p:nvPr/>
        </p:nvSpPr>
        <p:spPr bwMode="auto">
          <a:xfrm>
            <a:off x="3747273"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89" name="Rechteck 88"/>
          <p:cNvSpPr/>
          <p:nvPr/>
        </p:nvSpPr>
        <p:spPr bwMode="auto">
          <a:xfrm>
            <a:off x="4179073"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0" name="Rechteck 89"/>
          <p:cNvSpPr/>
          <p:nvPr/>
        </p:nvSpPr>
        <p:spPr bwMode="auto">
          <a:xfrm>
            <a:off x="4610873"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1" name="Rechteck 90"/>
          <p:cNvSpPr/>
          <p:nvPr/>
        </p:nvSpPr>
        <p:spPr bwMode="auto">
          <a:xfrm>
            <a:off x="5047435" y="1517737"/>
            <a:ext cx="407988"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2" name="Rechteck 91"/>
          <p:cNvSpPr/>
          <p:nvPr/>
        </p:nvSpPr>
        <p:spPr bwMode="auto">
          <a:xfrm>
            <a:off x="5482410"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3" name="Rechteck 92"/>
          <p:cNvSpPr/>
          <p:nvPr/>
        </p:nvSpPr>
        <p:spPr bwMode="auto">
          <a:xfrm>
            <a:off x="5917385" y="15050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4" name="Rechteck 93"/>
          <p:cNvSpPr/>
          <p:nvPr/>
        </p:nvSpPr>
        <p:spPr bwMode="auto">
          <a:xfrm>
            <a:off x="6355535"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5" name="Rechteck 94"/>
          <p:cNvSpPr/>
          <p:nvPr/>
        </p:nvSpPr>
        <p:spPr bwMode="auto">
          <a:xfrm>
            <a:off x="6795273" y="1517737"/>
            <a:ext cx="407987"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6" name="Rechteck 95"/>
          <p:cNvSpPr/>
          <p:nvPr/>
        </p:nvSpPr>
        <p:spPr bwMode="auto">
          <a:xfrm>
            <a:off x="7220723"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7" name="Rechteck 96"/>
          <p:cNvSpPr/>
          <p:nvPr/>
        </p:nvSpPr>
        <p:spPr bwMode="auto">
          <a:xfrm>
            <a:off x="7662048"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8" name="Rechteck 97"/>
          <p:cNvSpPr/>
          <p:nvPr/>
        </p:nvSpPr>
        <p:spPr bwMode="auto">
          <a:xfrm>
            <a:off x="8097023" y="1517737"/>
            <a:ext cx="407987"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99" name="Rechteck 98"/>
          <p:cNvSpPr/>
          <p:nvPr/>
        </p:nvSpPr>
        <p:spPr bwMode="auto">
          <a:xfrm>
            <a:off x="8530410" y="1517737"/>
            <a:ext cx="409575" cy="3844925"/>
          </a:xfrm>
          <a:prstGeom prst="rect">
            <a:avLst/>
          </a:prstGeom>
          <a:solidFill>
            <a:srgbClr val="7DB423">
              <a:alpha val="4000"/>
            </a:srgbClr>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00" dirty="0"/>
          </a:p>
        </p:txBody>
      </p:sp>
      <p:sp>
        <p:nvSpPr>
          <p:cNvPr id="100" name="Pfeil nach rechts 99"/>
          <p:cNvSpPr/>
          <p:nvPr/>
        </p:nvSpPr>
        <p:spPr bwMode="auto">
          <a:xfrm>
            <a:off x="748485" y="1505037"/>
            <a:ext cx="1250950" cy="3844925"/>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Pilot </a:t>
            </a:r>
            <a:r>
              <a:rPr lang="de-DE" sz="1100" dirty="0" err="1"/>
              <a:t>phase</a:t>
            </a:r>
            <a:endParaRPr lang="de-DE" sz="1100" dirty="0"/>
          </a:p>
          <a:p>
            <a:pPr algn="ctr">
              <a:defRPr/>
            </a:pPr>
            <a:r>
              <a:rPr lang="de-DE" sz="1100" dirty="0"/>
              <a:t>SM-</a:t>
            </a:r>
            <a:r>
              <a:rPr lang="de-DE" sz="1100" dirty="0" err="1"/>
              <a:t>Sys</a:t>
            </a:r>
            <a:endParaRPr lang="de-DE" sz="1100" dirty="0"/>
          </a:p>
        </p:txBody>
      </p:sp>
      <p:sp>
        <p:nvSpPr>
          <p:cNvPr id="101" name="Rechteck 100"/>
          <p:cNvSpPr/>
          <p:nvPr/>
        </p:nvSpPr>
        <p:spPr bwMode="auto">
          <a:xfrm rot="16200000">
            <a:off x="-81792" y="3471934"/>
            <a:ext cx="1011237" cy="449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50" dirty="0"/>
              <a:t>Optional Installation SM-</a:t>
            </a:r>
            <a:r>
              <a:rPr lang="de-DE" sz="1050" dirty="0" err="1"/>
              <a:t>Sys</a:t>
            </a:r>
            <a:endParaRPr lang="de-DE" sz="1050" dirty="0"/>
          </a:p>
        </p:txBody>
      </p:sp>
      <p:sp>
        <p:nvSpPr>
          <p:cNvPr id="102" name="Pfeil nach rechts 101"/>
          <p:cNvSpPr/>
          <p:nvPr/>
        </p:nvSpPr>
        <p:spPr bwMode="auto">
          <a:xfrm>
            <a:off x="1999435" y="3700549"/>
            <a:ext cx="6956425" cy="444500"/>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Consumption &lt; 6.000 kWh/a (§29 (2), Nr. 1)</a:t>
            </a:r>
          </a:p>
        </p:txBody>
      </p:sp>
      <p:sp>
        <p:nvSpPr>
          <p:cNvPr id="103" name="Rechteck 102"/>
          <p:cNvSpPr/>
          <p:nvPr/>
        </p:nvSpPr>
        <p:spPr bwMode="auto">
          <a:xfrm rot="16200000">
            <a:off x="-397706" y="2090809"/>
            <a:ext cx="1643063" cy="449294"/>
          </a:xfrm>
          <a:prstGeom prst="rect">
            <a:avLst/>
          </a:prstGeom>
          <a:solidFill>
            <a:srgbClr val="004B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Mandatory</a:t>
            </a:r>
          </a:p>
          <a:p>
            <a:pPr algn="ctr">
              <a:defRPr/>
            </a:pPr>
            <a:r>
              <a:rPr lang="de-DE" sz="1100" dirty="0"/>
              <a:t>Installation SM-</a:t>
            </a:r>
            <a:r>
              <a:rPr lang="de-DE" sz="1100" dirty="0" err="1"/>
              <a:t>Sys</a:t>
            </a:r>
            <a:endParaRPr lang="de-DE" sz="1100" dirty="0"/>
          </a:p>
        </p:txBody>
      </p:sp>
      <p:sp>
        <p:nvSpPr>
          <p:cNvPr id="104" name="Pfeil nach rechts 103"/>
          <p:cNvSpPr/>
          <p:nvPr/>
        </p:nvSpPr>
        <p:spPr bwMode="auto">
          <a:xfrm>
            <a:off x="2021660" y="1501862"/>
            <a:ext cx="3440113" cy="769937"/>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Generating plants: Nominal power &gt; 7 kW (§29 (1), no. 2)</a:t>
            </a:r>
          </a:p>
        </p:txBody>
      </p:sp>
      <p:sp>
        <p:nvSpPr>
          <p:cNvPr id="105" name="Pfeil nach rechts 104"/>
          <p:cNvSpPr/>
          <p:nvPr/>
        </p:nvSpPr>
        <p:spPr bwMode="auto">
          <a:xfrm>
            <a:off x="2023248" y="3233824"/>
            <a:ext cx="6932612" cy="442913"/>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Generating plants: Nominal power 1-7 kW (§29 (2), no. 2)</a:t>
            </a:r>
          </a:p>
        </p:txBody>
      </p:sp>
      <p:sp>
        <p:nvSpPr>
          <p:cNvPr id="106" name="Pfeil nach rechts 105"/>
          <p:cNvSpPr/>
          <p:nvPr/>
        </p:nvSpPr>
        <p:spPr bwMode="auto">
          <a:xfrm>
            <a:off x="3758385" y="2778212"/>
            <a:ext cx="3454400" cy="368300"/>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Consumption 6.000 – 10.000 kWh/a (§29 (1), 1)</a:t>
            </a:r>
          </a:p>
        </p:txBody>
      </p:sp>
      <p:sp>
        <p:nvSpPr>
          <p:cNvPr id="107" name="Pfeil nach rechts 106"/>
          <p:cNvSpPr/>
          <p:nvPr/>
        </p:nvSpPr>
        <p:spPr bwMode="auto">
          <a:xfrm>
            <a:off x="2885260" y="2489287"/>
            <a:ext cx="3425825" cy="368300"/>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Consumption 10.000 – 20.000 kWh/a</a:t>
            </a:r>
          </a:p>
        </p:txBody>
      </p:sp>
      <p:sp>
        <p:nvSpPr>
          <p:cNvPr id="108" name="Pfeil nach rechts 107"/>
          <p:cNvSpPr/>
          <p:nvPr/>
        </p:nvSpPr>
        <p:spPr bwMode="auto">
          <a:xfrm>
            <a:off x="2018485" y="2174962"/>
            <a:ext cx="3417888" cy="368300"/>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Consumption &gt; 20.000  kWh/a (§21 (1), no. 3) </a:t>
            </a:r>
          </a:p>
        </p:txBody>
      </p:sp>
      <p:sp>
        <p:nvSpPr>
          <p:cNvPr id="109" name="Rechteck 108"/>
          <p:cNvSpPr/>
          <p:nvPr/>
        </p:nvSpPr>
        <p:spPr bwMode="auto">
          <a:xfrm rot="16200000">
            <a:off x="-128623" y="4585565"/>
            <a:ext cx="1104900" cy="449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Mandatory Installation Digital Meter</a:t>
            </a:r>
          </a:p>
        </p:txBody>
      </p:sp>
      <p:sp>
        <p:nvSpPr>
          <p:cNvPr id="110" name="Pfeil nach rechts 109"/>
          <p:cNvSpPr/>
          <p:nvPr/>
        </p:nvSpPr>
        <p:spPr bwMode="auto">
          <a:xfrm>
            <a:off x="2023248" y="4299037"/>
            <a:ext cx="6931025" cy="1033462"/>
          </a:xfrm>
          <a:prstGeom prst="rightArrow">
            <a:avLst/>
          </a:prstGeom>
          <a:solidFill>
            <a:srgbClr val="1A74BC"/>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100" dirty="0"/>
              <a:t>Smart Meter, </a:t>
            </a:r>
            <a:r>
              <a:rPr lang="en-US" sz="1100" dirty="0"/>
              <a:t>assuming no SM-Sys installed and economically justifiable</a:t>
            </a:r>
            <a:r>
              <a:rPr lang="de-DE" sz="1100" dirty="0"/>
              <a:t> (§29 (3))</a:t>
            </a:r>
          </a:p>
        </p:txBody>
      </p:sp>
      <p:sp>
        <p:nvSpPr>
          <p:cNvPr id="111" name="Textfeld 110"/>
          <p:cNvSpPr txBox="1"/>
          <p:nvPr/>
        </p:nvSpPr>
        <p:spPr>
          <a:xfrm>
            <a:off x="118248" y="5343612"/>
            <a:ext cx="9110662" cy="247650"/>
          </a:xfrm>
          <a:prstGeom prst="rect">
            <a:avLst/>
          </a:prstGeom>
          <a:noFill/>
        </p:spPr>
        <p:txBody>
          <a:bodyPr>
            <a:spAutoFit/>
          </a:bodyPr>
          <a:lstStyle/>
          <a:p>
            <a:pPr>
              <a:defRPr/>
            </a:pPr>
            <a:r>
              <a:rPr lang="en-US" sz="1000" dirty="0">
                <a:solidFill>
                  <a:schemeClr val="bg1">
                    <a:lumMod val="50000"/>
                  </a:schemeClr>
                </a:solidFill>
              </a:rPr>
              <a:t>Rollout process: mandatory installation for digital meters and smart meter systems. Source: Own representation based on the metering point operating act.</a:t>
            </a:r>
            <a:endParaRPr lang="de-DE" sz="1000" dirty="0">
              <a:solidFill>
                <a:schemeClr val="bg1">
                  <a:lumMod val="50000"/>
                </a:schemeClr>
              </a:solidFill>
            </a:endParaRPr>
          </a:p>
        </p:txBody>
      </p:sp>
      <p:sp>
        <p:nvSpPr>
          <p:cNvPr id="112" name="Textfeld 111"/>
          <p:cNvSpPr txBox="1"/>
          <p:nvPr/>
        </p:nvSpPr>
        <p:spPr>
          <a:xfrm>
            <a:off x="772298" y="1216112"/>
            <a:ext cx="404812"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2014</a:t>
            </a:r>
          </a:p>
        </p:txBody>
      </p:sp>
      <p:sp>
        <p:nvSpPr>
          <p:cNvPr id="113" name="Textfeld 112"/>
          <p:cNvSpPr txBox="1"/>
          <p:nvPr/>
        </p:nvSpPr>
        <p:spPr>
          <a:xfrm>
            <a:off x="1186635" y="1216112"/>
            <a:ext cx="404813"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2015</a:t>
            </a:r>
          </a:p>
        </p:txBody>
      </p:sp>
      <p:sp>
        <p:nvSpPr>
          <p:cNvPr id="114" name="Textfeld 113"/>
          <p:cNvSpPr txBox="1"/>
          <p:nvPr/>
        </p:nvSpPr>
        <p:spPr>
          <a:xfrm>
            <a:off x="2054998" y="1216112"/>
            <a:ext cx="404812"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2017</a:t>
            </a:r>
          </a:p>
        </p:txBody>
      </p:sp>
      <p:sp>
        <p:nvSpPr>
          <p:cNvPr id="115" name="Textfeld 114"/>
          <p:cNvSpPr txBox="1"/>
          <p:nvPr/>
        </p:nvSpPr>
        <p:spPr>
          <a:xfrm>
            <a:off x="1621610" y="1222462"/>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2016</a:t>
            </a:r>
          </a:p>
        </p:txBody>
      </p:sp>
      <p:sp>
        <p:nvSpPr>
          <p:cNvPr id="116" name="Textfeld 115"/>
          <p:cNvSpPr txBox="1"/>
          <p:nvPr/>
        </p:nvSpPr>
        <p:spPr>
          <a:xfrm>
            <a:off x="2478860" y="1222462"/>
            <a:ext cx="404813"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2018</a:t>
            </a:r>
          </a:p>
        </p:txBody>
      </p:sp>
      <p:sp>
        <p:nvSpPr>
          <p:cNvPr id="117" name="Textfeld 116"/>
          <p:cNvSpPr txBox="1"/>
          <p:nvPr/>
        </p:nvSpPr>
        <p:spPr>
          <a:xfrm>
            <a:off x="2893198" y="1222462"/>
            <a:ext cx="404812"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2019</a:t>
            </a:r>
          </a:p>
        </p:txBody>
      </p:sp>
      <p:sp>
        <p:nvSpPr>
          <p:cNvPr id="118" name="Textfeld 117"/>
          <p:cNvSpPr txBox="1"/>
          <p:nvPr/>
        </p:nvSpPr>
        <p:spPr>
          <a:xfrm>
            <a:off x="3771085" y="1222462"/>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2021</a:t>
            </a:r>
          </a:p>
        </p:txBody>
      </p:sp>
      <p:sp>
        <p:nvSpPr>
          <p:cNvPr id="119" name="Textfeld 118"/>
          <p:cNvSpPr txBox="1"/>
          <p:nvPr/>
        </p:nvSpPr>
        <p:spPr>
          <a:xfrm>
            <a:off x="4187010" y="1219287"/>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2022</a:t>
            </a:r>
          </a:p>
        </p:txBody>
      </p:sp>
      <p:sp>
        <p:nvSpPr>
          <p:cNvPr id="120" name="Textfeld 119"/>
          <p:cNvSpPr txBox="1"/>
          <p:nvPr/>
        </p:nvSpPr>
        <p:spPr>
          <a:xfrm>
            <a:off x="3323410" y="1225637"/>
            <a:ext cx="404813"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2020</a:t>
            </a:r>
          </a:p>
        </p:txBody>
      </p:sp>
      <p:sp>
        <p:nvSpPr>
          <p:cNvPr id="121" name="Textfeld 120"/>
          <p:cNvSpPr txBox="1"/>
          <p:nvPr/>
        </p:nvSpPr>
        <p:spPr>
          <a:xfrm>
            <a:off x="4631510" y="1217699"/>
            <a:ext cx="404813" cy="169863"/>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2023</a:t>
            </a:r>
          </a:p>
        </p:txBody>
      </p:sp>
      <p:sp>
        <p:nvSpPr>
          <p:cNvPr id="122" name="Textfeld 121"/>
          <p:cNvSpPr txBox="1"/>
          <p:nvPr/>
        </p:nvSpPr>
        <p:spPr>
          <a:xfrm>
            <a:off x="5095060" y="1225637"/>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2024</a:t>
            </a:r>
          </a:p>
        </p:txBody>
      </p:sp>
      <p:sp>
        <p:nvSpPr>
          <p:cNvPr id="123" name="Textfeld 122"/>
          <p:cNvSpPr txBox="1"/>
          <p:nvPr/>
        </p:nvSpPr>
        <p:spPr>
          <a:xfrm>
            <a:off x="5925323" y="1214524"/>
            <a:ext cx="404812"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2026</a:t>
            </a:r>
          </a:p>
        </p:txBody>
      </p:sp>
      <p:sp>
        <p:nvSpPr>
          <p:cNvPr id="124" name="Textfeld 123"/>
          <p:cNvSpPr txBox="1"/>
          <p:nvPr/>
        </p:nvSpPr>
        <p:spPr>
          <a:xfrm>
            <a:off x="5507810" y="1222462"/>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2025</a:t>
            </a:r>
          </a:p>
        </p:txBody>
      </p:sp>
      <p:sp>
        <p:nvSpPr>
          <p:cNvPr id="125" name="Textfeld 124"/>
          <p:cNvSpPr txBox="1"/>
          <p:nvPr/>
        </p:nvSpPr>
        <p:spPr>
          <a:xfrm>
            <a:off x="6857185" y="1222462"/>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2028</a:t>
            </a:r>
          </a:p>
        </p:txBody>
      </p:sp>
      <p:sp>
        <p:nvSpPr>
          <p:cNvPr id="126" name="Textfeld 125"/>
          <p:cNvSpPr txBox="1"/>
          <p:nvPr/>
        </p:nvSpPr>
        <p:spPr>
          <a:xfrm>
            <a:off x="6393635" y="1212937"/>
            <a:ext cx="404813" cy="168275"/>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2027</a:t>
            </a:r>
          </a:p>
        </p:txBody>
      </p:sp>
      <p:sp>
        <p:nvSpPr>
          <p:cNvPr id="127" name="Textfeld 126"/>
          <p:cNvSpPr txBox="1"/>
          <p:nvPr/>
        </p:nvSpPr>
        <p:spPr>
          <a:xfrm>
            <a:off x="7719198" y="1211349"/>
            <a:ext cx="404812" cy="169863"/>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2030</a:t>
            </a:r>
          </a:p>
        </p:txBody>
      </p:sp>
      <p:sp>
        <p:nvSpPr>
          <p:cNvPr id="128" name="Textfeld 127"/>
          <p:cNvSpPr txBox="1"/>
          <p:nvPr/>
        </p:nvSpPr>
        <p:spPr>
          <a:xfrm>
            <a:off x="7254060" y="1209762"/>
            <a:ext cx="404813"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2029</a:t>
            </a:r>
          </a:p>
        </p:txBody>
      </p:sp>
      <p:sp>
        <p:nvSpPr>
          <p:cNvPr id="129" name="Textfeld 128"/>
          <p:cNvSpPr txBox="1"/>
          <p:nvPr/>
        </p:nvSpPr>
        <p:spPr>
          <a:xfrm>
            <a:off x="8598673" y="1209762"/>
            <a:ext cx="404812" cy="169862"/>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2032</a:t>
            </a:r>
          </a:p>
        </p:txBody>
      </p:sp>
      <p:sp>
        <p:nvSpPr>
          <p:cNvPr id="130" name="Textfeld 129"/>
          <p:cNvSpPr txBox="1"/>
          <p:nvPr/>
        </p:nvSpPr>
        <p:spPr>
          <a:xfrm>
            <a:off x="8128773" y="1217699"/>
            <a:ext cx="404812" cy="169863"/>
          </a:xfrm>
          <a:prstGeom prst="rect">
            <a:avLst/>
          </a:prstGeom>
          <a:solidFill>
            <a:schemeClr val="accent1">
              <a:lumMod val="75000"/>
            </a:schemeClr>
          </a:solidFill>
        </p:spPr>
        <p:txBody>
          <a:bodyPr lIns="0" tIns="0" rIns="0" bIns="0">
            <a:spAutoFit/>
          </a:bodyPr>
          <a:lstStyle/>
          <a:p>
            <a:pPr>
              <a:spcBef>
                <a:spcPts val="200"/>
              </a:spcBef>
              <a:buClr>
                <a:srgbClr val="0064B4"/>
              </a:buClr>
              <a:defRPr/>
            </a:pPr>
            <a:r>
              <a:rPr lang="de-DE" sz="1100" b="1" dirty="0">
                <a:solidFill>
                  <a:schemeClr val="bg1"/>
                </a:solidFill>
              </a:rPr>
              <a:t>2031</a:t>
            </a:r>
          </a:p>
        </p:txBody>
      </p:sp>
    </p:spTree>
    <p:extLst>
      <p:ext uri="{BB962C8B-B14F-4D97-AF65-F5344CB8AC3E}">
        <p14:creationId xmlns:p14="http://schemas.microsoft.com/office/powerpoint/2010/main" val="347212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03"/>
                                        </p:tgtEl>
                                      </p:cBhvr>
                                    </p:animEffect>
                                    <p:animScale>
                                      <p:cBhvr>
                                        <p:cTn id="12" dur="500" autoRev="1" fill="hold"/>
                                        <p:tgtEl>
                                          <p:spTgt spid="10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barn(inVertical)">
                                      <p:cBhvr>
                                        <p:cTn id="17" dur="500"/>
                                        <p:tgtEl>
                                          <p:spTgt spid="10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barn(inVertical)">
                                      <p:cBhvr>
                                        <p:cTn id="20" dur="500"/>
                                        <p:tgtEl>
                                          <p:spTgt spid="10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Vertical)">
                                      <p:cBhvr>
                                        <p:cTn id="23" dur="500"/>
                                        <p:tgtEl>
                                          <p:spTgt spid="10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barn(inVertical)">
                                      <p:cBhvr>
                                        <p:cTn id="26" dur="500"/>
                                        <p:tgtEl>
                                          <p:spTgt spid="10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1000" tmFilter="0, 0; .2, .5; .8, .5; 1, 0"/>
                                        <p:tgtEl>
                                          <p:spTgt spid="101"/>
                                        </p:tgtEl>
                                      </p:cBhvr>
                                    </p:animEffect>
                                    <p:animScale>
                                      <p:cBhvr>
                                        <p:cTn id="31" dur="500" autoRev="1" fill="hold"/>
                                        <p:tgtEl>
                                          <p:spTgt spid="10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barn(inVertical)">
                                      <p:cBhvr>
                                        <p:cTn id="36" dur="500"/>
                                        <p:tgtEl>
                                          <p:spTgt spid="10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barn(inVertical)">
                                      <p:cBhvr>
                                        <p:cTn id="39" dur="500"/>
                                        <p:tgtEl>
                                          <p:spTgt spid="102"/>
                                        </p:tgtEl>
                                      </p:cBhvr>
                                    </p:animEffect>
                                  </p:childTnLst>
                                </p:cTn>
                              </p:par>
                              <p:par>
                                <p:cTn id="40" presetID="26" presetClass="emph" presetSubtype="0" fill="hold" grpId="0" nodeType="withEffect">
                                  <p:stCondLst>
                                    <p:cond delay="0"/>
                                  </p:stCondLst>
                                  <p:childTnLst>
                                    <p:animEffect transition="out" filter="fade">
                                      <p:cBhvr>
                                        <p:cTn id="41" dur="1000" tmFilter="0, 0; .2, .5; .8, .5; 1, 0"/>
                                        <p:tgtEl>
                                          <p:spTgt spid="109"/>
                                        </p:tgtEl>
                                      </p:cBhvr>
                                    </p:animEffect>
                                    <p:animScale>
                                      <p:cBhvr>
                                        <p:cTn id="42" dur="500" autoRev="1" fill="hold"/>
                                        <p:tgtEl>
                                          <p:spTgt spid="109"/>
                                        </p:tgtEl>
                                      </p:cBhvr>
                                      <p:by x="105000" y="105000"/>
                                    </p:animScale>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barn(inVertical)">
                                      <p:cBhvr>
                                        <p:cTn id="4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406" y="305327"/>
            <a:ext cx="8809306" cy="1143000"/>
          </a:xfrm>
        </p:spPr>
        <p:txBody>
          <a:bodyPr/>
          <a:lstStyle/>
          <a:p>
            <a:r>
              <a:rPr lang="en-AU" b="1" dirty="0">
                <a:cs typeface="+mj-cs"/>
              </a:rPr>
              <a:t>Smart Grids and Smart Meter enable Smart Markets</a:t>
            </a:r>
            <a:r>
              <a:rPr lang="en-GB" dirty="0"/>
              <a:t> – </a:t>
            </a:r>
            <a:r>
              <a:rPr lang="en-AU" b="1" dirty="0">
                <a:cs typeface="+mj-cs"/>
              </a:rPr>
              <a:t>Happy Power Hour  </a:t>
            </a:r>
            <a:br>
              <a:rPr lang="en-AU" b="1" dirty="0">
                <a:cs typeface="+mj-cs"/>
              </a:rPr>
            </a:br>
            <a:endParaRPr lang="en-AU" b="1" dirty="0">
              <a:cs typeface="+mj-cs"/>
            </a:endParaRPr>
          </a:p>
        </p:txBody>
      </p:sp>
      <p:grpSp>
        <p:nvGrpSpPr>
          <p:cNvPr id="38" name="Gruppieren 37"/>
          <p:cNvGrpSpPr/>
          <p:nvPr/>
        </p:nvGrpSpPr>
        <p:grpSpPr>
          <a:xfrm>
            <a:off x="4445517" y="1712316"/>
            <a:ext cx="4886558" cy="3011533"/>
            <a:chOff x="5172234" y="1764067"/>
            <a:chExt cx="4297309" cy="2518069"/>
          </a:xfrm>
        </p:grpSpPr>
        <p:grpSp>
          <p:nvGrpSpPr>
            <p:cNvPr id="4" name="Gruppieren 3"/>
            <p:cNvGrpSpPr/>
            <p:nvPr/>
          </p:nvGrpSpPr>
          <p:grpSpPr>
            <a:xfrm>
              <a:off x="5172234" y="1764067"/>
              <a:ext cx="4297309" cy="2518069"/>
              <a:chOff x="2230794" y="1276087"/>
              <a:chExt cx="5267757" cy="3278218"/>
            </a:xfrm>
          </p:grpSpPr>
          <p:grpSp>
            <p:nvGrpSpPr>
              <p:cNvPr id="6" name="Gruppieren 5"/>
              <p:cNvGrpSpPr/>
              <p:nvPr/>
            </p:nvGrpSpPr>
            <p:grpSpPr>
              <a:xfrm>
                <a:off x="2689672" y="1276087"/>
                <a:ext cx="4808879" cy="2185016"/>
                <a:chOff x="2756439" y="3175314"/>
                <a:chExt cx="4808879" cy="2185016"/>
              </a:xfrm>
            </p:grpSpPr>
            <p:pic>
              <p:nvPicPr>
                <p:cNvPr id="87" name="Grafik 86"/>
                <p:cNvPicPr>
                  <a:picLocks noChangeAspect="1"/>
                </p:cNvPicPr>
                <p:nvPr/>
              </p:nvPicPr>
              <p:blipFill>
                <a:blip r:embed="rId3"/>
                <a:stretch>
                  <a:fillRect/>
                </a:stretch>
              </p:blipFill>
              <p:spPr>
                <a:xfrm>
                  <a:off x="2756439" y="3747525"/>
                  <a:ext cx="3860958" cy="1612805"/>
                </a:xfrm>
                <a:prstGeom prst="rect">
                  <a:avLst/>
                </a:prstGeom>
                <a:ln>
                  <a:noFill/>
                </a:ln>
              </p:spPr>
            </p:pic>
            <p:sp>
              <p:nvSpPr>
                <p:cNvPr id="88" name="Freihandform 87"/>
                <p:cNvSpPr/>
                <p:nvPr/>
              </p:nvSpPr>
              <p:spPr>
                <a:xfrm>
                  <a:off x="3731798" y="4002544"/>
                  <a:ext cx="909540" cy="574048"/>
                </a:xfrm>
                <a:custGeom>
                  <a:avLst/>
                  <a:gdLst>
                    <a:gd name="connsiteX0" fmla="*/ 0 w 909540"/>
                    <a:gd name="connsiteY0" fmla="*/ 406044 h 563207"/>
                    <a:gd name="connsiteX1" fmla="*/ 0 w 909540"/>
                    <a:gd name="connsiteY1" fmla="*/ 406044 h 563207"/>
                    <a:gd name="connsiteX2" fmla="*/ 16668 w 909540"/>
                    <a:gd name="connsiteY2" fmla="*/ 394138 h 563207"/>
                    <a:gd name="connsiteX3" fmla="*/ 23812 w 909540"/>
                    <a:gd name="connsiteY3" fmla="*/ 391757 h 563207"/>
                    <a:gd name="connsiteX4" fmla="*/ 28575 w 909540"/>
                    <a:gd name="connsiteY4" fmla="*/ 382232 h 563207"/>
                    <a:gd name="connsiteX5" fmla="*/ 42862 w 909540"/>
                    <a:gd name="connsiteY5" fmla="*/ 370325 h 563207"/>
                    <a:gd name="connsiteX6" fmla="*/ 50006 w 909540"/>
                    <a:gd name="connsiteY6" fmla="*/ 363182 h 563207"/>
                    <a:gd name="connsiteX7" fmla="*/ 66675 w 909540"/>
                    <a:gd name="connsiteY7" fmla="*/ 344132 h 563207"/>
                    <a:gd name="connsiteX8" fmla="*/ 71437 w 909540"/>
                    <a:gd name="connsiteY8" fmla="*/ 336988 h 563207"/>
                    <a:gd name="connsiteX9" fmla="*/ 85725 w 909540"/>
                    <a:gd name="connsiteY9" fmla="*/ 325082 h 563207"/>
                    <a:gd name="connsiteX10" fmla="*/ 97631 w 909540"/>
                    <a:gd name="connsiteY10" fmla="*/ 313175 h 563207"/>
                    <a:gd name="connsiteX11" fmla="*/ 102393 w 909540"/>
                    <a:gd name="connsiteY11" fmla="*/ 306032 h 563207"/>
                    <a:gd name="connsiteX12" fmla="*/ 109537 w 909540"/>
                    <a:gd name="connsiteY12" fmla="*/ 303650 h 563207"/>
                    <a:gd name="connsiteX13" fmla="*/ 119062 w 909540"/>
                    <a:gd name="connsiteY13" fmla="*/ 298888 h 563207"/>
                    <a:gd name="connsiteX14" fmla="*/ 133350 w 909540"/>
                    <a:gd name="connsiteY14" fmla="*/ 286982 h 563207"/>
                    <a:gd name="connsiteX15" fmla="*/ 147637 w 909540"/>
                    <a:gd name="connsiteY15" fmla="*/ 277457 h 563207"/>
                    <a:gd name="connsiteX16" fmla="*/ 161925 w 909540"/>
                    <a:gd name="connsiteY16" fmla="*/ 267932 h 563207"/>
                    <a:gd name="connsiteX17" fmla="*/ 169068 w 909540"/>
                    <a:gd name="connsiteY17" fmla="*/ 263169 h 563207"/>
                    <a:gd name="connsiteX18" fmla="*/ 190500 w 909540"/>
                    <a:gd name="connsiteY18" fmla="*/ 244119 h 563207"/>
                    <a:gd name="connsiteX19" fmla="*/ 202406 w 909540"/>
                    <a:gd name="connsiteY19" fmla="*/ 234594 h 563207"/>
                    <a:gd name="connsiteX20" fmla="*/ 209550 w 909540"/>
                    <a:gd name="connsiteY20" fmla="*/ 227450 h 563207"/>
                    <a:gd name="connsiteX21" fmla="*/ 216693 w 909540"/>
                    <a:gd name="connsiteY21" fmla="*/ 222688 h 563207"/>
                    <a:gd name="connsiteX22" fmla="*/ 230981 w 909540"/>
                    <a:gd name="connsiteY22" fmla="*/ 210782 h 563207"/>
                    <a:gd name="connsiteX23" fmla="*/ 242887 w 909540"/>
                    <a:gd name="connsiteY23" fmla="*/ 198875 h 563207"/>
                    <a:gd name="connsiteX24" fmla="*/ 254793 w 909540"/>
                    <a:gd name="connsiteY24" fmla="*/ 186969 h 563207"/>
                    <a:gd name="connsiteX25" fmla="*/ 266700 w 909540"/>
                    <a:gd name="connsiteY25" fmla="*/ 175063 h 563207"/>
                    <a:gd name="connsiteX26" fmla="*/ 271462 w 909540"/>
                    <a:gd name="connsiteY26" fmla="*/ 167919 h 563207"/>
                    <a:gd name="connsiteX27" fmla="*/ 300037 w 909540"/>
                    <a:gd name="connsiteY27" fmla="*/ 153632 h 563207"/>
                    <a:gd name="connsiteX28" fmla="*/ 307181 w 909540"/>
                    <a:gd name="connsiteY28" fmla="*/ 151250 h 563207"/>
                    <a:gd name="connsiteX29" fmla="*/ 335756 w 909540"/>
                    <a:gd name="connsiteY29" fmla="*/ 148869 h 563207"/>
                    <a:gd name="connsiteX30" fmla="*/ 428625 w 909540"/>
                    <a:gd name="connsiteY30" fmla="*/ 151250 h 563207"/>
                    <a:gd name="connsiteX31" fmla="*/ 440531 w 909540"/>
                    <a:gd name="connsiteY31" fmla="*/ 153632 h 563207"/>
                    <a:gd name="connsiteX32" fmla="*/ 469106 w 909540"/>
                    <a:gd name="connsiteY32" fmla="*/ 158394 h 563207"/>
                    <a:gd name="connsiteX33" fmla="*/ 483393 w 909540"/>
                    <a:gd name="connsiteY33" fmla="*/ 160775 h 563207"/>
                    <a:gd name="connsiteX34" fmla="*/ 502443 w 909540"/>
                    <a:gd name="connsiteY34" fmla="*/ 163157 h 563207"/>
                    <a:gd name="connsiteX35" fmla="*/ 647700 w 909540"/>
                    <a:gd name="connsiteY35" fmla="*/ 160775 h 563207"/>
                    <a:gd name="connsiteX36" fmla="*/ 654843 w 909540"/>
                    <a:gd name="connsiteY36" fmla="*/ 158394 h 563207"/>
                    <a:gd name="connsiteX37" fmla="*/ 661987 w 909540"/>
                    <a:gd name="connsiteY37" fmla="*/ 153632 h 563207"/>
                    <a:gd name="connsiteX38" fmla="*/ 666750 w 909540"/>
                    <a:gd name="connsiteY38" fmla="*/ 146488 h 563207"/>
                    <a:gd name="connsiteX39" fmla="*/ 681037 w 909540"/>
                    <a:gd name="connsiteY39" fmla="*/ 136963 h 563207"/>
                    <a:gd name="connsiteX40" fmla="*/ 697706 w 909540"/>
                    <a:gd name="connsiteY40" fmla="*/ 117913 h 563207"/>
                    <a:gd name="connsiteX41" fmla="*/ 709612 w 909540"/>
                    <a:gd name="connsiteY41" fmla="*/ 106007 h 563207"/>
                    <a:gd name="connsiteX42" fmla="*/ 714375 w 909540"/>
                    <a:gd name="connsiteY42" fmla="*/ 98863 h 563207"/>
                    <a:gd name="connsiteX43" fmla="*/ 735806 w 909540"/>
                    <a:gd name="connsiteY43" fmla="*/ 77432 h 563207"/>
                    <a:gd name="connsiteX44" fmla="*/ 742950 w 909540"/>
                    <a:gd name="connsiteY44" fmla="*/ 70288 h 563207"/>
                    <a:gd name="connsiteX45" fmla="*/ 747712 w 909540"/>
                    <a:gd name="connsiteY45" fmla="*/ 63144 h 563207"/>
                    <a:gd name="connsiteX46" fmla="*/ 754856 w 909540"/>
                    <a:gd name="connsiteY46" fmla="*/ 58382 h 563207"/>
                    <a:gd name="connsiteX47" fmla="*/ 762000 w 909540"/>
                    <a:gd name="connsiteY47" fmla="*/ 51238 h 563207"/>
                    <a:gd name="connsiteX48" fmla="*/ 766762 w 909540"/>
                    <a:gd name="connsiteY48" fmla="*/ 44094 h 563207"/>
                    <a:gd name="connsiteX49" fmla="*/ 773906 w 909540"/>
                    <a:gd name="connsiteY49" fmla="*/ 41713 h 563207"/>
                    <a:gd name="connsiteX50" fmla="*/ 778668 w 909540"/>
                    <a:gd name="connsiteY50" fmla="*/ 34569 h 563207"/>
                    <a:gd name="connsiteX51" fmla="*/ 800100 w 909540"/>
                    <a:gd name="connsiteY51" fmla="*/ 25044 h 563207"/>
                    <a:gd name="connsiteX52" fmla="*/ 807243 w 909540"/>
                    <a:gd name="connsiteY52" fmla="*/ 22663 h 563207"/>
                    <a:gd name="connsiteX53" fmla="*/ 828675 w 909540"/>
                    <a:gd name="connsiteY53" fmla="*/ 15519 h 563207"/>
                    <a:gd name="connsiteX54" fmla="*/ 835818 w 909540"/>
                    <a:gd name="connsiteY54" fmla="*/ 13138 h 563207"/>
                    <a:gd name="connsiteX55" fmla="*/ 854868 w 909540"/>
                    <a:gd name="connsiteY55" fmla="*/ 8375 h 563207"/>
                    <a:gd name="connsiteX56" fmla="*/ 883443 w 909540"/>
                    <a:gd name="connsiteY56" fmla="*/ 1232 h 563207"/>
                    <a:gd name="connsiteX57" fmla="*/ 907256 w 909540"/>
                    <a:gd name="connsiteY57" fmla="*/ 3613 h 563207"/>
                    <a:gd name="connsiteX58" fmla="*/ 904875 w 909540"/>
                    <a:gd name="connsiteY58" fmla="*/ 39332 h 563207"/>
                    <a:gd name="connsiteX59" fmla="*/ 902493 w 909540"/>
                    <a:gd name="connsiteY59" fmla="*/ 53619 h 563207"/>
                    <a:gd name="connsiteX60" fmla="*/ 897731 w 909540"/>
                    <a:gd name="connsiteY60" fmla="*/ 77432 h 563207"/>
                    <a:gd name="connsiteX61" fmla="*/ 892968 w 909540"/>
                    <a:gd name="connsiteY61" fmla="*/ 101244 h 563207"/>
                    <a:gd name="connsiteX62" fmla="*/ 890587 w 909540"/>
                    <a:gd name="connsiteY62" fmla="*/ 120294 h 563207"/>
                    <a:gd name="connsiteX63" fmla="*/ 885825 w 909540"/>
                    <a:gd name="connsiteY63" fmla="*/ 139344 h 563207"/>
                    <a:gd name="connsiteX64" fmla="*/ 883443 w 909540"/>
                    <a:gd name="connsiteY64" fmla="*/ 151250 h 563207"/>
                    <a:gd name="connsiteX65" fmla="*/ 873918 w 909540"/>
                    <a:gd name="connsiteY65" fmla="*/ 189350 h 563207"/>
                    <a:gd name="connsiteX66" fmla="*/ 871537 w 909540"/>
                    <a:gd name="connsiteY66" fmla="*/ 198875 h 563207"/>
                    <a:gd name="connsiteX67" fmla="*/ 869156 w 909540"/>
                    <a:gd name="connsiteY67" fmla="*/ 208400 h 563207"/>
                    <a:gd name="connsiteX68" fmla="*/ 866775 w 909540"/>
                    <a:gd name="connsiteY68" fmla="*/ 220307 h 563207"/>
                    <a:gd name="connsiteX69" fmla="*/ 862012 w 909540"/>
                    <a:gd name="connsiteY69" fmla="*/ 239357 h 563207"/>
                    <a:gd name="connsiteX70" fmla="*/ 857250 w 909540"/>
                    <a:gd name="connsiteY70" fmla="*/ 263169 h 563207"/>
                    <a:gd name="connsiteX71" fmla="*/ 854868 w 909540"/>
                    <a:gd name="connsiteY71" fmla="*/ 275075 h 563207"/>
                    <a:gd name="connsiteX72" fmla="*/ 850106 w 909540"/>
                    <a:gd name="connsiteY72" fmla="*/ 291744 h 563207"/>
                    <a:gd name="connsiteX73" fmla="*/ 847725 w 909540"/>
                    <a:gd name="connsiteY73" fmla="*/ 303650 h 563207"/>
                    <a:gd name="connsiteX74" fmla="*/ 840581 w 909540"/>
                    <a:gd name="connsiteY74" fmla="*/ 325082 h 563207"/>
                    <a:gd name="connsiteX75" fmla="*/ 838200 w 909540"/>
                    <a:gd name="connsiteY75" fmla="*/ 332225 h 563207"/>
                    <a:gd name="connsiteX76" fmla="*/ 835818 w 909540"/>
                    <a:gd name="connsiteY76" fmla="*/ 344132 h 563207"/>
                    <a:gd name="connsiteX77" fmla="*/ 833437 w 909540"/>
                    <a:gd name="connsiteY77" fmla="*/ 351275 h 563207"/>
                    <a:gd name="connsiteX78" fmla="*/ 828675 w 909540"/>
                    <a:gd name="connsiteY78" fmla="*/ 382232 h 563207"/>
                    <a:gd name="connsiteX79" fmla="*/ 823912 w 909540"/>
                    <a:gd name="connsiteY79" fmla="*/ 444144 h 563207"/>
                    <a:gd name="connsiteX80" fmla="*/ 819150 w 909540"/>
                    <a:gd name="connsiteY80" fmla="*/ 465575 h 563207"/>
                    <a:gd name="connsiteX81" fmla="*/ 814387 w 909540"/>
                    <a:gd name="connsiteY81" fmla="*/ 472719 h 563207"/>
                    <a:gd name="connsiteX82" fmla="*/ 809625 w 909540"/>
                    <a:gd name="connsiteY82" fmla="*/ 489388 h 563207"/>
                    <a:gd name="connsiteX83" fmla="*/ 804862 w 909540"/>
                    <a:gd name="connsiteY83" fmla="*/ 503675 h 563207"/>
                    <a:gd name="connsiteX84" fmla="*/ 802481 w 909540"/>
                    <a:gd name="connsiteY84" fmla="*/ 510819 h 563207"/>
                    <a:gd name="connsiteX85" fmla="*/ 797718 w 909540"/>
                    <a:gd name="connsiteY85" fmla="*/ 517963 h 563207"/>
                    <a:gd name="connsiteX86" fmla="*/ 795337 w 909540"/>
                    <a:gd name="connsiteY86" fmla="*/ 525107 h 563207"/>
                    <a:gd name="connsiteX87" fmla="*/ 792956 w 909540"/>
                    <a:gd name="connsiteY87" fmla="*/ 539394 h 563207"/>
                    <a:gd name="connsiteX88" fmla="*/ 757237 w 909540"/>
                    <a:gd name="connsiteY88" fmla="*/ 558444 h 563207"/>
                    <a:gd name="connsiteX89" fmla="*/ 740568 w 909540"/>
                    <a:gd name="connsiteY89" fmla="*/ 563207 h 563207"/>
                    <a:gd name="connsiteX90" fmla="*/ 721518 w 909540"/>
                    <a:gd name="connsiteY90" fmla="*/ 558444 h 563207"/>
                    <a:gd name="connsiteX91" fmla="*/ 702468 w 909540"/>
                    <a:gd name="connsiteY91" fmla="*/ 544157 h 563207"/>
                    <a:gd name="connsiteX92" fmla="*/ 678656 w 909540"/>
                    <a:gd name="connsiteY92" fmla="*/ 537013 h 563207"/>
                    <a:gd name="connsiteX93" fmla="*/ 652462 w 909540"/>
                    <a:gd name="connsiteY93" fmla="*/ 534632 h 563207"/>
                    <a:gd name="connsiteX94" fmla="*/ 621506 w 909540"/>
                    <a:gd name="connsiteY94" fmla="*/ 532250 h 563207"/>
                    <a:gd name="connsiteX95" fmla="*/ 147637 w 909540"/>
                    <a:gd name="connsiteY95" fmla="*/ 532250 h 563207"/>
                    <a:gd name="connsiteX96" fmla="*/ 133350 w 909540"/>
                    <a:gd name="connsiteY96" fmla="*/ 525107 h 563207"/>
                    <a:gd name="connsiteX97" fmla="*/ 121443 w 909540"/>
                    <a:gd name="connsiteY97" fmla="*/ 520344 h 563207"/>
                    <a:gd name="connsiteX98" fmla="*/ 114300 w 909540"/>
                    <a:gd name="connsiteY98" fmla="*/ 515582 h 563207"/>
                    <a:gd name="connsiteX99" fmla="*/ 104775 w 909540"/>
                    <a:gd name="connsiteY99" fmla="*/ 510819 h 563207"/>
                    <a:gd name="connsiteX100" fmla="*/ 88106 w 909540"/>
                    <a:gd name="connsiteY100" fmla="*/ 494150 h 563207"/>
                    <a:gd name="connsiteX101" fmla="*/ 71437 w 909540"/>
                    <a:gd name="connsiteY101" fmla="*/ 472719 h 563207"/>
                    <a:gd name="connsiteX102" fmla="*/ 59531 w 909540"/>
                    <a:gd name="connsiteY102" fmla="*/ 458432 h 563207"/>
                    <a:gd name="connsiteX103" fmla="*/ 54768 w 909540"/>
                    <a:gd name="connsiteY103" fmla="*/ 451288 h 563207"/>
                    <a:gd name="connsiteX104" fmla="*/ 47625 w 909540"/>
                    <a:gd name="connsiteY104" fmla="*/ 444144 h 563207"/>
                    <a:gd name="connsiteX105" fmla="*/ 42862 w 909540"/>
                    <a:gd name="connsiteY105" fmla="*/ 437000 h 563207"/>
                    <a:gd name="connsiteX106" fmla="*/ 35718 w 909540"/>
                    <a:gd name="connsiteY106" fmla="*/ 432238 h 563207"/>
                    <a:gd name="connsiteX107" fmla="*/ 28575 w 909540"/>
                    <a:gd name="connsiteY107" fmla="*/ 425094 h 563207"/>
                    <a:gd name="connsiteX108" fmla="*/ 7143 w 909540"/>
                    <a:gd name="connsiteY108" fmla="*/ 408425 h 563207"/>
                    <a:gd name="connsiteX109" fmla="*/ 0 w 909540"/>
                    <a:gd name="connsiteY109" fmla="*/ 406044 h 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9540" h="563207">
                      <a:moveTo>
                        <a:pt x="0" y="406044"/>
                      </a:moveTo>
                      <a:lnTo>
                        <a:pt x="0" y="406044"/>
                      </a:lnTo>
                      <a:cubicBezTo>
                        <a:pt x="5556" y="402075"/>
                        <a:pt x="10813" y="397651"/>
                        <a:pt x="16668" y="394138"/>
                      </a:cubicBezTo>
                      <a:cubicBezTo>
                        <a:pt x="18820" y="392847"/>
                        <a:pt x="22037" y="393532"/>
                        <a:pt x="23812" y="391757"/>
                      </a:cubicBezTo>
                      <a:cubicBezTo>
                        <a:pt x="26322" y="389247"/>
                        <a:pt x="26512" y="385121"/>
                        <a:pt x="28575" y="382232"/>
                      </a:cubicBezTo>
                      <a:cubicBezTo>
                        <a:pt x="34713" y="373639"/>
                        <a:pt x="35490" y="376468"/>
                        <a:pt x="42862" y="370325"/>
                      </a:cubicBezTo>
                      <a:cubicBezTo>
                        <a:pt x="45449" y="368169"/>
                        <a:pt x="47939" y="365840"/>
                        <a:pt x="50006" y="363182"/>
                      </a:cubicBezTo>
                      <a:cubicBezTo>
                        <a:pt x="64966" y="343948"/>
                        <a:pt x="52844" y="353351"/>
                        <a:pt x="66675" y="344132"/>
                      </a:cubicBezTo>
                      <a:cubicBezTo>
                        <a:pt x="68262" y="341751"/>
                        <a:pt x="69413" y="339012"/>
                        <a:pt x="71437" y="336988"/>
                      </a:cubicBezTo>
                      <a:cubicBezTo>
                        <a:pt x="90169" y="318255"/>
                        <a:pt x="66220" y="348488"/>
                        <a:pt x="85725" y="325082"/>
                      </a:cubicBezTo>
                      <a:cubicBezTo>
                        <a:pt x="95649" y="313173"/>
                        <a:pt x="84531" y="321909"/>
                        <a:pt x="97631" y="313175"/>
                      </a:cubicBezTo>
                      <a:cubicBezTo>
                        <a:pt x="99218" y="310794"/>
                        <a:pt x="100158" y="307820"/>
                        <a:pt x="102393" y="306032"/>
                      </a:cubicBezTo>
                      <a:cubicBezTo>
                        <a:pt x="104353" y="304464"/>
                        <a:pt x="107230" y="304639"/>
                        <a:pt x="109537" y="303650"/>
                      </a:cubicBezTo>
                      <a:cubicBezTo>
                        <a:pt x="112800" y="302252"/>
                        <a:pt x="115887" y="300475"/>
                        <a:pt x="119062" y="298888"/>
                      </a:cubicBezTo>
                      <a:cubicBezTo>
                        <a:pt x="139942" y="278008"/>
                        <a:pt x="113451" y="303565"/>
                        <a:pt x="133350" y="286982"/>
                      </a:cubicBezTo>
                      <a:cubicBezTo>
                        <a:pt x="145242" y="277072"/>
                        <a:pt x="135081" y="281642"/>
                        <a:pt x="147637" y="277457"/>
                      </a:cubicBezTo>
                      <a:lnTo>
                        <a:pt x="161925" y="267932"/>
                      </a:lnTo>
                      <a:cubicBezTo>
                        <a:pt x="164306" y="266345"/>
                        <a:pt x="167044" y="265193"/>
                        <a:pt x="169068" y="263169"/>
                      </a:cubicBezTo>
                      <a:cubicBezTo>
                        <a:pt x="185380" y="246858"/>
                        <a:pt x="177752" y="252618"/>
                        <a:pt x="190500" y="244119"/>
                      </a:cubicBezTo>
                      <a:cubicBezTo>
                        <a:pt x="201150" y="228142"/>
                        <a:pt x="188604" y="243795"/>
                        <a:pt x="202406" y="234594"/>
                      </a:cubicBezTo>
                      <a:cubicBezTo>
                        <a:pt x="205208" y="232726"/>
                        <a:pt x="206963" y="229606"/>
                        <a:pt x="209550" y="227450"/>
                      </a:cubicBezTo>
                      <a:cubicBezTo>
                        <a:pt x="211748" y="225618"/>
                        <a:pt x="214495" y="224520"/>
                        <a:pt x="216693" y="222688"/>
                      </a:cubicBezTo>
                      <a:cubicBezTo>
                        <a:pt x="235022" y="207414"/>
                        <a:pt x="213250" y="222601"/>
                        <a:pt x="230981" y="210782"/>
                      </a:cubicBezTo>
                      <a:cubicBezTo>
                        <a:pt x="243674" y="191740"/>
                        <a:pt x="227018" y="214743"/>
                        <a:pt x="242887" y="198875"/>
                      </a:cubicBezTo>
                      <a:cubicBezTo>
                        <a:pt x="258766" y="182998"/>
                        <a:pt x="235741" y="199673"/>
                        <a:pt x="254793" y="186969"/>
                      </a:cubicBezTo>
                      <a:cubicBezTo>
                        <a:pt x="267497" y="167914"/>
                        <a:pt x="250821" y="190942"/>
                        <a:pt x="266700" y="175063"/>
                      </a:cubicBezTo>
                      <a:cubicBezTo>
                        <a:pt x="268724" y="173039"/>
                        <a:pt x="269308" y="169804"/>
                        <a:pt x="271462" y="167919"/>
                      </a:cubicBezTo>
                      <a:cubicBezTo>
                        <a:pt x="282825" y="157976"/>
                        <a:pt x="286548" y="158129"/>
                        <a:pt x="300037" y="153632"/>
                      </a:cubicBezTo>
                      <a:cubicBezTo>
                        <a:pt x="302418" y="152838"/>
                        <a:pt x="304679" y="151458"/>
                        <a:pt x="307181" y="151250"/>
                      </a:cubicBezTo>
                      <a:lnTo>
                        <a:pt x="335756" y="148869"/>
                      </a:lnTo>
                      <a:lnTo>
                        <a:pt x="428625" y="151250"/>
                      </a:lnTo>
                      <a:cubicBezTo>
                        <a:pt x="432668" y="151434"/>
                        <a:pt x="436545" y="152929"/>
                        <a:pt x="440531" y="153632"/>
                      </a:cubicBezTo>
                      <a:lnTo>
                        <a:pt x="469106" y="158394"/>
                      </a:lnTo>
                      <a:cubicBezTo>
                        <a:pt x="473868" y="159188"/>
                        <a:pt x="478602" y="160176"/>
                        <a:pt x="483393" y="160775"/>
                      </a:cubicBezTo>
                      <a:lnTo>
                        <a:pt x="502443" y="163157"/>
                      </a:lnTo>
                      <a:lnTo>
                        <a:pt x="647700" y="160775"/>
                      </a:lnTo>
                      <a:cubicBezTo>
                        <a:pt x="650209" y="160697"/>
                        <a:pt x="652598" y="159516"/>
                        <a:pt x="654843" y="158394"/>
                      </a:cubicBezTo>
                      <a:cubicBezTo>
                        <a:pt x="657403" y="157114"/>
                        <a:pt x="659606" y="155219"/>
                        <a:pt x="661987" y="153632"/>
                      </a:cubicBezTo>
                      <a:cubicBezTo>
                        <a:pt x="663575" y="151251"/>
                        <a:pt x="664596" y="148373"/>
                        <a:pt x="666750" y="146488"/>
                      </a:cubicBezTo>
                      <a:cubicBezTo>
                        <a:pt x="671057" y="142719"/>
                        <a:pt x="681037" y="136963"/>
                        <a:pt x="681037" y="136963"/>
                      </a:cubicBezTo>
                      <a:cubicBezTo>
                        <a:pt x="692149" y="120294"/>
                        <a:pt x="685799" y="125850"/>
                        <a:pt x="697706" y="117913"/>
                      </a:cubicBezTo>
                      <a:cubicBezTo>
                        <a:pt x="710402" y="98866"/>
                        <a:pt x="693740" y="121878"/>
                        <a:pt x="709612" y="106007"/>
                      </a:cubicBezTo>
                      <a:cubicBezTo>
                        <a:pt x="711636" y="103983"/>
                        <a:pt x="712474" y="101002"/>
                        <a:pt x="714375" y="98863"/>
                      </a:cubicBezTo>
                      <a:cubicBezTo>
                        <a:pt x="714407" y="98827"/>
                        <a:pt x="732217" y="81021"/>
                        <a:pt x="735806" y="77432"/>
                      </a:cubicBezTo>
                      <a:cubicBezTo>
                        <a:pt x="738187" y="75051"/>
                        <a:pt x="741082" y="73090"/>
                        <a:pt x="742950" y="70288"/>
                      </a:cubicBezTo>
                      <a:cubicBezTo>
                        <a:pt x="744537" y="67907"/>
                        <a:pt x="745688" y="65168"/>
                        <a:pt x="747712" y="63144"/>
                      </a:cubicBezTo>
                      <a:cubicBezTo>
                        <a:pt x="749736" y="61120"/>
                        <a:pt x="752657" y="60214"/>
                        <a:pt x="754856" y="58382"/>
                      </a:cubicBezTo>
                      <a:cubicBezTo>
                        <a:pt x="757443" y="56226"/>
                        <a:pt x="759844" y="53825"/>
                        <a:pt x="762000" y="51238"/>
                      </a:cubicBezTo>
                      <a:cubicBezTo>
                        <a:pt x="763832" y="49039"/>
                        <a:pt x="764527" y="45882"/>
                        <a:pt x="766762" y="44094"/>
                      </a:cubicBezTo>
                      <a:cubicBezTo>
                        <a:pt x="768722" y="42526"/>
                        <a:pt x="771525" y="42507"/>
                        <a:pt x="773906" y="41713"/>
                      </a:cubicBezTo>
                      <a:cubicBezTo>
                        <a:pt x="775493" y="39332"/>
                        <a:pt x="776644" y="36593"/>
                        <a:pt x="778668" y="34569"/>
                      </a:cubicBezTo>
                      <a:cubicBezTo>
                        <a:pt x="784327" y="28910"/>
                        <a:pt x="793030" y="27401"/>
                        <a:pt x="800100" y="25044"/>
                      </a:cubicBezTo>
                      <a:lnTo>
                        <a:pt x="807243" y="22663"/>
                      </a:lnTo>
                      <a:lnTo>
                        <a:pt x="828675" y="15519"/>
                      </a:lnTo>
                      <a:cubicBezTo>
                        <a:pt x="831056" y="14725"/>
                        <a:pt x="833383" y="13747"/>
                        <a:pt x="835818" y="13138"/>
                      </a:cubicBezTo>
                      <a:cubicBezTo>
                        <a:pt x="842168" y="11550"/>
                        <a:pt x="848658" y="10445"/>
                        <a:pt x="854868" y="8375"/>
                      </a:cubicBezTo>
                      <a:cubicBezTo>
                        <a:pt x="873736" y="2086"/>
                        <a:pt x="864204" y="4438"/>
                        <a:pt x="883443" y="1232"/>
                      </a:cubicBezTo>
                      <a:cubicBezTo>
                        <a:pt x="891381" y="2026"/>
                        <a:pt x="903345" y="-3340"/>
                        <a:pt x="907256" y="3613"/>
                      </a:cubicBezTo>
                      <a:cubicBezTo>
                        <a:pt x="913106" y="14013"/>
                        <a:pt x="906006" y="27453"/>
                        <a:pt x="904875" y="39332"/>
                      </a:cubicBezTo>
                      <a:cubicBezTo>
                        <a:pt x="904417" y="44138"/>
                        <a:pt x="903383" y="48874"/>
                        <a:pt x="902493" y="53619"/>
                      </a:cubicBezTo>
                      <a:cubicBezTo>
                        <a:pt x="901001" y="61575"/>
                        <a:pt x="899694" y="69579"/>
                        <a:pt x="897731" y="77432"/>
                      </a:cubicBezTo>
                      <a:cubicBezTo>
                        <a:pt x="894840" y="88997"/>
                        <a:pt x="894913" y="87629"/>
                        <a:pt x="892968" y="101244"/>
                      </a:cubicBezTo>
                      <a:cubicBezTo>
                        <a:pt x="892063" y="107579"/>
                        <a:pt x="891766" y="114004"/>
                        <a:pt x="890587" y="120294"/>
                      </a:cubicBezTo>
                      <a:cubicBezTo>
                        <a:pt x="889381" y="126727"/>
                        <a:pt x="887109" y="132926"/>
                        <a:pt x="885825" y="139344"/>
                      </a:cubicBezTo>
                      <a:cubicBezTo>
                        <a:pt x="885031" y="143313"/>
                        <a:pt x="884353" y="147306"/>
                        <a:pt x="883443" y="151250"/>
                      </a:cubicBezTo>
                      <a:cubicBezTo>
                        <a:pt x="880503" y="163988"/>
                        <a:pt x="877090" y="176662"/>
                        <a:pt x="873918" y="189350"/>
                      </a:cubicBezTo>
                      <a:lnTo>
                        <a:pt x="871537" y="198875"/>
                      </a:lnTo>
                      <a:cubicBezTo>
                        <a:pt x="870743" y="202050"/>
                        <a:pt x="869798" y="205191"/>
                        <a:pt x="869156" y="208400"/>
                      </a:cubicBezTo>
                      <a:cubicBezTo>
                        <a:pt x="868362" y="212369"/>
                        <a:pt x="867685" y="216363"/>
                        <a:pt x="866775" y="220307"/>
                      </a:cubicBezTo>
                      <a:cubicBezTo>
                        <a:pt x="865303" y="226685"/>
                        <a:pt x="863088" y="232901"/>
                        <a:pt x="862012" y="239357"/>
                      </a:cubicBezTo>
                      <a:cubicBezTo>
                        <a:pt x="857351" y="267326"/>
                        <a:pt x="861983" y="241874"/>
                        <a:pt x="857250" y="263169"/>
                      </a:cubicBezTo>
                      <a:cubicBezTo>
                        <a:pt x="856372" y="267120"/>
                        <a:pt x="855850" y="271149"/>
                        <a:pt x="854868" y="275075"/>
                      </a:cubicBezTo>
                      <a:cubicBezTo>
                        <a:pt x="846927" y="306835"/>
                        <a:pt x="858996" y="251737"/>
                        <a:pt x="850106" y="291744"/>
                      </a:cubicBezTo>
                      <a:cubicBezTo>
                        <a:pt x="849228" y="295695"/>
                        <a:pt x="848790" y="299745"/>
                        <a:pt x="847725" y="303650"/>
                      </a:cubicBezTo>
                      <a:cubicBezTo>
                        <a:pt x="845744" y="310915"/>
                        <a:pt x="842962" y="317938"/>
                        <a:pt x="840581" y="325082"/>
                      </a:cubicBezTo>
                      <a:cubicBezTo>
                        <a:pt x="839787" y="327463"/>
                        <a:pt x="838692" y="329764"/>
                        <a:pt x="838200" y="332225"/>
                      </a:cubicBezTo>
                      <a:cubicBezTo>
                        <a:pt x="837406" y="336194"/>
                        <a:pt x="836800" y="340205"/>
                        <a:pt x="835818" y="344132"/>
                      </a:cubicBezTo>
                      <a:cubicBezTo>
                        <a:pt x="835209" y="346567"/>
                        <a:pt x="834046" y="348840"/>
                        <a:pt x="833437" y="351275"/>
                      </a:cubicBezTo>
                      <a:cubicBezTo>
                        <a:pt x="830710" y="362182"/>
                        <a:pt x="830120" y="370667"/>
                        <a:pt x="828675" y="382232"/>
                      </a:cubicBezTo>
                      <a:cubicBezTo>
                        <a:pt x="825134" y="460117"/>
                        <a:pt x="830721" y="413499"/>
                        <a:pt x="823912" y="444144"/>
                      </a:cubicBezTo>
                      <a:cubicBezTo>
                        <a:pt x="823391" y="446490"/>
                        <a:pt x="820490" y="462449"/>
                        <a:pt x="819150" y="465575"/>
                      </a:cubicBezTo>
                      <a:cubicBezTo>
                        <a:pt x="818023" y="468206"/>
                        <a:pt x="815975" y="470338"/>
                        <a:pt x="814387" y="472719"/>
                      </a:cubicBezTo>
                      <a:cubicBezTo>
                        <a:pt x="806373" y="496766"/>
                        <a:pt x="818611" y="459438"/>
                        <a:pt x="809625" y="489388"/>
                      </a:cubicBezTo>
                      <a:cubicBezTo>
                        <a:pt x="808182" y="494196"/>
                        <a:pt x="806450" y="498913"/>
                        <a:pt x="804862" y="503675"/>
                      </a:cubicBezTo>
                      <a:cubicBezTo>
                        <a:pt x="804068" y="506056"/>
                        <a:pt x="803873" y="508731"/>
                        <a:pt x="802481" y="510819"/>
                      </a:cubicBezTo>
                      <a:lnTo>
                        <a:pt x="797718" y="517963"/>
                      </a:lnTo>
                      <a:cubicBezTo>
                        <a:pt x="796924" y="520344"/>
                        <a:pt x="795881" y="522657"/>
                        <a:pt x="795337" y="525107"/>
                      </a:cubicBezTo>
                      <a:cubicBezTo>
                        <a:pt x="794290" y="529820"/>
                        <a:pt x="795389" y="535224"/>
                        <a:pt x="792956" y="539394"/>
                      </a:cubicBezTo>
                      <a:cubicBezTo>
                        <a:pt x="782716" y="556949"/>
                        <a:pt x="775224" y="554294"/>
                        <a:pt x="757237" y="558444"/>
                      </a:cubicBezTo>
                      <a:cubicBezTo>
                        <a:pt x="747516" y="560687"/>
                        <a:pt x="749099" y="560363"/>
                        <a:pt x="740568" y="563207"/>
                      </a:cubicBezTo>
                      <a:cubicBezTo>
                        <a:pt x="738855" y="562864"/>
                        <a:pt x="724654" y="560535"/>
                        <a:pt x="721518" y="558444"/>
                      </a:cubicBezTo>
                      <a:cubicBezTo>
                        <a:pt x="702108" y="545503"/>
                        <a:pt x="729625" y="556501"/>
                        <a:pt x="702468" y="544157"/>
                      </a:cubicBezTo>
                      <a:cubicBezTo>
                        <a:pt x="699655" y="542878"/>
                        <a:pt x="683547" y="537665"/>
                        <a:pt x="678656" y="537013"/>
                      </a:cubicBezTo>
                      <a:cubicBezTo>
                        <a:pt x="669966" y="535854"/>
                        <a:pt x="661199" y="535360"/>
                        <a:pt x="652462" y="534632"/>
                      </a:cubicBezTo>
                      <a:lnTo>
                        <a:pt x="621506" y="532250"/>
                      </a:lnTo>
                      <a:cubicBezTo>
                        <a:pt x="438032" y="537648"/>
                        <a:pt x="429759" y="538849"/>
                        <a:pt x="147637" y="532250"/>
                      </a:cubicBezTo>
                      <a:cubicBezTo>
                        <a:pt x="142314" y="532125"/>
                        <a:pt x="138197" y="527310"/>
                        <a:pt x="133350" y="525107"/>
                      </a:cubicBezTo>
                      <a:cubicBezTo>
                        <a:pt x="129458" y="523338"/>
                        <a:pt x="125266" y="522256"/>
                        <a:pt x="121443" y="520344"/>
                      </a:cubicBezTo>
                      <a:cubicBezTo>
                        <a:pt x="118884" y="519064"/>
                        <a:pt x="116785" y="517002"/>
                        <a:pt x="114300" y="515582"/>
                      </a:cubicBezTo>
                      <a:cubicBezTo>
                        <a:pt x="111218" y="513821"/>
                        <a:pt x="107950" y="512407"/>
                        <a:pt x="104775" y="510819"/>
                      </a:cubicBezTo>
                      <a:cubicBezTo>
                        <a:pt x="93858" y="494443"/>
                        <a:pt x="100680" y="498342"/>
                        <a:pt x="88106" y="494150"/>
                      </a:cubicBezTo>
                      <a:cubicBezTo>
                        <a:pt x="76713" y="477061"/>
                        <a:pt x="82628" y="483910"/>
                        <a:pt x="71437" y="472719"/>
                      </a:cubicBezTo>
                      <a:cubicBezTo>
                        <a:pt x="61222" y="452286"/>
                        <a:pt x="72994" y="471893"/>
                        <a:pt x="59531" y="458432"/>
                      </a:cubicBezTo>
                      <a:cubicBezTo>
                        <a:pt x="57507" y="456408"/>
                        <a:pt x="56600" y="453487"/>
                        <a:pt x="54768" y="451288"/>
                      </a:cubicBezTo>
                      <a:cubicBezTo>
                        <a:pt x="52612" y="448701"/>
                        <a:pt x="49781" y="446731"/>
                        <a:pt x="47625" y="444144"/>
                      </a:cubicBezTo>
                      <a:cubicBezTo>
                        <a:pt x="45793" y="441945"/>
                        <a:pt x="44886" y="439024"/>
                        <a:pt x="42862" y="437000"/>
                      </a:cubicBezTo>
                      <a:cubicBezTo>
                        <a:pt x="40838" y="434976"/>
                        <a:pt x="37917" y="434070"/>
                        <a:pt x="35718" y="432238"/>
                      </a:cubicBezTo>
                      <a:cubicBezTo>
                        <a:pt x="33131" y="430082"/>
                        <a:pt x="31092" y="427331"/>
                        <a:pt x="28575" y="425094"/>
                      </a:cubicBezTo>
                      <a:cubicBezTo>
                        <a:pt x="16215" y="414107"/>
                        <a:pt x="17540" y="415357"/>
                        <a:pt x="7143" y="408425"/>
                      </a:cubicBezTo>
                      <a:lnTo>
                        <a:pt x="0" y="406044"/>
                      </a:lnTo>
                      <a:close/>
                    </a:path>
                  </a:pathLst>
                </a:custGeom>
                <a:solidFill>
                  <a:srgbClr val="ED7D31">
                    <a:lumMod val="20000"/>
                    <a:lumOff val="80000"/>
                    <a:alpha val="47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1050" kern="0" dirty="0">
                    <a:solidFill>
                      <a:prstClr val="black"/>
                    </a:solidFill>
                    <a:latin typeface="Arial" panose="020B0604020202020204" pitchFamily="34" charset="0"/>
                    <a:cs typeface="Arial" panose="020B0604020202020204" pitchFamily="34" charset="0"/>
                  </a:endParaRPr>
                </a:p>
                <a:p>
                  <a:pPr algn="ctr" defTabSz="685800">
                    <a:defRPr/>
                  </a:pPr>
                  <a:r>
                    <a:rPr lang="en-AU" sz="1050" kern="0" dirty="0">
                      <a:solidFill>
                        <a:prstClr val="black"/>
                      </a:solidFill>
                      <a:latin typeface="Arial" panose="020B0604020202020204" pitchFamily="34" charset="0"/>
                      <a:cs typeface="Arial" panose="020B0604020202020204" pitchFamily="34" charset="0"/>
                    </a:rPr>
                    <a:t>reduce power</a:t>
                  </a:r>
                </a:p>
              </p:txBody>
            </p:sp>
            <p:cxnSp>
              <p:nvCxnSpPr>
                <p:cNvPr id="90" name="Gerader Verbinder 89"/>
                <p:cNvCxnSpPr/>
                <p:nvPr/>
              </p:nvCxnSpPr>
              <p:spPr>
                <a:xfrm>
                  <a:off x="5278571" y="3291297"/>
                  <a:ext cx="246706" cy="0"/>
                </a:xfrm>
                <a:prstGeom prst="line">
                  <a:avLst/>
                </a:prstGeom>
                <a:noFill/>
                <a:ln w="25400" cap="flat" cmpd="sng" algn="ctr">
                  <a:solidFill>
                    <a:srgbClr val="F03035"/>
                  </a:solidFill>
                  <a:prstDash val="solid"/>
                  <a:miter lim="800000"/>
                </a:ln>
                <a:effectLst/>
              </p:spPr>
            </p:cxnSp>
            <p:sp>
              <p:nvSpPr>
                <p:cNvPr id="91" name="Textfeld 90"/>
                <p:cNvSpPr txBox="1"/>
                <p:nvPr/>
              </p:nvSpPr>
              <p:spPr>
                <a:xfrm>
                  <a:off x="5639094" y="3175314"/>
                  <a:ext cx="1688260" cy="300515"/>
                </a:xfrm>
                <a:prstGeom prst="rect">
                  <a:avLst/>
                </a:prstGeom>
                <a:noFill/>
                <a:ln>
                  <a:noFill/>
                </a:ln>
              </p:spPr>
              <p:txBody>
                <a:bodyPr wrap="square" rtlCol="0">
                  <a:spAutoFit/>
                </a:bodyPr>
                <a:lstStyle/>
                <a:p>
                  <a:pPr defTabSz="685800">
                    <a:defRPr/>
                  </a:pPr>
                  <a:r>
                    <a:rPr lang="en-AU" sz="900" kern="0" dirty="0">
                      <a:solidFill>
                        <a:prstClr val="black"/>
                      </a:solidFill>
                      <a:latin typeface="Arial" panose="020B0604020202020204" pitchFamily="34" charset="0"/>
                      <a:cs typeface="Arial" panose="020B0604020202020204" pitchFamily="34" charset="0"/>
                    </a:rPr>
                    <a:t>original load profile</a:t>
                  </a:r>
                </a:p>
              </p:txBody>
            </p:sp>
            <p:cxnSp>
              <p:nvCxnSpPr>
                <p:cNvPr id="92" name="Gerader Verbinder 91"/>
                <p:cNvCxnSpPr/>
                <p:nvPr/>
              </p:nvCxnSpPr>
              <p:spPr>
                <a:xfrm>
                  <a:off x="5278571" y="3521138"/>
                  <a:ext cx="246706" cy="0"/>
                </a:xfrm>
                <a:prstGeom prst="line">
                  <a:avLst/>
                </a:prstGeom>
                <a:noFill/>
                <a:ln w="25400" cap="flat" cmpd="sng" algn="ctr">
                  <a:solidFill>
                    <a:sysClr val="windowText" lastClr="000000"/>
                  </a:solidFill>
                  <a:prstDash val="sysDot"/>
                  <a:miter lim="800000"/>
                </a:ln>
                <a:effectLst/>
              </p:spPr>
            </p:cxnSp>
            <p:sp>
              <p:nvSpPr>
                <p:cNvPr id="93" name="Textfeld 92"/>
                <p:cNvSpPr txBox="1"/>
                <p:nvPr/>
              </p:nvSpPr>
              <p:spPr>
                <a:xfrm>
                  <a:off x="5639094" y="3431326"/>
                  <a:ext cx="1847090" cy="300515"/>
                </a:xfrm>
                <a:prstGeom prst="rect">
                  <a:avLst/>
                </a:prstGeom>
                <a:noFill/>
                <a:ln>
                  <a:noFill/>
                </a:ln>
              </p:spPr>
              <p:txBody>
                <a:bodyPr wrap="square" rtlCol="0">
                  <a:spAutoFit/>
                </a:bodyPr>
                <a:lstStyle/>
                <a:p>
                  <a:pPr defTabSz="685800">
                    <a:defRPr/>
                  </a:pPr>
                  <a:r>
                    <a:rPr lang="en-AU" sz="900" kern="0" dirty="0">
                      <a:solidFill>
                        <a:prstClr val="black"/>
                      </a:solidFill>
                      <a:latin typeface="Arial" panose="020B0604020202020204" pitchFamily="34" charset="0"/>
                      <a:cs typeface="Arial" panose="020B0604020202020204" pitchFamily="34" charset="0"/>
                    </a:rPr>
                    <a:t>optimized load profile</a:t>
                  </a:r>
                </a:p>
              </p:txBody>
            </p:sp>
            <p:cxnSp>
              <p:nvCxnSpPr>
                <p:cNvPr id="94" name="Gerader Verbinder 93"/>
                <p:cNvCxnSpPr/>
                <p:nvPr/>
              </p:nvCxnSpPr>
              <p:spPr>
                <a:xfrm>
                  <a:off x="5278571" y="3757030"/>
                  <a:ext cx="246706" cy="0"/>
                </a:xfrm>
                <a:prstGeom prst="line">
                  <a:avLst/>
                </a:prstGeom>
                <a:noFill/>
                <a:ln w="25400" cap="flat" cmpd="sng" algn="ctr">
                  <a:solidFill>
                    <a:srgbClr val="5B9BD5"/>
                  </a:solidFill>
                  <a:prstDash val="sysDot"/>
                  <a:miter lim="800000"/>
                </a:ln>
                <a:effectLst/>
              </p:spPr>
            </p:cxnSp>
            <p:sp>
              <p:nvSpPr>
                <p:cNvPr id="95" name="Textfeld 94"/>
                <p:cNvSpPr txBox="1"/>
                <p:nvPr/>
              </p:nvSpPr>
              <p:spPr>
                <a:xfrm>
                  <a:off x="5639094" y="3662106"/>
                  <a:ext cx="1926224" cy="300515"/>
                </a:xfrm>
                <a:prstGeom prst="rect">
                  <a:avLst/>
                </a:prstGeom>
                <a:noFill/>
                <a:ln>
                  <a:noFill/>
                </a:ln>
              </p:spPr>
              <p:txBody>
                <a:bodyPr wrap="square" rtlCol="0">
                  <a:spAutoFit/>
                </a:bodyPr>
                <a:lstStyle/>
                <a:p>
                  <a:pPr defTabSz="685800">
                    <a:defRPr/>
                  </a:pPr>
                  <a:r>
                    <a:rPr lang="en-AU" sz="900" kern="0" dirty="0">
                      <a:solidFill>
                        <a:prstClr val="black"/>
                      </a:solidFill>
                      <a:latin typeface="Arial" panose="020B0604020202020204" pitchFamily="34" charset="0"/>
                      <a:cs typeface="Arial" panose="020B0604020202020204" pitchFamily="34" charset="0"/>
                    </a:rPr>
                    <a:t>price-signal</a:t>
                  </a:r>
                </a:p>
              </p:txBody>
            </p:sp>
            <p:sp>
              <p:nvSpPr>
                <p:cNvPr id="89" name="Freihandform 88"/>
                <p:cNvSpPr/>
                <p:nvPr/>
              </p:nvSpPr>
              <p:spPr>
                <a:xfrm>
                  <a:off x="4667630" y="3866814"/>
                  <a:ext cx="769144" cy="597693"/>
                </a:xfrm>
                <a:custGeom>
                  <a:avLst/>
                  <a:gdLst>
                    <a:gd name="connsiteX0" fmla="*/ 0 w 769144"/>
                    <a:gd name="connsiteY0" fmla="*/ 130968 h 597693"/>
                    <a:gd name="connsiteX1" fmla="*/ 69056 w 769144"/>
                    <a:gd name="connsiteY1" fmla="*/ 164306 h 597693"/>
                    <a:gd name="connsiteX2" fmla="*/ 88106 w 769144"/>
                    <a:gd name="connsiteY2" fmla="*/ 180975 h 597693"/>
                    <a:gd name="connsiteX3" fmla="*/ 123825 w 769144"/>
                    <a:gd name="connsiteY3" fmla="*/ 211931 h 597693"/>
                    <a:gd name="connsiteX4" fmla="*/ 195262 w 769144"/>
                    <a:gd name="connsiteY4" fmla="*/ 266700 h 597693"/>
                    <a:gd name="connsiteX5" fmla="*/ 257175 w 769144"/>
                    <a:gd name="connsiteY5" fmla="*/ 321468 h 597693"/>
                    <a:gd name="connsiteX6" fmla="*/ 354806 w 769144"/>
                    <a:gd name="connsiteY6" fmla="*/ 397668 h 597693"/>
                    <a:gd name="connsiteX7" fmla="*/ 407194 w 769144"/>
                    <a:gd name="connsiteY7" fmla="*/ 442912 h 597693"/>
                    <a:gd name="connsiteX8" fmla="*/ 440531 w 769144"/>
                    <a:gd name="connsiteY8" fmla="*/ 481012 h 597693"/>
                    <a:gd name="connsiteX9" fmla="*/ 478631 w 769144"/>
                    <a:gd name="connsiteY9" fmla="*/ 514350 h 597693"/>
                    <a:gd name="connsiteX10" fmla="*/ 516731 w 769144"/>
                    <a:gd name="connsiteY10" fmla="*/ 538162 h 597693"/>
                    <a:gd name="connsiteX11" fmla="*/ 538162 w 769144"/>
                    <a:gd name="connsiteY11" fmla="*/ 547687 h 597693"/>
                    <a:gd name="connsiteX12" fmla="*/ 578644 w 769144"/>
                    <a:gd name="connsiteY12" fmla="*/ 550068 h 597693"/>
                    <a:gd name="connsiteX13" fmla="*/ 619125 w 769144"/>
                    <a:gd name="connsiteY13" fmla="*/ 542925 h 597693"/>
                    <a:gd name="connsiteX14" fmla="*/ 666750 w 769144"/>
                    <a:gd name="connsiteY14" fmla="*/ 540543 h 597693"/>
                    <a:gd name="connsiteX15" fmla="*/ 709612 w 769144"/>
                    <a:gd name="connsiteY15" fmla="*/ 550068 h 597693"/>
                    <a:gd name="connsiteX16" fmla="*/ 735806 w 769144"/>
                    <a:gd name="connsiteY16" fmla="*/ 566737 h 597693"/>
                    <a:gd name="connsiteX17" fmla="*/ 769144 w 769144"/>
                    <a:gd name="connsiteY17" fmla="*/ 597693 h 597693"/>
                    <a:gd name="connsiteX18" fmla="*/ 733425 w 769144"/>
                    <a:gd name="connsiteY18" fmla="*/ 533400 h 597693"/>
                    <a:gd name="connsiteX19" fmla="*/ 695325 w 769144"/>
                    <a:gd name="connsiteY19" fmla="*/ 459581 h 597693"/>
                    <a:gd name="connsiteX20" fmla="*/ 645319 w 769144"/>
                    <a:gd name="connsiteY20" fmla="*/ 342900 h 597693"/>
                    <a:gd name="connsiteX21" fmla="*/ 600075 w 769144"/>
                    <a:gd name="connsiteY21" fmla="*/ 223837 h 597693"/>
                    <a:gd name="connsiteX22" fmla="*/ 559594 w 769144"/>
                    <a:gd name="connsiteY22" fmla="*/ 104775 h 597693"/>
                    <a:gd name="connsiteX23" fmla="*/ 538162 w 769144"/>
                    <a:gd name="connsiteY23" fmla="*/ 66675 h 597693"/>
                    <a:gd name="connsiteX24" fmla="*/ 523875 w 769144"/>
                    <a:gd name="connsiteY24" fmla="*/ 40481 h 597693"/>
                    <a:gd name="connsiteX25" fmla="*/ 507206 w 769144"/>
                    <a:gd name="connsiteY25" fmla="*/ 19050 h 597693"/>
                    <a:gd name="connsiteX26" fmla="*/ 497681 w 769144"/>
                    <a:gd name="connsiteY26" fmla="*/ 11906 h 597693"/>
                    <a:gd name="connsiteX27" fmla="*/ 485775 w 769144"/>
                    <a:gd name="connsiteY27" fmla="*/ 9525 h 597693"/>
                    <a:gd name="connsiteX28" fmla="*/ 476250 w 769144"/>
                    <a:gd name="connsiteY28" fmla="*/ 2381 h 597693"/>
                    <a:gd name="connsiteX29" fmla="*/ 459581 w 769144"/>
                    <a:gd name="connsiteY29" fmla="*/ 2381 h 597693"/>
                    <a:gd name="connsiteX30" fmla="*/ 445294 w 769144"/>
                    <a:gd name="connsiteY30" fmla="*/ 9525 h 597693"/>
                    <a:gd name="connsiteX31" fmla="*/ 428625 w 769144"/>
                    <a:gd name="connsiteY31" fmla="*/ 16668 h 597693"/>
                    <a:gd name="connsiteX32" fmla="*/ 397669 w 769144"/>
                    <a:gd name="connsiteY32" fmla="*/ 23812 h 597693"/>
                    <a:gd name="connsiteX33" fmla="*/ 371475 w 769144"/>
                    <a:gd name="connsiteY33" fmla="*/ 28575 h 597693"/>
                    <a:gd name="connsiteX34" fmla="*/ 335756 w 769144"/>
                    <a:gd name="connsiteY34" fmla="*/ 30956 h 597693"/>
                    <a:gd name="connsiteX35" fmla="*/ 295275 w 769144"/>
                    <a:gd name="connsiteY35" fmla="*/ 33337 h 597693"/>
                    <a:gd name="connsiteX36" fmla="*/ 261937 w 769144"/>
                    <a:gd name="connsiteY36" fmla="*/ 35718 h 597693"/>
                    <a:gd name="connsiteX37" fmla="*/ 226219 w 769144"/>
                    <a:gd name="connsiteY37" fmla="*/ 33337 h 597693"/>
                    <a:gd name="connsiteX38" fmla="*/ 197644 w 769144"/>
                    <a:gd name="connsiteY38" fmla="*/ 30956 h 597693"/>
                    <a:gd name="connsiteX39" fmla="*/ 169069 w 769144"/>
                    <a:gd name="connsiteY39" fmla="*/ 26193 h 597693"/>
                    <a:gd name="connsiteX40" fmla="*/ 150019 w 769144"/>
                    <a:gd name="connsiteY40" fmla="*/ 19050 h 597693"/>
                    <a:gd name="connsiteX41" fmla="*/ 128587 w 769144"/>
                    <a:gd name="connsiteY41" fmla="*/ 9525 h 597693"/>
                    <a:gd name="connsiteX42" fmla="*/ 100012 w 769144"/>
                    <a:gd name="connsiteY42" fmla="*/ 0 h 597693"/>
                    <a:gd name="connsiteX43" fmla="*/ 90487 w 769144"/>
                    <a:gd name="connsiteY43" fmla="*/ 0 h 597693"/>
                    <a:gd name="connsiteX44" fmla="*/ 73819 w 769144"/>
                    <a:gd name="connsiteY44" fmla="*/ 0 h 597693"/>
                    <a:gd name="connsiteX45" fmla="*/ 64294 w 769144"/>
                    <a:gd name="connsiteY45" fmla="*/ 0 h 597693"/>
                    <a:gd name="connsiteX46" fmla="*/ 45244 w 769144"/>
                    <a:gd name="connsiteY46" fmla="*/ 11906 h 597693"/>
                    <a:gd name="connsiteX47" fmla="*/ 35719 w 769144"/>
                    <a:gd name="connsiteY47" fmla="*/ 30956 h 597693"/>
                    <a:gd name="connsiteX48" fmla="*/ 21431 w 769144"/>
                    <a:gd name="connsiteY48" fmla="*/ 61912 h 597693"/>
                    <a:gd name="connsiteX49" fmla="*/ 0 w 769144"/>
                    <a:gd name="connsiteY49" fmla="*/ 130968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9144" h="597693">
                      <a:moveTo>
                        <a:pt x="0" y="130968"/>
                      </a:moveTo>
                      <a:lnTo>
                        <a:pt x="69056" y="164306"/>
                      </a:lnTo>
                      <a:lnTo>
                        <a:pt x="88106" y="180975"/>
                      </a:lnTo>
                      <a:lnTo>
                        <a:pt x="123825" y="211931"/>
                      </a:lnTo>
                      <a:lnTo>
                        <a:pt x="195262" y="266700"/>
                      </a:lnTo>
                      <a:lnTo>
                        <a:pt x="257175" y="321468"/>
                      </a:lnTo>
                      <a:lnTo>
                        <a:pt x="354806" y="397668"/>
                      </a:lnTo>
                      <a:lnTo>
                        <a:pt x="407194" y="442912"/>
                      </a:lnTo>
                      <a:lnTo>
                        <a:pt x="440531" y="481012"/>
                      </a:lnTo>
                      <a:lnTo>
                        <a:pt x="478631" y="514350"/>
                      </a:lnTo>
                      <a:lnTo>
                        <a:pt x="516731" y="538162"/>
                      </a:lnTo>
                      <a:lnTo>
                        <a:pt x="538162" y="547687"/>
                      </a:lnTo>
                      <a:lnTo>
                        <a:pt x="578644" y="550068"/>
                      </a:lnTo>
                      <a:lnTo>
                        <a:pt x="619125" y="542925"/>
                      </a:lnTo>
                      <a:lnTo>
                        <a:pt x="666750" y="540543"/>
                      </a:lnTo>
                      <a:lnTo>
                        <a:pt x="709612" y="550068"/>
                      </a:lnTo>
                      <a:lnTo>
                        <a:pt x="735806" y="566737"/>
                      </a:lnTo>
                      <a:lnTo>
                        <a:pt x="769144" y="597693"/>
                      </a:lnTo>
                      <a:lnTo>
                        <a:pt x="733425" y="533400"/>
                      </a:lnTo>
                      <a:lnTo>
                        <a:pt x="695325" y="459581"/>
                      </a:lnTo>
                      <a:lnTo>
                        <a:pt x="645319" y="342900"/>
                      </a:lnTo>
                      <a:lnTo>
                        <a:pt x="600075" y="223837"/>
                      </a:lnTo>
                      <a:lnTo>
                        <a:pt x="559594" y="104775"/>
                      </a:lnTo>
                      <a:lnTo>
                        <a:pt x="538162" y="66675"/>
                      </a:lnTo>
                      <a:lnTo>
                        <a:pt x="523875" y="40481"/>
                      </a:lnTo>
                      <a:lnTo>
                        <a:pt x="507206" y="19050"/>
                      </a:lnTo>
                      <a:lnTo>
                        <a:pt x="497681" y="11906"/>
                      </a:lnTo>
                      <a:lnTo>
                        <a:pt x="485775" y="9525"/>
                      </a:lnTo>
                      <a:lnTo>
                        <a:pt x="476250" y="2381"/>
                      </a:lnTo>
                      <a:lnTo>
                        <a:pt x="459581" y="2381"/>
                      </a:lnTo>
                      <a:lnTo>
                        <a:pt x="445294" y="9525"/>
                      </a:lnTo>
                      <a:lnTo>
                        <a:pt x="428625" y="16668"/>
                      </a:lnTo>
                      <a:lnTo>
                        <a:pt x="397669" y="23812"/>
                      </a:lnTo>
                      <a:lnTo>
                        <a:pt x="371475" y="28575"/>
                      </a:lnTo>
                      <a:lnTo>
                        <a:pt x="335756" y="30956"/>
                      </a:lnTo>
                      <a:lnTo>
                        <a:pt x="295275" y="33337"/>
                      </a:lnTo>
                      <a:lnTo>
                        <a:pt x="261937" y="35718"/>
                      </a:lnTo>
                      <a:lnTo>
                        <a:pt x="226219" y="33337"/>
                      </a:lnTo>
                      <a:lnTo>
                        <a:pt x="197644" y="30956"/>
                      </a:lnTo>
                      <a:lnTo>
                        <a:pt x="169069" y="26193"/>
                      </a:lnTo>
                      <a:lnTo>
                        <a:pt x="150019" y="19050"/>
                      </a:lnTo>
                      <a:lnTo>
                        <a:pt x="128587" y="9525"/>
                      </a:lnTo>
                      <a:lnTo>
                        <a:pt x="100012" y="0"/>
                      </a:lnTo>
                      <a:lnTo>
                        <a:pt x="90487" y="0"/>
                      </a:lnTo>
                      <a:lnTo>
                        <a:pt x="73819" y="0"/>
                      </a:lnTo>
                      <a:lnTo>
                        <a:pt x="64294" y="0"/>
                      </a:lnTo>
                      <a:lnTo>
                        <a:pt x="45244" y="11906"/>
                      </a:lnTo>
                      <a:lnTo>
                        <a:pt x="35719" y="30956"/>
                      </a:lnTo>
                      <a:lnTo>
                        <a:pt x="21431" y="61912"/>
                      </a:lnTo>
                      <a:lnTo>
                        <a:pt x="0" y="130968"/>
                      </a:lnTo>
                      <a:close/>
                    </a:path>
                  </a:pathLst>
                </a:custGeom>
                <a:solidFill>
                  <a:srgbClr val="5B9BD5">
                    <a:lumMod val="20000"/>
                    <a:lumOff val="80000"/>
                  </a:srgbClr>
                </a:solidFill>
                <a:ln w="12700" cap="flat" cmpd="sng" algn="ctr">
                  <a:solidFill>
                    <a:srgbClr val="A5A5A5">
                      <a:alpha val="37000"/>
                    </a:srgbClr>
                  </a:solidFill>
                  <a:prstDash val="solid"/>
                  <a:miter lim="800000"/>
                </a:ln>
                <a:effectLst/>
              </p:spPr>
              <p:txBody>
                <a:bodyPr lIns="0" tIns="0" bIns="81000" rtlCol="0" anchor="ctr"/>
                <a:lstStyle/>
                <a:p>
                  <a:pPr algn="ctr" defTabSz="685800">
                    <a:defRPr/>
                  </a:pPr>
                  <a:endParaRPr lang="en-AU" sz="1050" kern="0" dirty="0">
                    <a:solidFill>
                      <a:prstClr val="black"/>
                    </a:solidFill>
                    <a:latin typeface="Arial" panose="020B0604020202020204" pitchFamily="34" charset="0"/>
                    <a:cs typeface="Arial" panose="020B0604020202020204" pitchFamily="34" charset="0"/>
                  </a:endParaRPr>
                </a:p>
              </p:txBody>
            </p:sp>
          </p:grpSp>
          <p:sp>
            <p:nvSpPr>
              <p:cNvPr id="7" name="Rechteck 6"/>
              <p:cNvSpPr/>
              <p:nvPr/>
            </p:nvSpPr>
            <p:spPr>
              <a:xfrm>
                <a:off x="2792687" y="2564781"/>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8" name="Rechteck 7"/>
              <p:cNvSpPr/>
              <p:nvPr/>
            </p:nvSpPr>
            <p:spPr>
              <a:xfrm>
                <a:off x="2922827" y="2501301"/>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9" name="Rechteck 8"/>
              <p:cNvSpPr/>
              <p:nvPr/>
            </p:nvSpPr>
            <p:spPr>
              <a:xfrm>
                <a:off x="3069956" y="2449273"/>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0" name="Rechteck 9"/>
              <p:cNvSpPr/>
              <p:nvPr/>
            </p:nvSpPr>
            <p:spPr>
              <a:xfrm>
                <a:off x="3200096" y="2510926"/>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1" name="Rechteck 10"/>
              <p:cNvSpPr/>
              <p:nvPr/>
            </p:nvSpPr>
            <p:spPr>
              <a:xfrm>
                <a:off x="3347046" y="2362649"/>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2" name="Rechteck 11"/>
              <p:cNvSpPr/>
              <p:nvPr/>
            </p:nvSpPr>
            <p:spPr>
              <a:xfrm>
                <a:off x="3477186" y="2039293"/>
                <a:ext cx="112878" cy="1908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3" name="Rechteck 12"/>
              <p:cNvSpPr/>
              <p:nvPr/>
            </p:nvSpPr>
            <p:spPr>
              <a:xfrm>
                <a:off x="3618845" y="1856500"/>
                <a:ext cx="100736" cy="2160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4" name="Rechteck 13"/>
              <p:cNvSpPr/>
              <p:nvPr/>
            </p:nvSpPr>
            <p:spPr>
              <a:xfrm>
                <a:off x="3748985" y="1783396"/>
                <a:ext cx="112878" cy="2196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5" name="Rechteck 14"/>
              <p:cNvSpPr/>
              <p:nvPr/>
            </p:nvSpPr>
            <p:spPr>
              <a:xfrm>
                <a:off x="3895935" y="1683248"/>
                <a:ext cx="100736" cy="2196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dirty="0">
                  <a:solidFill>
                    <a:prstClr val="white"/>
                  </a:solidFill>
                  <a:latin typeface="Arial" panose="020B0604020202020204" pitchFamily="34" charset="0"/>
                  <a:cs typeface="Arial" panose="020B0604020202020204" pitchFamily="34" charset="0"/>
                </a:endParaRPr>
              </a:p>
            </p:txBody>
          </p:sp>
          <p:sp>
            <p:nvSpPr>
              <p:cNvPr id="16" name="Rechteck 15"/>
              <p:cNvSpPr/>
              <p:nvPr/>
            </p:nvSpPr>
            <p:spPr>
              <a:xfrm>
                <a:off x="4026075" y="1610143"/>
                <a:ext cx="112878" cy="2304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7" name="Rechteck 16"/>
              <p:cNvSpPr/>
              <p:nvPr/>
            </p:nvSpPr>
            <p:spPr>
              <a:xfrm>
                <a:off x="4173204" y="1586995"/>
                <a:ext cx="100736" cy="2304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8" name="Rechteck 17"/>
              <p:cNvSpPr/>
              <p:nvPr/>
            </p:nvSpPr>
            <p:spPr>
              <a:xfrm>
                <a:off x="4303344" y="1667896"/>
                <a:ext cx="112878" cy="2232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19" name="Rechteck 18"/>
              <p:cNvSpPr/>
              <p:nvPr/>
            </p:nvSpPr>
            <p:spPr>
              <a:xfrm>
                <a:off x="4450294" y="1731374"/>
                <a:ext cx="100736" cy="2196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0" name="Rechteck 19"/>
              <p:cNvSpPr/>
              <p:nvPr/>
            </p:nvSpPr>
            <p:spPr>
              <a:xfrm>
                <a:off x="4588672" y="2110655"/>
                <a:ext cx="112878" cy="1764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1" name="Rechteck 20"/>
              <p:cNvSpPr/>
              <p:nvPr/>
            </p:nvSpPr>
            <p:spPr>
              <a:xfrm>
                <a:off x="4727876" y="2012150"/>
                <a:ext cx="100736" cy="1944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2" name="Rechteck 21"/>
              <p:cNvSpPr/>
              <p:nvPr/>
            </p:nvSpPr>
            <p:spPr>
              <a:xfrm>
                <a:off x="4858016" y="2170051"/>
                <a:ext cx="112878" cy="1764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3" name="Rechteck 22"/>
              <p:cNvSpPr/>
              <p:nvPr/>
            </p:nvSpPr>
            <p:spPr>
              <a:xfrm>
                <a:off x="5004966" y="2397162"/>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4" name="Rechteck 23"/>
              <p:cNvSpPr/>
              <p:nvPr/>
            </p:nvSpPr>
            <p:spPr>
              <a:xfrm>
                <a:off x="5135106" y="2275930"/>
                <a:ext cx="112878" cy="1656000"/>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5" name="Rechteck 24"/>
              <p:cNvSpPr/>
              <p:nvPr/>
            </p:nvSpPr>
            <p:spPr>
              <a:xfrm>
                <a:off x="5282235" y="2204656"/>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6" name="Rechteck 25"/>
              <p:cNvSpPr/>
              <p:nvPr/>
            </p:nvSpPr>
            <p:spPr>
              <a:xfrm>
                <a:off x="5412375" y="2439558"/>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7" name="Rechteck 26"/>
              <p:cNvSpPr/>
              <p:nvPr/>
            </p:nvSpPr>
            <p:spPr>
              <a:xfrm>
                <a:off x="5559325" y="2358661"/>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8" name="Rechteck 27"/>
              <p:cNvSpPr/>
              <p:nvPr/>
            </p:nvSpPr>
            <p:spPr>
              <a:xfrm>
                <a:off x="5689465" y="2487686"/>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29" name="Rechteck 28"/>
              <p:cNvSpPr/>
              <p:nvPr/>
            </p:nvSpPr>
            <p:spPr>
              <a:xfrm>
                <a:off x="5831124" y="2353024"/>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0" name="Rechteck 29"/>
              <p:cNvSpPr/>
              <p:nvPr/>
            </p:nvSpPr>
            <p:spPr>
              <a:xfrm>
                <a:off x="5961264" y="2482051"/>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1" name="Rechteck 30"/>
              <p:cNvSpPr/>
              <p:nvPr/>
            </p:nvSpPr>
            <p:spPr>
              <a:xfrm>
                <a:off x="6108214" y="2324150"/>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2" name="Rechteck 31"/>
              <p:cNvSpPr/>
              <p:nvPr/>
            </p:nvSpPr>
            <p:spPr>
              <a:xfrm>
                <a:off x="6238354" y="2453176"/>
                <a:ext cx="112878" cy="1229714"/>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3" name="Rechteck 32"/>
              <p:cNvSpPr/>
              <p:nvPr/>
            </p:nvSpPr>
            <p:spPr>
              <a:xfrm>
                <a:off x="6385483" y="2449279"/>
                <a:ext cx="100736" cy="1510612"/>
              </a:xfrm>
              <a:prstGeom prst="rect">
                <a:avLst/>
              </a:prstGeom>
              <a:solidFill>
                <a:srgbClr val="5B9BD5">
                  <a:alpha val="9000"/>
                </a:srgbClr>
              </a:solidFill>
              <a:ln w="12700" cap="flat" cmpd="sng" algn="ctr">
                <a:solidFill>
                  <a:srgbClr val="A5A5A5">
                    <a:alpha val="37000"/>
                  </a:srgbClr>
                </a:solid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4" name="Ellipse 33"/>
              <p:cNvSpPr/>
              <p:nvPr/>
            </p:nvSpPr>
            <p:spPr>
              <a:xfrm rot="386389">
                <a:off x="2301358" y="3167806"/>
                <a:ext cx="2188054" cy="800334"/>
              </a:xfrm>
              <a:prstGeom prst="ellipse">
                <a:avLst/>
              </a:prstGeom>
              <a:gradFill>
                <a:gsLst>
                  <a:gs pos="7000">
                    <a:srgbClr val="B1D29F"/>
                  </a:gs>
                  <a:gs pos="23000">
                    <a:srgbClr val="70AD47"/>
                  </a:gs>
                  <a:gs pos="38000">
                    <a:srgbClr val="70AD47">
                      <a:lumMod val="60000"/>
                      <a:lumOff val="40000"/>
                    </a:srgbClr>
                  </a:gs>
                  <a:gs pos="52000">
                    <a:srgbClr val="70AD47">
                      <a:lumMod val="50000"/>
                    </a:srgbClr>
                  </a:gs>
                </a:gsLst>
                <a:lin ang="5400000" scaled="1"/>
              </a:gra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5" name="Ellipse 34"/>
              <p:cNvSpPr/>
              <p:nvPr/>
            </p:nvSpPr>
            <p:spPr>
              <a:xfrm rot="21277183">
                <a:off x="4891451" y="3581677"/>
                <a:ext cx="2188054" cy="428625"/>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6" name="Ellipse 35"/>
              <p:cNvSpPr/>
              <p:nvPr/>
            </p:nvSpPr>
            <p:spPr>
              <a:xfrm rot="386389">
                <a:off x="2793458" y="3619671"/>
                <a:ext cx="2188054" cy="428625"/>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7" name="Ellipse 36"/>
              <p:cNvSpPr/>
              <p:nvPr/>
            </p:nvSpPr>
            <p:spPr>
              <a:xfrm>
                <a:off x="2981515" y="3690906"/>
                <a:ext cx="3780948" cy="428625"/>
              </a:xfrm>
              <a:prstGeom prst="ellipse">
                <a:avLst/>
              </a:prstGeom>
              <a:solidFill>
                <a:srgbClr val="70AD47">
                  <a:lumMod val="75000"/>
                </a:srgb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39" name="Rechteck 38"/>
              <p:cNvSpPr/>
              <p:nvPr/>
            </p:nvSpPr>
            <p:spPr>
              <a:xfrm>
                <a:off x="4122314" y="2982157"/>
                <a:ext cx="97440" cy="827947"/>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0" name="Rechteck 39"/>
              <p:cNvSpPr/>
              <p:nvPr/>
            </p:nvSpPr>
            <p:spPr>
              <a:xfrm>
                <a:off x="3750159" y="3428151"/>
                <a:ext cx="193634" cy="382681"/>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1" name="Rechteck 40"/>
              <p:cNvSpPr/>
              <p:nvPr/>
            </p:nvSpPr>
            <p:spPr>
              <a:xfrm>
                <a:off x="3909643" y="3168693"/>
                <a:ext cx="226828" cy="647304"/>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2" name="Rechteck 41"/>
              <p:cNvSpPr/>
              <p:nvPr/>
            </p:nvSpPr>
            <p:spPr>
              <a:xfrm>
                <a:off x="4199548" y="3428151"/>
                <a:ext cx="512171" cy="382681"/>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3" name="Rechteck 42"/>
              <p:cNvSpPr/>
              <p:nvPr/>
            </p:nvSpPr>
            <p:spPr>
              <a:xfrm>
                <a:off x="4247861" y="3499339"/>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4" name="Rechteck 43"/>
              <p:cNvSpPr/>
              <p:nvPr/>
            </p:nvSpPr>
            <p:spPr>
              <a:xfrm>
                <a:off x="4314208" y="3498547"/>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5" name="Rechteck 44"/>
              <p:cNvSpPr/>
              <p:nvPr/>
            </p:nvSpPr>
            <p:spPr>
              <a:xfrm>
                <a:off x="4384094" y="3498691"/>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6" name="Rechteck 45"/>
              <p:cNvSpPr/>
              <p:nvPr/>
            </p:nvSpPr>
            <p:spPr>
              <a:xfrm>
                <a:off x="4525381" y="3501072"/>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7" name="Rechteck 46"/>
              <p:cNvSpPr/>
              <p:nvPr/>
            </p:nvSpPr>
            <p:spPr>
              <a:xfrm>
                <a:off x="4595231" y="3501866"/>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8" name="Rechteck 47"/>
              <p:cNvSpPr/>
              <p:nvPr/>
            </p:nvSpPr>
            <p:spPr>
              <a:xfrm>
                <a:off x="4453916" y="3501722"/>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49" name="Rechteck 48"/>
              <p:cNvSpPr/>
              <p:nvPr/>
            </p:nvSpPr>
            <p:spPr>
              <a:xfrm>
                <a:off x="4244500" y="3576410"/>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0" name="Rechteck 49"/>
              <p:cNvSpPr/>
              <p:nvPr/>
            </p:nvSpPr>
            <p:spPr>
              <a:xfrm>
                <a:off x="4312386" y="3577034"/>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1" name="Rechteck 50"/>
              <p:cNvSpPr/>
              <p:nvPr/>
            </p:nvSpPr>
            <p:spPr>
              <a:xfrm>
                <a:off x="4382946" y="3578683"/>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2" name="Rechteck 51"/>
              <p:cNvSpPr/>
              <p:nvPr/>
            </p:nvSpPr>
            <p:spPr>
              <a:xfrm>
                <a:off x="4452616" y="3579679"/>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3" name="Rechteck 52"/>
              <p:cNvSpPr/>
              <p:nvPr/>
            </p:nvSpPr>
            <p:spPr>
              <a:xfrm>
                <a:off x="4523393" y="3579680"/>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4" name="Rechteck 53"/>
              <p:cNvSpPr/>
              <p:nvPr/>
            </p:nvSpPr>
            <p:spPr>
              <a:xfrm>
                <a:off x="4593847" y="3579680"/>
                <a:ext cx="50400" cy="51613"/>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cxnSp>
            <p:nvCxnSpPr>
              <p:cNvPr id="55" name="Gerader Verbinder 54"/>
              <p:cNvCxnSpPr>
                <a:stCxn id="42" idx="3"/>
              </p:cNvCxnSpPr>
              <p:nvPr/>
            </p:nvCxnSpPr>
            <p:spPr>
              <a:xfrm flipV="1">
                <a:off x="4711719" y="3411836"/>
                <a:ext cx="1332946" cy="207656"/>
              </a:xfrm>
              <a:prstGeom prst="line">
                <a:avLst/>
              </a:prstGeom>
              <a:noFill/>
              <a:ln w="25400" cap="flat" cmpd="sng" algn="ctr">
                <a:solidFill>
                  <a:srgbClr val="5B9BD5"/>
                </a:solidFill>
                <a:prstDash val="sysDot"/>
                <a:miter lim="800000"/>
                <a:headEnd type="triangle"/>
              </a:ln>
              <a:effectLst/>
            </p:spPr>
          </p:cxnSp>
          <p:sp>
            <p:nvSpPr>
              <p:cNvPr id="56" name="Rechteck 55"/>
              <p:cNvSpPr/>
              <p:nvPr/>
            </p:nvSpPr>
            <p:spPr>
              <a:xfrm>
                <a:off x="3247594" y="3145510"/>
                <a:ext cx="256085" cy="255366"/>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7" name="Gleichschenkliges Dreieck 56"/>
              <p:cNvSpPr/>
              <p:nvPr/>
            </p:nvSpPr>
            <p:spPr>
              <a:xfrm>
                <a:off x="3198877" y="2966296"/>
                <a:ext cx="363041" cy="238519"/>
              </a:xfrm>
              <a:prstGeom prst="triangle">
                <a:avLst/>
              </a:prstGeom>
              <a:solidFill>
                <a:srgbClr val="E7E6E6">
                  <a:lumMod val="50000"/>
                </a:srgb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8" name="Rechteck 57"/>
              <p:cNvSpPr/>
              <p:nvPr/>
            </p:nvSpPr>
            <p:spPr>
              <a:xfrm>
                <a:off x="5713280" y="3730700"/>
                <a:ext cx="256085" cy="255366"/>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59" name="Gleichschenkliges Dreieck 58"/>
              <p:cNvSpPr/>
              <p:nvPr/>
            </p:nvSpPr>
            <p:spPr>
              <a:xfrm>
                <a:off x="5664563" y="3551486"/>
                <a:ext cx="363041" cy="238519"/>
              </a:xfrm>
              <a:prstGeom prst="triangle">
                <a:avLst/>
              </a:prstGeom>
              <a:solidFill>
                <a:srgbClr val="E7E6E6">
                  <a:lumMod val="50000"/>
                </a:srgbClr>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60" name="Freihandform 59"/>
              <p:cNvSpPr/>
              <p:nvPr/>
            </p:nvSpPr>
            <p:spPr>
              <a:xfrm>
                <a:off x="2230794" y="3350347"/>
                <a:ext cx="4862814" cy="1203958"/>
              </a:xfrm>
              <a:custGeom>
                <a:avLst/>
                <a:gdLst>
                  <a:gd name="connsiteX0" fmla="*/ 0 w 4945380"/>
                  <a:gd name="connsiteY0" fmla="*/ 1181100 h 1203960"/>
                  <a:gd name="connsiteX1" fmla="*/ 22860 w 4945380"/>
                  <a:gd name="connsiteY1" fmla="*/ 0 h 1203960"/>
                  <a:gd name="connsiteX2" fmla="*/ 396240 w 4945380"/>
                  <a:gd name="connsiteY2" fmla="*/ 320040 h 1203960"/>
                  <a:gd name="connsiteX3" fmla="*/ 739140 w 4945380"/>
                  <a:gd name="connsiteY3" fmla="*/ 487680 h 1203960"/>
                  <a:gd name="connsiteX4" fmla="*/ 1219200 w 4945380"/>
                  <a:gd name="connsiteY4" fmla="*/ 594360 h 1203960"/>
                  <a:gd name="connsiteX5" fmla="*/ 3055620 w 4945380"/>
                  <a:gd name="connsiteY5" fmla="*/ 647700 h 1203960"/>
                  <a:gd name="connsiteX6" fmla="*/ 3977640 w 4945380"/>
                  <a:gd name="connsiteY6" fmla="*/ 632460 h 1203960"/>
                  <a:gd name="connsiteX7" fmla="*/ 4411980 w 4945380"/>
                  <a:gd name="connsiteY7" fmla="*/ 472440 h 1203960"/>
                  <a:gd name="connsiteX8" fmla="*/ 4914900 w 4945380"/>
                  <a:gd name="connsiteY8" fmla="*/ 259080 h 1203960"/>
                  <a:gd name="connsiteX9" fmla="*/ 4945380 w 4945380"/>
                  <a:gd name="connsiteY9" fmla="*/ 1203960 h 1203960"/>
                  <a:gd name="connsiteX10" fmla="*/ 0 w 4945380"/>
                  <a:gd name="connsiteY10" fmla="*/ 118110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5380" h="1203960">
                    <a:moveTo>
                      <a:pt x="0" y="1181100"/>
                    </a:moveTo>
                    <a:lnTo>
                      <a:pt x="22860" y="0"/>
                    </a:lnTo>
                    <a:lnTo>
                      <a:pt x="396240" y="320040"/>
                    </a:lnTo>
                    <a:lnTo>
                      <a:pt x="739140" y="487680"/>
                    </a:lnTo>
                    <a:lnTo>
                      <a:pt x="1219200" y="594360"/>
                    </a:lnTo>
                    <a:lnTo>
                      <a:pt x="3055620" y="647700"/>
                    </a:lnTo>
                    <a:lnTo>
                      <a:pt x="3977640" y="632460"/>
                    </a:lnTo>
                    <a:lnTo>
                      <a:pt x="4411980" y="472440"/>
                    </a:lnTo>
                    <a:lnTo>
                      <a:pt x="4914900" y="259080"/>
                    </a:lnTo>
                    <a:lnTo>
                      <a:pt x="4945380" y="1203960"/>
                    </a:lnTo>
                    <a:lnTo>
                      <a:pt x="0" y="1181100"/>
                    </a:lnTo>
                    <a:close/>
                  </a:path>
                </a:pathLst>
              </a:custGeom>
              <a:solidFill>
                <a:sysClr val="window" lastClr="FFFFFF"/>
              </a:solidFill>
              <a:ln w="12700" cap="flat" cmpd="sng" algn="ctr">
                <a:noFill/>
                <a:prstDash val="solid"/>
                <a:miter lim="800000"/>
              </a:ln>
              <a:effectLst/>
            </p:spPr>
            <p:txBody>
              <a:bodyPr rtlCol="0" anchor="ctr"/>
              <a:lstStyle/>
              <a:p>
                <a:pPr algn="ctr" defTabSz="685800">
                  <a:defRPr/>
                </a:pPr>
                <a:endParaRPr lang="de-DE" sz="2700" kern="0">
                  <a:solidFill>
                    <a:prstClr val="white"/>
                  </a:solidFill>
                  <a:latin typeface="Arial" panose="020B0604020202020204" pitchFamily="34" charset="0"/>
                  <a:cs typeface="Arial" panose="020B0604020202020204" pitchFamily="34" charset="0"/>
                </a:endParaRPr>
              </a:p>
            </p:txBody>
          </p:sp>
          <p:sp>
            <p:nvSpPr>
              <p:cNvPr id="61" name="Textfeld 60"/>
              <p:cNvSpPr txBox="1"/>
              <p:nvPr/>
            </p:nvSpPr>
            <p:spPr>
              <a:xfrm>
                <a:off x="2729528" y="2507255"/>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2" name="Textfeld 61"/>
              <p:cNvSpPr txBox="1"/>
              <p:nvPr/>
            </p:nvSpPr>
            <p:spPr>
              <a:xfrm>
                <a:off x="2863205" y="2444076"/>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3" name="Textfeld 62"/>
              <p:cNvSpPr txBox="1"/>
              <p:nvPr/>
            </p:nvSpPr>
            <p:spPr>
              <a:xfrm>
                <a:off x="2997109" y="2386837"/>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4" name="Textfeld 63"/>
              <p:cNvSpPr txBox="1"/>
              <p:nvPr/>
            </p:nvSpPr>
            <p:spPr>
              <a:xfrm>
                <a:off x="3134273" y="2443644"/>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5" name="Textfeld 64"/>
              <p:cNvSpPr txBox="1"/>
              <p:nvPr/>
            </p:nvSpPr>
            <p:spPr>
              <a:xfrm>
                <a:off x="3275834" y="2301014"/>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6" name="Textfeld 65"/>
              <p:cNvSpPr txBox="1"/>
              <p:nvPr/>
            </p:nvSpPr>
            <p:spPr>
              <a:xfrm>
                <a:off x="3410281" y="1977686"/>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7" name="Textfeld 66"/>
              <p:cNvSpPr txBox="1"/>
              <p:nvPr/>
            </p:nvSpPr>
            <p:spPr>
              <a:xfrm>
                <a:off x="3547300" y="1794785"/>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8" name="Textfeld 67"/>
              <p:cNvSpPr txBox="1"/>
              <p:nvPr/>
            </p:nvSpPr>
            <p:spPr>
              <a:xfrm>
                <a:off x="3682119" y="1721560"/>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69" name="Textfeld 68"/>
              <p:cNvSpPr txBox="1"/>
              <p:nvPr/>
            </p:nvSpPr>
            <p:spPr>
              <a:xfrm>
                <a:off x="3825636" y="1622812"/>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0" name="Textfeld 69"/>
              <p:cNvSpPr txBox="1"/>
              <p:nvPr/>
            </p:nvSpPr>
            <p:spPr>
              <a:xfrm>
                <a:off x="3945551" y="1545176"/>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1" name="Textfeld 70"/>
              <p:cNvSpPr txBox="1"/>
              <p:nvPr/>
            </p:nvSpPr>
            <p:spPr>
              <a:xfrm>
                <a:off x="4103891" y="1522361"/>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2" name="Textfeld 71"/>
              <p:cNvSpPr txBox="1"/>
              <p:nvPr/>
            </p:nvSpPr>
            <p:spPr>
              <a:xfrm>
                <a:off x="4239883" y="1603137"/>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3" name="Textfeld 72"/>
              <p:cNvSpPr txBox="1"/>
              <p:nvPr/>
            </p:nvSpPr>
            <p:spPr>
              <a:xfrm>
                <a:off x="4380095" y="1670061"/>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4" name="Textfeld 73"/>
              <p:cNvSpPr txBox="1"/>
              <p:nvPr/>
            </p:nvSpPr>
            <p:spPr>
              <a:xfrm>
                <a:off x="4528673" y="2064645"/>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5" name="Textfeld 74"/>
              <p:cNvSpPr txBox="1"/>
              <p:nvPr/>
            </p:nvSpPr>
            <p:spPr>
              <a:xfrm>
                <a:off x="4938698" y="2330784"/>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6" name="Textfeld 75"/>
              <p:cNvSpPr txBox="1"/>
              <p:nvPr/>
            </p:nvSpPr>
            <p:spPr>
              <a:xfrm>
                <a:off x="4657586" y="1943782"/>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7" name="Textfeld 76"/>
              <p:cNvSpPr txBox="1"/>
              <p:nvPr/>
            </p:nvSpPr>
            <p:spPr>
              <a:xfrm>
                <a:off x="5071667" y="2215487"/>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8" name="Textfeld 77"/>
              <p:cNvSpPr txBox="1"/>
              <p:nvPr/>
            </p:nvSpPr>
            <p:spPr>
              <a:xfrm>
                <a:off x="5211218" y="2144147"/>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79" name="Textfeld 78"/>
              <p:cNvSpPr txBox="1"/>
              <p:nvPr/>
            </p:nvSpPr>
            <p:spPr>
              <a:xfrm>
                <a:off x="5343872" y="2381130"/>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0" name="Textfeld 79"/>
              <p:cNvSpPr txBox="1"/>
              <p:nvPr/>
            </p:nvSpPr>
            <p:spPr>
              <a:xfrm>
                <a:off x="5490070" y="2296520"/>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1" name="Textfeld 80"/>
              <p:cNvSpPr txBox="1"/>
              <p:nvPr/>
            </p:nvSpPr>
            <p:spPr>
              <a:xfrm>
                <a:off x="5617844" y="2428318"/>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2" name="Textfeld 81"/>
              <p:cNvSpPr txBox="1"/>
              <p:nvPr/>
            </p:nvSpPr>
            <p:spPr>
              <a:xfrm>
                <a:off x="5764609" y="2291336"/>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3" name="Textfeld 82"/>
              <p:cNvSpPr txBox="1"/>
              <p:nvPr/>
            </p:nvSpPr>
            <p:spPr>
              <a:xfrm>
                <a:off x="5899476" y="2422711"/>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4" name="Textfeld 83"/>
              <p:cNvSpPr txBox="1"/>
              <p:nvPr/>
            </p:nvSpPr>
            <p:spPr>
              <a:xfrm>
                <a:off x="6040823" y="2264279"/>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5" name="Textfeld 84"/>
              <p:cNvSpPr txBox="1"/>
              <p:nvPr/>
            </p:nvSpPr>
            <p:spPr>
              <a:xfrm>
                <a:off x="6174269" y="2396556"/>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sp>
            <p:nvSpPr>
              <p:cNvPr id="86" name="Textfeld 85"/>
              <p:cNvSpPr txBox="1"/>
              <p:nvPr/>
            </p:nvSpPr>
            <p:spPr>
              <a:xfrm>
                <a:off x="6317880" y="2394140"/>
                <a:ext cx="211755" cy="330568"/>
              </a:xfrm>
              <a:prstGeom prst="rect">
                <a:avLst/>
              </a:prstGeom>
              <a:noFill/>
            </p:spPr>
            <p:txBody>
              <a:bodyPr wrap="square" rtlCol="0">
                <a:spAutoFit/>
              </a:bodyPr>
              <a:lstStyle/>
              <a:p>
                <a:pPr defTabSz="685800">
                  <a:defRPr/>
                </a:pPr>
                <a:r>
                  <a:rPr lang="de-DE" sz="1050" kern="0" dirty="0">
                    <a:solidFill>
                      <a:srgbClr val="5B9BD5">
                        <a:lumMod val="40000"/>
                        <a:lumOff val="60000"/>
                      </a:srgbClr>
                    </a:solidFill>
                    <a:latin typeface="Arial" panose="020B0604020202020204" pitchFamily="34" charset="0"/>
                    <a:cs typeface="Arial" panose="020B0604020202020204" pitchFamily="34" charset="0"/>
                  </a:rPr>
                  <a:t>€</a:t>
                </a:r>
              </a:p>
            </p:txBody>
          </p:sp>
        </p:grpSp>
        <p:pic>
          <p:nvPicPr>
            <p:cNvPr id="99" name="Picture 4" descr="http://docplayer.org/docs-images/24/2589529/images/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086" y="3241061"/>
              <a:ext cx="1232964" cy="318105"/>
            </a:xfrm>
            <a:prstGeom prst="rect">
              <a:avLst/>
            </a:prstGeom>
            <a:noFill/>
            <a:extLst>
              <a:ext uri="{909E8E84-426E-40DD-AFC4-6F175D3DCCD1}">
                <a14:hiddenFill xmlns:a14="http://schemas.microsoft.com/office/drawing/2010/main">
                  <a:solidFill>
                    <a:srgbClr val="FFFFFF"/>
                  </a:solidFill>
                </a14:hiddenFill>
              </a:ext>
            </a:extLst>
          </p:spPr>
        </p:pic>
        <p:sp>
          <p:nvSpPr>
            <p:cNvPr id="103" name="Textfeld 102"/>
            <p:cNvSpPr txBox="1"/>
            <p:nvPr/>
          </p:nvSpPr>
          <p:spPr>
            <a:xfrm>
              <a:off x="7080783" y="2267867"/>
              <a:ext cx="717880" cy="415498"/>
            </a:xfrm>
            <a:prstGeom prst="rect">
              <a:avLst/>
            </a:prstGeom>
            <a:noFill/>
          </p:spPr>
          <p:txBody>
            <a:bodyPr wrap="square" rtlCol="0">
              <a:spAutoFit/>
            </a:bodyPr>
            <a:lstStyle/>
            <a:p>
              <a:pPr algn="ctr"/>
              <a:r>
                <a:rPr lang="de-DE" sz="1050" dirty="0" err="1"/>
                <a:t>increase</a:t>
              </a:r>
              <a:r>
                <a:rPr lang="de-DE" sz="1050" dirty="0"/>
                <a:t> power</a:t>
              </a:r>
            </a:p>
          </p:txBody>
        </p:sp>
      </p:grpSp>
      <p:pic>
        <p:nvPicPr>
          <p:cNvPr id="96" name="Grafik 95"/>
          <p:cNvPicPr/>
          <p:nvPr/>
        </p:nvPicPr>
        <p:blipFill>
          <a:blip r:embed="rId5">
            <a:extLst>
              <a:ext uri="{28A0092B-C50C-407E-A947-70E740481C1C}">
                <a14:useLocalDpi xmlns:a14="http://schemas.microsoft.com/office/drawing/2010/main" val="0"/>
              </a:ext>
            </a:extLst>
          </a:blip>
          <a:srcRect/>
          <a:stretch>
            <a:fillRect/>
          </a:stretch>
        </p:blipFill>
        <p:spPr bwMode="auto">
          <a:xfrm>
            <a:off x="6110883" y="4429050"/>
            <a:ext cx="2191220" cy="1476792"/>
          </a:xfrm>
          <a:prstGeom prst="rect">
            <a:avLst/>
          </a:prstGeom>
          <a:noFill/>
          <a:ln>
            <a:noFill/>
          </a:ln>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0161" y="845905"/>
            <a:ext cx="2342159" cy="659376"/>
          </a:xfrm>
          <a:prstGeom prst="rect">
            <a:avLst/>
          </a:prstGeom>
        </p:spPr>
      </p:pic>
      <p:sp>
        <p:nvSpPr>
          <p:cNvPr id="3" name="Inhaltsplatzhalter 2"/>
          <p:cNvSpPr>
            <a:spLocks noGrp="1"/>
          </p:cNvSpPr>
          <p:nvPr>
            <p:ph idx="1"/>
          </p:nvPr>
        </p:nvSpPr>
        <p:spPr>
          <a:xfrm>
            <a:off x="152813" y="1949245"/>
            <a:ext cx="5625366" cy="3340528"/>
          </a:xfrm>
        </p:spPr>
        <p:txBody>
          <a:bodyPr/>
          <a:lstStyle/>
          <a:p>
            <a:r>
              <a:rPr lang="en-AU" b="1" dirty="0"/>
              <a:t>Dynamic Electricity Tariffs </a:t>
            </a:r>
            <a:r>
              <a:rPr lang="en-AU" dirty="0"/>
              <a:t>for Industry Companies</a:t>
            </a:r>
          </a:p>
          <a:p>
            <a:r>
              <a:rPr lang="en-GB" dirty="0"/>
              <a:t>Reducing of the electricity costs </a:t>
            </a:r>
            <a:br>
              <a:rPr lang="en-GB" dirty="0"/>
            </a:br>
            <a:r>
              <a:rPr lang="en-GB" dirty="0"/>
              <a:t>using flexibility</a:t>
            </a:r>
          </a:p>
          <a:p>
            <a:r>
              <a:rPr lang="en-GB" dirty="0"/>
              <a:t>Fully automated marketing and </a:t>
            </a:r>
            <a:br>
              <a:rPr lang="en-GB" dirty="0"/>
            </a:br>
            <a:r>
              <a:rPr lang="en-GB" dirty="0"/>
              <a:t>control of flexibility </a:t>
            </a:r>
          </a:p>
          <a:p>
            <a:r>
              <a:rPr lang="en-GB" dirty="0"/>
              <a:t>Consumption side adapts itself by reacting on price signals to the feed-in of the renewable energies</a:t>
            </a:r>
          </a:p>
          <a:p>
            <a:endParaRPr lang="de-DE" dirty="0"/>
          </a:p>
        </p:txBody>
      </p:sp>
    </p:spTree>
    <p:extLst>
      <p:ext uri="{BB962C8B-B14F-4D97-AF65-F5344CB8AC3E}">
        <p14:creationId xmlns:p14="http://schemas.microsoft.com/office/powerpoint/2010/main" val="158303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295997"/>
            <a:ext cx="8229600" cy="4525963"/>
          </a:xfrm>
        </p:spPr>
        <p:txBody>
          <a:bodyPr/>
          <a:lstStyle/>
          <a:p>
            <a:pPr>
              <a:spcAft>
                <a:spcPts val="600"/>
              </a:spcAft>
            </a:pPr>
            <a:r>
              <a:rPr lang="en-US" dirty="0"/>
              <a:t>The German “</a:t>
            </a:r>
            <a:r>
              <a:rPr lang="en-US" dirty="0" err="1"/>
              <a:t>Energiewende</a:t>
            </a:r>
            <a:r>
              <a:rPr lang="en-US" dirty="0"/>
              <a:t>” changes the grid structures fundamentally – both in urban and rural areas!</a:t>
            </a:r>
          </a:p>
          <a:p>
            <a:r>
              <a:rPr lang="de-DE" dirty="0"/>
              <a:t>The Smart </a:t>
            </a:r>
            <a:r>
              <a:rPr lang="en-GB" dirty="0"/>
              <a:t>Grid solutions:</a:t>
            </a:r>
          </a:p>
          <a:p>
            <a:pPr lvl="1"/>
            <a:r>
              <a:rPr lang="en-US" dirty="0"/>
              <a:t>Are established</a:t>
            </a:r>
          </a:p>
          <a:p>
            <a:pPr lvl="1"/>
            <a:r>
              <a:rPr lang="en-US" dirty="0"/>
              <a:t>Avoid expensive grid enhancement in many cases</a:t>
            </a:r>
          </a:p>
          <a:p>
            <a:pPr lvl="1"/>
            <a:r>
              <a:rPr lang="en-US" dirty="0"/>
              <a:t>… but grid enhancement is necessary, too!</a:t>
            </a:r>
          </a:p>
          <a:p>
            <a:r>
              <a:rPr lang="en-US" dirty="0"/>
              <a:t>Smart Grids enable Smart Markets</a:t>
            </a:r>
          </a:p>
          <a:p>
            <a:endParaRPr lang="en-US" dirty="0"/>
          </a:p>
        </p:txBody>
      </p:sp>
      <p:sp>
        <p:nvSpPr>
          <p:cNvPr id="3" name="Titel 2"/>
          <p:cNvSpPr>
            <a:spLocks noGrp="1"/>
          </p:cNvSpPr>
          <p:nvPr>
            <p:ph type="title"/>
          </p:nvPr>
        </p:nvSpPr>
        <p:spPr/>
        <p:txBody>
          <a:bodyPr/>
          <a:lstStyle/>
          <a:p>
            <a:r>
              <a:rPr lang="en-GB" dirty="0"/>
              <a:t>Conclusions</a:t>
            </a:r>
            <a:endParaRPr lang="en-GB" sz="2400" dirty="0"/>
          </a:p>
        </p:txBody>
      </p:sp>
      <p:sp>
        <p:nvSpPr>
          <p:cNvPr id="6" name="Textfeld 5"/>
          <p:cNvSpPr txBox="1"/>
          <p:nvPr/>
        </p:nvSpPr>
        <p:spPr>
          <a:xfrm>
            <a:off x="457200" y="4460931"/>
            <a:ext cx="8156712" cy="1200329"/>
          </a:xfrm>
          <a:prstGeom prst="rect">
            <a:avLst/>
          </a:prstGeom>
          <a:solidFill>
            <a:srgbClr val="74B42F"/>
          </a:solidFill>
        </p:spPr>
        <p:txBody>
          <a:bodyPr wrap="square" rtlCol="0">
            <a:spAutoFit/>
          </a:bodyPr>
          <a:lstStyle/>
          <a:p>
            <a:pPr algn="ctr"/>
            <a:r>
              <a:rPr lang="en-GB" sz="2400" b="1" dirty="0">
                <a:solidFill>
                  <a:schemeClr val="bg1"/>
                </a:solidFill>
                <a:latin typeface="+mn-lt"/>
              </a:rPr>
              <a:t>A cost-optimized smart grid solution complemented by inevitable grid enhancement forms the basis for Germany’s “</a:t>
            </a:r>
            <a:r>
              <a:rPr lang="en-GB" sz="2400" b="1" dirty="0" err="1">
                <a:solidFill>
                  <a:schemeClr val="bg1"/>
                </a:solidFill>
                <a:latin typeface="+mn-lt"/>
              </a:rPr>
              <a:t>Energiewende</a:t>
            </a:r>
            <a:r>
              <a:rPr lang="en-GB" sz="2400" b="1" dirty="0">
                <a:solidFill>
                  <a:schemeClr val="bg1"/>
                </a:solidFill>
                <a:latin typeface="+mn-lt"/>
              </a:rPr>
              <a:t>”.</a:t>
            </a:r>
            <a:endParaRPr lang="en-GB" sz="2400" dirty="0">
              <a:solidFill>
                <a:schemeClr val="bg1"/>
              </a:solidFill>
              <a:latin typeface="+mn-lt"/>
            </a:endParaRPr>
          </a:p>
        </p:txBody>
      </p:sp>
    </p:spTree>
    <p:extLst>
      <p:ext uri="{BB962C8B-B14F-4D97-AF65-F5344CB8AC3E}">
        <p14:creationId xmlns:p14="http://schemas.microsoft.com/office/powerpoint/2010/main" val="334010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24933" y="1233061"/>
            <a:ext cx="5218771" cy="2580647"/>
          </a:xfrm>
        </p:spPr>
        <p:txBody>
          <a:bodyPr/>
          <a:lstStyle/>
          <a:p>
            <a:pPr marL="0" indent="0">
              <a:spcBef>
                <a:spcPts val="0"/>
              </a:spcBef>
              <a:buNone/>
            </a:pPr>
            <a:r>
              <a:rPr lang="de-DE" sz="2000" b="1" dirty="0"/>
              <a:t>Wuppertal University</a:t>
            </a:r>
          </a:p>
          <a:p>
            <a:pPr marL="0" indent="0">
              <a:spcBef>
                <a:spcPts val="0"/>
              </a:spcBef>
              <a:buNone/>
            </a:pPr>
            <a:r>
              <a:rPr lang="de-DE" sz="2000" b="1" dirty="0"/>
              <a:t>Institute </a:t>
            </a:r>
            <a:r>
              <a:rPr lang="de-DE" sz="2000" b="1" dirty="0" err="1"/>
              <a:t>of</a:t>
            </a:r>
            <a:r>
              <a:rPr lang="de-DE" sz="2000" b="1" dirty="0"/>
              <a:t> Power System Engineering</a:t>
            </a:r>
          </a:p>
          <a:p>
            <a:pPr marL="0" indent="0">
              <a:spcBef>
                <a:spcPts val="600"/>
              </a:spcBef>
              <a:buNone/>
            </a:pPr>
            <a:r>
              <a:rPr lang="de-DE" sz="2000" b="1" dirty="0"/>
              <a:t>Univ.-Prof. Dr.-Ing. Markus Zdrallek</a:t>
            </a:r>
          </a:p>
          <a:p>
            <a:pPr marL="0" indent="0">
              <a:spcBef>
                <a:spcPts val="0"/>
              </a:spcBef>
              <a:buNone/>
            </a:pPr>
            <a:r>
              <a:rPr lang="de-DE" sz="2000" b="1" dirty="0"/>
              <a:t>Rainer Gruenter-Str. 21</a:t>
            </a:r>
          </a:p>
          <a:p>
            <a:pPr marL="0" indent="0">
              <a:spcBef>
                <a:spcPts val="0"/>
              </a:spcBef>
              <a:buNone/>
            </a:pPr>
            <a:r>
              <a:rPr lang="de-DE" sz="2000" b="1" dirty="0"/>
              <a:t>42119 Wuppertal, Germany</a:t>
            </a:r>
          </a:p>
          <a:p>
            <a:pPr marL="0" indent="0">
              <a:spcBef>
                <a:spcPts val="600"/>
              </a:spcBef>
              <a:buNone/>
            </a:pPr>
            <a:r>
              <a:rPr lang="de-DE" sz="2000" b="1" dirty="0"/>
              <a:t>zdrallek@uni-wuppertel.de</a:t>
            </a:r>
          </a:p>
          <a:p>
            <a:pPr marL="0" indent="0">
              <a:spcBef>
                <a:spcPts val="0"/>
              </a:spcBef>
              <a:buNone/>
            </a:pPr>
            <a:r>
              <a:rPr lang="de-DE" sz="2000" b="1" dirty="0"/>
              <a:t>http://www.evt.uni-wuppertal.de</a:t>
            </a:r>
          </a:p>
        </p:txBody>
      </p:sp>
      <p:sp>
        <p:nvSpPr>
          <p:cNvPr id="3" name="Titel 2"/>
          <p:cNvSpPr>
            <a:spLocks noGrp="1"/>
          </p:cNvSpPr>
          <p:nvPr>
            <p:ph type="title"/>
          </p:nvPr>
        </p:nvSpPr>
        <p:spPr/>
        <p:txBody>
          <a:bodyPr/>
          <a:lstStyle/>
          <a:p>
            <a:r>
              <a:rPr lang="de-DE"/>
              <a:t>Contact</a:t>
            </a:r>
            <a:endParaRPr lang="de-DE" dirty="0"/>
          </a:p>
        </p:txBody>
      </p:sp>
      <p:pic>
        <p:nvPicPr>
          <p:cNvPr id="3074" name="Picture 2" descr="C:\Users\neusella\Desktop\Starseite_END.jpg"/>
          <p:cNvPicPr>
            <a:picLocks noChangeAspect="1" noChangeArrowheads="1"/>
          </p:cNvPicPr>
          <p:nvPr/>
        </p:nvPicPr>
        <p:blipFill>
          <a:blip r:embed="rId2"/>
          <a:srcRect/>
          <a:stretch>
            <a:fillRect/>
          </a:stretch>
        </p:blipFill>
        <p:spPr bwMode="auto">
          <a:xfrm>
            <a:off x="4631989" y="991486"/>
            <a:ext cx="4257134" cy="2574081"/>
          </a:xfrm>
          <a:prstGeom prst="rect">
            <a:avLst/>
          </a:prstGeom>
          <a:noFill/>
        </p:spPr>
      </p:pic>
      <p:sp>
        <p:nvSpPr>
          <p:cNvPr id="5" name="Inhaltsplatzhalter 1"/>
          <p:cNvSpPr txBox="1">
            <a:spLocks/>
          </p:cNvSpPr>
          <p:nvPr/>
        </p:nvSpPr>
        <p:spPr>
          <a:xfrm>
            <a:off x="224933" y="5213537"/>
            <a:ext cx="8229600" cy="88246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12"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r>
              <a:rPr lang="de-DE" sz="4800" b="1" dirty="0" err="1"/>
              <a:t>Thank</a:t>
            </a:r>
            <a:r>
              <a:rPr lang="de-DE" sz="4800" b="1" dirty="0"/>
              <a:t> </a:t>
            </a:r>
            <a:r>
              <a:rPr lang="de-DE" sz="4800" b="1" dirty="0" err="1"/>
              <a:t>you</a:t>
            </a:r>
            <a:r>
              <a:rPr lang="de-DE" sz="4800" b="1" dirty="0"/>
              <a:t> </a:t>
            </a:r>
            <a:r>
              <a:rPr lang="de-DE" sz="4800" b="1" dirty="0" err="1"/>
              <a:t>for</a:t>
            </a:r>
            <a:r>
              <a:rPr lang="de-DE" sz="4800" b="1" dirty="0"/>
              <a:t> </a:t>
            </a:r>
            <a:r>
              <a:rPr lang="de-DE" sz="4800" b="1" dirty="0" err="1"/>
              <a:t>your</a:t>
            </a:r>
            <a:r>
              <a:rPr lang="de-DE" sz="4800" b="1" dirty="0"/>
              <a:t> </a:t>
            </a:r>
            <a:r>
              <a:rPr lang="de-DE" sz="4800" b="1" dirty="0" err="1"/>
              <a:t>attention</a:t>
            </a:r>
            <a:r>
              <a:rPr lang="de-DE" sz="4800" b="1" dirty="0"/>
              <a:t>!</a:t>
            </a:r>
          </a:p>
        </p:txBody>
      </p:sp>
    </p:spTree>
    <p:extLst>
      <p:ext uri="{BB962C8B-B14F-4D97-AF65-F5344CB8AC3E}">
        <p14:creationId xmlns:p14="http://schemas.microsoft.com/office/powerpoint/2010/main" val="187876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1102" y="620276"/>
            <a:ext cx="8528304" cy="4203493"/>
          </a:xfrm>
        </p:spPr>
        <p:txBody>
          <a:bodyPr/>
          <a:lstStyle/>
          <a:p>
            <a:endParaRPr lang="de-DE" dirty="0"/>
          </a:p>
          <a:p>
            <a:r>
              <a:rPr lang="en-US" dirty="0"/>
              <a:t>EU: Clean Energy for all Europeans Package </a:t>
            </a:r>
            <a:r>
              <a:rPr lang="en-GB" dirty="0"/>
              <a:t>(till 2030)</a:t>
            </a:r>
          </a:p>
          <a:p>
            <a:pPr lvl="1"/>
            <a:r>
              <a:rPr lang="en-GB" dirty="0"/>
              <a:t>Reducing CO</a:t>
            </a:r>
            <a:r>
              <a:rPr lang="en-GB" baseline="-25000" dirty="0"/>
              <a:t>2</a:t>
            </a:r>
            <a:r>
              <a:rPr lang="en-GB" dirty="0"/>
              <a:t>-emissions by 40 %</a:t>
            </a:r>
          </a:p>
          <a:p>
            <a:pPr lvl="1"/>
            <a:r>
              <a:rPr lang="en-GB" dirty="0"/>
              <a:t>Increasing energy efficiency by 32,5 %</a:t>
            </a:r>
          </a:p>
          <a:p>
            <a:pPr lvl="1">
              <a:spcAft>
                <a:spcPts val="1200"/>
              </a:spcAft>
            </a:pPr>
            <a:r>
              <a:rPr lang="en-GB" dirty="0"/>
              <a:t>Covering 30 % of the energy demand by renewable sources</a:t>
            </a:r>
          </a:p>
          <a:p>
            <a:pPr>
              <a:spcBef>
                <a:spcPts val="600"/>
              </a:spcBef>
            </a:pPr>
            <a:r>
              <a:rPr lang="en-GB" dirty="0"/>
              <a:t>Germany: Energy Concept 2050 of the German Government</a:t>
            </a:r>
          </a:p>
          <a:p>
            <a:pPr lvl="1"/>
            <a:r>
              <a:rPr lang="en-GB" dirty="0"/>
              <a:t>Covering 80 % of the electrical energy demand by renewable sources </a:t>
            </a:r>
          </a:p>
          <a:p>
            <a:pPr>
              <a:spcBef>
                <a:spcPts val="600"/>
              </a:spcBef>
              <a:buNone/>
            </a:pPr>
            <a:endParaRPr lang="en-GB" b="1" dirty="0"/>
          </a:p>
          <a:p>
            <a:pPr>
              <a:spcBef>
                <a:spcPts val="600"/>
              </a:spcBef>
              <a:buNone/>
            </a:pPr>
            <a:r>
              <a:rPr lang="en-GB" b="1" dirty="0"/>
              <a:t>Challenge for grids:</a:t>
            </a:r>
          </a:p>
        </p:txBody>
      </p:sp>
      <p:sp>
        <p:nvSpPr>
          <p:cNvPr id="3" name="Titel 2"/>
          <p:cNvSpPr>
            <a:spLocks noGrp="1"/>
          </p:cNvSpPr>
          <p:nvPr>
            <p:ph type="title"/>
          </p:nvPr>
        </p:nvSpPr>
        <p:spPr>
          <a:xfrm>
            <a:off x="457200" y="274638"/>
            <a:ext cx="7516368" cy="691277"/>
          </a:xfrm>
        </p:spPr>
        <p:txBody>
          <a:bodyPr/>
          <a:lstStyle/>
          <a:p>
            <a:r>
              <a:rPr lang="de-DE" dirty="0"/>
              <a:t>Main </a:t>
            </a:r>
            <a:r>
              <a:rPr lang="de-DE" dirty="0" err="1"/>
              <a:t>political</a:t>
            </a:r>
            <a:r>
              <a:rPr lang="de-DE" dirty="0"/>
              <a:t> </a:t>
            </a:r>
            <a:r>
              <a:rPr lang="de-DE" dirty="0" err="1"/>
              <a:t>framework</a:t>
            </a:r>
            <a:endParaRPr lang="de-DE" dirty="0"/>
          </a:p>
        </p:txBody>
      </p:sp>
      <p:sp>
        <p:nvSpPr>
          <p:cNvPr id="4" name="Textfeld 3"/>
          <p:cNvSpPr txBox="1"/>
          <p:nvPr/>
        </p:nvSpPr>
        <p:spPr>
          <a:xfrm>
            <a:off x="361102" y="4569242"/>
            <a:ext cx="8223504" cy="1200329"/>
          </a:xfrm>
          <a:prstGeom prst="rect">
            <a:avLst/>
          </a:prstGeom>
          <a:solidFill>
            <a:srgbClr val="74B42F"/>
          </a:solidFill>
        </p:spPr>
        <p:txBody>
          <a:bodyPr wrap="square" rtlCol="0">
            <a:spAutoFit/>
          </a:bodyPr>
          <a:lstStyle/>
          <a:p>
            <a:pPr algn="ctr"/>
            <a:r>
              <a:rPr lang="en-GB" sz="2400" b="1" dirty="0">
                <a:solidFill>
                  <a:schemeClr val="bg1"/>
                </a:solidFill>
                <a:latin typeface="+mn-lt"/>
              </a:rPr>
              <a:t>Connecting enormous numbers of renewable power plants to the grid while keeping the high quality-of-supply level with less cost for grid enhancement. </a:t>
            </a:r>
            <a:endParaRPr lang="en-GB" sz="2400"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5743" y="5779422"/>
            <a:ext cx="3595097" cy="9706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Picture 2"/>
          <p:cNvPicPr>
            <a:picLocks noChangeAspect="1" noChangeArrowheads="1"/>
          </p:cNvPicPr>
          <p:nvPr/>
        </p:nvPicPr>
        <p:blipFill>
          <a:blip r:embed="rId3" cstate="print"/>
          <a:srcRect/>
          <a:stretch>
            <a:fillRect/>
          </a:stretch>
        </p:blipFill>
        <p:spPr bwMode="auto">
          <a:xfrm>
            <a:off x="3298717" y="92466"/>
            <a:ext cx="5845283" cy="6588000"/>
          </a:xfrm>
          <a:prstGeom prst="rect">
            <a:avLst/>
          </a:prstGeom>
          <a:noFill/>
          <a:ln w="9525">
            <a:noFill/>
            <a:miter lim="800000"/>
            <a:headEnd/>
            <a:tailEnd/>
          </a:ln>
        </p:spPr>
      </p:pic>
      <p:sp>
        <p:nvSpPr>
          <p:cNvPr id="8" name="Titel 2"/>
          <p:cNvSpPr>
            <a:spLocks noGrp="1"/>
          </p:cNvSpPr>
          <p:nvPr>
            <p:ph type="title"/>
          </p:nvPr>
        </p:nvSpPr>
        <p:spPr>
          <a:xfrm>
            <a:off x="55764" y="273600"/>
            <a:ext cx="3245005" cy="1143000"/>
          </a:xfrm>
        </p:spPr>
        <p:txBody>
          <a:bodyPr/>
          <a:lstStyle/>
          <a:p>
            <a:r>
              <a:rPr lang="en-GB" sz="3200"/>
              <a:t>What happens to the German grid ?</a:t>
            </a:r>
          </a:p>
        </p:txBody>
      </p:sp>
      <p:grpSp>
        <p:nvGrpSpPr>
          <p:cNvPr id="39" name="Gruppieren 38"/>
          <p:cNvGrpSpPr/>
          <p:nvPr/>
        </p:nvGrpSpPr>
        <p:grpSpPr>
          <a:xfrm>
            <a:off x="7784522" y="309970"/>
            <a:ext cx="610116" cy="751770"/>
            <a:chOff x="7891397" y="217504"/>
            <a:chExt cx="610116" cy="751770"/>
          </a:xfrm>
        </p:grpSpPr>
        <p:grpSp>
          <p:nvGrpSpPr>
            <p:cNvPr id="20" name="Group 50"/>
            <p:cNvGrpSpPr>
              <a:grpSpLocks noChangeAspect="1"/>
            </p:cNvGrpSpPr>
            <p:nvPr/>
          </p:nvGrpSpPr>
          <p:grpSpPr bwMode="auto">
            <a:xfrm>
              <a:off x="8203775" y="217504"/>
              <a:ext cx="297738" cy="435689"/>
              <a:chOff x="1088" y="2523"/>
              <a:chExt cx="612" cy="998"/>
            </a:xfrm>
            <a:solidFill>
              <a:srgbClr val="74B42F"/>
            </a:solidFill>
            <a:effectLst/>
          </p:grpSpPr>
          <p:sp>
            <p:nvSpPr>
              <p:cNvPr id="21"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22"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23"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24"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30" name="Gewinkelte Verbindung 29"/>
            <p:cNvCxnSpPr>
              <a:stCxn id="24" idx="3"/>
            </p:cNvCxnSpPr>
            <p:nvPr/>
          </p:nvCxnSpPr>
          <p:spPr>
            <a:xfrm rot="5400000">
              <a:off x="7963738" y="580853"/>
              <a:ext cx="316080" cy="460761"/>
            </a:xfrm>
            <a:prstGeom prst="bentConnector2">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40" name="Gruppieren 39"/>
          <p:cNvGrpSpPr/>
          <p:nvPr/>
        </p:nvGrpSpPr>
        <p:grpSpPr>
          <a:xfrm>
            <a:off x="3999931" y="174455"/>
            <a:ext cx="297738" cy="609893"/>
            <a:chOff x="8203775" y="217501"/>
            <a:chExt cx="297738" cy="609891"/>
          </a:xfrm>
        </p:grpSpPr>
        <p:grpSp>
          <p:nvGrpSpPr>
            <p:cNvPr id="44" name="Group 50"/>
            <p:cNvGrpSpPr>
              <a:grpSpLocks noChangeAspect="1"/>
            </p:cNvGrpSpPr>
            <p:nvPr/>
          </p:nvGrpSpPr>
          <p:grpSpPr bwMode="auto">
            <a:xfrm>
              <a:off x="8203775" y="217501"/>
              <a:ext cx="297738" cy="435689"/>
              <a:chOff x="1088" y="2523"/>
              <a:chExt cx="612" cy="998"/>
            </a:xfrm>
            <a:solidFill>
              <a:srgbClr val="74B42F"/>
            </a:solidFill>
            <a:effectLst/>
          </p:grpSpPr>
          <p:sp>
            <p:nvSpPr>
              <p:cNvPr id="45"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46"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47"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48"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42" name="Gewinkelte Verbindung 41"/>
            <p:cNvCxnSpPr/>
            <p:nvPr/>
          </p:nvCxnSpPr>
          <p:spPr>
            <a:xfrm rot="5400000">
              <a:off x="8273128" y="734920"/>
              <a:ext cx="174202" cy="10741"/>
            </a:xfrm>
            <a:prstGeom prst="bentConnector3">
              <a:avLst>
                <a:gd name="adj1" fmla="val -4677"/>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52" name="Gruppieren 51"/>
          <p:cNvGrpSpPr/>
          <p:nvPr/>
        </p:nvGrpSpPr>
        <p:grpSpPr>
          <a:xfrm>
            <a:off x="8062907" y="2533164"/>
            <a:ext cx="801837" cy="435688"/>
            <a:chOff x="7699676" y="217501"/>
            <a:chExt cx="801837" cy="435688"/>
          </a:xfrm>
        </p:grpSpPr>
        <p:cxnSp>
          <p:nvCxnSpPr>
            <p:cNvPr id="54" name="Gewinkelte Verbindung 53"/>
            <p:cNvCxnSpPr/>
            <p:nvPr/>
          </p:nvCxnSpPr>
          <p:spPr>
            <a:xfrm rot="10800000" flipV="1">
              <a:off x="7699676" y="514507"/>
              <a:ext cx="652483" cy="72000"/>
            </a:xfrm>
            <a:prstGeom prst="bentConnector3">
              <a:avLst>
                <a:gd name="adj1" fmla="val 1096"/>
              </a:avLst>
            </a:prstGeom>
            <a:ln w="19050">
              <a:solidFill>
                <a:srgbClr val="74B42F"/>
              </a:solidFill>
            </a:ln>
          </p:spPr>
          <p:style>
            <a:lnRef idx="2">
              <a:schemeClr val="accent1"/>
            </a:lnRef>
            <a:fillRef idx="0">
              <a:schemeClr val="accent1"/>
            </a:fillRef>
            <a:effectRef idx="1">
              <a:schemeClr val="accent1"/>
            </a:effectRef>
            <a:fontRef idx="minor">
              <a:schemeClr val="tx1"/>
            </a:fontRef>
          </p:style>
        </p:cxnSp>
        <p:grpSp>
          <p:nvGrpSpPr>
            <p:cNvPr id="56"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57" name="Oval 51"/>
              <p:cNvSpPr>
                <a:spLocks noChangeArrowheads="1"/>
              </p:cNvSpPr>
              <p:nvPr/>
            </p:nvSpPr>
            <p:spPr bwMode="gray">
              <a:xfrm>
                <a:off x="1360" y="2523"/>
                <a:ext cx="68" cy="340"/>
              </a:xfrm>
              <a:prstGeom prst="ellipse">
                <a:avLst/>
              </a:prstGeom>
              <a:grpFill/>
              <a:ln w="19050" algn="ctr">
                <a:solidFill>
                  <a:srgbClr val="74B42F"/>
                </a:solidFill>
                <a:round/>
                <a:headEnd/>
                <a:tailEnd/>
              </a:ln>
              <a:effectLst/>
            </p:spPr>
            <p:txBody>
              <a:bodyPr wrap="none" lIns="90000" tIns="46800" rIns="90000" bIns="46800" anchor="ctr"/>
              <a:lstStyle/>
              <a:p>
                <a:endParaRPr lang="de-DE"/>
              </a:p>
            </p:txBody>
          </p:sp>
          <p:sp>
            <p:nvSpPr>
              <p:cNvPr id="58" name="Oval 52"/>
              <p:cNvSpPr>
                <a:spLocks noChangeArrowheads="1"/>
              </p:cNvSpPr>
              <p:nvPr/>
            </p:nvSpPr>
            <p:spPr bwMode="gray">
              <a:xfrm rot="3313480">
                <a:off x="1224" y="2795"/>
                <a:ext cx="68" cy="340"/>
              </a:xfrm>
              <a:prstGeom prst="ellipse">
                <a:avLst/>
              </a:prstGeom>
              <a:grpFill/>
              <a:ln w="19050" algn="ctr">
                <a:solidFill>
                  <a:srgbClr val="74B42F"/>
                </a:solidFill>
                <a:round/>
                <a:headEnd/>
                <a:tailEnd/>
              </a:ln>
              <a:effectLst/>
            </p:spPr>
            <p:txBody>
              <a:bodyPr wrap="none" lIns="90000" tIns="46800" rIns="90000" bIns="46800" anchor="ctr"/>
              <a:lstStyle/>
              <a:p>
                <a:endParaRPr lang="de-DE"/>
              </a:p>
            </p:txBody>
          </p:sp>
          <p:sp>
            <p:nvSpPr>
              <p:cNvPr id="59" name="Oval 53"/>
              <p:cNvSpPr>
                <a:spLocks noChangeArrowheads="1"/>
              </p:cNvSpPr>
              <p:nvPr/>
            </p:nvSpPr>
            <p:spPr bwMode="gray">
              <a:xfrm rot="18286520" flipH="1">
                <a:off x="1496" y="2795"/>
                <a:ext cx="68" cy="340"/>
              </a:xfrm>
              <a:prstGeom prst="ellipse">
                <a:avLst/>
              </a:prstGeom>
              <a:grpFill/>
              <a:ln w="19050" algn="ctr">
                <a:solidFill>
                  <a:srgbClr val="74B42F"/>
                </a:solidFill>
                <a:round/>
                <a:headEnd/>
                <a:tailEnd/>
              </a:ln>
              <a:effectLst/>
            </p:spPr>
            <p:txBody>
              <a:bodyPr wrap="none" lIns="90000" tIns="46800" rIns="90000" bIns="46800" anchor="ctr"/>
              <a:lstStyle/>
              <a:p>
                <a:endParaRPr lang="de-DE"/>
              </a:p>
            </p:txBody>
          </p:sp>
          <p:sp>
            <p:nvSpPr>
              <p:cNvPr id="60" name="AutoShape 54"/>
              <p:cNvSpPr>
                <a:spLocks noChangeArrowheads="1"/>
              </p:cNvSpPr>
              <p:nvPr/>
            </p:nvSpPr>
            <p:spPr bwMode="gray">
              <a:xfrm>
                <a:off x="1336" y="2886"/>
                <a:ext cx="114" cy="635"/>
              </a:xfrm>
              <a:prstGeom prst="triangle">
                <a:avLst>
                  <a:gd name="adj" fmla="val 50000"/>
                </a:avLst>
              </a:prstGeom>
              <a:grpFill/>
              <a:ln w="19050" algn="ctr">
                <a:solidFill>
                  <a:srgbClr val="74B42F"/>
                </a:solidFill>
                <a:miter lim="800000"/>
                <a:headEnd/>
                <a:tailEnd/>
              </a:ln>
              <a:effectLst/>
            </p:spPr>
            <p:txBody>
              <a:bodyPr wrap="none" lIns="90000" tIns="46800" rIns="90000" bIns="46800" anchor="ctr"/>
              <a:lstStyle/>
              <a:p>
                <a:endParaRPr lang="de-DE"/>
              </a:p>
            </p:txBody>
          </p:sp>
        </p:grpSp>
      </p:grpSp>
      <p:grpSp>
        <p:nvGrpSpPr>
          <p:cNvPr id="64" name="Gruppieren 63"/>
          <p:cNvGrpSpPr/>
          <p:nvPr/>
        </p:nvGrpSpPr>
        <p:grpSpPr>
          <a:xfrm>
            <a:off x="4086225" y="3292694"/>
            <a:ext cx="471675" cy="435688"/>
            <a:chOff x="8029838" y="217501"/>
            <a:chExt cx="471675" cy="435688"/>
          </a:xfrm>
        </p:grpSpPr>
        <p:grpSp>
          <p:nvGrpSpPr>
            <p:cNvPr id="68"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69"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70"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71"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72"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66" name="Gewinkelte Verbindung 65"/>
            <p:cNvCxnSpPr/>
            <p:nvPr/>
          </p:nvCxnSpPr>
          <p:spPr>
            <a:xfrm rot="10800000">
              <a:off x="8029838" y="576513"/>
              <a:ext cx="323702" cy="1588"/>
            </a:xfrm>
            <a:prstGeom prst="bentConnector3">
              <a:avLst>
                <a:gd name="adj1" fmla="val 50000"/>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302" name="Gruppieren 301"/>
          <p:cNvGrpSpPr/>
          <p:nvPr/>
        </p:nvGrpSpPr>
        <p:grpSpPr>
          <a:xfrm>
            <a:off x="3446399" y="4011917"/>
            <a:ext cx="384442" cy="358507"/>
            <a:chOff x="3458925" y="3906925"/>
            <a:chExt cx="384442" cy="358507"/>
          </a:xfrm>
        </p:grpSpPr>
        <p:grpSp>
          <p:nvGrpSpPr>
            <p:cNvPr id="255" name="Gruppieren 254"/>
            <p:cNvGrpSpPr>
              <a:grpSpLocks noChangeAspect="1"/>
            </p:cNvGrpSpPr>
            <p:nvPr/>
          </p:nvGrpSpPr>
          <p:grpSpPr>
            <a:xfrm>
              <a:off x="3458925" y="3906925"/>
              <a:ext cx="261962" cy="358507"/>
              <a:chOff x="2678401" y="3562742"/>
              <a:chExt cx="349281" cy="478009"/>
            </a:xfrm>
          </p:grpSpPr>
          <p:sp>
            <p:nvSpPr>
              <p:cNvPr id="257"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258"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259" name="Group 141"/>
              <p:cNvGrpSpPr>
                <a:grpSpLocks noChangeAspect="1"/>
              </p:cNvGrpSpPr>
              <p:nvPr/>
            </p:nvGrpSpPr>
            <p:grpSpPr bwMode="auto">
              <a:xfrm>
                <a:off x="2678401" y="3562742"/>
                <a:ext cx="195260" cy="304801"/>
                <a:chOff x="793" y="2636"/>
                <a:chExt cx="205" cy="320"/>
              </a:xfrm>
              <a:solidFill>
                <a:srgbClr val="74B42F"/>
              </a:solidFill>
            </p:grpSpPr>
            <p:sp>
              <p:nvSpPr>
                <p:cNvPr id="260"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261" name="Group 143"/>
                <p:cNvGrpSpPr>
                  <a:grpSpLocks/>
                </p:cNvGrpSpPr>
                <p:nvPr/>
              </p:nvGrpSpPr>
              <p:grpSpPr bwMode="auto">
                <a:xfrm rot="3925036">
                  <a:off x="770" y="2750"/>
                  <a:ext cx="274" cy="46"/>
                  <a:chOff x="226" y="2840"/>
                  <a:chExt cx="431" cy="136"/>
                </a:xfrm>
                <a:grpFill/>
              </p:grpSpPr>
              <p:grpSp>
                <p:nvGrpSpPr>
                  <p:cNvPr id="288" name="Group 144"/>
                  <p:cNvGrpSpPr>
                    <a:grpSpLocks/>
                  </p:cNvGrpSpPr>
                  <p:nvPr/>
                </p:nvGrpSpPr>
                <p:grpSpPr bwMode="auto">
                  <a:xfrm>
                    <a:off x="226" y="2840"/>
                    <a:ext cx="90" cy="68"/>
                    <a:chOff x="227" y="3339"/>
                    <a:chExt cx="90" cy="68"/>
                  </a:xfrm>
                  <a:grpFill/>
                </p:grpSpPr>
                <p:sp>
                  <p:nvSpPr>
                    <p:cNvPr id="298"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99"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89" name="Group 147"/>
                  <p:cNvGrpSpPr>
                    <a:grpSpLocks/>
                  </p:cNvGrpSpPr>
                  <p:nvPr/>
                </p:nvGrpSpPr>
                <p:grpSpPr bwMode="auto">
                  <a:xfrm flipV="1">
                    <a:off x="317" y="2908"/>
                    <a:ext cx="90" cy="68"/>
                    <a:chOff x="227" y="3339"/>
                    <a:chExt cx="90" cy="68"/>
                  </a:xfrm>
                  <a:grpFill/>
                </p:grpSpPr>
                <p:sp>
                  <p:nvSpPr>
                    <p:cNvPr id="296"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97"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90" name="Group 150"/>
                  <p:cNvGrpSpPr>
                    <a:grpSpLocks/>
                  </p:cNvGrpSpPr>
                  <p:nvPr/>
                </p:nvGrpSpPr>
                <p:grpSpPr bwMode="auto">
                  <a:xfrm>
                    <a:off x="408" y="2840"/>
                    <a:ext cx="90" cy="68"/>
                    <a:chOff x="227" y="3339"/>
                    <a:chExt cx="90" cy="68"/>
                  </a:xfrm>
                  <a:grpFill/>
                </p:grpSpPr>
                <p:sp>
                  <p:nvSpPr>
                    <p:cNvPr id="294"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95"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91"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92"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93"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262" name="Group 156"/>
                <p:cNvGrpSpPr>
                  <a:grpSpLocks/>
                </p:cNvGrpSpPr>
                <p:nvPr/>
              </p:nvGrpSpPr>
              <p:grpSpPr bwMode="auto">
                <a:xfrm rot="3925036">
                  <a:off x="725" y="2773"/>
                  <a:ext cx="274" cy="46"/>
                  <a:chOff x="226" y="2840"/>
                  <a:chExt cx="431" cy="136"/>
                </a:xfrm>
                <a:grpFill/>
              </p:grpSpPr>
              <p:grpSp>
                <p:nvGrpSpPr>
                  <p:cNvPr id="276" name="Group 157"/>
                  <p:cNvGrpSpPr>
                    <a:grpSpLocks/>
                  </p:cNvGrpSpPr>
                  <p:nvPr/>
                </p:nvGrpSpPr>
                <p:grpSpPr bwMode="auto">
                  <a:xfrm>
                    <a:off x="226" y="2840"/>
                    <a:ext cx="90" cy="68"/>
                    <a:chOff x="227" y="3339"/>
                    <a:chExt cx="90" cy="68"/>
                  </a:xfrm>
                  <a:grpFill/>
                </p:grpSpPr>
                <p:sp>
                  <p:nvSpPr>
                    <p:cNvPr id="286"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87"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77" name="Group 160"/>
                  <p:cNvGrpSpPr>
                    <a:grpSpLocks/>
                  </p:cNvGrpSpPr>
                  <p:nvPr/>
                </p:nvGrpSpPr>
                <p:grpSpPr bwMode="auto">
                  <a:xfrm flipV="1">
                    <a:off x="317" y="2908"/>
                    <a:ext cx="90" cy="68"/>
                    <a:chOff x="227" y="3339"/>
                    <a:chExt cx="90" cy="68"/>
                  </a:xfrm>
                  <a:grpFill/>
                </p:grpSpPr>
                <p:sp>
                  <p:nvSpPr>
                    <p:cNvPr id="284"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85"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78" name="Group 163"/>
                  <p:cNvGrpSpPr>
                    <a:grpSpLocks/>
                  </p:cNvGrpSpPr>
                  <p:nvPr/>
                </p:nvGrpSpPr>
                <p:grpSpPr bwMode="auto">
                  <a:xfrm>
                    <a:off x="408" y="2840"/>
                    <a:ext cx="90" cy="68"/>
                    <a:chOff x="227" y="3339"/>
                    <a:chExt cx="90" cy="68"/>
                  </a:xfrm>
                  <a:grpFill/>
                </p:grpSpPr>
                <p:sp>
                  <p:nvSpPr>
                    <p:cNvPr id="282"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83"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79"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80"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81"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263" name="Group 169"/>
                <p:cNvGrpSpPr>
                  <a:grpSpLocks/>
                </p:cNvGrpSpPr>
                <p:nvPr/>
              </p:nvGrpSpPr>
              <p:grpSpPr bwMode="auto">
                <a:xfrm rot="3925036">
                  <a:off x="679" y="2796"/>
                  <a:ext cx="274" cy="46"/>
                  <a:chOff x="226" y="2840"/>
                  <a:chExt cx="431" cy="136"/>
                </a:xfrm>
                <a:grpFill/>
              </p:grpSpPr>
              <p:grpSp>
                <p:nvGrpSpPr>
                  <p:cNvPr id="264" name="Group 170"/>
                  <p:cNvGrpSpPr>
                    <a:grpSpLocks/>
                  </p:cNvGrpSpPr>
                  <p:nvPr/>
                </p:nvGrpSpPr>
                <p:grpSpPr bwMode="auto">
                  <a:xfrm>
                    <a:off x="226" y="2840"/>
                    <a:ext cx="90" cy="68"/>
                    <a:chOff x="227" y="3339"/>
                    <a:chExt cx="90" cy="68"/>
                  </a:xfrm>
                  <a:grpFill/>
                </p:grpSpPr>
                <p:sp>
                  <p:nvSpPr>
                    <p:cNvPr id="274"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75"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65" name="Group 173"/>
                  <p:cNvGrpSpPr>
                    <a:grpSpLocks/>
                  </p:cNvGrpSpPr>
                  <p:nvPr/>
                </p:nvGrpSpPr>
                <p:grpSpPr bwMode="auto">
                  <a:xfrm flipV="1">
                    <a:off x="317" y="2908"/>
                    <a:ext cx="90" cy="68"/>
                    <a:chOff x="227" y="3339"/>
                    <a:chExt cx="90" cy="68"/>
                  </a:xfrm>
                  <a:grpFill/>
                </p:grpSpPr>
                <p:sp>
                  <p:nvSpPr>
                    <p:cNvPr id="272"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73"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66" name="Group 176"/>
                  <p:cNvGrpSpPr>
                    <a:grpSpLocks/>
                  </p:cNvGrpSpPr>
                  <p:nvPr/>
                </p:nvGrpSpPr>
                <p:grpSpPr bwMode="auto">
                  <a:xfrm>
                    <a:off x="408" y="2840"/>
                    <a:ext cx="90" cy="68"/>
                    <a:chOff x="227" y="3339"/>
                    <a:chExt cx="90" cy="68"/>
                  </a:xfrm>
                  <a:grpFill/>
                </p:grpSpPr>
                <p:sp>
                  <p:nvSpPr>
                    <p:cNvPr id="270"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71"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67"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68"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69"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301" name="Gerade Verbindung 300"/>
            <p:cNvCxnSpPr/>
            <p:nvPr/>
          </p:nvCxnSpPr>
          <p:spPr>
            <a:xfrm>
              <a:off x="3663367" y="4204996"/>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327" name="Gruppieren 326"/>
          <p:cNvGrpSpPr/>
          <p:nvPr/>
        </p:nvGrpSpPr>
        <p:grpSpPr>
          <a:xfrm>
            <a:off x="8367362" y="4825607"/>
            <a:ext cx="628180" cy="321918"/>
            <a:chOff x="8367362" y="4739965"/>
            <a:chExt cx="628180" cy="321918"/>
          </a:xfrm>
        </p:grpSpPr>
        <p:grpSp>
          <p:nvGrpSpPr>
            <p:cNvPr id="314" name="Group 110"/>
            <p:cNvGrpSpPr>
              <a:grpSpLocks noChangeAspect="1"/>
            </p:cNvGrpSpPr>
            <p:nvPr/>
          </p:nvGrpSpPr>
          <p:grpSpPr bwMode="auto">
            <a:xfrm>
              <a:off x="8691040" y="4739965"/>
              <a:ext cx="304502" cy="222351"/>
              <a:chOff x="408" y="2545"/>
              <a:chExt cx="522" cy="295"/>
            </a:xfrm>
            <a:solidFill>
              <a:srgbClr val="74B42F"/>
            </a:solidFill>
          </p:grpSpPr>
          <p:sp>
            <p:nvSpPr>
              <p:cNvPr id="315" name="Oval 111"/>
              <p:cNvSpPr>
                <a:spLocks noChangeArrowheads="1"/>
              </p:cNvSpPr>
              <p:nvPr/>
            </p:nvSpPr>
            <p:spPr bwMode="gray">
              <a:xfrm>
                <a:off x="499" y="2545"/>
                <a:ext cx="431" cy="159"/>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16" name="AutoShape 112"/>
              <p:cNvSpPr>
                <a:spLocks noChangeArrowheads="1"/>
              </p:cNvSpPr>
              <p:nvPr/>
            </p:nvSpPr>
            <p:spPr bwMode="gray">
              <a:xfrm>
                <a:off x="408" y="2636"/>
                <a:ext cx="522" cy="136"/>
              </a:xfrm>
              <a:prstGeom prst="roundRect">
                <a:avLst>
                  <a:gd name="adj" fmla="val 16667"/>
                </a:avLst>
              </a:prstGeom>
              <a:grpFill/>
              <a:ln w="6350" algn="ctr">
                <a:solidFill>
                  <a:srgbClr val="74B42F"/>
                </a:solidFill>
                <a:round/>
                <a:headEnd/>
                <a:tailEnd/>
              </a:ln>
              <a:effectLst/>
            </p:spPr>
            <p:txBody>
              <a:bodyPr wrap="none" lIns="90000" tIns="46800" rIns="90000" bIns="46800" anchor="ctr"/>
              <a:lstStyle/>
              <a:p>
                <a:endParaRPr lang="de-DE"/>
              </a:p>
            </p:txBody>
          </p:sp>
          <p:sp>
            <p:nvSpPr>
              <p:cNvPr id="317" name="Oval 113"/>
              <p:cNvSpPr>
                <a:spLocks noChangeArrowheads="1"/>
              </p:cNvSpPr>
              <p:nvPr/>
            </p:nvSpPr>
            <p:spPr bwMode="gray">
              <a:xfrm>
                <a:off x="453"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18" name="Oval 114"/>
              <p:cNvSpPr>
                <a:spLocks noChangeArrowheads="1"/>
              </p:cNvSpPr>
              <p:nvPr/>
            </p:nvSpPr>
            <p:spPr bwMode="gray">
              <a:xfrm>
                <a:off x="748"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grpSp>
        <p:cxnSp>
          <p:nvCxnSpPr>
            <p:cNvPr id="324" name="Gerade Verbindung 323"/>
            <p:cNvCxnSpPr/>
            <p:nvPr/>
          </p:nvCxnSpPr>
          <p:spPr>
            <a:xfrm>
              <a:off x="8367362" y="5061883"/>
              <a:ext cx="478551"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cxnSp>
          <p:nvCxnSpPr>
            <p:cNvPr id="325" name="Gerade Verbindung 324"/>
            <p:cNvCxnSpPr/>
            <p:nvPr/>
          </p:nvCxnSpPr>
          <p:spPr>
            <a:xfrm rot="5400000">
              <a:off x="8774719" y="4989141"/>
              <a:ext cx="144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328" name="Gruppieren 327"/>
          <p:cNvGrpSpPr/>
          <p:nvPr/>
        </p:nvGrpSpPr>
        <p:grpSpPr>
          <a:xfrm>
            <a:off x="7121851" y="6112718"/>
            <a:ext cx="767547" cy="333271"/>
            <a:chOff x="8227995" y="4629043"/>
            <a:chExt cx="767547" cy="333271"/>
          </a:xfrm>
        </p:grpSpPr>
        <p:grpSp>
          <p:nvGrpSpPr>
            <p:cNvPr id="333" name="Group 110"/>
            <p:cNvGrpSpPr>
              <a:grpSpLocks noChangeAspect="1"/>
            </p:cNvGrpSpPr>
            <p:nvPr/>
          </p:nvGrpSpPr>
          <p:grpSpPr bwMode="auto">
            <a:xfrm>
              <a:off x="8691040" y="4739963"/>
              <a:ext cx="304502" cy="222351"/>
              <a:chOff x="408" y="2545"/>
              <a:chExt cx="522" cy="295"/>
            </a:xfrm>
            <a:solidFill>
              <a:srgbClr val="74B42F"/>
            </a:solidFill>
          </p:grpSpPr>
          <p:sp>
            <p:nvSpPr>
              <p:cNvPr id="334" name="Oval 111"/>
              <p:cNvSpPr>
                <a:spLocks noChangeArrowheads="1"/>
              </p:cNvSpPr>
              <p:nvPr/>
            </p:nvSpPr>
            <p:spPr bwMode="gray">
              <a:xfrm>
                <a:off x="499" y="2545"/>
                <a:ext cx="431" cy="159"/>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35" name="AutoShape 112"/>
              <p:cNvSpPr>
                <a:spLocks noChangeArrowheads="1"/>
              </p:cNvSpPr>
              <p:nvPr/>
            </p:nvSpPr>
            <p:spPr bwMode="gray">
              <a:xfrm>
                <a:off x="408" y="2636"/>
                <a:ext cx="522" cy="136"/>
              </a:xfrm>
              <a:prstGeom prst="roundRect">
                <a:avLst>
                  <a:gd name="adj" fmla="val 16667"/>
                </a:avLst>
              </a:prstGeom>
              <a:grpFill/>
              <a:ln w="6350" algn="ctr">
                <a:solidFill>
                  <a:srgbClr val="74B42F"/>
                </a:solidFill>
                <a:round/>
                <a:headEnd/>
                <a:tailEnd/>
              </a:ln>
              <a:effectLst/>
            </p:spPr>
            <p:txBody>
              <a:bodyPr wrap="none" lIns="90000" tIns="46800" rIns="90000" bIns="46800" anchor="ctr"/>
              <a:lstStyle/>
              <a:p>
                <a:endParaRPr lang="de-DE"/>
              </a:p>
            </p:txBody>
          </p:sp>
          <p:sp>
            <p:nvSpPr>
              <p:cNvPr id="336" name="Oval 113"/>
              <p:cNvSpPr>
                <a:spLocks noChangeArrowheads="1"/>
              </p:cNvSpPr>
              <p:nvPr/>
            </p:nvSpPr>
            <p:spPr bwMode="gray">
              <a:xfrm>
                <a:off x="453"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37" name="Oval 114"/>
              <p:cNvSpPr>
                <a:spLocks noChangeArrowheads="1"/>
              </p:cNvSpPr>
              <p:nvPr/>
            </p:nvSpPr>
            <p:spPr bwMode="gray">
              <a:xfrm>
                <a:off x="748"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grpSp>
        <p:cxnSp>
          <p:nvCxnSpPr>
            <p:cNvPr id="330" name="Gerade Verbindung 329"/>
            <p:cNvCxnSpPr/>
            <p:nvPr/>
          </p:nvCxnSpPr>
          <p:spPr>
            <a:xfrm flipV="1">
              <a:off x="8227995" y="4639750"/>
              <a:ext cx="636444" cy="10686"/>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cxnSp>
          <p:nvCxnSpPr>
            <p:cNvPr id="331" name="Gerade Verbindung 330"/>
            <p:cNvCxnSpPr/>
            <p:nvPr/>
          </p:nvCxnSpPr>
          <p:spPr>
            <a:xfrm rot="5400000">
              <a:off x="8787245" y="4701043"/>
              <a:ext cx="144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339" name="Gruppieren 338"/>
          <p:cNvGrpSpPr/>
          <p:nvPr/>
        </p:nvGrpSpPr>
        <p:grpSpPr>
          <a:xfrm>
            <a:off x="3501113" y="6028659"/>
            <a:ext cx="304502" cy="533687"/>
            <a:chOff x="8691040" y="4428627"/>
            <a:chExt cx="304502" cy="533687"/>
          </a:xfrm>
        </p:grpSpPr>
        <p:grpSp>
          <p:nvGrpSpPr>
            <p:cNvPr id="344" name="Group 110"/>
            <p:cNvGrpSpPr>
              <a:grpSpLocks noChangeAspect="1"/>
            </p:cNvGrpSpPr>
            <p:nvPr/>
          </p:nvGrpSpPr>
          <p:grpSpPr bwMode="auto">
            <a:xfrm>
              <a:off x="8691040" y="4739963"/>
              <a:ext cx="304502" cy="222351"/>
              <a:chOff x="408" y="2545"/>
              <a:chExt cx="522" cy="295"/>
            </a:xfrm>
            <a:solidFill>
              <a:srgbClr val="74B42F"/>
            </a:solidFill>
          </p:grpSpPr>
          <p:sp>
            <p:nvSpPr>
              <p:cNvPr id="345" name="Oval 111"/>
              <p:cNvSpPr>
                <a:spLocks noChangeArrowheads="1"/>
              </p:cNvSpPr>
              <p:nvPr/>
            </p:nvSpPr>
            <p:spPr bwMode="gray">
              <a:xfrm>
                <a:off x="499" y="2545"/>
                <a:ext cx="431" cy="159"/>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46" name="AutoShape 112"/>
              <p:cNvSpPr>
                <a:spLocks noChangeArrowheads="1"/>
              </p:cNvSpPr>
              <p:nvPr/>
            </p:nvSpPr>
            <p:spPr bwMode="gray">
              <a:xfrm>
                <a:off x="408" y="2636"/>
                <a:ext cx="522" cy="136"/>
              </a:xfrm>
              <a:prstGeom prst="roundRect">
                <a:avLst>
                  <a:gd name="adj" fmla="val 16667"/>
                </a:avLst>
              </a:prstGeom>
              <a:grpFill/>
              <a:ln w="6350" algn="ctr">
                <a:solidFill>
                  <a:srgbClr val="74B42F"/>
                </a:solidFill>
                <a:round/>
                <a:headEnd/>
                <a:tailEnd/>
              </a:ln>
              <a:effectLst/>
            </p:spPr>
            <p:txBody>
              <a:bodyPr wrap="none" lIns="90000" tIns="46800" rIns="90000" bIns="46800" anchor="ctr"/>
              <a:lstStyle/>
              <a:p>
                <a:endParaRPr lang="de-DE"/>
              </a:p>
            </p:txBody>
          </p:sp>
          <p:sp>
            <p:nvSpPr>
              <p:cNvPr id="347" name="Oval 113"/>
              <p:cNvSpPr>
                <a:spLocks noChangeArrowheads="1"/>
              </p:cNvSpPr>
              <p:nvPr/>
            </p:nvSpPr>
            <p:spPr bwMode="gray">
              <a:xfrm>
                <a:off x="453"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48" name="Oval 114"/>
              <p:cNvSpPr>
                <a:spLocks noChangeArrowheads="1"/>
              </p:cNvSpPr>
              <p:nvPr/>
            </p:nvSpPr>
            <p:spPr bwMode="gray">
              <a:xfrm>
                <a:off x="748"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grpSp>
        <p:cxnSp>
          <p:nvCxnSpPr>
            <p:cNvPr id="342" name="Gerade Verbindung 341"/>
            <p:cNvCxnSpPr/>
            <p:nvPr/>
          </p:nvCxnSpPr>
          <p:spPr>
            <a:xfrm rot="5400000">
              <a:off x="8694245" y="4590627"/>
              <a:ext cx="324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352" name="Gruppieren 351"/>
          <p:cNvGrpSpPr/>
          <p:nvPr/>
        </p:nvGrpSpPr>
        <p:grpSpPr>
          <a:xfrm>
            <a:off x="5374053" y="165917"/>
            <a:ext cx="216000" cy="702268"/>
            <a:chOff x="3308148" y="2832970"/>
            <a:chExt cx="237995" cy="238086"/>
          </a:xfrm>
        </p:grpSpPr>
        <p:cxnSp>
          <p:nvCxnSpPr>
            <p:cNvPr id="354" name="Gerade Verbindung 353"/>
            <p:cNvCxnSpPr/>
            <p:nvPr/>
          </p:nvCxnSpPr>
          <p:spPr>
            <a:xfrm>
              <a:off x="3308148" y="2839163"/>
              <a:ext cx="237995" cy="231893"/>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5" name="Gerade Verbindung 354"/>
            <p:cNvCxnSpPr/>
            <p:nvPr/>
          </p:nvCxnSpPr>
          <p:spPr>
            <a:xfrm rot="5400000">
              <a:off x="3296433" y="2845496"/>
              <a:ext cx="237995" cy="212943"/>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56" name="Gruppieren 355"/>
          <p:cNvGrpSpPr/>
          <p:nvPr/>
        </p:nvGrpSpPr>
        <p:grpSpPr>
          <a:xfrm>
            <a:off x="4186049" y="956766"/>
            <a:ext cx="216000" cy="701813"/>
            <a:chOff x="3294350" y="2832970"/>
            <a:chExt cx="237995" cy="241511"/>
          </a:xfrm>
        </p:grpSpPr>
        <p:cxnSp>
          <p:nvCxnSpPr>
            <p:cNvPr id="358" name="Gerade Verbindung 357"/>
            <p:cNvCxnSpPr/>
            <p:nvPr/>
          </p:nvCxnSpPr>
          <p:spPr>
            <a:xfrm>
              <a:off x="3294350" y="2839100"/>
              <a:ext cx="237995" cy="235381"/>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9" name="Gerade Verbindung 358"/>
            <p:cNvCxnSpPr/>
            <p:nvPr/>
          </p:nvCxnSpPr>
          <p:spPr>
            <a:xfrm rot="5400000">
              <a:off x="3296433" y="2845496"/>
              <a:ext cx="237995" cy="212943"/>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71" name="Gruppieren 370"/>
          <p:cNvGrpSpPr/>
          <p:nvPr/>
        </p:nvGrpSpPr>
        <p:grpSpPr>
          <a:xfrm>
            <a:off x="7634505" y="6111224"/>
            <a:ext cx="767547" cy="339851"/>
            <a:chOff x="8227995" y="4622461"/>
            <a:chExt cx="767547" cy="339851"/>
          </a:xfrm>
        </p:grpSpPr>
        <p:grpSp>
          <p:nvGrpSpPr>
            <p:cNvPr id="376" name="Group 110"/>
            <p:cNvGrpSpPr>
              <a:grpSpLocks noChangeAspect="1"/>
            </p:cNvGrpSpPr>
            <p:nvPr/>
          </p:nvGrpSpPr>
          <p:grpSpPr bwMode="auto">
            <a:xfrm>
              <a:off x="8691040" y="4739961"/>
              <a:ext cx="304502" cy="222351"/>
              <a:chOff x="408" y="2545"/>
              <a:chExt cx="522" cy="295"/>
            </a:xfrm>
            <a:solidFill>
              <a:srgbClr val="74B42F"/>
            </a:solidFill>
          </p:grpSpPr>
          <p:sp>
            <p:nvSpPr>
              <p:cNvPr id="377" name="Oval 111"/>
              <p:cNvSpPr>
                <a:spLocks noChangeArrowheads="1"/>
              </p:cNvSpPr>
              <p:nvPr/>
            </p:nvSpPr>
            <p:spPr bwMode="gray">
              <a:xfrm>
                <a:off x="499" y="2545"/>
                <a:ext cx="431" cy="159"/>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78" name="AutoShape 112"/>
              <p:cNvSpPr>
                <a:spLocks noChangeArrowheads="1"/>
              </p:cNvSpPr>
              <p:nvPr/>
            </p:nvSpPr>
            <p:spPr bwMode="gray">
              <a:xfrm>
                <a:off x="408" y="2636"/>
                <a:ext cx="522" cy="136"/>
              </a:xfrm>
              <a:prstGeom prst="roundRect">
                <a:avLst>
                  <a:gd name="adj" fmla="val 16667"/>
                </a:avLst>
              </a:prstGeom>
              <a:grpFill/>
              <a:ln w="6350" algn="ctr">
                <a:solidFill>
                  <a:srgbClr val="74B42F"/>
                </a:solidFill>
                <a:round/>
                <a:headEnd/>
                <a:tailEnd/>
              </a:ln>
              <a:effectLst/>
            </p:spPr>
            <p:txBody>
              <a:bodyPr wrap="none" lIns="90000" tIns="46800" rIns="90000" bIns="46800" anchor="ctr"/>
              <a:lstStyle/>
              <a:p>
                <a:endParaRPr lang="de-DE"/>
              </a:p>
            </p:txBody>
          </p:sp>
          <p:sp>
            <p:nvSpPr>
              <p:cNvPr id="379" name="Oval 113"/>
              <p:cNvSpPr>
                <a:spLocks noChangeArrowheads="1"/>
              </p:cNvSpPr>
              <p:nvPr/>
            </p:nvSpPr>
            <p:spPr bwMode="gray">
              <a:xfrm>
                <a:off x="453"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380" name="Oval 114"/>
              <p:cNvSpPr>
                <a:spLocks noChangeArrowheads="1"/>
              </p:cNvSpPr>
              <p:nvPr/>
            </p:nvSpPr>
            <p:spPr bwMode="gray">
              <a:xfrm>
                <a:off x="748"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grpSp>
        <p:cxnSp>
          <p:nvCxnSpPr>
            <p:cNvPr id="373" name="Gerade Verbindung 372"/>
            <p:cNvCxnSpPr/>
            <p:nvPr/>
          </p:nvCxnSpPr>
          <p:spPr>
            <a:xfrm flipV="1">
              <a:off x="8227995" y="4622461"/>
              <a:ext cx="636444" cy="10686"/>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cxnSp>
          <p:nvCxnSpPr>
            <p:cNvPr id="374" name="Gerade Verbindung 373"/>
            <p:cNvCxnSpPr/>
            <p:nvPr/>
          </p:nvCxnSpPr>
          <p:spPr>
            <a:xfrm rot="5400000">
              <a:off x="8787245" y="4701043"/>
              <a:ext cx="144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789" name="Gruppieren 788"/>
          <p:cNvGrpSpPr/>
          <p:nvPr/>
        </p:nvGrpSpPr>
        <p:grpSpPr>
          <a:xfrm>
            <a:off x="6417111" y="942155"/>
            <a:ext cx="216000" cy="714778"/>
            <a:chOff x="3294347" y="2832970"/>
            <a:chExt cx="237995" cy="242327"/>
          </a:xfrm>
        </p:grpSpPr>
        <p:cxnSp>
          <p:nvCxnSpPr>
            <p:cNvPr id="791" name="Gerade Verbindung 790"/>
            <p:cNvCxnSpPr/>
            <p:nvPr/>
          </p:nvCxnSpPr>
          <p:spPr>
            <a:xfrm>
              <a:off x="3294347" y="2843405"/>
              <a:ext cx="237995" cy="231892"/>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2" name="Gerade Verbindung 791"/>
            <p:cNvCxnSpPr/>
            <p:nvPr/>
          </p:nvCxnSpPr>
          <p:spPr>
            <a:xfrm rot="5400000">
              <a:off x="3296433" y="2845496"/>
              <a:ext cx="237995" cy="212943"/>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93" name="Gruppieren 792"/>
          <p:cNvGrpSpPr/>
          <p:nvPr/>
        </p:nvGrpSpPr>
        <p:grpSpPr>
          <a:xfrm>
            <a:off x="6081610" y="2660710"/>
            <a:ext cx="458721" cy="435688"/>
            <a:chOff x="8042792" y="217501"/>
            <a:chExt cx="458721" cy="435688"/>
          </a:xfrm>
        </p:grpSpPr>
        <p:grpSp>
          <p:nvGrpSpPr>
            <p:cNvPr id="797"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798"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799"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00"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01"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795" name="Gewinkelte Verbindung 794"/>
            <p:cNvCxnSpPr/>
            <p:nvPr/>
          </p:nvCxnSpPr>
          <p:spPr>
            <a:xfrm rot="10800000">
              <a:off x="8042792" y="600322"/>
              <a:ext cx="285340" cy="1588"/>
            </a:xfrm>
            <a:prstGeom prst="bentConnector3">
              <a:avLst>
                <a:gd name="adj1" fmla="val 50000"/>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15" name="Gruppieren 814"/>
          <p:cNvGrpSpPr/>
          <p:nvPr/>
        </p:nvGrpSpPr>
        <p:grpSpPr>
          <a:xfrm>
            <a:off x="8091297" y="307167"/>
            <a:ext cx="610116" cy="751773"/>
            <a:chOff x="7891397" y="217501"/>
            <a:chExt cx="610116" cy="751773"/>
          </a:xfrm>
        </p:grpSpPr>
        <p:grpSp>
          <p:nvGrpSpPr>
            <p:cNvPr id="819"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820"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21"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22"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23"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817" name="Gewinkelte Verbindung 29"/>
            <p:cNvCxnSpPr>
              <a:stCxn id="823" idx="3"/>
            </p:cNvCxnSpPr>
            <p:nvPr/>
          </p:nvCxnSpPr>
          <p:spPr>
            <a:xfrm rot="5400000">
              <a:off x="7963738" y="580853"/>
              <a:ext cx="316080" cy="460761"/>
            </a:xfrm>
            <a:prstGeom prst="bentConnector2">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24" name="Gruppieren 823"/>
          <p:cNvGrpSpPr/>
          <p:nvPr/>
        </p:nvGrpSpPr>
        <p:grpSpPr>
          <a:xfrm>
            <a:off x="7783231" y="305105"/>
            <a:ext cx="1224957" cy="756637"/>
            <a:chOff x="7276556" y="229289"/>
            <a:chExt cx="1224957" cy="756637"/>
          </a:xfrm>
        </p:grpSpPr>
        <p:grpSp>
          <p:nvGrpSpPr>
            <p:cNvPr id="828" name="Group 50"/>
            <p:cNvGrpSpPr>
              <a:grpSpLocks noChangeAspect="1"/>
            </p:cNvGrpSpPr>
            <p:nvPr/>
          </p:nvGrpSpPr>
          <p:grpSpPr bwMode="auto">
            <a:xfrm>
              <a:off x="8203775" y="229289"/>
              <a:ext cx="297738" cy="435688"/>
              <a:chOff x="1088" y="2550"/>
              <a:chExt cx="612" cy="998"/>
            </a:xfrm>
            <a:solidFill>
              <a:srgbClr val="74B42F"/>
            </a:solidFill>
            <a:effectLst/>
          </p:grpSpPr>
          <p:sp>
            <p:nvSpPr>
              <p:cNvPr id="829" name="Oval 51"/>
              <p:cNvSpPr>
                <a:spLocks noChangeArrowheads="1"/>
              </p:cNvSpPr>
              <p:nvPr/>
            </p:nvSpPr>
            <p:spPr bwMode="gray">
              <a:xfrm>
                <a:off x="1360" y="2550"/>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30" name="Oval 52"/>
              <p:cNvSpPr>
                <a:spLocks noChangeArrowheads="1"/>
              </p:cNvSpPr>
              <p:nvPr/>
            </p:nvSpPr>
            <p:spPr bwMode="gray">
              <a:xfrm rot="3313480">
                <a:off x="1224" y="2822"/>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31" name="Oval 53"/>
              <p:cNvSpPr>
                <a:spLocks noChangeArrowheads="1"/>
              </p:cNvSpPr>
              <p:nvPr/>
            </p:nvSpPr>
            <p:spPr bwMode="gray">
              <a:xfrm rot="18286520" flipH="1">
                <a:off x="1496" y="2822"/>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32" name="AutoShape 54"/>
              <p:cNvSpPr>
                <a:spLocks noChangeArrowheads="1"/>
              </p:cNvSpPr>
              <p:nvPr/>
            </p:nvSpPr>
            <p:spPr bwMode="gray">
              <a:xfrm>
                <a:off x="1336" y="2913"/>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826" name="Gewinkelte Verbindung 29"/>
            <p:cNvCxnSpPr/>
            <p:nvPr/>
          </p:nvCxnSpPr>
          <p:spPr>
            <a:xfrm rot="5400000">
              <a:off x="7653926" y="287694"/>
              <a:ext cx="320862" cy="1075602"/>
            </a:xfrm>
            <a:prstGeom prst="bentConnector2">
              <a:avLst/>
            </a:prstGeom>
            <a:ln w="1905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33" name="Gruppieren 832"/>
          <p:cNvGrpSpPr/>
          <p:nvPr/>
        </p:nvGrpSpPr>
        <p:grpSpPr>
          <a:xfrm>
            <a:off x="4924986" y="2685564"/>
            <a:ext cx="337653" cy="435688"/>
            <a:chOff x="8163860" y="217501"/>
            <a:chExt cx="337653" cy="435688"/>
          </a:xfrm>
        </p:grpSpPr>
        <p:grpSp>
          <p:nvGrpSpPr>
            <p:cNvPr id="837"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838"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39"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40"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41"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835" name="Gewinkelte Verbindung 834"/>
            <p:cNvCxnSpPr/>
            <p:nvPr/>
          </p:nvCxnSpPr>
          <p:spPr>
            <a:xfrm rot="10800000" flipV="1">
              <a:off x="8163860" y="557928"/>
              <a:ext cx="159724" cy="4303"/>
            </a:xfrm>
            <a:prstGeom prst="bentConnector3">
              <a:avLst>
                <a:gd name="adj1" fmla="val -6653"/>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51" name="Gruppieren 850"/>
          <p:cNvGrpSpPr/>
          <p:nvPr/>
        </p:nvGrpSpPr>
        <p:grpSpPr>
          <a:xfrm>
            <a:off x="4338916" y="175139"/>
            <a:ext cx="297738" cy="609893"/>
            <a:chOff x="8203775" y="217501"/>
            <a:chExt cx="297738" cy="609891"/>
          </a:xfrm>
        </p:grpSpPr>
        <p:grpSp>
          <p:nvGrpSpPr>
            <p:cNvPr id="855" name="Group 50"/>
            <p:cNvGrpSpPr>
              <a:grpSpLocks noChangeAspect="1"/>
            </p:cNvGrpSpPr>
            <p:nvPr/>
          </p:nvGrpSpPr>
          <p:grpSpPr bwMode="auto">
            <a:xfrm>
              <a:off x="8203775" y="217501"/>
              <a:ext cx="297738" cy="435689"/>
              <a:chOff x="1088" y="2523"/>
              <a:chExt cx="612" cy="998"/>
            </a:xfrm>
            <a:solidFill>
              <a:srgbClr val="74B42F"/>
            </a:solidFill>
            <a:effectLst/>
          </p:grpSpPr>
          <p:sp>
            <p:nvSpPr>
              <p:cNvPr id="856"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57"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58"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59"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853" name="Gewinkelte Verbindung 852"/>
            <p:cNvCxnSpPr/>
            <p:nvPr/>
          </p:nvCxnSpPr>
          <p:spPr>
            <a:xfrm rot="5400000">
              <a:off x="8273128" y="734920"/>
              <a:ext cx="174202" cy="10741"/>
            </a:xfrm>
            <a:prstGeom prst="bentConnector3">
              <a:avLst>
                <a:gd name="adj1" fmla="val -4677"/>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60" name="Gruppieren 859"/>
          <p:cNvGrpSpPr/>
          <p:nvPr/>
        </p:nvGrpSpPr>
        <p:grpSpPr>
          <a:xfrm>
            <a:off x="4650604" y="173712"/>
            <a:ext cx="297738" cy="609893"/>
            <a:chOff x="8203775" y="217501"/>
            <a:chExt cx="297738" cy="609891"/>
          </a:xfrm>
        </p:grpSpPr>
        <p:grpSp>
          <p:nvGrpSpPr>
            <p:cNvPr id="864" name="Group 50"/>
            <p:cNvGrpSpPr>
              <a:grpSpLocks noChangeAspect="1"/>
            </p:cNvGrpSpPr>
            <p:nvPr/>
          </p:nvGrpSpPr>
          <p:grpSpPr bwMode="auto">
            <a:xfrm>
              <a:off x="8203775" y="217501"/>
              <a:ext cx="297738" cy="435689"/>
              <a:chOff x="1088" y="2523"/>
              <a:chExt cx="612" cy="998"/>
            </a:xfrm>
            <a:solidFill>
              <a:srgbClr val="74B42F"/>
            </a:solidFill>
            <a:effectLst/>
          </p:grpSpPr>
          <p:sp>
            <p:nvSpPr>
              <p:cNvPr id="865"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66"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67"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868"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cxnSp>
          <p:nvCxnSpPr>
            <p:cNvPr id="862" name="Gewinkelte Verbindung 861"/>
            <p:cNvCxnSpPr/>
            <p:nvPr/>
          </p:nvCxnSpPr>
          <p:spPr>
            <a:xfrm rot="5400000">
              <a:off x="8273128" y="734920"/>
              <a:ext cx="174202" cy="10741"/>
            </a:xfrm>
            <a:prstGeom prst="bentConnector3">
              <a:avLst>
                <a:gd name="adj1" fmla="val -4677"/>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grpSp>
        <p:nvGrpSpPr>
          <p:cNvPr id="869" name="Gruppieren 868"/>
          <p:cNvGrpSpPr/>
          <p:nvPr/>
        </p:nvGrpSpPr>
        <p:grpSpPr>
          <a:xfrm>
            <a:off x="3616208" y="3556900"/>
            <a:ext cx="384442" cy="358506"/>
            <a:chOff x="3458925" y="3906930"/>
            <a:chExt cx="384442" cy="358506"/>
          </a:xfrm>
        </p:grpSpPr>
        <p:grpSp>
          <p:nvGrpSpPr>
            <p:cNvPr id="870" name="Gruppieren 254"/>
            <p:cNvGrpSpPr>
              <a:grpSpLocks noChangeAspect="1"/>
            </p:cNvGrpSpPr>
            <p:nvPr/>
          </p:nvGrpSpPr>
          <p:grpSpPr>
            <a:xfrm>
              <a:off x="3458925" y="3906930"/>
              <a:ext cx="261962" cy="358506"/>
              <a:chOff x="2678401" y="3562744"/>
              <a:chExt cx="349281" cy="478007"/>
            </a:xfrm>
          </p:grpSpPr>
          <p:sp>
            <p:nvSpPr>
              <p:cNvPr id="873"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874"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875" name="Group 141"/>
              <p:cNvGrpSpPr>
                <a:grpSpLocks noChangeAspect="1"/>
              </p:cNvGrpSpPr>
              <p:nvPr/>
            </p:nvGrpSpPr>
            <p:grpSpPr bwMode="auto">
              <a:xfrm>
                <a:off x="2678401" y="3562744"/>
                <a:ext cx="195260" cy="304801"/>
                <a:chOff x="793" y="2636"/>
                <a:chExt cx="205" cy="320"/>
              </a:xfrm>
              <a:solidFill>
                <a:srgbClr val="74B42F"/>
              </a:solidFill>
            </p:grpSpPr>
            <p:sp>
              <p:nvSpPr>
                <p:cNvPr id="876"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877" name="Group 143"/>
                <p:cNvGrpSpPr>
                  <a:grpSpLocks/>
                </p:cNvGrpSpPr>
                <p:nvPr/>
              </p:nvGrpSpPr>
              <p:grpSpPr bwMode="auto">
                <a:xfrm rot="3925036">
                  <a:off x="770" y="2750"/>
                  <a:ext cx="274" cy="46"/>
                  <a:chOff x="226" y="2840"/>
                  <a:chExt cx="431" cy="136"/>
                </a:xfrm>
                <a:grpFill/>
              </p:grpSpPr>
              <p:grpSp>
                <p:nvGrpSpPr>
                  <p:cNvPr id="904" name="Group 144"/>
                  <p:cNvGrpSpPr>
                    <a:grpSpLocks/>
                  </p:cNvGrpSpPr>
                  <p:nvPr/>
                </p:nvGrpSpPr>
                <p:grpSpPr bwMode="auto">
                  <a:xfrm>
                    <a:off x="226" y="2840"/>
                    <a:ext cx="90" cy="68"/>
                    <a:chOff x="227" y="3339"/>
                    <a:chExt cx="90" cy="68"/>
                  </a:xfrm>
                  <a:grpFill/>
                </p:grpSpPr>
                <p:sp>
                  <p:nvSpPr>
                    <p:cNvPr id="914"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15"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05" name="Group 147"/>
                  <p:cNvGrpSpPr>
                    <a:grpSpLocks/>
                  </p:cNvGrpSpPr>
                  <p:nvPr/>
                </p:nvGrpSpPr>
                <p:grpSpPr bwMode="auto">
                  <a:xfrm flipV="1">
                    <a:off x="317" y="2908"/>
                    <a:ext cx="90" cy="68"/>
                    <a:chOff x="227" y="3339"/>
                    <a:chExt cx="90" cy="68"/>
                  </a:xfrm>
                  <a:grpFill/>
                </p:grpSpPr>
                <p:sp>
                  <p:nvSpPr>
                    <p:cNvPr id="912"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13"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06" name="Group 150"/>
                  <p:cNvGrpSpPr>
                    <a:grpSpLocks/>
                  </p:cNvGrpSpPr>
                  <p:nvPr/>
                </p:nvGrpSpPr>
                <p:grpSpPr bwMode="auto">
                  <a:xfrm>
                    <a:off x="408" y="2840"/>
                    <a:ext cx="90" cy="68"/>
                    <a:chOff x="227" y="3339"/>
                    <a:chExt cx="90" cy="68"/>
                  </a:xfrm>
                  <a:grpFill/>
                </p:grpSpPr>
                <p:sp>
                  <p:nvSpPr>
                    <p:cNvPr id="910"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11"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907"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08"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09"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878" name="Group 156"/>
                <p:cNvGrpSpPr>
                  <a:grpSpLocks/>
                </p:cNvGrpSpPr>
                <p:nvPr/>
              </p:nvGrpSpPr>
              <p:grpSpPr bwMode="auto">
                <a:xfrm rot="3925036">
                  <a:off x="725" y="2773"/>
                  <a:ext cx="274" cy="46"/>
                  <a:chOff x="226" y="2840"/>
                  <a:chExt cx="431" cy="136"/>
                </a:xfrm>
                <a:grpFill/>
              </p:grpSpPr>
              <p:grpSp>
                <p:nvGrpSpPr>
                  <p:cNvPr id="892" name="Group 157"/>
                  <p:cNvGrpSpPr>
                    <a:grpSpLocks/>
                  </p:cNvGrpSpPr>
                  <p:nvPr/>
                </p:nvGrpSpPr>
                <p:grpSpPr bwMode="auto">
                  <a:xfrm>
                    <a:off x="226" y="2840"/>
                    <a:ext cx="90" cy="68"/>
                    <a:chOff x="227" y="3339"/>
                    <a:chExt cx="90" cy="68"/>
                  </a:xfrm>
                  <a:grpFill/>
                </p:grpSpPr>
                <p:sp>
                  <p:nvSpPr>
                    <p:cNvPr id="902"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03"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93" name="Group 160"/>
                  <p:cNvGrpSpPr>
                    <a:grpSpLocks/>
                  </p:cNvGrpSpPr>
                  <p:nvPr/>
                </p:nvGrpSpPr>
                <p:grpSpPr bwMode="auto">
                  <a:xfrm flipV="1">
                    <a:off x="317" y="2908"/>
                    <a:ext cx="90" cy="68"/>
                    <a:chOff x="227" y="3339"/>
                    <a:chExt cx="90" cy="68"/>
                  </a:xfrm>
                  <a:grpFill/>
                </p:grpSpPr>
                <p:sp>
                  <p:nvSpPr>
                    <p:cNvPr id="900"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01"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94" name="Group 163"/>
                  <p:cNvGrpSpPr>
                    <a:grpSpLocks/>
                  </p:cNvGrpSpPr>
                  <p:nvPr/>
                </p:nvGrpSpPr>
                <p:grpSpPr bwMode="auto">
                  <a:xfrm>
                    <a:off x="408" y="2840"/>
                    <a:ext cx="90" cy="68"/>
                    <a:chOff x="227" y="3339"/>
                    <a:chExt cx="90" cy="68"/>
                  </a:xfrm>
                  <a:grpFill/>
                </p:grpSpPr>
                <p:sp>
                  <p:nvSpPr>
                    <p:cNvPr id="898"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99"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895"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96"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97"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879" name="Group 169"/>
                <p:cNvGrpSpPr>
                  <a:grpSpLocks/>
                </p:cNvGrpSpPr>
                <p:nvPr/>
              </p:nvGrpSpPr>
              <p:grpSpPr bwMode="auto">
                <a:xfrm rot="3925036">
                  <a:off x="679" y="2796"/>
                  <a:ext cx="274" cy="46"/>
                  <a:chOff x="226" y="2840"/>
                  <a:chExt cx="431" cy="136"/>
                </a:xfrm>
                <a:grpFill/>
              </p:grpSpPr>
              <p:grpSp>
                <p:nvGrpSpPr>
                  <p:cNvPr id="880" name="Group 170"/>
                  <p:cNvGrpSpPr>
                    <a:grpSpLocks/>
                  </p:cNvGrpSpPr>
                  <p:nvPr/>
                </p:nvGrpSpPr>
                <p:grpSpPr bwMode="auto">
                  <a:xfrm>
                    <a:off x="226" y="2840"/>
                    <a:ext cx="90" cy="68"/>
                    <a:chOff x="227" y="3339"/>
                    <a:chExt cx="90" cy="68"/>
                  </a:xfrm>
                  <a:grpFill/>
                </p:grpSpPr>
                <p:sp>
                  <p:nvSpPr>
                    <p:cNvPr id="890"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91"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81" name="Group 173"/>
                  <p:cNvGrpSpPr>
                    <a:grpSpLocks/>
                  </p:cNvGrpSpPr>
                  <p:nvPr/>
                </p:nvGrpSpPr>
                <p:grpSpPr bwMode="auto">
                  <a:xfrm flipV="1">
                    <a:off x="317" y="2908"/>
                    <a:ext cx="90" cy="68"/>
                    <a:chOff x="227" y="3339"/>
                    <a:chExt cx="90" cy="68"/>
                  </a:xfrm>
                  <a:grpFill/>
                </p:grpSpPr>
                <p:sp>
                  <p:nvSpPr>
                    <p:cNvPr id="888"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89"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82" name="Group 176"/>
                  <p:cNvGrpSpPr>
                    <a:grpSpLocks/>
                  </p:cNvGrpSpPr>
                  <p:nvPr/>
                </p:nvGrpSpPr>
                <p:grpSpPr bwMode="auto">
                  <a:xfrm>
                    <a:off x="408" y="2840"/>
                    <a:ext cx="90" cy="68"/>
                    <a:chOff x="227" y="3339"/>
                    <a:chExt cx="90" cy="68"/>
                  </a:xfrm>
                  <a:grpFill/>
                </p:grpSpPr>
                <p:sp>
                  <p:nvSpPr>
                    <p:cNvPr id="886"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87"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883"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84"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85"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871" name="Gerade Verbindung 870"/>
            <p:cNvCxnSpPr/>
            <p:nvPr/>
          </p:nvCxnSpPr>
          <p:spPr>
            <a:xfrm>
              <a:off x="3663367" y="4204996"/>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964" name="Gruppieren 963"/>
          <p:cNvGrpSpPr/>
          <p:nvPr/>
        </p:nvGrpSpPr>
        <p:grpSpPr>
          <a:xfrm>
            <a:off x="3811173" y="5646733"/>
            <a:ext cx="396053" cy="222351"/>
            <a:chOff x="8599489" y="4739961"/>
            <a:chExt cx="396053" cy="222351"/>
          </a:xfrm>
        </p:grpSpPr>
        <p:grpSp>
          <p:nvGrpSpPr>
            <p:cNvPr id="968" name="Group 110"/>
            <p:cNvGrpSpPr>
              <a:grpSpLocks noChangeAspect="1"/>
            </p:cNvGrpSpPr>
            <p:nvPr/>
          </p:nvGrpSpPr>
          <p:grpSpPr bwMode="auto">
            <a:xfrm>
              <a:off x="8691040" y="4739961"/>
              <a:ext cx="304502" cy="222351"/>
              <a:chOff x="408" y="2545"/>
              <a:chExt cx="522" cy="295"/>
            </a:xfrm>
            <a:solidFill>
              <a:srgbClr val="74B42F"/>
            </a:solidFill>
          </p:grpSpPr>
          <p:sp>
            <p:nvSpPr>
              <p:cNvPr id="969" name="Oval 111"/>
              <p:cNvSpPr>
                <a:spLocks noChangeArrowheads="1"/>
              </p:cNvSpPr>
              <p:nvPr/>
            </p:nvSpPr>
            <p:spPr bwMode="gray">
              <a:xfrm>
                <a:off x="499" y="2545"/>
                <a:ext cx="431" cy="159"/>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970" name="AutoShape 112"/>
              <p:cNvSpPr>
                <a:spLocks noChangeArrowheads="1"/>
              </p:cNvSpPr>
              <p:nvPr/>
            </p:nvSpPr>
            <p:spPr bwMode="gray">
              <a:xfrm>
                <a:off x="408" y="2636"/>
                <a:ext cx="522" cy="136"/>
              </a:xfrm>
              <a:prstGeom prst="roundRect">
                <a:avLst>
                  <a:gd name="adj" fmla="val 16667"/>
                </a:avLst>
              </a:prstGeom>
              <a:grpFill/>
              <a:ln w="6350" algn="ctr">
                <a:solidFill>
                  <a:srgbClr val="74B42F"/>
                </a:solidFill>
                <a:round/>
                <a:headEnd/>
                <a:tailEnd/>
              </a:ln>
              <a:effectLst/>
            </p:spPr>
            <p:txBody>
              <a:bodyPr wrap="none" lIns="90000" tIns="46800" rIns="90000" bIns="46800" anchor="ctr"/>
              <a:lstStyle/>
              <a:p>
                <a:endParaRPr lang="de-DE"/>
              </a:p>
            </p:txBody>
          </p:sp>
          <p:sp>
            <p:nvSpPr>
              <p:cNvPr id="971" name="Oval 113"/>
              <p:cNvSpPr>
                <a:spLocks noChangeArrowheads="1"/>
              </p:cNvSpPr>
              <p:nvPr/>
            </p:nvSpPr>
            <p:spPr bwMode="gray">
              <a:xfrm>
                <a:off x="453"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972" name="Oval 114"/>
              <p:cNvSpPr>
                <a:spLocks noChangeArrowheads="1"/>
              </p:cNvSpPr>
              <p:nvPr/>
            </p:nvSpPr>
            <p:spPr bwMode="gray">
              <a:xfrm>
                <a:off x="748" y="2726"/>
                <a:ext cx="114" cy="114"/>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grpSp>
        <p:cxnSp>
          <p:nvCxnSpPr>
            <p:cNvPr id="966" name="Gerade Verbindung 965"/>
            <p:cNvCxnSpPr/>
            <p:nvPr/>
          </p:nvCxnSpPr>
          <p:spPr>
            <a:xfrm>
              <a:off x="8599489" y="4875731"/>
              <a:ext cx="144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021" name="Gruppieren 1020"/>
          <p:cNvGrpSpPr/>
          <p:nvPr/>
        </p:nvGrpSpPr>
        <p:grpSpPr>
          <a:xfrm>
            <a:off x="5481100" y="1745301"/>
            <a:ext cx="429965" cy="435688"/>
            <a:chOff x="8071548" y="217501"/>
            <a:chExt cx="429965" cy="435688"/>
          </a:xfrm>
        </p:grpSpPr>
        <p:cxnSp>
          <p:nvCxnSpPr>
            <p:cNvPr id="1023" name="Gewinkelte Verbindung 1022"/>
            <p:cNvCxnSpPr/>
            <p:nvPr/>
          </p:nvCxnSpPr>
          <p:spPr>
            <a:xfrm rot="10800000" flipV="1">
              <a:off x="8071548" y="553167"/>
              <a:ext cx="280613" cy="33340"/>
            </a:xfrm>
            <a:prstGeom prst="bentConnector3">
              <a:avLst>
                <a:gd name="adj1" fmla="val 2603"/>
              </a:avLst>
            </a:prstGeom>
            <a:ln w="12700">
              <a:solidFill>
                <a:srgbClr val="74B42F"/>
              </a:solidFill>
            </a:ln>
          </p:spPr>
          <p:style>
            <a:lnRef idx="2">
              <a:schemeClr val="accent1"/>
            </a:lnRef>
            <a:fillRef idx="0">
              <a:schemeClr val="accent1"/>
            </a:fillRef>
            <a:effectRef idx="1">
              <a:schemeClr val="accent1"/>
            </a:effectRef>
            <a:fontRef idx="minor">
              <a:schemeClr val="tx1"/>
            </a:fontRef>
          </p:style>
        </p:cxnSp>
        <p:grpSp>
          <p:nvGrpSpPr>
            <p:cNvPr id="1025" name="Group 50"/>
            <p:cNvGrpSpPr>
              <a:grpSpLocks noChangeAspect="1"/>
            </p:cNvGrpSpPr>
            <p:nvPr/>
          </p:nvGrpSpPr>
          <p:grpSpPr bwMode="auto">
            <a:xfrm>
              <a:off x="8203775" y="217501"/>
              <a:ext cx="297738" cy="435688"/>
              <a:chOff x="1088" y="2523"/>
              <a:chExt cx="612" cy="998"/>
            </a:xfrm>
            <a:solidFill>
              <a:srgbClr val="74B42F"/>
            </a:solidFill>
            <a:effectLst/>
          </p:grpSpPr>
          <p:sp>
            <p:nvSpPr>
              <p:cNvPr id="1026" name="Oval 51"/>
              <p:cNvSpPr>
                <a:spLocks noChangeArrowheads="1"/>
              </p:cNvSpPr>
              <p:nvPr/>
            </p:nvSpPr>
            <p:spPr bwMode="gray">
              <a:xfrm>
                <a:off x="1360" y="2523"/>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1027" name="Oval 52"/>
              <p:cNvSpPr>
                <a:spLocks noChangeArrowheads="1"/>
              </p:cNvSpPr>
              <p:nvPr/>
            </p:nvSpPr>
            <p:spPr bwMode="gray">
              <a:xfrm rot="3313480">
                <a:off x="1224"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1028" name="Oval 53"/>
              <p:cNvSpPr>
                <a:spLocks noChangeArrowheads="1"/>
              </p:cNvSpPr>
              <p:nvPr/>
            </p:nvSpPr>
            <p:spPr bwMode="gray">
              <a:xfrm rot="18286520" flipH="1">
                <a:off x="1496" y="2795"/>
                <a:ext cx="68" cy="340"/>
              </a:xfrm>
              <a:prstGeom prst="ellipse">
                <a:avLst/>
              </a:prstGeom>
              <a:grpFill/>
              <a:ln w="6350" algn="ctr">
                <a:solidFill>
                  <a:srgbClr val="74B42F"/>
                </a:solidFill>
                <a:round/>
                <a:headEnd/>
                <a:tailEnd/>
              </a:ln>
              <a:effectLst/>
            </p:spPr>
            <p:txBody>
              <a:bodyPr wrap="none" lIns="90000" tIns="46800" rIns="90000" bIns="46800" anchor="ctr"/>
              <a:lstStyle/>
              <a:p>
                <a:endParaRPr lang="de-DE"/>
              </a:p>
            </p:txBody>
          </p:sp>
          <p:sp>
            <p:nvSpPr>
              <p:cNvPr id="1029" name="AutoShape 54"/>
              <p:cNvSpPr>
                <a:spLocks noChangeArrowheads="1"/>
              </p:cNvSpPr>
              <p:nvPr/>
            </p:nvSpPr>
            <p:spPr bwMode="gray">
              <a:xfrm>
                <a:off x="1336" y="2886"/>
                <a:ext cx="114" cy="635"/>
              </a:xfrm>
              <a:prstGeom prst="triangle">
                <a:avLst>
                  <a:gd name="adj" fmla="val 50000"/>
                </a:avLst>
              </a:prstGeom>
              <a:grpFill/>
              <a:ln w="6350" algn="ctr">
                <a:solidFill>
                  <a:srgbClr val="74B42F"/>
                </a:solidFill>
                <a:miter lim="800000"/>
                <a:headEnd/>
                <a:tailEnd/>
              </a:ln>
              <a:effectLst/>
            </p:spPr>
            <p:txBody>
              <a:bodyPr wrap="none" lIns="90000" tIns="46800" rIns="90000" bIns="46800" anchor="ctr"/>
              <a:lstStyle/>
              <a:p>
                <a:endParaRPr lang="de-DE"/>
              </a:p>
            </p:txBody>
          </p:sp>
        </p:grpSp>
      </p:grpSp>
      <p:grpSp>
        <p:nvGrpSpPr>
          <p:cNvPr id="1320" name="Gruppieren 1319"/>
          <p:cNvGrpSpPr/>
          <p:nvPr/>
        </p:nvGrpSpPr>
        <p:grpSpPr>
          <a:xfrm>
            <a:off x="8075909" y="3425946"/>
            <a:ext cx="570840" cy="546499"/>
            <a:chOff x="8103205" y="3333480"/>
            <a:chExt cx="570840" cy="546499"/>
          </a:xfrm>
        </p:grpSpPr>
        <p:grpSp>
          <p:nvGrpSpPr>
            <p:cNvPr id="1306" name="Group 5"/>
            <p:cNvGrpSpPr>
              <a:grpSpLocks noChangeAspect="1"/>
            </p:cNvGrpSpPr>
            <p:nvPr/>
          </p:nvGrpSpPr>
          <p:grpSpPr bwMode="auto">
            <a:xfrm>
              <a:off x="8331145" y="3333480"/>
              <a:ext cx="342900" cy="546499"/>
              <a:chOff x="4139" y="2018"/>
              <a:chExt cx="768" cy="1224"/>
            </a:xfrm>
          </p:grpSpPr>
          <p:sp>
            <p:nvSpPr>
              <p:cNvPr id="1307" name="Rectangle 6"/>
              <p:cNvSpPr>
                <a:spLocks noChangeArrowheads="1"/>
              </p:cNvSpPr>
              <p:nvPr/>
            </p:nvSpPr>
            <p:spPr bwMode="auto">
              <a:xfrm rot="-5400000">
                <a:off x="4139" y="2246"/>
                <a:ext cx="635" cy="635"/>
              </a:xfrm>
              <a:prstGeom prst="rect">
                <a:avLst/>
              </a:prstGeom>
              <a:noFill/>
              <a:ln w="31750">
                <a:solidFill>
                  <a:srgbClr val="74B42F"/>
                </a:solidFill>
                <a:miter lim="800000"/>
                <a:headEnd/>
                <a:tailEnd/>
              </a:ln>
            </p:spPr>
            <p:txBody>
              <a:bodyPr wrap="none" anchor="ctr"/>
              <a:lstStyle/>
              <a:p>
                <a:endParaRPr lang="de-DE"/>
              </a:p>
            </p:txBody>
          </p:sp>
          <p:grpSp>
            <p:nvGrpSpPr>
              <p:cNvPr id="1308" name="Group 7"/>
              <p:cNvGrpSpPr>
                <a:grpSpLocks noChangeAspect="1"/>
              </p:cNvGrpSpPr>
              <p:nvPr/>
            </p:nvGrpSpPr>
            <p:grpSpPr bwMode="auto">
              <a:xfrm rot="-5400000">
                <a:off x="4418" y="2256"/>
                <a:ext cx="381" cy="596"/>
                <a:chOff x="2444" y="1705"/>
                <a:chExt cx="471" cy="472"/>
              </a:xfrm>
            </p:grpSpPr>
            <p:grpSp>
              <p:nvGrpSpPr>
                <p:cNvPr id="1312" name="Group 8"/>
                <p:cNvGrpSpPr>
                  <a:grpSpLocks noChangeAspect="1"/>
                </p:cNvGrpSpPr>
                <p:nvPr/>
              </p:nvGrpSpPr>
              <p:grpSpPr bwMode="auto">
                <a:xfrm>
                  <a:off x="2444" y="1705"/>
                  <a:ext cx="235" cy="472"/>
                  <a:chOff x="2448" y="1705"/>
                  <a:chExt cx="235" cy="472"/>
                </a:xfrm>
              </p:grpSpPr>
              <p:sp>
                <p:nvSpPr>
                  <p:cNvPr id="1316" name="Line 9"/>
                  <p:cNvSpPr>
                    <a:spLocks noChangeAspect="1" noChangeShapeType="1"/>
                  </p:cNvSpPr>
                  <p:nvPr/>
                </p:nvSpPr>
                <p:spPr bwMode="auto">
                  <a:xfrm>
                    <a:off x="2448" y="1705"/>
                    <a:ext cx="0" cy="472"/>
                  </a:xfrm>
                  <a:prstGeom prst="line">
                    <a:avLst/>
                  </a:prstGeom>
                  <a:noFill/>
                  <a:ln w="31750">
                    <a:solidFill>
                      <a:srgbClr val="74B42F"/>
                    </a:solidFill>
                    <a:round/>
                    <a:headEnd/>
                    <a:tailEnd/>
                  </a:ln>
                </p:spPr>
                <p:txBody>
                  <a:bodyPr wrap="none" anchor="ctr"/>
                  <a:lstStyle/>
                  <a:p>
                    <a:endParaRPr lang="de-DE"/>
                  </a:p>
                </p:txBody>
              </p:sp>
              <p:sp>
                <p:nvSpPr>
                  <p:cNvPr id="1317" name="Line 10"/>
                  <p:cNvSpPr>
                    <a:spLocks noChangeAspect="1" noChangeShapeType="1"/>
                  </p:cNvSpPr>
                  <p:nvPr/>
                </p:nvSpPr>
                <p:spPr bwMode="auto">
                  <a:xfrm>
                    <a:off x="2450" y="1707"/>
                    <a:ext cx="233" cy="234"/>
                  </a:xfrm>
                  <a:prstGeom prst="line">
                    <a:avLst/>
                  </a:prstGeom>
                  <a:noFill/>
                  <a:ln w="31750" cap="rnd">
                    <a:solidFill>
                      <a:srgbClr val="74B42F"/>
                    </a:solidFill>
                    <a:round/>
                    <a:headEnd/>
                    <a:tailEnd/>
                  </a:ln>
                </p:spPr>
                <p:txBody>
                  <a:bodyPr wrap="none" anchor="ctr"/>
                  <a:lstStyle/>
                  <a:p>
                    <a:endParaRPr lang="de-DE"/>
                  </a:p>
                </p:txBody>
              </p:sp>
            </p:grpSp>
            <p:grpSp>
              <p:nvGrpSpPr>
                <p:cNvPr id="1313" name="Group 11"/>
                <p:cNvGrpSpPr>
                  <a:grpSpLocks noChangeAspect="1"/>
                </p:cNvGrpSpPr>
                <p:nvPr/>
              </p:nvGrpSpPr>
              <p:grpSpPr bwMode="auto">
                <a:xfrm flipH="1">
                  <a:off x="2682" y="1705"/>
                  <a:ext cx="233" cy="472"/>
                  <a:chOff x="2463" y="1705"/>
                  <a:chExt cx="233" cy="472"/>
                </a:xfrm>
              </p:grpSpPr>
              <p:sp>
                <p:nvSpPr>
                  <p:cNvPr id="1314" name="Line 12"/>
                  <p:cNvSpPr>
                    <a:spLocks noChangeAspect="1" noChangeShapeType="1"/>
                  </p:cNvSpPr>
                  <p:nvPr/>
                </p:nvSpPr>
                <p:spPr bwMode="auto">
                  <a:xfrm>
                    <a:off x="2466" y="1705"/>
                    <a:ext cx="0" cy="472"/>
                  </a:xfrm>
                  <a:prstGeom prst="line">
                    <a:avLst/>
                  </a:prstGeom>
                  <a:noFill/>
                  <a:ln w="31750">
                    <a:solidFill>
                      <a:srgbClr val="74B42F"/>
                    </a:solidFill>
                    <a:round/>
                    <a:headEnd/>
                    <a:tailEnd/>
                  </a:ln>
                </p:spPr>
                <p:txBody>
                  <a:bodyPr wrap="none" anchor="ctr"/>
                  <a:lstStyle/>
                  <a:p>
                    <a:endParaRPr lang="de-DE"/>
                  </a:p>
                </p:txBody>
              </p:sp>
              <p:sp>
                <p:nvSpPr>
                  <p:cNvPr id="1315" name="Line 13"/>
                  <p:cNvSpPr>
                    <a:spLocks noChangeAspect="1" noChangeShapeType="1"/>
                  </p:cNvSpPr>
                  <p:nvPr/>
                </p:nvSpPr>
                <p:spPr bwMode="auto">
                  <a:xfrm>
                    <a:off x="2463" y="1707"/>
                    <a:ext cx="233" cy="234"/>
                  </a:xfrm>
                  <a:prstGeom prst="line">
                    <a:avLst/>
                  </a:prstGeom>
                  <a:noFill/>
                  <a:ln w="31750" cap="rnd">
                    <a:solidFill>
                      <a:srgbClr val="74B42F"/>
                    </a:solidFill>
                    <a:round/>
                    <a:headEnd/>
                    <a:tailEnd/>
                  </a:ln>
                </p:spPr>
                <p:txBody>
                  <a:bodyPr wrap="none" anchor="ctr"/>
                  <a:lstStyle/>
                  <a:p>
                    <a:endParaRPr lang="de-DE"/>
                  </a:p>
                </p:txBody>
              </p:sp>
            </p:grpSp>
          </p:grpSp>
          <p:sp>
            <p:nvSpPr>
              <p:cNvPr id="1309" name="Rectangle 14"/>
              <p:cNvSpPr>
                <a:spLocks noChangeArrowheads="1"/>
              </p:cNvSpPr>
              <p:nvPr/>
            </p:nvSpPr>
            <p:spPr bwMode="auto">
              <a:xfrm rot="-5400000">
                <a:off x="4389" y="2813"/>
                <a:ext cx="136" cy="272"/>
              </a:xfrm>
              <a:prstGeom prst="rect">
                <a:avLst/>
              </a:prstGeom>
              <a:noFill/>
              <a:ln w="31750">
                <a:solidFill>
                  <a:srgbClr val="74B42F"/>
                </a:solidFill>
                <a:miter lim="800000"/>
                <a:headEnd/>
                <a:tailEnd/>
              </a:ln>
            </p:spPr>
            <p:txBody>
              <a:bodyPr wrap="none" anchor="ctr"/>
              <a:lstStyle/>
              <a:p>
                <a:endParaRPr lang="de-DE"/>
              </a:p>
            </p:txBody>
          </p:sp>
          <p:sp>
            <p:nvSpPr>
              <p:cNvPr id="1310" name="Line 15"/>
              <p:cNvSpPr>
                <a:spLocks noChangeShapeType="1"/>
              </p:cNvSpPr>
              <p:nvPr/>
            </p:nvSpPr>
            <p:spPr bwMode="auto">
              <a:xfrm>
                <a:off x="4457" y="3015"/>
                <a:ext cx="0" cy="227"/>
              </a:xfrm>
              <a:prstGeom prst="line">
                <a:avLst/>
              </a:prstGeom>
              <a:noFill/>
              <a:ln w="31750">
                <a:solidFill>
                  <a:srgbClr val="74B42F"/>
                </a:solidFill>
                <a:round/>
                <a:headEnd/>
                <a:tailEnd/>
              </a:ln>
            </p:spPr>
            <p:txBody>
              <a:bodyPr wrap="none" anchor="ctr"/>
              <a:lstStyle/>
              <a:p>
                <a:endParaRPr lang="de-DE"/>
              </a:p>
            </p:txBody>
          </p:sp>
          <p:sp>
            <p:nvSpPr>
              <p:cNvPr id="1311" name="Line 16"/>
              <p:cNvSpPr>
                <a:spLocks noChangeShapeType="1"/>
              </p:cNvSpPr>
              <p:nvPr/>
            </p:nvSpPr>
            <p:spPr bwMode="auto">
              <a:xfrm flipV="1">
                <a:off x="4454" y="2018"/>
                <a:ext cx="0" cy="226"/>
              </a:xfrm>
              <a:prstGeom prst="line">
                <a:avLst/>
              </a:prstGeom>
              <a:noFill/>
              <a:ln w="31750">
                <a:solidFill>
                  <a:srgbClr val="74B42F"/>
                </a:solidFill>
                <a:round/>
                <a:headEnd/>
                <a:tailEnd/>
              </a:ln>
            </p:spPr>
            <p:txBody>
              <a:bodyPr wrap="none" anchor="ctr"/>
              <a:lstStyle/>
              <a:p>
                <a:endParaRPr lang="de-DE"/>
              </a:p>
            </p:txBody>
          </p:sp>
        </p:grpSp>
        <p:cxnSp>
          <p:nvCxnSpPr>
            <p:cNvPr id="1319" name="Gerade Verbindung 1318"/>
            <p:cNvCxnSpPr/>
            <p:nvPr/>
          </p:nvCxnSpPr>
          <p:spPr>
            <a:xfrm flipV="1">
              <a:off x="8103205" y="3590686"/>
              <a:ext cx="227940" cy="0"/>
            </a:xfrm>
            <a:prstGeom prst="line">
              <a:avLst/>
            </a:prstGeom>
            <a:ln w="2540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21" name="Gruppieren 1320"/>
          <p:cNvGrpSpPr/>
          <p:nvPr/>
        </p:nvGrpSpPr>
        <p:grpSpPr>
          <a:xfrm>
            <a:off x="4246668" y="4884477"/>
            <a:ext cx="398688" cy="546499"/>
            <a:chOff x="8331141" y="3333482"/>
            <a:chExt cx="398688" cy="546501"/>
          </a:xfrm>
        </p:grpSpPr>
        <p:grpSp>
          <p:nvGrpSpPr>
            <p:cNvPr id="1325" name="Group 5"/>
            <p:cNvGrpSpPr>
              <a:grpSpLocks noChangeAspect="1"/>
            </p:cNvGrpSpPr>
            <p:nvPr/>
          </p:nvGrpSpPr>
          <p:grpSpPr bwMode="auto">
            <a:xfrm>
              <a:off x="8331141" y="3333482"/>
              <a:ext cx="343793" cy="546501"/>
              <a:chOff x="4139" y="2018"/>
              <a:chExt cx="770" cy="1224"/>
            </a:xfrm>
          </p:grpSpPr>
          <p:sp>
            <p:nvSpPr>
              <p:cNvPr id="1326" name="Rectangle 6"/>
              <p:cNvSpPr>
                <a:spLocks noChangeArrowheads="1"/>
              </p:cNvSpPr>
              <p:nvPr/>
            </p:nvSpPr>
            <p:spPr bwMode="auto">
              <a:xfrm rot="-5400000">
                <a:off x="4139" y="2246"/>
                <a:ext cx="635" cy="635"/>
              </a:xfrm>
              <a:prstGeom prst="rect">
                <a:avLst/>
              </a:prstGeom>
              <a:noFill/>
              <a:ln w="31750">
                <a:solidFill>
                  <a:srgbClr val="74B42F"/>
                </a:solidFill>
                <a:miter lim="800000"/>
                <a:headEnd/>
                <a:tailEnd/>
              </a:ln>
            </p:spPr>
            <p:txBody>
              <a:bodyPr wrap="none" anchor="ctr"/>
              <a:lstStyle/>
              <a:p>
                <a:endParaRPr lang="de-DE"/>
              </a:p>
            </p:txBody>
          </p:sp>
          <p:grpSp>
            <p:nvGrpSpPr>
              <p:cNvPr id="1327" name="Group 7"/>
              <p:cNvGrpSpPr>
                <a:grpSpLocks noChangeAspect="1"/>
              </p:cNvGrpSpPr>
              <p:nvPr/>
            </p:nvGrpSpPr>
            <p:grpSpPr bwMode="auto">
              <a:xfrm rot="-5400000">
                <a:off x="4420" y="2256"/>
                <a:ext cx="381" cy="596"/>
                <a:chOff x="2444" y="1705"/>
                <a:chExt cx="471" cy="472"/>
              </a:xfrm>
            </p:grpSpPr>
            <p:grpSp>
              <p:nvGrpSpPr>
                <p:cNvPr id="1331" name="Group 8"/>
                <p:cNvGrpSpPr>
                  <a:grpSpLocks noChangeAspect="1"/>
                </p:cNvGrpSpPr>
                <p:nvPr/>
              </p:nvGrpSpPr>
              <p:grpSpPr bwMode="auto">
                <a:xfrm>
                  <a:off x="2444" y="1705"/>
                  <a:ext cx="235" cy="472"/>
                  <a:chOff x="2448" y="1705"/>
                  <a:chExt cx="235" cy="472"/>
                </a:xfrm>
              </p:grpSpPr>
              <p:sp>
                <p:nvSpPr>
                  <p:cNvPr id="1335" name="Line 9"/>
                  <p:cNvSpPr>
                    <a:spLocks noChangeAspect="1" noChangeShapeType="1"/>
                  </p:cNvSpPr>
                  <p:nvPr/>
                </p:nvSpPr>
                <p:spPr bwMode="auto">
                  <a:xfrm>
                    <a:off x="2448" y="1705"/>
                    <a:ext cx="0" cy="472"/>
                  </a:xfrm>
                  <a:prstGeom prst="line">
                    <a:avLst/>
                  </a:prstGeom>
                  <a:noFill/>
                  <a:ln w="31750">
                    <a:solidFill>
                      <a:srgbClr val="74B42F"/>
                    </a:solidFill>
                    <a:round/>
                    <a:headEnd/>
                    <a:tailEnd/>
                  </a:ln>
                </p:spPr>
                <p:txBody>
                  <a:bodyPr wrap="none" anchor="ctr"/>
                  <a:lstStyle/>
                  <a:p>
                    <a:endParaRPr lang="de-DE"/>
                  </a:p>
                </p:txBody>
              </p:sp>
              <p:sp>
                <p:nvSpPr>
                  <p:cNvPr id="1336" name="Line 10"/>
                  <p:cNvSpPr>
                    <a:spLocks noChangeAspect="1" noChangeShapeType="1"/>
                  </p:cNvSpPr>
                  <p:nvPr/>
                </p:nvSpPr>
                <p:spPr bwMode="auto">
                  <a:xfrm>
                    <a:off x="2450" y="1707"/>
                    <a:ext cx="233" cy="234"/>
                  </a:xfrm>
                  <a:prstGeom prst="line">
                    <a:avLst/>
                  </a:prstGeom>
                  <a:noFill/>
                  <a:ln w="31750" cap="rnd">
                    <a:solidFill>
                      <a:srgbClr val="74B42F"/>
                    </a:solidFill>
                    <a:round/>
                    <a:headEnd/>
                    <a:tailEnd/>
                  </a:ln>
                </p:spPr>
                <p:txBody>
                  <a:bodyPr wrap="none" anchor="ctr"/>
                  <a:lstStyle/>
                  <a:p>
                    <a:endParaRPr lang="de-DE"/>
                  </a:p>
                </p:txBody>
              </p:sp>
            </p:grpSp>
            <p:grpSp>
              <p:nvGrpSpPr>
                <p:cNvPr id="1332" name="Group 11"/>
                <p:cNvGrpSpPr>
                  <a:grpSpLocks noChangeAspect="1"/>
                </p:cNvGrpSpPr>
                <p:nvPr/>
              </p:nvGrpSpPr>
              <p:grpSpPr bwMode="auto">
                <a:xfrm flipH="1">
                  <a:off x="2682" y="1705"/>
                  <a:ext cx="233" cy="472"/>
                  <a:chOff x="2463" y="1705"/>
                  <a:chExt cx="233" cy="472"/>
                </a:xfrm>
              </p:grpSpPr>
              <p:sp>
                <p:nvSpPr>
                  <p:cNvPr id="1333" name="Line 12"/>
                  <p:cNvSpPr>
                    <a:spLocks noChangeAspect="1" noChangeShapeType="1"/>
                  </p:cNvSpPr>
                  <p:nvPr/>
                </p:nvSpPr>
                <p:spPr bwMode="auto">
                  <a:xfrm>
                    <a:off x="2466" y="1705"/>
                    <a:ext cx="0" cy="472"/>
                  </a:xfrm>
                  <a:prstGeom prst="line">
                    <a:avLst/>
                  </a:prstGeom>
                  <a:noFill/>
                  <a:ln w="31750">
                    <a:solidFill>
                      <a:srgbClr val="74B42F"/>
                    </a:solidFill>
                    <a:round/>
                    <a:headEnd/>
                    <a:tailEnd/>
                  </a:ln>
                </p:spPr>
                <p:txBody>
                  <a:bodyPr wrap="none" anchor="ctr"/>
                  <a:lstStyle/>
                  <a:p>
                    <a:endParaRPr lang="de-DE"/>
                  </a:p>
                </p:txBody>
              </p:sp>
              <p:sp>
                <p:nvSpPr>
                  <p:cNvPr id="1334" name="Line 13"/>
                  <p:cNvSpPr>
                    <a:spLocks noChangeAspect="1" noChangeShapeType="1"/>
                  </p:cNvSpPr>
                  <p:nvPr/>
                </p:nvSpPr>
                <p:spPr bwMode="auto">
                  <a:xfrm>
                    <a:off x="2463" y="1707"/>
                    <a:ext cx="233" cy="234"/>
                  </a:xfrm>
                  <a:prstGeom prst="line">
                    <a:avLst/>
                  </a:prstGeom>
                  <a:noFill/>
                  <a:ln w="31750" cap="rnd">
                    <a:solidFill>
                      <a:srgbClr val="74B42F"/>
                    </a:solidFill>
                    <a:round/>
                    <a:headEnd/>
                    <a:tailEnd/>
                  </a:ln>
                </p:spPr>
                <p:txBody>
                  <a:bodyPr wrap="none" anchor="ctr"/>
                  <a:lstStyle/>
                  <a:p>
                    <a:endParaRPr lang="de-DE"/>
                  </a:p>
                </p:txBody>
              </p:sp>
            </p:grpSp>
          </p:grpSp>
          <p:sp>
            <p:nvSpPr>
              <p:cNvPr id="1328" name="Rectangle 14"/>
              <p:cNvSpPr>
                <a:spLocks noChangeArrowheads="1"/>
              </p:cNvSpPr>
              <p:nvPr/>
            </p:nvSpPr>
            <p:spPr bwMode="auto">
              <a:xfrm rot="-5400000">
                <a:off x="4389" y="2813"/>
                <a:ext cx="136" cy="272"/>
              </a:xfrm>
              <a:prstGeom prst="rect">
                <a:avLst/>
              </a:prstGeom>
              <a:noFill/>
              <a:ln w="31750">
                <a:solidFill>
                  <a:srgbClr val="74B42F"/>
                </a:solidFill>
                <a:miter lim="800000"/>
                <a:headEnd/>
                <a:tailEnd/>
              </a:ln>
            </p:spPr>
            <p:txBody>
              <a:bodyPr wrap="none" anchor="ctr"/>
              <a:lstStyle/>
              <a:p>
                <a:endParaRPr lang="de-DE"/>
              </a:p>
            </p:txBody>
          </p:sp>
          <p:sp>
            <p:nvSpPr>
              <p:cNvPr id="1329" name="Line 15"/>
              <p:cNvSpPr>
                <a:spLocks noChangeShapeType="1"/>
              </p:cNvSpPr>
              <p:nvPr/>
            </p:nvSpPr>
            <p:spPr bwMode="auto">
              <a:xfrm>
                <a:off x="4457" y="3015"/>
                <a:ext cx="0" cy="227"/>
              </a:xfrm>
              <a:prstGeom prst="line">
                <a:avLst/>
              </a:prstGeom>
              <a:noFill/>
              <a:ln w="31750">
                <a:solidFill>
                  <a:srgbClr val="74B42F"/>
                </a:solidFill>
                <a:round/>
                <a:headEnd/>
                <a:tailEnd/>
              </a:ln>
            </p:spPr>
            <p:txBody>
              <a:bodyPr wrap="none" anchor="ctr"/>
              <a:lstStyle/>
              <a:p>
                <a:endParaRPr lang="de-DE"/>
              </a:p>
            </p:txBody>
          </p:sp>
          <p:sp>
            <p:nvSpPr>
              <p:cNvPr id="1330" name="Line 16"/>
              <p:cNvSpPr>
                <a:spLocks noChangeShapeType="1"/>
              </p:cNvSpPr>
              <p:nvPr/>
            </p:nvSpPr>
            <p:spPr bwMode="auto">
              <a:xfrm flipV="1">
                <a:off x="4454" y="2018"/>
                <a:ext cx="0" cy="226"/>
              </a:xfrm>
              <a:prstGeom prst="line">
                <a:avLst/>
              </a:prstGeom>
              <a:noFill/>
              <a:ln w="31750">
                <a:solidFill>
                  <a:srgbClr val="74B42F"/>
                </a:solidFill>
                <a:round/>
                <a:headEnd/>
                <a:tailEnd/>
              </a:ln>
            </p:spPr>
            <p:txBody>
              <a:bodyPr wrap="none" anchor="ctr"/>
              <a:lstStyle/>
              <a:p>
                <a:endParaRPr lang="de-DE"/>
              </a:p>
            </p:txBody>
          </p:sp>
        </p:grpSp>
        <p:cxnSp>
          <p:nvCxnSpPr>
            <p:cNvPr id="1323" name="Gerade Verbindung 1322"/>
            <p:cNvCxnSpPr/>
            <p:nvPr/>
          </p:nvCxnSpPr>
          <p:spPr>
            <a:xfrm flipV="1">
              <a:off x="8621829" y="3577039"/>
              <a:ext cx="108000" cy="0"/>
            </a:xfrm>
            <a:prstGeom prst="line">
              <a:avLst/>
            </a:prstGeom>
            <a:ln w="2540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37" name="Gruppieren 1336"/>
          <p:cNvGrpSpPr/>
          <p:nvPr/>
        </p:nvGrpSpPr>
        <p:grpSpPr>
          <a:xfrm>
            <a:off x="4929710" y="3738955"/>
            <a:ext cx="435245" cy="546500"/>
            <a:chOff x="8239685" y="3333480"/>
            <a:chExt cx="435245" cy="546500"/>
          </a:xfrm>
        </p:grpSpPr>
        <p:grpSp>
          <p:nvGrpSpPr>
            <p:cNvPr id="1341" name="Group 5"/>
            <p:cNvGrpSpPr>
              <a:grpSpLocks noChangeAspect="1"/>
            </p:cNvGrpSpPr>
            <p:nvPr/>
          </p:nvGrpSpPr>
          <p:grpSpPr bwMode="auto">
            <a:xfrm>
              <a:off x="8331138" y="3333480"/>
              <a:ext cx="343792" cy="546500"/>
              <a:chOff x="4139" y="2018"/>
              <a:chExt cx="770" cy="1224"/>
            </a:xfrm>
          </p:grpSpPr>
          <p:sp>
            <p:nvSpPr>
              <p:cNvPr id="1342" name="Rectangle 6"/>
              <p:cNvSpPr>
                <a:spLocks noChangeArrowheads="1"/>
              </p:cNvSpPr>
              <p:nvPr/>
            </p:nvSpPr>
            <p:spPr bwMode="auto">
              <a:xfrm rot="-5400000">
                <a:off x="4139" y="2246"/>
                <a:ext cx="635" cy="635"/>
              </a:xfrm>
              <a:prstGeom prst="rect">
                <a:avLst/>
              </a:prstGeom>
              <a:noFill/>
              <a:ln w="31750">
                <a:solidFill>
                  <a:srgbClr val="74B42F"/>
                </a:solidFill>
                <a:miter lim="800000"/>
                <a:headEnd/>
                <a:tailEnd/>
              </a:ln>
            </p:spPr>
            <p:txBody>
              <a:bodyPr wrap="none" anchor="ctr"/>
              <a:lstStyle/>
              <a:p>
                <a:endParaRPr lang="de-DE"/>
              </a:p>
            </p:txBody>
          </p:sp>
          <p:grpSp>
            <p:nvGrpSpPr>
              <p:cNvPr id="1343" name="Group 7"/>
              <p:cNvGrpSpPr>
                <a:grpSpLocks noChangeAspect="1"/>
              </p:cNvGrpSpPr>
              <p:nvPr/>
            </p:nvGrpSpPr>
            <p:grpSpPr bwMode="auto">
              <a:xfrm rot="-5400000">
                <a:off x="4420" y="2256"/>
                <a:ext cx="381" cy="596"/>
                <a:chOff x="2444" y="1705"/>
                <a:chExt cx="471" cy="472"/>
              </a:xfrm>
            </p:grpSpPr>
            <p:grpSp>
              <p:nvGrpSpPr>
                <p:cNvPr id="1347" name="Group 8"/>
                <p:cNvGrpSpPr>
                  <a:grpSpLocks noChangeAspect="1"/>
                </p:cNvGrpSpPr>
                <p:nvPr/>
              </p:nvGrpSpPr>
              <p:grpSpPr bwMode="auto">
                <a:xfrm>
                  <a:off x="2444" y="1705"/>
                  <a:ext cx="235" cy="472"/>
                  <a:chOff x="2448" y="1705"/>
                  <a:chExt cx="235" cy="472"/>
                </a:xfrm>
              </p:grpSpPr>
              <p:sp>
                <p:nvSpPr>
                  <p:cNvPr id="1351" name="Line 9"/>
                  <p:cNvSpPr>
                    <a:spLocks noChangeAspect="1" noChangeShapeType="1"/>
                  </p:cNvSpPr>
                  <p:nvPr/>
                </p:nvSpPr>
                <p:spPr bwMode="auto">
                  <a:xfrm>
                    <a:off x="2448" y="1705"/>
                    <a:ext cx="0" cy="472"/>
                  </a:xfrm>
                  <a:prstGeom prst="line">
                    <a:avLst/>
                  </a:prstGeom>
                  <a:noFill/>
                  <a:ln w="31750">
                    <a:solidFill>
                      <a:srgbClr val="74B42F"/>
                    </a:solidFill>
                    <a:round/>
                    <a:headEnd/>
                    <a:tailEnd/>
                  </a:ln>
                </p:spPr>
                <p:txBody>
                  <a:bodyPr wrap="none" anchor="ctr"/>
                  <a:lstStyle/>
                  <a:p>
                    <a:endParaRPr lang="de-DE"/>
                  </a:p>
                </p:txBody>
              </p:sp>
              <p:sp>
                <p:nvSpPr>
                  <p:cNvPr id="1352" name="Line 10"/>
                  <p:cNvSpPr>
                    <a:spLocks noChangeAspect="1" noChangeShapeType="1"/>
                  </p:cNvSpPr>
                  <p:nvPr/>
                </p:nvSpPr>
                <p:spPr bwMode="auto">
                  <a:xfrm>
                    <a:off x="2450" y="1707"/>
                    <a:ext cx="233" cy="234"/>
                  </a:xfrm>
                  <a:prstGeom prst="line">
                    <a:avLst/>
                  </a:prstGeom>
                  <a:noFill/>
                  <a:ln w="31750" cap="rnd">
                    <a:solidFill>
                      <a:srgbClr val="74B42F"/>
                    </a:solidFill>
                    <a:round/>
                    <a:headEnd/>
                    <a:tailEnd/>
                  </a:ln>
                </p:spPr>
                <p:txBody>
                  <a:bodyPr wrap="none" anchor="ctr"/>
                  <a:lstStyle/>
                  <a:p>
                    <a:endParaRPr lang="de-DE"/>
                  </a:p>
                </p:txBody>
              </p:sp>
            </p:grpSp>
            <p:grpSp>
              <p:nvGrpSpPr>
                <p:cNvPr id="1348" name="Group 11"/>
                <p:cNvGrpSpPr>
                  <a:grpSpLocks noChangeAspect="1"/>
                </p:cNvGrpSpPr>
                <p:nvPr/>
              </p:nvGrpSpPr>
              <p:grpSpPr bwMode="auto">
                <a:xfrm flipH="1">
                  <a:off x="2682" y="1705"/>
                  <a:ext cx="233" cy="472"/>
                  <a:chOff x="2463" y="1705"/>
                  <a:chExt cx="233" cy="472"/>
                </a:xfrm>
              </p:grpSpPr>
              <p:sp>
                <p:nvSpPr>
                  <p:cNvPr id="1349" name="Line 12"/>
                  <p:cNvSpPr>
                    <a:spLocks noChangeAspect="1" noChangeShapeType="1"/>
                  </p:cNvSpPr>
                  <p:nvPr/>
                </p:nvSpPr>
                <p:spPr bwMode="auto">
                  <a:xfrm>
                    <a:off x="2466" y="1705"/>
                    <a:ext cx="0" cy="472"/>
                  </a:xfrm>
                  <a:prstGeom prst="line">
                    <a:avLst/>
                  </a:prstGeom>
                  <a:noFill/>
                  <a:ln w="31750">
                    <a:solidFill>
                      <a:srgbClr val="74B42F"/>
                    </a:solidFill>
                    <a:round/>
                    <a:headEnd/>
                    <a:tailEnd/>
                  </a:ln>
                </p:spPr>
                <p:txBody>
                  <a:bodyPr wrap="none" anchor="ctr"/>
                  <a:lstStyle/>
                  <a:p>
                    <a:endParaRPr lang="de-DE"/>
                  </a:p>
                </p:txBody>
              </p:sp>
              <p:sp>
                <p:nvSpPr>
                  <p:cNvPr id="1350" name="Line 13"/>
                  <p:cNvSpPr>
                    <a:spLocks noChangeAspect="1" noChangeShapeType="1"/>
                  </p:cNvSpPr>
                  <p:nvPr/>
                </p:nvSpPr>
                <p:spPr bwMode="auto">
                  <a:xfrm>
                    <a:off x="2463" y="1707"/>
                    <a:ext cx="233" cy="234"/>
                  </a:xfrm>
                  <a:prstGeom prst="line">
                    <a:avLst/>
                  </a:prstGeom>
                  <a:noFill/>
                  <a:ln w="31750" cap="rnd">
                    <a:solidFill>
                      <a:srgbClr val="74B42F"/>
                    </a:solidFill>
                    <a:round/>
                    <a:headEnd/>
                    <a:tailEnd/>
                  </a:ln>
                </p:spPr>
                <p:txBody>
                  <a:bodyPr wrap="none" anchor="ctr"/>
                  <a:lstStyle/>
                  <a:p>
                    <a:endParaRPr lang="de-DE"/>
                  </a:p>
                </p:txBody>
              </p:sp>
            </p:grpSp>
          </p:grpSp>
          <p:sp>
            <p:nvSpPr>
              <p:cNvPr id="1344" name="Rectangle 14"/>
              <p:cNvSpPr>
                <a:spLocks noChangeArrowheads="1"/>
              </p:cNvSpPr>
              <p:nvPr/>
            </p:nvSpPr>
            <p:spPr bwMode="auto">
              <a:xfrm rot="-5400000">
                <a:off x="4389" y="2813"/>
                <a:ext cx="136" cy="272"/>
              </a:xfrm>
              <a:prstGeom prst="rect">
                <a:avLst/>
              </a:prstGeom>
              <a:noFill/>
              <a:ln w="31750">
                <a:solidFill>
                  <a:srgbClr val="74B42F"/>
                </a:solidFill>
                <a:miter lim="800000"/>
                <a:headEnd/>
                <a:tailEnd/>
              </a:ln>
            </p:spPr>
            <p:txBody>
              <a:bodyPr wrap="none" anchor="ctr"/>
              <a:lstStyle/>
              <a:p>
                <a:endParaRPr lang="de-DE"/>
              </a:p>
            </p:txBody>
          </p:sp>
          <p:sp>
            <p:nvSpPr>
              <p:cNvPr id="1345" name="Line 15"/>
              <p:cNvSpPr>
                <a:spLocks noChangeShapeType="1"/>
              </p:cNvSpPr>
              <p:nvPr/>
            </p:nvSpPr>
            <p:spPr bwMode="auto">
              <a:xfrm>
                <a:off x="4457" y="3015"/>
                <a:ext cx="0" cy="227"/>
              </a:xfrm>
              <a:prstGeom prst="line">
                <a:avLst/>
              </a:prstGeom>
              <a:noFill/>
              <a:ln w="31750">
                <a:solidFill>
                  <a:srgbClr val="74B42F"/>
                </a:solidFill>
                <a:round/>
                <a:headEnd/>
                <a:tailEnd/>
              </a:ln>
            </p:spPr>
            <p:txBody>
              <a:bodyPr wrap="none" anchor="ctr"/>
              <a:lstStyle/>
              <a:p>
                <a:endParaRPr lang="de-DE"/>
              </a:p>
            </p:txBody>
          </p:sp>
          <p:sp>
            <p:nvSpPr>
              <p:cNvPr id="1346" name="Line 16"/>
              <p:cNvSpPr>
                <a:spLocks noChangeShapeType="1"/>
              </p:cNvSpPr>
              <p:nvPr/>
            </p:nvSpPr>
            <p:spPr bwMode="auto">
              <a:xfrm flipV="1">
                <a:off x="4454" y="2018"/>
                <a:ext cx="0" cy="226"/>
              </a:xfrm>
              <a:prstGeom prst="line">
                <a:avLst/>
              </a:prstGeom>
              <a:noFill/>
              <a:ln w="31750">
                <a:solidFill>
                  <a:srgbClr val="74B42F"/>
                </a:solidFill>
                <a:round/>
                <a:headEnd/>
                <a:tailEnd/>
              </a:ln>
            </p:spPr>
            <p:txBody>
              <a:bodyPr wrap="none" anchor="ctr"/>
              <a:lstStyle/>
              <a:p>
                <a:endParaRPr lang="de-DE"/>
              </a:p>
            </p:txBody>
          </p:sp>
        </p:grpSp>
        <p:cxnSp>
          <p:nvCxnSpPr>
            <p:cNvPr id="1339" name="Gerade Verbindung 1338"/>
            <p:cNvCxnSpPr/>
            <p:nvPr/>
          </p:nvCxnSpPr>
          <p:spPr>
            <a:xfrm flipV="1">
              <a:off x="8239685" y="3590686"/>
              <a:ext cx="108000" cy="0"/>
            </a:xfrm>
            <a:prstGeom prst="line">
              <a:avLst/>
            </a:prstGeom>
            <a:ln w="2540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53" name="Gruppieren 1352"/>
          <p:cNvGrpSpPr/>
          <p:nvPr/>
        </p:nvGrpSpPr>
        <p:grpSpPr>
          <a:xfrm>
            <a:off x="7201778" y="3757140"/>
            <a:ext cx="435245" cy="546500"/>
            <a:chOff x="8239685" y="3333480"/>
            <a:chExt cx="435245" cy="546500"/>
          </a:xfrm>
        </p:grpSpPr>
        <p:grpSp>
          <p:nvGrpSpPr>
            <p:cNvPr id="1357" name="Group 5"/>
            <p:cNvGrpSpPr>
              <a:grpSpLocks noChangeAspect="1"/>
            </p:cNvGrpSpPr>
            <p:nvPr/>
          </p:nvGrpSpPr>
          <p:grpSpPr bwMode="auto">
            <a:xfrm>
              <a:off x="8331138" y="3333480"/>
              <a:ext cx="343792" cy="546500"/>
              <a:chOff x="4139" y="2018"/>
              <a:chExt cx="770" cy="1224"/>
            </a:xfrm>
          </p:grpSpPr>
          <p:sp>
            <p:nvSpPr>
              <p:cNvPr id="1358" name="Rectangle 6"/>
              <p:cNvSpPr>
                <a:spLocks noChangeArrowheads="1"/>
              </p:cNvSpPr>
              <p:nvPr/>
            </p:nvSpPr>
            <p:spPr bwMode="auto">
              <a:xfrm rot="-5400000">
                <a:off x="4139" y="2246"/>
                <a:ext cx="635" cy="635"/>
              </a:xfrm>
              <a:prstGeom prst="rect">
                <a:avLst/>
              </a:prstGeom>
              <a:noFill/>
              <a:ln w="31750">
                <a:solidFill>
                  <a:srgbClr val="74B42F"/>
                </a:solidFill>
                <a:miter lim="800000"/>
                <a:headEnd/>
                <a:tailEnd/>
              </a:ln>
            </p:spPr>
            <p:txBody>
              <a:bodyPr wrap="none" anchor="ctr"/>
              <a:lstStyle/>
              <a:p>
                <a:endParaRPr lang="de-DE"/>
              </a:p>
            </p:txBody>
          </p:sp>
          <p:grpSp>
            <p:nvGrpSpPr>
              <p:cNvPr id="1359" name="Group 7"/>
              <p:cNvGrpSpPr>
                <a:grpSpLocks noChangeAspect="1"/>
              </p:cNvGrpSpPr>
              <p:nvPr/>
            </p:nvGrpSpPr>
            <p:grpSpPr bwMode="auto">
              <a:xfrm rot="-5400000">
                <a:off x="4420" y="2256"/>
                <a:ext cx="381" cy="596"/>
                <a:chOff x="2444" y="1705"/>
                <a:chExt cx="471" cy="472"/>
              </a:xfrm>
            </p:grpSpPr>
            <p:grpSp>
              <p:nvGrpSpPr>
                <p:cNvPr id="1363" name="Group 8"/>
                <p:cNvGrpSpPr>
                  <a:grpSpLocks noChangeAspect="1"/>
                </p:cNvGrpSpPr>
                <p:nvPr/>
              </p:nvGrpSpPr>
              <p:grpSpPr bwMode="auto">
                <a:xfrm>
                  <a:off x="2444" y="1705"/>
                  <a:ext cx="235" cy="472"/>
                  <a:chOff x="2448" y="1705"/>
                  <a:chExt cx="235" cy="472"/>
                </a:xfrm>
              </p:grpSpPr>
              <p:sp>
                <p:nvSpPr>
                  <p:cNvPr id="1367" name="Line 9"/>
                  <p:cNvSpPr>
                    <a:spLocks noChangeAspect="1" noChangeShapeType="1"/>
                  </p:cNvSpPr>
                  <p:nvPr/>
                </p:nvSpPr>
                <p:spPr bwMode="auto">
                  <a:xfrm>
                    <a:off x="2448" y="1705"/>
                    <a:ext cx="0" cy="472"/>
                  </a:xfrm>
                  <a:prstGeom prst="line">
                    <a:avLst/>
                  </a:prstGeom>
                  <a:noFill/>
                  <a:ln w="31750">
                    <a:solidFill>
                      <a:srgbClr val="74B42F"/>
                    </a:solidFill>
                    <a:round/>
                    <a:headEnd/>
                    <a:tailEnd/>
                  </a:ln>
                </p:spPr>
                <p:txBody>
                  <a:bodyPr wrap="none" anchor="ctr"/>
                  <a:lstStyle/>
                  <a:p>
                    <a:endParaRPr lang="de-DE"/>
                  </a:p>
                </p:txBody>
              </p:sp>
              <p:sp>
                <p:nvSpPr>
                  <p:cNvPr id="1368" name="Line 10"/>
                  <p:cNvSpPr>
                    <a:spLocks noChangeAspect="1" noChangeShapeType="1"/>
                  </p:cNvSpPr>
                  <p:nvPr/>
                </p:nvSpPr>
                <p:spPr bwMode="auto">
                  <a:xfrm>
                    <a:off x="2450" y="1707"/>
                    <a:ext cx="233" cy="234"/>
                  </a:xfrm>
                  <a:prstGeom prst="line">
                    <a:avLst/>
                  </a:prstGeom>
                  <a:noFill/>
                  <a:ln w="31750" cap="rnd">
                    <a:solidFill>
                      <a:srgbClr val="74B42F"/>
                    </a:solidFill>
                    <a:round/>
                    <a:headEnd/>
                    <a:tailEnd/>
                  </a:ln>
                </p:spPr>
                <p:txBody>
                  <a:bodyPr wrap="none" anchor="ctr"/>
                  <a:lstStyle/>
                  <a:p>
                    <a:endParaRPr lang="de-DE"/>
                  </a:p>
                </p:txBody>
              </p:sp>
            </p:grpSp>
            <p:grpSp>
              <p:nvGrpSpPr>
                <p:cNvPr id="1364" name="Group 11"/>
                <p:cNvGrpSpPr>
                  <a:grpSpLocks noChangeAspect="1"/>
                </p:cNvGrpSpPr>
                <p:nvPr/>
              </p:nvGrpSpPr>
              <p:grpSpPr bwMode="auto">
                <a:xfrm flipH="1">
                  <a:off x="2682" y="1705"/>
                  <a:ext cx="233" cy="472"/>
                  <a:chOff x="2463" y="1705"/>
                  <a:chExt cx="233" cy="472"/>
                </a:xfrm>
              </p:grpSpPr>
              <p:sp>
                <p:nvSpPr>
                  <p:cNvPr id="1365" name="Line 12"/>
                  <p:cNvSpPr>
                    <a:spLocks noChangeAspect="1" noChangeShapeType="1"/>
                  </p:cNvSpPr>
                  <p:nvPr/>
                </p:nvSpPr>
                <p:spPr bwMode="auto">
                  <a:xfrm>
                    <a:off x="2466" y="1705"/>
                    <a:ext cx="0" cy="472"/>
                  </a:xfrm>
                  <a:prstGeom prst="line">
                    <a:avLst/>
                  </a:prstGeom>
                  <a:noFill/>
                  <a:ln w="31750">
                    <a:solidFill>
                      <a:srgbClr val="74B42F"/>
                    </a:solidFill>
                    <a:round/>
                    <a:headEnd/>
                    <a:tailEnd/>
                  </a:ln>
                </p:spPr>
                <p:txBody>
                  <a:bodyPr wrap="none" anchor="ctr"/>
                  <a:lstStyle/>
                  <a:p>
                    <a:endParaRPr lang="de-DE"/>
                  </a:p>
                </p:txBody>
              </p:sp>
              <p:sp>
                <p:nvSpPr>
                  <p:cNvPr id="1366" name="Line 13"/>
                  <p:cNvSpPr>
                    <a:spLocks noChangeAspect="1" noChangeShapeType="1"/>
                  </p:cNvSpPr>
                  <p:nvPr/>
                </p:nvSpPr>
                <p:spPr bwMode="auto">
                  <a:xfrm>
                    <a:off x="2463" y="1707"/>
                    <a:ext cx="233" cy="234"/>
                  </a:xfrm>
                  <a:prstGeom prst="line">
                    <a:avLst/>
                  </a:prstGeom>
                  <a:noFill/>
                  <a:ln w="31750" cap="rnd">
                    <a:solidFill>
                      <a:srgbClr val="74B42F"/>
                    </a:solidFill>
                    <a:round/>
                    <a:headEnd/>
                    <a:tailEnd/>
                  </a:ln>
                </p:spPr>
                <p:txBody>
                  <a:bodyPr wrap="none" anchor="ctr"/>
                  <a:lstStyle/>
                  <a:p>
                    <a:endParaRPr lang="de-DE"/>
                  </a:p>
                </p:txBody>
              </p:sp>
            </p:grpSp>
          </p:grpSp>
          <p:sp>
            <p:nvSpPr>
              <p:cNvPr id="1360" name="Rectangle 14"/>
              <p:cNvSpPr>
                <a:spLocks noChangeArrowheads="1"/>
              </p:cNvSpPr>
              <p:nvPr/>
            </p:nvSpPr>
            <p:spPr bwMode="auto">
              <a:xfrm rot="-5400000">
                <a:off x="4389" y="2813"/>
                <a:ext cx="136" cy="272"/>
              </a:xfrm>
              <a:prstGeom prst="rect">
                <a:avLst/>
              </a:prstGeom>
              <a:noFill/>
              <a:ln w="31750">
                <a:solidFill>
                  <a:srgbClr val="74B42F"/>
                </a:solidFill>
                <a:miter lim="800000"/>
                <a:headEnd/>
                <a:tailEnd/>
              </a:ln>
            </p:spPr>
            <p:txBody>
              <a:bodyPr wrap="none" anchor="ctr"/>
              <a:lstStyle/>
              <a:p>
                <a:endParaRPr lang="de-DE"/>
              </a:p>
            </p:txBody>
          </p:sp>
          <p:sp>
            <p:nvSpPr>
              <p:cNvPr id="1361" name="Line 15"/>
              <p:cNvSpPr>
                <a:spLocks noChangeShapeType="1"/>
              </p:cNvSpPr>
              <p:nvPr/>
            </p:nvSpPr>
            <p:spPr bwMode="auto">
              <a:xfrm>
                <a:off x="4457" y="3015"/>
                <a:ext cx="0" cy="227"/>
              </a:xfrm>
              <a:prstGeom prst="line">
                <a:avLst/>
              </a:prstGeom>
              <a:noFill/>
              <a:ln w="31750">
                <a:solidFill>
                  <a:srgbClr val="74B42F"/>
                </a:solidFill>
                <a:round/>
                <a:headEnd/>
                <a:tailEnd/>
              </a:ln>
            </p:spPr>
            <p:txBody>
              <a:bodyPr wrap="none" anchor="ctr"/>
              <a:lstStyle/>
              <a:p>
                <a:endParaRPr lang="de-DE"/>
              </a:p>
            </p:txBody>
          </p:sp>
          <p:sp>
            <p:nvSpPr>
              <p:cNvPr id="1362" name="Line 16"/>
              <p:cNvSpPr>
                <a:spLocks noChangeShapeType="1"/>
              </p:cNvSpPr>
              <p:nvPr/>
            </p:nvSpPr>
            <p:spPr bwMode="auto">
              <a:xfrm flipV="1">
                <a:off x="4454" y="2018"/>
                <a:ext cx="0" cy="226"/>
              </a:xfrm>
              <a:prstGeom prst="line">
                <a:avLst/>
              </a:prstGeom>
              <a:noFill/>
              <a:ln w="31750">
                <a:solidFill>
                  <a:srgbClr val="74B42F"/>
                </a:solidFill>
                <a:round/>
                <a:headEnd/>
                <a:tailEnd/>
              </a:ln>
            </p:spPr>
            <p:txBody>
              <a:bodyPr wrap="none" anchor="ctr"/>
              <a:lstStyle/>
              <a:p>
                <a:endParaRPr lang="de-DE"/>
              </a:p>
            </p:txBody>
          </p:sp>
        </p:grpSp>
        <p:cxnSp>
          <p:nvCxnSpPr>
            <p:cNvPr id="1355" name="Gerade Verbindung 1354"/>
            <p:cNvCxnSpPr/>
            <p:nvPr/>
          </p:nvCxnSpPr>
          <p:spPr>
            <a:xfrm flipV="1">
              <a:off x="8239685" y="3590686"/>
              <a:ext cx="72000" cy="0"/>
            </a:xfrm>
            <a:prstGeom prst="line">
              <a:avLst/>
            </a:prstGeom>
            <a:ln w="2540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40" name="Gruppieren 1339"/>
          <p:cNvGrpSpPr/>
          <p:nvPr/>
        </p:nvGrpSpPr>
        <p:grpSpPr>
          <a:xfrm>
            <a:off x="4337724" y="6220744"/>
            <a:ext cx="319185" cy="358507"/>
            <a:chOff x="4337724" y="6135102"/>
            <a:chExt cx="319185" cy="358507"/>
          </a:xfrm>
        </p:grpSpPr>
        <p:grpSp>
          <p:nvGrpSpPr>
            <p:cNvPr id="210" name="Gruppieren 209"/>
            <p:cNvGrpSpPr>
              <a:grpSpLocks noChangeAspect="1"/>
            </p:cNvGrpSpPr>
            <p:nvPr/>
          </p:nvGrpSpPr>
          <p:grpSpPr>
            <a:xfrm>
              <a:off x="4337724" y="6135102"/>
              <a:ext cx="261962" cy="358507"/>
              <a:chOff x="2678401" y="3562742"/>
              <a:chExt cx="349281" cy="478009"/>
            </a:xfrm>
          </p:grpSpPr>
          <p:sp>
            <p:nvSpPr>
              <p:cNvPr id="212"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213"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214" name="Group 141"/>
              <p:cNvGrpSpPr>
                <a:grpSpLocks noChangeAspect="1"/>
              </p:cNvGrpSpPr>
              <p:nvPr/>
            </p:nvGrpSpPr>
            <p:grpSpPr bwMode="auto">
              <a:xfrm>
                <a:off x="2678401" y="3562742"/>
                <a:ext cx="195260" cy="304801"/>
                <a:chOff x="793" y="2636"/>
                <a:chExt cx="205" cy="320"/>
              </a:xfrm>
              <a:solidFill>
                <a:srgbClr val="74B42F"/>
              </a:solidFill>
            </p:grpSpPr>
            <p:sp>
              <p:nvSpPr>
                <p:cNvPr id="215"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216" name="Group 143"/>
                <p:cNvGrpSpPr>
                  <a:grpSpLocks/>
                </p:cNvGrpSpPr>
                <p:nvPr/>
              </p:nvGrpSpPr>
              <p:grpSpPr bwMode="auto">
                <a:xfrm rot="3925036">
                  <a:off x="770" y="2750"/>
                  <a:ext cx="274" cy="46"/>
                  <a:chOff x="226" y="2840"/>
                  <a:chExt cx="431" cy="136"/>
                </a:xfrm>
                <a:grpFill/>
              </p:grpSpPr>
              <p:grpSp>
                <p:nvGrpSpPr>
                  <p:cNvPr id="243" name="Group 144"/>
                  <p:cNvGrpSpPr>
                    <a:grpSpLocks/>
                  </p:cNvGrpSpPr>
                  <p:nvPr/>
                </p:nvGrpSpPr>
                <p:grpSpPr bwMode="auto">
                  <a:xfrm>
                    <a:off x="226" y="2840"/>
                    <a:ext cx="90" cy="68"/>
                    <a:chOff x="227" y="3339"/>
                    <a:chExt cx="90" cy="68"/>
                  </a:xfrm>
                  <a:grpFill/>
                </p:grpSpPr>
                <p:sp>
                  <p:nvSpPr>
                    <p:cNvPr id="253"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54"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44" name="Group 147"/>
                  <p:cNvGrpSpPr>
                    <a:grpSpLocks/>
                  </p:cNvGrpSpPr>
                  <p:nvPr/>
                </p:nvGrpSpPr>
                <p:grpSpPr bwMode="auto">
                  <a:xfrm flipV="1">
                    <a:off x="317" y="2908"/>
                    <a:ext cx="90" cy="68"/>
                    <a:chOff x="227" y="3339"/>
                    <a:chExt cx="90" cy="68"/>
                  </a:xfrm>
                  <a:grpFill/>
                </p:grpSpPr>
                <p:sp>
                  <p:nvSpPr>
                    <p:cNvPr id="251"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52"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45" name="Group 150"/>
                  <p:cNvGrpSpPr>
                    <a:grpSpLocks/>
                  </p:cNvGrpSpPr>
                  <p:nvPr/>
                </p:nvGrpSpPr>
                <p:grpSpPr bwMode="auto">
                  <a:xfrm>
                    <a:off x="408" y="2840"/>
                    <a:ext cx="90" cy="68"/>
                    <a:chOff x="227" y="3339"/>
                    <a:chExt cx="90" cy="68"/>
                  </a:xfrm>
                  <a:grpFill/>
                </p:grpSpPr>
                <p:sp>
                  <p:nvSpPr>
                    <p:cNvPr id="249"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50"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46"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47"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48"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217" name="Group 156"/>
                <p:cNvGrpSpPr>
                  <a:grpSpLocks/>
                </p:cNvGrpSpPr>
                <p:nvPr/>
              </p:nvGrpSpPr>
              <p:grpSpPr bwMode="auto">
                <a:xfrm rot="3925036">
                  <a:off x="725" y="2773"/>
                  <a:ext cx="274" cy="46"/>
                  <a:chOff x="226" y="2840"/>
                  <a:chExt cx="431" cy="136"/>
                </a:xfrm>
                <a:grpFill/>
              </p:grpSpPr>
              <p:grpSp>
                <p:nvGrpSpPr>
                  <p:cNvPr id="231" name="Group 157"/>
                  <p:cNvGrpSpPr>
                    <a:grpSpLocks/>
                  </p:cNvGrpSpPr>
                  <p:nvPr/>
                </p:nvGrpSpPr>
                <p:grpSpPr bwMode="auto">
                  <a:xfrm>
                    <a:off x="226" y="2840"/>
                    <a:ext cx="90" cy="68"/>
                    <a:chOff x="227" y="3339"/>
                    <a:chExt cx="90" cy="68"/>
                  </a:xfrm>
                  <a:grpFill/>
                </p:grpSpPr>
                <p:sp>
                  <p:nvSpPr>
                    <p:cNvPr id="241"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42"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32" name="Group 160"/>
                  <p:cNvGrpSpPr>
                    <a:grpSpLocks/>
                  </p:cNvGrpSpPr>
                  <p:nvPr/>
                </p:nvGrpSpPr>
                <p:grpSpPr bwMode="auto">
                  <a:xfrm flipV="1">
                    <a:off x="317" y="2908"/>
                    <a:ext cx="90" cy="68"/>
                    <a:chOff x="227" y="3339"/>
                    <a:chExt cx="90" cy="68"/>
                  </a:xfrm>
                  <a:grpFill/>
                </p:grpSpPr>
                <p:sp>
                  <p:nvSpPr>
                    <p:cNvPr id="239"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40"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33" name="Group 163"/>
                  <p:cNvGrpSpPr>
                    <a:grpSpLocks/>
                  </p:cNvGrpSpPr>
                  <p:nvPr/>
                </p:nvGrpSpPr>
                <p:grpSpPr bwMode="auto">
                  <a:xfrm>
                    <a:off x="408" y="2840"/>
                    <a:ext cx="90" cy="68"/>
                    <a:chOff x="227" y="3339"/>
                    <a:chExt cx="90" cy="68"/>
                  </a:xfrm>
                  <a:grpFill/>
                </p:grpSpPr>
                <p:sp>
                  <p:nvSpPr>
                    <p:cNvPr id="237"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38"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34"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35"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36"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218" name="Group 169"/>
                <p:cNvGrpSpPr>
                  <a:grpSpLocks/>
                </p:cNvGrpSpPr>
                <p:nvPr/>
              </p:nvGrpSpPr>
              <p:grpSpPr bwMode="auto">
                <a:xfrm rot="3925036">
                  <a:off x="679" y="2796"/>
                  <a:ext cx="274" cy="46"/>
                  <a:chOff x="226" y="2840"/>
                  <a:chExt cx="431" cy="136"/>
                </a:xfrm>
                <a:grpFill/>
              </p:grpSpPr>
              <p:grpSp>
                <p:nvGrpSpPr>
                  <p:cNvPr id="219" name="Group 170"/>
                  <p:cNvGrpSpPr>
                    <a:grpSpLocks/>
                  </p:cNvGrpSpPr>
                  <p:nvPr/>
                </p:nvGrpSpPr>
                <p:grpSpPr bwMode="auto">
                  <a:xfrm>
                    <a:off x="226" y="2840"/>
                    <a:ext cx="90" cy="68"/>
                    <a:chOff x="227" y="3339"/>
                    <a:chExt cx="90" cy="68"/>
                  </a:xfrm>
                  <a:grpFill/>
                </p:grpSpPr>
                <p:sp>
                  <p:nvSpPr>
                    <p:cNvPr id="229"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30"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20" name="Group 173"/>
                  <p:cNvGrpSpPr>
                    <a:grpSpLocks/>
                  </p:cNvGrpSpPr>
                  <p:nvPr/>
                </p:nvGrpSpPr>
                <p:grpSpPr bwMode="auto">
                  <a:xfrm flipV="1">
                    <a:off x="317" y="2908"/>
                    <a:ext cx="90" cy="68"/>
                    <a:chOff x="227" y="3339"/>
                    <a:chExt cx="90" cy="68"/>
                  </a:xfrm>
                  <a:grpFill/>
                </p:grpSpPr>
                <p:sp>
                  <p:nvSpPr>
                    <p:cNvPr id="227"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28"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21" name="Group 176"/>
                  <p:cNvGrpSpPr>
                    <a:grpSpLocks/>
                  </p:cNvGrpSpPr>
                  <p:nvPr/>
                </p:nvGrpSpPr>
                <p:grpSpPr bwMode="auto">
                  <a:xfrm>
                    <a:off x="408" y="2840"/>
                    <a:ext cx="90" cy="68"/>
                    <a:chOff x="227" y="3339"/>
                    <a:chExt cx="90" cy="68"/>
                  </a:xfrm>
                  <a:grpFill/>
                </p:grpSpPr>
                <p:sp>
                  <p:nvSpPr>
                    <p:cNvPr id="225"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26"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22"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23"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24"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05" name="Gerade Verbindung 1304"/>
            <p:cNvCxnSpPr>
              <a:stCxn id="212" idx="3"/>
            </p:cNvCxnSpPr>
            <p:nvPr/>
          </p:nvCxnSpPr>
          <p:spPr>
            <a:xfrm flipV="1">
              <a:off x="4542777" y="6161154"/>
              <a:ext cx="114132" cy="267449"/>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73" name="Gruppieren 1372"/>
          <p:cNvGrpSpPr/>
          <p:nvPr/>
        </p:nvGrpSpPr>
        <p:grpSpPr>
          <a:xfrm>
            <a:off x="4760040" y="6223024"/>
            <a:ext cx="356103" cy="358509"/>
            <a:chOff x="4739568" y="6144206"/>
            <a:chExt cx="356103" cy="358509"/>
          </a:xfrm>
        </p:grpSpPr>
        <p:grpSp>
          <p:nvGrpSpPr>
            <p:cNvPr id="165" name="Gruppieren 164"/>
            <p:cNvGrpSpPr>
              <a:grpSpLocks noChangeAspect="1"/>
            </p:cNvGrpSpPr>
            <p:nvPr/>
          </p:nvGrpSpPr>
          <p:grpSpPr>
            <a:xfrm>
              <a:off x="4833709" y="6144206"/>
              <a:ext cx="261962" cy="358509"/>
              <a:chOff x="2678401" y="3562740"/>
              <a:chExt cx="349281" cy="478011"/>
            </a:xfrm>
          </p:grpSpPr>
          <p:sp>
            <p:nvSpPr>
              <p:cNvPr id="167"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168"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169" name="Group 141"/>
              <p:cNvGrpSpPr>
                <a:grpSpLocks noChangeAspect="1"/>
              </p:cNvGrpSpPr>
              <p:nvPr/>
            </p:nvGrpSpPr>
            <p:grpSpPr bwMode="auto">
              <a:xfrm>
                <a:off x="2678401" y="3562740"/>
                <a:ext cx="195260" cy="304801"/>
                <a:chOff x="793" y="2636"/>
                <a:chExt cx="205" cy="320"/>
              </a:xfrm>
              <a:solidFill>
                <a:srgbClr val="74B42F"/>
              </a:solidFill>
            </p:grpSpPr>
            <p:sp>
              <p:nvSpPr>
                <p:cNvPr id="170"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171" name="Group 143"/>
                <p:cNvGrpSpPr>
                  <a:grpSpLocks/>
                </p:cNvGrpSpPr>
                <p:nvPr/>
              </p:nvGrpSpPr>
              <p:grpSpPr bwMode="auto">
                <a:xfrm rot="3925036">
                  <a:off x="770" y="2750"/>
                  <a:ext cx="274" cy="46"/>
                  <a:chOff x="226" y="2840"/>
                  <a:chExt cx="431" cy="136"/>
                </a:xfrm>
                <a:grpFill/>
              </p:grpSpPr>
              <p:grpSp>
                <p:nvGrpSpPr>
                  <p:cNvPr id="198" name="Group 144"/>
                  <p:cNvGrpSpPr>
                    <a:grpSpLocks/>
                  </p:cNvGrpSpPr>
                  <p:nvPr/>
                </p:nvGrpSpPr>
                <p:grpSpPr bwMode="auto">
                  <a:xfrm>
                    <a:off x="226" y="2840"/>
                    <a:ext cx="90" cy="68"/>
                    <a:chOff x="227" y="3339"/>
                    <a:chExt cx="90" cy="68"/>
                  </a:xfrm>
                  <a:grpFill/>
                </p:grpSpPr>
                <p:sp>
                  <p:nvSpPr>
                    <p:cNvPr id="208"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09"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99" name="Group 147"/>
                  <p:cNvGrpSpPr>
                    <a:grpSpLocks/>
                  </p:cNvGrpSpPr>
                  <p:nvPr/>
                </p:nvGrpSpPr>
                <p:grpSpPr bwMode="auto">
                  <a:xfrm flipV="1">
                    <a:off x="317" y="2908"/>
                    <a:ext cx="90" cy="68"/>
                    <a:chOff x="227" y="3339"/>
                    <a:chExt cx="90" cy="68"/>
                  </a:xfrm>
                  <a:grpFill/>
                </p:grpSpPr>
                <p:sp>
                  <p:nvSpPr>
                    <p:cNvPr id="206"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07"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200" name="Group 150"/>
                  <p:cNvGrpSpPr>
                    <a:grpSpLocks/>
                  </p:cNvGrpSpPr>
                  <p:nvPr/>
                </p:nvGrpSpPr>
                <p:grpSpPr bwMode="auto">
                  <a:xfrm>
                    <a:off x="408" y="2840"/>
                    <a:ext cx="90" cy="68"/>
                    <a:chOff x="227" y="3339"/>
                    <a:chExt cx="90" cy="68"/>
                  </a:xfrm>
                  <a:grpFill/>
                </p:grpSpPr>
                <p:sp>
                  <p:nvSpPr>
                    <p:cNvPr id="204"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05"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201"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02"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203"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72" name="Group 156"/>
                <p:cNvGrpSpPr>
                  <a:grpSpLocks/>
                </p:cNvGrpSpPr>
                <p:nvPr/>
              </p:nvGrpSpPr>
              <p:grpSpPr bwMode="auto">
                <a:xfrm rot="3925036">
                  <a:off x="725" y="2773"/>
                  <a:ext cx="274" cy="46"/>
                  <a:chOff x="226" y="2840"/>
                  <a:chExt cx="431" cy="136"/>
                </a:xfrm>
                <a:grpFill/>
              </p:grpSpPr>
              <p:grpSp>
                <p:nvGrpSpPr>
                  <p:cNvPr id="186" name="Group 157"/>
                  <p:cNvGrpSpPr>
                    <a:grpSpLocks/>
                  </p:cNvGrpSpPr>
                  <p:nvPr/>
                </p:nvGrpSpPr>
                <p:grpSpPr bwMode="auto">
                  <a:xfrm>
                    <a:off x="226" y="2840"/>
                    <a:ext cx="90" cy="68"/>
                    <a:chOff x="227" y="3339"/>
                    <a:chExt cx="90" cy="68"/>
                  </a:xfrm>
                  <a:grpFill/>
                </p:grpSpPr>
                <p:sp>
                  <p:nvSpPr>
                    <p:cNvPr id="196"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97"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87" name="Group 160"/>
                  <p:cNvGrpSpPr>
                    <a:grpSpLocks/>
                  </p:cNvGrpSpPr>
                  <p:nvPr/>
                </p:nvGrpSpPr>
                <p:grpSpPr bwMode="auto">
                  <a:xfrm flipV="1">
                    <a:off x="317" y="2908"/>
                    <a:ext cx="90" cy="68"/>
                    <a:chOff x="227" y="3339"/>
                    <a:chExt cx="90" cy="68"/>
                  </a:xfrm>
                  <a:grpFill/>
                </p:grpSpPr>
                <p:sp>
                  <p:nvSpPr>
                    <p:cNvPr id="194"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95"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88" name="Group 163"/>
                  <p:cNvGrpSpPr>
                    <a:grpSpLocks/>
                  </p:cNvGrpSpPr>
                  <p:nvPr/>
                </p:nvGrpSpPr>
                <p:grpSpPr bwMode="auto">
                  <a:xfrm>
                    <a:off x="408" y="2840"/>
                    <a:ext cx="90" cy="68"/>
                    <a:chOff x="227" y="3339"/>
                    <a:chExt cx="90" cy="68"/>
                  </a:xfrm>
                  <a:grpFill/>
                </p:grpSpPr>
                <p:sp>
                  <p:nvSpPr>
                    <p:cNvPr id="192"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93"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89"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90"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91"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73" name="Group 169"/>
                <p:cNvGrpSpPr>
                  <a:grpSpLocks/>
                </p:cNvGrpSpPr>
                <p:nvPr/>
              </p:nvGrpSpPr>
              <p:grpSpPr bwMode="auto">
                <a:xfrm rot="3925036">
                  <a:off x="679" y="2796"/>
                  <a:ext cx="274" cy="46"/>
                  <a:chOff x="226" y="2840"/>
                  <a:chExt cx="431" cy="136"/>
                </a:xfrm>
                <a:grpFill/>
              </p:grpSpPr>
              <p:grpSp>
                <p:nvGrpSpPr>
                  <p:cNvPr id="174" name="Group 170"/>
                  <p:cNvGrpSpPr>
                    <a:grpSpLocks/>
                  </p:cNvGrpSpPr>
                  <p:nvPr/>
                </p:nvGrpSpPr>
                <p:grpSpPr bwMode="auto">
                  <a:xfrm>
                    <a:off x="226" y="2840"/>
                    <a:ext cx="90" cy="68"/>
                    <a:chOff x="227" y="3339"/>
                    <a:chExt cx="90" cy="68"/>
                  </a:xfrm>
                  <a:grpFill/>
                </p:grpSpPr>
                <p:sp>
                  <p:nvSpPr>
                    <p:cNvPr id="184"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85"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75" name="Group 173"/>
                  <p:cNvGrpSpPr>
                    <a:grpSpLocks/>
                  </p:cNvGrpSpPr>
                  <p:nvPr/>
                </p:nvGrpSpPr>
                <p:grpSpPr bwMode="auto">
                  <a:xfrm flipV="1">
                    <a:off x="317" y="2908"/>
                    <a:ext cx="90" cy="68"/>
                    <a:chOff x="227" y="3339"/>
                    <a:chExt cx="90" cy="68"/>
                  </a:xfrm>
                  <a:grpFill/>
                </p:grpSpPr>
                <p:sp>
                  <p:nvSpPr>
                    <p:cNvPr id="182"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83"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76" name="Group 176"/>
                  <p:cNvGrpSpPr>
                    <a:grpSpLocks/>
                  </p:cNvGrpSpPr>
                  <p:nvPr/>
                </p:nvGrpSpPr>
                <p:grpSpPr bwMode="auto">
                  <a:xfrm>
                    <a:off x="408" y="2840"/>
                    <a:ext cx="90" cy="68"/>
                    <a:chOff x="227" y="3339"/>
                    <a:chExt cx="90" cy="68"/>
                  </a:xfrm>
                  <a:grpFill/>
                </p:grpSpPr>
                <p:sp>
                  <p:nvSpPr>
                    <p:cNvPr id="180"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81"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77"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78"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79"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54" name="Gerade Verbindung 1353"/>
            <p:cNvCxnSpPr>
              <a:endCxn id="167" idx="1"/>
            </p:cNvCxnSpPr>
            <p:nvPr/>
          </p:nvCxnSpPr>
          <p:spPr>
            <a:xfrm rot="16200000" flipH="1">
              <a:off x="4694797" y="6223758"/>
              <a:ext cx="258722" cy="16918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76" name="Gruppieren 1375"/>
          <p:cNvGrpSpPr/>
          <p:nvPr/>
        </p:nvGrpSpPr>
        <p:grpSpPr>
          <a:xfrm>
            <a:off x="4806682" y="5438465"/>
            <a:ext cx="428681" cy="358507"/>
            <a:chOff x="4925432" y="5345999"/>
            <a:chExt cx="428681" cy="358507"/>
          </a:xfrm>
        </p:grpSpPr>
        <p:grpSp>
          <p:nvGrpSpPr>
            <p:cNvPr id="973" name="Gruppieren 972"/>
            <p:cNvGrpSpPr>
              <a:grpSpLocks noChangeAspect="1"/>
            </p:cNvGrpSpPr>
            <p:nvPr/>
          </p:nvGrpSpPr>
          <p:grpSpPr>
            <a:xfrm>
              <a:off x="5092149" y="5345999"/>
              <a:ext cx="261964" cy="358507"/>
              <a:chOff x="2678401" y="3562742"/>
              <a:chExt cx="349284" cy="478009"/>
            </a:xfrm>
          </p:grpSpPr>
          <p:sp>
            <p:nvSpPr>
              <p:cNvPr id="975"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976" name="AutoShape 98"/>
              <p:cNvSpPr>
                <a:spLocks noChangeAspect="1" noChangeArrowheads="1"/>
              </p:cNvSpPr>
              <p:nvPr/>
            </p:nvSpPr>
            <p:spPr bwMode="gray">
              <a:xfrm>
                <a:off x="2724790"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977" name="Group 141"/>
              <p:cNvGrpSpPr>
                <a:grpSpLocks noChangeAspect="1"/>
              </p:cNvGrpSpPr>
              <p:nvPr/>
            </p:nvGrpSpPr>
            <p:grpSpPr bwMode="auto">
              <a:xfrm>
                <a:off x="2678401" y="3562742"/>
                <a:ext cx="195260" cy="304801"/>
                <a:chOff x="793" y="2636"/>
                <a:chExt cx="205" cy="320"/>
              </a:xfrm>
              <a:solidFill>
                <a:srgbClr val="74B42F"/>
              </a:solidFill>
            </p:grpSpPr>
            <p:sp>
              <p:nvSpPr>
                <p:cNvPr id="978"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979" name="Group 143"/>
                <p:cNvGrpSpPr>
                  <a:grpSpLocks/>
                </p:cNvGrpSpPr>
                <p:nvPr/>
              </p:nvGrpSpPr>
              <p:grpSpPr bwMode="auto">
                <a:xfrm rot="3925036">
                  <a:off x="770" y="2750"/>
                  <a:ext cx="274" cy="46"/>
                  <a:chOff x="226" y="2840"/>
                  <a:chExt cx="431" cy="136"/>
                </a:xfrm>
                <a:grpFill/>
              </p:grpSpPr>
              <p:grpSp>
                <p:nvGrpSpPr>
                  <p:cNvPr id="1006" name="Group 144"/>
                  <p:cNvGrpSpPr>
                    <a:grpSpLocks/>
                  </p:cNvGrpSpPr>
                  <p:nvPr/>
                </p:nvGrpSpPr>
                <p:grpSpPr bwMode="auto">
                  <a:xfrm>
                    <a:off x="226" y="2840"/>
                    <a:ext cx="90" cy="68"/>
                    <a:chOff x="227" y="3339"/>
                    <a:chExt cx="90" cy="68"/>
                  </a:xfrm>
                  <a:grpFill/>
                </p:grpSpPr>
                <p:sp>
                  <p:nvSpPr>
                    <p:cNvPr id="1016"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7"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007" name="Group 147"/>
                  <p:cNvGrpSpPr>
                    <a:grpSpLocks/>
                  </p:cNvGrpSpPr>
                  <p:nvPr/>
                </p:nvGrpSpPr>
                <p:grpSpPr bwMode="auto">
                  <a:xfrm flipV="1">
                    <a:off x="317" y="2908"/>
                    <a:ext cx="90" cy="68"/>
                    <a:chOff x="227" y="3339"/>
                    <a:chExt cx="90" cy="68"/>
                  </a:xfrm>
                  <a:grpFill/>
                </p:grpSpPr>
                <p:sp>
                  <p:nvSpPr>
                    <p:cNvPr id="1014"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5"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008" name="Group 150"/>
                  <p:cNvGrpSpPr>
                    <a:grpSpLocks/>
                  </p:cNvGrpSpPr>
                  <p:nvPr/>
                </p:nvGrpSpPr>
                <p:grpSpPr bwMode="auto">
                  <a:xfrm>
                    <a:off x="408" y="2840"/>
                    <a:ext cx="90" cy="68"/>
                    <a:chOff x="227" y="3339"/>
                    <a:chExt cx="90" cy="68"/>
                  </a:xfrm>
                  <a:grpFill/>
                </p:grpSpPr>
                <p:sp>
                  <p:nvSpPr>
                    <p:cNvPr id="1012"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3"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009"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0"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1"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980" name="Group 156"/>
                <p:cNvGrpSpPr>
                  <a:grpSpLocks/>
                </p:cNvGrpSpPr>
                <p:nvPr/>
              </p:nvGrpSpPr>
              <p:grpSpPr bwMode="auto">
                <a:xfrm rot="3925036">
                  <a:off x="725" y="2773"/>
                  <a:ext cx="274" cy="46"/>
                  <a:chOff x="226" y="2840"/>
                  <a:chExt cx="431" cy="136"/>
                </a:xfrm>
                <a:grpFill/>
              </p:grpSpPr>
              <p:grpSp>
                <p:nvGrpSpPr>
                  <p:cNvPr id="994" name="Group 157"/>
                  <p:cNvGrpSpPr>
                    <a:grpSpLocks/>
                  </p:cNvGrpSpPr>
                  <p:nvPr/>
                </p:nvGrpSpPr>
                <p:grpSpPr bwMode="auto">
                  <a:xfrm>
                    <a:off x="226" y="2840"/>
                    <a:ext cx="90" cy="68"/>
                    <a:chOff x="227" y="3339"/>
                    <a:chExt cx="90" cy="68"/>
                  </a:xfrm>
                  <a:grpFill/>
                </p:grpSpPr>
                <p:sp>
                  <p:nvSpPr>
                    <p:cNvPr id="1004"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05"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95" name="Group 160"/>
                  <p:cNvGrpSpPr>
                    <a:grpSpLocks/>
                  </p:cNvGrpSpPr>
                  <p:nvPr/>
                </p:nvGrpSpPr>
                <p:grpSpPr bwMode="auto">
                  <a:xfrm flipV="1">
                    <a:off x="317" y="2908"/>
                    <a:ext cx="90" cy="68"/>
                    <a:chOff x="227" y="3339"/>
                    <a:chExt cx="90" cy="68"/>
                  </a:xfrm>
                  <a:grpFill/>
                </p:grpSpPr>
                <p:sp>
                  <p:nvSpPr>
                    <p:cNvPr id="1002"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03"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96" name="Group 163"/>
                  <p:cNvGrpSpPr>
                    <a:grpSpLocks/>
                  </p:cNvGrpSpPr>
                  <p:nvPr/>
                </p:nvGrpSpPr>
                <p:grpSpPr bwMode="auto">
                  <a:xfrm>
                    <a:off x="408" y="2840"/>
                    <a:ext cx="90" cy="68"/>
                    <a:chOff x="227" y="3339"/>
                    <a:chExt cx="90" cy="68"/>
                  </a:xfrm>
                  <a:grpFill/>
                </p:grpSpPr>
                <p:sp>
                  <p:nvSpPr>
                    <p:cNvPr id="1000"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01"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997"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98"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99"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981" name="Group 169"/>
                <p:cNvGrpSpPr>
                  <a:grpSpLocks/>
                </p:cNvGrpSpPr>
                <p:nvPr/>
              </p:nvGrpSpPr>
              <p:grpSpPr bwMode="auto">
                <a:xfrm rot="3925036">
                  <a:off x="679" y="2796"/>
                  <a:ext cx="274" cy="46"/>
                  <a:chOff x="226" y="2840"/>
                  <a:chExt cx="431" cy="136"/>
                </a:xfrm>
                <a:grpFill/>
              </p:grpSpPr>
              <p:grpSp>
                <p:nvGrpSpPr>
                  <p:cNvPr id="982" name="Group 170"/>
                  <p:cNvGrpSpPr>
                    <a:grpSpLocks/>
                  </p:cNvGrpSpPr>
                  <p:nvPr/>
                </p:nvGrpSpPr>
                <p:grpSpPr bwMode="auto">
                  <a:xfrm>
                    <a:off x="226" y="2840"/>
                    <a:ext cx="90" cy="68"/>
                    <a:chOff x="227" y="3339"/>
                    <a:chExt cx="90" cy="68"/>
                  </a:xfrm>
                  <a:grpFill/>
                </p:grpSpPr>
                <p:sp>
                  <p:nvSpPr>
                    <p:cNvPr id="992"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93"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83" name="Group 173"/>
                  <p:cNvGrpSpPr>
                    <a:grpSpLocks/>
                  </p:cNvGrpSpPr>
                  <p:nvPr/>
                </p:nvGrpSpPr>
                <p:grpSpPr bwMode="auto">
                  <a:xfrm flipV="1">
                    <a:off x="317" y="2908"/>
                    <a:ext cx="90" cy="68"/>
                    <a:chOff x="227" y="3339"/>
                    <a:chExt cx="90" cy="68"/>
                  </a:xfrm>
                  <a:grpFill/>
                </p:grpSpPr>
                <p:sp>
                  <p:nvSpPr>
                    <p:cNvPr id="990"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91"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84" name="Group 176"/>
                  <p:cNvGrpSpPr>
                    <a:grpSpLocks/>
                  </p:cNvGrpSpPr>
                  <p:nvPr/>
                </p:nvGrpSpPr>
                <p:grpSpPr bwMode="auto">
                  <a:xfrm>
                    <a:off x="408" y="2840"/>
                    <a:ext cx="90" cy="68"/>
                    <a:chOff x="227" y="3339"/>
                    <a:chExt cx="90" cy="68"/>
                  </a:xfrm>
                  <a:grpFill/>
                </p:grpSpPr>
                <p:sp>
                  <p:nvSpPr>
                    <p:cNvPr id="988"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89"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985"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86"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87"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74" name="Gerade Verbindung 1373"/>
            <p:cNvCxnSpPr>
              <a:cxnSpLocks/>
            </p:cNvCxnSpPr>
            <p:nvPr/>
          </p:nvCxnSpPr>
          <p:spPr>
            <a:xfrm flipV="1">
              <a:off x="4925432" y="5694477"/>
              <a:ext cx="288000" cy="115"/>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83" name="Gruppieren 1382"/>
          <p:cNvGrpSpPr/>
          <p:nvPr/>
        </p:nvGrpSpPr>
        <p:grpSpPr>
          <a:xfrm>
            <a:off x="7593523" y="4821472"/>
            <a:ext cx="261962" cy="483365"/>
            <a:chOff x="7593523" y="4729006"/>
            <a:chExt cx="261962" cy="483365"/>
          </a:xfrm>
        </p:grpSpPr>
        <p:grpSp>
          <p:nvGrpSpPr>
            <p:cNvPr id="1123" name="Gruppieren 1122"/>
            <p:cNvGrpSpPr>
              <a:grpSpLocks noChangeAspect="1"/>
            </p:cNvGrpSpPr>
            <p:nvPr/>
          </p:nvGrpSpPr>
          <p:grpSpPr>
            <a:xfrm>
              <a:off x="7593523" y="4729006"/>
              <a:ext cx="261962" cy="358507"/>
              <a:chOff x="2678401" y="3562742"/>
              <a:chExt cx="349281" cy="478009"/>
            </a:xfrm>
          </p:grpSpPr>
          <p:sp>
            <p:nvSpPr>
              <p:cNvPr id="1125"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1126"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1127" name="Group 141"/>
              <p:cNvGrpSpPr>
                <a:grpSpLocks noChangeAspect="1"/>
              </p:cNvGrpSpPr>
              <p:nvPr/>
            </p:nvGrpSpPr>
            <p:grpSpPr bwMode="auto">
              <a:xfrm>
                <a:off x="2678401" y="3562742"/>
                <a:ext cx="195260" cy="304801"/>
                <a:chOff x="793" y="2636"/>
                <a:chExt cx="205" cy="320"/>
              </a:xfrm>
              <a:solidFill>
                <a:srgbClr val="74B42F"/>
              </a:solidFill>
            </p:grpSpPr>
            <p:sp>
              <p:nvSpPr>
                <p:cNvPr id="1128"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1129" name="Group 143"/>
                <p:cNvGrpSpPr>
                  <a:grpSpLocks/>
                </p:cNvGrpSpPr>
                <p:nvPr/>
              </p:nvGrpSpPr>
              <p:grpSpPr bwMode="auto">
                <a:xfrm rot="3925036">
                  <a:off x="770" y="2750"/>
                  <a:ext cx="274" cy="46"/>
                  <a:chOff x="226" y="2840"/>
                  <a:chExt cx="431" cy="136"/>
                </a:xfrm>
                <a:grpFill/>
              </p:grpSpPr>
              <p:grpSp>
                <p:nvGrpSpPr>
                  <p:cNvPr id="1156" name="Group 144"/>
                  <p:cNvGrpSpPr>
                    <a:grpSpLocks/>
                  </p:cNvGrpSpPr>
                  <p:nvPr/>
                </p:nvGrpSpPr>
                <p:grpSpPr bwMode="auto">
                  <a:xfrm>
                    <a:off x="226" y="2840"/>
                    <a:ext cx="90" cy="68"/>
                    <a:chOff x="227" y="3339"/>
                    <a:chExt cx="90" cy="68"/>
                  </a:xfrm>
                  <a:grpFill/>
                </p:grpSpPr>
                <p:sp>
                  <p:nvSpPr>
                    <p:cNvPr id="1166"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67"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57" name="Group 147"/>
                  <p:cNvGrpSpPr>
                    <a:grpSpLocks/>
                  </p:cNvGrpSpPr>
                  <p:nvPr/>
                </p:nvGrpSpPr>
                <p:grpSpPr bwMode="auto">
                  <a:xfrm flipV="1">
                    <a:off x="317" y="2908"/>
                    <a:ext cx="90" cy="68"/>
                    <a:chOff x="227" y="3339"/>
                    <a:chExt cx="90" cy="68"/>
                  </a:xfrm>
                  <a:grpFill/>
                </p:grpSpPr>
                <p:sp>
                  <p:nvSpPr>
                    <p:cNvPr id="1164"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65"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58" name="Group 150"/>
                  <p:cNvGrpSpPr>
                    <a:grpSpLocks/>
                  </p:cNvGrpSpPr>
                  <p:nvPr/>
                </p:nvGrpSpPr>
                <p:grpSpPr bwMode="auto">
                  <a:xfrm>
                    <a:off x="408" y="2840"/>
                    <a:ext cx="90" cy="68"/>
                    <a:chOff x="227" y="3339"/>
                    <a:chExt cx="90" cy="68"/>
                  </a:xfrm>
                  <a:grpFill/>
                </p:grpSpPr>
                <p:sp>
                  <p:nvSpPr>
                    <p:cNvPr id="1162"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63"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59"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60"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61"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130" name="Group 156"/>
                <p:cNvGrpSpPr>
                  <a:grpSpLocks/>
                </p:cNvGrpSpPr>
                <p:nvPr/>
              </p:nvGrpSpPr>
              <p:grpSpPr bwMode="auto">
                <a:xfrm rot="3925036">
                  <a:off x="725" y="2773"/>
                  <a:ext cx="274" cy="46"/>
                  <a:chOff x="226" y="2840"/>
                  <a:chExt cx="431" cy="136"/>
                </a:xfrm>
                <a:grpFill/>
              </p:grpSpPr>
              <p:grpSp>
                <p:nvGrpSpPr>
                  <p:cNvPr id="1144" name="Group 157"/>
                  <p:cNvGrpSpPr>
                    <a:grpSpLocks/>
                  </p:cNvGrpSpPr>
                  <p:nvPr/>
                </p:nvGrpSpPr>
                <p:grpSpPr bwMode="auto">
                  <a:xfrm>
                    <a:off x="226" y="2840"/>
                    <a:ext cx="90" cy="68"/>
                    <a:chOff x="227" y="3339"/>
                    <a:chExt cx="90" cy="68"/>
                  </a:xfrm>
                  <a:grpFill/>
                </p:grpSpPr>
                <p:sp>
                  <p:nvSpPr>
                    <p:cNvPr id="1154"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55"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45" name="Group 160"/>
                  <p:cNvGrpSpPr>
                    <a:grpSpLocks/>
                  </p:cNvGrpSpPr>
                  <p:nvPr/>
                </p:nvGrpSpPr>
                <p:grpSpPr bwMode="auto">
                  <a:xfrm flipV="1">
                    <a:off x="317" y="2908"/>
                    <a:ext cx="90" cy="68"/>
                    <a:chOff x="227" y="3339"/>
                    <a:chExt cx="90" cy="68"/>
                  </a:xfrm>
                  <a:grpFill/>
                </p:grpSpPr>
                <p:sp>
                  <p:nvSpPr>
                    <p:cNvPr id="1152"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53"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46" name="Group 163"/>
                  <p:cNvGrpSpPr>
                    <a:grpSpLocks/>
                  </p:cNvGrpSpPr>
                  <p:nvPr/>
                </p:nvGrpSpPr>
                <p:grpSpPr bwMode="auto">
                  <a:xfrm>
                    <a:off x="408" y="2840"/>
                    <a:ext cx="90" cy="68"/>
                    <a:chOff x="227" y="3339"/>
                    <a:chExt cx="90" cy="68"/>
                  </a:xfrm>
                  <a:grpFill/>
                </p:grpSpPr>
                <p:sp>
                  <p:nvSpPr>
                    <p:cNvPr id="1150"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51"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47"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48"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49"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131" name="Group 169"/>
                <p:cNvGrpSpPr>
                  <a:grpSpLocks/>
                </p:cNvGrpSpPr>
                <p:nvPr/>
              </p:nvGrpSpPr>
              <p:grpSpPr bwMode="auto">
                <a:xfrm rot="3925036">
                  <a:off x="679" y="2796"/>
                  <a:ext cx="274" cy="46"/>
                  <a:chOff x="226" y="2840"/>
                  <a:chExt cx="431" cy="136"/>
                </a:xfrm>
                <a:grpFill/>
              </p:grpSpPr>
              <p:grpSp>
                <p:nvGrpSpPr>
                  <p:cNvPr id="1132" name="Group 170"/>
                  <p:cNvGrpSpPr>
                    <a:grpSpLocks/>
                  </p:cNvGrpSpPr>
                  <p:nvPr/>
                </p:nvGrpSpPr>
                <p:grpSpPr bwMode="auto">
                  <a:xfrm>
                    <a:off x="226" y="2840"/>
                    <a:ext cx="90" cy="68"/>
                    <a:chOff x="227" y="3339"/>
                    <a:chExt cx="90" cy="68"/>
                  </a:xfrm>
                  <a:grpFill/>
                </p:grpSpPr>
                <p:sp>
                  <p:nvSpPr>
                    <p:cNvPr id="1142"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43"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33" name="Group 173"/>
                  <p:cNvGrpSpPr>
                    <a:grpSpLocks/>
                  </p:cNvGrpSpPr>
                  <p:nvPr/>
                </p:nvGrpSpPr>
                <p:grpSpPr bwMode="auto">
                  <a:xfrm flipV="1">
                    <a:off x="317" y="2908"/>
                    <a:ext cx="90" cy="68"/>
                    <a:chOff x="227" y="3339"/>
                    <a:chExt cx="90" cy="68"/>
                  </a:xfrm>
                  <a:grpFill/>
                </p:grpSpPr>
                <p:sp>
                  <p:nvSpPr>
                    <p:cNvPr id="1140"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41"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34" name="Group 176"/>
                  <p:cNvGrpSpPr>
                    <a:grpSpLocks/>
                  </p:cNvGrpSpPr>
                  <p:nvPr/>
                </p:nvGrpSpPr>
                <p:grpSpPr bwMode="auto">
                  <a:xfrm>
                    <a:off x="408" y="2840"/>
                    <a:ext cx="90" cy="68"/>
                    <a:chOff x="227" y="3339"/>
                    <a:chExt cx="90" cy="68"/>
                  </a:xfrm>
                  <a:grpFill/>
                </p:grpSpPr>
                <p:sp>
                  <p:nvSpPr>
                    <p:cNvPr id="1138"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39"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35"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36"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37"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77" name="Gerade Verbindung 1376"/>
            <p:cNvCxnSpPr/>
            <p:nvPr/>
          </p:nvCxnSpPr>
          <p:spPr>
            <a:xfrm rot="16200000" flipH="1">
              <a:off x="7742357" y="5099243"/>
              <a:ext cx="134953" cy="91303"/>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84" name="Gruppieren 1383"/>
          <p:cNvGrpSpPr/>
          <p:nvPr/>
        </p:nvGrpSpPr>
        <p:grpSpPr>
          <a:xfrm>
            <a:off x="7966215" y="4718291"/>
            <a:ext cx="261962" cy="443581"/>
            <a:chOff x="7966215" y="4625825"/>
            <a:chExt cx="261962" cy="443581"/>
          </a:xfrm>
        </p:grpSpPr>
        <p:grpSp>
          <p:nvGrpSpPr>
            <p:cNvPr id="120" name="Gruppieren 119"/>
            <p:cNvGrpSpPr>
              <a:grpSpLocks noChangeAspect="1"/>
            </p:cNvGrpSpPr>
            <p:nvPr/>
          </p:nvGrpSpPr>
          <p:grpSpPr>
            <a:xfrm>
              <a:off x="7966215" y="4625825"/>
              <a:ext cx="261962" cy="358510"/>
              <a:chOff x="2678401" y="3562738"/>
              <a:chExt cx="349281" cy="478013"/>
            </a:xfrm>
          </p:grpSpPr>
          <p:sp>
            <p:nvSpPr>
              <p:cNvPr id="122"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123"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124" name="Group 141"/>
              <p:cNvGrpSpPr>
                <a:grpSpLocks noChangeAspect="1"/>
              </p:cNvGrpSpPr>
              <p:nvPr/>
            </p:nvGrpSpPr>
            <p:grpSpPr bwMode="auto">
              <a:xfrm>
                <a:off x="2678401" y="3562738"/>
                <a:ext cx="195260" cy="304801"/>
                <a:chOff x="793" y="2636"/>
                <a:chExt cx="205" cy="320"/>
              </a:xfrm>
              <a:solidFill>
                <a:srgbClr val="74B42F"/>
              </a:solidFill>
            </p:grpSpPr>
            <p:sp>
              <p:nvSpPr>
                <p:cNvPr id="125"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126" name="Group 143"/>
                <p:cNvGrpSpPr>
                  <a:grpSpLocks/>
                </p:cNvGrpSpPr>
                <p:nvPr/>
              </p:nvGrpSpPr>
              <p:grpSpPr bwMode="auto">
                <a:xfrm rot="3925036">
                  <a:off x="770" y="2750"/>
                  <a:ext cx="274" cy="46"/>
                  <a:chOff x="226" y="2840"/>
                  <a:chExt cx="431" cy="136"/>
                </a:xfrm>
                <a:grpFill/>
              </p:grpSpPr>
              <p:grpSp>
                <p:nvGrpSpPr>
                  <p:cNvPr id="153" name="Group 144"/>
                  <p:cNvGrpSpPr>
                    <a:grpSpLocks/>
                  </p:cNvGrpSpPr>
                  <p:nvPr/>
                </p:nvGrpSpPr>
                <p:grpSpPr bwMode="auto">
                  <a:xfrm>
                    <a:off x="226" y="2840"/>
                    <a:ext cx="90" cy="68"/>
                    <a:chOff x="227" y="3339"/>
                    <a:chExt cx="90" cy="68"/>
                  </a:xfrm>
                  <a:grpFill/>
                </p:grpSpPr>
                <p:sp>
                  <p:nvSpPr>
                    <p:cNvPr id="163"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64"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54" name="Group 147"/>
                  <p:cNvGrpSpPr>
                    <a:grpSpLocks/>
                  </p:cNvGrpSpPr>
                  <p:nvPr/>
                </p:nvGrpSpPr>
                <p:grpSpPr bwMode="auto">
                  <a:xfrm flipV="1">
                    <a:off x="317" y="2908"/>
                    <a:ext cx="90" cy="68"/>
                    <a:chOff x="227" y="3339"/>
                    <a:chExt cx="90" cy="68"/>
                  </a:xfrm>
                  <a:grpFill/>
                </p:grpSpPr>
                <p:sp>
                  <p:nvSpPr>
                    <p:cNvPr id="161"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62"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55" name="Group 150"/>
                  <p:cNvGrpSpPr>
                    <a:grpSpLocks/>
                  </p:cNvGrpSpPr>
                  <p:nvPr/>
                </p:nvGrpSpPr>
                <p:grpSpPr bwMode="auto">
                  <a:xfrm>
                    <a:off x="408" y="2840"/>
                    <a:ext cx="90" cy="68"/>
                    <a:chOff x="227" y="3339"/>
                    <a:chExt cx="90" cy="68"/>
                  </a:xfrm>
                  <a:grpFill/>
                </p:grpSpPr>
                <p:sp>
                  <p:nvSpPr>
                    <p:cNvPr id="159"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60"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56"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57"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58"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27" name="Group 156"/>
                <p:cNvGrpSpPr>
                  <a:grpSpLocks/>
                </p:cNvGrpSpPr>
                <p:nvPr/>
              </p:nvGrpSpPr>
              <p:grpSpPr bwMode="auto">
                <a:xfrm rot="3925036">
                  <a:off x="725" y="2773"/>
                  <a:ext cx="274" cy="46"/>
                  <a:chOff x="226" y="2840"/>
                  <a:chExt cx="431" cy="136"/>
                </a:xfrm>
                <a:grpFill/>
              </p:grpSpPr>
              <p:grpSp>
                <p:nvGrpSpPr>
                  <p:cNvPr id="141" name="Group 157"/>
                  <p:cNvGrpSpPr>
                    <a:grpSpLocks/>
                  </p:cNvGrpSpPr>
                  <p:nvPr/>
                </p:nvGrpSpPr>
                <p:grpSpPr bwMode="auto">
                  <a:xfrm>
                    <a:off x="226" y="2840"/>
                    <a:ext cx="90" cy="68"/>
                    <a:chOff x="227" y="3339"/>
                    <a:chExt cx="90" cy="68"/>
                  </a:xfrm>
                  <a:grpFill/>
                </p:grpSpPr>
                <p:sp>
                  <p:nvSpPr>
                    <p:cNvPr id="151"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52"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42" name="Group 160"/>
                  <p:cNvGrpSpPr>
                    <a:grpSpLocks/>
                  </p:cNvGrpSpPr>
                  <p:nvPr/>
                </p:nvGrpSpPr>
                <p:grpSpPr bwMode="auto">
                  <a:xfrm flipV="1">
                    <a:off x="317" y="2908"/>
                    <a:ext cx="90" cy="68"/>
                    <a:chOff x="227" y="3339"/>
                    <a:chExt cx="90" cy="68"/>
                  </a:xfrm>
                  <a:grpFill/>
                </p:grpSpPr>
                <p:sp>
                  <p:nvSpPr>
                    <p:cNvPr id="149"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50"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43" name="Group 163"/>
                  <p:cNvGrpSpPr>
                    <a:grpSpLocks/>
                  </p:cNvGrpSpPr>
                  <p:nvPr/>
                </p:nvGrpSpPr>
                <p:grpSpPr bwMode="auto">
                  <a:xfrm>
                    <a:off x="408" y="2840"/>
                    <a:ext cx="90" cy="68"/>
                    <a:chOff x="227" y="3339"/>
                    <a:chExt cx="90" cy="68"/>
                  </a:xfrm>
                  <a:grpFill/>
                </p:grpSpPr>
                <p:sp>
                  <p:nvSpPr>
                    <p:cNvPr id="147"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48"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44"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45"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46"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28" name="Group 169"/>
                <p:cNvGrpSpPr>
                  <a:grpSpLocks/>
                </p:cNvGrpSpPr>
                <p:nvPr/>
              </p:nvGrpSpPr>
              <p:grpSpPr bwMode="auto">
                <a:xfrm rot="3925036">
                  <a:off x="679" y="2796"/>
                  <a:ext cx="274" cy="46"/>
                  <a:chOff x="226" y="2840"/>
                  <a:chExt cx="431" cy="136"/>
                </a:xfrm>
                <a:grpFill/>
              </p:grpSpPr>
              <p:grpSp>
                <p:nvGrpSpPr>
                  <p:cNvPr id="129" name="Group 170"/>
                  <p:cNvGrpSpPr>
                    <a:grpSpLocks/>
                  </p:cNvGrpSpPr>
                  <p:nvPr/>
                </p:nvGrpSpPr>
                <p:grpSpPr bwMode="auto">
                  <a:xfrm>
                    <a:off x="226" y="2840"/>
                    <a:ext cx="90" cy="68"/>
                    <a:chOff x="227" y="3339"/>
                    <a:chExt cx="90" cy="68"/>
                  </a:xfrm>
                  <a:grpFill/>
                </p:grpSpPr>
                <p:sp>
                  <p:nvSpPr>
                    <p:cNvPr id="139"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40"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30" name="Group 173"/>
                  <p:cNvGrpSpPr>
                    <a:grpSpLocks/>
                  </p:cNvGrpSpPr>
                  <p:nvPr/>
                </p:nvGrpSpPr>
                <p:grpSpPr bwMode="auto">
                  <a:xfrm flipV="1">
                    <a:off x="317" y="2908"/>
                    <a:ext cx="90" cy="68"/>
                    <a:chOff x="227" y="3339"/>
                    <a:chExt cx="90" cy="68"/>
                  </a:xfrm>
                  <a:grpFill/>
                </p:grpSpPr>
                <p:sp>
                  <p:nvSpPr>
                    <p:cNvPr id="137"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38"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31" name="Group 176"/>
                  <p:cNvGrpSpPr>
                    <a:grpSpLocks/>
                  </p:cNvGrpSpPr>
                  <p:nvPr/>
                </p:nvGrpSpPr>
                <p:grpSpPr bwMode="auto">
                  <a:xfrm>
                    <a:off x="408" y="2840"/>
                    <a:ext cx="90" cy="68"/>
                    <a:chOff x="227" y="3339"/>
                    <a:chExt cx="90" cy="68"/>
                  </a:xfrm>
                  <a:grpFill/>
                </p:grpSpPr>
                <p:sp>
                  <p:nvSpPr>
                    <p:cNvPr id="135"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36"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32"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33"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34"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79" name="Gerade Verbindung 1378"/>
            <p:cNvCxnSpPr/>
            <p:nvPr/>
          </p:nvCxnSpPr>
          <p:spPr>
            <a:xfrm rot="5400000" flipH="1">
              <a:off x="8049386" y="5006130"/>
              <a:ext cx="126551" cy="2"/>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85" name="Gruppieren 1384"/>
          <p:cNvGrpSpPr/>
          <p:nvPr/>
        </p:nvGrpSpPr>
        <p:grpSpPr>
          <a:xfrm>
            <a:off x="8304186" y="4727841"/>
            <a:ext cx="261962" cy="420086"/>
            <a:chOff x="8342286" y="4635375"/>
            <a:chExt cx="261962" cy="420086"/>
          </a:xfrm>
        </p:grpSpPr>
        <p:grpSp>
          <p:nvGrpSpPr>
            <p:cNvPr id="75" name="Gruppieren 74"/>
            <p:cNvGrpSpPr>
              <a:grpSpLocks noChangeAspect="1"/>
            </p:cNvGrpSpPr>
            <p:nvPr/>
          </p:nvGrpSpPr>
          <p:grpSpPr>
            <a:xfrm>
              <a:off x="8342286" y="4635375"/>
              <a:ext cx="261962" cy="358512"/>
              <a:chOff x="2678401" y="3562736"/>
              <a:chExt cx="349281" cy="478015"/>
            </a:xfrm>
          </p:grpSpPr>
          <p:sp>
            <p:nvSpPr>
              <p:cNvPr id="77"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78"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79" name="Group 141"/>
              <p:cNvGrpSpPr>
                <a:grpSpLocks noChangeAspect="1"/>
              </p:cNvGrpSpPr>
              <p:nvPr/>
            </p:nvGrpSpPr>
            <p:grpSpPr bwMode="auto">
              <a:xfrm>
                <a:off x="2678401" y="3562736"/>
                <a:ext cx="195260" cy="304801"/>
                <a:chOff x="793" y="2636"/>
                <a:chExt cx="205" cy="320"/>
              </a:xfrm>
              <a:solidFill>
                <a:srgbClr val="74B42F"/>
              </a:solidFill>
            </p:grpSpPr>
            <p:sp>
              <p:nvSpPr>
                <p:cNvPr id="80"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81" name="Group 143"/>
                <p:cNvGrpSpPr>
                  <a:grpSpLocks/>
                </p:cNvGrpSpPr>
                <p:nvPr/>
              </p:nvGrpSpPr>
              <p:grpSpPr bwMode="auto">
                <a:xfrm rot="3925036">
                  <a:off x="770" y="2750"/>
                  <a:ext cx="274" cy="46"/>
                  <a:chOff x="226" y="2840"/>
                  <a:chExt cx="431" cy="136"/>
                </a:xfrm>
                <a:grpFill/>
              </p:grpSpPr>
              <p:grpSp>
                <p:nvGrpSpPr>
                  <p:cNvPr id="108" name="Group 144"/>
                  <p:cNvGrpSpPr>
                    <a:grpSpLocks/>
                  </p:cNvGrpSpPr>
                  <p:nvPr/>
                </p:nvGrpSpPr>
                <p:grpSpPr bwMode="auto">
                  <a:xfrm>
                    <a:off x="226" y="2840"/>
                    <a:ext cx="90" cy="68"/>
                    <a:chOff x="227" y="3339"/>
                    <a:chExt cx="90" cy="68"/>
                  </a:xfrm>
                  <a:grpFill/>
                </p:grpSpPr>
                <p:sp>
                  <p:nvSpPr>
                    <p:cNvPr id="118"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9"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09" name="Group 147"/>
                  <p:cNvGrpSpPr>
                    <a:grpSpLocks/>
                  </p:cNvGrpSpPr>
                  <p:nvPr/>
                </p:nvGrpSpPr>
                <p:grpSpPr bwMode="auto">
                  <a:xfrm flipV="1">
                    <a:off x="317" y="2908"/>
                    <a:ext cx="90" cy="68"/>
                    <a:chOff x="227" y="3339"/>
                    <a:chExt cx="90" cy="68"/>
                  </a:xfrm>
                  <a:grpFill/>
                </p:grpSpPr>
                <p:sp>
                  <p:nvSpPr>
                    <p:cNvPr id="116"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7"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0" name="Group 150"/>
                  <p:cNvGrpSpPr>
                    <a:grpSpLocks/>
                  </p:cNvGrpSpPr>
                  <p:nvPr/>
                </p:nvGrpSpPr>
                <p:grpSpPr bwMode="auto">
                  <a:xfrm>
                    <a:off x="408" y="2840"/>
                    <a:ext cx="90" cy="68"/>
                    <a:chOff x="227" y="3339"/>
                    <a:chExt cx="90" cy="68"/>
                  </a:xfrm>
                  <a:grpFill/>
                </p:grpSpPr>
                <p:sp>
                  <p:nvSpPr>
                    <p:cNvPr id="114"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5"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1"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2"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3"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82" name="Group 156"/>
                <p:cNvGrpSpPr>
                  <a:grpSpLocks/>
                </p:cNvGrpSpPr>
                <p:nvPr/>
              </p:nvGrpSpPr>
              <p:grpSpPr bwMode="auto">
                <a:xfrm rot="3925036">
                  <a:off x="725" y="2773"/>
                  <a:ext cx="274" cy="46"/>
                  <a:chOff x="226" y="2840"/>
                  <a:chExt cx="431" cy="136"/>
                </a:xfrm>
                <a:grpFill/>
              </p:grpSpPr>
              <p:grpSp>
                <p:nvGrpSpPr>
                  <p:cNvPr id="96" name="Group 157"/>
                  <p:cNvGrpSpPr>
                    <a:grpSpLocks/>
                  </p:cNvGrpSpPr>
                  <p:nvPr/>
                </p:nvGrpSpPr>
                <p:grpSpPr bwMode="auto">
                  <a:xfrm>
                    <a:off x="226" y="2840"/>
                    <a:ext cx="90" cy="68"/>
                    <a:chOff x="227" y="3339"/>
                    <a:chExt cx="90" cy="68"/>
                  </a:xfrm>
                  <a:grpFill/>
                </p:grpSpPr>
                <p:sp>
                  <p:nvSpPr>
                    <p:cNvPr id="106"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7"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7" name="Group 160"/>
                  <p:cNvGrpSpPr>
                    <a:grpSpLocks/>
                  </p:cNvGrpSpPr>
                  <p:nvPr/>
                </p:nvGrpSpPr>
                <p:grpSpPr bwMode="auto">
                  <a:xfrm flipV="1">
                    <a:off x="317" y="2908"/>
                    <a:ext cx="90" cy="68"/>
                    <a:chOff x="227" y="3339"/>
                    <a:chExt cx="90" cy="68"/>
                  </a:xfrm>
                  <a:grpFill/>
                </p:grpSpPr>
                <p:sp>
                  <p:nvSpPr>
                    <p:cNvPr id="104"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5"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98" name="Group 163"/>
                  <p:cNvGrpSpPr>
                    <a:grpSpLocks/>
                  </p:cNvGrpSpPr>
                  <p:nvPr/>
                </p:nvGrpSpPr>
                <p:grpSpPr bwMode="auto">
                  <a:xfrm>
                    <a:off x="408" y="2840"/>
                    <a:ext cx="90" cy="68"/>
                    <a:chOff x="227" y="3339"/>
                    <a:chExt cx="90" cy="68"/>
                  </a:xfrm>
                  <a:grpFill/>
                </p:grpSpPr>
                <p:sp>
                  <p:nvSpPr>
                    <p:cNvPr id="102"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3"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99"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0"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1"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83" name="Group 169"/>
                <p:cNvGrpSpPr>
                  <a:grpSpLocks/>
                </p:cNvGrpSpPr>
                <p:nvPr/>
              </p:nvGrpSpPr>
              <p:grpSpPr bwMode="auto">
                <a:xfrm rot="3925036">
                  <a:off x="679" y="2796"/>
                  <a:ext cx="274" cy="46"/>
                  <a:chOff x="226" y="2840"/>
                  <a:chExt cx="431" cy="136"/>
                </a:xfrm>
                <a:grpFill/>
              </p:grpSpPr>
              <p:grpSp>
                <p:nvGrpSpPr>
                  <p:cNvPr id="84" name="Group 170"/>
                  <p:cNvGrpSpPr>
                    <a:grpSpLocks/>
                  </p:cNvGrpSpPr>
                  <p:nvPr/>
                </p:nvGrpSpPr>
                <p:grpSpPr bwMode="auto">
                  <a:xfrm>
                    <a:off x="226" y="2840"/>
                    <a:ext cx="90" cy="68"/>
                    <a:chOff x="227" y="3339"/>
                    <a:chExt cx="90" cy="68"/>
                  </a:xfrm>
                  <a:grpFill/>
                </p:grpSpPr>
                <p:sp>
                  <p:nvSpPr>
                    <p:cNvPr id="94"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5"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5" name="Group 173"/>
                  <p:cNvGrpSpPr>
                    <a:grpSpLocks/>
                  </p:cNvGrpSpPr>
                  <p:nvPr/>
                </p:nvGrpSpPr>
                <p:grpSpPr bwMode="auto">
                  <a:xfrm flipV="1">
                    <a:off x="317" y="2908"/>
                    <a:ext cx="90" cy="68"/>
                    <a:chOff x="227" y="3339"/>
                    <a:chExt cx="90" cy="68"/>
                  </a:xfrm>
                  <a:grpFill/>
                </p:grpSpPr>
                <p:sp>
                  <p:nvSpPr>
                    <p:cNvPr id="92"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3"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86" name="Group 176"/>
                  <p:cNvGrpSpPr>
                    <a:grpSpLocks/>
                  </p:cNvGrpSpPr>
                  <p:nvPr/>
                </p:nvGrpSpPr>
                <p:grpSpPr bwMode="auto">
                  <a:xfrm>
                    <a:off x="408" y="2840"/>
                    <a:ext cx="90" cy="68"/>
                    <a:chOff x="227" y="3339"/>
                    <a:chExt cx="90" cy="68"/>
                  </a:xfrm>
                  <a:grpFill/>
                </p:grpSpPr>
                <p:sp>
                  <p:nvSpPr>
                    <p:cNvPr id="90"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91"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87"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8"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89"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382" name="Gerade Verbindung 1381"/>
            <p:cNvCxnSpPr/>
            <p:nvPr/>
          </p:nvCxnSpPr>
          <p:spPr>
            <a:xfrm rot="5400000" flipH="1">
              <a:off x="8413543" y="4992185"/>
              <a:ext cx="126551" cy="2"/>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91" name="Gruppieren 1390"/>
          <p:cNvGrpSpPr/>
          <p:nvPr/>
        </p:nvGrpSpPr>
        <p:grpSpPr>
          <a:xfrm>
            <a:off x="8488734" y="5430979"/>
            <a:ext cx="505370" cy="382448"/>
            <a:chOff x="8488734" y="5338513"/>
            <a:chExt cx="505370" cy="382448"/>
          </a:xfrm>
        </p:grpSpPr>
        <p:grpSp>
          <p:nvGrpSpPr>
            <p:cNvPr id="381" name="Gruppieren 380"/>
            <p:cNvGrpSpPr>
              <a:grpSpLocks noChangeAspect="1"/>
            </p:cNvGrpSpPr>
            <p:nvPr/>
          </p:nvGrpSpPr>
          <p:grpSpPr>
            <a:xfrm>
              <a:off x="8489587" y="5368175"/>
              <a:ext cx="504517" cy="352786"/>
              <a:chOff x="1256902" y="5323644"/>
              <a:chExt cx="840861" cy="587976"/>
            </a:xfrm>
          </p:grpSpPr>
          <p:sp>
            <p:nvSpPr>
              <p:cNvPr id="383" name="Rectangle 494"/>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384" name="Group 495"/>
              <p:cNvGrpSpPr>
                <a:grpSpLocks/>
              </p:cNvGrpSpPr>
              <p:nvPr/>
            </p:nvGrpSpPr>
            <p:grpSpPr bwMode="auto">
              <a:xfrm rot="21574922">
                <a:off x="1671898" y="5630001"/>
                <a:ext cx="103298" cy="43765"/>
                <a:chOff x="227" y="3339"/>
                <a:chExt cx="90" cy="68"/>
              </a:xfrm>
              <a:solidFill>
                <a:srgbClr val="74B42F"/>
              </a:solidFill>
            </p:grpSpPr>
            <p:sp>
              <p:nvSpPr>
                <p:cNvPr id="515" name="Arc 4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16" name="Arc 4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85" name="Group 498"/>
              <p:cNvGrpSpPr>
                <a:grpSpLocks/>
              </p:cNvGrpSpPr>
              <p:nvPr/>
            </p:nvGrpSpPr>
            <p:grpSpPr bwMode="auto">
              <a:xfrm rot="21574922" flipV="1">
                <a:off x="1777006" y="5673766"/>
                <a:ext cx="103298" cy="43764"/>
                <a:chOff x="227" y="3339"/>
                <a:chExt cx="90" cy="68"/>
              </a:xfrm>
              <a:solidFill>
                <a:srgbClr val="74B42F"/>
              </a:solidFill>
            </p:grpSpPr>
            <p:sp>
              <p:nvSpPr>
                <p:cNvPr id="513" name="Arc 4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14" name="Arc 5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86" name="Group 501"/>
              <p:cNvGrpSpPr>
                <a:grpSpLocks/>
              </p:cNvGrpSpPr>
              <p:nvPr/>
            </p:nvGrpSpPr>
            <p:grpSpPr bwMode="auto">
              <a:xfrm rot="21574922">
                <a:off x="1880302" y="5628098"/>
                <a:ext cx="103296" cy="43764"/>
                <a:chOff x="227" y="3339"/>
                <a:chExt cx="90" cy="68"/>
              </a:xfrm>
              <a:solidFill>
                <a:srgbClr val="74B42F"/>
              </a:solidFill>
            </p:grpSpPr>
            <p:sp>
              <p:nvSpPr>
                <p:cNvPr id="511" name="Arc 5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12" name="Arc 5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387" name="Arc 504"/>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388" name="Arc 505"/>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389" name="Group 506"/>
              <p:cNvGrpSpPr>
                <a:grpSpLocks/>
              </p:cNvGrpSpPr>
              <p:nvPr/>
            </p:nvGrpSpPr>
            <p:grpSpPr bwMode="auto">
              <a:xfrm rot="21574922">
                <a:off x="1677335" y="5727046"/>
                <a:ext cx="103296" cy="43764"/>
                <a:chOff x="227" y="3339"/>
                <a:chExt cx="90" cy="68"/>
              </a:xfrm>
              <a:solidFill>
                <a:srgbClr val="74B42F"/>
              </a:solidFill>
            </p:grpSpPr>
            <p:sp>
              <p:nvSpPr>
                <p:cNvPr id="509" name="Arc 5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10" name="Arc 5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90" name="Group 509"/>
              <p:cNvGrpSpPr>
                <a:grpSpLocks/>
              </p:cNvGrpSpPr>
              <p:nvPr/>
            </p:nvGrpSpPr>
            <p:grpSpPr bwMode="auto">
              <a:xfrm rot="21574922" flipV="1">
                <a:off x="1782443" y="5770810"/>
                <a:ext cx="103296" cy="43765"/>
                <a:chOff x="227" y="3339"/>
                <a:chExt cx="90" cy="68"/>
              </a:xfrm>
              <a:solidFill>
                <a:srgbClr val="74B42F"/>
              </a:solidFill>
            </p:grpSpPr>
            <p:sp>
              <p:nvSpPr>
                <p:cNvPr id="507" name="Arc 5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08" name="Arc 5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91" name="Group 512"/>
              <p:cNvGrpSpPr>
                <a:grpSpLocks/>
              </p:cNvGrpSpPr>
              <p:nvPr/>
            </p:nvGrpSpPr>
            <p:grpSpPr bwMode="auto">
              <a:xfrm rot="21574922">
                <a:off x="1885738" y="5725142"/>
                <a:ext cx="103298" cy="43765"/>
                <a:chOff x="227" y="3339"/>
                <a:chExt cx="90" cy="68"/>
              </a:xfrm>
              <a:solidFill>
                <a:srgbClr val="74B42F"/>
              </a:solidFill>
            </p:grpSpPr>
            <p:sp>
              <p:nvSpPr>
                <p:cNvPr id="505" name="Arc 5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06" name="Arc 5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392" name="Arc 515"/>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393" name="Arc 516"/>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394" name="Group 517"/>
              <p:cNvGrpSpPr>
                <a:grpSpLocks/>
              </p:cNvGrpSpPr>
              <p:nvPr/>
            </p:nvGrpSpPr>
            <p:grpSpPr bwMode="auto">
              <a:xfrm rot="21574922">
                <a:off x="1680959" y="5824089"/>
                <a:ext cx="103296" cy="43765"/>
                <a:chOff x="227" y="3339"/>
                <a:chExt cx="90" cy="68"/>
              </a:xfrm>
              <a:solidFill>
                <a:srgbClr val="74B42F"/>
              </a:solidFill>
            </p:grpSpPr>
            <p:sp>
              <p:nvSpPr>
                <p:cNvPr id="503" name="Arc 5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04" name="Arc 5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95" name="Group 520"/>
              <p:cNvGrpSpPr>
                <a:grpSpLocks/>
              </p:cNvGrpSpPr>
              <p:nvPr/>
            </p:nvGrpSpPr>
            <p:grpSpPr bwMode="auto">
              <a:xfrm rot="21574922" flipV="1">
                <a:off x="1786067" y="5867856"/>
                <a:ext cx="103296" cy="43764"/>
                <a:chOff x="227" y="3339"/>
                <a:chExt cx="90" cy="68"/>
              </a:xfrm>
              <a:solidFill>
                <a:srgbClr val="74B42F"/>
              </a:solidFill>
            </p:grpSpPr>
            <p:sp>
              <p:nvSpPr>
                <p:cNvPr id="501" name="Arc 5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02" name="Arc 5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396" name="Group 523"/>
              <p:cNvGrpSpPr>
                <a:grpSpLocks/>
              </p:cNvGrpSpPr>
              <p:nvPr/>
            </p:nvGrpSpPr>
            <p:grpSpPr bwMode="auto">
              <a:xfrm rot="21574922">
                <a:off x="1889363" y="5822188"/>
                <a:ext cx="103298" cy="43764"/>
                <a:chOff x="227" y="3339"/>
                <a:chExt cx="90" cy="68"/>
              </a:xfrm>
              <a:solidFill>
                <a:srgbClr val="74B42F"/>
              </a:solidFill>
            </p:grpSpPr>
            <p:sp>
              <p:nvSpPr>
                <p:cNvPr id="499" name="Arc 5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00" name="Arc 5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397" name="Arc 526"/>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398" name="Arc 527"/>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399" name="Group 528"/>
              <p:cNvGrpSpPr>
                <a:grpSpLocks/>
              </p:cNvGrpSpPr>
              <p:nvPr/>
            </p:nvGrpSpPr>
            <p:grpSpPr bwMode="auto">
              <a:xfrm rot="21574922">
                <a:off x="1256902" y="5630001"/>
                <a:ext cx="103296" cy="43765"/>
                <a:chOff x="227" y="3339"/>
                <a:chExt cx="90" cy="68"/>
              </a:xfrm>
              <a:solidFill>
                <a:srgbClr val="74B42F"/>
              </a:solidFill>
            </p:grpSpPr>
            <p:sp>
              <p:nvSpPr>
                <p:cNvPr id="497" name="Arc 52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98" name="Arc 53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00" name="Group 531"/>
              <p:cNvGrpSpPr>
                <a:grpSpLocks/>
              </p:cNvGrpSpPr>
              <p:nvPr/>
            </p:nvGrpSpPr>
            <p:grpSpPr bwMode="auto">
              <a:xfrm rot="21574922" flipV="1">
                <a:off x="1362010" y="5673766"/>
                <a:ext cx="103296" cy="43764"/>
                <a:chOff x="227" y="3339"/>
                <a:chExt cx="90" cy="68"/>
              </a:xfrm>
              <a:solidFill>
                <a:srgbClr val="74B42F"/>
              </a:solidFill>
            </p:grpSpPr>
            <p:sp>
              <p:nvSpPr>
                <p:cNvPr id="495" name="Arc 53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96" name="Arc 53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01" name="Group 534"/>
              <p:cNvGrpSpPr>
                <a:grpSpLocks/>
              </p:cNvGrpSpPr>
              <p:nvPr/>
            </p:nvGrpSpPr>
            <p:grpSpPr bwMode="auto">
              <a:xfrm rot="21574922">
                <a:off x="1465306" y="5628098"/>
                <a:ext cx="103298" cy="43764"/>
                <a:chOff x="227" y="3339"/>
                <a:chExt cx="90" cy="68"/>
              </a:xfrm>
              <a:solidFill>
                <a:srgbClr val="74B42F"/>
              </a:solidFill>
            </p:grpSpPr>
            <p:sp>
              <p:nvSpPr>
                <p:cNvPr id="493" name="Arc 5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94" name="Arc 5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02" name="Arc 537"/>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03" name="Arc 538"/>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04" name="Group 539"/>
              <p:cNvGrpSpPr>
                <a:grpSpLocks/>
              </p:cNvGrpSpPr>
              <p:nvPr/>
            </p:nvGrpSpPr>
            <p:grpSpPr bwMode="auto">
              <a:xfrm rot="21574922">
                <a:off x="1262339" y="5727046"/>
                <a:ext cx="103298" cy="43764"/>
                <a:chOff x="227" y="3339"/>
                <a:chExt cx="90" cy="68"/>
              </a:xfrm>
              <a:solidFill>
                <a:srgbClr val="74B42F"/>
              </a:solidFill>
            </p:grpSpPr>
            <p:sp>
              <p:nvSpPr>
                <p:cNvPr id="491" name="Arc 54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92" name="Arc 54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05" name="Group 542"/>
              <p:cNvGrpSpPr>
                <a:grpSpLocks/>
              </p:cNvGrpSpPr>
              <p:nvPr/>
            </p:nvGrpSpPr>
            <p:grpSpPr bwMode="auto">
              <a:xfrm rot="21574922" flipV="1">
                <a:off x="1367446" y="5770810"/>
                <a:ext cx="103298" cy="43765"/>
                <a:chOff x="227" y="3339"/>
                <a:chExt cx="90" cy="68"/>
              </a:xfrm>
              <a:solidFill>
                <a:srgbClr val="74B42F"/>
              </a:solidFill>
            </p:grpSpPr>
            <p:sp>
              <p:nvSpPr>
                <p:cNvPr id="489" name="Arc 54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90" name="Arc 54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06" name="Group 545"/>
              <p:cNvGrpSpPr>
                <a:grpSpLocks/>
              </p:cNvGrpSpPr>
              <p:nvPr/>
            </p:nvGrpSpPr>
            <p:grpSpPr bwMode="auto">
              <a:xfrm rot="21574922">
                <a:off x="1470743" y="5725142"/>
                <a:ext cx="103296" cy="43765"/>
                <a:chOff x="227" y="3339"/>
                <a:chExt cx="90" cy="68"/>
              </a:xfrm>
              <a:solidFill>
                <a:srgbClr val="74B42F"/>
              </a:solidFill>
            </p:grpSpPr>
            <p:sp>
              <p:nvSpPr>
                <p:cNvPr id="487" name="Arc 54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88" name="Arc 54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07" name="Arc 548"/>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08" name="Arc 549"/>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09" name="Group 550"/>
              <p:cNvGrpSpPr>
                <a:grpSpLocks/>
              </p:cNvGrpSpPr>
              <p:nvPr/>
            </p:nvGrpSpPr>
            <p:grpSpPr bwMode="auto">
              <a:xfrm rot="21574922">
                <a:off x="1265964" y="5824089"/>
                <a:ext cx="103298" cy="43765"/>
                <a:chOff x="227" y="3339"/>
                <a:chExt cx="90" cy="68"/>
              </a:xfrm>
              <a:solidFill>
                <a:srgbClr val="74B42F"/>
              </a:solidFill>
            </p:grpSpPr>
            <p:sp>
              <p:nvSpPr>
                <p:cNvPr id="485" name="Arc 5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86" name="Arc 5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10" name="Group 553"/>
              <p:cNvGrpSpPr>
                <a:grpSpLocks/>
              </p:cNvGrpSpPr>
              <p:nvPr/>
            </p:nvGrpSpPr>
            <p:grpSpPr bwMode="auto">
              <a:xfrm rot="21574922" flipV="1">
                <a:off x="1371071" y="5867856"/>
                <a:ext cx="103298" cy="43764"/>
                <a:chOff x="227" y="3339"/>
                <a:chExt cx="90" cy="68"/>
              </a:xfrm>
              <a:solidFill>
                <a:srgbClr val="74B42F"/>
              </a:solidFill>
            </p:grpSpPr>
            <p:sp>
              <p:nvSpPr>
                <p:cNvPr id="483" name="Arc 55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84" name="Arc 55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11" name="Group 556"/>
              <p:cNvGrpSpPr>
                <a:grpSpLocks/>
              </p:cNvGrpSpPr>
              <p:nvPr/>
            </p:nvGrpSpPr>
            <p:grpSpPr bwMode="auto">
              <a:xfrm rot="21574922">
                <a:off x="1474367" y="5822188"/>
                <a:ext cx="103296" cy="43764"/>
                <a:chOff x="227" y="3339"/>
                <a:chExt cx="90" cy="68"/>
              </a:xfrm>
              <a:solidFill>
                <a:srgbClr val="74B42F"/>
              </a:solidFill>
            </p:grpSpPr>
            <p:sp>
              <p:nvSpPr>
                <p:cNvPr id="481" name="Arc 55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82" name="Arc 55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12" name="Arc 559"/>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13" name="Arc 560"/>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14" name="Rectangle 561"/>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15" name="Group 562"/>
              <p:cNvGrpSpPr>
                <a:grpSpLocks/>
              </p:cNvGrpSpPr>
              <p:nvPr/>
            </p:nvGrpSpPr>
            <p:grpSpPr bwMode="auto">
              <a:xfrm rot="21574922">
                <a:off x="1671898" y="5630001"/>
                <a:ext cx="103298" cy="43765"/>
                <a:chOff x="227" y="3339"/>
                <a:chExt cx="90" cy="68"/>
              </a:xfrm>
              <a:solidFill>
                <a:srgbClr val="74B42F"/>
              </a:solidFill>
            </p:grpSpPr>
            <p:sp>
              <p:nvSpPr>
                <p:cNvPr id="479" name="Arc 56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80" name="Arc 56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16" name="Group 565"/>
              <p:cNvGrpSpPr>
                <a:grpSpLocks/>
              </p:cNvGrpSpPr>
              <p:nvPr/>
            </p:nvGrpSpPr>
            <p:grpSpPr bwMode="auto">
              <a:xfrm rot="21574922" flipV="1">
                <a:off x="1777006" y="5673766"/>
                <a:ext cx="103298" cy="43764"/>
                <a:chOff x="227" y="3339"/>
                <a:chExt cx="90" cy="68"/>
              </a:xfrm>
              <a:solidFill>
                <a:srgbClr val="74B42F"/>
              </a:solidFill>
            </p:grpSpPr>
            <p:sp>
              <p:nvSpPr>
                <p:cNvPr id="477" name="Arc 56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78" name="Arc 56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17" name="Group 568"/>
              <p:cNvGrpSpPr>
                <a:grpSpLocks/>
              </p:cNvGrpSpPr>
              <p:nvPr/>
            </p:nvGrpSpPr>
            <p:grpSpPr bwMode="auto">
              <a:xfrm rot="21574922">
                <a:off x="1880302" y="5628098"/>
                <a:ext cx="103296" cy="43764"/>
                <a:chOff x="227" y="3339"/>
                <a:chExt cx="90" cy="68"/>
              </a:xfrm>
              <a:solidFill>
                <a:srgbClr val="74B42F"/>
              </a:solidFill>
            </p:grpSpPr>
            <p:sp>
              <p:nvSpPr>
                <p:cNvPr id="475" name="Arc 56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76" name="Arc 57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18" name="Arc 571"/>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19" name="Arc 572"/>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20" name="Group 573"/>
              <p:cNvGrpSpPr>
                <a:grpSpLocks/>
              </p:cNvGrpSpPr>
              <p:nvPr/>
            </p:nvGrpSpPr>
            <p:grpSpPr bwMode="auto">
              <a:xfrm rot="21574922">
                <a:off x="1677335" y="5727046"/>
                <a:ext cx="103296" cy="43764"/>
                <a:chOff x="227" y="3339"/>
                <a:chExt cx="90" cy="68"/>
              </a:xfrm>
              <a:solidFill>
                <a:srgbClr val="74B42F"/>
              </a:solidFill>
            </p:grpSpPr>
            <p:sp>
              <p:nvSpPr>
                <p:cNvPr id="473" name="Arc 5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74" name="Arc 5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21" name="Group 576"/>
              <p:cNvGrpSpPr>
                <a:grpSpLocks/>
              </p:cNvGrpSpPr>
              <p:nvPr/>
            </p:nvGrpSpPr>
            <p:grpSpPr bwMode="auto">
              <a:xfrm rot="21574922" flipV="1">
                <a:off x="1782443" y="5770810"/>
                <a:ext cx="103296" cy="43765"/>
                <a:chOff x="227" y="3339"/>
                <a:chExt cx="90" cy="68"/>
              </a:xfrm>
              <a:solidFill>
                <a:srgbClr val="74B42F"/>
              </a:solidFill>
            </p:grpSpPr>
            <p:sp>
              <p:nvSpPr>
                <p:cNvPr id="471" name="Arc 5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72" name="Arc 5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22" name="Group 579"/>
              <p:cNvGrpSpPr>
                <a:grpSpLocks/>
              </p:cNvGrpSpPr>
              <p:nvPr/>
            </p:nvGrpSpPr>
            <p:grpSpPr bwMode="auto">
              <a:xfrm rot="21574922">
                <a:off x="1885738" y="5725142"/>
                <a:ext cx="103298" cy="43765"/>
                <a:chOff x="227" y="3339"/>
                <a:chExt cx="90" cy="68"/>
              </a:xfrm>
              <a:solidFill>
                <a:srgbClr val="74B42F"/>
              </a:solidFill>
            </p:grpSpPr>
            <p:sp>
              <p:nvSpPr>
                <p:cNvPr id="469" name="Arc 58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70" name="Arc 58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23" name="Arc 582"/>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24" name="Arc 583"/>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25" name="Group 584"/>
              <p:cNvGrpSpPr>
                <a:grpSpLocks/>
              </p:cNvGrpSpPr>
              <p:nvPr/>
            </p:nvGrpSpPr>
            <p:grpSpPr bwMode="auto">
              <a:xfrm rot="21574922">
                <a:off x="1680959" y="5824089"/>
                <a:ext cx="103296" cy="43765"/>
                <a:chOff x="227" y="3339"/>
                <a:chExt cx="90" cy="68"/>
              </a:xfrm>
              <a:solidFill>
                <a:srgbClr val="74B42F"/>
              </a:solidFill>
            </p:grpSpPr>
            <p:sp>
              <p:nvSpPr>
                <p:cNvPr id="467" name="Arc 58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68" name="Arc 58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26" name="Group 587"/>
              <p:cNvGrpSpPr>
                <a:grpSpLocks/>
              </p:cNvGrpSpPr>
              <p:nvPr/>
            </p:nvGrpSpPr>
            <p:grpSpPr bwMode="auto">
              <a:xfrm rot="21574922" flipV="1">
                <a:off x="1786067" y="5867856"/>
                <a:ext cx="103296" cy="43764"/>
                <a:chOff x="227" y="3339"/>
                <a:chExt cx="90" cy="68"/>
              </a:xfrm>
              <a:solidFill>
                <a:srgbClr val="74B42F"/>
              </a:solidFill>
            </p:grpSpPr>
            <p:sp>
              <p:nvSpPr>
                <p:cNvPr id="465" name="Arc 58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66" name="Arc 58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27" name="Group 590"/>
              <p:cNvGrpSpPr>
                <a:grpSpLocks/>
              </p:cNvGrpSpPr>
              <p:nvPr/>
            </p:nvGrpSpPr>
            <p:grpSpPr bwMode="auto">
              <a:xfrm rot="21574922">
                <a:off x="1889363" y="5822188"/>
                <a:ext cx="103298" cy="43764"/>
                <a:chOff x="227" y="3339"/>
                <a:chExt cx="90" cy="68"/>
              </a:xfrm>
              <a:solidFill>
                <a:srgbClr val="74B42F"/>
              </a:solidFill>
            </p:grpSpPr>
            <p:sp>
              <p:nvSpPr>
                <p:cNvPr id="463" name="Arc 59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64" name="Arc 59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28" name="Arc 593"/>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29" name="Arc 594"/>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30" name="Group 595"/>
              <p:cNvGrpSpPr>
                <a:grpSpLocks/>
              </p:cNvGrpSpPr>
              <p:nvPr/>
            </p:nvGrpSpPr>
            <p:grpSpPr bwMode="auto">
              <a:xfrm rot="21574922">
                <a:off x="1256902" y="5630001"/>
                <a:ext cx="103296" cy="43765"/>
                <a:chOff x="227" y="3339"/>
                <a:chExt cx="90" cy="68"/>
              </a:xfrm>
              <a:solidFill>
                <a:srgbClr val="74B42F"/>
              </a:solidFill>
            </p:grpSpPr>
            <p:sp>
              <p:nvSpPr>
                <p:cNvPr id="461" name="Arc 5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62" name="Arc 5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31" name="Group 598"/>
              <p:cNvGrpSpPr>
                <a:grpSpLocks/>
              </p:cNvGrpSpPr>
              <p:nvPr/>
            </p:nvGrpSpPr>
            <p:grpSpPr bwMode="auto">
              <a:xfrm rot="21574922" flipV="1">
                <a:off x="1362010" y="5673766"/>
                <a:ext cx="103296" cy="43764"/>
                <a:chOff x="227" y="3339"/>
                <a:chExt cx="90" cy="68"/>
              </a:xfrm>
              <a:solidFill>
                <a:srgbClr val="74B42F"/>
              </a:solidFill>
            </p:grpSpPr>
            <p:sp>
              <p:nvSpPr>
                <p:cNvPr id="459" name="Arc 5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60" name="Arc 6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32" name="Group 601"/>
              <p:cNvGrpSpPr>
                <a:grpSpLocks/>
              </p:cNvGrpSpPr>
              <p:nvPr/>
            </p:nvGrpSpPr>
            <p:grpSpPr bwMode="auto">
              <a:xfrm rot="21574922">
                <a:off x="1465306" y="5628098"/>
                <a:ext cx="103298" cy="43764"/>
                <a:chOff x="227" y="3339"/>
                <a:chExt cx="90" cy="68"/>
              </a:xfrm>
              <a:solidFill>
                <a:srgbClr val="74B42F"/>
              </a:solidFill>
            </p:grpSpPr>
            <p:sp>
              <p:nvSpPr>
                <p:cNvPr id="457" name="Arc 6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58" name="Arc 6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33" name="Arc 604"/>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34" name="Arc 605"/>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35" name="Group 606"/>
              <p:cNvGrpSpPr>
                <a:grpSpLocks/>
              </p:cNvGrpSpPr>
              <p:nvPr/>
            </p:nvGrpSpPr>
            <p:grpSpPr bwMode="auto">
              <a:xfrm rot="21574922">
                <a:off x="1262339" y="5727046"/>
                <a:ext cx="103298" cy="43764"/>
                <a:chOff x="227" y="3339"/>
                <a:chExt cx="90" cy="68"/>
              </a:xfrm>
              <a:solidFill>
                <a:srgbClr val="74B42F"/>
              </a:solidFill>
            </p:grpSpPr>
            <p:sp>
              <p:nvSpPr>
                <p:cNvPr id="455" name="Arc 6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56" name="Arc 6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36" name="Group 609"/>
              <p:cNvGrpSpPr>
                <a:grpSpLocks/>
              </p:cNvGrpSpPr>
              <p:nvPr/>
            </p:nvGrpSpPr>
            <p:grpSpPr bwMode="auto">
              <a:xfrm rot="21574922" flipV="1">
                <a:off x="1367446" y="5770810"/>
                <a:ext cx="103298" cy="43765"/>
                <a:chOff x="227" y="3339"/>
                <a:chExt cx="90" cy="68"/>
              </a:xfrm>
              <a:solidFill>
                <a:srgbClr val="74B42F"/>
              </a:solidFill>
            </p:grpSpPr>
            <p:sp>
              <p:nvSpPr>
                <p:cNvPr id="453" name="Arc 6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54" name="Arc 6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37" name="Group 612"/>
              <p:cNvGrpSpPr>
                <a:grpSpLocks/>
              </p:cNvGrpSpPr>
              <p:nvPr/>
            </p:nvGrpSpPr>
            <p:grpSpPr bwMode="auto">
              <a:xfrm rot="21574922">
                <a:off x="1470743" y="5725142"/>
                <a:ext cx="103296" cy="43765"/>
                <a:chOff x="227" y="3339"/>
                <a:chExt cx="90" cy="68"/>
              </a:xfrm>
              <a:solidFill>
                <a:srgbClr val="74B42F"/>
              </a:solidFill>
            </p:grpSpPr>
            <p:sp>
              <p:nvSpPr>
                <p:cNvPr id="451" name="Arc 6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52" name="Arc 6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38" name="Arc 615"/>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39" name="Arc 616"/>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440" name="Group 617"/>
              <p:cNvGrpSpPr>
                <a:grpSpLocks/>
              </p:cNvGrpSpPr>
              <p:nvPr/>
            </p:nvGrpSpPr>
            <p:grpSpPr bwMode="auto">
              <a:xfrm rot="21574922">
                <a:off x="1265964" y="5824089"/>
                <a:ext cx="103298" cy="43765"/>
                <a:chOff x="227" y="3339"/>
                <a:chExt cx="90" cy="68"/>
              </a:xfrm>
              <a:solidFill>
                <a:srgbClr val="74B42F"/>
              </a:solidFill>
            </p:grpSpPr>
            <p:sp>
              <p:nvSpPr>
                <p:cNvPr id="449" name="Arc 6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50" name="Arc 6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41" name="Group 620"/>
              <p:cNvGrpSpPr>
                <a:grpSpLocks/>
              </p:cNvGrpSpPr>
              <p:nvPr/>
            </p:nvGrpSpPr>
            <p:grpSpPr bwMode="auto">
              <a:xfrm rot="21574922" flipV="1">
                <a:off x="1371071" y="5867856"/>
                <a:ext cx="103298" cy="43764"/>
                <a:chOff x="227" y="3339"/>
                <a:chExt cx="90" cy="68"/>
              </a:xfrm>
              <a:solidFill>
                <a:srgbClr val="74B42F"/>
              </a:solidFill>
            </p:grpSpPr>
            <p:sp>
              <p:nvSpPr>
                <p:cNvPr id="447" name="Arc 6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48" name="Arc 6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442" name="Group 623"/>
              <p:cNvGrpSpPr>
                <a:grpSpLocks/>
              </p:cNvGrpSpPr>
              <p:nvPr/>
            </p:nvGrpSpPr>
            <p:grpSpPr bwMode="auto">
              <a:xfrm rot="21574922">
                <a:off x="1474367" y="5822188"/>
                <a:ext cx="103296" cy="43764"/>
                <a:chOff x="227" y="3339"/>
                <a:chExt cx="90" cy="68"/>
              </a:xfrm>
              <a:solidFill>
                <a:srgbClr val="74B42F"/>
              </a:solidFill>
            </p:grpSpPr>
            <p:sp>
              <p:nvSpPr>
                <p:cNvPr id="445" name="Arc 6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46" name="Arc 6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443" name="Arc 626"/>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444" name="Arc 627"/>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cxnSp>
          <p:nvCxnSpPr>
            <p:cNvPr id="1386" name="Gerade Verbindung 1385"/>
            <p:cNvCxnSpPr>
              <a:stCxn id="414" idx="2"/>
            </p:cNvCxnSpPr>
            <p:nvPr/>
          </p:nvCxnSpPr>
          <p:spPr>
            <a:xfrm rot="5400000" flipH="1">
              <a:off x="8518201" y="5309046"/>
              <a:ext cx="184935" cy="243869"/>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97" name="Gruppieren 1396"/>
          <p:cNvGrpSpPr/>
          <p:nvPr/>
        </p:nvGrpSpPr>
        <p:grpSpPr>
          <a:xfrm>
            <a:off x="5965221" y="5512378"/>
            <a:ext cx="654242" cy="352786"/>
            <a:chOff x="5965221" y="5419912"/>
            <a:chExt cx="654242" cy="352786"/>
          </a:xfrm>
        </p:grpSpPr>
        <p:grpSp>
          <p:nvGrpSpPr>
            <p:cNvPr id="1168" name="Gruppieren 1167"/>
            <p:cNvGrpSpPr>
              <a:grpSpLocks noChangeAspect="1"/>
            </p:cNvGrpSpPr>
            <p:nvPr/>
          </p:nvGrpSpPr>
          <p:grpSpPr>
            <a:xfrm>
              <a:off x="5965221" y="5419912"/>
              <a:ext cx="504517" cy="352786"/>
              <a:chOff x="1256902" y="5323644"/>
              <a:chExt cx="840861" cy="587976"/>
            </a:xfrm>
          </p:grpSpPr>
          <p:sp>
            <p:nvSpPr>
              <p:cNvPr id="1170" name="Rectangle 494"/>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71" name="Group 495"/>
              <p:cNvGrpSpPr>
                <a:grpSpLocks/>
              </p:cNvGrpSpPr>
              <p:nvPr/>
            </p:nvGrpSpPr>
            <p:grpSpPr bwMode="auto">
              <a:xfrm rot="21574922">
                <a:off x="1671898" y="5630001"/>
                <a:ext cx="103298" cy="43765"/>
                <a:chOff x="227" y="3339"/>
                <a:chExt cx="90" cy="68"/>
              </a:xfrm>
              <a:solidFill>
                <a:srgbClr val="74B42F"/>
              </a:solidFill>
            </p:grpSpPr>
            <p:sp>
              <p:nvSpPr>
                <p:cNvPr id="1302" name="Arc 4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303" name="Arc 4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72" name="Group 498"/>
              <p:cNvGrpSpPr>
                <a:grpSpLocks/>
              </p:cNvGrpSpPr>
              <p:nvPr/>
            </p:nvGrpSpPr>
            <p:grpSpPr bwMode="auto">
              <a:xfrm rot="21574922" flipV="1">
                <a:off x="1777006" y="5673766"/>
                <a:ext cx="103298" cy="43764"/>
                <a:chOff x="227" y="3339"/>
                <a:chExt cx="90" cy="68"/>
              </a:xfrm>
              <a:solidFill>
                <a:srgbClr val="74B42F"/>
              </a:solidFill>
            </p:grpSpPr>
            <p:sp>
              <p:nvSpPr>
                <p:cNvPr id="1300" name="Arc 4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301" name="Arc 5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73" name="Group 501"/>
              <p:cNvGrpSpPr>
                <a:grpSpLocks/>
              </p:cNvGrpSpPr>
              <p:nvPr/>
            </p:nvGrpSpPr>
            <p:grpSpPr bwMode="auto">
              <a:xfrm rot="21574922">
                <a:off x="1880302" y="5628098"/>
                <a:ext cx="103296" cy="43764"/>
                <a:chOff x="227" y="3339"/>
                <a:chExt cx="90" cy="68"/>
              </a:xfrm>
              <a:solidFill>
                <a:srgbClr val="74B42F"/>
              </a:solidFill>
            </p:grpSpPr>
            <p:sp>
              <p:nvSpPr>
                <p:cNvPr id="1298" name="Arc 5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99" name="Arc 5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74" name="Arc 504"/>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175" name="Arc 505"/>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76" name="Group 506"/>
              <p:cNvGrpSpPr>
                <a:grpSpLocks/>
              </p:cNvGrpSpPr>
              <p:nvPr/>
            </p:nvGrpSpPr>
            <p:grpSpPr bwMode="auto">
              <a:xfrm rot="21574922">
                <a:off x="1677335" y="5727046"/>
                <a:ext cx="103296" cy="43764"/>
                <a:chOff x="227" y="3339"/>
                <a:chExt cx="90" cy="68"/>
              </a:xfrm>
              <a:solidFill>
                <a:srgbClr val="74B42F"/>
              </a:solidFill>
            </p:grpSpPr>
            <p:sp>
              <p:nvSpPr>
                <p:cNvPr id="1296" name="Arc 5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97" name="Arc 5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77" name="Group 509"/>
              <p:cNvGrpSpPr>
                <a:grpSpLocks/>
              </p:cNvGrpSpPr>
              <p:nvPr/>
            </p:nvGrpSpPr>
            <p:grpSpPr bwMode="auto">
              <a:xfrm rot="21574922" flipV="1">
                <a:off x="1782443" y="5770810"/>
                <a:ext cx="103296" cy="43765"/>
                <a:chOff x="227" y="3339"/>
                <a:chExt cx="90" cy="68"/>
              </a:xfrm>
              <a:solidFill>
                <a:srgbClr val="74B42F"/>
              </a:solidFill>
            </p:grpSpPr>
            <p:sp>
              <p:nvSpPr>
                <p:cNvPr id="1294" name="Arc 5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95" name="Arc 5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78" name="Group 512"/>
              <p:cNvGrpSpPr>
                <a:grpSpLocks/>
              </p:cNvGrpSpPr>
              <p:nvPr/>
            </p:nvGrpSpPr>
            <p:grpSpPr bwMode="auto">
              <a:xfrm rot="21574922">
                <a:off x="1885738" y="5725142"/>
                <a:ext cx="103298" cy="43765"/>
                <a:chOff x="227" y="3339"/>
                <a:chExt cx="90" cy="68"/>
              </a:xfrm>
              <a:solidFill>
                <a:srgbClr val="74B42F"/>
              </a:solidFill>
            </p:grpSpPr>
            <p:sp>
              <p:nvSpPr>
                <p:cNvPr id="1292" name="Arc 5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93" name="Arc 5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79" name="Arc 515"/>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180" name="Arc 516"/>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81" name="Group 517"/>
              <p:cNvGrpSpPr>
                <a:grpSpLocks/>
              </p:cNvGrpSpPr>
              <p:nvPr/>
            </p:nvGrpSpPr>
            <p:grpSpPr bwMode="auto">
              <a:xfrm rot="21574922">
                <a:off x="1680959" y="5824089"/>
                <a:ext cx="103296" cy="43765"/>
                <a:chOff x="227" y="3339"/>
                <a:chExt cx="90" cy="68"/>
              </a:xfrm>
              <a:solidFill>
                <a:srgbClr val="74B42F"/>
              </a:solidFill>
            </p:grpSpPr>
            <p:sp>
              <p:nvSpPr>
                <p:cNvPr id="1290" name="Arc 5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91" name="Arc 5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82" name="Group 520"/>
              <p:cNvGrpSpPr>
                <a:grpSpLocks/>
              </p:cNvGrpSpPr>
              <p:nvPr/>
            </p:nvGrpSpPr>
            <p:grpSpPr bwMode="auto">
              <a:xfrm rot="21574922" flipV="1">
                <a:off x="1786067" y="5867856"/>
                <a:ext cx="103296" cy="43764"/>
                <a:chOff x="227" y="3339"/>
                <a:chExt cx="90" cy="68"/>
              </a:xfrm>
              <a:solidFill>
                <a:srgbClr val="74B42F"/>
              </a:solidFill>
            </p:grpSpPr>
            <p:sp>
              <p:nvSpPr>
                <p:cNvPr id="1288" name="Arc 5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89" name="Arc 5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83" name="Group 523"/>
              <p:cNvGrpSpPr>
                <a:grpSpLocks/>
              </p:cNvGrpSpPr>
              <p:nvPr/>
            </p:nvGrpSpPr>
            <p:grpSpPr bwMode="auto">
              <a:xfrm rot="21574922">
                <a:off x="1889363" y="5822188"/>
                <a:ext cx="103298" cy="43764"/>
                <a:chOff x="227" y="3339"/>
                <a:chExt cx="90" cy="68"/>
              </a:xfrm>
              <a:solidFill>
                <a:srgbClr val="74B42F"/>
              </a:solidFill>
            </p:grpSpPr>
            <p:sp>
              <p:nvSpPr>
                <p:cNvPr id="1286" name="Arc 5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87" name="Arc 5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84" name="Arc 526"/>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185" name="Arc 527"/>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86" name="Group 528"/>
              <p:cNvGrpSpPr>
                <a:grpSpLocks/>
              </p:cNvGrpSpPr>
              <p:nvPr/>
            </p:nvGrpSpPr>
            <p:grpSpPr bwMode="auto">
              <a:xfrm rot="21574922">
                <a:off x="1256902" y="5630001"/>
                <a:ext cx="103296" cy="43765"/>
                <a:chOff x="227" y="3339"/>
                <a:chExt cx="90" cy="68"/>
              </a:xfrm>
              <a:solidFill>
                <a:srgbClr val="74B42F"/>
              </a:solidFill>
            </p:grpSpPr>
            <p:sp>
              <p:nvSpPr>
                <p:cNvPr id="1284" name="Arc 52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85" name="Arc 53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87" name="Group 531"/>
              <p:cNvGrpSpPr>
                <a:grpSpLocks/>
              </p:cNvGrpSpPr>
              <p:nvPr/>
            </p:nvGrpSpPr>
            <p:grpSpPr bwMode="auto">
              <a:xfrm rot="21574922" flipV="1">
                <a:off x="1362010" y="5673766"/>
                <a:ext cx="103296" cy="43764"/>
                <a:chOff x="227" y="3339"/>
                <a:chExt cx="90" cy="68"/>
              </a:xfrm>
              <a:solidFill>
                <a:srgbClr val="74B42F"/>
              </a:solidFill>
            </p:grpSpPr>
            <p:sp>
              <p:nvSpPr>
                <p:cNvPr id="1282" name="Arc 53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83" name="Arc 53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88" name="Group 534"/>
              <p:cNvGrpSpPr>
                <a:grpSpLocks/>
              </p:cNvGrpSpPr>
              <p:nvPr/>
            </p:nvGrpSpPr>
            <p:grpSpPr bwMode="auto">
              <a:xfrm rot="21574922">
                <a:off x="1465306" y="5628098"/>
                <a:ext cx="103298" cy="43764"/>
                <a:chOff x="227" y="3339"/>
                <a:chExt cx="90" cy="68"/>
              </a:xfrm>
              <a:solidFill>
                <a:srgbClr val="74B42F"/>
              </a:solidFill>
            </p:grpSpPr>
            <p:sp>
              <p:nvSpPr>
                <p:cNvPr id="1280" name="Arc 5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81" name="Arc 5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89" name="Arc 537"/>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190" name="Arc 538"/>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91" name="Group 539"/>
              <p:cNvGrpSpPr>
                <a:grpSpLocks/>
              </p:cNvGrpSpPr>
              <p:nvPr/>
            </p:nvGrpSpPr>
            <p:grpSpPr bwMode="auto">
              <a:xfrm rot="21574922">
                <a:off x="1262339" y="5727046"/>
                <a:ext cx="103298" cy="43764"/>
                <a:chOff x="227" y="3339"/>
                <a:chExt cx="90" cy="68"/>
              </a:xfrm>
              <a:solidFill>
                <a:srgbClr val="74B42F"/>
              </a:solidFill>
            </p:grpSpPr>
            <p:sp>
              <p:nvSpPr>
                <p:cNvPr id="1278" name="Arc 54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79" name="Arc 54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92" name="Group 542"/>
              <p:cNvGrpSpPr>
                <a:grpSpLocks/>
              </p:cNvGrpSpPr>
              <p:nvPr/>
            </p:nvGrpSpPr>
            <p:grpSpPr bwMode="auto">
              <a:xfrm rot="21574922" flipV="1">
                <a:off x="1367446" y="5770810"/>
                <a:ext cx="103298" cy="43765"/>
                <a:chOff x="227" y="3339"/>
                <a:chExt cx="90" cy="68"/>
              </a:xfrm>
              <a:solidFill>
                <a:srgbClr val="74B42F"/>
              </a:solidFill>
            </p:grpSpPr>
            <p:sp>
              <p:nvSpPr>
                <p:cNvPr id="1276" name="Arc 54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77" name="Arc 54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93" name="Group 545"/>
              <p:cNvGrpSpPr>
                <a:grpSpLocks/>
              </p:cNvGrpSpPr>
              <p:nvPr/>
            </p:nvGrpSpPr>
            <p:grpSpPr bwMode="auto">
              <a:xfrm rot="21574922">
                <a:off x="1470743" y="5725142"/>
                <a:ext cx="103296" cy="43765"/>
                <a:chOff x="227" y="3339"/>
                <a:chExt cx="90" cy="68"/>
              </a:xfrm>
              <a:solidFill>
                <a:srgbClr val="74B42F"/>
              </a:solidFill>
            </p:grpSpPr>
            <p:sp>
              <p:nvSpPr>
                <p:cNvPr id="1274" name="Arc 54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75" name="Arc 54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94" name="Arc 548"/>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195" name="Arc 549"/>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196" name="Group 550"/>
              <p:cNvGrpSpPr>
                <a:grpSpLocks/>
              </p:cNvGrpSpPr>
              <p:nvPr/>
            </p:nvGrpSpPr>
            <p:grpSpPr bwMode="auto">
              <a:xfrm rot="21574922">
                <a:off x="1265964" y="5824089"/>
                <a:ext cx="103298" cy="43765"/>
                <a:chOff x="227" y="3339"/>
                <a:chExt cx="90" cy="68"/>
              </a:xfrm>
              <a:solidFill>
                <a:srgbClr val="74B42F"/>
              </a:solidFill>
            </p:grpSpPr>
            <p:sp>
              <p:nvSpPr>
                <p:cNvPr id="1272" name="Arc 5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73" name="Arc 5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97" name="Group 553"/>
              <p:cNvGrpSpPr>
                <a:grpSpLocks/>
              </p:cNvGrpSpPr>
              <p:nvPr/>
            </p:nvGrpSpPr>
            <p:grpSpPr bwMode="auto">
              <a:xfrm rot="21574922" flipV="1">
                <a:off x="1371071" y="5867856"/>
                <a:ext cx="103298" cy="43764"/>
                <a:chOff x="227" y="3339"/>
                <a:chExt cx="90" cy="68"/>
              </a:xfrm>
              <a:solidFill>
                <a:srgbClr val="74B42F"/>
              </a:solidFill>
            </p:grpSpPr>
            <p:sp>
              <p:nvSpPr>
                <p:cNvPr id="1270" name="Arc 55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71" name="Arc 55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198" name="Group 556"/>
              <p:cNvGrpSpPr>
                <a:grpSpLocks/>
              </p:cNvGrpSpPr>
              <p:nvPr/>
            </p:nvGrpSpPr>
            <p:grpSpPr bwMode="auto">
              <a:xfrm rot="21574922">
                <a:off x="1474367" y="5822188"/>
                <a:ext cx="103296" cy="43764"/>
                <a:chOff x="227" y="3339"/>
                <a:chExt cx="90" cy="68"/>
              </a:xfrm>
              <a:solidFill>
                <a:srgbClr val="74B42F"/>
              </a:solidFill>
            </p:grpSpPr>
            <p:sp>
              <p:nvSpPr>
                <p:cNvPr id="1268" name="Arc 55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69" name="Arc 55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199" name="Arc 559"/>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00" name="Arc 560"/>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01" name="Rectangle 561"/>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02" name="Group 562"/>
              <p:cNvGrpSpPr>
                <a:grpSpLocks/>
              </p:cNvGrpSpPr>
              <p:nvPr/>
            </p:nvGrpSpPr>
            <p:grpSpPr bwMode="auto">
              <a:xfrm rot="21574922">
                <a:off x="1671898" y="5630001"/>
                <a:ext cx="103298" cy="43765"/>
                <a:chOff x="227" y="3339"/>
                <a:chExt cx="90" cy="68"/>
              </a:xfrm>
              <a:solidFill>
                <a:srgbClr val="74B42F"/>
              </a:solidFill>
            </p:grpSpPr>
            <p:sp>
              <p:nvSpPr>
                <p:cNvPr id="1266" name="Arc 56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67" name="Arc 56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03" name="Group 565"/>
              <p:cNvGrpSpPr>
                <a:grpSpLocks/>
              </p:cNvGrpSpPr>
              <p:nvPr/>
            </p:nvGrpSpPr>
            <p:grpSpPr bwMode="auto">
              <a:xfrm rot="21574922" flipV="1">
                <a:off x="1777006" y="5673766"/>
                <a:ext cx="103298" cy="43764"/>
                <a:chOff x="227" y="3339"/>
                <a:chExt cx="90" cy="68"/>
              </a:xfrm>
              <a:solidFill>
                <a:srgbClr val="74B42F"/>
              </a:solidFill>
            </p:grpSpPr>
            <p:sp>
              <p:nvSpPr>
                <p:cNvPr id="1264" name="Arc 56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65" name="Arc 56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04" name="Group 568"/>
              <p:cNvGrpSpPr>
                <a:grpSpLocks/>
              </p:cNvGrpSpPr>
              <p:nvPr/>
            </p:nvGrpSpPr>
            <p:grpSpPr bwMode="auto">
              <a:xfrm rot="21574922">
                <a:off x="1880302" y="5628098"/>
                <a:ext cx="103296" cy="43764"/>
                <a:chOff x="227" y="3339"/>
                <a:chExt cx="90" cy="68"/>
              </a:xfrm>
              <a:solidFill>
                <a:srgbClr val="74B42F"/>
              </a:solidFill>
            </p:grpSpPr>
            <p:sp>
              <p:nvSpPr>
                <p:cNvPr id="1262" name="Arc 56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63" name="Arc 57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05" name="Arc 571"/>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06" name="Arc 572"/>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07" name="Group 573"/>
              <p:cNvGrpSpPr>
                <a:grpSpLocks/>
              </p:cNvGrpSpPr>
              <p:nvPr/>
            </p:nvGrpSpPr>
            <p:grpSpPr bwMode="auto">
              <a:xfrm rot="21574922">
                <a:off x="1677335" y="5727046"/>
                <a:ext cx="103296" cy="43764"/>
                <a:chOff x="227" y="3339"/>
                <a:chExt cx="90" cy="68"/>
              </a:xfrm>
              <a:solidFill>
                <a:srgbClr val="74B42F"/>
              </a:solidFill>
            </p:grpSpPr>
            <p:sp>
              <p:nvSpPr>
                <p:cNvPr id="1260" name="Arc 5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61" name="Arc 5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08" name="Group 576"/>
              <p:cNvGrpSpPr>
                <a:grpSpLocks/>
              </p:cNvGrpSpPr>
              <p:nvPr/>
            </p:nvGrpSpPr>
            <p:grpSpPr bwMode="auto">
              <a:xfrm rot="21574922" flipV="1">
                <a:off x="1782443" y="5770810"/>
                <a:ext cx="103296" cy="43765"/>
                <a:chOff x="227" y="3339"/>
                <a:chExt cx="90" cy="68"/>
              </a:xfrm>
              <a:solidFill>
                <a:srgbClr val="74B42F"/>
              </a:solidFill>
            </p:grpSpPr>
            <p:sp>
              <p:nvSpPr>
                <p:cNvPr id="1258" name="Arc 5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59" name="Arc 5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09" name="Group 579"/>
              <p:cNvGrpSpPr>
                <a:grpSpLocks/>
              </p:cNvGrpSpPr>
              <p:nvPr/>
            </p:nvGrpSpPr>
            <p:grpSpPr bwMode="auto">
              <a:xfrm rot="21574922">
                <a:off x="1885738" y="5725142"/>
                <a:ext cx="103298" cy="43765"/>
                <a:chOff x="227" y="3339"/>
                <a:chExt cx="90" cy="68"/>
              </a:xfrm>
              <a:solidFill>
                <a:srgbClr val="74B42F"/>
              </a:solidFill>
            </p:grpSpPr>
            <p:sp>
              <p:nvSpPr>
                <p:cNvPr id="1256" name="Arc 58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57" name="Arc 58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10" name="Arc 582"/>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11" name="Arc 583"/>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12" name="Group 584"/>
              <p:cNvGrpSpPr>
                <a:grpSpLocks/>
              </p:cNvGrpSpPr>
              <p:nvPr/>
            </p:nvGrpSpPr>
            <p:grpSpPr bwMode="auto">
              <a:xfrm rot="21574922">
                <a:off x="1680959" y="5824089"/>
                <a:ext cx="103296" cy="43765"/>
                <a:chOff x="227" y="3339"/>
                <a:chExt cx="90" cy="68"/>
              </a:xfrm>
              <a:solidFill>
                <a:srgbClr val="74B42F"/>
              </a:solidFill>
            </p:grpSpPr>
            <p:sp>
              <p:nvSpPr>
                <p:cNvPr id="1254" name="Arc 58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55" name="Arc 58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13" name="Group 587"/>
              <p:cNvGrpSpPr>
                <a:grpSpLocks/>
              </p:cNvGrpSpPr>
              <p:nvPr/>
            </p:nvGrpSpPr>
            <p:grpSpPr bwMode="auto">
              <a:xfrm rot="21574922" flipV="1">
                <a:off x="1786067" y="5867856"/>
                <a:ext cx="103296" cy="43764"/>
                <a:chOff x="227" y="3339"/>
                <a:chExt cx="90" cy="68"/>
              </a:xfrm>
              <a:solidFill>
                <a:srgbClr val="74B42F"/>
              </a:solidFill>
            </p:grpSpPr>
            <p:sp>
              <p:nvSpPr>
                <p:cNvPr id="1252" name="Arc 58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53" name="Arc 58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14" name="Group 590"/>
              <p:cNvGrpSpPr>
                <a:grpSpLocks/>
              </p:cNvGrpSpPr>
              <p:nvPr/>
            </p:nvGrpSpPr>
            <p:grpSpPr bwMode="auto">
              <a:xfrm rot="21574922">
                <a:off x="1889363" y="5822188"/>
                <a:ext cx="103298" cy="43764"/>
                <a:chOff x="227" y="3339"/>
                <a:chExt cx="90" cy="68"/>
              </a:xfrm>
              <a:solidFill>
                <a:srgbClr val="74B42F"/>
              </a:solidFill>
            </p:grpSpPr>
            <p:sp>
              <p:nvSpPr>
                <p:cNvPr id="1250" name="Arc 59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51" name="Arc 59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15" name="Arc 593"/>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16" name="Arc 594"/>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17" name="Group 595"/>
              <p:cNvGrpSpPr>
                <a:grpSpLocks/>
              </p:cNvGrpSpPr>
              <p:nvPr/>
            </p:nvGrpSpPr>
            <p:grpSpPr bwMode="auto">
              <a:xfrm rot="21574922">
                <a:off x="1256902" y="5630001"/>
                <a:ext cx="103296" cy="43765"/>
                <a:chOff x="227" y="3339"/>
                <a:chExt cx="90" cy="68"/>
              </a:xfrm>
              <a:solidFill>
                <a:srgbClr val="74B42F"/>
              </a:solidFill>
            </p:grpSpPr>
            <p:sp>
              <p:nvSpPr>
                <p:cNvPr id="1248" name="Arc 5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49" name="Arc 5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18" name="Group 598"/>
              <p:cNvGrpSpPr>
                <a:grpSpLocks/>
              </p:cNvGrpSpPr>
              <p:nvPr/>
            </p:nvGrpSpPr>
            <p:grpSpPr bwMode="auto">
              <a:xfrm rot="21574922" flipV="1">
                <a:off x="1362010" y="5673766"/>
                <a:ext cx="103296" cy="43764"/>
                <a:chOff x="227" y="3339"/>
                <a:chExt cx="90" cy="68"/>
              </a:xfrm>
              <a:solidFill>
                <a:srgbClr val="74B42F"/>
              </a:solidFill>
            </p:grpSpPr>
            <p:sp>
              <p:nvSpPr>
                <p:cNvPr id="1246" name="Arc 5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47" name="Arc 6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19" name="Group 601"/>
              <p:cNvGrpSpPr>
                <a:grpSpLocks/>
              </p:cNvGrpSpPr>
              <p:nvPr/>
            </p:nvGrpSpPr>
            <p:grpSpPr bwMode="auto">
              <a:xfrm rot="21574922">
                <a:off x="1465306" y="5628098"/>
                <a:ext cx="103298" cy="43764"/>
                <a:chOff x="227" y="3339"/>
                <a:chExt cx="90" cy="68"/>
              </a:xfrm>
              <a:solidFill>
                <a:srgbClr val="74B42F"/>
              </a:solidFill>
            </p:grpSpPr>
            <p:sp>
              <p:nvSpPr>
                <p:cNvPr id="1244" name="Arc 6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45" name="Arc 6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20" name="Arc 604"/>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21" name="Arc 605"/>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22" name="Group 606"/>
              <p:cNvGrpSpPr>
                <a:grpSpLocks/>
              </p:cNvGrpSpPr>
              <p:nvPr/>
            </p:nvGrpSpPr>
            <p:grpSpPr bwMode="auto">
              <a:xfrm rot="21574922">
                <a:off x="1262339" y="5727046"/>
                <a:ext cx="103298" cy="43764"/>
                <a:chOff x="227" y="3339"/>
                <a:chExt cx="90" cy="68"/>
              </a:xfrm>
              <a:solidFill>
                <a:srgbClr val="74B42F"/>
              </a:solidFill>
            </p:grpSpPr>
            <p:sp>
              <p:nvSpPr>
                <p:cNvPr id="1242" name="Arc 6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43" name="Arc 6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23" name="Group 609"/>
              <p:cNvGrpSpPr>
                <a:grpSpLocks/>
              </p:cNvGrpSpPr>
              <p:nvPr/>
            </p:nvGrpSpPr>
            <p:grpSpPr bwMode="auto">
              <a:xfrm rot="21574922" flipV="1">
                <a:off x="1367446" y="5770810"/>
                <a:ext cx="103298" cy="43765"/>
                <a:chOff x="227" y="3339"/>
                <a:chExt cx="90" cy="68"/>
              </a:xfrm>
              <a:solidFill>
                <a:srgbClr val="74B42F"/>
              </a:solidFill>
            </p:grpSpPr>
            <p:sp>
              <p:nvSpPr>
                <p:cNvPr id="1240" name="Arc 6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41" name="Arc 6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24" name="Group 612"/>
              <p:cNvGrpSpPr>
                <a:grpSpLocks/>
              </p:cNvGrpSpPr>
              <p:nvPr/>
            </p:nvGrpSpPr>
            <p:grpSpPr bwMode="auto">
              <a:xfrm rot="21574922">
                <a:off x="1470743" y="5725142"/>
                <a:ext cx="103296" cy="43765"/>
                <a:chOff x="227" y="3339"/>
                <a:chExt cx="90" cy="68"/>
              </a:xfrm>
              <a:solidFill>
                <a:srgbClr val="74B42F"/>
              </a:solidFill>
            </p:grpSpPr>
            <p:sp>
              <p:nvSpPr>
                <p:cNvPr id="1238" name="Arc 6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39" name="Arc 6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25" name="Arc 615"/>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26" name="Arc 616"/>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1227" name="Group 617"/>
              <p:cNvGrpSpPr>
                <a:grpSpLocks/>
              </p:cNvGrpSpPr>
              <p:nvPr/>
            </p:nvGrpSpPr>
            <p:grpSpPr bwMode="auto">
              <a:xfrm rot="21574922">
                <a:off x="1265964" y="5824089"/>
                <a:ext cx="103298" cy="43765"/>
                <a:chOff x="227" y="3339"/>
                <a:chExt cx="90" cy="68"/>
              </a:xfrm>
              <a:solidFill>
                <a:srgbClr val="74B42F"/>
              </a:solidFill>
            </p:grpSpPr>
            <p:sp>
              <p:nvSpPr>
                <p:cNvPr id="1236" name="Arc 6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37" name="Arc 6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28" name="Group 620"/>
              <p:cNvGrpSpPr>
                <a:grpSpLocks/>
              </p:cNvGrpSpPr>
              <p:nvPr/>
            </p:nvGrpSpPr>
            <p:grpSpPr bwMode="auto">
              <a:xfrm rot="21574922" flipV="1">
                <a:off x="1371071" y="5867856"/>
                <a:ext cx="103298" cy="43764"/>
                <a:chOff x="227" y="3339"/>
                <a:chExt cx="90" cy="68"/>
              </a:xfrm>
              <a:solidFill>
                <a:srgbClr val="74B42F"/>
              </a:solidFill>
            </p:grpSpPr>
            <p:sp>
              <p:nvSpPr>
                <p:cNvPr id="1234" name="Arc 6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35" name="Arc 6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1229" name="Group 623"/>
              <p:cNvGrpSpPr>
                <a:grpSpLocks/>
              </p:cNvGrpSpPr>
              <p:nvPr/>
            </p:nvGrpSpPr>
            <p:grpSpPr bwMode="auto">
              <a:xfrm rot="21574922">
                <a:off x="1474367" y="5822188"/>
                <a:ext cx="103296" cy="43764"/>
                <a:chOff x="227" y="3339"/>
                <a:chExt cx="90" cy="68"/>
              </a:xfrm>
              <a:solidFill>
                <a:srgbClr val="74B42F"/>
              </a:solidFill>
            </p:grpSpPr>
            <p:sp>
              <p:nvSpPr>
                <p:cNvPr id="1232" name="Arc 6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33" name="Arc 6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1230" name="Arc 626"/>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1231" name="Arc 627"/>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cxnSp>
          <p:nvCxnSpPr>
            <p:cNvPr id="1392" name="Gerade Verbindung 1391"/>
            <p:cNvCxnSpPr>
              <a:endCxn id="1201" idx="3"/>
            </p:cNvCxnSpPr>
            <p:nvPr/>
          </p:nvCxnSpPr>
          <p:spPr>
            <a:xfrm rot="10800000">
              <a:off x="6294679" y="5497549"/>
              <a:ext cx="324784" cy="79443"/>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399" name="Gruppieren 1398"/>
          <p:cNvGrpSpPr/>
          <p:nvPr/>
        </p:nvGrpSpPr>
        <p:grpSpPr>
          <a:xfrm>
            <a:off x="5412694" y="6082850"/>
            <a:ext cx="504517" cy="399070"/>
            <a:chOff x="5412694" y="5990384"/>
            <a:chExt cx="504517" cy="399070"/>
          </a:xfrm>
        </p:grpSpPr>
        <p:grpSp>
          <p:nvGrpSpPr>
            <p:cNvPr id="517" name="Gruppieren 516"/>
            <p:cNvGrpSpPr>
              <a:grpSpLocks noChangeAspect="1"/>
            </p:cNvGrpSpPr>
            <p:nvPr/>
          </p:nvGrpSpPr>
          <p:grpSpPr>
            <a:xfrm>
              <a:off x="5412694" y="6036668"/>
              <a:ext cx="504517" cy="352786"/>
              <a:chOff x="1256902" y="5323644"/>
              <a:chExt cx="840861" cy="587976"/>
            </a:xfrm>
          </p:grpSpPr>
          <p:sp>
            <p:nvSpPr>
              <p:cNvPr id="519" name="Rectangle 494"/>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20" name="Group 495"/>
              <p:cNvGrpSpPr>
                <a:grpSpLocks/>
              </p:cNvGrpSpPr>
              <p:nvPr/>
            </p:nvGrpSpPr>
            <p:grpSpPr bwMode="auto">
              <a:xfrm rot="21574922">
                <a:off x="1671898" y="5630001"/>
                <a:ext cx="103298" cy="43765"/>
                <a:chOff x="227" y="3339"/>
                <a:chExt cx="90" cy="68"/>
              </a:xfrm>
              <a:solidFill>
                <a:srgbClr val="74B42F"/>
              </a:solidFill>
            </p:grpSpPr>
            <p:sp>
              <p:nvSpPr>
                <p:cNvPr id="651" name="Arc 4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52" name="Arc 4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21" name="Group 498"/>
              <p:cNvGrpSpPr>
                <a:grpSpLocks/>
              </p:cNvGrpSpPr>
              <p:nvPr/>
            </p:nvGrpSpPr>
            <p:grpSpPr bwMode="auto">
              <a:xfrm rot="21574922" flipV="1">
                <a:off x="1777006" y="5673766"/>
                <a:ext cx="103298" cy="43764"/>
                <a:chOff x="227" y="3339"/>
                <a:chExt cx="90" cy="68"/>
              </a:xfrm>
              <a:solidFill>
                <a:srgbClr val="74B42F"/>
              </a:solidFill>
            </p:grpSpPr>
            <p:sp>
              <p:nvSpPr>
                <p:cNvPr id="649" name="Arc 4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50" name="Arc 5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22" name="Group 501"/>
              <p:cNvGrpSpPr>
                <a:grpSpLocks/>
              </p:cNvGrpSpPr>
              <p:nvPr/>
            </p:nvGrpSpPr>
            <p:grpSpPr bwMode="auto">
              <a:xfrm rot="21574922">
                <a:off x="1880302" y="5628098"/>
                <a:ext cx="103296" cy="43764"/>
                <a:chOff x="227" y="3339"/>
                <a:chExt cx="90" cy="68"/>
              </a:xfrm>
              <a:solidFill>
                <a:srgbClr val="74B42F"/>
              </a:solidFill>
            </p:grpSpPr>
            <p:sp>
              <p:nvSpPr>
                <p:cNvPr id="647" name="Arc 5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48" name="Arc 5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23" name="Arc 504"/>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24" name="Arc 505"/>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25" name="Group 506"/>
              <p:cNvGrpSpPr>
                <a:grpSpLocks/>
              </p:cNvGrpSpPr>
              <p:nvPr/>
            </p:nvGrpSpPr>
            <p:grpSpPr bwMode="auto">
              <a:xfrm rot="21574922">
                <a:off x="1677335" y="5727046"/>
                <a:ext cx="103296" cy="43764"/>
                <a:chOff x="227" y="3339"/>
                <a:chExt cx="90" cy="68"/>
              </a:xfrm>
              <a:solidFill>
                <a:srgbClr val="74B42F"/>
              </a:solidFill>
            </p:grpSpPr>
            <p:sp>
              <p:nvSpPr>
                <p:cNvPr id="645" name="Arc 5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46" name="Arc 5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26" name="Group 509"/>
              <p:cNvGrpSpPr>
                <a:grpSpLocks/>
              </p:cNvGrpSpPr>
              <p:nvPr/>
            </p:nvGrpSpPr>
            <p:grpSpPr bwMode="auto">
              <a:xfrm rot="21574922" flipV="1">
                <a:off x="1782443" y="5770810"/>
                <a:ext cx="103296" cy="43765"/>
                <a:chOff x="227" y="3339"/>
                <a:chExt cx="90" cy="68"/>
              </a:xfrm>
              <a:solidFill>
                <a:srgbClr val="74B42F"/>
              </a:solidFill>
            </p:grpSpPr>
            <p:sp>
              <p:nvSpPr>
                <p:cNvPr id="643" name="Arc 5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44" name="Arc 5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27" name="Group 512"/>
              <p:cNvGrpSpPr>
                <a:grpSpLocks/>
              </p:cNvGrpSpPr>
              <p:nvPr/>
            </p:nvGrpSpPr>
            <p:grpSpPr bwMode="auto">
              <a:xfrm rot="21574922">
                <a:off x="1885738" y="5725142"/>
                <a:ext cx="103298" cy="43765"/>
                <a:chOff x="227" y="3339"/>
                <a:chExt cx="90" cy="68"/>
              </a:xfrm>
              <a:solidFill>
                <a:srgbClr val="74B42F"/>
              </a:solidFill>
            </p:grpSpPr>
            <p:sp>
              <p:nvSpPr>
                <p:cNvPr id="641" name="Arc 5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42" name="Arc 5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28" name="Arc 515"/>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29" name="Arc 516"/>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30" name="Group 517"/>
              <p:cNvGrpSpPr>
                <a:grpSpLocks/>
              </p:cNvGrpSpPr>
              <p:nvPr/>
            </p:nvGrpSpPr>
            <p:grpSpPr bwMode="auto">
              <a:xfrm rot="21574922">
                <a:off x="1680959" y="5824089"/>
                <a:ext cx="103296" cy="43765"/>
                <a:chOff x="227" y="3339"/>
                <a:chExt cx="90" cy="68"/>
              </a:xfrm>
              <a:solidFill>
                <a:srgbClr val="74B42F"/>
              </a:solidFill>
            </p:grpSpPr>
            <p:sp>
              <p:nvSpPr>
                <p:cNvPr id="639" name="Arc 5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40" name="Arc 5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31" name="Group 520"/>
              <p:cNvGrpSpPr>
                <a:grpSpLocks/>
              </p:cNvGrpSpPr>
              <p:nvPr/>
            </p:nvGrpSpPr>
            <p:grpSpPr bwMode="auto">
              <a:xfrm rot="21574922" flipV="1">
                <a:off x="1786067" y="5867856"/>
                <a:ext cx="103296" cy="43764"/>
                <a:chOff x="227" y="3339"/>
                <a:chExt cx="90" cy="68"/>
              </a:xfrm>
              <a:solidFill>
                <a:srgbClr val="74B42F"/>
              </a:solidFill>
            </p:grpSpPr>
            <p:sp>
              <p:nvSpPr>
                <p:cNvPr id="637" name="Arc 5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38" name="Arc 5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32" name="Group 523"/>
              <p:cNvGrpSpPr>
                <a:grpSpLocks/>
              </p:cNvGrpSpPr>
              <p:nvPr/>
            </p:nvGrpSpPr>
            <p:grpSpPr bwMode="auto">
              <a:xfrm rot="21574922">
                <a:off x="1889363" y="5822188"/>
                <a:ext cx="103298" cy="43764"/>
                <a:chOff x="227" y="3339"/>
                <a:chExt cx="90" cy="68"/>
              </a:xfrm>
              <a:solidFill>
                <a:srgbClr val="74B42F"/>
              </a:solidFill>
            </p:grpSpPr>
            <p:sp>
              <p:nvSpPr>
                <p:cNvPr id="635" name="Arc 5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36" name="Arc 5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33" name="Arc 526"/>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34" name="Arc 527"/>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35" name="Group 528"/>
              <p:cNvGrpSpPr>
                <a:grpSpLocks/>
              </p:cNvGrpSpPr>
              <p:nvPr/>
            </p:nvGrpSpPr>
            <p:grpSpPr bwMode="auto">
              <a:xfrm rot="21574922">
                <a:off x="1256902" y="5630001"/>
                <a:ext cx="103296" cy="43765"/>
                <a:chOff x="227" y="3339"/>
                <a:chExt cx="90" cy="68"/>
              </a:xfrm>
              <a:solidFill>
                <a:srgbClr val="74B42F"/>
              </a:solidFill>
            </p:grpSpPr>
            <p:sp>
              <p:nvSpPr>
                <p:cNvPr id="633" name="Arc 52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34" name="Arc 53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36" name="Group 531"/>
              <p:cNvGrpSpPr>
                <a:grpSpLocks/>
              </p:cNvGrpSpPr>
              <p:nvPr/>
            </p:nvGrpSpPr>
            <p:grpSpPr bwMode="auto">
              <a:xfrm rot="21574922" flipV="1">
                <a:off x="1362010" y="5673766"/>
                <a:ext cx="103296" cy="43764"/>
                <a:chOff x="227" y="3339"/>
                <a:chExt cx="90" cy="68"/>
              </a:xfrm>
              <a:solidFill>
                <a:srgbClr val="74B42F"/>
              </a:solidFill>
            </p:grpSpPr>
            <p:sp>
              <p:nvSpPr>
                <p:cNvPr id="631" name="Arc 53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32" name="Arc 53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37" name="Group 534"/>
              <p:cNvGrpSpPr>
                <a:grpSpLocks/>
              </p:cNvGrpSpPr>
              <p:nvPr/>
            </p:nvGrpSpPr>
            <p:grpSpPr bwMode="auto">
              <a:xfrm rot="21574922">
                <a:off x="1465306" y="5628098"/>
                <a:ext cx="103298" cy="43764"/>
                <a:chOff x="227" y="3339"/>
                <a:chExt cx="90" cy="68"/>
              </a:xfrm>
              <a:solidFill>
                <a:srgbClr val="74B42F"/>
              </a:solidFill>
            </p:grpSpPr>
            <p:sp>
              <p:nvSpPr>
                <p:cNvPr id="629" name="Arc 5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30" name="Arc 5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38" name="Arc 537"/>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39" name="Arc 538"/>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40" name="Group 539"/>
              <p:cNvGrpSpPr>
                <a:grpSpLocks/>
              </p:cNvGrpSpPr>
              <p:nvPr/>
            </p:nvGrpSpPr>
            <p:grpSpPr bwMode="auto">
              <a:xfrm rot="21574922">
                <a:off x="1262339" y="5727046"/>
                <a:ext cx="103298" cy="43764"/>
                <a:chOff x="227" y="3339"/>
                <a:chExt cx="90" cy="68"/>
              </a:xfrm>
              <a:solidFill>
                <a:srgbClr val="74B42F"/>
              </a:solidFill>
            </p:grpSpPr>
            <p:sp>
              <p:nvSpPr>
                <p:cNvPr id="627" name="Arc 54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28" name="Arc 54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41" name="Group 542"/>
              <p:cNvGrpSpPr>
                <a:grpSpLocks/>
              </p:cNvGrpSpPr>
              <p:nvPr/>
            </p:nvGrpSpPr>
            <p:grpSpPr bwMode="auto">
              <a:xfrm rot="21574922" flipV="1">
                <a:off x="1367446" y="5770810"/>
                <a:ext cx="103298" cy="43765"/>
                <a:chOff x="227" y="3339"/>
                <a:chExt cx="90" cy="68"/>
              </a:xfrm>
              <a:solidFill>
                <a:srgbClr val="74B42F"/>
              </a:solidFill>
            </p:grpSpPr>
            <p:sp>
              <p:nvSpPr>
                <p:cNvPr id="625" name="Arc 54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26" name="Arc 54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42" name="Group 545"/>
              <p:cNvGrpSpPr>
                <a:grpSpLocks/>
              </p:cNvGrpSpPr>
              <p:nvPr/>
            </p:nvGrpSpPr>
            <p:grpSpPr bwMode="auto">
              <a:xfrm rot="21574922">
                <a:off x="1470743" y="5725142"/>
                <a:ext cx="103296" cy="43765"/>
                <a:chOff x="227" y="3339"/>
                <a:chExt cx="90" cy="68"/>
              </a:xfrm>
              <a:solidFill>
                <a:srgbClr val="74B42F"/>
              </a:solidFill>
            </p:grpSpPr>
            <p:sp>
              <p:nvSpPr>
                <p:cNvPr id="623" name="Arc 54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24" name="Arc 54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43" name="Arc 548"/>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44" name="Arc 549"/>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45" name="Group 550"/>
              <p:cNvGrpSpPr>
                <a:grpSpLocks/>
              </p:cNvGrpSpPr>
              <p:nvPr/>
            </p:nvGrpSpPr>
            <p:grpSpPr bwMode="auto">
              <a:xfrm rot="21574922">
                <a:off x="1265964" y="5824089"/>
                <a:ext cx="103298" cy="43765"/>
                <a:chOff x="227" y="3339"/>
                <a:chExt cx="90" cy="68"/>
              </a:xfrm>
              <a:solidFill>
                <a:srgbClr val="74B42F"/>
              </a:solidFill>
            </p:grpSpPr>
            <p:sp>
              <p:nvSpPr>
                <p:cNvPr id="621" name="Arc 5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22" name="Arc 5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46" name="Group 553"/>
              <p:cNvGrpSpPr>
                <a:grpSpLocks/>
              </p:cNvGrpSpPr>
              <p:nvPr/>
            </p:nvGrpSpPr>
            <p:grpSpPr bwMode="auto">
              <a:xfrm rot="21574922" flipV="1">
                <a:off x="1371071" y="5867856"/>
                <a:ext cx="103298" cy="43764"/>
                <a:chOff x="227" y="3339"/>
                <a:chExt cx="90" cy="68"/>
              </a:xfrm>
              <a:solidFill>
                <a:srgbClr val="74B42F"/>
              </a:solidFill>
            </p:grpSpPr>
            <p:sp>
              <p:nvSpPr>
                <p:cNvPr id="619" name="Arc 55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20" name="Arc 55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47" name="Group 556"/>
              <p:cNvGrpSpPr>
                <a:grpSpLocks/>
              </p:cNvGrpSpPr>
              <p:nvPr/>
            </p:nvGrpSpPr>
            <p:grpSpPr bwMode="auto">
              <a:xfrm rot="21574922">
                <a:off x="1474367" y="5822188"/>
                <a:ext cx="103296" cy="43764"/>
                <a:chOff x="227" y="3339"/>
                <a:chExt cx="90" cy="68"/>
              </a:xfrm>
              <a:solidFill>
                <a:srgbClr val="74B42F"/>
              </a:solidFill>
            </p:grpSpPr>
            <p:sp>
              <p:nvSpPr>
                <p:cNvPr id="617" name="Arc 55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18" name="Arc 55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48" name="Arc 559"/>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49" name="Arc 560"/>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50" name="Rectangle 561"/>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51" name="Group 562"/>
              <p:cNvGrpSpPr>
                <a:grpSpLocks/>
              </p:cNvGrpSpPr>
              <p:nvPr/>
            </p:nvGrpSpPr>
            <p:grpSpPr bwMode="auto">
              <a:xfrm rot="21574922">
                <a:off x="1671898" y="5630001"/>
                <a:ext cx="103298" cy="43765"/>
                <a:chOff x="227" y="3339"/>
                <a:chExt cx="90" cy="68"/>
              </a:xfrm>
              <a:solidFill>
                <a:srgbClr val="74B42F"/>
              </a:solidFill>
            </p:grpSpPr>
            <p:sp>
              <p:nvSpPr>
                <p:cNvPr id="615" name="Arc 56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16" name="Arc 56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52" name="Group 565"/>
              <p:cNvGrpSpPr>
                <a:grpSpLocks/>
              </p:cNvGrpSpPr>
              <p:nvPr/>
            </p:nvGrpSpPr>
            <p:grpSpPr bwMode="auto">
              <a:xfrm rot="21574922" flipV="1">
                <a:off x="1777006" y="5673766"/>
                <a:ext cx="103298" cy="43764"/>
                <a:chOff x="227" y="3339"/>
                <a:chExt cx="90" cy="68"/>
              </a:xfrm>
              <a:solidFill>
                <a:srgbClr val="74B42F"/>
              </a:solidFill>
            </p:grpSpPr>
            <p:sp>
              <p:nvSpPr>
                <p:cNvPr id="613" name="Arc 56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14" name="Arc 56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53" name="Group 568"/>
              <p:cNvGrpSpPr>
                <a:grpSpLocks/>
              </p:cNvGrpSpPr>
              <p:nvPr/>
            </p:nvGrpSpPr>
            <p:grpSpPr bwMode="auto">
              <a:xfrm rot="21574922">
                <a:off x="1880302" y="5628098"/>
                <a:ext cx="103296" cy="43764"/>
                <a:chOff x="227" y="3339"/>
                <a:chExt cx="90" cy="68"/>
              </a:xfrm>
              <a:solidFill>
                <a:srgbClr val="74B42F"/>
              </a:solidFill>
            </p:grpSpPr>
            <p:sp>
              <p:nvSpPr>
                <p:cNvPr id="611" name="Arc 56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12" name="Arc 57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54" name="Arc 571"/>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55" name="Arc 572"/>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56" name="Group 573"/>
              <p:cNvGrpSpPr>
                <a:grpSpLocks/>
              </p:cNvGrpSpPr>
              <p:nvPr/>
            </p:nvGrpSpPr>
            <p:grpSpPr bwMode="auto">
              <a:xfrm rot="21574922">
                <a:off x="1677335" y="5727046"/>
                <a:ext cx="103296" cy="43764"/>
                <a:chOff x="227" y="3339"/>
                <a:chExt cx="90" cy="68"/>
              </a:xfrm>
              <a:solidFill>
                <a:srgbClr val="74B42F"/>
              </a:solidFill>
            </p:grpSpPr>
            <p:sp>
              <p:nvSpPr>
                <p:cNvPr id="609" name="Arc 5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10" name="Arc 5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57" name="Group 576"/>
              <p:cNvGrpSpPr>
                <a:grpSpLocks/>
              </p:cNvGrpSpPr>
              <p:nvPr/>
            </p:nvGrpSpPr>
            <p:grpSpPr bwMode="auto">
              <a:xfrm rot="21574922" flipV="1">
                <a:off x="1782443" y="5770810"/>
                <a:ext cx="103296" cy="43765"/>
                <a:chOff x="227" y="3339"/>
                <a:chExt cx="90" cy="68"/>
              </a:xfrm>
              <a:solidFill>
                <a:srgbClr val="74B42F"/>
              </a:solidFill>
            </p:grpSpPr>
            <p:sp>
              <p:nvSpPr>
                <p:cNvPr id="607" name="Arc 5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08" name="Arc 5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58" name="Group 579"/>
              <p:cNvGrpSpPr>
                <a:grpSpLocks/>
              </p:cNvGrpSpPr>
              <p:nvPr/>
            </p:nvGrpSpPr>
            <p:grpSpPr bwMode="auto">
              <a:xfrm rot="21574922">
                <a:off x="1885738" y="5725142"/>
                <a:ext cx="103298" cy="43765"/>
                <a:chOff x="227" y="3339"/>
                <a:chExt cx="90" cy="68"/>
              </a:xfrm>
              <a:solidFill>
                <a:srgbClr val="74B42F"/>
              </a:solidFill>
            </p:grpSpPr>
            <p:sp>
              <p:nvSpPr>
                <p:cNvPr id="605" name="Arc 58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06" name="Arc 58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59" name="Arc 582"/>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60" name="Arc 583"/>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61" name="Group 584"/>
              <p:cNvGrpSpPr>
                <a:grpSpLocks/>
              </p:cNvGrpSpPr>
              <p:nvPr/>
            </p:nvGrpSpPr>
            <p:grpSpPr bwMode="auto">
              <a:xfrm rot="21574922">
                <a:off x="1680959" y="5824089"/>
                <a:ext cx="103296" cy="43765"/>
                <a:chOff x="227" y="3339"/>
                <a:chExt cx="90" cy="68"/>
              </a:xfrm>
              <a:solidFill>
                <a:srgbClr val="74B42F"/>
              </a:solidFill>
            </p:grpSpPr>
            <p:sp>
              <p:nvSpPr>
                <p:cNvPr id="603" name="Arc 58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04" name="Arc 58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62" name="Group 587"/>
              <p:cNvGrpSpPr>
                <a:grpSpLocks/>
              </p:cNvGrpSpPr>
              <p:nvPr/>
            </p:nvGrpSpPr>
            <p:grpSpPr bwMode="auto">
              <a:xfrm rot="21574922" flipV="1">
                <a:off x="1786067" y="5867856"/>
                <a:ext cx="103296" cy="43764"/>
                <a:chOff x="227" y="3339"/>
                <a:chExt cx="90" cy="68"/>
              </a:xfrm>
              <a:solidFill>
                <a:srgbClr val="74B42F"/>
              </a:solidFill>
            </p:grpSpPr>
            <p:sp>
              <p:nvSpPr>
                <p:cNvPr id="601" name="Arc 58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02" name="Arc 58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63" name="Group 590"/>
              <p:cNvGrpSpPr>
                <a:grpSpLocks/>
              </p:cNvGrpSpPr>
              <p:nvPr/>
            </p:nvGrpSpPr>
            <p:grpSpPr bwMode="auto">
              <a:xfrm rot="21574922">
                <a:off x="1889363" y="5822188"/>
                <a:ext cx="103298" cy="43764"/>
                <a:chOff x="227" y="3339"/>
                <a:chExt cx="90" cy="68"/>
              </a:xfrm>
              <a:solidFill>
                <a:srgbClr val="74B42F"/>
              </a:solidFill>
            </p:grpSpPr>
            <p:sp>
              <p:nvSpPr>
                <p:cNvPr id="599" name="Arc 59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00" name="Arc 59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64" name="Arc 593"/>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65" name="Arc 594"/>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66" name="Group 595"/>
              <p:cNvGrpSpPr>
                <a:grpSpLocks/>
              </p:cNvGrpSpPr>
              <p:nvPr/>
            </p:nvGrpSpPr>
            <p:grpSpPr bwMode="auto">
              <a:xfrm rot="21574922">
                <a:off x="1256902" y="5630001"/>
                <a:ext cx="103296" cy="43765"/>
                <a:chOff x="227" y="3339"/>
                <a:chExt cx="90" cy="68"/>
              </a:xfrm>
              <a:solidFill>
                <a:srgbClr val="74B42F"/>
              </a:solidFill>
            </p:grpSpPr>
            <p:sp>
              <p:nvSpPr>
                <p:cNvPr id="597" name="Arc 5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98" name="Arc 5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67" name="Group 598"/>
              <p:cNvGrpSpPr>
                <a:grpSpLocks/>
              </p:cNvGrpSpPr>
              <p:nvPr/>
            </p:nvGrpSpPr>
            <p:grpSpPr bwMode="auto">
              <a:xfrm rot="21574922" flipV="1">
                <a:off x="1362010" y="5673766"/>
                <a:ext cx="103296" cy="43764"/>
                <a:chOff x="227" y="3339"/>
                <a:chExt cx="90" cy="68"/>
              </a:xfrm>
              <a:solidFill>
                <a:srgbClr val="74B42F"/>
              </a:solidFill>
            </p:grpSpPr>
            <p:sp>
              <p:nvSpPr>
                <p:cNvPr id="595" name="Arc 5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96" name="Arc 6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68" name="Group 601"/>
              <p:cNvGrpSpPr>
                <a:grpSpLocks/>
              </p:cNvGrpSpPr>
              <p:nvPr/>
            </p:nvGrpSpPr>
            <p:grpSpPr bwMode="auto">
              <a:xfrm rot="21574922">
                <a:off x="1465306" y="5628098"/>
                <a:ext cx="103298" cy="43764"/>
                <a:chOff x="227" y="3339"/>
                <a:chExt cx="90" cy="68"/>
              </a:xfrm>
              <a:solidFill>
                <a:srgbClr val="74B42F"/>
              </a:solidFill>
            </p:grpSpPr>
            <p:sp>
              <p:nvSpPr>
                <p:cNvPr id="593" name="Arc 6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94" name="Arc 6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69" name="Arc 604"/>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70" name="Arc 605"/>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71" name="Group 606"/>
              <p:cNvGrpSpPr>
                <a:grpSpLocks/>
              </p:cNvGrpSpPr>
              <p:nvPr/>
            </p:nvGrpSpPr>
            <p:grpSpPr bwMode="auto">
              <a:xfrm rot="21574922">
                <a:off x="1262339" y="5727046"/>
                <a:ext cx="103298" cy="43764"/>
                <a:chOff x="227" y="3339"/>
                <a:chExt cx="90" cy="68"/>
              </a:xfrm>
              <a:solidFill>
                <a:srgbClr val="74B42F"/>
              </a:solidFill>
            </p:grpSpPr>
            <p:sp>
              <p:nvSpPr>
                <p:cNvPr id="591" name="Arc 6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92" name="Arc 6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72" name="Group 609"/>
              <p:cNvGrpSpPr>
                <a:grpSpLocks/>
              </p:cNvGrpSpPr>
              <p:nvPr/>
            </p:nvGrpSpPr>
            <p:grpSpPr bwMode="auto">
              <a:xfrm rot="21574922" flipV="1">
                <a:off x="1367446" y="5770810"/>
                <a:ext cx="103298" cy="43765"/>
                <a:chOff x="227" y="3339"/>
                <a:chExt cx="90" cy="68"/>
              </a:xfrm>
              <a:solidFill>
                <a:srgbClr val="74B42F"/>
              </a:solidFill>
            </p:grpSpPr>
            <p:sp>
              <p:nvSpPr>
                <p:cNvPr id="589" name="Arc 6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90" name="Arc 6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73" name="Group 612"/>
              <p:cNvGrpSpPr>
                <a:grpSpLocks/>
              </p:cNvGrpSpPr>
              <p:nvPr/>
            </p:nvGrpSpPr>
            <p:grpSpPr bwMode="auto">
              <a:xfrm rot="21574922">
                <a:off x="1470743" y="5725142"/>
                <a:ext cx="103296" cy="43765"/>
                <a:chOff x="227" y="3339"/>
                <a:chExt cx="90" cy="68"/>
              </a:xfrm>
              <a:solidFill>
                <a:srgbClr val="74B42F"/>
              </a:solidFill>
            </p:grpSpPr>
            <p:sp>
              <p:nvSpPr>
                <p:cNvPr id="587" name="Arc 6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88" name="Arc 6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74" name="Arc 615"/>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75" name="Arc 616"/>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576" name="Group 617"/>
              <p:cNvGrpSpPr>
                <a:grpSpLocks/>
              </p:cNvGrpSpPr>
              <p:nvPr/>
            </p:nvGrpSpPr>
            <p:grpSpPr bwMode="auto">
              <a:xfrm rot="21574922">
                <a:off x="1265964" y="5824089"/>
                <a:ext cx="103298" cy="43765"/>
                <a:chOff x="227" y="3339"/>
                <a:chExt cx="90" cy="68"/>
              </a:xfrm>
              <a:solidFill>
                <a:srgbClr val="74B42F"/>
              </a:solidFill>
            </p:grpSpPr>
            <p:sp>
              <p:nvSpPr>
                <p:cNvPr id="585" name="Arc 6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86" name="Arc 6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77" name="Group 620"/>
              <p:cNvGrpSpPr>
                <a:grpSpLocks/>
              </p:cNvGrpSpPr>
              <p:nvPr/>
            </p:nvGrpSpPr>
            <p:grpSpPr bwMode="auto">
              <a:xfrm rot="21574922" flipV="1">
                <a:off x="1371071" y="5867856"/>
                <a:ext cx="103298" cy="43764"/>
                <a:chOff x="227" y="3339"/>
                <a:chExt cx="90" cy="68"/>
              </a:xfrm>
              <a:solidFill>
                <a:srgbClr val="74B42F"/>
              </a:solidFill>
            </p:grpSpPr>
            <p:sp>
              <p:nvSpPr>
                <p:cNvPr id="583" name="Arc 6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84" name="Arc 6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578" name="Group 623"/>
              <p:cNvGrpSpPr>
                <a:grpSpLocks/>
              </p:cNvGrpSpPr>
              <p:nvPr/>
            </p:nvGrpSpPr>
            <p:grpSpPr bwMode="auto">
              <a:xfrm rot="21574922">
                <a:off x="1474367" y="5822188"/>
                <a:ext cx="103296" cy="43764"/>
                <a:chOff x="227" y="3339"/>
                <a:chExt cx="90" cy="68"/>
              </a:xfrm>
              <a:solidFill>
                <a:srgbClr val="74B42F"/>
              </a:solidFill>
            </p:grpSpPr>
            <p:sp>
              <p:nvSpPr>
                <p:cNvPr id="581" name="Arc 6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82" name="Arc 6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579" name="Arc 626"/>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580" name="Arc 627"/>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cxnSp>
          <p:nvCxnSpPr>
            <p:cNvPr id="1398" name="Gerade Verbindung 1397"/>
            <p:cNvCxnSpPr/>
            <p:nvPr/>
          </p:nvCxnSpPr>
          <p:spPr>
            <a:xfrm rot="5400000" flipH="1">
              <a:off x="5592697" y="6053659"/>
              <a:ext cx="126551" cy="2"/>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402" name="Gruppieren 1401"/>
          <p:cNvGrpSpPr/>
          <p:nvPr/>
        </p:nvGrpSpPr>
        <p:grpSpPr>
          <a:xfrm>
            <a:off x="5458638" y="4816873"/>
            <a:ext cx="504517" cy="460571"/>
            <a:chOff x="5458638" y="4724407"/>
            <a:chExt cx="504517" cy="460571"/>
          </a:xfrm>
        </p:grpSpPr>
        <p:grpSp>
          <p:nvGrpSpPr>
            <p:cNvPr id="653" name="Gruppieren 652"/>
            <p:cNvGrpSpPr>
              <a:grpSpLocks noChangeAspect="1"/>
            </p:cNvGrpSpPr>
            <p:nvPr/>
          </p:nvGrpSpPr>
          <p:grpSpPr>
            <a:xfrm>
              <a:off x="5458638" y="4724407"/>
              <a:ext cx="504517" cy="352786"/>
              <a:chOff x="1256902" y="5323644"/>
              <a:chExt cx="840861" cy="587976"/>
            </a:xfrm>
          </p:grpSpPr>
          <p:sp>
            <p:nvSpPr>
              <p:cNvPr id="655" name="Rectangle 494"/>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56" name="Group 495"/>
              <p:cNvGrpSpPr>
                <a:grpSpLocks/>
              </p:cNvGrpSpPr>
              <p:nvPr/>
            </p:nvGrpSpPr>
            <p:grpSpPr bwMode="auto">
              <a:xfrm rot="21574922">
                <a:off x="1671898" y="5630001"/>
                <a:ext cx="103298" cy="43765"/>
                <a:chOff x="227" y="3339"/>
                <a:chExt cx="90" cy="68"/>
              </a:xfrm>
              <a:solidFill>
                <a:srgbClr val="74B42F"/>
              </a:solidFill>
            </p:grpSpPr>
            <p:sp>
              <p:nvSpPr>
                <p:cNvPr id="787" name="Arc 4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88" name="Arc 4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57" name="Group 498"/>
              <p:cNvGrpSpPr>
                <a:grpSpLocks/>
              </p:cNvGrpSpPr>
              <p:nvPr/>
            </p:nvGrpSpPr>
            <p:grpSpPr bwMode="auto">
              <a:xfrm rot="21574922" flipV="1">
                <a:off x="1777006" y="5673766"/>
                <a:ext cx="103298" cy="43764"/>
                <a:chOff x="227" y="3339"/>
                <a:chExt cx="90" cy="68"/>
              </a:xfrm>
              <a:solidFill>
                <a:srgbClr val="74B42F"/>
              </a:solidFill>
            </p:grpSpPr>
            <p:sp>
              <p:nvSpPr>
                <p:cNvPr id="785" name="Arc 4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86" name="Arc 5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58" name="Group 501"/>
              <p:cNvGrpSpPr>
                <a:grpSpLocks/>
              </p:cNvGrpSpPr>
              <p:nvPr/>
            </p:nvGrpSpPr>
            <p:grpSpPr bwMode="auto">
              <a:xfrm rot="21574922">
                <a:off x="1880302" y="5628098"/>
                <a:ext cx="103296" cy="43764"/>
                <a:chOff x="227" y="3339"/>
                <a:chExt cx="90" cy="68"/>
              </a:xfrm>
              <a:solidFill>
                <a:srgbClr val="74B42F"/>
              </a:solidFill>
            </p:grpSpPr>
            <p:sp>
              <p:nvSpPr>
                <p:cNvPr id="783" name="Arc 5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84" name="Arc 5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59" name="Arc 504"/>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60" name="Arc 505"/>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61" name="Group 506"/>
              <p:cNvGrpSpPr>
                <a:grpSpLocks/>
              </p:cNvGrpSpPr>
              <p:nvPr/>
            </p:nvGrpSpPr>
            <p:grpSpPr bwMode="auto">
              <a:xfrm rot="21574922">
                <a:off x="1677335" y="5727046"/>
                <a:ext cx="103296" cy="43764"/>
                <a:chOff x="227" y="3339"/>
                <a:chExt cx="90" cy="68"/>
              </a:xfrm>
              <a:solidFill>
                <a:srgbClr val="74B42F"/>
              </a:solidFill>
            </p:grpSpPr>
            <p:sp>
              <p:nvSpPr>
                <p:cNvPr id="781" name="Arc 5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82" name="Arc 5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62" name="Group 509"/>
              <p:cNvGrpSpPr>
                <a:grpSpLocks/>
              </p:cNvGrpSpPr>
              <p:nvPr/>
            </p:nvGrpSpPr>
            <p:grpSpPr bwMode="auto">
              <a:xfrm rot="21574922" flipV="1">
                <a:off x="1782443" y="5770810"/>
                <a:ext cx="103296" cy="43765"/>
                <a:chOff x="227" y="3339"/>
                <a:chExt cx="90" cy="68"/>
              </a:xfrm>
              <a:solidFill>
                <a:srgbClr val="74B42F"/>
              </a:solidFill>
            </p:grpSpPr>
            <p:sp>
              <p:nvSpPr>
                <p:cNvPr id="779" name="Arc 5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80" name="Arc 5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63" name="Group 512"/>
              <p:cNvGrpSpPr>
                <a:grpSpLocks/>
              </p:cNvGrpSpPr>
              <p:nvPr/>
            </p:nvGrpSpPr>
            <p:grpSpPr bwMode="auto">
              <a:xfrm rot="21574922">
                <a:off x="1885738" y="5725142"/>
                <a:ext cx="103298" cy="43765"/>
                <a:chOff x="227" y="3339"/>
                <a:chExt cx="90" cy="68"/>
              </a:xfrm>
              <a:solidFill>
                <a:srgbClr val="74B42F"/>
              </a:solidFill>
            </p:grpSpPr>
            <p:sp>
              <p:nvSpPr>
                <p:cNvPr id="777" name="Arc 5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78" name="Arc 5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64" name="Arc 515"/>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65" name="Arc 516"/>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66" name="Group 517"/>
              <p:cNvGrpSpPr>
                <a:grpSpLocks/>
              </p:cNvGrpSpPr>
              <p:nvPr/>
            </p:nvGrpSpPr>
            <p:grpSpPr bwMode="auto">
              <a:xfrm rot="21574922">
                <a:off x="1680959" y="5824089"/>
                <a:ext cx="103296" cy="43765"/>
                <a:chOff x="227" y="3339"/>
                <a:chExt cx="90" cy="68"/>
              </a:xfrm>
              <a:solidFill>
                <a:srgbClr val="74B42F"/>
              </a:solidFill>
            </p:grpSpPr>
            <p:sp>
              <p:nvSpPr>
                <p:cNvPr id="775" name="Arc 5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76" name="Arc 5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67" name="Group 520"/>
              <p:cNvGrpSpPr>
                <a:grpSpLocks/>
              </p:cNvGrpSpPr>
              <p:nvPr/>
            </p:nvGrpSpPr>
            <p:grpSpPr bwMode="auto">
              <a:xfrm rot="21574922" flipV="1">
                <a:off x="1786067" y="5867856"/>
                <a:ext cx="103296" cy="43764"/>
                <a:chOff x="227" y="3339"/>
                <a:chExt cx="90" cy="68"/>
              </a:xfrm>
              <a:solidFill>
                <a:srgbClr val="74B42F"/>
              </a:solidFill>
            </p:grpSpPr>
            <p:sp>
              <p:nvSpPr>
                <p:cNvPr id="773" name="Arc 5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74" name="Arc 5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68" name="Group 523"/>
              <p:cNvGrpSpPr>
                <a:grpSpLocks/>
              </p:cNvGrpSpPr>
              <p:nvPr/>
            </p:nvGrpSpPr>
            <p:grpSpPr bwMode="auto">
              <a:xfrm rot="21574922">
                <a:off x="1889363" y="5822188"/>
                <a:ext cx="103298" cy="43764"/>
                <a:chOff x="227" y="3339"/>
                <a:chExt cx="90" cy="68"/>
              </a:xfrm>
              <a:solidFill>
                <a:srgbClr val="74B42F"/>
              </a:solidFill>
            </p:grpSpPr>
            <p:sp>
              <p:nvSpPr>
                <p:cNvPr id="771" name="Arc 5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72" name="Arc 5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69" name="Arc 526"/>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70" name="Arc 527"/>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71" name="Group 528"/>
              <p:cNvGrpSpPr>
                <a:grpSpLocks/>
              </p:cNvGrpSpPr>
              <p:nvPr/>
            </p:nvGrpSpPr>
            <p:grpSpPr bwMode="auto">
              <a:xfrm rot="21574922">
                <a:off x="1256902" y="5630001"/>
                <a:ext cx="103296" cy="43765"/>
                <a:chOff x="227" y="3339"/>
                <a:chExt cx="90" cy="68"/>
              </a:xfrm>
              <a:solidFill>
                <a:srgbClr val="74B42F"/>
              </a:solidFill>
            </p:grpSpPr>
            <p:sp>
              <p:nvSpPr>
                <p:cNvPr id="769" name="Arc 52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70" name="Arc 53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72" name="Group 531"/>
              <p:cNvGrpSpPr>
                <a:grpSpLocks/>
              </p:cNvGrpSpPr>
              <p:nvPr/>
            </p:nvGrpSpPr>
            <p:grpSpPr bwMode="auto">
              <a:xfrm rot="21574922" flipV="1">
                <a:off x="1362010" y="5673766"/>
                <a:ext cx="103296" cy="43764"/>
                <a:chOff x="227" y="3339"/>
                <a:chExt cx="90" cy="68"/>
              </a:xfrm>
              <a:solidFill>
                <a:srgbClr val="74B42F"/>
              </a:solidFill>
            </p:grpSpPr>
            <p:sp>
              <p:nvSpPr>
                <p:cNvPr id="767" name="Arc 53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68" name="Arc 53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73" name="Group 534"/>
              <p:cNvGrpSpPr>
                <a:grpSpLocks/>
              </p:cNvGrpSpPr>
              <p:nvPr/>
            </p:nvGrpSpPr>
            <p:grpSpPr bwMode="auto">
              <a:xfrm rot="21574922">
                <a:off x="1465306" y="5628098"/>
                <a:ext cx="103298" cy="43764"/>
                <a:chOff x="227" y="3339"/>
                <a:chExt cx="90" cy="68"/>
              </a:xfrm>
              <a:solidFill>
                <a:srgbClr val="74B42F"/>
              </a:solidFill>
            </p:grpSpPr>
            <p:sp>
              <p:nvSpPr>
                <p:cNvPr id="765" name="Arc 5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66" name="Arc 5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74" name="Arc 537"/>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75" name="Arc 538"/>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76" name="Group 539"/>
              <p:cNvGrpSpPr>
                <a:grpSpLocks/>
              </p:cNvGrpSpPr>
              <p:nvPr/>
            </p:nvGrpSpPr>
            <p:grpSpPr bwMode="auto">
              <a:xfrm rot="21574922">
                <a:off x="1262339" y="5727046"/>
                <a:ext cx="103298" cy="43764"/>
                <a:chOff x="227" y="3339"/>
                <a:chExt cx="90" cy="68"/>
              </a:xfrm>
              <a:solidFill>
                <a:srgbClr val="74B42F"/>
              </a:solidFill>
            </p:grpSpPr>
            <p:sp>
              <p:nvSpPr>
                <p:cNvPr id="763" name="Arc 54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64" name="Arc 54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77" name="Group 542"/>
              <p:cNvGrpSpPr>
                <a:grpSpLocks/>
              </p:cNvGrpSpPr>
              <p:nvPr/>
            </p:nvGrpSpPr>
            <p:grpSpPr bwMode="auto">
              <a:xfrm rot="21574922" flipV="1">
                <a:off x="1367446" y="5770810"/>
                <a:ext cx="103298" cy="43765"/>
                <a:chOff x="227" y="3339"/>
                <a:chExt cx="90" cy="68"/>
              </a:xfrm>
              <a:solidFill>
                <a:srgbClr val="74B42F"/>
              </a:solidFill>
            </p:grpSpPr>
            <p:sp>
              <p:nvSpPr>
                <p:cNvPr id="761" name="Arc 54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62" name="Arc 54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78" name="Group 545"/>
              <p:cNvGrpSpPr>
                <a:grpSpLocks/>
              </p:cNvGrpSpPr>
              <p:nvPr/>
            </p:nvGrpSpPr>
            <p:grpSpPr bwMode="auto">
              <a:xfrm rot="21574922">
                <a:off x="1470743" y="5725142"/>
                <a:ext cx="103296" cy="43765"/>
                <a:chOff x="227" y="3339"/>
                <a:chExt cx="90" cy="68"/>
              </a:xfrm>
              <a:solidFill>
                <a:srgbClr val="74B42F"/>
              </a:solidFill>
            </p:grpSpPr>
            <p:sp>
              <p:nvSpPr>
                <p:cNvPr id="759" name="Arc 54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60" name="Arc 54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79" name="Arc 548"/>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80" name="Arc 549"/>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81" name="Group 550"/>
              <p:cNvGrpSpPr>
                <a:grpSpLocks/>
              </p:cNvGrpSpPr>
              <p:nvPr/>
            </p:nvGrpSpPr>
            <p:grpSpPr bwMode="auto">
              <a:xfrm rot="21574922">
                <a:off x="1265964" y="5824089"/>
                <a:ext cx="103298" cy="43765"/>
                <a:chOff x="227" y="3339"/>
                <a:chExt cx="90" cy="68"/>
              </a:xfrm>
              <a:solidFill>
                <a:srgbClr val="74B42F"/>
              </a:solidFill>
            </p:grpSpPr>
            <p:sp>
              <p:nvSpPr>
                <p:cNvPr id="757" name="Arc 5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58" name="Arc 5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82" name="Group 553"/>
              <p:cNvGrpSpPr>
                <a:grpSpLocks/>
              </p:cNvGrpSpPr>
              <p:nvPr/>
            </p:nvGrpSpPr>
            <p:grpSpPr bwMode="auto">
              <a:xfrm rot="21574922" flipV="1">
                <a:off x="1371071" y="5867856"/>
                <a:ext cx="103298" cy="43764"/>
                <a:chOff x="227" y="3339"/>
                <a:chExt cx="90" cy="68"/>
              </a:xfrm>
              <a:solidFill>
                <a:srgbClr val="74B42F"/>
              </a:solidFill>
            </p:grpSpPr>
            <p:sp>
              <p:nvSpPr>
                <p:cNvPr id="755" name="Arc 55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56" name="Arc 55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83" name="Group 556"/>
              <p:cNvGrpSpPr>
                <a:grpSpLocks/>
              </p:cNvGrpSpPr>
              <p:nvPr/>
            </p:nvGrpSpPr>
            <p:grpSpPr bwMode="auto">
              <a:xfrm rot="21574922">
                <a:off x="1474367" y="5822188"/>
                <a:ext cx="103296" cy="43764"/>
                <a:chOff x="227" y="3339"/>
                <a:chExt cx="90" cy="68"/>
              </a:xfrm>
              <a:solidFill>
                <a:srgbClr val="74B42F"/>
              </a:solidFill>
            </p:grpSpPr>
            <p:sp>
              <p:nvSpPr>
                <p:cNvPr id="753" name="Arc 55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54" name="Arc 55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84" name="Arc 559"/>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85" name="Arc 560"/>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86" name="Rectangle 561"/>
              <p:cNvSpPr>
                <a:spLocks noChangeArrowheads="1"/>
              </p:cNvSpPr>
              <p:nvPr/>
            </p:nvSpPr>
            <p:spPr bwMode="gray">
              <a:xfrm>
                <a:off x="1517858" y="5323644"/>
                <a:ext cx="288140" cy="258786"/>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87" name="Group 562"/>
              <p:cNvGrpSpPr>
                <a:grpSpLocks/>
              </p:cNvGrpSpPr>
              <p:nvPr/>
            </p:nvGrpSpPr>
            <p:grpSpPr bwMode="auto">
              <a:xfrm rot="21574922">
                <a:off x="1671898" y="5630001"/>
                <a:ext cx="103298" cy="43765"/>
                <a:chOff x="227" y="3339"/>
                <a:chExt cx="90" cy="68"/>
              </a:xfrm>
              <a:solidFill>
                <a:srgbClr val="74B42F"/>
              </a:solidFill>
            </p:grpSpPr>
            <p:sp>
              <p:nvSpPr>
                <p:cNvPr id="751" name="Arc 56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52" name="Arc 56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88" name="Group 565"/>
              <p:cNvGrpSpPr>
                <a:grpSpLocks/>
              </p:cNvGrpSpPr>
              <p:nvPr/>
            </p:nvGrpSpPr>
            <p:grpSpPr bwMode="auto">
              <a:xfrm rot="21574922" flipV="1">
                <a:off x="1777006" y="5673766"/>
                <a:ext cx="103298" cy="43764"/>
                <a:chOff x="227" y="3339"/>
                <a:chExt cx="90" cy="68"/>
              </a:xfrm>
              <a:solidFill>
                <a:srgbClr val="74B42F"/>
              </a:solidFill>
            </p:grpSpPr>
            <p:sp>
              <p:nvSpPr>
                <p:cNvPr id="749" name="Arc 56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50" name="Arc 56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89" name="Group 568"/>
              <p:cNvGrpSpPr>
                <a:grpSpLocks/>
              </p:cNvGrpSpPr>
              <p:nvPr/>
            </p:nvGrpSpPr>
            <p:grpSpPr bwMode="auto">
              <a:xfrm rot="21574922">
                <a:off x="1880302" y="5628098"/>
                <a:ext cx="103296" cy="43764"/>
                <a:chOff x="227" y="3339"/>
                <a:chExt cx="90" cy="68"/>
              </a:xfrm>
              <a:solidFill>
                <a:srgbClr val="74B42F"/>
              </a:solidFill>
            </p:grpSpPr>
            <p:sp>
              <p:nvSpPr>
                <p:cNvPr id="747" name="Arc 56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48" name="Arc 57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90" name="Arc 571"/>
              <p:cNvSpPr>
                <a:spLocks/>
              </p:cNvSpPr>
              <p:nvPr/>
            </p:nvSpPr>
            <p:spPr bwMode="gray">
              <a:xfrm rot="21574922" flipV="1">
                <a:off x="2037961" y="567376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91" name="Arc 572"/>
              <p:cNvSpPr>
                <a:spLocks/>
              </p:cNvSpPr>
              <p:nvPr/>
            </p:nvSpPr>
            <p:spPr bwMode="gray">
              <a:xfrm rot="21574922" flipH="1" flipV="1">
                <a:off x="1985407" y="5673766"/>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92" name="Group 573"/>
              <p:cNvGrpSpPr>
                <a:grpSpLocks/>
              </p:cNvGrpSpPr>
              <p:nvPr/>
            </p:nvGrpSpPr>
            <p:grpSpPr bwMode="auto">
              <a:xfrm rot="21574922">
                <a:off x="1677335" y="5727046"/>
                <a:ext cx="103296" cy="43764"/>
                <a:chOff x="227" y="3339"/>
                <a:chExt cx="90" cy="68"/>
              </a:xfrm>
              <a:solidFill>
                <a:srgbClr val="74B42F"/>
              </a:solidFill>
            </p:grpSpPr>
            <p:sp>
              <p:nvSpPr>
                <p:cNvPr id="745" name="Arc 5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46" name="Arc 5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93" name="Group 576"/>
              <p:cNvGrpSpPr>
                <a:grpSpLocks/>
              </p:cNvGrpSpPr>
              <p:nvPr/>
            </p:nvGrpSpPr>
            <p:grpSpPr bwMode="auto">
              <a:xfrm rot="21574922" flipV="1">
                <a:off x="1782443" y="5770810"/>
                <a:ext cx="103296" cy="43765"/>
                <a:chOff x="227" y="3339"/>
                <a:chExt cx="90" cy="68"/>
              </a:xfrm>
              <a:solidFill>
                <a:srgbClr val="74B42F"/>
              </a:solidFill>
            </p:grpSpPr>
            <p:sp>
              <p:nvSpPr>
                <p:cNvPr id="743" name="Arc 5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44" name="Arc 5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94" name="Group 579"/>
              <p:cNvGrpSpPr>
                <a:grpSpLocks/>
              </p:cNvGrpSpPr>
              <p:nvPr/>
            </p:nvGrpSpPr>
            <p:grpSpPr bwMode="auto">
              <a:xfrm rot="21574922">
                <a:off x="1885738" y="5725142"/>
                <a:ext cx="103298" cy="43765"/>
                <a:chOff x="227" y="3339"/>
                <a:chExt cx="90" cy="68"/>
              </a:xfrm>
              <a:solidFill>
                <a:srgbClr val="74B42F"/>
              </a:solidFill>
            </p:grpSpPr>
            <p:sp>
              <p:nvSpPr>
                <p:cNvPr id="741" name="Arc 58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42" name="Arc 58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695" name="Arc 582"/>
              <p:cNvSpPr>
                <a:spLocks/>
              </p:cNvSpPr>
              <p:nvPr/>
            </p:nvSpPr>
            <p:spPr bwMode="gray">
              <a:xfrm rot="21574922" flipV="1">
                <a:off x="2043398" y="5770810"/>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696" name="Arc 583"/>
              <p:cNvSpPr>
                <a:spLocks/>
              </p:cNvSpPr>
              <p:nvPr/>
            </p:nvSpPr>
            <p:spPr bwMode="gray">
              <a:xfrm rot="21574922" flipH="1" flipV="1">
                <a:off x="1990843" y="5770810"/>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697" name="Group 584"/>
              <p:cNvGrpSpPr>
                <a:grpSpLocks/>
              </p:cNvGrpSpPr>
              <p:nvPr/>
            </p:nvGrpSpPr>
            <p:grpSpPr bwMode="auto">
              <a:xfrm rot="21574922">
                <a:off x="1680959" y="5824089"/>
                <a:ext cx="103296" cy="43765"/>
                <a:chOff x="227" y="3339"/>
                <a:chExt cx="90" cy="68"/>
              </a:xfrm>
              <a:solidFill>
                <a:srgbClr val="74B42F"/>
              </a:solidFill>
            </p:grpSpPr>
            <p:sp>
              <p:nvSpPr>
                <p:cNvPr id="739" name="Arc 58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40" name="Arc 58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98" name="Group 587"/>
              <p:cNvGrpSpPr>
                <a:grpSpLocks/>
              </p:cNvGrpSpPr>
              <p:nvPr/>
            </p:nvGrpSpPr>
            <p:grpSpPr bwMode="auto">
              <a:xfrm rot="21574922" flipV="1">
                <a:off x="1786067" y="5867856"/>
                <a:ext cx="103296" cy="43764"/>
                <a:chOff x="227" y="3339"/>
                <a:chExt cx="90" cy="68"/>
              </a:xfrm>
              <a:solidFill>
                <a:srgbClr val="74B42F"/>
              </a:solidFill>
            </p:grpSpPr>
            <p:sp>
              <p:nvSpPr>
                <p:cNvPr id="737" name="Arc 58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38" name="Arc 58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699" name="Group 590"/>
              <p:cNvGrpSpPr>
                <a:grpSpLocks/>
              </p:cNvGrpSpPr>
              <p:nvPr/>
            </p:nvGrpSpPr>
            <p:grpSpPr bwMode="auto">
              <a:xfrm rot="21574922">
                <a:off x="1889363" y="5822188"/>
                <a:ext cx="103298" cy="43764"/>
                <a:chOff x="227" y="3339"/>
                <a:chExt cx="90" cy="68"/>
              </a:xfrm>
              <a:solidFill>
                <a:srgbClr val="74B42F"/>
              </a:solidFill>
            </p:grpSpPr>
            <p:sp>
              <p:nvSpPr>
                <p:cNvPr id="735" name="Arc 59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36" name="Arc 59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700" name="Arc 593"/>
              <p:cNvSpPr>
                <a:spLocks/>
              </p:cNvSpPr>
              <p:nvPr/>
            </p:nvSpPr>
            <p:spPr bwMode="gray">
              <a:xfrm rot="21574922" flipV="1">
                <a:off x="2047022" y="5867856"/>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01" name="Arc 594"/>
              <p:cNvSpPr>
                <a:spLocks/>
              </p:cNvSpPr>
              <p:nvPr/>
            </p:nvSpPr>
            <p:spPr bwMode="gray">
              <a:xfrm rot="21574922" flipH="1" flipV="1">
                <a:off x="1994467" y="5867856"/>
                <a:ext cx="52554"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702" name="Group 595"/>
              <p:cNvGrpSpPr>
                <a:grpSpLocks/>
              </p:cNvGrpSpPr>
              <p:nvPr/>
            </p:nvGrpSpPr>
            <p:grpSpPr bwMode="auto">
              <a:xfrm rot="21574922">
                <a:off x="1256902" y="5630001"/>
                <a:ext cx="103296" cy="43765"/>
                <a:chOff x="227" y="3339"/>
                <a:chExt cx="90" cy="68"/>
              </a:xfrm>
              <a:solidFill>
                <a:srgbClr val="74B42F"/>
              </a:solidFill>
            </p:grpSpPr>
            <p:sp>
              <p:nvSpPr>
                <p:cNvPr id="733" name="Arc 596"/>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34" name="Arc 597"/>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03" name="Group 598"/>
              <p:cNvGrpSpPr>
                <a:grpSpLocks/>
              </p:cNvGrpSpPr>
              <p:nvPr/>
            </p:nvGrpSpPr>
            <p:grpSpPr bwMode="auto">
              <a:xfrm rot="21574922" flipV="1">
                <a:off x="1362010" y="5673766"/>
                <a:ext cx="103296" cy="43764"/>
                <a:chOff x="227" y="3339"/>
                <a:chExt cx="90" cy="68"/>
              </a:xfrm>
              <a:solidFill>
                <a:srgbClr val="74B42F"/>
              </a:solidFill>
            </p:grpSpPr>
            <p:sp>
              <p:nvSpPr>
                <p:cNvPr id="731" name="Arc 59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32" name="Arc 60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04" name="Group 601"/>
              <p:cNvGrpSpPr>
                <a:grpSpLocks/>
              </p:cNvGrpSpPr>
              <p:nvPr/>
            </p:nvGrpSpPr>
            <p:grpSpPr bwMode="auto">
              <a:xfrm rot="21574922">
                <a:off x="1465306" y="5628098"/>
                <a:ext cx="103298" cy="43764"/>
                <a:chOff x="227" y="3339"/>
                <a:chExt cx="90" cy="68"/>
              </a:xfrm>
              <a:solidFill>
                <a:srgbClr val="74B42F"/>
              </a:solidFill>
            </p:grpSpPr>
            <p:sp>
              <p:nvSpPr>
                <p:cNvPr id="729" name="Arc 60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30" name="Arc 60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705" name="Arc 604"/>
              <p:cNvSpPr>
                <a:spLocks/>
              </p:cNvSpPr>
              <p:nvPr/>
            </p:nvSpPr>
            <p:spPr bwMode="gray">
              <a:xfrm rot="21574922" flipV="1">
                <a:off x="1622965" y="567186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06" name="Arc 605"/>
              <p:cNvSpPr>
                <a:spLocks/>
              </p:cNvSpPr>
              <p:nvPr/>
            </p:nvSpPr>
            <p:spPr bwMode="gray">
              <a:xfrm rot="21574922" flipH="1" flipV="1">
                <a:off x="1570411" y="5671862"/>
                <a:ext cx="52554"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707" name="Group 606"/>
              <p:cNvGrpSpPr>
                <a:grpSpLocks/>
              </p:cNvGrpSpPr>
              <p:nvPr/>
            </p:nvGrpSpPr>
            <p:grpSpPr bwMode="auto">
              <a:xfrm rot="21574922">
                <a:off x="1262339" y="5727046"/>
                <a:ext cx="103298" cy="43764"/>
                <a:chOff x="227" y="3339"/>
                <a:chExt cx="90" cy="68"/>
              </a:xfrm>
              <a:solidFill>
                <a:srgbClr val="74B42F"/>
              </a:solidFill>
            </p:grpSpPr>
            <p:sp>
              <p:nvSpPr>
                <p:cNvPr id="727" name="Arc 60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28" name="Arc 60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08" name="Group 609"/>
              <p:cNvGrpSpPr>
                <a:grpSpLocks/>
              </p:cNvGrpSpPr>
              <p:nvPr/>
            </p:nvGrpSpPr>
            <p:grpSpPr bwMode="auto">
              <a:xfrm rot="21574922" flipV="1">
                <a:off x="1367446" y="5770810"/>
                <a:ext cx="103298" cy="43765"/>
                <a:chOff x="227" y="3339"/>
                <a:chExt cx="90" cy="68"/>
              </a:xfrm>
              <a:solidFill>
                <a:srgbClr val="74B42F"/>
              </a:solidFill>
            </p:grpSpPr>
            <p:sp>
              <p:nvSpPr>
                <p:cNvPr id="725" name="Arc 61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26" name="Arc 61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09" name="Group 612"/>
              <p:cNvGrpSpPr>
                <a:grpSpLocks/>
              </p:cNvGrpSpPr>
              <p:nvPr/>
            </p:nvGrpSpPr>
            <p:grpSpPr bwMode="auto">
              <a:xfrm rot="21574922">
                <a:off x="1470743" y="5725142"/>
                <a:ext cx="103296" cy="43765"/>
                <a:chOff x="227" y="3339"/>
                <a:chExt cx="90" cy="68"/>
              </a:xfrm>
              <a:solidFill>
                <a:srgbClr val="74B42F"/>
              </a:solidFill>
            </p:grpSpPr>
            <p:sp>
              <p:nvSpPr>
                <p:cNvPr id="723" name="Arc 613"/>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24" name="Arc 614"/>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710" name="Arc 615"/>
              <p:cNvSpPr>
                <a:spLocks/>
              </p:cNvSpPr>
              <p:nvPr/>
            </p:nvSpPr>
            <p:spPr bwMode="gray">
              <a:xfrm rot="21574922" flipV="1">
                <a:off x="1628401" y="5768908"/>
                <a:ext cx="50741"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11" name="Arc 616"/>
              <p:cNvSpPr>
                <a:spLocks/>
              </p:cNvSpPr>
              <p:nvPr/>
            </p:nvSpPr>
            <p:spPr bwMode="gray">
              <a:xfrm rot="21574922" flipH="1" flipV="1">
                <a:off x="1575848" y="5768908"/>
                <a:ext cx="52553" cy="437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nvGrpSpPr>
              <p:cNvPr id="712" name="Group 617"/>
              <p:cNvGrpSpPr>
                <a:grpSpLocks/>
              </p:cNvGrpSpPr>
              <p:nvPr/>
            </p:nvGrpSpPr>
            <p:grpSpPr bwMode="auto">
              <a:xfrm rot="21574922">
                <a:off x="1265964" y="5824089"/>
                <a:ext cx="103298" cy="43765"/>
                <a:chOff x="227" y="3339"/>
                <a:chExt cx="90" cy="68"/>
              </a:xfrm>
              <a:solidFill>
                <a:srgbClr val="74B42F"/>
              </a:solidFill>
            </p:grpSpPr>
            <p:sp>
              <p:nvSpPr>
                <p:cNvPr id="721" name="Arc 61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22" name="Arc 61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13" name="Group 620"/>
              <p:cNvGrpSpPr>
                <a:grpSpLocks/>
              </p:cNvGrpSpPr>
              <p:nvPr/>
            </p:nvGrpSpPr>
            <p:grpSpPr bwMode="auto">
              <a:xfrm rot="21574922" flipV="1">
                <a:off x="1371071" y="5867856"/>
                <a:ext cx="103298" cy="43764"/>
                <a:chOff x="227" y="3339"/>
                <a:chExt cx="90" cy="68"/>
              </a:xfrm>
              <a:solidFill>
                <a:srgbClr val="74B42F"/>
              </a:solidFill>
            </p:grpSpPr>
            <p:sp>
              <p:nvSpPr>
                <p:cNvPr id="719" name="Arc 62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20" name="Arc 62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grpSp>
            <p:nvGrpSpPr>
              <p:cNvPr id="714" name="Group 623"/>
              <p:cNvGrpSpPr>
                <a:grpSpLocks/>
              </p:cNvGrpSpPr>
              <p:nvPr/>
            </p:nvGrpSpPr>
            <p:grpSpPr bwMode="auto">
              <a:xfrm rot="21574922">
                <a:off x="1474367" y="5822188"/>
                <a:ext cx="103296" cy="43764"/>
                <a:chOff x="227" y="3339"/>
                <a:chExt cx="90" cy="68"/>
              </a:xfrm>
              <a:solidFill>
                <a:srgbClr val="74B42F"/>
              </a:solidFill>
            </p:grpSpPr>
            <p:sp>
              <p:nvSpPr>
                <p:cNvPr id="717" name="Arc 62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18" name="Arc 62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sp>
            <p:nvSpPr>
              <p:cNvPr id="715" name="Arc 626"/>
              <p:cNvSpPr>
                <a:spLocks/>
              </p:cNvSpPr>
              <p:nvPr/>
            </p:nvSpPr>
            <p:spPr bwMode="gray">
              <a:xfrm rot="21574922" flipV="1">
                <a:off x="1632026" y="5865952"/>
                <a:ext cx="50741"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sp>
            <p:nvSpPr>
              <p:cNvPr id="716" name="Arc 627"/>
              <p:cNvSpPr>
                <a:spLocks/>
              </p:cNvSpPr>
              <p:nvPr/>
            </p:nvSpPr>
            <p:spPr bwMode="gray">
              <a:xfrm rot="21574922" flipH="1" flipV="1">
                <a:off x="1579472" y="5865952"/>
                <a:ext cx="52553" cy="43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4B42F"/>
              </a:solidFill>
              <a:ln w="6350">
                <a:solidFill>
                  <a:srgbClr val="74B42F"/>
                </a:solidFill>
                <a:round/>
                <a:headEnd/>
                <a:tailEnd/>
              </a:ln>
              <a:effectLst/>
            </p:spPr>
            <p:txBody>
              <a:bodyPr wrap="none" lIns="90000" tIns="46800" rIns="90000" bIns="46800" anchor="ctr"/>
              <a:lstStyle/>
              <a:p>
                <a:pPr defTabSz="457200"/>
                <a:endParaRPr lang="de-DE">
                  <a:solidFill>
                    <a:prstClr val="black"/>
                  </a:solidFill>
                  <a:latin typeface="Arial" pitchFamily="34" charset="0"/>
                  <a:ea typeface="ＭＳ Ｐゴシック" pitchFamily="-112" charset="-128"/>
                  <a:cs typeface="+mn-cs"/>
                </a:endParaRPr>
              </a:p>
            </p:txBody>
          </p:sp>
        </p:grpSp>
        <p:cxnSp>
          <p:nvCxnSpPr>
            <p:cNvPr id="1400" name="Gerade Verbindung 1399"/>
            <p:cNvCxnSpPr/>
            <p:nvPr/>
          </p:nvCxnSpPr>
          <p:spPr>
            <a:xfrm rot="16200000" flipV="1">
              <a:off x="5527514" y="5014277"/>
              <a:ext cx="341400" cy="2"/>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grpSp>
        <p:nvGrpSpPr>
          <p:cNvPr id="1405" name="Gruppieren 1404"/>
          <p:cNvGrpSpPr/>
          <p:nvPr/>
        </p:nvGrpSpPr>
        <p:grpSpPr>
          <a:xfrm>
            <a:off x="4789237" y="4872357"/>
            <a:ext cx="319806" cy="324000"/>
            <a:chOff x="2466975" y="324414"/>
            <a:chExt cx="319806" cy="324000"/>
          </a:xfrm>
        </p:grpSpPr>
        <p:cxnSp>
          <p:nvCxnSpPr>
            <p:cNvPr id="1403" name="Gerade Verbindung 1402"/>
            <p:cNvCxnSpPr/>
            <p:nvPr/>
          </p:nvCxnSpPr>
          <p:spPr>
            <a:xfrm flipV="1">
              <a:off x="2466975"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3"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06" name="Gruppieren 1405"/>
          <p:cNvGrpSpPr/>
          <p:nvPr/>
        </p:nvGrpSpPr>
        <p:grpSpPr>
          <a:xfrm>
            <a:off x="5931232" y="5007659"/>
            <a:ext cx="319806" cy="324000"/>
            <a:chOff x="2466975" y="324414"/>
            <a:chExt cx="319806" cy="324000"/>
          </a:xfrm>
        </p:grpSpPr>
        <p:cxnSp>
          <p:nvCxnSpPr>
            <p:cNvPr id="1408" name="Gerade Verbindung 1407"/>
            <p:cNvCxnSpPr/>
            <p:nvPr/>
          </p:nvCxnSpPr>
          <p:spPr>
            <a:xfrm flipV="1">
              <a:off x="2466975"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07"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09" name="Gruppieren 1408"/>
          <p:cNvGrpSpPr/>
          <p:nvPr/>
        </p:nvGrpSpPr>
        <p:grpSpPr>
          <a:xfrm>
            <a:off x="4382844" y="5874693"/>
            <a:ext cx="266700" cy="324000"/>
            <a:chOff x="2604164" y="324414"/>
            <a:chExt cx="266700" cy="324000"/>
          </a:xfrm>
        </p:grpSpPr>
        <p:cxnSp>
          <p:nvCxnSpPr>
            <p:cNvPr id="1411" name="Gerade Verbindung 1410"/>
            <p:cNvCxnSpPr/>
            <p:nvPr/>
          </p:nvCxnSpPr>
          <p:spPr>
            <a:xfrm flipV="1">
              <a:off x="2705100"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10"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12" name="Gruppieren 1411"/>
          <p:cNvGrpSpPr/>
          <p:nvPr/>
        </p:nvGrpSpPr>
        <p:grpSpPr>
          <a:xfrm>
            <a:off x="7659942" y="5355367"/>
            <a:ext cx="266700" cy="324000"/>
            <a:chOff x="2604164" y="324414"/>
            <a:chExt cx="266700" cy="324000"/>
          </a:xfrm>
        </p:grpSpPr>
        <p:cxnSp>
          <p:nvCxnSpPr>
            <p:cNvPr id="1413" name="Gerade Verbindung 1412"/>
            <p:cNvCxnSpPr/>
            <p:nvPr/>
          </p:nvCxnSpPr>
          <p:spPr>
            <a:xfrm flipV="1">
              <a:off x="2705100"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14"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15" name="Gruppieren 1414"/>
          <p:cNvGrpSpPr>
            <a:grpSpLocks noChangeAspect="1"/>
          </p:cNvGrpSpPr>
          <p:nvPr/>
        </p:nvGrpSpPr>
        <p:grpSpPr>
          <a:xfrm>
            <a:off x="6886004" y="2939250"/>
            <a:ext cx="325966" cy="396000"/>
            <a:chOff x="2604164" y="324414"/>
            <a:chExt cx="266700" cy="324000"/>
          </a:xfrm>
        </p:grpSpPr>
        <p:cxnSp>
          <p:nvCxnSpPr>
            <p:cNvPr id="1416" name="Gerade Verbindung 1415"/>
            <p:cNvCxnSpPr/>
            <p:nvPr/>
          </p:nvCxnSpPr>
          <p:spPr>
            <a:xfrm flipV="1">
              <a:off x="2705100"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17"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18" name="Gruppieren 1417"/>
          <p:cNvGrpSpPr>
            <a:grpSpLocks noChangeAspect="1"/>
          </p:cNvGrpSpPr>
          <p:nvPr/>
        </p:nvGrpSpPr>
        <p:grpSpPr>
          <a:xfrm>
            <a:off x="4498021" y="3025991"/>
            <a:ext cx="325966" cy="396000"/>
            <a:chOff x="2604164" y="324414"/>
            <a:chExt cx="266700" cy="324000"/>
          </a:xfrm>
        </p:grpSpPr>
        <p:cxnSp>
          <p:nvCxnSpPr>
            <p:cNvPr id="1419" name="Gerade Verbindung 1418"/>
            <p:cNvCxnSpPr/>
            <p:nvPr/>
          </p:nvCxnSpPr>
          <p:spPr>
            <a:xfrm flipV="1">
              <a:off x="2705100" y="585039"/>
              <a:ext cx="165764" cy="114"/>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20" name="Picture 3"/>
            <p:cNvPicPr>
              <a:picLocks noChangeAspect="1" noChangeArrowheads="1"/>
            </p:cNvPicPr>
            <p:nvPr/>
          </p:nvPicPr>
          <p:blipFill>
            <a:blip r:embed="rId4"/>
            <a:srcRect/>
            <a:stretch>
              <a:fillRect/>
            </a:stretch>
          </p:blipFill>
          <p:spPr bwMode="auto">
            <a:xfrm>
              <a:off x="2604164" y="324414"/>
              <a:ext cx="182617" cy="324000"/>
            </a:xfrm>
            <a:prstGeom prst="rect">
              <a:avLst/>
            </a:prstGeom>
            <a:noFill/>
            <a:ln w="9525">
              <a:noFill/>
              <a:miter lim="800000"/>
              <a:headEnd/>
              <a:tailEnd/>
            </a:ln>
          </p:spPr>
        </p:pic>
      </p:grpSp>
      <p:grpSp>
        <p:nvGrpSpPr>
          <p:cNvPr id="1426" name="Gruppieren 1425"/>
          <p:cNvGrpSpPr/>
          <p:nvPr/>
        </p:nvGrpSpPr>
        <p:grpSpPr>
          <a:xfrm>
            <a:off x="4084914" y="3893216"/>
            <a:ext cx="438462" cy="288000"/>
            <a:chOff x="2422166" y="331139"/>
            <a:chExt cx="438462" cy="252000"/>
          </a:xfrm>
        </p:grpSpPr>
        <p:cxnSp>
          <p:nvCxnSpPr>
            <p:cNvPr id="1424" name="Gerade Verbindung 1423"/>
            <p:cNvCxnSpPr/>
            <p:nvPr/>
          </p:nvCxnSpPr>
          <p:spPr>
            <a:xfrm>
              <a:off x="2422166" y="516936"/>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27" name="Gruppieren 1426"/>
          <p:cNvGrpSpPr/>
          <p:nvPr/>
        </p:nvGrpSpPr>
        <p:grpSpPr>
          <a:xfrm>
            <a:off x="6300128" y="3708637"/>
            <a:ext cx="342900" cy="288000"/>
            <a:chOff x="2602166" y="331139"/>
            <a:chExt cx="342900" cy="252000"/>
          </a:xfrm>
        </p:grpSpPr>
        <p:cxnSp>
          <p:nvCxnSpPr>
            <p:cNvPr id="1429" name="Gerade Verbindung 1428"/>
            <p:cNvCxnSpPr/>
            <p:nvPr/>
          </p:nvCxnSpPr>
          <p:spPr>
            <a:xfrm>
              <a:off x="2765066" y="516936"/>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28"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30" name="Gruppieren 1429"/>
          <p:cNvGrpSpPr/>
          <p:nvPr/>
        </p:nvGrpSpPr>
        <p:grpSpPr>
          <a:xfrm>
            <a:off x="3627811" y="2833995"/>
            <a:ext cx="381000" cy="288000"/>
            <a:chOff x="2602166" y="331139"/>
            <a:chExt cx="381000" cy="252000"/>
          </a:xfrm>
        </p:grpSpPr>
        <p:cxnSp>
          <p:nvCxnSpPr>
            <p:cNvPr id="1431" name="Gerade Verbindung 1430"/>
            <p:cNvCxnSpPr/>
            <p:nvPr/>
          </p:nvCxnSpPr>
          <p:spPr>
            <a:xfrm>
              <a:off x="2803166" y="516936"/>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32"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33" name="Gruppieren 1432"/>
          <p:cNvGrpSpPr/>
          <p:nvPr/>
        </p:nvGrpSpPr>
        <p:grpSpPr>
          <a:xfrm>
            <a:off x="8062624" y="2977995"/>
            <a:ext cx="431677" cy="288000"/>
            <a:chOff x="2428951" y="331139"/>
            <a:chExt cx="431677" cy="252000"/>
          </a:xfrm>
        </p:grpSpPr>
        <p:cxnSp>
          <p:nvCxnSpPr>
            <p:cNvPr id="1434" name="Gerade Verbindung 1433"/>
            <p:cNvCxnSpPr/>
            <p:nvPr/>
          </p:nvCxnSpPr>
          <p:spPr>
            <a:xfrm>
              <a:off x="2428951" y="397250"/>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35"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36" name="Gruppieren 1435"/>
          <p:cNvGrpSpPr>
            <a:grpSpLocks noChangeAspect="1"/>
          </p:cNvGrpSpPr>
          <p:nvPr/>
        </p:nvGrpSpPr>
        <p:grpSpPr>
          <a:xfrm>
            <a:off x="7119289" y="5023110"/>
            <a:ext cx="266607" cy="216000"/>
            <a:chOff x="2505151" y="331139"/>
            <a:chExt cx="355477" cy="252000"/>
          </a:xfrm>
        </p:grpSpPr>
        <p:cxnSp>
          <p:nvCxnSpPr>
            <p:cNvPr id="1437" name="Gerade Verbindung 1436"/>
            <p:cNvCxnSpPr/>
            <p:nvPr/>
          </p:nvCxnSpPr>
          <p:spPr>
            <a:xfrm>
              <a:off x="2505151" y="397250"/>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38"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39" name="Gruppieren 1438"/>
          <p:cNvGrpSpPr>
            <a:grpSpLocks noChangeAspect="1"/>
          </p:cNvGrpSpPr>
          <p:nvPr/>
        </p:nvGrpSpPr>
        <p:grpSpPr>
          <a:xfrm>
            <a:off x="6321569" y="6095581"/>
            <a:ext cx="266607" cy="216000"/>
            <a:chOff x="2505151" y="331139"/>
            <a:chExt cx="355477" cy="252000"/>
          </a:xfrm>
        </p:grpSpPr>
        <p:cxnSp>
          <p:nvCxnSpPr>
            <p:cNvPr id="1440" name="Gerade Verbindung 1439"/>
            <p:cNvCxnSpPr/>
            <p:nvPr/>
          </p:nvCxnSpPr>
          <p:spPr>
            <a:xfrm>
              <a:off x="2505151" y="397250"/>
              <a:ext cx="1800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41"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42" name="Gruppieren 1441"/>
          <p:cNvGrpSpPr>
            <a:grpSpLocks noChangeAspect="1"/>
          </p:cNvGrpSpPr>
          <p:nvPr/>
        </p:nvGrpSpPr>
        <p:grpSpPr>
          <a:xfrm>
            <a:off x="3675438" y="4868047"/>
            <a:ext cx="193846" cy="333717"/>
            <a:chOff x="2602166" y="331139"/>
            <a:chExt cx="258462" cy="389336"/>
          </a:xfrm>
        </p:grpSpPr>
        <p:cxnSp>
          <p:nvCxnSpPr>
            <p:cNvPr id="1443" name="Gerade Verbindung 1442"/>
            <p:cNvCxnSpPr/>
            <p:nvPr/>
          </p:nvCxnSpPr>
          <p:spPr>
            <a:xfrm rot="5400000">
              <a:off x="2656100" y="641725"/>
              <a:ext cx="157500" cy="0"/>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pic>
          <p:nvPicPr>
            <p:cNvPr id="1444" name="Picture 5"/>
            <p:cNvPicPr>
              <a:picLocks noChangeAspect="1" noChangeArrowheads="1"/>
            </p:cNvPicPr>
            <p:nvPr/>
          </p:nvPicPr>
          <p:blipFill>
            <a:blip r:embed="rId5"/>
            <a:srcRect/>
            <a:stretch>
              <a:fillRect/>
            </a:stretch>
          </p:blipFill>
          <p:spPr bwMode="auto">
            <a:xfrm>
              <a:off x="2602166" y="331139"/>
              <a:ext cx="258462" cy="252000"/>
            </a:xfrm>
            <a:prstGeom prst="rect">
              <a:avLst/>
            </a:prstGeom>
            <a:noFill/>
            <a:ln w="9525">
              <a:noFill/>
              <a:miter lim="800000"/>
              <a:headEnd/>
              <a:tailEnd/>
            </a:ln>
          </p:spPr>
        </p:pic>
      </p:grpSp>
      <p:grpSp>
        <p:nvGrpSpPr>
          <p:cNvPr id="1447" name="Gruppieren 1446"/>
          <p:cNvGrpSpPr/>
          <p:nvPr/>
        </p:nvGrpSpPr>
        <p:grpSpPr>
          <a:xfrm>
            <a:off x="7109201" y="6127745"/>
            <a:ext cx="339619" cy="358507"/>
            <a:chOff x="7109201" y="6042103"/>
            <a:chExt cx="339619" cy="358507"/>
          </a:xfrm>
        </p:grpSpPr>
        <p:grpSp>
          <p:nvGrpSpPr>
            <p:cNvPr id="1078" name="Gruppieren 1077"/>
            <p:cNvGrpSpPr>
              <a:grpSpLocks noChangeAspect="1"/>
            </p:cNvGrpSpPr>
            <p:nvPr/>
          </p:nvGrpSpPr>
          <p:grpSpPr>
            <a:xfrm>
              <a:off x="7186858" y="6042103"/>
              <a:ext cx="261962" cy="358507"/>
              <a:chOff x="2678401" y="3562742"/>
              <a:chExt cx="349281" cy="478009"/>
            </a:xfrm>
          </p:grpSpPr>
          <p:sp>
            <p:nvSpPr>
              <p:cNvPr id="1080" name="Rectangle 97"/>
              <p:cNvSpPr>
                <a:spLocks noChangeAspect="1" noChangeArrowheads="1"/>
              </p:cNvSpPr>
              <p:nvPr/>
            </p:nvSpPr>
            <p:spPr bwMode="gray">
              <a:xfrm>
                <a:off x="2778453" y="3867401"/>
                <a:ext cx="173351" cy="173350"/>
              </a:xfrm>
              <a:prstGeom prst="rect">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sp>
            <p:nvSpPr>
              <p:cNvPr id="1081" name="AutoShape 98"/>
              <p:cNvSpPr>
                <a:spLocks noChangeAspect="1" noChangeArrowheads="1"/>
              </p:cNvSpPr>
              <p:nvPr/>
            </p:nvSpPr>
            <p:spPr bwMode="gray">
              <a:xfrm>
                <a:off x="2724787" y="3797030"/>
                <a:ext cx="302895" cy="64763"/>
              </a:xfrm>
              <a:prstGeom prst="triangle">
                <a:avLst>
                  <a:gd name="adj" fmla="val 50000"/>
                </a:avLst>
              </a:prstGeom>
              <a:solidFill>
                <a:srgbClr val="74B42F"/>
              </a:solidFill>
              <a:ln w="6350" algn="ctr">
                <a:solidFill>
                  <a:srgbClr val="74B42F"/>
                </a:solidFill>
                <a:miter lim="800000"/>
                <a:headEnd/>
                <a:tailEnd/>
              </a:ln>
              <a:effectLst/>
            </p:spPr>
            <p:txBody>
              <a:bodyPr wrap="none" lIns="90000" tIns="46800" rIns="90000" bIns="46800" anchor="ctr"/>
              <a:lstStyle/>
              <a:p>
                <a:endParaRPr lang="de-DE"/>
              </a:p>
            </p:txBody>
          </p:sp>
          <p:grpSp>
            <p:nvGrpSpPr>
              <p:cNvPr id="1082" name="Group 141"/>
              <p:cNvGrpSpPr>
                <a:grpSpLocks noChangeAspect="1"/>
              </p:cNvGrpSpPr>
              <p:nvPr/>
            </p:nvGrpSpPr>
            <p:grpSpPr bwMode="auto">
              <a:xfrm>
                <a:off x="2678401" y="3562742"/>
                <a:ext cx="195260" cy="304801"/>
                <a:chOff x="793" y="2636"/>
                <a:chExt cx="205" cy="320"/>
              </a:xfrm>
              <a:solidFill>
                <a:srgbClr val="74B42F"/>
              </a:solidFill>
            </p:grpSpPr>
            <p:sp>
              <p:nvSpPr>
                <p:cNvPr id="1083" name="Line 142"/>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endParaRPr lang="de-DE"/>
                </a:p>
              </p:txBody>
            </p:sp>
            <p:grpSp>
              <p:nvGrpSpPr>
                <p:cNvPr id="1084" name="Group 143"/>
                <p:cNvGrpSpPr>
                  <a:grpSpLocks/>
                </p:cNvGrpSpPr>
                <p:nvPr/>
              </p:nvGrpSpPr>
              <p:grpSpPr bwMode="auto">
                <a:xfrm rot="3925036">
                  <a:off x="770" y="2750"/>
                  <a:ext cx="274" cy="46"/>
                  <a:chOff x="226" y="2840"/>
                  <a:chExt cx="431" cy="136"/>
                </a:xfrm>
                <a:grpFill/>
              </p:grpSpPr>
              <p:grpSp>
                <p:nvGrpSpPr>
                  <p:cNvPr id="1111" name="Group 144"/>
                  <p:cNvGrpSpPr>
                    <a:grpSpLocks/>
                  </p:cNvGrpSpPr>
                  <p:nvPr/>
                </p:nvGrpSpPr>
                <p:grpSpPr bwMode="auto">
                  <a:xfrm>
                    <a:off x="226" y="2840"/>
                    <a:ext cx="90" cy="68"/>
                    <a:chOff x="227" y="3339"/>
                    <a:chExt cx="90" cy="68"/>
                  </a:xfrm>
                  <a:grpFill/>
                </p:grpSpPr>
                <p:sp>
                  <p:nvSpPr>
                    <p:cNvPr id="1121" name="Arc 14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22" name="Arc 14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12" name="Group 147"/>
                  <p:cNvGrpSpPr>
                    <a:grpSpLocks/>
                  </p:cNvGrpSpPr>
                  <p:nvPr/>
                </p:nvGrpSpPr>
                <p:grpSpPr bwMode="auto">
                  <a:xfrm flipV="1">
                    <a:off x="317" y="2908"/>
                    <a:ext cx="90" cy="68"/>
                    <a:chOff x="227" y="3339"/>
                    <a:chExt cx="90" cy="68"/>
                  </a:xfrm>
                  <a:grpFill/>
                </p:grpSpPr>
                <p:sp>
                  <p:nvSpPr>
                    <p:cNvPr id="1119" name="Arc 14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20" name="Arc 14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13" name="Group 150"/>
                  <p:cNvGrpSpPr>
                    <a:grpSpLocks/>
                  </p:cNvGrpSpPr>
                  <p:nvPr/>
                </p:nvGrpSpPr>
                <p:grpSpPr bwMode="auto">
                  <a:xfrm>
                    <a:off x="408" y="2840"/>
                    <a:ext cx="90" cy="68"/>
                    <a:chOff x="227" y="3339"/>
                    <a:chExt cx="90" cy="68"/>
                  </a:xfrm>
                  <a:grpFill/>
                </p:grpSpPr>
                <p:sp>
                  <p:nvSpPr>
                    <p:cNvPr id="1117" name="Arc 15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18" name="Arc 15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14" name="Arc 15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15" name="Arc 15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16" name="Line 155"/>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085" name="Group 156"/>
                <p:cNvGrpSpPr>
                  <a:grpSpLocks/>
                </p:cNvGrpSpPr>
                <p:nvPr/>
              </p:nvGrpSpPr>
              <p:grpSpPr bwMode="auto">
                <a:xfrm rot="3925036">
                  <a:off x="725" y="2773"/>
                  <a:ext cx="274" cy="46"/>
                  <a:chOff x="226" y="2840"/>
                  <a:chExt cx="431" cy="136"/>
                </a:xfrm>
                <a:grpFill/>
              </p:grpSpPr>
              <p:grpSp>
                <p:nvGrpSpPr>
                  <p:cNvPr id="1099" name="Group 157"/>
                  <p:cNvGrpSpPr>
                    <a:grpSpLocks/>
                  </p:cNvGrpSpPr>
                  <p:nvPr/>
                </p:nvGrpSpPr>
                <p:grpSpPr bwMode="auto">
                  <a:xfrm>
                    <a:off x="226" y="2840"/>
                    <a:ext cx="90" cy="68"/>
                    <a:chOff x="227" y="3339"/>
                    <a:chExt cx="90" cy="68"/>
                  </a:xfrm>
                  <a:grpFill/>
                </p:grpSpPr>
                <p:sp>
                  <p:nvSpPr>
                    <p:cNvPr id="1109" name="Arc 15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10" name="Arc 15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00" name="Group 160"/>
                  <p:cNvGrpSpPr>
                    <a:grpSpLocks/>
                  </p:cNvGrpSpPr>
                  <p:nvPr/>
                </p:nvGrpSpPr>
                <p:grpSpPr bwMode="auto">
                  <a:xfrm flipV="1">
                    <a:off x="317" y="2908"/>
                    <a:ext cx="90" cy="68"/>
                    <a:chOff x="227" y="3339"/>
                    <a:chExt cx="90" cy="68"/>
                  </a:xfrm>
                  <a:grpFill/>
                </p:grpSpPr>
                <p:sp>
                  <p:nvSpPr>
                    <p:cNvPr id="1107" name="Arc 16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08" name="Arc 16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101" name="Group 163"/>
                  <p:cNvGrpSpPr>
                    <a:grpSpLocks/>
                  </p:cNvGrpSpPr>
                  <p:nvPr/>
                </p:nvGrpSpPr>
                <p:grpSpPr bwMode="auto">
                  <a:xfrm>
                    <a:off x="408" y="2840"/>
                    <a:ext cx="90" cy="68"/>
                    <a:chOff x="227" y="3339"/>
                    <a:chExt cx="90" cy="68"/>
                  </a:xfrm>
                  <a:grpFill/>
                </p:grpSpPr>
                <p:sp>
                  <p:nvSpPr>
                    <p:cNvPr id="1105" name="Arc 16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06" name="Arc 16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102" name="Arc 16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03" name="Arc 16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104" name="Line 16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nvGrpSpPr>
                <p:cNvPr id="1086" name="Group 169"/>
                <p:cNvGrpSpPr>
                  <a:grpSpLocks/>
                </p:cNvGrpSpPr>
                <p:nvPr/>
              </p:nvGrpSpPr>
              <p:grpSpPr bwMode="auto">
                <a:xfrm rot="3925036">
                  <a:off x="679" y="2796"/>
                  <a:ext cx="274" cy="46"/>
                  <a:chOff x="226" y="2840"/>
                  <a:chExt cx="431" cy="136"/>
                </a:xfrm>
                <a:grpFill/>
              </p:grpSpPr>
              <p:grpSp>
                <p:nvGrpSpPr>
                  <p:cNvPr id="1087" name="Group 170"/>
                  <p:cNvGrpSpPr>
                    <a:grpSpLocks/>
                  </p:cNvGrpSpPr>
                  <p:nvPr/>
                </p:nvGrpSpPr>
                <p:grpSpPr bwMode="auto">
                  <a:xfrm>
                    <a:off x="226" y="2840"/>
                    <a:ext cx="90" cy="68"/>
                    <a:chOff x="227" y="3339"/>
                    <a:chExt cx="90" cy="68"/>
                  </a:xfrm>
                  <a:grpFill/>
                </p:grpSpPr>
                <p:sp>
                  <p:nvSpPr>
                    <p:cNvPr id="1097" name="Arc 1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98" name="Arc 1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088" name="Group 173"/>
                  <p:cNvGrpSpPr>
                    <a:grpSpLocks/>
                  </p:cNvGrpSpPr>
                  <p:nvPr/>
                </p:nvGrpSpPr>
                <p:grpSpPr bwMode="auto">
                  <a:xfrm flipV="1">
                    <a:off x="317" y="2908"/>
                    <a:ext cx="90" cy="68"/>
                    <a:chOff x="227" y="3339"/>
                    <a:chExt cx="90" cy="68"/>
                  </a:xfrm>
                  <a:grpFill/>
                </p:grpSpPr>
                <p:sp>
                  <p:nvSpPr>
                    <p:cNvPr id="1095" name="Arc 1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96" name="Arc 1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grpSp>
                <p:nvGrpSpPr>
                  <p:cNvPr id="1089" name="Group 176"/>
                  <p:cNvGrpSpPr>
                    <a:grpSpLocks/>
                  </p:cNvGrpSpPr>
                  <p:nvPr/>
                </p:nvGrpSpPr>
                <p:grpSpPr bwMode="auto">
                  <a:xfrm>
                    <a:off x="408" y="2840"/>
                    <a:ext cx="90" cy="68"/>
                    <a:chOff x="227" y="3339"/>
                    <a:chExt cx="90" cy="68"/>
                  </a:xfrm>
                  <a:grpFill/>
                </p:grpSpPr>
                <p:sp>
                  <p:nvSpPr>
                    <p:cNvPr id="1093" name="Arc 17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94" name="Arc 17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grpSp>
              <p:sp>
                <p:nvSpPr>
                  <p:cNvPr id="1090" name="Arc 17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91" name="Arc 18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endParaRPr lang="de-DE"/>
                  </a:p>
                </p:txBody>
              </p:sp>
              <p:sp>
                <p:nvSpPr>
                  <p:cNvPr id="1092" name="Line 18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endParaRPr lang="de-DE"/>
                  </a:p>
                </p:txBody>
              </p:sp>
            </p:grpSp>
          </p:grpSp>
        </p:grpSp>
        <p:cxnSp>
          <p:nvCxnSpPr>
            <p:cNvPr id="1445" name="Gerade Verbindung 1444"/>
            <p:cNvCxnSpPr>
              <a:stCxn id="1080" idx="1"/>
            </p:cNvCxnSpPr>
            <p:nvPr/>
          </p:nvCxnSpPr>
          <p:spPr>
            <a:xfrm rot="10800000">
              <a:off x="7109201" y="6163308"/>
              <a:ext cx="152697" cy="172297"/>
            </a:xfrm>
            <a:prstGeom prst="line">
              <a:avLst/>
            </a:prstGeom>
            <a:ln w="19050">
              <a:solidFill>
                <a:srgbClr val="74B42F"/>
              </a:solidFill>
            </a:ln>
            <a:effectLst/>
          </p:spPr>
          <p:style>
            <a:lnRef idx="2">
              <a:schemeClr val="accent1"/>
            </a:lnRef>
            <a:fillRef idx="0">
              <a:schemeClr val="accent1"/>
            </a:fillRef>
            <a:effectRef idx="1">
              <a:schemeClr val="accent1"/>
            </a:effectRef>
            <a:fontRef idx="minor">
              <a:schemeClr val="tx1"/>
            </a:fontRef>
          </p:style>
        </p:cxnSp>
      </p:grpSp>
      <p:sp>
        <p:nvSpPr>
          <p:cNvPr id="11" name="Textfeld 10"/>
          <p:cNvSpPr txBox="1"/>
          <p:nvPr/>
        </p:nvSpPr>
        <p:spPr>
          <a:xfrm>
            <a:off x="244559" y="2040284"/>
            <a:ext cx="2441863" cy="400110"/>
          </a:xfrm>
          <a:prstGeom prst="rect">
            <a:avLst/>
          </a:prstGeom>
          <a:noFill/>
        </p:spPr>
        <p:txBody>
          <a:bodyPr wrap="square" rtlCol="0">
            <a:spAutoFit/>
          </a:bodyPr>
          <a:lstStyle/>
          <a:p>
            <a:pPr>
              <a:buClr>
                <a:srgbClr val="74B42F"/>
              </a:buClr>
              <a:buFont typeface="Wingdings" pitchFamily="2" charset="2"/>
              <a:buChar char="§"/>
            </a:pPr>
            <a:r>
              <a:rPr lang="en-GB" dirty="0"/>
              <a:t> </a:t>
            </a:r>
            <a:r>
              <a:rPr lang="en-GB" sz="2000" dirty="0">
                <a:latin typeface="+mn-lt"/>
              </a:rPr>
              <a:t>Wind Power</a:t>
            </a:r>
          </a:p>
        </p:txBody>
      </p:sp>
      <p:sp>
        <p:nvSpPr>
          <p:cNvPr id="12" name="Textfeld 11"/>
          <p:cNvSpPr txBox="1"/>
          <p:nvPr/>
        </p:nvSpPr>
        <p:spPr>
          <a:xfrm>
            <a:off x="244559" y="2510209"/>
            <a:ext cx="2441863" cy="400110"/>
          </a:xfrm>
          <a:prstGeom prst="rect">
            <a:avLst/>
          </a:prstGeom>
          <a:noFill/>
        </p:spPr>
        <p:txBody>
          <a:bodyPr wrap="square" rtlCol="0">
            <a:spAutoFit/>
          </a:bodyPr>
          <a:lstStyle/>
          <a:p>
            <a:pPr>
              <a:buClr>
                <a:srgbClr val="74B42F"/>
              </a:buClr>
              <a:buFont typeface="Wingdings" pitchFamily="2" charset="2"/>
              <a:buChar char="§"/>
            </a:pPr>
            <a:r>
              <a:rPr lang="en-GB" dirty="0"/>
              <a:t> </a:t>
            </a:r>
            <a:r>
              <a:rPr lang="en-GB" sz="2000" dirty="0" err="1">
                <a:latin typeface="+mn-lt"/>
              </a:rPr>
              <a:t>Photovoltaics</a:t>
            </a:r>
            <a:endParaRPr lang="en-GB" sz="2000" dirty="0">
              <a:latin typeface="+mn-lt"/>
            </a:endParaRPr>
          </a:p>
        </p:txBody>
      </p:sp>
      <p:sp>
        <p:nvSpPr>
          <p:cNvPr id="13" name="Textfeld 12"/>
          <p:cNvSpPr txBox="1"/>
          <p:nvPr/>
        </p:nvSpPr>
        <p:spPr>
          <a:xfrm>
            <a:off x="244559" y="2980134"/>
            <a:ext cx="2694234" cy="400110"/>
          </a:xfrm>
          <a:prstGeom prst="rect">
            <a:avLst/>
          </a:prstGeom>
          <a:noFill/>
        </p:spPr>
        <p:txBody>
          <a:bodyPr wrap="square" rtlCol="0">
            <a:spAutoFit/>
          </a:bodyPr>
          <a:lstStyle/>
          <a:p>
            <a:pPr>
              <a:buClr>
                <a:srgbClr val="74B42F"/>
              </a:buClr>
              <a:buFont typeface="Wingdings" pitchFamily="2" charset="2"/>
              <a:buChar char="§"/>
            </a:pPr>
            <a:r>
              <a:rPr lang="en-GB" dirty="0"/>
              <a:t> </a:t>
            </a:r>
            <a:r>
              <a:rPr lang="en-GB" sz="2000" dirty="0">
                <a:latin typeface="+mn-lt"/>
              </a:rPr>
              <a:t>No Nuclear Power</a:t>
            </a:r>
          </a:p>
        </p:txBody>
      </p:sp>
      <p:sp>
        <p:nvSpPr>
          <p:cNvPr id="18" name="Textfeld 17"/>
          <p:cNvSpPr txBox="1"/>
          <p:nvPr/>
        </p:nvSpPr>
        <p:spPr>
          <a:xfrm>
            <a:off x="235744" y="1593477"/>
            <a:ext cx="3122173" cy="430887"/>
          </a:xfrm>
          <a:prstGeom prst="rect">
            <a:avLst/>
          </a:prstGeom>
          <a:noFill/>
        </p:spPr>
        <p:txBody>
          <a:bodyPr wrap="square" rtlCol="0">
            <a:spAutoFit/>
          </a:bodyPr>
          <a:lstStyle/>
          <a:p>
            <a:pPr>
              <a:buClr>
                <a:srgbClr val="74B42F"/>
              </a:buClr>
            </a:pPr>
            <a:r>
              <a:rPr lang="en-GB" sz="2200" b="1" dirty="0">
                <a:latin typeface="+mn-lt"/>
              </a:rPr>
              <a:t>Change in Generation</a:t>
            </a:r>
          </a:p>
        </p:txBody>
      </p:sp>
      <p:sp>
        <p:nvSpPr>
          <p:cNvPr id="349" name="Textfeld 348"/>
          <p:cNvSpPr txBox="1"/>
          <p:nvPr/>
        </p:nvSpPr>
        <p:spPr>
          <a:xfrm>
            <a:off x="244559" y="3450060"/>
            <a:ext cx="3054158" cy="400110"/>
          </a:xfrm>
          <a:prstGeom prst="rect">
            <a:avLst/>
          </a:prstGeom>
          <a:noFill/>
        </p:spPr>
        <p:txBody>
          <a:bodyPr wrap="square" rtlCol="0">
            <a:spAutoFit/>
          </a:bodyPr>
          <a:lstStyle/>
          <a:p>
            <a:pPr>
              <a:buClr>
                <a:srgbClr val="74B42F"/>
              </a:buClr>
              <a:buFont typeface="Wingdings" pitchFamily="2" charset="2"/>
              <a:buChar char="§"/>
            </a:pPr>
            <a:r>
              <a:rPr lang="en-GB" dirty="0"/>
              <a:t> Comb. Heat/Power plants</a:t>
            </a:r>
            <a:endParaRPr lang="en-GB" sz="2000" dirty="0">
              <a:latin typeface="+mn-lt"/>
            </a:endParaRPr>
          </a:p>
        </p:txBody>
      </p:sp>
      <p:sp>
        <p:nvSpPr>
          <p:cNvPr id="1169" name="Textfeld 1168"/>
          <p:cNvSpPr txBox="1"/>
          <p:nvPr/>
        </p:nvSpPr>
        <p:spPr>
          <a:xfrm>
            <a:off x="257813" y="3886812"/>
            <a:ext cx="2848503" cy="400110"/>
          </a:xfrm>
          <a:prstGeom prst="rect">
            <a:avLst/>
          </a:prstGeom>
          <a:noFill/>
        </p:spPr>
        <p:txBody>
          <a:bodyPr wrap="square" rtlCol="0">
            <a:spAutoFit/>
          </a:bodyPr>
          <a:lstStyle/>
          <a:p>
            <a:pPr>
              <a:buClr>
                <a:srgbClr val="74B42F"/>
              </a:buClr>
              <a:buFont typeface="Wingdings" pitchFamily="2" charset="2"/>
              <a:buChar char="§"/>
            </a:pPr>
            <a:r>
              <a:rPr lang="en-GB" dirty="0"/>
              <a:t> B</a:t>
            </a:r>
            <a:r>
              <a:rPr lang="en-GB" sz="2000" dirty="0">
                <a:latin typeface="+mn-lt"/>
              </a:rPr>
              <a:t>iomass</a:t>
            </a:r>
          </a:p>
        </p:txBody>
      </p:sp>
      <p:sp>
        <p:nvSpPr>
          <p:cNvPr id="19" name="Textfeld 18"/>
          <p:cNvSpPr txBox="1"/>
          <p:nvPr/>
        </p:nvSpPr>
        <p:spPr>
          <a:xfrm>
            <a:off x="235744" y="4326586"/>
            <a:ext cx="3122173" cy="430887"/>
          </a:xfrm>
          <a:prstGeom prst="rect">
            <a:avLst/>
          </a:prstGeom>
          <a:noFill/>
        </p:spPr>
        <p:txBody>
          <a:bodyPr wrap="square" rtlCol="0">
            <a:spAutoFit/>
          </a:bodyPr>
          <a:lstStyle/>
          <a:p>
            <a:pPr>
              <a:buClr>
                <a:srgbClr val="74B42F"/>
              </a:buClr>
            </a:pPr>
            <a:r>
              <a:rPr lang="en-GB" sz="2200" b="1" dirty="0">
                <a:latin typeface="+mn-lt"/>
              </a:rPr>
              <a:t>New electrical loads</a:t>
            </a:r>
          </a:p>
        </p:txBody>
      </p:sp>
      <p:sp>
        <p:nvSpPr>
          <p:cNvPr id="15" name="Textfeld 14"/>
          <p:cNvSpPr txBox="1"/>
          <p:nvPr/>
        </p:nvSpPr>
        <p:spPr>
          <a:xfrm>
            <a:off x="244559" y="4784868"/>
            <a:ext cx="2441863" cy="400110"/>
          </a:xfrm>
          <a:prstGeom prst="rect">
            <a:avLst/>
          </a:prstGeom>
          <a:noFill/>
        </p:spPr>
        <p:txBody>
          <a:bodyPr wrap="square" rtlCol="0">
            <a:spAutoFit/>
          </a:bodyPr>
          <a:lstStyle/>
          <a:p>
            <a:pPr>
              <a:buClr>
                <a:srgbClr val="74B42F"/>
              </a:buClr>
              <a:buFont typeface="Wingdings" pitchFamily="2" charset="2"/>
              <a:buChar char="§"/>
            </a:pPr>
            <a:r>
              <a:rPr lang="en-GB" sz="2000" dirty="0">
                <a:latin typeface="+mn-lt"/>
              </a:rPr>
              <a:t> E-mobility</a:t>
            </a:r>
          </a:p>
        </p:txBody>
      </p:sp>
      <p:sp>
        <p:nvSpPr>
          <p:cNvPr id="16" name="Textfeld 15"/>
          <p:cNvSpPr txBox="1"/>
          <p:nvPr/>
        </p:nvSpPr>
        <p:spPr>
          <a:xfrm>
            <a:off x="244559" y="5184664"/>
            <a:ext cx="3054158" cy="784830"/>
          </a:xfrm>
          <a:prstGeom prst="rect">
            <a:avLst/>
          </a:prstGeom>
          <a:noFill/>
        </p:spPr>
        <p:txBody>
          <a:bodyPr wrap="square" rtlCol="0">
            <a:spAutoFit/>
          </a:bodyPr>
          <a:lstStyle/>
          <a:p>
            <a:pPr>
              <a:buClr>
                <a:srgbClr val="74B42F"/>
              </a:buClr>
              <a:buFont typeface="Wingdings" pitchFamily="2" charset="2"/>
              <a:buChar char="§"/>
            </a:pPr>
            <a:r>
              <a:rPr lang="en-GB" sz="2000" dirty="0">
                <a:latin typeface="+mn-lt"/>
              </a:rPr>
              <a:t> Air condition</a:t>
            </a:r>
          </a:p>
          <a:p>
            <a:pPr>
              <a:spcBef>
                <a:spcPts val="600"/>
              </a:spcBef>
              <a:buClr>
                <a:srgbClr val="74B42F"/>
              </a:buClr>
              <a:buFont typeface="Wingdings" pitchFamily="2" charset="2"/>
              <a:buChar char="§"/>
            </a:pPr>
            <a:r>
              <a:rPr lang="en-GB" sz="2000" dirty="0">
                <a:latin typeface="+mn-lt"/>
              </a:rPr>
              <a:t> Heat pumps</a:t>
            </a:r>
          </a:p>
        </p:txBody>
      </p:sp>
      <p:sp>
        <p:nvSpPr>
          <p:cNvPr id="1304" name="Textfeld 1303"/>
          <p:cNvSpPr txBox="1"/>
          <p:nvPr/>
        </p:nvSpPr>
        <p:spPr>
          <a:xfrm>
            <a:off x="235744" y="5924632"/>
            <a:ext cx="3122173" cy="430887"/>
          </a:xfrm>
          <a:prstGeom prst="rect">
            <a:avLst/>
          </a:prstGeom>
          <a:noFill/>
        </p:spPr>
        <p:txBody>
          <a:bodyPr wrap="square" rtlCol="0">
            <a:spAutoFit/>
          </a:bodyPr>
          <a:lstStyle/>
          <a:p>
            <a:pPr>
              <a:buClr>
                <a:srgbClr val="74B42F"/>
              </a:buClr>
            </a:pPr>
            <a:r>
              <a:rPr lang="en-GB" sz="2200" b="1" dirty="0">
                <a:latin typeface="+mn-lt"/>
              </a:rPr>
              <a:t>Storage units</a:t>
            </a:r>
          </a:p>
        </p:txBody>
      </p:sp>
    </p:spTree>
    <p:extLst>
      <p:ext uri="{BB962C8B-B14F-4D97-AF65-F5344CB8AC3E}">
        <p14:creationId xmlns:p14="http://schemas.microsoft.com/office/powerpoint/2010/main" val="8475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linds(horizontal)">
                                      <p:cBhvr>
                                        <p:cTn id="21" dur="500"/>
                                        <p:tgtEl>
                                          <p:spTgt spid="52"/>
                                        </p:tgtEl>
                                      </p:cBhvr>
                                    </p:animEffect>
                                  </p:childTnLst>
                                </p:cTn>
                              </p:par>
                              <p:par>
                                <p:cTn id="22" presetID="3" presetClass="entr" presetSubtype="10" fill="hold" nodeType="withEffect">
                                  <p:stCondLst>
                                    <p:cond delay="0"/>
                                  </p:stCondLst>
                                  <p:childTnLst>
                                    <p:set>
                                      <p:cBhvr>
                                        <p:cTn id="23" dur="1" fill="hold">
                                          <p:stCondLst>
                                            <p:cond delay="0"/>
                                          </p:stCondLst>
                                        </p:cTn>
                                        <p:tgtEl>
                                          <p:spTgt spid="815"/>
                                        </p:tgtEl>
                                        <p:attrNameLst>
                                          <p:attrName>style.visibility</p:attrName>
                                        </p:attrNameLst>
                                      </p:cBhvr>
                                      <p:to>
                                        <p:strVal val="visible"/>
                                      </p:to>
                                    </p:set>
                                    <p:animEffect transition="in" filter="blinds(horizontal)">
                                      <p:cBhvr>
                                        <p:cTn id="24" dur="500"/>
                                        <p:tgtEl>
                                          <p:spTgt spid="815"/>
                                        </p:tgtEl>
                                      </p:cBhvr>
                                    </p:animEffect>
                                  </p:childTnLst>
                                </p:cTn>
                              </p:par>
                              <p:par>
                                <p:cTn id="25" presetID="3" presetClass="entr" presetSubtype="10" fill="hold" nodeType="withEffect">
                                  <p:stCondLst>
                                    <p:cond delay="0"/>
                                  </p:stCondLst>
                                  <p:childTnLst>
                                    <p:set>
                                      <p:cBhvr>
                                        <p:cTn id="26" dur="1" fill="hold">
                                          <p:stCondLst>
                                            <p:cond delay="0"/>
                                          </p:stCondLst>
                                        </p:cTn>
                                        <p:tgtEl>
                                          <p:spTgt spid="793"/>
                                        </p:tgtEl>
                                        <p:attrNameLst>
                                          <p:attrName>style.visibility</p:attrName>
                                        </p:attrNameLst>
                                      </p:cBhvr>
                                      <p:to>
                                        <p:strVal val="visible"/>
                                      </p:to>
                                    </p:set>
                                    <p:animEffect transition="in" filter="blinds(horizontal)">
                                      <p:cBhvr>
                                        <p:cTn id="27" dur="500"/>
                                        <p:tgtEl>
                                          <p:spTgt spid="793"/>
                                        </p:tgtEl>
                                      </p:cBhvr>
                                    </p:animEffect>
                                  </p:childTnLst>
                                </p:cTn>
                              </p:par>
                              <p:par>
                                <p:cTn id="28" presetID="3" presetClass="entr" presetSubtype="10" fill="hold" nodeType="withEffect">
                                  <p:stCondLst>
                                    <p:cond delay="0"/>
                                  </p:stCondLst>
                                  <p:childTnLst>
                                    <p:set>
                                      <p:cBhvr>
                                        <p:cTn id="29" dur="1" fill="hold">
                                          <p:stCondLst>
                                            <p:cond delay="0"/>
                                          </p:stCondLst>
                                        </p:cTn>
                                        <p:tgtEl>
                                          <p:spTgt spid="824"/>
                                        </p:tgtEl>
                                        <p:attrNameLst>
                                          <p:attrName>style.visibility</p:attrName>
                                        </p:attrNameLst>
                                      </p:cBhvr>
                                      <p:to>
                                        <p:strVal val="visible"/>
                                      </p:to>
                                    </p:set>
                                    <p:animEffect transition="in" filter="blinds(horizontal)">
                                      <p:cBhvr>
                                        <p:cTn id="30" dur="500"/>
                                        <p:tgtEl>
                                          <p:spTgt spid="824"/>
                                        </p:tgtEl>
                                      </p:cBhvr>
                                    </p:animEffect>
                                  </p:childTnLst>
                                </p:cTn>
                              </p:par>
                              <p:par>
                                <p:cTn id="31" presetID="3" presetClass="entr" presetSubtype="10" fill="hold" nodeType="withEffect">
                                  <p:stCondLst>
                                    <p:cond delay="0"/>
                                  </p:stCondLst>
                                  <p:childTnLst>
                                    <p:set>
                                      <p:cBhvr>
                                        <p:cTn id="32" dur="1" fill="hold">
                                          <p:stCondLst>
                                            <p:cond delay="0"/>
                                          </p:stCondLst>
                                        </p:cTn>
                                        <p:tgtEl>
                                          <p:spTgt spid="833"/>
                                        </p:tgtEl>
                                        <p:attrNameLst>
                                          <p:attrName>style.visibility</p:attrName>
                                        </p:attrNameLst>
                                      </p:cBhvr>
                                      <p:to>
                                        <p:strVal val="visible"/>
                                      </p:to>
                                    </p:set>
                                    <p:animEffect transition="in" filter="blinds(horizontal)">
                                      <p:cBhvr>
                                        <p:cTn id="33" dur="500"/>
                                        <p:tgtEl>
                                          <p:spTgt spid="833"/>
                                        </p:tgtEl>
                                      </p:cBhvr>
                                    </p:animEffect>
                                  </p:childTnLst>
                                </p:cTn>
                              </p:par>
                              <p:par>
                                <p:cTn id="34" presetID="3" presetClass="entr" presetSubtype="1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linds(horizontal)">
                                      <p:cBhvr>
                                        <p:cTn id="36" dur="500"/>
                                        <p:tgtEl>
                                          <p:spTgt spid="64"/>
                                        </p:tgtEl>
                                      </p:cBhvr>
                                    </p:animEffect>
                                  </p:childTnLst>
                                </p:cTn>
                              </p:par>
                              <p:par>
                                <p:cTn id="37" presetID="3" presetClass="entr" presetSubtype="10" fill="hold" nodeType="withEffect">
                                  <p:stCondLst>
                                    <p:cond delay="0"/>
                                  </p:stCondLst>
                                  <p:childTnLst>
                                    <p:set>
                                      <p:cBhvr>
                                        <p:cTn id="38" dur="1" fill="hold">
                                          <p:stCondLst>
                                            <p:cond delay="0"/>
                                          </p:stCondLst>
                                        </p:cTn>
                                        <p:tgtEl>
                                          <p:spTgt spid="1021"/>
                                        </p:tgtEl>
                                        <p:attrNameLst>
                                          <p:attrName>style.visibility</p:attrName>
                                        </p:attrNameLst>
                                      </p:cBhvr>
                                      <p:to>
                                        <p:strVal val="visible"/>
                                      </p:to>
                                    </p:set>
                                    <p:animEffect transition="in" filter="blinds(horizontal)">
                                      <p:cBhvr>
                                        <p:cTn id="39" dur="500"/>
                                        <p:tgtEl>
                                          <p:spTgt spid="1021"/>
                                        </p:tgtEl>
                                      </p:cBhvr>
                                    </p:animEffect>
                                  </p:childTnLst>
                                </p:cTn>
                              </p:par>
                              <p:par>
                                <p:cTn id="40" presetID="3" presetClass="entr" presetSubtype="10" fill="hold" nodeType="withEffect">
                                  <p:stCondLst>
                                    <p:cond delay="0"/>
                                  </p:stCondLst>
                                  <p:childTnLst>
                                    <p:set>
                                      <p:cBhvr>
                                        <p:cTn id="41" dur="1" fill="hold">
                                          <p:stCondLst>
                                            <p:cond delay="0"/>
                                          </p:stCondLst>
                                        </p:cTn>
                                        <p:tgtEl>
                                          <p:spTgt spid="851"/>
                                        </p:tgtEl>
                                        <p:attrNameLst>
                                          <p:attrName>style.visibility</p:attrName>
                                        </p:attrNameLst>
                                      </p:cBhvr>
                                      <p:to>
                                        <p:strVal val="visible"/>
                                      </p:to>
                                    </p:set>
                                    <p:animEffect transition="in" filter="blinds(horizontal)">
                                      <p:cBhvr>
                                        <p:cTn id="42" dur="500"/>
                                        <p:tgtEl>
                                          <p:spTgt spid="851"/>
                                        </p:tgtEl>
                                      </p:cBhvr>
                                    </p:animEffect>
                                  </p:childTnLst>
                                </p:cTn>
                              </p:par>
                              <p:par>
                                <p:cTn id="43" presetID="3" presetClass="entr" presetSubtype="10" fill="hold" nodeType="withEffect">
                                  <p:stCondLst>
                                    <p:cond delay="0"/>
                                  </p:stCondLst>
                                  <p:childTnLst>
                                    <p:set>
                                      <p:cBhvr>
                                        <p:cTn id="44" dur="1" fill="hold">
                                          <p:stCondLst>
                                            <p:cond delay="0"/>
                                          </p:stCondLst>
                                        </p:cTn>
                                        <p:tgtEl>
                                          <p:spTgt spid="860"/>
                                        </p:tgtEl>
                                        <p:attrNameLst>
                                          <p:attrName>style.visibility</p:attrName>
                                        </p:attrNameLst>
                                      </p:cBhvr>
                                      <p:to>
                                        <p:strVal val="visible"/>
                                      </p:to>
                                    </p:set>
                                    <p:animEffect transition="in" filter="blinds(horizontal)">
                                      <p:cBhvr>
                                        <p:cTn id="45" dur="500"/>
                                        <p:tgtEl>
                                          <p:spTgt spid="86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302"/>
                                        </p:tgtEl>
                                        <p:attrNameLst>
                                          <p:attrName>style.visibility</p:attrName>
                                        </p:attrNameLst>
                                      </p:cBhvr>
                                      <p:to>
                                        <p:strVal val="visible"/>
                                      </p:to>
                                    </p:set>
                                    <p:animEffect transition="in" filter="blinds(horizontal)">
                                      <p:cBhvr>
                                        <p:cTn id="53" dur="500"/>
                                        <p:tgtEl>
                                          <p:spTgt spid="302"/>
                                        </p:tgtEl>
                                      </p:cBhvr>
                                    </p:animEffect>
                                  </p:childTnLst>
                                </p:cTn>
                              </p:par>
                              <p:par>
                                <p:cTn id="54" presetID="3" presetClass="entr" presetSubtype="10" fill="hold" nodeType="withEffect">
                                  <p:stCondLst>
                                    <p:cond delay="0"/>
                                  </p:stCondLst>
                                  <p:childTnLst>
                                    <p:set>
                                      <p:cBhvr>
                                        <p:cTn id="55" dur="1" fill="hold">
                                          <p:stCondLst>
                                            <p:cond delay="0"/>
                                          </p:stCondLst>
                                        </p:cTn>
                                        <p:tgtEl>
                                          <p:spTgt spid="869"/>
                                        </p:tgtEl>
                                        <p:attrNameLst>
                                          <p:attrName>style.visibility</p:attrName>
                                        </p:attrNameLst>
                                      </p:cBhvr>
                                      <p:to>
                                        <p:strVal val="visible"/>
                                      </p:to>
                                    </p:set>
                                    <p:animEffect transition="in" filter="blinds(horizontal)">
                                      <p:cBhvr>
                                        <p:cTn id="56" dur="500"/>
                                        <p:tgtEl>
                                          <p:spTgt spid="869"/>
                                        </p:tgtEl>
                                      </p:cBhvr>
                                    </p:animEffect>
                                  </p:childTnLst>
                                </p:cTn>
                              </p:par>
                              <p:par>
                                <p:cTn id="57" presetID="3" presetClass="entr" presetSubtype="10" fill="hold" nodeType="withEffect">
                                  <p:stCondLst>
                                    <p:cond delay="0"/>
                                  </p:stCondLst>
                                  <p:childTnLst>
                                    <p:set>
                                      <p:cBhvr>
                                        <p:cTn id="58" dur="1" fill="hold">
                                          <p:stCondLst>
                                            <p:cond delay="0"/>
                                          </p:stCondLst>
                                        </p:cTn>
                                        <p:tgtEl>
                                          <p:spTgt spid="1384"/>
                                        </p:tgtEl>
                                        <p:attrNameLst>
                                          <p:attrName>style.visibility</p:attrName>
                                        </p:attrNameLst>
                                      </p:cBhvr>
                                      <p:to>
                                        <p:strVal val="visible"/>
                                      </p:to>
                                    </p:set>
                                    <p:animEffect transition="in" filter="blinds(horizontal)">
                                      <p:cBhvr>
                                        <p:cTn id="59" dur="500"/>
                                        <p:tgtEl>
                                          <p:spTgt spid="1384"/>
                                        </p:tgtEl>
                                      </p:cBhvr>
                                    </p:animEffect>
                                  </p:childTnLst>
                                </p:cTn>
                              </p:par>
                              <p:par>
                                <p:cTn id="60" presetID="3" presetClass="entr" presetSubtype="10" fill="hold" nodeType="withEffect">
                                  <p:stCondLst>
                                    <p:cond delay="0"/>
                                  </p:stCondLst>
                                  <p:childTnLst>
                                    <p:set>
                                      <p:cBhvr>
                                        <p:cTn id="61" dur="1" fill="hold">
                                          <p:stCondLst>
                                            <p:cond delay="0"/>
                                          </p:stCondLst>
                                        </p:cTn>
                                        <p:tgtEl>
                                          <p:spTgt spid="1447"/>
                                        </p:tgtEl>
                                        <p:attrNameLst>
                                          <p:attrName>style.visibility</p:attrName>
                                        </p:attrNameLst>
                                      </p:cBhvr>
                                      <p:to>
                                        <p:strVal val="visible"/>
                                      </p:to>
                                    </p:set>
                                    <p:animEffect transition="in" filter="blinds(horizontal)">
                                      <p:cBhvr>
                                        <p:cTn id="62" dur="500"/>
                                        <p:tgtEl>
                                          <p:spTgt spid="1447"/>
                                        </p:tgtEl>
                                      </p:cBhvr>
                                    </p:animEffect>
                                  </p:childTnLst>
                                </p:cTn>
                              </p:par>
                              <p:par>
                                <p:cTn id="63" presetID="3" presetClass="entr" presetSubtype="10" fill="hold" nodeType="withEffect">
                                  <p:stCondLst>
                                    <p:cond delay="0"/>
                                  </p:stCondLst>
                                  <p:childTnLst>
                                    <p:set>
                                      <p:cBhvr>
                                        <p:cTn id="64" dur="1" fill="hold">
                                          <p:stCondLst>
                                            <p:cond delay="0"/>
                                          </p:stCondLst>
                                        </p:cTn>
                                        <p:tgtEl>
                                          <p:spTgt spid="1340"/>
                                        </p:tgtEl>
                                        <p:attrNameLst>
                                          <p:attrName>style.visibility</p:attrName>
                                        </p:attrNameLst>
                                      </p:cBhvr>
                                      <p:to>
                                        <p:strVal val="visible"/>
                                      </p:to>
                                    </p:set>
                                    <p:animEffect transition="in" filter="blinds(horizontal)">
                                      <p:cBhvr>
                                        <p:cTn id="65" dur="500"/>
                                        <p:tgtEl>
                                          <p:spTgt spid="1340"/>
                                        </p:tgtEl>
                                      </p:cBhvr>
                                    </p:animEffect>
                                  </p:childTnLst>
                                </p:cTn>
                              </p:par>
                              <p:par>
                                <p:cTn id="66" presetID="3" presetClass="entr" presetSubtype="10" fill="hold" nodeType="withEffect">
                                  <p:stCondLst>
                                    <p:cond delay="0"/>
                                  </p:stCondLst>
                                  <p:childTnLst>
                                    <p:set>
                                      <p:cBhvr>
                                        <p:cTn id="67" dur="1" fill="hold">
                                          <p:stCondLst>
                                            <p:cond delay="0"/>
                                          </p:stCondLst>
                                        </p:cTn>
                                        <p:tgtEl>
                                          <p:spTgt spid="1373"/>
                                        </p:tgtEl>
                                        <p:attrNameLst>
                                          <p:attrName>style.visibility</p:attrName>
                                        </p:attrNameLst>
                                      </p:cBhvr>
                                      <p:to>
                                        <p:strVal val="visible"/>
                                      </p:to>
                                    </p:set>
                                    <p:animEffect transition="in" filter="blinds(horizontal)">
                                      <p:cBhvr>
                                        <p:cTn id="68" dur="500"/>
                                        <p:tgtEl>
                                          <p:spTgt spid="1373"/>
                                        </p:tgtEl>
                                      </p:cBhvr>
                                    </p:animEffect>
                                  </p:childTnLst>
                                </p:cTn>
                              </p:par>
                              <p:par>
                                <p:cTn id="69" presetID="3" presetClass="entr" presetSubtype="10" fill="hold" nodeType="withEffect">
                                  <p:stCondLst>
                                    <p:cond delay="0"/>
                                  </p:stCondLst>
                                  <p:childTnLst>
                                    <p:set>
                                      <p:cBhvr>
                                        <p:cTn id="70" dur="1" fill="hold">
                                          <p:stCondLst>
                                            <p:cond delay="0"/>
                                          </p:stCondLst>
                                        </p:cTn>
                                        <p:tgtEl>
                                          <p:spTgt spid="1385"/>
                                        </p:tgtEl>
                                        <p:attrNameLst>
                                          <p:attrName>style.visibility</p:attrName>
                                        </p:attrNameLst>
                                      </p:cBhvr>
                                      <p:to>
                                        <p:strVal val="visible"/>
                                      </p:to>
                                    </p:set>
                                    <p:animEffect transition="in" filter="blinds(horizontal)">
                                      <p:cBhvr>
                                        <p:cTn id="71" dur="500"/>
                                        <p:tgtEl>
                                          <p:spTgt spid="1385"/>
                                        </p:tgtEl>
                                      </p:cBhvr>
                                    </p:animEffect>
                                  </p:childTnLst>
                                </p:cTn>
                              </p:par>
                              <p:par>
                                <p:cTn id="72" presetID="3" presetClass="entr" presetSubtype="10" fill="hold" nodeType="withEffect">
                                  <p:stCondLst>
                                    <p:cond delay="0"/>
                                  </p:stCondLst>
                                  <p:childTnLst>
                                    <p:set>
                                      <p:cBhvr>
                                        <p:cTn id="73" dur="1" fill="hold">
                                          <p:stCondLst>
                                            <p:cond delay="0"/>
                                          </p:stCondLst>
                                        </p:cTn>
                                        <p:tgtEl>
                                          <p:spTgt spid="1383"/>
                                        </p:tgtEl>
                                        <p:attrNameLst>
                                          <p:attrName>style.visibility</p:attrName>
                                        </p:attrNameLst>
                                      </p:cBhvr>
                                      <p:to>
                                        <p:strVal val="visible"/>
                                      </p:to>
                                    </p:set>
                                    <p:animEffect transition="in" filter="blinds(horizontal)">
                                      <p:cBhvr>
                                        <p:cTn id="74" dur="500"/>
                                        <p:tgtEl>
                                          <p:spTgt spid="1383"/>
                                        </p:tgtEl>
                                      </p:cBhvr>
                                    </p:animEffect>
                                  </p:childTnLst>
                                </p:cTn>
                              </p:par>
                              <p:par>
                                <p:cTn id="75" presetID="3" presetClass="entr" presetSubtype="10" fill="hold" nodeType="withEffect">
                                  <p:stCondLst>
                                    <p:cond delay="0"/>
                                  </p:stCondLst>
                                  <p:childTnLst>
                                    <p:set>
                                      <p:cBhvr>
                                        <p:cTn id="76" dur="1" fill="hold">
                                          <p:stCondLst>
                                            <p:cond delay="0"/>
                                          </p:stCondLst>
                                        </p:cTn>
                                        <p:tgtEl>
                                          <p:spTgt spid="1376"/>
                                        </p:tgtEl>
                                        <p:attrNameLst>
                                          <p:attrName>style.visibility</p:attrName>
                                        </p:attrNameLst>
                                      </p:cBhvr>
                                      <p:to>
                                        <p:strVal val="visible"/>
                                      </p:to>
                                    </p:set>
                                    <p:animEffect transition="in" filter="blinds(horizontal)">
                                      <p:cBhvr>
                                        <p:cTn id="77" dur="500"/>
                                        <p:tgtEl>
                                          <p:spTgt spid="137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linds(horizontal)">
                                      <p:cBhvr>
                                        <p:cTn id="82" dur="500"/>
                                        <p:tgtEl>
                                          <p:spTgt spid="13"/>
                                        </p:tgtEl>
                                      </p:cBhvr>
                                    </p:animEffect>
                                  </p:childTnLst>
                                </p:cTn>
                              </p:par>
                              <p:par>
                                <p:cTn id="83" presetID="3" presetClass="entr" presetSubtype="10" fill="hold" nodeType="withEffect">
                                  <p:stCondLst>
                                    <p:cond delay="0"/>
                                  </p:stCondLst>
                                  <p:childTnLst>
                                    <p:set>
                                      <p:cBhvr>
                                        <p:cTn id="84" dur="1" fill="hold">
                                          <p:stCondLst>
                                            <p:cond delay="0"/>
                                          </p:stCondLst>
                                        </p:cTn>
                                        <p:tgtEl>
                                          <p:spTgt spid="789"/>
                                        </p:tgtEl>
                                        <p:attrNameLst>
                                          <p:attrName>style.visibility</p:attrName>
                                        </p:attrNameLst>
                                      </p:cBhvr>
                                      <p:to>
                                        <p:strVal val="visible"/>
                                      </p:to>
                                    </p:set>
                                    <p:animEffect transition="in" filter="blinds(horizontal)">
                                      <p:cBhvr>
                                        <p:cTn id="85" dur="500"/>
                                        <p:tgtEl>
                                          <p:spTgt spid="789"/>
                                        </p:tgtEl>
                                      </p:cBhvr>
                                    </p:animEffect>
                                  </p:childTnLst>
                                </p:cTn>
                              </p:par>
                              <p:par>
                                <p:cTn id="86" presetID="3" presetClass="entr" presetSubtype="10" fill="hold" nodeType="withEffect">
                                  <p:stCondLst>
                                    <p:cond delay="0"/>
                                  </p:stCondLst>
                                  <p:childTnLst>
                                    <p:set>
                                      <p:cBhvr>
                                        <p:cTn id="87" dur="1" fill="hold">
                                          <p:stCondLst>
                                            <p:cond delay="0"/>
                                          </p:stCondLst>
                                        </p:cTn>
                                        <p:tgtEl>
                                          <p:spTgt spid="356"/>
                                        </p:tgtEl>
                                        <p:attrNameLst>
                                          <p:attrName>style.visibility</p:attrName>
                                        </p:attrNameLst>
                                      </p:cBhvr>
                                      <p:to>
                                        <p:strVal val="visible"/>
                                      </p:to>
                                    </p:set>
                                    <p:animEffect transition="in" filter="blinds(horizontal)">
                                      <p:cBhvr>
                                        <p:cTn id="88" dur="500"/>
                                        <p:tgtEl>
                                          <p:spTgt spid="356"/>
                                        </p:tgtEl>
                                      </p:cBhvr>
                                    </p:animEffect>
                                  </p:childTnLst>
                                </p:cTn>
                              </p:par>
                              <p:par>
                                <p:cTn id="89" presetID="3" presetClass="entr" presetSubtype="10" fill="hold" nodeType="withEffect">
                                  <p:stCondLst>
                                    <p:cond delay="0"/>
                                  </p:stCondLst>
                                  <p:childTnLst>
                                    <p:set>
                                      <p:cBhvr>
                                        <p:cTn id="90" dur="1" fill="hold">
                                          <p:stCondLst>
                                            <p:cond delay="0"/>
                                          </p:stCondLst>
                                        </p:cTn>
                                        <p:tgtEl>
                                          <p:spTgt spid="352"/>
                                        </p:tgtEl>
                                        <p:attrNameLst>
                                          <p:attrName>style.visibility</p:attrName>
                                        </p:attrNameLst>
                                      </p:cBhvr>
                                      <p:to>
                                        <p:strVal val="visible"/>
                                      </p:to>
                                    </p:set>
                                    <p:animEffect transition="in" filter="blinds(horizontal)">
                                      <p:cBhvr>
                                        <p:cTn id="91" dur="500"/>
                                        <p:tgtEl>
                                          <p:spTgt spid="35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349"/>
                                        </p:tgtEl>
                                        <p:attrNameLst>
                                          <p:attrName>style.visibility</p:attrName>
                                        </p:attrNameLst>
                                      </p:cBhvr>
                                      <p:to>
                                        <p:strVal val="visible"/>
                                      </p:to>
                                    </p:set>
                                    <p:animEffect transition="in" filter="blinds(horizontal)">
                                      <p:cBhvr>
                                        <p:cTn id="96" dur="500"/>
                                        <p:tgtEl>
                                          <p:spTgt spid="349"/>
                                        </p:tgtEl>
                                      </p:cBhvr>
                                    </p:animEffect>
                                  </p:childTnLst>
                                </p:cTn>
                              </p:par>
                              <p:par>
                                <p:cTn id="97" presetID="3" presetClass="entr" presetSubtype="10" fill="hold" nodeType="withEffect">
                                  <p:stCondLst>
                                    <p:cond delay="0"/>
                                  </p:stCondLst>
                                  <p:childTnLst>
                                    <p:set>
                                      <p:cBhvr>
                                        <p:cTn id="98" dur="1" fill="hold">
                                          <p:stCondLst>
                                            <p:cond delay="0"/>
                                          </p:stCondLst>
                                        </p:cTn>
                                        <p:tgtEl>
                                          <p:spTgt spid="1320"/>
                                        </p:tgtEl>
                                        <p:attrNameLst>
                                          <p:attrName>style.visibility</p:attrName>
                                        </p:attrNameLst>
                                      </p:cBhvr>
                                      <p:to>
                                        <p:strVal val="visible"/>
                                      </p:to>
                                    </p:set>
                                    <p:animEffect transition="in" filter="blinds(horizontal)">
                                      <p:cBhvr>
                                        <p:cTn id="99" dur="500"/>
                                        <p:tgtEl>
                                          <p:spTgt spid="1320"/>
                                        </p:tgtEl>
                                      </p:cBhvr>
                                    </p:animEffect>
                                  </p:childTnLst>
                                </p:cTn>
                              </p:par>
                              <p:par>
                                <p:cTn id="100" presetID="3" presetClass="entr" presetSubtype="10" fill="hold" nodeType="withEffect">
                                  <p:stCondLst>
                                    <p:cond delay="0"/>
                                  </p:stCondLst>
                                  <p:childTnLst>
                                    <p:set>
                                      <p:cBhvr>
                                        <p:cTn id="101" dur="1" fill="hold">
                                          <p:stCondLst>
                                            <p:cond delay="0"/>
                                          </p:stCondLst>
                                        </p:cTn>
                                        <p:tgtEl>
                                          <p:spTgt spid="1353"/>
                                        </p:tgtEl>
                                        <p:attrNameLst>
                                          <p:attrName>style.visibility</p:attrName>
                                        </p:attrNameLst>
                                      </p:cBhvr>
                                      <p:to>
                                        <p:strVal val="visible"/>
                                      </p:to>
                                    </p:set>
                                    <p:animEffect transition="in" filter="blinds(horizontal)">
                                      <p:cBhvr>
                                        <p:cTn id="102" dur="500"/>
                                        <p:tgtEl>
                                          <p:spTgt spid="1353"/>
                                        </p:tgtEl>
                                      </p:cBhvr>
                                    </p:animEffect>
                                  </p:childTnLst>
                                </p:cTn>
                              </p:par>
                              <p:par>
                                <p:cTn id="103" presetID="3" presetClass="entr" presetSubtype="10" fill="hold" nodeType="withEffect">
                                  <p:stCondLst>
                                    <p:cond delay="0"/>
                                  </p:stCondLst>
                                  <p:childTnLst>
                                    <p:set>
                                      <p:cBhvr>
                                        <p:cTn id="104" dur="1" fill="hold">
                                          <p:stCondLst>
                                            <p:cond delay="0"/>
                                          </p:stCondLst>
                                        </p:cTn>
                                        <p:tgtEl>
                                          <p:spTgt spid="1321"/>
                                        </p:tgtEl>
                                        <p:attrNameLst>
                                          <p:attrName>style.visibility</p:attrName>
                                        </p:attrNameLst>
                                      </p:cBhvr>
                                      <p:to>
                                        <p:strVal val="visible"/>
                                      </p:to>
                                    </p:set>
                                    <p:animEffect transition="in" filter="blinds(horizontal)">
                                      <p:cBhvr>
                                        <p:cTn id="105" dur="500"/>
                                        <p:tgtEl>
                                          <p:spTgt spid="1321"/>
                                        </p:tgtEl>
                                      </p:cBhvr>
                                    </p:animEffect>
                                  </p:childTnLst>
                                </p:cTn>
                              </p:par>
                              <p:par>
                                <p:cTn id="106" presetID="3" presetClass="entr" presetSubtype="10" fill="hold" nodeType="withEffect">
                                  <p:stCondLst>
                                    <p:cond delay="0"/>
                                  </p:stCondLst>
                                  <p:childTnLst>
                                    <p:set>
                                      <p:cBhvr>
                                        <p:cTn id="107" dur="1" fill="hold">
                                          <p:stCondLst>
                                            <p:cond delay="0"/>
                                          </p:stCondLst>
                                        </p:cTn>
                                        <p:tgtEl>
                                          <p:spTgt spid="1337"/>
                                        </p:tgtEl>
                                        <p:attrNameLst>
                                          <p:attrName>style.visibility</p:attrName>
                                        </p:attrNameLst>
                                      </p:cBhvr>
                                      <p:to>
                                        <p:strVal val="visible"/>
                                      </p:to>
                                    </p:set>
                                    <p:animEffect transition="in" filter="blinds(horizontal)">
                                      <p:cBhvr>
                                        <p:cTn id="108" dur="500"/>
                                        <p:tgtEl>
                                          <p:spTgt spid="133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169"/>
                                        </p:tgtEl>
                                        <p:attrNameLst>
                                          <p:attrName>style.visibility</p:attrName>
                                        </p:attrNameLst>
                                      </p:cBhvr>
                                      <p:to>
                                        <p:strVal val="visible"/>
                                      </p:to>
                                    </p:set>
                                    <p:animEffect transition="in" filter="blinds(horizontal)">
                                      <p:cBhvr>
                                        <p:cTn id="113" dur="500"/>
                                        <p:tgtEl>
                                          <p:spTgt spid="1169"/>
                                        </p:tgtEl>
                                      </p:cBhvr>
                                    </p:animEffect>
                                  </p:childTnLst>
                                </p:cTn>
                              </p:par>
                              <p:par>
                                <p:cTn id="114" presetID="3" presetClass="entr" presetSubtype="10" fill="hold" nodeType="withEffect">
                                  <p:stCondLst>
                                    <p:cond delay="0"/>
                                  </p:stCondLst>
                                  <p:childTnLst>
                                    <p:set>
                                      <p:cBhvr>
                                        <p:cTn id="115" dur="1" fill="hold">
                                          <p:stCondLst>
                                            <p:cond delay="0"/>
                                          </p:stCondLst>
                                        </p:cTn>
                                        <p:tgtEl>
                                          <p:spTgt spid="1442"/>
                                        </p:tgtEl>
                                        <p:attrNameLst>
                                          <p:attrName>style.visibility</p:attrName>
                                        </p:attrNameLst>
                                      </p:cBhvr>
                                      <p:to>
                                        <p:strVal val="visible"/>
                                      </p:to>
                                    </p:set>
                                    <p:animEffect transition="in" filter="blinds(horizontal)">
                                      <p:cBhvr>
                                        <p:cTn id="116" dur="500"/>
                                        <p:tgtEl>
                                          <p:spTgt spid="1442"/>
                                        </p:tgtEl>
                                      </p:cBhvr>
                                    </p:animEffect>
                                  </p:childTnLst>
                                </p:cTn>
                              </p:par>
                              <p:par>
                                <p:cTn id="117" presetID="3" presetClass="entr" presetSubtype="10" fill="hold" nodeType="withEffect">
                                  <p:stCondLst>
                                    <p:cond delay="0"/>
                                  </p:stCondLst>
                                  <p:childTnLst>
                                    <p:set>
                                      <p:cBhvr>
                                        <p:cTn id="118" dur="1" fill="hold">
                                          <p:stCondLst>
                                            <p:cond delay="0"/>
                                          </p:stCondLst>
                                        </p:cTn>
                                        <p:tgtEl>
                                          <p:spTgt spid="1439"/>
                                        </p:tgtEl>
                                        <p:attrNameLst>
                                          <p:attrName>style.visibility</p:attrName>
                                        </p:attrNameLst>
                                      </p:cBhvr>
                                      <p:to>
                                        <p:strVal val="visible"/>
                                      </p:to>
                                    </p:set>
                                    <p:animEffect transition="in" filter="blinds(horizontal)">
                                      <p:cBhvr>
                                        <p:cTn id="119" dur="500"/>
                                        <p:tgtEl>
                                          <p:spTgt spid="1439"/>
                                        </p:tgtEl>
                                      </p:cBhvr>
                                    </p:animEffect>
                                  </p:childTnLst>
                                </p:cTn>
                              </p:par>
                              <p:par>
                                <p:cTn id="120" presetID="3" presetClass="entr" presetSubtype="10" fill="hold" nodeType="withEffect">
                                  <p:stCondLst>
                                    <p:cond delay="0"/>
                                  </p:stCondLst>
                                  <p:childTnLst>
                                    <p:set>
                                      <p:cBhvr>
                                        <p:cTn id="121" dur="1" fill="hold">
                                          <p:stCondLst>
                                            <p:cond delay="0"/>
                                          </p:stCondLst>
                                        </p:cTn>
                                        <p:tgtEl>
                                          <p:spTgt spid="1436"/>
                                        </p:tgtEl>
                                        <p:attrNameLst>
                                          <p:attrName>style.visibility</p:attrName>
                                        </p:attrNameLst>
                                      </p:cBhvr>
                                      <p:to>
                                        <p:strVal val="visible"/>
                                      </p:to>
                                    </p:set>
                                    <p:animEffect transition="in" filter="blinds(horizontal)">
                                      <p:cBhvr>
                                        <p:cTn id="122" dur="500"/>
                                        <p:tgtEl>
                                          <p:spTgt spid="1436"/>
                                        </p:tgtEl>
                                      </p:cBhvr>
                                    </p:animEffect>
                                  </p:childTnLst>
                                </p:cTn>
                              </p:par>
                              <p:par>
                                <p:cTn id="123" presetID="3" presetClass="entr" presetSubtype="10" fill="hold" nodeType="withEffect">
                                  <p:stCondLst>
                                    <p:cond delay="0"/>
                                  </p:stCondLst>
                                  <p:childTnLst>
                                    <p:set>
                                      <p:cBhvr>
                                        <p:cTn id="124" dur="1" fill="hold">
                                          <p:stCondLst>
                                            <p:cond delay="0"/>
                                          </p:stCondLst>
                                        </p:cTn>
                                        <p:tgtEl>
                                          <p:spTgt spid="1427"/>
                                        </p:tgtEl>
                                        <p:attrNameLst>
                                          <p:attrName>style.visibility</p:attrName>
                                        </p:attrNameLst>
                                      </p:cBhvr>
                                      <p:to>
                                        <p:strVal val="visible"/>
                                      </p:to>
                                    </p:set>
                                    <p:animEffect transition="in" filter="blinds(horizontal)">
                                      <p:cBhvr>
                                        <p:cTn id="125" dur="500"/>
                                        <p:tgtEl>
                                          <p:spTgt spid="1427"/>
                                        </p:tgtEl>
                                      </p:cBhvr>
                                    </p:animEffect>
                                  </p:childTnLst>
                                </p:cTn>
                              </p:par>
                              <p:par>
                                <p:cTn id="126" presetID="3" presetClass="entr" presetSubtype="10" fill="hold" nodeType="withEffect">
                                  <p:stCondLst>
                                    <p:cond delay="0"/>
                                  </p:stCondLst>
                                  <p:childTnLst>
                                    <p:set>
                                      <p:cBhvr>
                                        <p:cTn id="127" dur="1" fill="hold">
                                          <p:stCondLst>
                                            <p:cond delay="0"/>
                                          </p:stCondLst>
                                        </p:cTn>
                                        <p:tgtEl>
                                          <p:spTgt spid="1433"/>
                                        </p:tgtEl>
                                        <p:attrNameLst>
                                          <p:attrName>style.visibility</p:attrName>
                                        </p:attrNameLst>
                                      </p:cBhvr>
                                      <p:to>
                                        <p:strVal val="visible"/>
                                      </p:to>
                                    </p:set>
                                    <p:animEffect transition="in" filter="blinds(horizontal)">
                                      <p:cBhvr>
                                        <p:cTn id="128" dur="500"/>
                                        <p:tgtEl>
                                          <p:spTgt spid="1433"/>
                                        </p:tgtEl>
                                      </p:cBhvr>
                                    </p:animEffect>
                                  </p:childTnLst>
                                </p:cTn>
                              </p:par>
                              <p:par>
                                <p:cTn id="129" presetID="3" presetClass="entr" presetSubtype="10" fill="hold" nodeType="withEffect">
                                  <p:stCondLst>
                                    <p:cond delay="0"/>
                                  </p:stCondLst>
                                  <p:childTnLst>
                                    <p:set>
                                      <p:cBhvr>
                                        <p:cTn id="130" dur="1" fill="hold">
                                          <p:stCondLst>
                                            <p:cond delay="0"/>
                                          </p:stCondLst>
                                        </p:cTn>
                                        <p:tgtEl>
                                          <p:spTgt spid="1426"/>
                                        </p:tgtEl>
                                        <p:attrNameLst>
                                          <p:attrName>style.visibility</p:attrName>
                                        </p:attrNameLst>
                                      </p:cBhvr>
                                      <p:to>
                                        <p:strVal val="visible"/>
                                      </p:to>
                                    </p:set>
                                    <p:animEffect transition="in" filter="blinds(horizontal)">
                                      <p:cBhvr>
                                        <p:cTn id="131" dur="500"/>
                                        <p:tgtEl>
                                          <p:spTgt spid="1426"/>
                                        </p:tgtEl>
                                      </p:cBhvr>
                                    </p:animEffect>
                                  </p:childTnLst>
                                </p:cTn>
                              </p:par>
                              <p:par>
                                <p:cTn id="132" presetID="3" presetClass="entr" presetSubtype="10" fill="hold" nodeType="withEffect">
                                  <p:stCondLst>
                                    <p:cond delay="0"/>
                                  </p:stCondLst>
                                  <p:childTnLst>
                                    <p:set>
                                      <p:cBhvr>
                                        <p:cTn id="133" dur="1" fill="hold">
                                          <p:stCondLst>
                                            <p:cond delay="0"/>
                                          </p:stCondLst>
                                        </p:cTn>
                                        <p:tgtEl>
                                          <p:spTgt spid="1430"/>
                                        </p:tgtEl>
                                        <p:attrNameLst>
                                          <p:attrName>style.visibility</p:attrName>
                                        </p:attrNameLst>
                                      </p:cBhvr>
                                      <p:to>
                                        <p:strVal val="visible"/>
                                      </p:to>
                                    </p:set>
                                    <p:animEffect transition="in" filter="blinds(horizontal)">
                                      <p:cBhvr>
                                        <p:cTn id="134" dur="500"/>
                                        <p:tgtEl>
                                          <p:spTgt spid="1430"/>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blinds(horizontal)">
                                      <p:cBhvr>
                                        <p:cTn id="139" dur="500"/>
                                        <p:tgtEl>
                                          <p:spTgt spid="19"/>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371"/>
                                        </p:tgtEl>
                                        <p:attrNameLst>
                                          <p:attrName>style.visibility</p:attrName>
                                        </p:attrNameLst>
                                      </p:cBhvr>
                                      <p:to>
                                        <p:strVal val="visible"/>
                                      </p:to>
                                    </p:set>
                                    <p:animEffect transition="in" filter="blinds(horizontal)">
                                      <p:cBhvr>
                                        <p:cTn id="144" dur="500"/>
                                        <p:tgtEl>
                                          <p:spTgt spid="371"/>
                                        </p:tgtEl>
                                      </p:cBhvr>
                                    </p:animEffect>
                                  </p:childTnLst>
                                </p:cTn>
                              </p:par>
                              <p:par>
                                <p:cTn id="145" presetID="3" presetClass="entr" presetSubtype="10" fill="hold" nodeType="withEffect">
                                  <p:stCondLst>
                                    <p:cond delay="0"/>
                                  </p:stCondLst>
                                  <p:childTnLst>
                                    <p:set>
                                      <p:cBhvr>
                                        <p:cTn id="146" dur="1" fill="hold">
                                          <p:stCondLst>
                                            <p:cond delay="0"/>
                                          </p:stCondLst>
                                        </p:cTn>
                                        <p:tgtEl>
                                          <p:spTgt spid="328"/>
                                        </p:tgtEl>
                                        <p:attrNameLst>
                                          <p:attrName>style.visibility</p:attrName>
                                        </p:attrNameLst>
                                      </p:cBhvr>
                                      <p:to>
                                        <p:strVal val="visible"/>
                                      </p:to>
                                    </p:set>
                                    <p:animEffect transition="in" filter="blinds(horizontal)">
                                      <p:cBhvr>
                                        <p:cTn id="147" dur="500"/>
                                        <p:tgtEl>
                                          <p:spTgt spid="328"/>
                                        </p:tgtEl>
                                      </p:cBhvr>
                                    </p:animEffect>
                                  </p:childTnLst>
                                </p:cTn>
                              </p:par>
                              <p:par>
                                <p:cTn id="148" presetID="3" presetClass="entr" presetSubtype="10" fill="hold" nodeType="withEffect">
                                  <p:stCondLst>
                                    <p:cond delay="0"/>
                                  </p:stCondLst>
                                  <p:childTnLst>
                                    <p:set>
                                      <p:cBhvr>
                                        <p:cTn id="149" dur="1" fill="hold">
                                          <p:stCondLst>
                                            <p:cond delay="0"/>
                                          </p:stCondLst>
                                        </p:cTn>
                                        <p:tgtEl>
                                          <p:spTgt spid="339"/>
                                        </p:tgtEl>
                                        <p:attrNameLst>
                                          <p:attrName>style.visibility</p:attrName>
                                        </p:attrNameLst>
                                      </p:cBhvr>
                                      <p:to>
                                        <p:strVal val="visible"/>
                                      </p:to>
                                    </p:set>
                                    <p:animEffect transition="in" filter="blinds(horizontal)">
                                      <p:cBhvr>
                                        <p:cTn id="150" dur="500"/>
                                        <p:tgtEl>
                                          <p:spTgt spid="339"/>
                                        </p:tgtEl>
                                      </p:cBhvr>
                                    </p:animEffect>
                                  </p:childTnLst>
                                </p:cTn>
                              </p:par>
                              <p:par>
                                <p:cTn id="151" presetID="3" presetClass="entr" presetSubtype="10" fill="hold" nodeType="withEffect">
                                  <p:stCondLst>
                                    <p:cond delay="0"/>
                                  </p:stCondLst>
                                  <p:childTnLst>
                                    <p:set>
                                      <p:cBhvr>
                                        <p:cTn id="152" dur="1" fill="hold">
                                          <p:stCondLst>
                                            <p:cond delay="0"/>
                                          </p:stCondLst>
                                        </p:cTn>
                                        <p:tgtEl>
                                          <p:spTgt spid="964"/>
                                        </p:tgtEl>
                                        <p:attrNameLst>
                                          <p:attrName>style.visibility</p:attrName>
                                        </p:attrNameLst>
                                      </p:cBhvr>
                                      <p:to>
                                        <p:strVal val="visible"/>
                                      </p:to>
                                    </p:set>
                                    <p:animEffect transition="in" filter="blinds(horizontal)">
                                      <p:cBhvr>
                                        <p:cTn id="153" dur="500"/>
                                        <p:tgtEl>
                                          <p:spTgt spid="964"/>
                                        </p:tgtEl>
                                      </p:cBhvr>
                                    </p:animEffect>
                                  </p:childTnLst>
                                </p:cTn>
                              </p:par>
                              <p:par>
                                <p:cTn id="154" presetID="3" presetClass="entr" presetSubtype="10" fill="hold" nodeType="withEffect">
                                  <p:stCondLst>
                                    <p:cond delay="0"/>
                                  </p:stCondLst>
                                  <p:childTnLst>
                                    <p:set>
                                      <p:cBhvr>
                                        <p:cTn id="155" dur="1" fill="hold">
                                          <p:stCondLst>
                                            <p:cond delay="0"/>
                                          </p:stCondLst>
                                        </p:cTn>
                                        <p:tgtEl>
                                          <p:spTgt spid="327"/>
                                        </p:tgtEl>
                                        <p:attrNameLst>
                                          <p:attrName>style.visibility</p:attrName>
                                        </p:attrNameLst>
                                      </p:cBhvr>
                                      <p:to>
                                        <p:strVal val="visible"/>
                                      </p:to>
                                    </p:set>
                                    <p:animEffect transition="in" filter="blinds(horizontal)">
                                      <p:cBhvr>
                                        <p:cTn id="156" dur="500"/>
                                        <p:tgtEl>
                                          <p:spTgt spid="327"/>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blinds(horizontal)">
                                      <p:cBhvr>
                                        <p:cTn id="159" dur="500"/>
                                        <p:tgtEl>
                                          <p:spTgt spid="15"/>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blinds(horizontal)">
                                      <p:cBhvr>
                                        <p:cTn id="164" dur="500"/>
                                        <p:tgtEl>
                                          <p:spTgt spid="16"/>
                                        </p:tgtEl>
                                      </p:cBhvr>
                                    </p:animEffect>
                                  </p:childTnLst>
                                </p:cTn>
                              </p:par>
                              <p:par>
                                <p:cTn id="165" presetID="3" presetClass="entr" presetSubtype="10" fill="hold" nodeType="withEffect">
                                  <p:stCondLst>
                                    <p:cond delay="0"/>
                                  </p:stCondLst>
                                  <p:childTnLst>
                                    <p:set>
                                      <p:cBhvr>
                                        <p:cTn id="166" dur="1" fill="hold">
                                          <p:stCondLst>
                                            <p:cond delay="0"/>
                                          </p:stCondLst>
                                        </p:cTn>
                                        <p:tgtEl>
                                          <p:spTgt spid="1391"/>
                                        </p:tgtEl>
                                        <p:attrNameLst>
                                          <p:attrName>style.visibility</p:attrName>
                                        </p:attrNameLst>
                                      </p:cBhvr>
                                      <p:to>
                                        <p:strVal val="visible"/>
                                      </p:to>
                                    </p:set>
                                    <p:animEffect transition="in" filter="blinds(horizontal)">
                                      <p:cBhvr>
                                        <p:cTn id="167" dur="500"/>
                                        <p:tgtEl>
                                          <p:spTgt spid="1391"/>
                                        </p:tgtEl>
                                      </p:cBhvr>
                                    </p:animEffect>
                                  </p:childTnLst>
                                </p:cTn>
                              </p:par>
                              <p:par>
                                <p:cTn id="168" presetID="3" presetClass="entr" presetSubtype="10" fill="hold" nodeType="withEffect">
                                  <p:stCondLst>
                                    <p:cond delay="0"/>
                                  </p:stCondLst>
                                  <p:childTnLst>
                                    <p:set>
                                      <p:cBhvr>
                                        <p:cTn id="169" dur="1" fill="hold">
                                          <p:stCondLst>
                                            <p:cond delay="0"/>
                                          </p:stCondLst>
                                        </p:cTn>
                                        <p:tgtEl>
                                          <p:spTgt spid="1402"/>
                                        </p:tgtEl>
                                        <p:attrNameLst>
                                          <p:attrName>style.visibility</p:attrName>
                                        </p:attrNameLst>
                                      </p:cBhvr>
                                      <p:to>
                                        <p:strVal val="visible"/>
                                      </p:to>
                                    </p:set>
                                    <p:animEffect transition="in" filter="blinds(horizontal)">
                                      <p:cBhvr>
                                        <p:cTn id="170" dur="500"/>
                                        <p:tgtEl>
                                          <p:spTgt spid="1402"/>
                                        </p:tgtEl>
                                      </p:cBhvr>
                                    </p:animEffect>
                                  </p:childTnLst>
                                </p:cTn>
                              </p:par>
                              <p:par>
                                <p:cTn id="171" presetID="3" presetClass="entr" presetSubtype="10" fill="hold" nodeType="withEffect">
                                  <p:stCondLst>
                                    <p:cond delay="0"/>
                                  </p:stCondLst>
                                  <p:childTnLst>
                                    <p:set>
                                      <p:cBhvr>
                                        <p:cTn id="172" dur="1" fill="hold">
                                          <p:stCondLst>
                                            <p:cond delay="0"/>
                                          </p:stCondLst>
                                        </p:cTn>
                                        <p:tgtEl>
                                          <p:spTgt spid="1399"/>
                                        </p:tgtEl>
                                        <p:attrNameLst>
                                          <p:attrName>style.visibility</p:attrName>
                                        </p:attrNameLst>
                                      </p:cBhvr>
                                      <p:to>
                                        <p:strVal val="visible"/>
                                      </p:to>
                                    </p:set>
                                    <p:animEffect transition="in" filter="blinds(horizontal)">
                                      <p:cBhvr>
                                        <p:cTn id="173" dur="500"/>
                                        <p:tgtEl>
                                          <p:spTgt spid="1399"/>
                                        </p:tgtEl>
                                      </p:cBhvr>
                                    </p:animEffect>
                                  </p:childTnLst>
                                </p:cTn>
                              </p:par>
                              <p:par>
                                <p:cTn id="174" presetID="3" presetClass="entr" presetSubtype="10" fill="hold" nodeType="withEffect">
                                  <p:stCondLst>
                                    <p:cond delay="0"/>
                                  </p:stCondLst>
                                  <p:childTnLst>
                                    <p:set>
                                      <p:cBhvr>
                                        <p:cTn id="175" dur="1" fill="hold">
                                          <p:stCondLst>
                                            <p:cond delay="0"/>
                                          </p:stCondLst>
                                        </p:cTn>
                                        <p:tgtEl>
                                          <p:spTgt spid="1397"/>
                                        </p:tgtEl>
                                        <p:attrNameLst>
                                          <p:attrName>style.visibility</p:attrName>
                                        </p:attrNameLst>
                                      </p:cBhvr>
                                      <p:to>
                                        <p:strVal val="visible"/>
                                      </p:to>
                                    </p:set>
                                    <p:animEffect transition="in" filter="blinds(horizontal)">
                                      <p:cBhvr>
                                        <p:cTn id="176" dur="500"/>
                                        <p:tgtEl>
                                          <p:spTgt spid="1397"/>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1304"/>
                                        </p:tgtEl>
                                        <p:attrNameLst>
                                          <p:attrName>style.visibility</p:attrName>
                                        </p:attrNameLst>
                                      </p:cBhvr>
                                      <p:to>
                                        <p:strVal val="visible"/>
                                      </p:to>
                                    </p:set>
                                    <p:animEffect transition="in" filter="blinds(horizontal)">
                                      <p:cBhvr>
                                        <p:cTn id="181" dur="500"/>
                                        <p:tgtEl>
                                          <p:spTgt spid="1304"/>
                                        </p:tgtEl>
                                      </p:cBhvr>
                                    </p:animEffect>
                                  </p:childTnLst>
                                </p:cTn>
                              </p:par>
                              <p:par>
                                <p:cTn id="182" presetID="3" presetClass="entr" presetSubtype="10" fill="hold" nodeType="withEffect">
                                  <p:stCondLst>
                                    <p:cond delay="0"/>
                                  </p:stCondLst>
                                  <p:childTnLst>
                                    <p:set>
                                      <p:cBhvr>
                                        <p:cTn id="183" dur="1" fill="hold">
                                          <p:stCondLst>
                                            <p:cond delay="0"/>
                                          </p:stCondLst>
                                        </p:cTn>
                                        <p:tgtEl>
                                          <p:spTgt spid="1418"/>
                                        </p:tgtEl>
                                        <p:attrNameLst>
                                          <p:attrName>style.visibility</p:attrName>
                                        </p:attrNameLst>
                                      </p:cBhvr>
                                      <p:to>
                                        <p:strVal val="visible"/>
                                      </p:to>
                                    </p:set>
                                    <p:animEffect transition="in" filter="blinds(horizontal)">
                                      <p:cBhvr>
                                        <p:cTn id="184" dur="500"/>
                                        <p:tgtEl>
                                          <p:spTgt spid="1418"/>
                                        </p:tgtEl>
                                      </p:cBhvr>
                                    </p:animEffect>
                                  </p:childTnLst>
                                </p:cTn>
                              </p:par>
                              <p:par>
                                <p:cTn id="185" presetID="3" presetClass="entr" presetSubtype="10" fill="hold" nodeType="withEffect">
                                  <p:stCondLst>
                                    <p:cond delay="0"/>
                                  </p:stCondLst>
                                  <p:childTnLst>
                                    <p:set>
                                      <p:cBhvr>
                                        <p:cTn id="186" dur="1" fill="hold">
                                          <p:stCondLst>
                                            <p:cond delay="0"/>
                                          </p:stCondLst>
                                        </p:cTn>
                                        <p:tgtEl>
                                          <p:spTgt spid="1415"/>
                                        </p:tgtEl>
                                        <p:attrNameLst>
                                          <p:attrName>style.visibility</p:attrName>
                                        </p:attrNameLst>
                                      </p:cBhvr>
                                      <p:to>
                                        <p:strVal val="visible"/>
                                      </p:to>
                                    </p:set>
                                    <p:animEffect transition="in" filter="blinds(horizontal)">
                                      <p:cBhvr>
                                        <p:cTn id="187" dur="500"/>
                                        <p:tgtEl>
                                          <p:spTgt spid="1415"/>
                                        </p:tgtEl>
                                      </p:cBhvr>
                                    </p:animEffect>
                                  </p:childTnLst>
                                </p:cTn>
                              </p:par>
                              <p:par>
                                <p:cTn id="188" presetID="3" presetClass="entr" presetSubtype="10" fill="hold" nodeType="withEffect">
                                  <p:stCondLst>
                                    <p:cond delay="0"/>
                                  </p:stCondLst>
                                  <p:childTnLst>
                                    <p:set>
                                      <p:cBhvr>
                                        <p:cTn id="189" dur="1" fill="hold">
                                          <p:stCondLst>
                                            <p:cond delay="0"/>
                                          </p:stCondLst>
                                        </p:cTn>
                                        <p:tgtEl>
                                          <p:spTgt spid="1405"/>
                                        </p:tgtEl>
                                        <p:attrNameLst>
                                          <p:attrName>style.visibility</p:attrName>
                                        </p:attrNameLst>
                                      </p:cBhvr>
                                      <p:to>
                                        <p:strVal val="visible"/>
                                      </p:to>
                                    </p:set>
                                    <p:animEffect transition="in" filter="blinds(horizontal)">
                                      <p:cBhvr>
                                        <p:cTn id="190" dur="500"/>
                                        <p:tgtEl>
                                          <p:spTgt spid="1405"/>
                                        </p:tgtEl>
                                      </p:cBhvr>
                                    </p:animEffect>
                                  </p:childTnLst>
                                </p:cTn>
                              </p:par>
                              <p:par>
                                <p:cTn id="191" presetID="3" presetClass="entr" presetSubtype="10" fill="hold" nodeType="withEffect">
                                  <p:stCondLst>
                                    <p:cond delay="0"/>
                                  </p:stCondLst>
                                  <p:childTnLst>
                                    <p:set>
                                      <p:cBhvr>
                                        <p:cTn id="192" dur="1" fill="hold">
                                          <p:stCondLst>
                                            <p:cond delay="0"/>
                                          </p:stCondLst>
                                        </p:cTn>
                                        <p:tgtEl>
                                          <p:spTgt spid="1406"/>
                                        </p:tgtEl>
                                        <p:attrNameLst>
                                          <p:attrName>style.visibility</p:attrName>
                                        </p:attrNameLst>
                                      </p:cBhvr>
                                      <p:to>
                                        <p:strVal val="visible"/>
                                      </p:to>
                                    </p:set>
                                    <p:animEffect transition="in" filter="blinds(horizontal)">
                                      <p:cBhvr>
                                        <p:cTn id="193" dur="500"/>
                                        <p:tgtEl>
                                          <p:spTgt spid="1406"/>
                                        </p:tgtEl>
                                      </p:cBhvr>
                                    </p:animEffect>
                                  </p:childTnLst>
                                </p:cTn>
                              </p:par>
                              <p:par>
                                <p:cTn id="194" presetID="3" presetClass="entr" presetSubtype="10" fill="hold" nodeType="withEffect">
                                  <p:stCondLst>
                                    <p:cond delay="0"/>
                                  </p:stCondLst>
                                  <p:childTnLst>
                                    <p:set>
                                      <p:cBhvr>
                                        <p:cTn id="195" dur="1" fill="hold">
                                          <p:stCondLst>
                                            <p:cond delay="0"/>
                                          </p:stCondLst>
                                        </p:cTn>
                                        <p:tgtEl>
                                          <p:spTgt spid="1412"/>
                                        </p:tgtEl>
                                        <p:attrNameLst>
                                          <p:attrName>style.visibility</p:attrName>
                                        </p:attrNameLst>
                                      </p:cBhvr>
                                      <p:to>
                                        <p:strVal val="visible"/>
                                      </p:to>
                                    </p:set>
                                    <p:animEffect transition="in" filter="blinds(horizontal)">
                                      <p:cBhvr>
                                        <p:cTn id="196" dur="500"/>
                                        <p:tgtEl>
                                          <p:spTgt spid="1412"/>
                                        </p:tgtEl>
                                      </p:cBhvr>
                                    </p:animEffect>
                                  </p:childTnLst>
                                </p:cTn>
                              </p:par>
                              <p:par>
                                <p:cTn id="197" presetID="3" presetClass="entr" presetSubtype="10" fill="hold" nodeType="withEffect">
                                  <p:stCondLst>
                                    <p:cond delay="0"/>
                                  </p:stCondLst>
                                  <p:childTnLst>
                                    <p:set>
                                      <p:cBhvr>
                                        <p:cTn id="198" dur="1" fill="hold">
                                          <p:stCondLst>
                                            <p:cond delay="0"/>
                                          </p:stCondLst>
                                        </p:cTn>
                                        <p:tgtEl>
                                          <p:spTgt spid="1409"/>
                                        </p:tgtEl>
                                        <p:attrNameLst>
                                          <p:attrName>style.visibility</p:attrName>
                                        </p:attrNameLst>
                                      </p:cBhvr>
                                      <p:to>
                                        <p:strVal val="visible"/>
                                      </p:to>
                                    </p:set>
                                    <p:animEffect transition="in" filter="blinds(horizontal)">
                                      <p:cBhvr>
                                        <p:cTn id="199" dur="500"/>
                                        <p:tgtEl>
                                          <p:spTgt spid="1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p:bldP spid="15" grpId="0"/>
      <p:bldP spid="16" grpId="0"/>
      <p:bldP spid="13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1923"/>
          <p:cNvGrpSpPr>
            <a:grpSpLocks/>
          </p:cNvGrpSpPr>
          <p:nvPr/>
        </p:nvGrpSpPr>
        <p:grpSpPr bwMode="auto">
          <a:xfrm>
            <a:off x="862258" y="750337"/>
            <a:ext cx="7314179" cy="5186690"/>
            <a:chOff x="2682603" y="16076659"/>
            <a:chExt cx="10152906" cy="7128408"/>
          </a:xfrm>
        </p:grpSpPr>
        <p:sp>
          <p:nvSpPr>
            <p:cNvPr id="8" name="Rechteck 7"/>
            <p:cNvSpPr/>
            <p:nvPr/>
          </p:nvSpPr>
          <p:spPr bwMode="auto">
            <a:xfrm rot="5400000">
              <a:off x="5346285" y="20827415"/>
              <a:ext cx="361816" cy="309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p:nvSpPr>
          <p:spPr bwMode="auto">
            <a:xfrm rot="5400000">
              <a:off x="9378239" y="20827415"/>
              <a:ext cx="361816" cy="3098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bwMode="auto">
            <a:xfrm rot="5400000">
              <a:off x="7435337" y="17804896"/>
              <a:ext cx="720457" cy="10079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bwMode="auto">
            <a:xfrm>
              <a:off x="11552902" y="17317625"/>
              <a:ext cx="720671" cy="488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p:nvSpPr>
          <p:spPr bwMode="auto">
            <a:xfrm>
              <a:off x="12041816" y="16581298"/>
              <a:ext cx="720671" cy="6179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p:cNvSpPr/>
            <p:nvPr/>
          </p:nvSpPr>
          <p:spPr bwMode="auto">
            <a:xfrm rot="5400000">
              <a:off x="11345067" y="16128782"/>
              <a:ext cx="749023" cy="165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bwMode="auto">
            <a:xfrm rot="5400000">
              <a:off x="6700381" y="12058881"/>
              <a:ext cx="749023" cy="8784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 name="Titel 2"/>
          <p:cNvSpPr>
            <a:spLocks noGrp="1"/>
          </p:cNvSpPr>
          <p:nvPr>
            <p:ph type="title"/>
          </p:nvPr>
        </p:nvSpPr>
        <p:spPr>
          <a:xfrm>
            <a:off x="457198" y="274638"/>
            <a:ext cx="8530827" cy="1143000"/>
          </a:xfrm>
        </p:spPr>
        <p:txBody>
          <a:bodyPr/>
          <a:lstStyle/>
          <a:p>
            <a:r>
              <a:rPr lang="en-GB" dirty="0"/>
              <a:t>German „</a:t>
            </a:r>
            <a:r>
              <a:rPr lang="en-GB" dirty="0" err="1"/>
              <a:t>Energiewende</a:t>
            </a:r>
            <a:r>
              <a:rPr lang="en-GB" dirty="0"/>
              <a:t>“ – Development of the installed </a:t>
            </a:r>
            <a:r>
              <a:rPr lang="en-US" dirty="0"/>
              <a:t>renewable energy </a:t>
            </a:r>
            <a:br>
              <a:rPr lang="en-US" dirty="0"/>
            </a:br>
            <a:endParaRPr lang="en-GB" dirty="0"/>
          </a:p>
        </p:txBody>
      </p:sp>
      <p:pic>
        <p:nvPicPr>
          <p:cNvPr id="4" name="Grafik 3"/>
          <p:cNvPicPr>
            <a:picLocks noChangeAspect="1"/>
          </p:cNvPicPr>
          <p:nvPr/>
        </p:nvPicPr>
        <p:blipFill>
          <a:blip r:embed="rId3"/>
          <a:stretch>
            <a:fillRect/>
          </a:stretch>
        </p:blipFill>
        <p:spPr>
          <a:xfrm>
            <a:off x="120251" y="5613726"/>
            <a:ext cx="8867775" cy="504825"/>
          </a:xfrm>
          <a:prstGeom prst="rect">
            <a:avLst/>
          </a:prstGeom>
        </p:spPr>
      </p:pic>
      <p:cxnSp>
        <p:nvCxnSpPr>
          <p:cNvPr id="25" name="Gerader Verbinder 24"/>
          <p:cNvCxnSpPr/>
          <p:nvPr/>
        </p:nvCxnSpPr>
        <p:spPr>
          <a:xfrm>
            <a:off x="410944" y="5245388"/>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p:nvPr/>
        </p:nvCxnSpPr>
        <p:spPr>
          <a:xfrm>
            <a:off x="417294" y="3240688"/>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p:nvPr/>
        </p:nvCxnSpPr>
        <p:spPr>
          <a:xfrm>
            <a:off x="404594" y="4845338"/>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a:off x="424388" y="4445288"/>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r Verbinder 30"/>
          <p:cNvCxnSpPr/>
          <p:nvPr/>
        </p:nvCxnSpPr>
        <p:spPr>
          <a:xfrm>
            <a:off x="410944" y="4045238"/>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Gerader Verbinder 32"/>
          <p:cNvCxnSpPr/>
          <p:nvPr/>
        </p:nvCxnSpPr>
        <p:spPr>
          <a:xfrm>
            <a:off x="410944" y="2834184"/>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Gerader Verbinder 33"/>
          <p:cNvCxnSpPr/>
          <p:nvPr/>
        </p:nvCxnSpPr>
        <p:spPr>
          <a:xfrm>
            <a:off x="410944" y="2446834"/>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Gerader Verbinder 34"/>
          <p:cNvCxnSpPr/>
          <p:nvPr/>
        </p:nvCxnSpPr>
        <p:spPr>
          <a:xfrm>
            <a:off x="417294" y="2040434"/>
            <a:ext cx="771923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36" name="Grafik 35"/>
          <p:cNvPicPr>
            <a:picLocks noChangeAspect="1"/>
          </p:cNvPicPr>
          <p:nvPr/>
        </p:nvPicPr>
        <p:blipFill>
          <a:blip r:embed="rId4"/>
          <a:stretch>
            <a:fillRect/>
          </a:stretch>
        </p:blipFill>
        <p:spPr>
          <a:xfrm>
            <a:off x="166564" y="1708404"/>
            <a:ext cx="7085880" cy="3783016"/>
          </a:xfrm>
          <a:prstGeom prst="rect">
            <a:avLst/>
          </a:prstGeom>
        </p:spPr>
      </p:pic>
      <p:sp>
        <p:nvSpPr>
          <p:cNvPr id="45" name="Textfeld 44"/>
          <p:cNvSpPr txBox="1"/>
          <p:nvPr/>
        </p:nvSpPr>
        <p:spPr>
          <a:xfrm>
            <a:off x="7285108" y="5095458"/>
            <a:ext cx="355646" cy="430887"/>
          </a:xfrm>
          <a:prstGeom prst="rect">
            <a:avLst/>
          </a:prstGeom>
          <a:noFill/>
        </p:spPr>
        <p:txBody>
          <a:bodyPr wrap="square" rtlCol="0">
            <a:spAutoFit/>
          </a:bodyPr>
          <a:lstStyle/>
          <a:p>
            <a:r>
              <a:rPr lang="de-DE" sz="2200" dirty="0"/>
              <a:t>…</a:t>
            </a:r>
          </a:p>
        </p:txBody>
      </p:sp>
      <p:sp>
        <p:nvSpPr>
          <p:cNvPr id="46" name="Textfeld 9"/>
          <p:cNvSpPr txBox="1">
            <a:spLocks noChangeArrowheads="1"/>
          </p:cNvSpPr>
          <p:nvPr/>
        </p:nvSpPr>
        <p:spPr bwMode="auto">
          <a:xfrm>
            <a:off x="7805731" y="2472095"/>
            <a:ext cx="274647" cy="209399"/>
          </a:xfrm>
          <a:prstGeom prst="rect">
            <a:avLst/>
          </a:prstGeom>
          <a:solidFill>
            <a:schemeClr val="bg1"/>
          </a:solidFill>
          <a:ln w="9525">
            <a:noFill/>
            <a:miter lim="800000"/>
            <a:headEnd/>
            <a:tailEnd/>
          </a:ln>
        </p:spPr>
        <p:txBody>
          <a:bodyPr lIns="36000" anchor="ctr"/>
          <a:lstStyle/>
          <a:p>
            <a:pPr>
              <a:spcBef>
                <a:spcPts val="500"/>
              </a:spcBef>
              <a:defRPr/>
            </a:pPr>
            <a:r>
              <a:rPr lang="en-US" sz="800" b="1" dirty="0">
                <a:cs typeface="Arial" panose="020B0604020202020204" pitchFamily="34" charset="0"/>
              </a:rPr>
              <a:t>6,6</a:t>
            </a:r>
            <a:endParaRPr lang="de-DE" sz="800" b="1" dirty="0">
              <a:cs typeface="Arial" panose="020B0604020202020204" pitchFamily="34" charset="0"/>
            </a:endParaRPr>
          </a:p>
        </p:txBody>
      </p:sp>
      <p:sp>
        <p:nvSpPr>
          <p:cNvPr id="51" name="Textfeld 9"/>
          <p:cNvSpPr txBox="1">
            <a:spLocks noChangeArrowheads="1"/>
          </p:cNvSpPr>
          <p:nvPr/>
        </p:nvSpPr>
        <p:spPr bwMode="auto">
          <a:xfrm>
            <a:off x="7785760" y="5270015"/>
            <a:ext cx="363149" cy="209399"/>
          </a:xfrm>
          <a:prstGeom prst="rect">
            <a:avLst/>
          </a:prstGeom>
          <a:solidFill>
            <a:schemeClr val="bg1"/>
          </a:solidFill>
          <a:ln w="9525">
            <a:noFill/>
            <a:miter lim="800000"/>
            <a:headEnd/>
            <a:tailEnd/>
          </a:ln>
        </p:spPr>
        <p:txBody>
          <a:bodyPr lIns="36000" anchor="ctr"/>
          <a:lstStyle/>
          <a:p>
            <a:pPr>
              <a:spcBef>
                <a:spcPts val="500"/>
              </a:spcBef>
              <a:defRPr/>
            </a:pPr>
            <a:r>
              <a:rPr lang="en-US" sz="800" b="1" dirty="0">
                <a:solidFill>
                  <a:srgbClr val="252525"/>
                </a:solidFill>
                <a:cs typeface="Arial" panose="020B0604020202020204" pitchFamily="34" charset="0"/>
              </a:rPr>
              <a:t>2030</a:t>
            </a:r>
            <a:endParaRPr lang="de-DE" sz="800" b="1" dirty="0">
              <a:solidFill>
                <a:srgbClr val="252525"/>
              </a:solidFill>
              <a:cs typeface="Arial" panose="020B0604020202020204" pitchFamily="34" charset="0"/>
            </a:endParaRPr>
          </a:p>
        </p:txBody>
      </p:sp>
      <p:sp>
        <p:nvSpPr>
          <p:cNvPr id="52" name="Textfeld 9"/>
          <p:cNvSpPr txBox="1">
            <a:spLocks noChangeArrowheads="1"/>
          </p:cNvSpPr>
          <p:nvPr/>
        </p:nvSpPr>
        <p:spPr bwMode="auto">
          <a:xfrm>
            <a:off x="7746637" y="3399526"/>
            <a:ext cx="429800" cy="209399"/>
          </a:xfrm>
          <a:prstGeom prst="rect">
            <a:avLst/>
          </a:prstGeom>
          <a:solidFill>
            <a:schemeClr val="bg1"/>
          </a:solidFill>
          <a:ln w="9525">
            <a:noFill/>
            <a:miter lim="800000"/>
            <a:headEnd/>
            <a:tailEnd/>
          </a:ln>
        </p:spPr>
        <p:txBody>
          <a:bodyPr lIns="36000" anchor="ctr"/>
          <a:lstStyle/>
          <a:p>
            <a:pPr>
              <a:spcBef>
                <a:spcPts val="500"/>
              </a:spcBef>
              <a:defRPr/>
            </a:pPr>
            <a:r>
              <a:rPr lang="en-US" sz="800" b="1" dirty="0">
                <a:solidFill>
                  <a:srgbClr val="252525"/>
                </a:solidFill>
                <a:cs typeface="Arial" panose="020B0604020202020204" pitchFamily="34" charset="0"/>
              </a:rPr>
              <a:t>197,5</a:t>
            </a:r>
            <a:endParaRPr lang="de-DE" sz="800" b="1" dirty="0">
              <a:solidFill>
                <a:srgbClr val="252525"/>
              </a:solidFill>
              <a:cs typeface="Arial" panose="020B0604020202020204" pitchFamily="34" charset="0"/>
            </a:endParaRPr>
          </a:p>
        </p:txBody>
      </p:sp>
      <p:grpSp>
        <p:nvGrpSpPr>
          <p:cNvPr id="55" name="Gruppieren 54"/>
          <p:cNvGrpSpPr/>
          <p:nvPr/>
        </p:nvGrpSpPr>
        <p:grpSpPr>
          <a:xfrm>
            <a:off x="7761000" y="2696553"/>
            <a:ext cx="346437" cy="531435"/>
            <a:chOff x="7761000" y="2696553"/>
            <a:chExt cx="346437" cy="531435"/>
          </a:xfrm>
        </p:grpSpPr>
        <p:grpSp>
          <p:nvGrpSpPr>
            <p:cNvPr id="41" name="Gruppieren 40"/>
            <p:cNvGrpSpPr/>
            <p:nvPr/>
          </p:nvGrpSpPr>
          <p:grpSpPr>
            <a:xfrm>
              <a:off x="7761000" y="2703753"/>
              <a:ext cx="346437" cy="524235"/>
              <a:chOff x="6799571" y="2709572"/>
              <a:chExt cx="346437" cy="524235"/>
            </a:xfrm>
          </p:grpSpPr>
          <p:sp>
            <p:nvSpPr>
              <p:cNvPr id="42" name="Rechteck 41"/>
              <p:cNvSpPr/>
              <p:nvPr/>
            </p:nvSpPr>
            <p:spPr>
              <a:xfrm>
                <a:off x="6799571" y="3188088"/>
                <a:ext cx="345536" cy="45719"/>
              </a:xfrm>
              <a:prstGeom prst="rect">
                <a:avLst/>
              </a:prstGeom>
              <a:solidFill>
                <a:srgbClr val="156B2B"/>
              </a:solidFill>
              <a:ln>
                <a:solidFill>
                  <a:srgbClr val="125E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Rechteck 42"/>
              <p:cNvSpPr/>
              <p:nvPr/>
            </p:nvSpPr>
            <p:spPr>
              <a:xfrm>
                <a:off x="6800472" y="2955914"/>
                <a:ext cx="345536" cy="234784"/>
              </a:xfrm>
              <a:prstGeom prst="rect">
                <a:avLst/>
              </a:prstGeom>
              <a:solidFill>
                <a:srgbClr val="1C90CE"/>
              </a:solidFill>
              <a:ln>
                <a:solidFill>
                  <a:srgbClr val="1C9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4" name="Rechteck 43"/>
              <p:cNvSpPr/>
              <p:nvPr/>
            </p:nvSpPr>
            <p:spPr>
              <a:xfrm>
                <a:off x="6800472" y="2709572"/>
                <a:ext cx="345536" cy="234983"/>
              </a:xfrm>
              <a:prstGeom prst="rect">
                <a:avLst/>
              </a:prstGeom>
              <a:solidFill>
                <a:srgbClr val="F8B02C"/>
              </a:solidFill>
              <a:ln>
                <a:solidFill>
                  <a:srgbClr val="F8B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3" name="Rechteck 52"/>
            <p:cNvSpPr/>
            <p:nvPr/>
          </p:nvSpPr>
          <p:spPr>
            <a:xfrm>
              <a:off x="7761901" y="2696553"/>
              <a:ext cx="345536" cy="3600"/>
            </a:xfrm>
            <a:prstGeom prst="rect">
              <a:avLst/>
            </a:prstGeom>
            <a:solidFill>
              <a:srgbClr val="AF3123"/>
            </a:solidFill>
            <a:ln>
              <a:solidFill>
                <a:srgbClr val="AF31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56" name="Gruppieren 55"/>
          <p:cNvGrpSpPr/>
          <p:nvPr/>
        </p:nvGrpSpPr>
        <p:grpSpPr>
          <a:xfrm>
            <a:off x="7761000" y="3645926"/>
            <a:ext cx="346437" cy="1599462"/>
            <a:chOff x="7761000" y="2709189"/>
            <a:chExt cx="346437" cy="520048"/>
          </a:xfrm>
        </p:grpSpPr>
        <p:grpSp>
          <p:nvGrpSpPr>
            <p:cNvPr id="57" name="Gruppieren 56"/>
            <p:cNvGrpSpPr/>
            <p:nvPr/>
          </p:nvGrpSpPr>
          <p:grpSpPr>
            <a:xfrm>
              <a:off x="7761000" y="2715717"/>
              <a:ext cx="346437" cy="513520"/>
              <a:chOff x="6799571" y="2721536"/>
              <a:chExt cx="346437" cy="513520"/>
            </a:xfrm>
          </p:grpSpPr>
          <p:sp>
            <p:nvSpPr>
              <p:cNvPr id="59" name="Rechteck 58"/>
              <p:cNvSpPr/>
              <p:nvPr/>
            </p:nvSpPr>
            <p:spPr>
              <a:xfrm>
                <a:off x="6799571" y="3188088"/>
                <a:ext cx="346437" cy="46968"/>
              </a:xfrm>
              <a:prstGeom prst="rect">
                <a:avLst/>
              </a:prstGeom>
              <a:solidFill>
                <a:srgbClr val="156B2B"/>
              </a:solidFill>
              <a:ln>
                <a:solidFill>
                  <a:srgbClr val="125E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0" name="Rechteck 59"/>
              <p:cNvSpPr/>
              <p:nvPr/>
            </p:nvSpPr>
            <p:spPr>
              <a:xfrm>
                <a:off x="6800472" y="2955914"/>
                <a:ext cx="345536" cy="234784"/>
              </a:xfrm>
              <a:prstGeom prst="rect">
                <a:avLst/>
              </a:prstGeom>
              <a:solidFill>
                <a:srgbClr val="1C90CE"/>
              </a:solidFill>
              <a:ln>
                <a:solidFill>
                  <a:srgbClr val="1C90C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Rechteck 60"/>
              <p:cNvSpPr/>
              <p:nvPr/>
            </p:nvSpPr>
            <p:spPr>
              <a:xfrm>
                <a:off x="6800472" y="2721536"/>
                <a:ext cx="345536" cy="233813"/>
              </a:xfrm>
              <a:prstGeom prst="rect">
                <a:avLst/>
              </a:prstGeom>
              <a:solidFill>
                <a:srgbClr val="F8B02C"/>
              </a:solidFill>
              <a:ln>
                <a:solidFill>
                  <a:srgbClr val="F8B0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8" name="Rechteck 57"/>
            <p:cNvSpPr/>
            <p:nvPr/>
          </p:nvSpPr>
          <p:spPr>
            <a:xfrm>
              <a:off x="7761901" y="2709189"/>
              <a:ext cx="345536" cy="5853"/>
            </a:xfrm>
            <a:prstGeom prst="rect">
              <a:avLst/>
            </a:prstGeom>
            <a:solidFill>
              <a:srgbClr val="AF3123"/>
            </a:solidFill>
            <a:ln>
              <a:solidFill>
                <a:srgbClr val="AF31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62" name="Rechteck 61"/>
          <p:cNvSpPr/>
          <p:nvPr/>
        </p:nvSpPr>
        <p:spPr>
          <a:xfrm>
            <a:off x="7216622" y="1708405"/>
            <a:ext cx="52217" cy="3699794"/>
          </a:xfrm>
          <a:prstGeom prst="rect">
            <a:avLst/>
          </a:prstGeom>
          <a:gradFill>
            <a:gsLst>
              <a:gs pos="0">
                <a:schemeClr val="accent1">
                  <a:tint val="100000"/>
                  <a:shade val="100000"/>
                  <a:satMod val="130000"/>
                  <a:alpha val="29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Pfeil nach rechts 2288"/>
          <p:cNvSpPr>
            <a:spLocks noChangeArrowheads="1"/>
          </p:cNvSpPr>
          <p:nvPr/>
        </p:nvSpPr>
        <p:spPr bwMode="auto">
          <a:xfrm>
            <a:off x="7282056" y="1646735"/>
            <a:ext cx="764015" cy="366671"/>
          </a:xfrm>
          <a:prstGeom prst="rightArrow">
            <a:avLst>
              <a:gd name="adj1" fmla="val 63231"/>
              <a:gd name="adj2" fmla="val 49993"/>
            </a:avLst>
          </a:prstGeom>
          <a:solidFill>
            <a:schemeClr val="bg1"/>
          </a:solidFill>
          <a:ln w="3175">
            <a:solidFill>
              <a:schemeClr val="tx1"/>
            </a:solidFill>
            <a:miter lim="800000"/>
            <a:headEnd/>
            <a:tailEnd/>
          </a:ln>
        </p:spPr>
        <p:txBody>
          <a:bodyPr anchor="ctr"/>
          <a:lstStyle/>
          <a:p>
            <a:pPr algn="ctr">
              <a:defRPr/>
            </a:pPr>
            <a:r>
              <a:rPr lang="de-DE" sz="800" dirty="0"/>
              <a:t>Prognosis</a:t>
            </a:r>
          </a:p>
        </p:txBody>
      </p:sp>
      <p:sp>
        <p:nvSpPr>
          <p:cNvPr id="64" name="Textfeld 63"/>
          <p:cNvSpPr txBox="1"/>
          <p:nvPr/>
        </p:nvSpPr>
        <p:spPr>
          <a:xfrm>
            <a:off x="5660314" y="5494516"/>
            <a:ext cx="3200656" cy="338554"/>
          </a:xfrm>
          <a:prstGeom prst="rect">
            <a:avLst/>
          </a:prstGeom>
          <a:noFill/>
        </p:spPr>
        <p:txBody>
          <a:bodyPr wrap="square" rtlCol="0">
            <a:spAutoFit/>
          </a:bodyPr>
          <a:lstStyle/>
          <a:p>
            <a:r>
              <a:rPr lang="de-DE" sz="800" dirty="0"/>
              <a:t>Source: Based on </a:t>
            </a:r>
            <a:r>
              <a:rPr lang="en-US" sz="800" dirty="0"/>
              <a:t>renewable energy statistics working group (AGEE-Stat) </a:t>
            </a:r>
            <a:endParaRPr lang="de-DE" sz="800" dirty="0"/>
          </a:p>
        </p:txBody>
      </p:sp>
      <p:sp>
        <p:nvSpPr>
          <p:cNvPr id="65" name="Ellipse 2369"/>
          <p:cNvSpPr/>
          <p:nvPr/>
        </p:nvSpPr>
        <p:spPr bwMode="auto">
          <a:xfrm>
            <a:off x="6683829" y="3920498"/>
            <a:ext cx="603087" cy="467713"/>
          </a:xfrm>
          <a:prstGeom prst="ellipse">
            <a:avLst/>
          </a:prstGeom>
          <a:noFill/>
          <a:ln w="38100">
            <a:solidFill>
              <a:srgbClr val="E200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Textfeld 46"/>
          <p:cNvSpPr txBox="1"/>
          <p:nvPr/>
        </p:nvSpPr>
        <p:spPr>
          <a:xfrm>
            <a:off x="2549952" y="3474826"/>
            <a:ext cx="4108800" cy="470885"/>
          </a:xfrm>
          <a:prstGeom prst="rect">
            <a:avLst/>
          </a:prstGeom>
          <a:solidFill>
            <a:srgbClr val="74B42F"/>
          </a:solidFill>
        </p:spPr>
        <p:txBody>
          <a:bodyPr wrap="square" rtlCol="0">
            <a:noAutofit/>
          </a:bodyPr>
          <a:lstStyle/>
          <a:p>
            <a:pPr algn="ctr"/>
            <a:r>
              <a:rPr lang="en-GB" sz="2400" b="1" dirty="0">
                <a:solidFill>
                  <a:schemeClr val="bg1"/>
                </a:solidFill>
                <a:latin typeface="+mn-lt"/>
              </a:rPr>
              <a:t>Peak load Germany: 82 GW !</a:t>
            </a:r>
          </a:p>
        </p:txBody>
      </p:sp>
    </p:spTree>
    <p:extLst>
      <p:ext uri="{BB962C8B-B14F-4D97-AF65-F5344CB8AC3E}">
        <p14:creationId xmlns:p14="http://schemas.microsoft.com/office/powerpoint/2010/main" val="27763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6" presetClass="entr" presetSubtype="21"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arn(outHorizontal)">
                                      <p:cBhvr>
                                        <p:cTn id="42" dur="500"/>
                                        <p:tgtEl>
                                          <p:spTgt spid="55"/>
                                        </p:tgtEl>
                                      </p:cBhvr>
                                    </p:animEffect>
                                  </p:childTnLst>
                                </p:cTn>
                              </p:par>
                              <p:par>
                                <p:cTn id="43" presetID="16" presetClass="entr" presetSubtype="4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outHorizontal)">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outHorizontal)">
                                      <p:cBhvr>
                                        <p:cTn id="50" dur="500"/>
                                        <p:tgtEl>
                                          <p:spTgt spid="56"/>
                                        </p:tgtEl>
                                      </p:cBhvr>
                                    </p:animEffect>
                                  </p:childTnLst>
                                </p:cTn>
                              </p:par>
                              <p:par>
                                <p:cTn id="51" presetID="16" presetClass="entr" presetSubtype="42"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arn(outHorizontal)">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51" grpId="0" animBg="1"/>
      <p:bldP spid="52" grpId="0" animBg="1"/>
      <p:bldP spid="62" grpId="0" animBg="1"/>
      <p:bldP spid="63" grpId="0" animBg="1"/>
      <p:bldP spid="6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41440"/>
            <a:ext cx="8229600" cy="4525963"/>
          </a:xfrm>
        </p:spPr>
        <p:txBody>
          <a:bodyPr/>
          <a:lstStyle/>
          <a:p>
            <a:r>
              <a:rPr lang="en-GB" dirty="0"/>
              <a:t>Strongly increasing distributed generation especially in rural </a:t>
            </a:r>
            <a:r>
              <a:rPr lang="en-GB" b="1" dirty="0"/>
              <a:t>Medium</a:t>
            </a:r>
            <a:r>
              <a:rPr lang="en-GB" dirty="0"/>
              <a:t>- and </a:t>
            </a:r>
            <a:r>
              <a:rPr lang="en-GB" b="1" dirty="0"/>
              <a:t>Low-Voltage-grid</a:t>
            </a:r>
            <a:r>
              <a:rPr lang="en-GB" dirty="0"/>
              <a:t>s leads to:</a:t>
            </a:r>
          </a:p>
          <a:p>
            <a:pPr lvl="1"/>
            <a:r>
              <a:rPr lang="en-GB" dirty="0"/>
              <a:t>Power flow inversion: (Rural) grids are rather </a:t>
            </a:r>
            <a:r>
              <a:rPr lang="en-GB" b="1" dirty="0"/>
              <a:t>collection</a:t>
            </a:r>
            <a:r>
              <a:rPr lang="en-GB" dirty="0"/>
              <a:t> than </a:t>
            </a:r>
            <a:r>
              <a:rPr lang="en-GB" b="1" dirty="0"/>
              <a:t>distribution</a:t>
            </a:r>
            <a:r>
              <a:rPr lang="en-GB" dirty="0"/>
              <a:t> grids (“</a:t>
            </a:r>
            <a:r>
              <a:rPr lang="en-GB" b="1" dirty="0"/>
              <a:t>green grids</a:t>
            </a:r>
            <a:r>
              <a:rPr lang="en-GB" dirty="0"/>
              <a:t>”)</a:t>
            </a:r>
          </a:p>
          <a:p>
            <a:pPr lvl="1"/>
            <a:r>
              <a:rPr lang="en-GB" dirty="0"/>
              <a:t>Local violations of the permitted voltage rage </a:t>
            </a:r>
          </a:p>
          <a:p>
            <a:pPr lvl="1"/>
            <a:r>
              <a:rPr lang="en-GB" dirty="0"/>
              <a:t>Component overloads</a:t>
            </a:r>
          </a:p>
        </p:txBody>
      </p:sp>
      <p:sp>
        <p:nvSpPr>
          <p:cNvPr id="3" name="Titel 2"/>
          <p:cNvSpPr>
            <a:spLocks noGrp="1"/>
          </p:cNvSpPr>
          <p:nvPr>
            <p:ph type="title"/>
          </p:nvPr>
        </p:nvSpPr>
        <p:spPr>
          <a:xfrm>
            <a:off x="457200" y="274638"/>
            <a:ext cx="8229600" cy="1143000"/>
          </a:xfrm>
        </p:spPr>
        <p:txBody>
          <a:bodyPr/>
          <a:lstStyle/>
          <a:p>
            <a:r>
              <a:rPr lang="en-GB" dirty="0"/>
              <a:t>Challenges for the distribution grids</a:t>
            </a:r>
          </a:p>
        </p:txBody>
      </p:sp>
      <p:grpSp>
        <p:nvGrpSpPr>
          <p:cNvPr id="8" name="Gruppieren 7"/>
          <p:cNvGrpSpPr/>
          <p:nvPr/>
        </p:nvGrpSpPr>
        <p:grpSpPr>
          <a:xfrm>
            <a:off x="617177" y="3548967"/>
            <a:ext cx="3480042" cy="2128606"/>
            <a:chOff x="537972" y="4306682"/>
            <a:chExt cx="3227556" cy="1976370"/>
          </a:xfrm>
        </p:grpSpPr>
        <p:cxnSp>
          <p:nvCxnSpPr>
            <p:cNvPr id="9" name="Gerade Verbindung 4"/>
            <p:cNvCxnSpPr/>
            <p:nvPr/>
          </p:nvCxnSpPr>
          <p:spPr>
            <a:xfrm flipV="1">
              <a:off x="3073871" y="4445486"/>
              <a:ext cx="421419" cy="201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5"/>
            <p:cNvCxnSpPr/>
            <p:nvPr/>
          </p:nvCxnSpPr>
          <p:spPr>
            <a:xfrm>
              <a:off x="1642588"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6"/>
            <p:cNvCxnSpPr/>
            <p:nvPr/>
          </p:nvCxnSpPr>
          <p:spPr>
            <a:xfrm>
              <a:off x="1906893"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p:cNvCxnSpPr/>
            <p:nvPr/>
          </p:nvCxnSpPr>
          <p:spPr>
            <a:xfrm>
              <a:off x="2409519"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p:cNvCxnSpPr/>
            <p:nvPr/>
          </p:nvCxnSpPr>
          <p:spPr>
            <a:xfrm>
              <a:off x="2905029"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p:cNvCxnSpPr/>
            <p:nvPr/>
          </p:nvCxnSpPr>
          <p:spPr>
            <a:xfrm>
              <a:off x="3170774"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p:cNvCxnSpPr/>
            <p:nvPr/>
          </p:nvCxnSpPr>
          <p:spPr>
            <a:xfrm>
              <a:off x="3432093"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1220782" y="5382627"/>
              <a:ext cx="2475058" cy="0"/>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380105" y="4483064"/>
              <a:ext cx="0" cy="1799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uppieren 238"/>
            <p:cNvGrpSpPr/>
            <p:nvPr/>
          </p:nvGrpSpPr>
          <p:grpSpPr>
            <a:xfrm>
              <a:off x="754388" y="5254089"/>
              <a:ext cx="468570" cy="257938"/>
              <a:chOff x="683568" y="2830835"/>
              <a:chExt cx="858837" cy="474662"/>
            </a:xfrm>
          </p:grpSpPr>
          <p:sp>
            <p:nvSpPr>
              <p:cNvPr id="264" name="Oval 57"/>
              <p:cNvSpPr>
                <a:spLocks noChangeArrowheads="1"/>
              </p:cNvSpPr>
              <p:nvPr/>
            </p:nvSpPr>
            <p:spPr bwMode="gray">
              <a:xfrm>
                <a:off x="683568" y="2832422"/>
                <a:ext cx="492125" cy="473075"/>
              </a:xfrm>
              <a:prstGeom prst="ellipse">
                <a:avLst/>
              </a:prstGeom>
              <a:solidFill>
                <a:schemeClr val="bg1"/>
              </a:solidFill>
              <a:ln w="28575" algn="ctr">
                <a:solidFill>
                  <a:schemeClr val="tx1"/>
                </a:solidFill>
                <a:round/>
                <a:headEnd/>
                <a:tailEnd/>
              </a:ln>
            </p:spPr>
            <p:txBody>
              <a:bodyPr wrap="none" lIns="90000" tIns="46800" rIns="90000" bIns="46800" anchor="ctr"/>
              <a:lstStyle/>
              <a:p>
                <a:endParaRPr lang="en-GB"/>
              </a:p>
            </p:txBody>
          </p:sp>
          <p:sp>
            <p:nvSpPr>
              <p:cNvPr id="265" name="Oval 56"/>
              <p:cNvSpPr>
                <a:spLocks noChangeArrowheads="1"/>
              </p:cNvSpPr>
              <p:nvPr/>
            </p:nvSpPr>
            <p:spPr bwMode="gray">
              <a:xfrm>
                <a:off x="1051868" y="2830835"/>
                <a:ext cx="490537" cy="473075"/>
              </a:xfrm>
              <a:prstGeom prst="ellipse">
                <a:avLst/>
              </a:prstGeom>
              <a:noFill/>
              <a:ln w="28575" algn="ctr">
                <a:solidFill>
                  <a:schemeClr val="tx1"/>
                </a:solidFill>
                <a:round/>
                <a:headEnd/>
                <a:tailEnd/>
              </a:ln>
            </p:spPr>
            <p:txBody>
              <a:bodyPr wrap="none" lIns="90000" tIns="46800" rIns="90000" bIns="46800" anchor="ctr"/>
              <a:lstStyle/>
              <a:p>
                <a:endParaRPr lang="en-GB"/>
              </a:p>
            </p:txBody>
          </p:sp>
        </p:grpSp>
        <p:grpSp>
          <p:nvGrpSpPr>
            <p:cNvPr id="20" name="Gruppieren 53"/>
            <p:cNvGrpSpPr/>
            <p:nvPr/>
          </p:nvGrpSpPr>
          <p:grpSpPr>
            <a:xfrm>
              <a:off x="3298621" y="4978840"/>
              <a:ext cx="242248" cy="365088"/>
              <a:chOff x="7104225" y="1926645"/>
              <a:chExt cx="658104" cy="995782"/>
            </a:xfrm>
          </p:grpSpPr>
          <p:grpSp>
            <p:nvGrpSpPr>
              <p:cNvPr id="221" name="Group 305"/>
              <p:cNvGrpSpPr>
                <a:grpSpLocks/>
              </p:cNvGrpSpPr>
              <p:nvPr/>
            </p:nvGrpSpPr>
            <p:grpSpPr bwMode="auto">
              <a:xfrm>
                <a:off x="7104225" y="1926645"/>
                <a:ext cx="371503" cy="605102"/>
                <a:chOff x="793" y="2636"/>
                <a:chExt cx="205" cy="318"/>
              </a:xfrm>
              <a:solidFill>
                <a:srgbClr val="99CC33"/>
              </a:solidFill>
            </p:grpSpPr>
            <p:sp>
              <p:nvSpPr>
                <p:cNvPr id="224" name="Line 306"/>
                <p:cNvSpPr>
                  <a:spLocks noChangeShapeType="1"/>
                </p:cNvSpPr>
                <p:nvPr/>
              </p:nvSpPr>
              <p:spPr bwMode="gray">
                <a:xfrm flipV="1">
                  <a:off x="839" y="2886"/>
                  <a:ext cx="159" cy="68"/>
                </a:xfrm>
                <a:prstGeom prst="line">
                  <a:avLst/>
                </a:prstGeom>
                <a:grpFill/>
                <a:ln w="28575">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nvGrpSpPr>
                <p:cNvPr id="225" name="Group 307"/>
                <p:cNvGrpSpPr>
                  <a:grpSpLocks/>
                </p:cNvGrpSpPr>
                <p:nvPr/>
              </p:nvGrpSpPr>
              <p:grpSpPr bwMode="auto">
                <a:xfrm rot="3925036">
                  <a:off x="770" y="2750"/>
                  <a:ext cx="274" cy="46"/>
                  <a:chOff x="226" y="2840"/>
                  <a:chExt cx="431" cy="136"/>
                </a:xfrm>
                <a:grpFill/>
              </p:grpSpPr>
              <p:grpSp>
                <p:nvGrpSpPr>
                  <p:cNvPr id="252" name="Group 308"/>
                  <p:cNvGrpSpPr>
                    <a:grpSpLocks/>
                  </p:cNvGrpSpPr>
                  <p:nvPr/>
                </p:nvGrpSpPr>
                <p:grpSpPr bwMode="auto">
                  <a:xfrm>
                    <a:off x="226" y="2840"/>
                    <a:ext cx="90" cy="68"/>
                    <a:chOff x="227" y="3339"/>
                    <a:chExt cx="90" cy="68"/>
                  </a:xfrm>
                  <a:grpFill/>
                </p:grpSpPr>
                <p:sp>
                  <p:nvSpPr>
                    <p:cNvPr id="262" name="Arc 30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63" name="Arc 31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53" name="Group 311"/>
                  <p:cNvGrpSpPr>
                    <a:grpSpLocks/>
                  </p:cNvGrpSpPr>
                  <p:nvPr/>
                </p:nvGrpSpPr>
                <p:grpSpPr bwMode="auto">
                  <a:xfrm flipV="1">
                    <a:off x="317" y="2908"/>
                    <a:ext cx="90" cy="68"/>
                    <a:chOff x="227" y="3339"/>
                    <a:chExt cx="90" cy="68"/>
                  </a:xfrm>
                  <a:grpFill/>
                </p:grpSpPr>
                <p:sp>
                  <p:nvSpPr>
                    <p:cNvPr id="260" name="Arc 31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61" name="Arc 31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54" name="Group 314"/>
                  <p:cNvGrpSpPr>
                    <a:grpSpLocks/>
                  </p:cNvGrpSpPr>
                  <p:nvPr/>
                </p:nvGrpSpPr>
                <p:grpSpPr bwMode="auto">
                  <a:xfrm>
                    <a:off x="408" y="2840"/>
                    <a:ext cx="90" cy="68"/>
                    <a:chOff x="227" y="3339"/>
                    <a:chExt cx="90" cy="68"/>
                  </a:xfrm>
                  <a:grpFill/>
                </p:grpSpPr>
                <p:sp>
                  <p:nvSpPr>
                    <p:cNvPr id="258" name="Arc 31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59" name="Arc 31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255" name="Arc 317"/>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56" name="Arc 318"/>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57" name="Line 319"/>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226" name="Group 320"/>
                <p:cNvGrpSpPr>
                  <a:grpSpLocks/>
                </p:cNvGrpSpPr>
                <p:nvPr/>
              </p:nvGrpSpPr>
              <p:grpSpPr bwMode="auto">
                <a:xfrm rot="3925036">
                  <a:off x="725" y="2773"/>
                  <a:ext cx="274" cy="46"/>
                  <a:chOff x="226" y="2840"/>
                  <a:chExt cx="431" cy="136"/>
                </a:xfrm>
                <a:grpFill/>
              </p:grpSpPr>
              <p:grpSp>
                <p:nvGrpSpPr>
                  <p:cNvPr id="240" name="Group 321"/>
                  <p:cNvGrpSpPr>
                    <a:grpSpLocks/>
                  </p:cNvGrpSpPr>
                  <p:nvPr/>
                </p:nvGrpSpPr>
                <p:grpSpPr bwMode="auto">
                  <a:xfrm>
                    <a:off x="226" y="2840"/>
                    <a:ext cx="90" cy="68"/>
                    <a:chOff x="227" y="3339"/>
                    <a:chExt cx="90" cy="68"/>
                  </a:xfrm>
                  <a:grpFill/>
                </p:grpSpPr>
                <p:sp>
                  <p:nvSpPr>
                    <p:cNvPr id="250" name="Arc 32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51" name="Arc 32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41" name="Group 324"/>
                  <p:cNvGrpSpPr>
                    <a:grpSpLocks/>
                  </p:cNvGrpSpPr>
                  <p:nvPr/>
                </p:nvGrpSpPr>
                <p:grpSpPr bwMode="auto">
                  <a:xfrm flipV="1">
                    <a:off x="317" y="2908"/>
                    <a:ext cx="90" cy="68"/>
                    <a:chOff x="227" y="3339"/>
                    <a:chExt cx="90" cy="68"/>
                  </a:xfrm>
                  <a:grpFill/>
                </p:grpSpPr>
                <p:sp>
                  <p:nvSpPr>
                    <p:cNvPr id="248" name="Arc 32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49" name="Arc 32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42" name="Group 327"/>
                  <p:cNvGrpSpPr>
                    <a:grpSpLocks/>
                  </p:cNvGrpSpPr>
                  <p:nvPr/>
                </p:nvGrpSpPr>
                <p:grpSpPr bwMode="auto">
                  <a:xfrm>
                    <a:off x="408" y="2840"/>
                    <a:ext cx="90" cy="68"/>
                    <a:chOff x="227" y="3339"/>
                    <a:chExt cx="90" cy="68"/>
                  </a:xfrm>
                  <a:grpFill/>
                </p:grpSpPr>
                <p:sp>
                  <p:nvSpPr>
                    <p:cNvPr id="246" name="Arc 32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47" name="Arc 32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243" name="Arc 330"/>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44" name="Arc 331"/>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45" name="Line 332"/>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227" name="Group 333"/>
                <p:cNvGrpSpPr>
                  <a:grpSpLocks/>
                </p:cNvGrpSpPr>
                <p:nvPr/>
              </p:nvGrpSpPr>
              <p:grpSpPr bwMode="auto">
                <a:xfrm rot="3925036">
                  <a:off x="679" y="2796"/>
                  <a:ext cx="274" cy="46"/>
                  <a:chOff x="226" y="2840"/>
                  <a:chExt cx="431" cy="136"/>
                </a:xfrm>
                <a:grpFill/>
              </p:grpSpPr>
              <p:grpSp>
                <p:nvGrpSpPr>
                  <p:cNvPr id="228" name="Group 334"/>
                  <p:cNvGrpSpPr>
                    <a:grpSpLocks/>
                  </p:cNvGrpSpPr>
                  <p:nvPr/>
                </p:nvGrpSpPr>
                <p:grpSpPr bwMode="auto">
                  <a:xfrm>
                    <a:off x="226" y="2840"/>
                    <a:ext cx="90" cy="68"/>
                    <a:chOff x="227" y="3339"/>
                    <a:chExt cx="90" cy="68"/>
                  </a:xfrm>
                  <a:grpFill/>
                </p:grpSpPr>
                <p:sp>
                  <p:nvSpPr>
                    <p:cNvPr id="238" name="Arc 3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39" name="Arc 3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29" name="Group 337"/>
                  <p:cNvGrpSpPr>
                    <a:grpSpLocks/>
                  </p:cNvGrpSpPr>
                  <p:nvPr/>
                </p:nvGrpSpPr>
                <p:grpSpPr bwMode="auto">
                  <a:xfrm flipV="1">
                    <a:off x="317" y="2908"/>
                    <a:ext cx="90" cy="68"/>
                    <a:chOff x="227" y="3339"/>
                    <a:chExt cx="90" cy="68"/>
                  </a:xfrm>
                  <a:grpFill/>
                </p:grpSpPr>
                <p:sp>
                  <p:nvSpPr>
                    <p:cNvPr id="236" name="Arc 33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37" name="Arc 33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30" name="Group 340"/>
                  <p:cNvGrpSpPr>
                    <a:grpSpLocks/>
                  </p:cNvGrpSpPr>
                  <p:nvPr/>
                </p:nvGrpSpPr>
                <p:grpSpPr bwMode="auto">
                  <a:xfrm>
                    <a:off x="408" y="2840"/>
                    <a:ext cx="90" cy="68"/>
                    <a:chOff x="227" y="3339"/>
                    <a:chExt cx="90" cy="68"/>
                  </a:xfrm>
                  <a:grpFill/>
                </p:grpSpPr>
                <p:sp>
                  <p:nvSpPr>
                    <p:cNvPr id="234" name="Arc 34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35" name="Arc 34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231" name="Arc 34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32" name="Arc 34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33" name="Line 345"/>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sp>
            <p:nvSpPr>
              <p:cNvPr id="222" name="Rectangle 71"/>
              <p:cNvSpPr>
                <a:spLocks noChangeArrowheads="1"/>
              </p:cNvSpPr>
              <p:nvPr/>
            </p:nvSpPr>
            <p:spPr bwMode="gray">
              <a:xfrm>
                <a:off x="7308304" y="2574764"/>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223" name="AutoShape 72"/>
              <p:cNvSpPr>
                <a:spLocks noChangeArrowheads="1"/>
              </p:cNvSpPr>
              <p:nvPr/>
            </p:nvSpPr>
            <p:spPr bwMode="gray">
              <a:xfrm>
                <a:off x="7186066" y="2446177"/>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1" name="Gruppieren 55"/>
            <p:cNvGrpSpPr/>
            <p:nvPr/>
          </p:nvGrpSpPr>
          <p:grpSpPr>
            <a:xfrm>
              <a:off x="3034023" y="4978840"/>
              <a:ext cx="242248" cy="365088"/>
              <a:chOff x="7104225" y="1926645"/>
              <a:chExt cx="658104" cy="995782"/>
            </a:xfrm>
          </p:grpSpPr>
          <p:grpSp>
            <p:nvGrpSpPr>
              <p:cNvPr id="178" name="Group 305"/>
              <p:cNvGrpSpPr>
                <a:grpSpLocks/>
              </p:cNvGrpSpPr>
              <p:nvPr/>
            </p:nvGrpSpPr>
            <p:grpSpPr bwMode="auto">
              <a:xfrm>
                <a:off x="7104225" y="1926645"/>
                <a:ext cx="371503" cy="605102"/>
                <a:chOff x="793" y="2636"/>
                <a:chExt cx="205" cy="318"/>
              </a:xfrm>
              <a:solidFill>
                <a:srgbClr val="99CC33"/>
              </a:solidFill>
            </p:grpSpPr>
            <p:sp>
              <p:nvSpPr>
                <p:cNvPr id="181" name="Line 306"/>
                <p:cNvSpPr>
                  <a:spLocks noChangeShapeType="1"/>
                </p:cNvSpPr>
                <p:nvPr/>
              </p:nvSpPr>
              <p:spPr bwMode="gray">
                <a:xfrm flipV="1">
                  <a:off x="839" y="2886"/>
                  <a:ext cx="159" cy="68"/>
                </a:xfrm>
                <a:prstGeom prst="line">
                  <a:avLst/>
                </a:prstGeom>
                <a:grpFill/>
                <a:ln w="28575">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nvGrpSpPr>
                <p:cNvPr id="182" name="Group 307"/>
                <p:cNvGrpSpPr>
                  <a:grpSpLocks/>
                </p:cNvGrpSpPr>
                <p:nvPr/>
              </p:nvGrpSpPr>
              <p:grpSpPr bwMode="auto">
                <a:xfrm rot="3925036">
                  <a:off x="770" y="2750"/>
                  <a:ext cx="274" cy="46"/>
                  <a:chOff x="226" y="2840"/>
                  <a:chExt cx="431" cy="136"/>
                </a:xfrm>
                <a:grpFill/>
              </p:grpSpPr>
              <p:grpSp>
                <p:nvGrpSpPr>
                  <p:cNvPr id="209" name="Group 308"/>
                  <p:cNvGrpSpPr>
                    <a:grpSpLocks/>
                  </p:cNvGrpSpPr>
                  <p:nvPr/>
                </p:nvGrpSpPr>
                <p:grpSpPr bwMode="auto">
                  <a:xfrm>
                    <a:off x="226" y="2840"/>
                    <a:ext cx="90" cy="68"/>
                    <a:chOff x="227" y="3339"/>
                    <a:chExt cx="90" cy="68"/>
                  </a:xfrm>
                  <a:grpFill/>
                </p:grpSpPr>
                <p:sp>
                  <p:nvSpPr>
                    <p:cNvPr id="219" name="Arc 30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20" name="Arc 31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10" name="Group 311"/>
                  <p:cNvGrpSpPr>
                    <a:grpSpLocks/>
                  </p:cNvGrpSpPr>
                  <p:nvPr/>
                </p:nvGrpSpPr>
                <p:grpSpPr bwMode="auto">
                  <a:xfrm flipV="1">
                    <a:off x="317" y="2908"/>
                    <a:ext cx="90" cy="68"/>
                    <a:chOff x="227" y="3339"/>
                    <a:chExt cx="90" cy="68"/>
                  </a:xfrm>
                  <a:grpFill/>
                </p:grpSpPr>
                <p:sp>
                  <p:nvSpPr>
                    <p:cNvPr id="217" name="Arc 31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18" name="Arc 31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211" name="Group 314"/>
                  <p:cNvGrpSpPr>
                    <a:grpSpLocks/>
                  </p:cNvGrpSpPr>
                  <p:nvPr/>
                </p:nvGrpSpPr>
                <p:grpSpPr bwMode="auto">
                  <a:xfrm>
                    <a:off x="408" y="2840"/>
                    <a:ext cx="90" cy="68"/>
                    <a:chOff x="227" y="3339"/>
                    <a:chExt cx="90" cy="68"/>
                  </a:xfrm>
                  <a:grpFill/>
                </p:grpSpPr>
                <p:sp>
                  <p:nvSpPr>
                    <p:cNvPr id="215" name="Arc 31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16" name="Arc 31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212" name="Arc 317"/>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13" name="Arc 318"/>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14" name="Line 319"/>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183" name="Group 320"/>
                <p:cNvGrpSpPr>
                  <a:grpSpLocks/>
                </p:cNvGrpSpPr>
                <p:nvPr/>
              </p:nvGrpSpPr>
              <p:grpSpPr bwMode="auto">
                <a:xfrm rot="3925036">
                  <a:off x="725" y="2773"/>
                  <a:ext cx="274" cy="46"/>
                  <a:chOff x="226" y="2840"/>
                  <a:chExt cx="431" cy="136"/>
                </a:xfrm>
                <a:grpFill/>
              </p:grpSpPr>
              <p:grpSp>
                <p:nvGrpSpPr>
                  <p:cNvPr id="197" name="Group 321"/>
                  <p:cNvGrpSpPr>
                    <a:grpSpLocks/>
                  </p:cNvGrpSpPr>
                  <p:nvPr/>
                </p:nvGrpSpPr>
                <p:grpSpPr bwMode="auto">
                  <a:xfrm>
                    <a:off x="226" y="2840"/>
                    <a:ext cx="90" cy="68"/>
                    <a:chOff x="227" y="3339"/>
                    <a:chExt cx="90" cy="68"/>
                  </a:xfrm>
                  <a:grpFill/>
                </p:grpSpPr>
                <p:sp>
                  <p:nvSpPr>
                    <p:cNvPr id="207" name="Arc 32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08" name="Arc 32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98" name="Group 324"/>
                  <p:cNvGrpSpPr>
                    <a:grpSpLocks/>
                  </p:cNvGrpSpPr>
                  <p:nvPr/>
                </p:nvGrpSpPr>
                <p:grpSpPr bwMode="auto">
                  <a:xfrm flipV="1">
                    <a:off x="317" y="2908"/>
                    <a:ext cx="90" cy="68"/>
                    <a:chOff x="227" y="3339"/>
                    <a:chExt cx="90" cy="68"/>
                  </a:xfrm>
                  <a:grpFill/>
                </p:grpSpPr>
                <p:sp>
                  <p:nvSpPr>
                    <p:cNvPr id="205" name="Arc 32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06" name="Arc 32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99" name="Group 327"/>
                  <p:cNvGrpSpPr>
                    <a:grpSpLocks/>
                  </p:cNvGrpSpPr>
                  <p:nvPr/>
                </p:nvGrpSpPr>
                <p:grpSpPr bwMode="auto">
                  <a:xfrm>
                    <a:off x="408" y="2840"/>
                    <a:ext cx="90" cy="68"/>
                    <a:chOff x="227" y="3339"/>
                    <a:chExt cx="90" cy="68"/>
                  </a:xfrm>
                  <a:grpFill/>
                </p:grpSpPr>
                <p:sp>
                  <p:nvSpPr>
                    <p:cNvPr id="203" name="Arc 32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04" name="Arc 32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200" name="Arc 330"/>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01" name="Arc 331"/>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202" name="Line 332"/>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184" name="Group 333"/>
                <p:cNvGrpSpPr>
                  <a:grpSpLocks/>
                </p:cNvGrpSpPr>
                <p:nvPr/>
              </p:nvGrpSpPr>
              <p:grpSpPr bwMode="auto">
                <a:xfrm rot="3925036">
                  <a:off x="679" y="2796"/>
                  <a:ext cx="274" cy="46"/>
                  <a:chOff x="226" y="2840"/>
                  <a:chExt cx="431" cy="136"/>
                </a:xfrm>
                <a:grpFill/>
              </p:grpSpPr>
              <p:grpSp>
                <p:nvGrpSpPr>
                  <p:cNvPr id="185" name="Group 334"/>
                  <p:cNvGrpSpPr>
                    <a:grpSpLocks/>
                  </p:cNvGrpSpPr>
                  <p:nvPr/>
                </p:nvGrpSpPr>
                <p:grpSpPr bwMode="auto">
                  <a:xfrm>
                    <a:off x="226" y="2840"/>
                    <a:ext cx="90" cy="68"/>
                    <a:chOff x="227" y="3339"/>
                    <a:chExt cx="90" cy="68"/>
                  </a:xfrm>
                  <a:grpFill/>
                </p:grpSpPr>
                <p:sp>
                  <p:nvSpPr>
                    <p:cNvPr id="195" name="Arc 3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96" name="Arc 3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86" name="Group 337"/>
                  <p:cNvGrpSpPr>
                    <a:grpSpLocks/>
                  </p:cNvGrpSpPr>
                  <p:nvPr/>
                </p:nvGrpSpPr>
                <p:grpSpPr bwMode="auto">
                  <a:xfrm flipV="1">
                    <a:off x="317" y="2908"/>
                    <a:ext cx="90" cy="68"/>
                    <a:chOff x="227" y="3339"/>
                    <a:chExt cx="90" cy="68"/>
                  </a:xfrm>
                  <a:grpFill/>
                </p:grpSpPr>
                <p:sp>
                  <p:nvSpPr>
                    <p:cNvPr id="193" name="Arc 33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94" name="Arc 33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87" name="Group 340"/>
                  <p:cNvGrpSpPr>
                    <a:grpSpLocks/>
                  </p:cNvGrpSpPr>
                  <p:nvPr/>
                </p:nvGrpSpPr>
                <p:grpSpPr bwMode="auto">
                  <a:xfrm>
                    <a:off x="408" y="2840"/>
                    <a:ext cx="90" cy="68"/>
                    <a:chOff x="227" y="3339"/>
                    <a:chExt cx="90" cy="68"/>
                  </a:xfrm>
                  <a:grpFill/>
                </p:grpSpPr>
                <p:sp>
                  <p:nvSpPr>
                    <p:cNvPr id="191" name="Arc 34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92" name="Arc 34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88" name="Arc 34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89" name="Arc 34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90" name="Line 345"/>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sp>
            <p:nvSpPr>
              <p:cNvPr id="179" name="Rectangle 71"/>
              <p:cNvSpPr>
                <a:spLocks noChangeArrowheads="1"/>
              </p:cNvSpPr>
              <p:nvPr/>
            </p:nvSpPr>
            <p:spPr bwMode="gray">
              <a:xfrm>
                <a:off x="7308304" y="2574764"/>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180" name="AutoShape 72"/>
              <p:cNvSpPr>
                <a:spLocks noChangeArrowheads="1"/>
              </p:cNvSpPr>
              <p:nvPr/>
            </p:nvSpPr>
            <p:spPr bwMode="gray">
              <a:xfrm>
                <a:off x="7186066" y="2446177"/>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2" name="Gruppieren 143"/>
            <p:cNvGrpSpPr/>
            <p:nvPr/>
          </p:nvGrpSpPr>
          <p:grpSpPr>
            <a:xfrm>
              <a:off x="1771290" y="4978840"/>
              <a:ext cx="242248" cy="365088"/>
              <a:chOff x="7104225" y="1926645"/>
              <a:chExt cx="658104" cy="995782"/>
            </a:xfrm>
          </p:grpSpPr>
          <p:grpSp>
            <p:nvGrpSpPr>
              <p:cNvPr id="135" name="Group 305"/>
              <p:cNvGrpSpPr>
                <a:grpSpLocks/>
              </p:cNvGrpSpPr>
              <p:nvPr/>
            </p:nvGrpSpPr>
            <p:grpSpPr bwMode="auto">
              <a:xfrm>
                <a:off x="7104225" y="1926645"/>
                <a:ext cx="371503" cy="605102"/>
                <a:chOff x="793" y="2636"/>
                <a:chExt cx="205" cy="318"/>
              </a:xfrm>
              <a:solidFill>
                <a:srgbClr val="99CC33"/>
              </a:solidFill>
            </p:grpSpPr>
            <p:sp>
              <p:nvSpPr>
                <p:cNvPr id="138" name="Line 306"/>
                <p:cNvSpPr>
                  <a:spLocks noChangeShapeType="1"/>
                </p:cNvSpPr>
                <p:nvPr/>
              </p:nvSpPr>
              <p:spPr bwMode="gray">
                <a:xfrm flipV="1">
                  <a:off x="839" y="2886"/>
                  <a:ext cx="159" cy="68"/>
                </a:xfrm>
                <a:prstGeom prst="line">
                  <a:avLst/>
                </a:prstGeom>
                <a:grpFill/>
                <a:ln w="28575">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nvGrpSpPr>
                <p:cNvPr id="139" name="Group 307"/>
                <p:cNvGrpSpPr>
                  <a:grpSpLocks/>
                </p:cNvGrpSpPr>
                <p:nvPr/>
              </p:nvGrpSpPr>
              <p:grpSpPr bwMode="auto">
                <a:xfrm rot="3925036">
                  <a:off x="770" y="2750"/>
                  <a:ext cx="274" cy="46"/>
                  <a:chOff x="226" y="2840"/>
                  <a:chExt cx="431" cy="136"/>
                </a:xfrm>
                <a:grpFill/>
              </p:grpSpPr>
              <p:grpSp>
                <p:nvGrpSpPr>
                  <p:cNvPr id="166" name="Group 308"/>
                  <p:cNvGrpSpPr>
                    <a:grpSpLocks/>
                  </p:cNvGrpSpPr>
                  <p:nvPr/>
                </p:nvGrpSpPr>
                <p:grpSpPr bwMode="auto">
                  <a:xfrm>
                    <a:off x="226" y="2840"/>
                    <a:ext cx="90" cy="68"/>
                    <a:chOff x="227" y="3339"/>
                    <a:chExt cx="90" cy="68"/>
                  </a:xfrm>
                  <a:grpFill/>
                </p:grpSpPr>
                <p:sp>
                  <p:nvSpPr>
                    <p:cNvPr id="176" name="Arc 30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77" name="Arc 31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67" name="Group 311"/>
                  <p:cNvGrpSpPr>
                    <a:grpSpLocks/>
                  </p:cNvGrpSpPr>
                  <p:nvPr/>
                </p:nvGrpSpPr>
                <p:grpSpPr bwMode="auto">
                  <a:xfrm flipV="1">
                    <a:off x="317" y="2908"/>
                    <a:ext cx="90" cy="68"/>
                    <a:chOff x="227" y="3339"/>
                    <a:chExt cx="90" cy="68"/>
                  </a:xfrm>
                  <a:grpFill/>
                </p:grpSpPr>
                <p:sp>
                  <p:nvSpPr>
                    <p:cNvPr id="174" name="Arc 31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75" name="Arc 31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68" name="Group 314"/>
                  <p:cNvGrpSpPr>
                    <a:grpSpLocks/>
                  </p:cNvGrpSpPr>
                  <p:nvPr/>
                </p:nvGrpSpPr>
                <p:grpSpPr bwMode="auto">
                  <a:xfrm>
                    <a:off x="408" y="2840"/>
                    <a:ext cx="90" cy="68"/>
                    <a:chOff x="227" y="3339"/>
                    <a:chExt cx="90" cy="68"/>
                  </a:xfrm>
                  <a:grpFill/>
                </p:grpSpPr>
                <p:sp>
                  <p:nvSpPr>
                    <p:cNvPr id="172" name="Arc 31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73" name="Arc 31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69" name="Arc 317"/>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70" name="Arc 318"/>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71" name="Line 319"/>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140" name="Group 320"/>
                <p:cNvGrpSpPr>
                  <a:grpSpLocks/>
                </p:cNvGrpSpPr>
                <p:nvPr/>
              </p:nvGrpSpPr>
              <p:grpSpPr bwMode="auto">
                <a:xfrm rot="3925036">
                  <a:off x="725" y="2773"/>
                  <a:ext cx="274" cy="46"/>
                  <a:chOff x="226" y="2840"/>
                  <a:chExt cx="431" cy="136"/>
                </a:xfrm>
                <a:grpFill/>
              </p:grpSpPr>
              <p:grpSp>
                <p:nvGrpSpPr>
                  <p:cNvPr id="154" name="Group 321"/>
                  <p:cNvGrpSpPr>
                    <a:grpSpLocks/>
                  </p:cNvGrpSpPr>
                  <p:nvPr/>
                </p:nvGrpSpPr>
                <p:grpSpPr bwMode="auto">
                  <a:xfrm>
                    <a:off x="226" y="2840"/>
                    <a:ext cx="90" cy="68"/>
                    <a:chOff x="227" y="3339"/>
                    <a:chExt cx="90" cy="68"/>
                  </a:xfrm>
                  <a:grpFill/>
                </p:grpSpPr>
                <p:sp>
                  <p:nvSpPr>
                    <p:cNvPr id="164" name="Arc 32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65" name="Arc 32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55" name="Group 324"/>
                  <p:cNvGrpSpPr>
                    <a:grpSpLocks/>
                  </p:cNvGrpSpPr>
                  <p:nvPr/>
                </p:nvGrpSpPr>
                <p:grpSpPr bwMode="auto">
                  <a:xfrm flipV="1">
                    <a:off x="317" y="2908"/>
                    <a:ext cx="90" cy="68"/>
                    <a:chOff x="227" y="3339"/>
                    <a:chExt cx="90" cy="68"/>
                  </a:xfrm>
                  <a:grpFill/>
                </p:grpSpPr>
                <p:sp>
                  <p:nvSpPr>
                    <p:cNvPr id="162" name="Arc 32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63" name="Arc 32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56" name="Group 327"/>
                  <p:cNvGrpSpPr>
                    <a:grpSpLocks/>
                  </p:cNvGrpSpPr>
                  <p:nvPr/>
                </p:nvGrpSpPr>
                <p:grpSpPr bwMode="auto">
                  <a:xfrm>
                    <a:off x="408" y="2840"/>
                    <a:ext cx="90" cy="68"/>
                    <a:chOff x="227" y="3339"/>
                    <a:chExt cx="90" cy="68"/>
                  </a:xfrm>
                  <a:grpFill/>
                </p:grpSpPr>
                <p:sp>
                  <p:nvSpPr>
                    <p:cNvPr id="160" name="Arc 32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61" name="Arc 32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57" name="Arc 330"/>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58" name="Arc 331"/>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59" name="Line 332"/>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141" name="Group 333"/>
                <p:cNvGrpSpPr>
                  <a:grpSpLocks/>
                </p:cNvGrpSpPr>
                <p:nvPr/>
              </p:nvGrpSpPr>
              <p:grpSpPr bwMode="auto">
                <a:xfrm rot="3925036">
                  <a:off x="679" y="2796"/>
                  <a:ext cx="274" cy="46"/>
                  <a:chOff x="226" y="2840"/>
                  <a:chExt cx="431" cy="136"/>
                </a:xfrm>
                <a:grpFill/>
              </p:grpSpPr>
              <p:grpSp>
                <p:nvGrpSpPr>
                  <p:cNvPr id="142" name="Group 334"/>
                  <p:cNvGrpSpPr>
                    <a:grpSpLocks/>
                  </p:cNvGrpSpPr>
                  <p:nvPr/>
                </p:nvGrpSpPr>
                <p:grpSpPr bwMode="auto">
                  <a:xfrm>
                    <a:off x="226" y="2840"/>
                    <a:ext cx="90" cy="68"/>
                    <a:chOff x="227" y="3339"/>
                    <a:chExt cx="90" cy="68"/>
                  </a:xfrm>
                  <a:grpFill/>
                </p:grpSpPr>
                <p:sp>
                  <p:nvSpPr>
                    <p:cNvPr id="152" name="Arc 3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53" name="Arc 3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43" name="Group 337"/>
                  <p:cNvGrpSpPr>
                    <a:grpSpLocks/>
                  </p:cNvGrpSpPr>
                  <p:nvPr/>
                </p:nvGrpSpPr>
                <p:grpSpPr bwMode="auto">
                  <a:xfrm flipV="1">
                    <a:off x="317" y="2908"/>
                    <a:ext cx="90" cy="68"/>
                    <a:chOff x="227" y="3339"/>
                    <a:chExt cx="90" cy="68"/>
                  </a:xfrm>
                  <a:grpFill/>
                </p:grpSpPr>
                <p:sp>
                  <p:nvSpPr>
                    <p:cNvPr id="150" name="Arc 33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51" name="Arc 33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44" name="Group 340"/>
                  <p:cNvGrpSpPr>
                    <a:grpSpLocks/>
                  </p:cNvGrpSpPr>
                  <p:nvPr/>
                </p:nvGrpSpPr>
                <p:grpSpPr bwMode="auto">
                  <a:xfrm>
                    <a:off x="408" y="2840"/>
                    <a:ext cx="90" cy="68"/>
                    <a:chOff x="227" y="3339"/>
                    <a:chExt cx="90" cy="68"/>
                  </a:xfrm>
                  <a:grpFill/>
                </p:grpSpPr>
                <p:sp>
                  <p:nvSpPr>
                    <p:cNvPr id="148" name="Arc 34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49" name="Arc 34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45" name="Arc 34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46" name="Arc 34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47" name="Line 345"/>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sp>
            <p:nvSpPr>
              <p:cNvPr id="136" name="Rectangle 71"/>
              <p:cNvSpPr>
                <a:spLocks noChangeArrowheads="1"/>
              </p:cNvSpPr>
              <p:nvPr/>
            </p:nvSpPr>
            <p:spPr bwMode="gray">
              <a:xfrm>
                <a:off x="7308304" y="2574764"/>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137" name="AutoShape 72"/>
              <p:cNvSpPr>
                <a:spLocks noChangeArrowheads="1"/>
              </p:cNvSpPr>
              <p:nvPr/>
            </p:nvSpPr>
            <p:spPr bwMode="gray">
              <a:xfrm>
                <a:off x="7186066" y="2446177"/>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3" name="Gruppieren 231"/>
            <p:cNvGrpSpPr/>
            <p:nvPr/>
          </p:nvGrpSpPr>
          <p:grpSpPr>
            <a:xfrm>
              <a:off x="2300484" y="5169318"/>
              <a:ext cx="212123" cy="174610"/>
              <a:chOff x="4653841" y="2476204"/>
              <a:chExt cx="576263" cy="476250"/>
            </a:xfrm>
          </p:grpSpPr>
          <p:sp>
            <p:nvSpPr>
              <p:cNvPr id="133" name="Rectangle 71"/>
              <p:cNvSpPr>
                <a:spLocks noChangeArrowheads="1"/>
              </p:cNvSpPr>
              <p:nvPr/>
            </p:nvSpPr>
            <p:spPr bwMode="gray">
              <a:xfrm>
                <a:off x="4776079" y="2604791"/>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134" name="AutoShape 72"/>
              <p:cNvSpPr>
                <a:spLocks noChangeArrowheads="1"/>
              </p:cNvSpPr>
              <p:nvPr/>
            </p:nvSpPr>
            <p:spPr bwMode="gray">
              <a:xfrm>
                <a:off x="4653841" y="2476204"/>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4" name="Gruppieren 232"/>
            <p:cNvGrpSpPr/>
            <p:nvPr/>
          </p:nvGrpSpPr>
          <p:grpSpPr>
            <a:xfrm>
              <a:off x="1536819" y="5169318"/>
              <a:ext cx="212123" cy="174610"/>
              <a:chOff x="4653841" y="2476204"/>
              <a:chExt cx="576263" cy="476250"/>
            </a:xfrm>
          </p:grpSpPr>
          <p:sp>
            <p:nvSpPr>
              <p:cNvPr id="131" name="Rectangle 71"/>
              <p:cNvSpPr>
                <a:spLocks noChangeArrowheads="1"/>
              </p:cNvSpPr>
              <p:nvPr/>
            </p:nvSpPr>
            <p:spPr bwMode="gray">
              <a:xfrm>
                <a:off x="4776079" y="2604791"/>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132" name="AutoShape 72"/>
              <p:cNvSpPr>
                <a:spLocks noChangeArrowheads="1"/>
              </p:cNvSpPr>
              <p:nvPr/>
            </p:nvSpPr>
            <p:spPr bwMode="gray">
              <a:xfrm>
                <a:off x="4653841" y="2476204"/>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5" name="Gruppieren 235"/>
            <p:cNvGrpSpPr/>
            <p:nvPr/>
          </p:nvGrpSpPr>
          <p:grpSpPr>
            <a:xfrm>
              <a:off x="2799552" y="5169318"/>
              <a:ext cx="212123" cy="174610"/>
              <a:chOff x="4653841" y="2476204"/>
              <a:chExt cx="576263" cy="476250"/>
            </a:xfrm>
          </p:grpSpPr>
          <p:sp>
            <p:nvSpPr>
              <p:cNvPr id="129" name="Rectangle 71"/>
              <p:cNvSpPr>
                <a:spLocks noChangeArrowheads="1"/>
              </p:cNvSpPr>
              <p:nvPr/>
            </p:nvSpPr>
            <p:spPr bwMode="gray">
              <a:xfrm>
                <a:off x="4776079" y="2604791"/>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130" name="AutoShape 72"/>
              <p:cNvSpPr>
                <a:spLocks noChangeArrowheads="1"/>
              </p:cNvSpPr>
              <p:nvPr/>
            </p:nvSpPr>
            <p:spPr bwMode="gray">
              <a:xfrm>
                <a:off x="4653841" y="2476204"/>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grpSp>
          <p:nvGrpSpPr>
            <p:cNvPr id="26" name="Gruppieren 242"/>
            <p:cNvGrpSpPr/>
            <p:nvPr/>
          </p:nvGrpSpPr>
          <p:grpSpPr>
            <a:xfrm>
              <a:off x="1380105" y="4649152"/>
              <a:ext cx="2239338" cy="1418253"/>
              <a:chOff x="2493440" y="1556792"/>
              <a:chExt cx="5616624" cy="2520280"/>
            </a:xfrm>
          </p:grpSpPr>
          <p:cxnSp>
            <p:nvCxnSpPr>
              <p:cNvPr id="127" name="Gerade Verbindung 121"/>
              <p:cNvCxnSpPr/>
              <p:nvPr/>
            </p:nvCxnSpPr>
            <p:spPr>
              <a:xfrm>
                <a:off x="2493440" y="1556792"/>
                <a:ext cx="5616624"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28" name="Gerade Verbindung 122"/>
              <p:cNvCxnSpPr/>
              <p:nvPr/>
            </p:nvCxnSpPr>
            <p:spPr>
              <a:xfrm>
                <a:off x="2493440" y="4077072"/>
                <a:ext cx="5616624" cy="0"/>
              </a:xfrm>
              <a:prstGeom prst="line">
                <a:avLst/>
              </a:prstGeom>
              <a:ln>
                <a:prstDash val="sysDot"/>
              </a:ln>
            </p:spPr>
            <p:style>
              <a:lnRef idx="1">
                <a:schemeClr val="dk1"/>
              </a:lnRef>
              <a:fillRef idx="0">
                <a:schemeClr val="dk1"/>
              </a:fillRef>
              <a:effectRef idx="0">
                <a:schemeClr val="dk1"/>
              </a:effectRef>
              <a:fontRef idx="minor">
                <a:schemeClr val="tx1"/>
              </a:fontRef>
            </p:style>
          </p:cxnSp>
        </p:grpSp>
        <p:cxnSp>
          <p:nvCxnSpPr>
            <p:cNvPr id="27" name="Gerade Verbindung 21"/>
            <p:cNvCxnSpPr/>
            <p:nvPr/>
          </p:nvCxnSpPr>
          <p:spPr>
            <a:xfrm flipV="1">
              <a:off x="1642588" y="4732187"/>
              <a:ext cx="544142" cy="202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2"/>
            <p:cNvCxnSpPr/>
            <p:nvPr/>
          </p:nvCxnSpPr>
          <p:spPr>
            <a:xfrm>
              <a:off x="2188784" y="4737562"/>
              <a:ext cx="229751" cy="49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3"/>
            <p:cNvCxnSpPr/>
            <p:nvPr/>
          </p:nvCxnSpPr>
          <p:spPr>
            <a:xfrm flipV="1">
              <a:off x="2418889" y="4646861"/>
              <a:ext cx="261686" cy="140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537972" y="4306682"/>
              <a:ext cx="666529" cy="276999"/>
            </a:xfrm>
            <a:prstGeom prst="rect">
              <a:avLst/>
            </a:prstGeom>
            <a:noFill/>
          </p:spPr>
          <p:txBody>
            <a:bodyPr wrap="none" rtlCol="0">
              <a:spAutoFit/>
            </a:bodyPr>
            <a:lstStyle/>
            <a:p>
              <a:r>
                <a:rPr lang="en-GB" sz="1200" b="1">
                  <a:latin typeface="+mn-lt"/>
                  <a:ea typeface="Verdana" pitchFamily="34" charset="0"/>
                  <a:cs typeface="Verdana" pitchFamily="34" charset="0"/>
                </a:rPr>
                <a:t>Voltage</a:t>
              </a:r>
            </a:p>
          </p:txBody>
        </p:sp>
        <p:sp>
          <p:nvSpPr>
            <p:cNvPr id="31" name="Textfeld 30"/>
            <p:cNvSpPr txBox="1"/>
            <p:nvPr/>
          </p:nvSpPr>
          <p:spPr>
            <a:xfrm>
              <a:off x="2458311" y="5440358"/>
              <a:ext cx="1307217" cy="276999"/>
            </a:xfrm>
            <a:prstGeom prst="rect">
              <a:avLst/>
            </a:prstGeom>
            <a:noFill/>
          </p:spPr>
          <p:txBody>
            <a:bodyPr wrap="none" rtlCol="0">
              <a:spAutoFit/>
            </a:bodyPr>
            <a:lstStyle/>
            <a:p>
              <a:r>
                <a:rPr lang="en-GB" sz="1200" b="1">
                  <a:latin typeface="+mn-lt"/>
                  <a:ea typeface="Verdana" pitchFamily="34" charset="0"/>
                  <a:cs typeface="Verdana" pitchFamily="34" charset="0"/>
                </a:rPr>
                <a:t>Length of the line</a:t>
              </a:r>
            </a:p>
          </p:txBody>
        </p:sp>
        <p:sp>
          <p:nvSpPr>
            <p:cNvPr id="32" name="Textfeld 31"/>
            <p:cNvSpPr txBox="1"/>
            <p:nvPr/>
          </p:nvSpPr>
          <p:spPr>
            <a:xfrm>
              <a:off x="690696" y="4511267"/>
              <a:ext cx="739305" cy="276999"/>
            </a:xfrm>
            <a:prstGeom prst="rect">
              <a:avLst/>
            </a:prstGeom>
            <a:noFill/>
          </p:spPr>
          <p:txBody>
            <a:bodyPr wrap="none" rtlCol="0">
              <a:spAutoFit/>
            </a:bodyPr>
            <a:lstStyle/>
            <a:p>
              <a:r>
                <a:rPr lang="en-GB" sz="1200" b="1">
                  <a:latin typeface="+mn-lt"/>
                  <a:ea typeface="Verdana" pitchFamily="34" charset="0"/>
                  <a:cs typeface="Verdana" pitchFamily="34" charset="0"/>
                </a:rPr>
                <a:t>U</a:t>
              </a:r>
              <a:r>
                <a:rPr lang="en-GB" sz="1200" b="1" baseline="-25000">
                  <a:latin typeface="+mn-lt"/>
                  <a:ea typeface="Verdana" pitchFamily="34" charset="0"/>
                  <a:cs typeface="Verdana" pitchFamily="34" charset="0"/>
                </a:rPr>
                <a:t>r</a:t>
              </a:r>
              <a:r>
                <a:rPr lang="en-GB" sz="1200" b="1">
                  <a:latin typeface="+mn-lt"/>
                  <a:ea typeface="Verdana" pitchFamily="34" charset="0"/>
                  <a:cs typeface="Verdana" pitchFamily="34" charset="0"/>
                </a:rPr>
                <a:t> + 10%</a:t>
              </a:r>
            </a:p>
          </p:txBody>
        </p:sp>
        <p:sp>
          <p:nvSpPr>
            <p:cNvPr id="33" name="Textfeld 32"/>
            <p:cNvSpPr txBox="1"/>
            <p:nvPr/>
          </p:nvSpPr>
          <p:spPr>
            <a:xfrm>
              <a:off x="673309" y="5914956"/>
              <a:ext cx="708848" cy="276999"/>
            </a:xfrm>
            <a:prstGeom prst="rect">
              <a:avLst/>
            </a:prstGeom>
            <a:noFill/>
          </p:spPr>
          <p:txBody>
            <a:bodyPr wrap="none" rtlCol="0">
              <a:spAutoFit/>
            </a:bodyPr>
            <a:lstStyle/>
            <a:p>
              <a:r>
                <a:rPr lang="en-GB" sz="1200" b="1">
                  <a:latin typeface="+mn-lt"/>
                  <a:ea typeface="Verdana" pitchFamily="34" charset="0"/>
                  <a:cs typeface="Verdana" pitchFamily="34" charset="0"/>
                </a:rPr>
                <a:t>U</a:t>
              </a:r>
              <a:r>
                <a:rPr lang="en-GB" sz="1200" b="1" baseline="-25000">
                  <a:latin typeface="+mn-lt"/>
                  <a:ea typeface="Verdana" pitchFamily="34" charset="0"/>
                  <a:cs typeface="Verdana" pitchFamily="34" charset="0"/>
                </a:rPr>
                <a:t>r</a:t>
              </a:r>
              <a:r>
                <a:rPr lang="en-GB" sz="1200" b="1">
                  <a:latin typeface="+mn-lt"/>
                  <a:ea typeface="Verdana" pitchFamily="34" charset="0"/>
                  <a:cs typeface="Verdana" pitchFamily="34" charset="0"/>
                </a:rPr>
                <a:t> - 10%</a:t>
              </a:r>
            </a:p>
          </p:txBody>
        </p:sp>
        <p:cxnSp>
          <p:nvCxnSpPr>
            <p:cNvPr id="34" name="Gerade Verbindung 28"/>
            <p:cNvCxnSpPr/>
            <p:nvPr/>
          </p:nvCxnSpPr>
          <p:spPr>
            <a:xfrm>
              <a:off x="2172637"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uppieren 188"/>
            <p:cNvGrpSpPr/>
            <p:nvPr/>
          </p:nvGrpSpPr>
          <p:grpSpPr>
            <a:xfrm>
              <a:off x="2035887" y="4978840"/>
              <a:ext cx="242248" cy="365088"/>
              <a:chOff x="7104225" y="1926645"/>
              <a:chExt cx="658104" cy="995782"/>
            </a:xfrm>
          </p:grpSpPr>
          <p:grpSp>
            <p:nvGrpSpPr>
              <p:cNvPr id="84" name="Group 305"/>
              <p:cNvGrpSpPr>
                <a:grpSpLocks/>
              </p:cNvGrpSpPr>
              <p:nvPr/>
            </p:nvGrpSpPr>
            <p:grpSpPr bwMode="auto">
              <a:xfrm>
                <a:off x="7104225" y="1926645"/>
                <a:ext cx="371503" cy="605102"/>
                <a:chOff x="793" y="2636"/>
                <a:chExt cx="205" cy="318"/>
              </a:xfrm>
              <a:solidFill>
                <a:srgbClr val="99CC33"/>
              </a:solidFill>
            </p:grpSpPr>
            <p:sp>
              <p:nvSpPr>
                <p:cNvPr id="87" name="Line 306"/>
                <p:cNvSpPr>
                  <a:spLocks noChangeShapeType="1"/>
                </p:cNvSpPr>
                <p:nvPr/>
              </p:nvSpPr>
              <p:spPr bwMode="gray">
                <a:xfrm flipV="1">
                  <a:off x="839" y="2886"/>
                  <a:ext cx="159" cy="68"/>
                </a:xfrm>
                <a:prstGeom prst="line">
                  <a:avLst/>
                </a:prstGeom>
                <a:grpFill/>
                <a:ln w="28575">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nvGrpSpPr>
                <p:cNvPr id="88" name="Group 307"/>
                <p:cNvGrpSpPr>
                  <a:grpSpLocks/>
                </p:cNvGrpSpPr>
                <p:nvPr/>
              </p:nvGrpSpPr>
              <p:grpSpPr bwMode="auto">
                <a:xfrm rot="3925036">
                  <a:off x="770" y="2750"/>
                  <a:ext cx="274" cy="46"/>
                  <a:chOff x="226" y="2840"/>
                  <a:chExt cx="431" cy="136"/>
                </a:xfrm>
                <a:grpFill/>
              </p:grpSpPr>
              <p:grpSp>
                <p:nvGrpSpPr>
                  <p:cNvPr id="115" name="Group 308"/>
                  <p:cNvGrpSpPr>
                    <a:grpSpLocks/>
                  </p:cNvGrpSpPr>
                  <p:nvPr/>
                </p:nvGrpSpPr>
                <p:grpSpPr bwMode="auto">
                  <a:xfrm>
                    <a:off x="226" y="2840"/>
                    <a:ext cx="90" cy="68"/>
                    <a:chOff x="227" y="3339"/>
                    <a:chExt cx="90" cy="68"/>
                  </a:xfrm>
                  <a:grpFill/>
                </p:grpSpPr>
                <p:sp>
                  <p:nvSpPr>
                    <p:cNvPr id="125" name="Arc 30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26" name="Arc 31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16" name="Group 311"/>
                  <p:cNvGrpSpPr>
                    <a:grpSpLocks/>
                  </p:cNvGrpSpPr>
                  <p:nvPr/>
                </p:nvGrpSpPr>
                <p:grpSpPr bwMode="auto">
                  <a:xfrm flipV="1">
                    <a:off x="317" y="2908"/>
                    <a:ext cx="90" cy="68"/>
                    <a:chOff x="227" y="3339"/>
                    <a:chExt cx="90" cy="68"/>
                  </a:xfrm>
                  <a:grpFill/>
                </p:grpSpPr>
                <p:sp>
                  <p:nvSpPr>
                    <p:cNvPr id="123" name="Arc 31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24" name="Arc 31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17" name="Group 314"/>
                  <p:cNvGrpSpPr>
                    <a:grpSpLocks/>
                  </p:cNvGrpSpPr>
                  <p:nvPr/>
                </p:nvGrpSpPr>
                <p:grpSpPr bwMode="auto">
                  <a:xfrm>
                    <a:off x="408" y="2840"/>
                    <a:ext cx="90" cy="68"/>
                    <a:chOff x="227" y="3339"/>
                    <a:chExt cx="90" cy="68"/>
                  </a:xfrm>
                  <a:grpFill/>
                </p:grpSpPr>
                <p:sp>
                  <p:nvSpPr>
                    <p:cNvPr id="121" name="Arc 31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22" name="Arc 31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18" name="Arc 317"/>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19" name="Arc 318"/>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20" name="Line 319"/>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89" name="Group 320"/>
                <p:cNvGrpSpPr>
                  <a:grpSpLocks/>
                </p:cNvGrpSpPr>
                <p:nvPr/>
              </p:nvGrpSpPr>
              <p:grpSpPr bwMode="auto">
                <a:xfrm rot="3925036">
                  <a:off x="725" y="2773"/>
                  <a:ext cx="274" cy="46"/>
                  <a:chOff x="226" y="2840"/>
                  <a:chExt cx="431" cy="136"/>
                </a:xfrm>
                <a:grpFill/>
              </p:grpSpPr>
              <p:grpSp>
                <p:nvGrpSpPr>
                  <p:cNvPr id="103" name="Group 321"/>
                  <p:cNvGrpSpPr>
                    <a:grpSpLocks/>
                  </p:cNvGrpSpPr>
                  <p:nvPr/>
                </p:nvGrpSpPr>
                <p:grpSpPr bwMode="auto">
                  <a:xfrm>
                    <a:off x="226" y="2840"/>
                    <a:ext cx="90" cy="68"/>
                    <a:chOff x="227" y="3339"/>
                    <a:chExt cx="90" cy="68"/>
                  </a:xfrm>
                  <a:grpFill/>
                </p:grpSpPr>
                <p:sp>
                  <p:nvSpPr>
                    <p:cNvPr id="113" name="Arc 32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14" name="Arc 32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04" name="Group 324"/>
                  <p:cNvGrpSpPr>
                    <a:grpSpLocks/>
                  </p:cNvGrpSpPr>
                  <p:nvPr/>
                </p:nvGrpSpPr>
                <p:grpSpPr bwMode="auto">
                  <a:xfrm flipV="1">
                    <a:off x="317" y="2908"/>
                    <a:ext cx="90" cy="68"/>
                    <a:chOff x="227" y="3339"/>
                    <a:chExt cx="90" cy="68"/>
                  </a:xfrm>
                  <a:grpFill/>
                </p:grpSpPr>
                <p:sp>
                  <p:nvSpPr>
                    <p:cNvPr id="111" name="Arc 32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12" name="Arc 32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105" name="Group 327"/>
                  <p:cNvGrpSpPr>
                    <a:grpSpLocks/>
                  </p:cNvGrpSpPr>
                  <p:nvPr/>
                </p:nvGrpSpPr>
                <p:grpSpPr bwMode="auto">
                  <a:xfrm>
                    <a:off x="408" y="2840"/>
                    <a:ext cx="90" cy="68"/>
                    <a:chOff x="227" y="3339"/>
                    <a:chExt cx="90" cy="68"/>
                  </a:xfrm>
                  <a:grpFill/>
                </p:grpSpPr>
                <p:sp>
                  <p:nvSpPr>
                    <p:cNvPr id="109" name="Arc 32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10" name="Arc 32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106" name="Arc 330"/>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07" name="Arc 331"/>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08" name="Line 332"/>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90" name="Group 333"/>
                <p:cNvGrpSpPr>
                  <a:grpSpLocks/>
                </p:cNvGrpSpPr>
                <p:nvPr/>
              </p:nvGrpSpPr>
              <p:grpSpPr bwMode="auto">
                <a:xfrm rot="3925036">
                  <a:off x="679" y="2796"/>
                  <a:ext cx="274" cy="46"/>
                  <a:chOff x="226" y="2840"/>
                  <a:chExt cx="431" cy="136"/>
                </a:xfrm>
                <a:grpFill/>
              </p:grpSpPr>
              <p:grpSp>
                <p:nvGrpSpPr>
                  <p:cNvPr id="91" name="Group 334"/>
                  <p:cNvGrpSpPr>
                    <a:grpSpLocks/>
                  </p:cNvGrpSpPr>
                  <p:nvPr/>
                </p:nvGrpSpPr>
                <p:grpSpPr bwMode="auto">
                  <a:xfrm>
                    <a:off x="226" y="2840"/>
                    <a:ext cx="90" cy="68"/>
                    <a:chOff x="227" y="3339"/>
                    <a:chExt cx="90" cy="68"/>
                  </a:xfrm>
                  <a:grpFill/>
                </p:grpSpPr>
                <p:sp>
                  <p:nvSpPr>
                    <p:cNvPr id="101" name="Arc 3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02" name="Arc 3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92" name="Group 337"/>
                  <p:cNvGrpSpPr>
                    <a:grpSpLocks/>
                  </p:cNvGrpSpPr>
                  <p:nvPr/>
                </p:nvGrpSpPr>
                <p:grpSpPr bwMode="auto">
                  <a:xfrm flipV="1">
                    <a:off x="317" y="2908"/>
                    <a:ext cx="90" cy="68"/>
                    <a:chOff x="227" y="3339"/>
                    <a:chExt cx="90" cy="68"/>
                  </a:xfrm>
                  <a:grpFill/>
                </p:grpSpPr>
                <p:sp>
                  <p:nvSpPr>
                    <p:cNvPr id="99" name="Arc 33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100" name="Arc 33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93" name="Group 340"/>
                  <p:cNvGrpSpPr>
                    <a:grpSpLocks/>
                  </p:cNvGrpSpPr>
                  <p:nvPr/>
                </p:nvGrpSpPr>
                <p:grpSpPr bwMode="auto">
                  <a:xfrm>
                    <a:off x="408" y="2840"/>
                    <a:ext cx="90" cy="68"/>
                    <a:chOff x="227" y="3339"/>
                    <a:chExt cx="90" cy="68"/>
                  </a:xfrm>
                  <a:grpFill/>
                </p:grpSpPr>
                <p:sp>
                  <p:nvSpPr>
                    <p:cNvPr id="97" name="Arc 34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98" name="Arc 34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94" name="Arc 34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95" name="Arc 34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96" name="Line 345"/>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sp>
            <p:nvSpPr>
              <p:cNvPr id="85" name="Rectangle 71"/>
              <p:cNvSpPr>
                <a:spLocks noChangeArrowheads="1"/>
              </p:cNvSpPr>
              <p:nvPr/>
            </p:nvSpPr>
            <p:spPr bwMode="gray">
              <a:xfrm>
                <a:off x="7308304" y="2574764"/>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86" name="AutoShape 72"/>
              <p:cNvSpPr>
                <a:spLocks noChangeArrowheads="1"/>
              </p:cNvSpPr>
              <p:nvPr/>
            </p:nvSpPr>
            <p:spPr bwMode="gray">
              <a:xfrm>
                <a:off x="7186066" y="2446177"/>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cxnSp>
          <p:nvCxnSpPr>
            <p:cNvPr id="36" name="Gerade Verbindung 30"/>
            <p:cNvCxnSpPr/>
            <p:nvPr/>
          </p:nvCxnSpPr>
          <p:spPr>
            <a:xfrm>
              <a:off x="2670558" y="5304798"/>
              <a:ext cx="292" cy="81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uppieren 259"/>
            <p:cNvGrpSpPr/>
            <p:nvPr/>
          </p:nvGrpSpPr>
          <p:grpSpPr>
            <a:xfrm>
              <a:off x="2534955" y="4978840"/>
              <a:ext cx="242248" cy="365088"/>
              <a:chOff x="7104225" y="1926645"/>
              <a:chExt cx="658104" cy="995782"/>
            </a:xfrm>
          </p:grpSpPr>
          <p:grpSp>
            <p:nvGrpSpPr>
              <p:cNvPr id="41" name="Group 305"/>
              <p:cNvGrpSpPr>
                <a:grpSpLocks/>
              </p:cNvGrpSpPr>
              <p:nvPr/>
            </p:nvGrpSpPr>
            <p:grpSpPr bwMode="auto">
              <a:xfrm>
                <a:off x="7104225" y="1926645"/>
                <a:ext cx="371503" cy="605102"/>
                <a:chOff x="793" y="2636"/>
                <a:chExt cx="205" cy="318"/>
              </a:xfrm>
              <a:solidFill>
                <a:srgbClr val="99CC33"/>
              </a:solidFill>
            </p:grpSpPr>
            <p:sp>
              <p:nvSpPr>
                <p:cNvPr id="44" name="Line 306"/>
                <p:cNvSpPr>
                  <a:spLocks noChangeShapeType="1"/>
                </p:cNvSpPr>
                <p:nvPr/>
              </p:nvSpPr>
              <p:spPr bwMode="gray">
                <a:xfrm flipV="1">
                  <a:off x="839" y="2886"/>
                  <a:ext cx="159" cy="68"/>
                </a:xfrm>
                <a:prstGeom prst="line">
                  <a:avLst/>
                </a:prstGeom>
                <a:grpFill/>
                <a:ln w="28575">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nvGrpSpPr>
                <p:cNvPr id="45" name="Group 307"/>
                <p:cNvGrpSpPr>
                  <a:grpSpLocks/>
                </p:cNvGrpSpPr>
                <p:nvPr/>
              </p:nvGrpSpPr>
              <p:grpSpPr bwMode="auto">
                <a:xfrm rot="3925036">
                  <a:off x="770" y="2750"/>
                  <a:ext cx="274" cy="46"/>
                  <a:chOff x="226" y="2840"/>
                  <a:chExt cx="431" cy="136"/>
                </a:xfrm>
                <a:grpFill/>
              </p:grpSpPr>
              <p:grpSp>
                <p:nvGrpSpPr>
                  <p:cNvPr id="72" name="Group 308"/>
                  <p:cNvGrpSpPr>
                    <a:grpSpLocks/>
                  </p:cNvGrpSpPr>
                  <p:nvPr/>
                </p:nvGrpSpPr>
                <p:grpSpPr bwMode="auto">
                  <a:xfrm>
                    <a:off x="226" y="2840"/>
                    <a:ext cx="90" cy="68"/>
                    <a:chOff x="227" y="3339"/>
                    <a:chExt cx="90" cy="68"/>
                  </a:xfrm>
                  <a:grpFill/>
                </p:grpSpPr>
                <p:sp>
                  <p:nvSpPr>
                    <p:cNvPr id="82" name="Arc 309"/>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83" name="Arc 310"/>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73" name="Group 311"/>
                  <p:cNvGrpSpPr>
                    <a:grpSpLocks/>
                  </p:cNvGrpSpPr>
                  <p:nvPr/>
                </p:nvGrpSpPr>
                <p:grpSpPr bwMode="auto">
                  <a:xfrm flipV="1">
                    <a:off x="317" y="2908"/>
                    <a:ext cx="90" cy="68"/>
                    <a:chOff x="227" y="3339"/>
                    <a:chExt cx="90" cy="68"/>
                  </a:xfrm>
                  <a:grpFill/>
                </p:grpSpPr>
                <p:sp>
                  <p:nvSpPr>
                    <p:cNvPr id="80" name="Arc 31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81" name="Arc 31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74" name="Group 314"/>
                  <p:cNvGrpSpPr>
                    <a:grpSpLocks/>
                  </p:cNvGrpSpPr>
                  <p:nvPr/>
                </p:nvGrpSpPr>
                <p:grpSpPr bwMode="auto">
                  <a:xfrm>
                    <a:off x="408" y="2840"/>
                    <a:ext cx="90" cy="68"/>
                    <a:chOff x="227" y="3339"/>
                    <a:chExt cx="90" cy="68"/>
                  </a:xfrm>
                  <a:grpFill/>
                </p:grpSpPr>
                <p:sp>
                  <p:nvSpPr>
                    <p:cNvPr id="78" name="Arc 31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79" name="Arc 31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75" name="Arc 317"/>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76" name="Arc 318"/>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77" name="Line 319"/>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46" name="Group 320"/>
                <p:cNvGrpSpPr>
                  <a:grpSpLocks/>
                </p:cNvGrpSpPr>
                <p:nvPr/>
              </p:nvGrpSpPr>
              <p:grpSpPr bwMode="auto">
                <a:xfrm rot="3925036">
                  <a:off x="725" y="2773"/>
                  <a:ext cx="274" cy="46"/>
                  <a:chOff x="226" y="2840"/>
                  <a:chExt cx="431" cy="136"/>
                </a:xfrm>
                <a:grpFill/>
              </p:grpSpPr>
              <p:grpSp>
                <p:nvGrpSpPr>
                  <p:cNvPr id="60" name="Group 321"/>
                  <p:cNvGrpSpPr>
                    <a:grpSpLocks/>
                  </p:cNvGrpSpPr>
                  <p:nvPr/>
                </p:nvGrpSpPr>
                <p:grpSpPr bwMode="auto">
                  <a:xfrm>
                    <a:off x="226" y="2840"/>
                    <a:ext cx="90" cy="68"/>
                    <a:chOff x="227" y="3339"/>
                    <a:chExt cx="90" cy="68"/>
                  </a:xfrm>
                  <a:grpFill/>
                </p:grpSpPr>
                <p:sp>
                  <p:nvSpPr>
                    <p:cNvPr id="70" name="Arc 322"/>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71" name="Arc 323"/>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61" name="Group 324"/>
                  <p:cNvGrpSpPr>
                    <a:grpSpLocks/>
                  </p:cNvGrpSpPr>
                  <p:nvPr/>
                </p:nvGrpSpPr>
                <p:grpSpPr bwMode="auto">
                  <a:xfrm flipV="1">
                    <a:off x="317" y="2908"/>
                    <a:ext cx="90" cy="68"/>
                    <a:chOff x="227" y="3339"/>
                    <a:chExt cx="90" cy="68"/>
                  </a:xfrm>
                  <a:grpFill/>
                </p:grpSpPr>
                <p:sp>
                  <p:nvSpPr>
                    <p:cNvPr id="68" name="Arc 32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69" name="Arc 32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62" name="Group 327"/>
                  <p:cNvGrpSpPr>
                    <a:grpSpLocks/>
                  </p:cNvGrpSpPr>
                  <p:nvPr/>
                </p:nvGrpSpPr>
                <p:grpSpPr bwMode="auto">
                  <a:xfrm>
                    <a:off x="408" y="2840"/>
                    <a:ext cx="90" cy="68"/>
                    <a:chOff x="227" y="3339"/>
                    <a:chExt cx="90" cy="68"/>
                  </a:xfrm>
                  <a:grpFill/>
                </p:grpSpPr>
                <p:sp>
                  <p:nvSpPr>
                    <p:cNvPr id="66" name="Arc 32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67" name="Arc 32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63" name="Arc 330"/>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64" name="Arc 331"/>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65" name="Line 332"/>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nvGrpSpPr>
                <p:cNvPr id="47" name="Group 333"/>
                <p:cNvGrpSpPr>
                  <a:grpSpLocks/>
                </p:cNvGrpSpPr>
                <p:nvPr/>
              </p:nvGrpSpPr>
              <p:grpSpPr bwMode="auto">
                <a:xfrm rot="3925036">
                  <a:off x="679" y="2796"/>
                  <a:ext cx="274" cy="46"/>
                  <a:chOff x="226" y="2840"/>
                  <a:chExt cx="431" cy="136"/>
                </a:xfrm>
                <a:grpFill/>
              </p:grpSpPr>
              <p:grpSp>
                <p:nvGrpSpPr>
                  <p:cNvPr id="48" name="Group 334"/>
                  <p:cNvGrpSpPr>
                    <a:grpSpLocks/>
                  </p:cNvGrpSpPr>
                  <p:nvPr/>
                </p:nvGrpSpPr>
                <p:grpSpPr bwMode="auto">
                  <a:xfrm>
                    <a:off x="226" y="2840"/>
                    <a:ext cx="90" cy="68"/>
                    <a:chOff x="227" y="3339"/>
                    <a:chExt cx="90" cy="68"/>
                  </a:xfrm>
                  <a:grpFill/>
                </p:grpSpPr>
                <p:sp>
                  <p:nvSpPr>
                    <p:cNvPr id="58" name="Arc 335"/>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59" name="Arc 336"/>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49" name="Group 337"/>
                  <p:cNvGrpSpPr>
                    <a:grpSpLocks/>
                  </p:cNvGrpSpPr>
                  <p:nvPr/>
                </p:nvGrpSpPr>
                <p:grpSpPr bwMode="auto">
                  <a:xfrm flipV="1">
                    <a:off x="317" y="2908"/>
                    <a:ext cx="90" cy="68"/>
                    <a:chOff x="227" y="3339"/>
                    <a:chExt cx="90" cy="68"/>
                  </a:xfrm>
                  <a:grpFill/>
                </p:grpSpPr>
                <p:sp>
                  <p:nvSpPr>
                    <p:cNvPr id="56" name="Arc 33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57" name="Arc 33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grpSp>
                <p:nvGrpSpPr>
                  <p:cNvPr id="50" name="Group 340"/>
                  <p:cNvGrpSpPr>
                    <a:grpSpLocks/>
                  </p:cNvGrpSpPr>
                  <p:nvPr/>
                </p:nvGrpSpPr>
                <p:grpSpPr bwMode="auto">
                  <a:xfrm>
                    <a:off x="408" y="2840"/>
                    <a:ext cx="90" cy="68"/>
                    <a:chOff x="227" y="3339"/>
                    <a:chExt cx="90" cy="68"/>
                  </a:xfrm>
                  <a:grpFill/>
                </p:grpSpPr>
                <p:sp>
                  <p:nvSpPr>
                    <p:cNvPr id="54" name="Arc 34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55" name="Arc 34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grpSp>
              <p:sp>
                <p:nvSpPr>
                  <p:cNvPr id="51" name="Arc 343"/>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52" name="Arc 344"/>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99CC33"/>
                    </a:solidFill>
                    <a:round/>
                    <a:headEnd/>
                    <a:tailEnd/>
                  </a:ln>
                  <a:effectLst/>
                </p:spPr>
                <p:txBody>
                  <a:bodyPr wrap="none" lIns="90000" tIns="46800" rIns="90000" bIns="46800" anchor="ctr"/>
                  <a:lstStyle/>
                  <a:p>
                    <a:pPr>
                      <a:defRPr/>
                    </a:pPr>
                    <a:endParaRPr lang="en-GB">
                      <a:ea typeface="ＭＳ Ｐゴシック" pitchFamily="-112" charset="-128"/>
                    </a:endParaRPr>
                  </a:p>
                </p:txBody>
              </p:sp>
              <p:sp>
                <p:nvSpPr>
                  <p:cNvPr id="53" name="Line 345"/>
                  <p:cNvSpPr>
                    <a:spLocks noChangeShapeType="1"/>
                  </p:cNvSpPr>
                  <p:nvPr/>
                </p:nvSpPr>
                <p:spPr bwMode="gray">
                  <a:xfrm>
                    <a:off x="589" y="2908"/>
                    <a:ext cx="68" cy="0"/>
                  </a:xfrm>
                  <a:prstGeom prst="line">
                    <a:avLst/>
                  </a:prstGeom>
                  <a:grpFill/>
                  <a:ln w="6350">
                    <a:solidFill>
                      <a:srgbClr val="99CC33"/>
                    </a:solidFill>
                    <a:round/>
                    <a:headEnd/>
                    <a:tailEnd type="triangle" w="med" len="med"/>
                  </a:ln>
                  <a:effectLst/>
                </p:spPr>
                <p:txBody>
                  <a:bodyPr wrap="none" lIns="90000" tIns="46800" rIns="90000" bIns="46800" anchor="ctr"/>
                  <a:lstStyle/>
                  <a:p>
                    <a:pPr>
                      <a:defRPr/>
                    </a:pPr>
                    <a:endParaRPr lang="en-GB">
                      <a:ea typeface="ＭＳ Ｐゴシック" pitchFamily="-112" charset="-128"/>
                    </a:endParaRPr>
                  </a:p>
                </p:txBody>
              </p:sp>
            </p:grpSp>
          </p:grpSp>
          <p:sp>
            <p:nvSpPr>
              <p:cNvPr id="42" name="Rectangle 71"/>
              <p:cNvSpPr>
                <a:spLocks noChangeArrowheads="1"/>
              </p:cNvSpPr>
              <p:nvPr/>
            </p:nvSpPr>
            <p:spPr bwMode="gray">
              <a:xfrm>
                <a:off x="7308304" y="2574764"/>
                <a:ext cx="330200" cy="347663"/>
              </a:xfrm>
              <a:prstGeom prst="rect">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sp>
            <p:nvSpPr>
              <p:cNvPr id="43" name="AutoShape 72"/>
              <p:cNvSpPr>
                <a:spLocks noChangeArrowheads="1"/>
              </p:cNvSpPr>
              <p:nvPr/>
            </p:nvSpPr>
            <p:spPr bwMode="gray">
              <a:xfrm>
                <a:off x="7186066" y="2446177"/>
                <a:ext cx="576263" cy="128587"/>
              </a:xfrm>
              <a:prstGeom prst="triangle">
                <a:avLst>
                  <a:gd name="adj" fmla="val 50000"/>
                </a:avLst>
              </a:prstGeom>
              <a:solidFill>
                <a:srgbClr val="99CC33"/>
              </a:solidFill>
              <a:ln w="6350" algn="ctr">
                <a:solidFill>
                  <a:srgbClr val="99CC33"/>
                </a:solidFill>
                <a:miter lim="800000"/>
                <a:headEnd/>
                <a:tailEnd/>
              </a:ln>
            </p:spPr>
            <p:txBody>
              <a:bodyPr wrap="none" lIns="90000" tIns="46800" rIns="90000" bIns="46800" anchor="ctr"/>
              <a:lstStyle/>
              <a:p>
                <a:endParaRPr lang="en-GB"/>
              </a:p>
            </p:txBody>
          </p:sp>
        </p:grpSp>
        <p:cxnSp>
          <p:nvCxnSpPr>
            <p:cNvPr id="38" name="Gerade Verbindung 32"/>
            <p:cNvCxnSpPr/>
            <p:nvPr/>
          </p:nvCxnSpPr>
          <p:spPr>
            <a:xfrm>
              <a:off x="2673696" y="4649152"/>
              <a:ext cx="231918" cy="8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3"/>
            <p:cNvCxnSpPr/>
            <p:nvPr/>
          </p:nvCxnSpPr>
          <p:spPr>
            <a:xfrm flipV="1">
              <a:off x="2905175" y="4646861"/>
              <a:ext cx="173310" cy="82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4"/>
            <p:cNvCxnSpPr/>
            <p:nvPr/>
          </p:nvCxnSpPr>
          <p:spPr>
            <a:xfrm>
              <a:off x="1380105" y="4889317"/>
              <a:ext cx="262775" cy="45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uppieren 265"/>
          <p:cNvGrpSpPr/>
          <p:nvPr/>
        </p:nvGrpSpPr>
        <p:grpSpPr>
          <a:xfrm>
            <a:off x="4107638" y="3479057"/>
            <a:ext cx="4915171" cy="2549178"/>
            <a:chOff x="4047283" y="4028944"/>
            <a:chExt cx="4915171" cy="2549178"/>
          </a:xfrm>
        </p:grpSpPr>
        <p:sp>
          <p:nvSpPr>
            <p:cNvPr id="267" name="Line 95"/>
            <p:cNvSpPr>
              <a:spLocks noChangeShapeType="1"/>
            </p:cNvSpPr>
            <p:nvPr/>
          </p:nvSpPr>
          <p:spPr bwMode="gray">
            <a:xfrm rot="5400000" flipH="1">
              <a:off x="6832104" y="3240709"/>
              <a:ext cx="1" cy="3909018"/>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68" name="Line 95"/>
            <p:cNvSpPr>
              <a:spLocks noChangeShapeType="1"/>
            </p:cNvSpPr>
            <p:nvPr/>
          </p:nvSpPr>
          <p:spPr bwMode="gray">
            <a:xfrm rot="5400000">
              <a:off x="5813988" y="4292072"/>
              <a:ext cx="944008" cy="862283"/>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69" name="Line 95"/>
            <p:cNvSpPr>
              <a:spLocks noChangeShapeType="1"/>
            </p:cNvSpPr>
            <p:nvPr/>
          </p:nvSpPr>
          <p:spPr bwMode="gray">
            <a:xfrm rot="5400000" flipV="1">
              <a:off x="6585497" y="5326854"/>
              <a:ext cx="1298013" cy="1034740"/>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0" name="Line 95"/>
            <p:cNvSpPr>
              <a:spLocks noChangeShapeType="1"/>
            </p:cNvSpPr>
            <p:nvPr/>
          </p:nvSpPr>
          <p:spPr bwMode="gray">
            <a:xfrm rot="5400000">
              <a:off x="7596040" y="4292070"/>
              <a:ext cx="944008" cy="862283"/>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1" name="Line 95"/>
            <p:cNvSpPr>
              <a:spLocks noChangeShapeType="1"/>
            </p:cNvSpPr>
            <p:nvPr/>
          </p:nvSpPr>
          <p:spPr bwMode="gray">
            <a:xfrm rot="5400000">
              <a:off x="6472411" y="4282619"/>
              <a:ext cx="850" cy="232244"/>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2" name="Line 95"/>
            <p:cNvSpPr>
              <a:spLocks noChangeShapeType="1"/>
            </p:cNvSpPr>
            <p:nvPr/>
          </p:nvSpPr>
          <p:spPr bwMode="gray">
            <a:xfrm rot="5400000" flipH="1">
              <a:off x="6460308" y="4550516"/>
              <a:ext cx="1356" cy="216648"/>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3" name="Line 95"/>
            <p:cNvSpPr>
              <a:spLocks noChangeShapeType="1"/>
            </p:cNvSpPr>
            <p:nvPr/>
          </p:nvSpPr>
          <p:spPr bwMode="gray">
            <a:xfrm rot="5400000">
              <a:off x="6121764" y="4680857"/>
              <a:ext cx="1300" cy="215761"/>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4" name="Line 95"/>
            <p:cNvSpPr>
              <a:spLocks noChangeShapeType="1"/>
            </p:cNvSpPr>
            <p:nvPr/>
          </p:nvSpPr>
          <p:spPr bwMode="gray">
            <a:xfrm rot="5400000" flipH="1">
              <a:off x="6126573" y="4910361"/>
              <a:ext cx="905" cy="215417"/>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5" name="Line 95"/>
            <p:cNvSpPr>
              <a:spLocks noChangeShapeType="1"/>
            </p:cNvSpPr>
            <p:nvPr/>
          </p:nvSpPr>
          <p:spPr bwMode="gray">
            <a:xfrm rot="5400000" flipH="1">
              <a:off x="7040758" y="5410946"/>
              <a:ext cx="2" cy="167287"/>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6" name="Line 95"/>
            <p:cNvSpPr>
              <a:spLocks noChangeShapeType="1"/>
            </p:cNvSpPr>
            <p:nvPr/>
          </p:nvSpPr>
          <p:spPr bwMode="gray">
            <a:xfrm rot="5400000" flipH="1">
              <a:off x="7058524" y="5663848"/>
              <a:ext cx="2806" cy="204991"/>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7" name="Line 95"/>
            <p:cNvSpPr>
              <a:spLocks noChangeShapeType="1"/>
            </p:cNvSpPr>
            <p:nvPr/>
          </p:nvSpPr>
          <p:spPr bwMode="gray">
            <a:xfrm rot="5400000">
              <a:off x="7486050" y="5903297"/>
              <a:ext cx="986" cy="221782"/>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8" name="Line 95"/>
            <p:cNvSpPr>
              <a:spLocks noChangeShapeType="1"/>
            </p:cNvSpPr>
            <p:nvPr/>
          </p:nvSpPr>
          <p:spPr bwMode="gray">
            <a:xfrm rot="5400000" flipH="1">
              <a:off x="7631322" y="6371803"/>
              <a:ext cx="2" cy="236559"/>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79" name="Line 95"/>
            <p:cNvSpPr>
              <a:spLocks noChangeShapeType="1"/>
            </p:cNvSpPr>
            <p:nvPr/>
          </p:nvSpPr>
          <p:spPr bwMode="gray">
            <a:xfrm rot="5400000" flipH="1">
              <a:off x="7765697" y="4836579"/>
              <a:ext cx="2806" cy="204991"/>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80" name="Line 95"/>
            <p:cNvSpPr>
              <a:spLocks noChangeShapeType="1"/>
            </p:cNvSpPr>
            <p:nvPr/>
          </p:nvSpPr>
          <p:spPr bwMode="gray">
            <a:xfrm rot="5400000">
              <a:off x="8114260" y="4439145"/>
              <a:ext cx="1031" cy="231188"/>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81" name="Line 95"/>
            <p:cNvSpPr>
              <a:spLocks noChangeShapeType="1"/>
            </p:cNvSpPr>
            <p:nvPr/>
          </p:nvSpPr>
          <p:spPr bwMode="gray">
            <a:xfrm rot="5400000" flipH="1">
              <a:off x="8101944" y="4696099"/>
              <a:ext cx="2806" cy="204991"/>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82" name="Line 95"/>
            <p:cNvSpPr>
              <a:spLocks noChangeShapeType="1"/>
            </p:cNvSpPr>
            <p:nvPr/>
          </p:nvSpPr>
          <p:spPr bwMode="gray">
            <a:xfrm rot="5400000" flipH="1">
              <a:off x="8482145" y="4282465"/>
              <a:ext cx="2806" cy="204991"/>
            </a:xfrm>
            <a:prstGeom prst="line">
              <a:avLst/>
            </a:prstGeom>
            <a:noFill/>
            <a:ln w="19050">
              <a:solidFill>
                <a:schemeClr val="tx1"/>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nvGrpSpPr>
            <p:cNvPr id="283" name="Gruppieren 208"/>
            <p:cNvGrpSpPr/>
            <p:nvPr/>
          </p:nvGrpSpPr>
          <p:grpSpPr>
            <a:xfrm>
              <a:off x="6091696" y="4028944"/>
              <a:ext cx="309897" cy="449789"/>
              <a:chOff x="395536" y="1196752"/>
              <a:chExt cx="674129" cy="953313"/>
            </a:xfrm>
          </p:grpSpPr>
          <p:grpSp>
            <p:nvGrpSpPr>
              <p:cNvPr id="506" name="Group 264"/>
              <p:cNvGrpSpPr>
                <a:grpSpLocks/>
              </p:cNvGrpSpPr>
              <p:nvPr/>
            </p:nvGrpSpPr>
            <p:grpSpPr bwMode="auto">
              <a:xfrm rot="21120000">
                <a:off x="395536" y="1196752"/>
                <a:ext cx="371505" cy="608907"/>
                <a:chOff x="793" y="2636"/>
                <a:chExt cx="205" cy="320"/>
              </a:xfrm>
              <a:solidFill>
                <a:srgbClr val="74B42F"/>
              </a:solidFill>
            </p:grpSpPr>
            <p:sp>
              <p:nvSpPr>
                <p:cNvPr id="512" name="Line 265"/>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nvGrpSpPr>
                <p:cNvPr id="513" name="Group 266"/>
                <p:cNvGrpSpPr>
                  <a:grpSpLocks/>
                </p:cNvGrpSpPr>
                <p:nvPr/>
              </p:nvGrpSpPr>
              <p:grpSpPr bwMode="auto">
                <a:xfrm rot="3925036">
                  <a:off x="770" y="2750"/>
                  <a:ext cx="274" cy="46"/>
                  <a:chOff x="226" y="2840"/>
                  <a:chExt cx="431" cy="136"/>
                </a:xfrm>
                <a:grpFill/>
              </p:grpSpPr>
              <p:grpSp>
                <p:nvGrpSpPr>
                  <p:cNvPr id="540" name="Group 267"/>
                  <p:cNvGrpSpPr>
                    <a:grpSpLocks/>
                  </p:cNvGrpSpPr>
                  <p:nvPr/>
                </p:nvGrpSpPr>
                <p:grpSpPr bwMode="auto">
                  <a:xfrm>
                    <a:off x="226" y="2840"/>
                    <a:ext cx="90" cy="68"/>
                    <a:chOff x="227" y="3339"/>
                    <a:chExt cx="90" cy="68"/>
                  </a:xfrm>
                  <a:grpFill/>
                </p:grpSpPr>
                <p:sp>
                  <p:nvSpPr>
                    <p:cNvPr id="552"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53"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41" name="Group 270"/>
                  <p:cNvGrpSpPr>
                    <a:grpSpLocks/>
                  </p:cNvGrpSpPr>
                  <p:nvPr/>
                </p:nvGrpSpPr>
                <p:grpSpPr bwMode="auto">
                  <a:xfrm flipV="1">
                    <a:off x="317" y="2908"/>
                    <a:ext cx="90" cy="68"/>
                    <a:chOff x="227" y="3339"/>
                    <a:chExt cx="90" cy="68"/>
                  </a:xfrm>
                  <a:grpFill/>
                </p:grpSpPr>
                <p:sp>
                  <p:nvSpPr>
                    <p:cNvPr id="550"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51"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42" name="Group 273"/>
                  <p:cNvGrpSpPr>
                    <a:grpSpLocks/>
                  </p:cNvGrpSpPr>
                  <p:nvPr/>
                </p:nvGrpSpPr>
                <p:grpSpPr bwMode="auto">
                  <a:xfrm>
                    <a:off x="408" y="2840"/>
                    <a:ext cx="90" cy="68"/>
                    <a:chOff x="227" y="3339"/>
                    <a:chExt cx="90" cy="68"/>
                  </a:xfrm>
                  <a:grpFill/>
                </p:grpSpPr>
                <p:sp>
                  <p:nvSpPr>
                    <p:cNvPr id="546"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47"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543" name="Arc 27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44" name="Arc 27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45" name="Line 27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14" name="Group 279"/>
                <p:cNvGrpSpPr>
                  <a:grpSpLocks/>
                </p:cNvGrpSpPr>
                <p:nvPr/>
              </p:nvGrpSpPr>
              <p:grpSpPr bwMode="auto">
                <a:xfrm rot="3925036">
                  <a:off x="725" y="2773"/>
                  <a:ext cx="274" cy="46"/>
                  <a:chOff x="226" y="2840"/>
                  <a:chExt cx="431" cy="136"/>
                </a:xfrm>
                <a:grpFill/>
              </p:grpSpPr>
              <p:grpSp>
                <p:nvGrpSpPr>
                  <p:cNvPr id="528" name="Group 280"/>
                  <p:cNvGrpSpPr>
                    <a:grpSpLocks/>
                  </p:cNvGrpSpPr>
                  <p:nvPr/>
                </p:nvGrpSpPr>
                <p:grpSpPr bwMode="auto">
                  <a:xfrm>
                    <a:off x="226" y="2840"/>
                    <a:ext cx="90" cy="68"/>
                    <a:chOff x="227" y="3339"/>
                    <a:chExt cx="90" cy="68"/>
                  </a:xfrm>
                  <a:grpFill/>
                </p:grpSpPr>
                <p:sp>
                  <p:nvSpPr>
                    <p:cNvPr id="538"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39"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29" name="Group 283"/>
                  <p:cNvGrpSpPr>
                    <a:grpSpLocks/>
                  </p:cNvGrpSpPr>
                  <p:nvPr/>
                </p:nvGrpSpPr>
                <p:grpSpPr bwMode="auto">
                  <a:xfrm flipV="1">
                    <a:off x="317" y="2908"/>
                    <a:ext cx="90" cy="68"/>
                    <a:chOff x="227" y="3339"/>
                    <a:chExt cx="90" cy="68"/>
                  </a:xfrm>
                  <a:grpFill/>
                </p:grpSpPr>
                <p:sp>
                  <p:nvSpPr>
                    <p:cNvPr id="536"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37"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30" name="Group 286"/>
                  <p:cNvGrpSpPr>
                    <a:grpSpLocks/>
                  </p:cNvGrpSpPr>
                  <p:nvPr/>
                </p:nvGrpSpPr>
                <p:grpSpPr bwMode="auto">
                  <a:xfrm>
                    <a:off x="408" y="2840"/>
                    <a:ext cx="90" cy="68"/>
                    <a:chOff x="227" y="3339"/>
                    <a:chExt cx="90" cy="68"/>
                  </a:xfrm>
                  <a:grpFill/>
                </p:grpSpPr>
                <p:sp>
                  <p:nvSpPr>
                    <p:cNvPr id="534"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35"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531" name="Arc 28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32" name="Arc 29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33" name="Line 29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15" name="Group 292"/>
                <p:cNvGrpSpPr>
                  <a:grpSpLocks/>
                </p:cNvGrpSpPr>
                <p:nvPr/>
              </p:nvGrpSpPr>
              <p:grpSpPr bwMode="auto">
                <a:xfrm rot="3925036">
                  <a:off x="679" y="2796"/>
                  <a:ext cx="274" cy="46"/>
                  <a:chOff x="226" y="2840"/>
                  <a:chExt cx="431" cy="136"/>
                </a:xfrm>
                <a:grpFill/>
              </p:grpSpPr>
              <p:grpSp>
                <p:nvGrpSpPr>
                  <p:cNvPr id="516" name="Group 293"/>
                  <p:cNvGrpSpPr>
                    <a:grpSpLocks/>
                  </p:cNvGrpSpPr>
                  <p:nvPr/>
                </p:nvGrpSpPr>
                <p:grpSpPr bwMode="auto">
                  <a:xfrm>
                    <a:off x="226" y="2840"/>
                    <a:ext cx="90" cy="68"/>
                    <a:chOff x="227" y="3339"/>
                    <a:chExt cx="90" cy="68"/>
                  </a:xfrm>
                  <a:grpFill/>
                </p:grpSpPr>
                <p:sp>
                  <p:nvSpPr>
                    <p:cNvPr id="526"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27"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17" name="Group 296"/>
                  <p:cNvGrpSpPr>
                    <a:grpSpLocks/>
                  </p:cNvGrpSpPr>
                  <p:nvPr/>
                </p:nvGrpSpPr>
                <p:grpSpPr bwMode="auto">
                  <a:xfrm flipV="1">
                    <a:off x="317" y="2908"/>
                    <a:ext cx="90" cy="68"/>
                    <a:chOff x="227" y="3339"/>
                    <a:chExt cx="90" cy="68"/>
                  </a:xfrm>
                  <a:grpFill/>
                </p:grpSpPr>
                <p:sp>
                  <p:nvSpPr>
                    <p:cNvPr id="524"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25"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518" name="Group 299"/>
                  <p:cNvGrpSpPr>
                    <a:grpSpLocks/>
                  </p:cNvGrpSpPr>
                  <p:nvPr/>
                </p:nvGrpSpPr>
                <p:grpSpPr bwMode="auto">
                  <a:xfrm>
                    <a:off x="408" y="2840"/>
                    <a:ext cx="90" cy="68"/>
                    <a:chOff x="227" y="3339"/>
                    <a:chExt cx="90" cy="68"/>
                  </a:xfrm>
                  <a:grpFill/>
                </p:grpSpPr>
                <p:sp>
                  <p:nvSpPr>
                    <p:cNvPr id="522"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23"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519" name="Arc 302"/>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20" name="Arc 303"/>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21" name="Line 304"/>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grpSp>
            <p:nvGrpSpPr>
              <p:cNvPr id="507" name="Gruppieren 593"/>
              <p:cNvGrpSpPr/>
              <p:nvPr/>
            </p:nvGrpSpPr>
            <p:grpSpPr>
              <a:xfrm>
                <a:off x="543210" y="1665283"/>
                <a:ext cx="526455" cy="484782"/>
                <a:chOff x="543210" y="1665283"/>
                <a:chExt cx="526455" cy="484782"/>
              </a:xfrm>
            </p:grpSpPr>
            <p:sp>
              <p:nvSpPr>
                <p:cNvPr id="508"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509"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510" name="Rechteck 509"/>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511"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grpSp>
          <p:nvGrpSpPr>
            <p:cNvPr id="284" name="Gruppieren 255"/>
            <p:cNvGrpSpPr/>
            <p:nvPr/>
          </p:nvGrpSpPr>
          <p:grpSpPr>
            <a:xfrm>
              <a:off x="6692413" y="5425935"/>
              <a:ext cx="309897" cy="449789"/>
              <a:chOff x="395536" y="1196752"/>
              <a:chExt cx="674129" cy="953313"/>
            </a:xfrm>
          </p:grpSpPr>
          <p:grpSp>
            <p:nvGrpSpPr>
              <p:cNvPr id="460" name="Group 264"/>
              <p:cNvGrpSpPr>
                <a:grpSpLocks/>
              </p:cNvGrpSpPr>
              <p:nvPr/>
            </p:nvGrpSpPr>
            <p:grpSpPr bwMode="auto">
              <a:xfrm rot="21120000">
                <a:off x="395536" y="1196752"/>
                <a:ext cx="371505" cy="608907"/>
                <a:chOff x="793" y="2636"/>
                <a:chExt cx="205" cy="320"/>
              </a:xfrm>
              <a:solidFill>
                <a:srgbClr val="74B42F"/>
              </a:solidFill>
            </p:grpSpPr>
            <p:sp>
              <p:nvSpPr>
                <p:cNvPr id="466" name="Line 265"/>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nvGrpSpPr>
                <p:cNvPr id="467" name="Group 266"/>
                <p:cNvGrpSpPr>
                  <a:grpSpLocks/>
                </p:cNvGrpSpPr>
                <p:nvPr/>
              </p:nvGrpSpPr>
              <p:grpSpPr bwMode="auto">
                <a:xfrm rot="3925036">
                  <a:off x="770" y="2750"/>
                  <a:ext cx="274" cy="46"/>
                  <a:chOff x="226" y="2840"/>
                  <a:chExt cx="431" cy="136"/>
                </a:xfrm>
                <a:grpFill/>
              </p:grpSpPr>
              <p:grpSp>
                <p:nvGrpSpPr>
                  <p:cNvPr id="494" name="Group 267"/>
                  <p:cNvGrpSpPr>
                    <a:grpSpLocks/>
                  </p:cNvGrpSpPr>
                  <p:nvPr/>
                </p:nvGrpSpPr>
                <p:grpSpPr bwMode="auto">
                  <a:xfrm>
                    <a:off x="226" y="2840"/>
                    <a:ext cx="90" cy="68"/>
                    <a:chOff x="227" y="3339"/>
                    <a:chExt cx="90" cy="68"/>
                  </a:xfrm>
                  <a:grpFill/>
                </p:grpSpPr>
                <p:sp>
                  <p:nvSpPr>
                    <p:cNvPr id="504"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05"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95" name="Group 270"/>
                  <p:cNvGrpSpPr>
                    <a:grpSpLocks/>
                  </p:cNvGrpSpPr>
                  <p:nvPr/>
                </p:nvGrpSpPr>
                <p:grpSpPr bwMode="auto">
                  <a:xfrm flipV="1">
                    <a:off x="317" y="2908"/>
                    <a:ext cx="90" cy="68"/>
                    <a:chOff x="227" y="3339"/>
                    <a:chExt cx="90" cy="68"/>
                  </a:xfrm>
                  <a:grpFill/>
                </p:grpSpPr>
                <p:sp>
                  <p:nvSpPr>
                    <p:cNvPr id="502"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03"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96" name="Group 273"/>
                  <p:cNvGrpSpPr>
                    <a:grpSpLocks/>
                  </p:cNvGrpSpPr>
                  <p:nvPr/>
                </p:nvGrpSpPr>
                <p:grpSpPr bwMode="auto">
                  <a:xfrm>
                    <a:off x="408" y="2840"/>
                    <a:ext cx="90" cy="68"/>
                    <a:chOff x="227" y="3339"/>
                    <a:chExt cx="90" cy="68"/>
                  </a:xfrm>
                  <a:grpFill/>
                </p:grpSpPr>
                <p:sp>
                  <p:nvSpPr>
                    <p:cNvPr id="500"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501"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97" name="Arc 27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98" name="Arc 27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99" name="Line 27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68" name="Group 279"/>
                <p:cNvGrpSpPr>
                  <a:grpSpLocks/>
                </p:cNvGrpSpPr>
                <p:nvPr/>
              </p:nvGrpSpPr>
              <p:grpSpPr bwMode="auto">
                <a:xfrm rot="3925036">
                  <a:off x="725" y="2773"/>
                  <a:ext cx="274" cy="46"/>
                  <a:chOff x="226" y="2840"/>
                  <a:chExt cx="431" cy="136"/>
                </a:xfrm>
                <a:grpFill/>
              </p:grpSpPr>
              <p:grpSp>
                <p:nvGrpSpPr>
                  <p:cNvPr id="482" name="Group 280"/>
                  <p:cNvGrpSpPr>
                    <a:grpSpLocks/>
                  </p:cNvGrpSpPr>
                  <p:nvPr/>
                </p:nvGrpSpPr>
                <p:grpSpPr bwMode="auto">
                  <a:xfrm>
                    <a:off x="226" y="2840"/>
                    <a:ext cx="90" cy="68"/>
                    <a:chOff x="227" y="3339"/>
                    <a:chExt cx="90" cy="68"/>
                  </a:xfrm>
                  <a:grpFill/>
                </p:grpSpPr>
                <p:sp>
                  <p:nvSpPr>
                    <p:cNvPr id="492"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93"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83" name="Group 283"/>
                  <p:cNvGrpSpPr>
                    <a:grpSpLocks/>
                  </p:cNvGrpSpPr>
                  <p:nvPr/>
                </p:nvGrpSpPr>
                <p:grpSpPr bwMode="auto">
                  <a:xfrm flipV="1">
                    <a:off x="317" y="2908"/>
                    <a:ext cx="90" cy="68"/>
                    <a:chOff x="227" y="3339"/>
                    <a:chExt cx="90" cy="68"/>
                  </a:xfrm>
                  <a:grpFill/>
                </p:grpSpPr>
                <p:sp>
                  <p:nvSpPr>
                    <p:cNvPr id="490"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91"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84" name="Group 286"/>
                  <p:cNvGrpSpPr>
                    <a:grpSpLocks/>
                  </p:cNvGrpSpPr>
                  <p:nvPr/>
                </p:nvGrpSpPr>
                <p:grpSpPr bwMode="auto">
                  <a:xfrm>
                    <a:off x="408" y="2840"/>
                    <a:ext cx="90" cy="68"/>
                    <a:chOff x="227" y="3339"/>
                    <a:chExt cx="90" cy="68"/>
                  </a:xfrm>
                  <a:grpFill/>
                </p:grpSpPr>
                <p:sp>
                  <p:nvSpPr>
                    <p:cNvPr id="488"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89"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85" name="Arc 28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86" name="Arc 29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87" name="Line 29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69" name="Group 292"/>
                <p:cNvGrpSpPr>
                  <a:grpSpLocks/>
                </p:cNvGrpSpPr>
                <p:nvPr/>
              </p:nvGrpSpPr>
              <p:grpSpPr bwMode="auto">
                <a:xfrm rot="3925036">
                  <a:off x="679" y="2796"/>
                  <a:ext cx="274" cy="46"/>
                  <a:chOff x="226" y="2840"/>
                  <a:chExt cx="431" cy="136"/>
                </a:xfrm>
                <a:grpFill/>
              </p:grpSpPr>
              <p:grpSp>
                <p:nvGrpSpPr>
                  <p:cNvPr id="470" name="Group 293"/>
                  <p:cNvGrpSpPr>
                    <a:grpSpLocks/>
                  </p:cNvGrpSpPr>
                  <p:nvPr/>
                </p:nvGrpSpPr>
                <p:grpSpPr bwMode="auto">
                  <a:xfrm>
                    <a:off x="226" y="2840"/>
                    <a:ext cx="90" cy="68"/>
                    <a:chOff x="227" y="3339"/>
                    <a:chExt cx="90" cy="68"/>
                  </a:xfrm>
                  <a:grpFill/>
                </p:grpSpPr>
                <p:sp>
                  <p:nvSpPr>
                    <p:cNvPr id="480"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81"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71" name="Group 296"/>
                  <p:cNvGrpSpPr>
                    <a:grpSpLocks/>
                  </p:cNvGrpSpPr>
                  <p:nvPr/>
                </p:nvGrpSpPr>
                <p:grpSpPr bwMode="auto">
                  <a:xfrm flipV="1">
                    <a:off x="317" y="2908"/>
                    <a:ext cx="90" cy="68"/>
                    <a:chOff x="227" y="3339"/>
                    <a:chExt cx="90" cy="68"/>
                  </a:xfrm>
                  <a:grpFill/>
                </p:grpSpPr>
                <p:sp>
                  <p:nvSpPr>
                    <p:cNvPr id="478"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79"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72" name="Group 299"/>
                  <p:cNvGrpSpPr>
                    <a:grpSpLocks/>
                  </p:cNvGrpSpPr>
                  <p:nvPr/>
                </p:nvGrpSpPr>
                <p:grpSpPr bwMode="auto">
                  <a:xfrm>
                    <a:off x="408" y="2840"/>
                    <a:ext cx="90" cy="68"/>
                    <a:chOff x="227" y="3339"/>
                    <a:chExt cx="90" cy="68"/>
                  </a:xfrm>
                  <a:grpFill/>
                </p:grpSpPr>
                <p:sp>
                  <p:nvSpPr>
                    <p:cNvPr id="476"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77"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73" name="Arc 302"/>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74" name="Arc 303"/>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75" name="Line 304"/>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grpSp>
            <p:nvGrpSpPr>
              <p:cNvPr id="461" name="Gruppieren 593"/>
              <p:cNvGrpSpPr/>
              <p:nvPr/>
            </p:nvGrpSpPr>
            <p:grpSpPr>
              <a:xfrm>
                <a:off x="543210" y="1665283"/>
                <a:ext cx="526455" cy="484782"/>
                <a:chOff x="543210" y="1665283"/>
                <a:chExt cx="526455" cy="484782"/>
              </a:xfrm>
            </p:grpSpPr>
            <p:sp>
              <p:nvSpPr>
                <p:cNvPr id="462"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463"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464" name="Rechteck 463"/>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465"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grpSp>
          <p:nvGrpSpPr>
            <p:cNvPr id="285" name="Gruppieren 302"/>
            <p:cNvGrpSpPr/>
            <p:nvPr/>
          </p:nvGrpSpPr>
          <p:grpSpPr>
            <a:xfrm>
              <a:off x="7262713" y="6128333"/>
              <a:ext cx="309897" cy="449789"/>
              <a:chOff x="395536" y="1196752"/>
              <a:chExt cx="674129" cy="953313"/>
            </a:xfrm>
          </p:grpSpPr>
          <p:grpSp>
            <p:nvGrpSpPr>
              <p:cNvPr id="414" name="Group 264"/>
              <p:cNvGrpSpPr>
                <a:grpSpLocks/>
              </p:cNvGrpSpPr>
              <p:nvPr/>
            </p:nvGrpSpPr>
            <p:grpSpPr bwMode="auto">
              <a:xfrm rot="21120000">
                <a:off x="395536" y="1196752"/>
                <a:ext cx="371505" cy="608907"/>
                <a:chOff x="793" y="2636"/>
                <a:chExt cx="205" cy="320"/>
              </a:xfrm>
              <a:solidFill>
                <a:srgbClr val="74B42F"/>
              </a:solidFill>
            </p:grpSpPr>
            <p:sp>
              <p:nvSpPr>
                <p:cNvPr id="420" name="Line 265"/>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nvGrpSpPr>
                <p:cNvPr id="421" name="Group 266"/>
                <p:cNvGrpSpPr>
                  <a:grpSpLocks/>
                </p:cNvGrpSpPr>
                <p:nvPr/>
              </p:nvGrpSpPr>
              <p:grpSpPr bwMode="auto">
                <a:xfrm rot="3925036">
                  <a:off x="770" y="2750"/>
                  <a:ext cx="274" cy="46"/>
                  <a:chOff x="226" y="2840"/>
                  <a:chExt cx="431" cy="136"/>
                </a:xfrm>
                <a:grpFill/>
              </p:grpSpPr>
              <p:grpSp>
                <p:nvGrpSpPr>
                  <p:cNvPr id="448" name="Group 267"/>
                  <p:cNvGrpSpPr>
                    <a:grpSpLocks/>
                  </p:cNvGrpSpPr>
                  <p:nvPr/>
                </p:nvGrpSpPr>
                <p:grpSpPr bwMode="auto">
                  <a:xfrm>
                    <a:off x="226" y="2840"/>
                    <a:ext cx="90" cy="68"/>
                    <a:chOff x="227" y="3339"/>
                    <a:chExt cx="90" cy="68"/>
                  </a:xfrm>
                  <a:grpFill/>
                </p:grpSpPr>
                <p:sp>
                  <p:nvSpPr>
                    <p:cNvPr id="458"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59"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49" name="Group 270"/>
                  <p:cNvGrpSpPr>
                    <a:grpSpLocks/>
                  </p:cNvGrpSpPr>
                  <p:nvPr/>
                </p:nvGrpSpPr>
                <p:grpSpPr bwMode="auto">
                  <a:xfrm flipV="1">
                    <a:off x="317" y="2908"/>
                    <a:ext cx="90" cy="68"/>
                    <a:chOff x="227" y="3339"/>
                    <a:chExt cx="90" cy="68"/>
                  </a:xfrm>
                  <a:grpFill/>
                </p:grpSpPr>
                <p:sp>
                  <p:nvSpPr>
                    <p:cNvPr id="456"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57"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50" name="Group 273"/>
                  <p:cNvGrpSpPr>
                    <a:grpSpLocks/>
                  </p:cNvGrpSpPr>
                  <p:nvPr/>
                </p:nvGrpSpPr>
                <p:grpSpPr bwMode="auto">
                  <a:xfrm>
                    <a:off x="408" y="2840"/>
                    <a:ext cx="90" cy="68"/>
                    <a:chOff x="227" y="3339"/>
                    <a:chExt cx="90" cy="68"/>
                  </a:xfrm>
                  <a:grpFill/>
                </p:grpSpPr>
                <p:sp>
                  <p:nvSpPr>
                    <p:cNvPr id="454"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55"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51" name="Arc 27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52" name="Arc 27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53" name="Line 27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22" name="Group 279"/>
                <p:cNvGrpSpPr>
                  <a:grpSpLocks/>
                </p:cNvGrpSpPr>
                <p:nvPr/>
              </p:nvGrpSpPr>
              <p:grpSpPr bwMode="auto">
                <a:xfrm rot="3925036">
                  <a:off x="725" y="2773"/>
                  <a:ext cx="274" cy="46"/>
                  <a:chOff x="226" y="2840"/>
                  <a:chExt cx="431" cy="136"/>
                </a:xfrm>
                <a:grpFill/>
              </p:grpSpPr>
              <p:grpSp>
                <p:nvGrpSpPr>
                  <p:cNvPr id="436" name="Group 280"/>
                  <p:cNvGrpSpPr>
                    <a:grpSpLocks/>
                  </p:cNvGrpSpPr>
                  <p:nvPr/>
                </p:nvGrpSpPr>
                <p:grpSpPr bwMode="auto">
                  <a:xfrm>
                    <a:off x="226" y="2840"/>
                    <a:ext cx="90" cy="68"/>
                    <a:chOff x="227" y="3339"/>
                    <a:chExt cx="90" cy="68"/>
                  </a:xfrm>
                  <a:grpFill/>
                </p:grpSpPr>
                <p:sp>
                  <p:nvSpPr>
                    <p:cNvPr id="446"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47"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37" name="Group 283"/>
                  <p:cNvGrpSpPr>
                    <a:grpSpLocks/>
                  </p:cNvGrpSpPr>
                  <p:nvPr/>
                </p:nvGrpSpPr>
                <p:grpSpPr bwMode="auto">
                  <a:xfrm flipV="1">
                    <a:off x="317" y="2908"/>
                    <a:ext cx="90" cy="68"/>
                    <a:chOff x="227" y="3339"/>
                    <a:chExt cx="90" cy="68"/>
                  </a:xfrm>
                  <a:grpFill/>
                </p:grpSpPr>
                <p:sp>
                  <p:nvSpPr>
                    <p:cNvPr id="444"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45"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38" name="Group 286"/>
                  <p:cNvGrpSpPr>
                    <a:grpSpLocks/>
                  </p:cNvGrpSpPr>
                  <p:nvPr/>
                </p:nvGrpSpPr>
                <p:grpSpPr bwMode="auto">
                  <a:xfrm>
                    <a:off x="408" y="2840"/>
                    <a:ext cx="90" cy="68"/>
                    <a:chOff x="227" y="3339"/>
                    <a:chExt cx="90" cy="68"/>
                  </a:xfrm>
                  <a:grpFill/>
                </p:grpSpPr>
                <p:sp>
                  <p:nvSpPr>
                    <p:cNvPr id="442"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43"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39" name="Arc 28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40" name="Arc 29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41" name="Line 29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23" name="Group 292"/>
                <p:cNvGrpSpPr>
                  <a:grpSpLocks/>
                </p:cNvGrpSpPr>
                <p:nvPr/>
              </p:nvGrpSpPr>
              <p:grpSpPr bwMode="auto">
                <a:xfrm rot="3925036">
                  <a:off x="679" y="2796"/>
                  <a:ext cx="274" cy="46"/>
                  <a:chOff x="226" y="2840"/>
                  <a:chExt cx="431" cy="136"/>
                </a:xfrm>
                <a:grpFill/>
              </p:grpSpPr>
              <p:grpSp>
                <p:nvGrpSpPr>
                  <p:cNvPr id="424" name="Group 293"/>
                  <p:cNvGrpSpPr>
                    <a:grpSpLocks/>
                  </p:cNvGrpSpPr>
                  <p:nvPr/>
                </p:nvGrpSpPr>
                <p:grpSpPr bwMode="auto">
                  <a:xfrm>
                    <a:off x="226" y="2840"/>
                    <a:ext cx="90" cy="68"/>
                    <a:chOff x="227" y="3339"/>
                    <a:chExt cx="90" cy="68"/>
                  </a:xfrm>
                  <a:grpFill/>
                </p:grpSpPr>
                <p:sp>
                  <p:nvSpPr>
                    <p:cNvPr id="434"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35"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25" name="Group 296"/>
                  <p:cNvGrpSpPr>
                    <a:grpSpLocks/>
                  </p:cNvGrpSpPr>
                  <p:nvPr/>
                </p:nvGrpSpPr>
                <p:grpSpPr bwMode="auto">
                  <a:xfrm flipV="1">
                    <a:off x="317" y="2908"/>
                    <a:ext cx="90" cy="68"/>
                    <a:chOff x="227" y="3339"/>
                    <a:chExt cx="90" cy="68"/>
                  </a:xfrm>
                  <a:grpFill/>
                </p:grpSpPr>
                <p:sp>
                  <p:nvSpPr>
                    <p:cNvPr id="432"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33"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26" name="Group 299"/>
                  <p:cNvGrpSpPr>
                    <a:grpSpLocks/>
                  </p:cNvGrpSpPr>
                  <p:nvPr/>
                </p:nvGrpSpPr>
                <p:grpSpPr bwMode="auto">
                  <a:xfrm>
                    <a:off x="408" y="2840"/>
                    <a:ext cx="90" cy="68"/>
                    <a:chOff x="227" y="3339"/>
                    <a:chExt cx="90" cy="68"/>
                  </a:xfrm>
                  <a:grpFill/>
                </p:grpSpPr>
                <p:sp>
                  <p:nvSpPr>
                    <p:cNvPr id="430"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31"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27" name="Arc 302"/>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28" name="Arc 303"/>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29" name="Line 304"/>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grpSp>
            <p:nvGrpSpPr>
              <p:cNvPr id="415" name="Gruppieren 593"/>
              <p:cNvGrpSpPr/>
              <p:nvPr/>
            </p:nvGrpSpPr>
            <p:grpSpPr>
              <a:xfrm>
                <a:off x="543210" y="1665283"/>
                <a:ext cx="526455" cy="484782"/>
                <a:chOff x="543210" y="1665283"/>
                <a:chExt cx="526455" cy="484782"/>
              </a:xfrm>
            </p:grpSpPr>
            <p:sp>
              <p:nvSpPr>
                <p:cNvPr id="416"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417"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418" name="Rechteck 417"/>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419"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grpSp>
          <p:nvGrpSpPr>
            <p:cNvPr id="286" name="Gruppieren 349"/>
            <p:cNvGrpSpPr/>
            <p:nvPr/>
          </p:nvGrpSpPr>
          <p:grpSpPr>
            <a:xfrm>
              <a:off x="7475626" y="5621046"/>
              <a:ext cx="309897" cy="449789"/>
              <a:chOff x="395536" y="1196752"/>
              <a:chExt cx="674129" cy="953313"/>
            </a:xfrm>
          </p:grpSpPr>
          <p:grpSp>
            <p:nvGrpSpPr>
              <p:cNvPr id="368" name="Group 264"/>
              <p:cNvGrpSpPr>
                <a:grpSpLocks/>
              </p:cNvGrpSpPr>
              <p:nvPr/>
            </p:nvGrpSpPr>
            <p:grpSpPr bwMode="auto">
              <a:xfrm rot="21120000">
                <a:off x="395536" y="1196752"/>
                <a:ext cx="371505" cy="608907"/>
                <a:chOff x="793" y="2636"/>
                <a:chExt cx="205" cy="320"/>
              </a:xfrm>
              <a:solidFill>
                <a:srgbClr val="74B42F"/>
              </a:solidFill>
            </p:grpSpPr>
            <p:sp>
              <p:nvSpPr>
                <p:cNvPr id="374" name="Line 265"/>
                <p:cNvSpPr>
                  <a:spLocks noChangeShapeType="1"/>
                </p:cNvSpPr>
                <p:nvPr/>
              </p:nvSpPr>
              <p:spPr bwMode="gray">
                <a:xfrm flipV="1">
                  <a:off x="839" y="2886"/>
                  <a:ext cx="159" cy="68"/>
                </a:xfrm>
                <a:prstGeom prst="line">
                  <a:avLst/>
                </a:prstGeom>
                <a:grpFill/>
                <a:ln w="28575">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nvGrpSpPr>
                <p:cNvPr id="375" name="Group 266"/>
                <p:cNvGrpSpPr>
                  <a:grpSpLocks/>
                </p:cNvGrpSpPr>
                <p:nvPr/>
              </p:nvGrpSpPr>
              <p:grpSpPr bwMode="auto">
                <a:xfrm rot="3925036">
                  <a:off x="770" y="2750"/>
                  <a:ext cx="274" cy="46"/>
                  <a:chOff x="226" y="2840"/>
                  <a:chExt cx="431" cy="136"/>
                </a:xfrm>
                <a:grpFill/>
              </p:grpSpPr>
              <p:grpSp>
                <p:nvGrpSpPr>
                  <p:cNvPr id="402" name="Group 267"/>
                  <p:cNvGrpSpPr>
                    <a:grpSpLocks/>
                  </p:cNvGrpSpPr>
                  <p:nvPr/>
                </p:nvGrpSpPr>
                <p:grpSpPr bwMode="auto">
                  <a:xfrm>
                    <a:off x="226" y="2840"/>
                    <a:ext cx="90" cy="68"/>
                    <a:chOff x="227" y="3339"/>
                    <a:chExt cx="90" cy="68"/>
                  </a:xfrm>
                  <a:grpFill/>
                </p:grpSpPr>
                <p:sp>
                  <p:nvSpPr>
                    <p:cNvPr id="412"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13"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03" name="Group 270"/>
                  <p:cNvGrpSpPr>
                    <a:grpSpLocks/>
                  </p:cNvGrpSpPr>
                  <p:nvPr/>
                </p:nvGrpSpPr>
                <p:grpSpPr bwMode="auto">
                  <a:xfrm flipV="1">
                    <a:off x="317" y="2908"/>
                    <a:ext cx="90" cy="68"/>
                    <a:chOff x="227" y="3339"/>
                    <a:chExt cx="90" cy="68"/>
                  </a:xfrm>
                  <a:grpFill/>
                </p:grpSpPr>
                <p:sp>
                  <p:nvSpPr>
                    <p:cNvPr id="410"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11"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404" name="Group 273"/>
                  <p:cNvGrpSpPr>
                    <a:grpSpLocks/>
                  </p:cNvGrpSpPr>
                  <p:nvPr/>
                </p:nvGrpSpPr>
                <p:grpSpPr bwMode="auto">
                  <a:xfrm>
                    <a:off x="408" y="2840"/>
                    <a:ext cx="90" cy="68"/>
                    <a:chOff x="227" y="3339"/>
                    <a:chExt cx="90" cy="68"/>
                  </a:xfrm>
                  <a:grpFill/>
                </p:grpSpPr>
                <p:sp>
                  <p:nvSpPr>
                    <p:cNvPr id="408"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09"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405" name="Arc 276"/>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06" name="Arc 277"/>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07" name="Line 278"/>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76" name="Group 279"/>
                <p:cNvGrpSpPr>
                  <a:grpSpLocks/>
                </p:cNvGrpSpPr>
                <p:nvPr/>
              </p:nvGrpSpPr>
              <p:grpSpPr bwMode="auto">
                <a:xfrm rot="3925036">
                  <a:off x="725" y="2773"/>
                  <a:ext cx="274" cy="46"/>
                  <a:chOff x="226" y="2840"/>
                  <a:chExt cx="431" cy="136"/>
                </a:xfrm>
                <a:grpFill/>
              </p:grpSpPr>
              <p:grpSp>
                <p:nvGrpSpPr>
                  <p:cNvPr id="390" name="Group 280"/>
                  <p:cNvGrpSpPr>
                    <a:grpSpLocks/>
                  </p:cNvGrpSpPr>
                  <p:nvPr/>
                </p:nvGrpSpPr>
                <p:grpSpPr bwMode="auto">
                  <a:xfrm>
                    <a:off x="226" y="2840"/>
                    <a:ext cx="90" cy="68"/>
                    <a:chOff x="227" y="3339"/>
                    <a:chExt cx="90" cy="68"/>
                  </a:xfrm>
                  <a:grpFill/>
                </p:grpSpPr>
                <p:sp>
                  <p:nvSpPr>
                    <p:cNvPr id="400"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401"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91" name="Group 283"/>
                  <p:cNvGrpSpPr>
                    <a:grpSpLocks/>
                  </p:cNvGrpSpPr>
                  <p:nvPr/>
                </p:nvGrpSpPr>
                <p:grpSpPr bwMode="auto">
                  <a:xfrm flipV="1">
                    <a:off x="317" y="2908"/>
                    <a:ext cx="90" cy="68"/>
                    <a:chOff x="227" y="3339"/>
                    <a:chExt cx="90" cy="68"/>
                  </a:xfrm>
                  <a:grpFill/>
                </p:grpSpPr>
                <p:sp>
                  <p:nvSpPr>
                    <p:cNvPr id="398"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99"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92" name="Group 286"/>
                  <p:cNvGrpSpPr>
                    <a:grpSpLocks/>
                  </p:cNvGrpSpPr>
                  <p:nvPr/>
                </p:nvGrpSpPr>
                <p:grpSpPr bwMode="auto">
                  <a:xfrm>
                    <a:off x="408" y="2840"/>
                    <a:ext cx="90" cy="68"/>
                    <a:chOff x="227" y="3339"/>
                    <a:chExt cx="90" cy="68"/>
                  </a:xfrm>
                  <a:grpFill/>
                </p:grpSpPr>
                <p:sp>
                  <p:nvSpPr>
                    <p:cNvPr id="396"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97"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393" name="Arc 289"/>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94" name="Arc 290"/>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95" name="Line 291"/>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77" name="Group 292"/>
                <p:cNvGrpSpPr>
                  <a:grpSpLocks/>
                </p:cNvGrpSpPr>
                <p:nvPr/>
              </p:nvGrpSpPr>
              <p:grpSpPr bwMode="auto">
                <a:xfrm rot="3925036">
                  <a:off x="679" y="2796"/>
                  <a:ext cx="274" cy="46"/>
                  <a:chOff x="226" y="2840"/>
                  <a:chExt cx="431" cy="136"/>
                </a:xfrm>
                <a:grpFill/>
              </p:grpSpPr>
              <p:grpSp>
                <p:nvGrpSpPr>
                  <p:cNvPr id="378" name="Group 293"/>
                  <p:cNvGrpSpPr>
                    <a:grpSpLocks/>
                  </p:cNvGrpSpPr>
                  <p:nvPr/>
                </p:nvGrpSpPr>
                <p:grpSpPr bwMode="auto">
                  <a:xfrm>
                    <a:off x="226" y="2840"/>
                    <a:ext cx="90" cy="68"/>
                    <a:chOff x="227" y="3339"/>
                    <a:chExt cx="90" cy="68"/>
                  </a:xfrm>
                  <a:grpFill/>
                </p:grpSpPr>
                <p:sp>
                  <p:nvSpPr>
                    <p:cNvPr id="388"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89"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79" name="Group 296"/>
                  <p:cNvGrpSpPr>
                    <a:grpSpLocks/>
                  </p:cNvGrpSpPr>
                  <p:nvPr/>
                </p:nvGrpSpPr>
                <p:grpSpPr bwMode="auto">
                  <a:xfrm flipV="1">
                    <a:off x="317" y="2908"/>
                    <a:ext cx="90" cy="68"/>
                    <a:chOff x="227" y="3339"/>
                    <a:chExt cx="90" cy="68"/>
                  </a:xfrm>
                  <a:grpFill/>
                </p:grpSpPr>
                <p:sp>
                  <p:nvSpPr>
                    <p:cNvPr id="386"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87"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nvGrpSpPr>
                  <p:cNvPr id="380" name="Group 299"/>
                  <p:cNvGrpSpPr>
                    <a:grpSpLocks/>
                  </p:cNvGrpSpPr>
                  <p:nvPr/>
                </p:nvGrpSpPr>
                <p:grpSpPr bwMode="auto">
                  <a:xfrm>
                    <a:off x="408" y="2840"/>
                    <a:ext cx="90" cy="68"/>
                    <a:chOff x="227" y="3339"/>
                    <a:chExt cx="90" cy="68"/>
                  </a:xfrm>
                  <a:grpFill/>
                </p:grpSpPr>
                <p:sp>
                  <p:nvSpPr>
                    <p:cNvPr id="384"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85"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sp>
                <p:nvSpPr>
                  <p:cNvPr id="381" name="Arc 302"/>
                  <p:cNvSpPr>
                    <a:spLocks/>
                  </p:cNvSpPr>
                  <p:nvPr/>
                </p:nvSpPr>
                <p:spPr bwMode="gray">
                  <a:xfrm flipV="1">
                    <a:off x="544"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82" name="Arc 303"/>
                  <p:cNvSpPr>
                    <a:spLocks/>
                  </p:cNvSpPr>
                  <p:nvPr/>
                </p:nvSpPr>
                <p:spPr bwMode="gray">
                  <a:xfrm flipH="1" flipV="1">
                    <a:off x="499" y="2908"/>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83" name="Line 304"/>
                  <p:cNvSpPr>
                    <a:spLocks noChangeShapeType="1"/>
                  </p:cNvSpPr>
                  <p:nvPr/>
                </p:nvSpPr>
                <p:spPr bwMode="gray">
                  <a:xfrm>
                    <a:off x="589" y="2908"/>
                    <a:ext cx="68" cy="0"/>
                  </a:xfrm>
                  <a:prstGeom prst="line">
                    <a:avLst/>
                  </a:prstGeom>
                  <a:grpFill/>
                  <a:ln w="6350">
                    <a:solidFill>
                      <a:srgbClr val="74B42F"/>
                    </a:solidFill>
                    <a:round/>
                    <a:headEnd/>
                    <a:tailEnd type="triangle" w="med" len="me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grpSp>
          </p:grpSp>
          <p:grpSp>
            <p:nvGrpSpPr>
              <p:cNvPr id="369" name="Gruppieren 593"/>
              <p:cNvGrpSpPr/>
              <p:nvPr/>
            </p:nvGrpSpPr>
            <p:grpSpPr>
              <a:xfrm>
                <a:off x="543210" y="1665283"/>
                <a:ext cx="526455" cy="484782"/>
                <a:chOff x="543210" y="1665283"/>
                <a:chExt cx="526455" cy="484782"/>
              </a:xfrm>
            </p:grpSpPr>
            <p:sp>
              <p:nvSpPr>
                <p:cNvPr id="370"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71"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72" name="Rechteck 371"/>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73"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grpSp>
          <p:nvGrpSpPr>
            <p:cNvPr id="287" name="Gruppieren 396"/>
            <p:cNvGrpSpPr/>
            <p:nvPr/>
          </p:nvGrpSpPr>
          <p:grpSpPr>
            <a:xfrm>
              <a:off x="6526123" y="4522797"/>
              <a:ext cx="226202" cy="213786"/>
              <a:chOff x="543210" y="1665283"/>
              <a:chExt cx="526455" cy="484782"/>
            </a:xfrm>
          </p:grpSpPr>
          <p:sp>
            <p:nvSpPr>
              <p:cNvPr id="364"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65"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66" name="Rechteck 365"/>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67"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nvGrpSpPr>
            <p:cNvPr id="288" name="Gruppieren 401"/>
            <p:cNvGrpSpPr/>
            <p:nvPr/>
          </p:nvGrpSpPr>
          <p:grpSpPr>
            <a:xfrm>
              <a:off x="6182272" y="4874853"/>
              <a:ext cx="226202" cy="213786"/>
              <a:chOff x="543210" y="1665283"/>
              <a:chExt cx="526455" cy="484782"/>
            </a:xfrm>
          </p:grpSpPr>
          <p:sp>
            <p:nvSpPr>
              <p:cNvPr id="360"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61"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62" name="Rechteck 361"/>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63"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nvGrpSpPr>
            <p:cNvPr id="289" name="Gruppieren 406"/>
            <p:cNvGrpSpPr/>
            <p:nvPr/>
          </p:nvGrpSpPr>
          <p:grpSpPr>
            <a:xfrm>
              <a:off x="5834158" y="4639863"/>
              <a:ext cx="226202" cy="213786"/>
              <a:chOff x="543210" y="1665283"/>
              <a:chExt cx="526455" cy="484782"/>
            </a:xfrm>
          </p:grpSpPr>
          <p:sp>
            <p:nvSpPr>
              <p:cNvPr id="356"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57"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58" name="Rechteck 357"/>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59"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nvGrpSpPr>
            <p:cNvPr id="290" name="Gruppieren 411"/>
            <p:cNvGrpSpPr/>
            <p:nvPr/>
          </p:nvGrpSpPr>
          <p:grpSpPr>
            <a:xfrm>
              <a:off x="7073612" y="5342261"/>
              <a:ext cx="226202" cy="213786"/>
              <a:chOff x="543210" y="1665283"/>
              <a:chExt cx="526455" cy="484782"/>
            </a:xfrm>
          </p:grpSpPr>
          <p:sp>
            <p:nvSpPr>
              <p:cNvPr id="352"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53"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54" name="Rechteck 353"/>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55"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nvGrpSpPr>
            <p:cNvPr id="291" name="Gruppieren 421"/>
            <p:cNvGrpSpPr/>
            <p:nvPr/>
          </p:nvGrpSpPr>
          <p:grpSpPr>
            <a:xfrm>
              <a:off x="7841669" y="4327382"/>
              <a:ext cx="293168" cy="213786"/>
              <a:chOff x="2195736" y="1340768"/>
              <a:chExt cx="671274" cy="476942"/>
            </a:xfrm>
          </p:grpSpPr>
          <p:sp>
            <p:nvSpPr>
              <p:cNvPr id="340" name="Oval 111"/>
              <p:cNvSpPr>
                <a:spLocks noChangeArrowheads="1"/>
              </p:cNvSpPr>
              <p:nvPr/>
            </p:nvSpPr>
            <p:spPr bwMode="gray">
              <a:xfrm>
                <a:off x="2275176" y="1340768"/>
                <a:ext cx="500053" cy="255374"/>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41" name="AutoShape 112"/>
              <p:cNvSpPr>
                <a:spLocks noChangeArrowheads="1"/>
              </p:cNvSpPr>
              <p:nvPr/>
            </p:nvSpPr>
            <p:spPr bwMode="gray">
              <a:xfrm>
                <a:off x="2195736" y="1498006"/>
                <a:ext cx="586317" cy="146650"/>
              </a:xfrm>
              <a:prstGeom prst="roundRect">
                <a:avLst>
                  <a:gd name="adj" fmla="val 16667"/>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42" name="Freihandform 341"/>
              <p:cNvSpPr/>
              <p:nvPr/>
            </p:nvSpPr>
            <p:spPr>
              <a:xfrm>
                <a:off x="2666235" y="1546620"/>
                <a:ext cx="176610" cy="171451"/>
              </a:xfrm>
              <a:custGeom>
                <a:avLst/>
                <a:gdLst>
                  <a:gd name="connsiteX0" fmla="*/ 0 w 176610"/>
                  <a:gd name="connsiteY0" fmla="*/ 28576 h 171451"/>
                  <a:gd name="connsiteX1" fmla="*/ 147638 w 176610"/>
                  <a:gd name="connsiteY1" fmla="*/ 23813 h 171451"/>
                  <a:gd name="connsiteX2" fmla="*/ 173831 w 176610"/>
                  <a:gd name="connsiteY2" fmla="*/ 171451 h 171451"/>
                </a:gdLst>
                <a:ahLst/>
                <a:cxnLst>
                  <a:cxn ang="0">
                    <a:pos x="connsiteX0" y="connsiteY0"/>
                  </a:cxn>
                  <a:cxn ang="0">
                    <a:pos x="connsiteX1" y="connsiteY1"/>
                  </a:cxn>
                  <a:cxn ang="0">
                    <a:pos x="connsiteX2" y="connsiteY2"/>
                  </a:cxn>
                </a:cxnLst>
                <a:rect l="l" t="t" r="r" b="b"/>
                <a:pathLst>
                  <a:path w="176610" h="171451">
                    <a:moveTo>
                      <a:pt x="0" y="28576"/>
                    </a:moveTo>
                    <a:cubicBezTo>
                      <a:pt x="59333" y="14288"/>
                      <a:pt x="118666" y="0"/>
                      <a:pt x="147638" y="23813"/>
                    </a:cubicBezTo>
                    <a:cubicBezTo>
                      <a:pt x="176610" y="47626"/>
                      <a:pt x="156368" y="161132"/>
                      <a:pt x="173831" y="171451"/>
                    </a:cubicBezTo>
                  </a:path>
                </a:pathLst>
              </a:cu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43" name="Oval 113"/>
              <p:cNvSpPr>
                <a:spLocks noChangeArrowheads="1"/>
              </p:cNvSpPr>
              <p:nvPr/>
            </p:nvSpPr>
            <p:spPr bwMode="gray">
              <a:xfrm>
                <a:off x="2273549" y="1620347"/>
                <a:ext cx="138507" cy="152692"/>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44" name="Oval 113"/>
              <p:cNvSpPr>
                <a:spLocks noChangeArrowheads="1"/>
              </p:cNvSpPr>
              <p:nvPr/>
            </p:nvSpPr>
            <p:spPr bwMode="gray">
              <a:xfrm>
                <a:off x="2590457" y="1620347"/>
                <a:ext cx="138507" cy="152692"/>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45" name="Torte 343"/>
              <p:cNvSpPr/>
              <p:nvPr/>
            </p:nvSpPr>
            <p:spPr>
              <a:xfrm>
                <a:off x="2315089" y="1380119"/>
                <a:ext cx="381495" cy="216899"/>
              </a:xfrm>
              <a:prstGeom prst="pie">
                <a:avLst>
                  <a:gd name="adj1" fmla="val 10800000"/>
                  <a:gd name="adj2" fmla="val 16200000"/>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grpSp>
            <p:nvGrpSpPr>
              <p:cNvPr id="346" name="Gruppieren 584"/>
              <p:cNvGrpSpPr/>
              <p:nvPr/>
            </p:nvGrpSpPr>
            <p:grpSpPr>
              <a:xfrm>
                <a:off x="2806481" y="1702270"/>
                <a:ext cx="60529" cy="115440"/>
                <a:chOff x="1929706" y="2581573"/>
                <a:chExt cx="60529" cy="115440"/>
              </a:xfrm>
              <a:effectLst/>
            </p:grpSpPr>
            <p:cxnSp>
              <p:nvCxnSpPr>
                <p:cNvPr id="349" name="Gerade Verbindung 343"/>
                <p:cNvCxnSpPr/>
                <p:nvPr/>
              </p:nvCxnSpPr>
              <p:spPr>
                <a:xfrm>
                  <a:off x="1943994" y="2625005"/>
                  <a:ext cx="0" cy="7200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0" name="Gerade Verbindung 344"/>
                <p:cNvCxnSpPr/>
                <p:nvPr/>
              </p:nvCxnSpPr>
              <p:spPr>
                <a:xfrm>
                  <a:off x="1979712" y="2625005"/>
                  <a:ext cx="0" cy="7200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51" name="Auf der gleichen Seite des Rechtecks liegende Ecken abrunden 350"/>
                <p:cNvSpPr/>
                <p:nvPr/>
              </p:nvSpPr>
              <p:spPr>
                <a:xfrm>
                  <a:off x="1929706" y="2581573"/>
                  <a:ext cx="60529" cy="79592"/>
                </a:xfrm>
                <a:prstGeom prst="round2SameRect">
                  <a:avLst>
                    <a:gd name="adj1" fmla="val 26144"/>
                    <a:gd name="adj2" fmla="val 0"/>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grpSp>
          <p:sp>
            <p:nvSpPr>
              <p:cNvPr id="347" name="Rad 346"/>
              <p:cNvSpPr/>
              <p:nvPr/>
            </p:nvSpPr>
            <p:spPr>
              <a:xfrm>
                <a:off x="2622262" y="1557808"/>
                <a:ext cx="45719" cy="45719"/>
              </a:xfrm>
              <a:prstGeom prst="donut">
                <a:avLst>
                  <a:gd name="adj" fmla="val 11099"/>
                </a:avLst>
              </a:prstGeom>
              <a:solidFill>
                <a:schemeClr val="bg1">
                  <a:lumMod val="75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sp>
            <p:nvSpPr>
              <p:cNvPr id="348" name="Torte 346"/>
              <p:cNvSpPr/>
              <p:nvPr/>
            </p:nvSpPr>
            <p:spPr>
              <a:xfrm>
                <a:off x="2354266" y="1380119"/>
                <a:ext cx="381495" cy="216899"/>
              </a:xfrm>
              <a:prstGeom prst="pie">
                <a:avLst>
                  <a:gd name="adj1" fmla="val 16140189"/>
                  <a:gd name="adj2" fmla="val 53958"/>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grpSp>
        <p:grpSp>
          <p:nvGrpSpPr>
            <p:cNvPr id="292" name="Gruppieren 434"/>
            <p:cNvGrpSpPr/>
            <p:nvPr/>
          </p:nvGrpSpPr>
          <p:grpSpPr>
            <a:xfrm>
              <a:off x="7499488" y="4701994"/>
              <a:ext cx="293168" cy="213786"/>
              <a:chOff x="2195736" y="1340768"/>
              <a:chExt cx="671274" cy="476942"/>
            </a:xfrm>
          </p:grpSpPr>
          <p:sp>
            <p:nvSpPr>
              <p:cNvPr id="328" name="Oval 111"/>
              <p:cNvSpPr>
                <a:spLocks noChangeArrowheads="1"/>
              </p:cNvSpPr>
              <p:nvPr/>
            </p:nvSpPr>
            <p:spPr bwMode="gray">
              <a:xfrm>
                <a:off x="2275176" y="1340768"/>
                <a:ext cx="500053" cy="255374"/>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29" name="AutoShape 112"/>
              <p:cNvSpPr>
                <a:spLocks noChangeArrowheads="1"/>
              </p:cNvSpPr>
              <p:nvPr/>
            </p:nvSpPr>
            <p:spPr bwMode="gray">
              <a:xfrm>
                <a:off x="2195736" y="1498006"/>
                <a:ext cx="586317" cy="146650"/>
              </a:xfrm>
              <a:prstGeom prst="roundRect">
                <a:avLst>
                  <a:gd name="adj" fmla="val 16667"/>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30" name="Freihandform 329"/>
              <p:cNvSpPr/>
              <p:nvPr/>
            </p:nvSpPr>
            <p:spPr>
              <a:xfrm>
                <a:off x="2666235" y="1546620"/>
                <a:ext cx="176610" cy="171451"/>
              </a:xfrm>
              <a:custGeom>
                <a:avLst/>
                <a:gdLst>
                  <a:gd name="connsiteX0" fmla="*/ 0 w 176610"/>
                  <a:gd name="connsiteY0" fmla="*/ 28576 h 171451"/>
                  <a:gd name="connsiteX1" fmla="*/ 147638 w 176610"/>
                  <a:gd name="connsiteY1" fmla="*/ 23813 h 171451"/>
                  <a:gd name="connsiteX2" fmla="*/ 173831 w 176610"/>
                  <a:gd name="connsiteY2" fmla="*/ 171451 h 171451"/>
                </a:gdLst>
                <a:ahLst/>
                <a:cxnLst>
                  <a:cxn ang="0">
                    <a:pos x="connsiteX0" y="connsiteY0"/>
                  </a:cxn>
                  <a:cxn ang="0">
                    <a:pos x="connsiteX1" y="connsiteY1"/>
                  </a:cxn>
                  <a:cxn ang="0">
                    <a:pos x="connsiteX2" y="connsiteY2"/>
                  </a:cxn>
                </a:cxnLst>
                <a:rect l="l" t="t" r="r" b="b"/>
                <a:pathLst>
                  <a:path w="176610" h="171451">
                    <a:moveTo>
                      <a:pt x="0" y="28576"/>
                    </a:moveTo>
                    <a:cubicBezTo>
                      <a:pt x="59333" y="14288"/>
                      <a:pt x="118666" y="0"/>
                      <a:pt x="147638" y="23813"/>
                    </a:cubicBezTo>
                    <a:cubicBezTo>
                      <a:pt x="176610" y="47626"/>
                      <a:pt x="156368" y="161132"/>
                      <a:pt x="173831" y="171451"/>
                    </a:cubicBezTo>
                  </a:path>
                </a:pathLst>
              </a:cu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31" name="Oval 113"/>
              <p:cNvSpPr>
                <a:spLocks noChangeArrowheads="1"/>
              </p:cNvSpPr>
              <p:nvPr/>
            </p:nvSpPr>
            <p:spPr bwMode="gray">
              <a:xfrm>
                <a:off x="2273549" y="1620347"/>
                <a:ext cx="138507" cy="152692"/>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32" name="Oval 113"/>
              <p:cNvSpPr>
                <a:spLocks noChangeArrowheads="1"/>
              </p:cNvSpPr>
              <p:nvPr/>
            </p:nvSpPr>
            <p:spPr bwMode="gray">
              <a:xfrm>
                <a:off x="2590457" y="1620347"/>
                <a:ext cx="138507" cy="152692"/>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de-DE">
                  <a:latin typeface="Verdana" pitchFamily="34" charset="0"/>
                  <a:ea typeface="Verdana" pitchFamily="34" charset="0"/>
                  <a:cs typeface="Verdana" pitchFamily="34" charset="0"/>
                </a:endParaRPr>
              </a:p>
            </p:txBody>
          </p:sp>
          <p:sp>
            <p:nvSpPr>
              <p:cNvPr id="333" name="Torte 331"/>
              <p:cNvSpPr/>
              <p:nvPr/>
            </p:nvSpPr>
            <p:spPr>
              <a:xfrm>
                <a:off x="2315089" y="1380119"/>
                <a:ext cx="381495" cy="216899"/>
              </a:xfrm>
              <a:prstGeom prst="pie">
                <a:avLst>
                  <a:gd name="adj1" fmla="val 10800000"/>
                  <a:gd name="adj2" fmla="val 16200000"/>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grpSp>
            <p:nvGrpSpPr>
              <p:cNvPr id="334" name="Gruppieren 584"/>
              <p:cNvGrpSpPr/>
              <p:nvPr/>
            </p:nvGrpSpPr>
            <p:grpSpPr>
              <a:xfrm>
                <a:off x="2806481" y="1702270"/>
                <a:ext cx="60529" cy="115440"/>
                <a:chOff x="1929706" y="2581573"/>
                <a:chExt cx="60529" cy="115440"/>
              </a:xfrm>
              <a:effectLst/>
            </p:grpSpPr>
            <p:cxnSp>
              <p:nvCxnSpPr>
                <p:cNvPr id="337" name="Gerade Verbindung 331"/>
                <p:cNvCxnSpPr/>
                <p:nvPr/>
              </p:nvCxnSpPr>
              <p:spPr>
                <a:xfrm>
                  <a:off x="1943994" y="2625005"/>
                  <a:ext cx="0" cy="7200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8" name="Gerade Verbindung 332"/>
                <p:cNvCxnSpPr/>
                <p:nvPr/>
              </p:nvCxnSpPr>
              <p:spPr>
                <a:xfrm>
                  <a:off x="1979712" y="2625005"/>
                  <a:ext cx="0" cy="7200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39" name="Auf der gleichen Seite des Rechtecks liegende Ecken abrunden 338"/>
                <p:cNvSpPr/>
                <p:nvPr/>
              </p:nvSpPr>
              <p:spPr>
                <a:xfrm>
                  <a:off x="1929706" y="2581573"/>
                  <a:ext cx="60529" cy="79592"/>
                </a:xfrm>
                <a:prstGeom prst="round2SameRect">
                  <a:avLst>
                    <a:gd name="adj1" fmla="val 26144"/>
                    <a:gd name="adj2" fmla="val 0"/>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grpSp>
          <p:sp>
            <p:nvSpPr>
              <p:cNvPr id="335" name="Rad 334"/>
              <p:cNvSpPr/>
              <p:nvPr/>
            </p:nvSpPr>
            <p:spPr>
              <a:xfrm>
                <a:off x="2622262" y="1557808"/>
                <a:ext cx="45719" cy="45719"/>
              </a:xfrm>
              <a:prstGeom prst="donut">
                <a:avLst>
                  <a:gd name="adj" fmla="val 11099"/>
                </a:avLst>
              </a:prstGeom>
              <a:solidFill>
                <a:schemeClr val="bg1">
                  <a:lumMod val="75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sp>
            <p:nvSpPr>
              <p:cNvPr id="336" name="Torte 334"/>
              <p:cNvSpPr/>
              <p:nvPr/>
            </p:nvSpPr>
            <p:spPr>
              <a:xfrm>
                <a:off x="2354266" y="1380119"/>
                <a:ext cx="381495" cy="216899"/>
              </a:xfrm>
              <a:prstGeom prst="pie">
                <a:avLst>
                  <a:gd name="adj1" fmla="val 16140189"/>
                  <a:gd name="adj2" fmla="val 53958"/>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Verdana" pitchFamily="34" charset="0"/>
                  <a:ea typeface="Verdana" pitchFamily="34" charset="0"/>
                  <a:cs typeface="Verdana" pitchFamily="34" charset="0"/>
                </a:endParaRPr>
              </a:p>
            </p:txBody>
          </p:sp>
        </p:grpSp>
        <p:grpSp>
          <p:nvGrpSpPr>
            <p:cNvPr id="293" name="Gruppieren 447"/>
            <p:cNvGrpSpPr/>
            <p:nvPr/>
          </p:nvGrpSpPr>
          <p:grpSpPr>
            <a:xfrm>
              <a:off x="8509860" y="4205946"/>
              <a:ext cx="344912" cy="347282"/>
              <a:chOff x="4211960" y="1340768"/>
              <a:chExt cx="526455" cy="567861"/>
            </a:xfrm>
          </p:grpSpPr>
          <p:cxnSp>
            <p:nvCxnSpPr>
              <p:cNvPr id="321" name="Gewinkelte Verbindung 315"/>
              <p:cNvCxnSpPr/>
              <p:nvPr/>
            </p:nvCxnSpPr>
            <p:spPr>
              <a:xfrm rot="10800000">
                <a:off x="4308327" y="1765907"/>
                <a:ext cx="183845" cy="142722"/>
              </a:xfrm>
              <a:prstGeom prst="bentConnector3">
                <a:avLst>
                  <a:gd name="adj1" fmla="val 187298"/>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2" name="Gruppieren 67"/>
              <p:cNvGrpSpPr/>
              <p:nvPr/>
            </p:nvGrpSpPr>
            <p:grpSpPr>
              <a:xfrm>
                <a:off x="4211960" y="1340768"/>
                <a:ext cx="526455" cy="484782"/>
                <a:chOff x="543210" y="1665283"/>
                <a:chExt cx="526455" cy="484782"/>
              </a:xfrm>
            </p:grpSpPr>
            <p:sp>
              <p:nvSpPr>
                <p:cNvPr id="324"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25"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26" name="Rechteck 325"/>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27"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cxnSp>
            <p:nvCxnSpPr>
              <p:cNvPr id="323" name="Gewinkelte Verbindung 317"/>
              <p:cNvCxnSpPr/>
              <p:nvPr/>
            </p:nvCxnSpPr>
            <p:spPr>
              <a:xfrm rot="10800000" flipV="1">
                <a:off x="4458306" y="1772814"/>
                <a:ext cx="181189" cy="133395"/>
              </a:xfrm>
              <a:prstGeom prst="bentConnector3">
                <a:avLst>
                  <a:gd name="adj1" fmla="val -43457"/>
                </a:avLst>
              </a:prstGeom>
              <a:ln w="63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4" name="Gruppieren 463"/>
            <p:cNvGrpSpPr/>
            <p:nvPr/>
          </p:nvGrpSpPr>
          <p:grpSpPr>
            <a:xfrm>
              <a:off x="8129659" y="4627385"/>
              <a:ext cx="344912" cy="347282"/>
              <a:chOff x="4211960" y="1340768"/>
              <a:chExt cx="526455" cy="567861"/>
            </a:xfrm>
          </p:grpSpPr>
          <p:cxnSp>
            <p:nvCxnSpPr>
              <p:cNvPr id="314" name="Gewinkelte Verbindung 308"/>
              <p:cNvCxnSpPr/>
              <p:nvPr/>
            </p:nvCxnSpPr>
            <p:spPr>
              <a:xfrm rot="10800000">
                <a:off x="4308327" y="1765907"/>
                <a:ext cx="183845" cy="142722"/>
              </a:xfrm>
              <a:prstGeom prst="bentConnector3">
                <a:avLst>
                  <a:gd name="adj1" fmla="val 178523"/>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5" name="Gruppieren 67"/>
              <p:cNvGrpSpPr/>
              <p:nvPr/>
            </p:nvGrpSpPr>
            <p:grpSpPr>
              <a:xfrm>
                <a:off x="4211960" y="1340768"/>
                <a:ext cx="526455" cy="484782"/>
                <a:chOff x="543210" y="1665283"/>
                <a:chExt cx="526455" cy="484782"/>
              </a:xfrm>
            </p:grpSpPr>
            <p:sp>
              <p:nvSpPr>
                <p:cNvPr id="317"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18"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19" name="Rechteck 318"/>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320"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cxnSp>
            <p:nvCxnSpPr>
              <p:cNvPr id="316" name="Gewinkelte Verbindung 310"/>
              <p:cNvCxnSpPr/>
              <p:nvPr/>
            </p:nvCxnSpPr>
            <p:spPr>
              <a:xfrm rot="10800000" flipV="1">
                <a:off x="4458306" y="1772814"/>
                <a:ext cx="181189" cy="133395"/>
              </a:xfrm>
              <a:prstGeom prst="bentConnector3">
                <a:avLst>
                  <a:gd name="adj1" fmla="val -43457"/>
                </a:avLst>
              </a:prstGeom>
              <a:ln w="63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5" name="Line 95"/>
            <p:cNvSpPr>
              <a:spLocks noChangeShapeType="1"/>
            </p:cNvSpPr>
            <p:nvPr/>
          </p:nvSpPr>
          <p:spPr bwMode="gray">
            <a:xfrm rot="5400000" flipH="1">
              <a:off x="7177018" y="4735333"/>
              <a:ext cx="0" cy="919769"/>
            </a:xfrm>
            <a:prstGeom prst="line">
              <a:avLst/>
            </a:prstGeom>
            <a:noFill/>
            <a:ln w="28575">
              <a:solidFill>
                <a:srgbClr val="FF0000"/>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296" name="Pfeil nach rechts 295"/>
            <p:cNvSpPr/>
            <p:nvPr/>
          </p:nvSpPr>
          <p:spPr>
            <a:xfrm>
              <a:off x="5535820" y="5134042"/>
              <a:ext cx="114971" cy="1180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297" name="Pfeil nach rechts 296"/>
            <p:cNvSpPr/>
            <p:nvPr/>
          </p:nvSpPr>
          <p:spPr>
            <a:xfrm>
              <a:off x="6364657" y="5134042"/>
              <a:ext cx="114971" cy="1180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298" name="Pfeil nach rechts 297"/>
            <p:cNvSpPr/>
            <p:nvPr/>
          </p:nvSpPr>
          <p:spPr>
            <a:xfrm>
              <a:off x="7109850" y="5141846"/>
              <a:ext cx="114971" cy="1180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sp>
          <p:nvSpPr>
            <p:cNvPr id="299" name="Textfeld 298"/>
            <p:cNvSpPr txBox="1"/>
            <p:nvPr/>
          </p:nvSpPr>
          <p:spPr>
            <a:xfrm>
              <a:off x="6199765" y="5254218"/>
              <a:ext cx="574855" cy="246221"/>
            </a:xfrm>
            <a:prstGeom prst="rect">
              <a:avLst/>
            </a:prstGeom>
            <a:noFill/>
          </p:spPr>
          <p:txBody>
            <a:bodyPr wrap="square" rtlCol="0">
              <a:spAutoFit/>
            </a:bodyPr>
            <a:lstStyle/>
            <a:p>
              <a:r>
                <a:rPr lang="de-DE" sz="1000" dirty="0">
                  <a:solidFill>
                    <a:srgbClr val="FF0000"/>
                  </a:solidFill>
                  <a:latin typeface="+mj-lt"/>
                  <a:ea typeface="Verdana" pitchFamily="34" charset="0"/>
                  <a:cs typeface="Verdana" pitchFamily="34" charset="0"/>
                </a:rPr>
                <a:t>72,1 A</a:t>
              </a:r>
            </a:p>
          </p:txBody>
        </p:sp>
        <p:sp>
          <p:nvSpPr>
            <p:cNvPr id="300" name="Textfeld 299"/>
            <p:cNvSpPr txBox="1"/>
            <p:nvPr/>
          </p:nvSpPr>
          <p:spPr>
            <a:xfrm>
              <a:off x="5337483" y="5254218"/>
              <a:ext cx="681835" cy="246221"/>
            </a:xfrm>
            <a:prstGeom prst="rect">
              <a:avLst/>
            </a:prstGeom>
            <a:noFill/>
          </p:spPr>
          <p:txBody>
            <a:bodyPr wrap="square" rtlCol="0">
              <a:spAutoFit/>
            </a:bodyPr>
            <a:lstStyle/>
            <a:p>
              <a:r>
                <a:rPr lang="de-DE" sz="1000" dirty="0">
                  <a:solidFill>
                    <a:srgbClr val="FF0000"/>
                  </a:solidFill>
                  <a:latin typeface="+mj-lt"/>
                  <a:ea typeface="Verdana" pitchFamily="34" charset="0"/>
                  <a:cs typeface="Verdana" pitchFamily="34" charset="0"/>
                </a:rPr>
                <a:t>129,8 A</a:t>
              </a:r>
            </a:p>
          </p:txBody>
        </p:sp>
        <p:sp>
          <p:nvSpPr>
            <p:cNvPr id="301" name="Textfeld 300"/>
            <p:cNvSpPr txBox="1"/>
            <p:nvPr/>
          </p:nvSpPr>
          <p:spPr>
            <a:xfrm>
              <a:off x="6947077" y="4939551"/>
              <a:ext cx="757894" cy="246221"/>
            </a:xfrm>
            <a:prstGeom prst="rect">
              <a:avLst/>
            </a:prstGeom>
            <a:noFill/>
          </p:spPr>
          <p:txBody>
            <a:bodyPr wrap="square" rtlCol="0">
              <a:spAutoFit/>
            </a:bodyPr>
            <a:lstStyle/>
            <a:p>
              <a:r>
                <a:rPr lang="de-DE" sz="1000" dirty="0">
                  <a:solidFill>
                    <a:srgbClr val="FF0000"/>
                  </a:solidFill>
                  <a:latin typeface="+mj-lt"/>
                  <a:ea typeface="Verdana" pitchFamily="34" charset="0"/>
                  <a:cs typeface="Verdana" pitchFamily="34" charset="0"/>
                </a:rPr>
                <a:t>187,6 A</a:t>
              </a:r>
            </a:p>
          </p:txBody>
        </p:sp>
        <p:sp>
          <p:nvSpPr>
            <p:cNvPr id="302" name="Ellipse 301"/>
            <p:cNvSpPr/>
            <p:nvPr/>
          </p:nvSpPr>
          <p:spPr>
            <a:xfrm>
              <a:off x="6889591" y="4959215"/>
              <a:ext cx="632341" cy="3540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pitchFamily="34" charset="0"/>
                <a:ea typeface="Verdana" pitchFamily="34" charset="0"/>
                <a:cs typeface="Verdana" pitchFamily="34" charset="0"/>
              </a:endParaRPr>
            </a:p>
          </p:txBody>
        </p:sp>
        <p:cxnSp>
          <p:nvCxnSpPr>
            <p:cNvPr id="303" name="Gerade Verbindung 297"/>
            <p:cNvCxnSpPr>
              <a:stCxn id="302" idx="0"/>
            </p:cNvCxnSpPr>
            <p:nvPr/>
          </p:nvCxnSpPr>
          <p:spPr>
            <a:xfrm flipV="1">
              <a:off x="7205761" y="4428209"/>
              <a:ext cx="258685" cy="531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4" name="Textfeld 303"/>
            <p:cNvSpPr txBox="1"/>
            <p:nvPr/>
          </p:nvSpPr>
          <p:spPr>
            <a:xfrm>
              <a:off x="7062048" y="4074206"/>
              <a:ext cx="831746" cy="400110"/>
            </a:xfrm>
            <a:prstGeom prst="rect">
              <a:avLst/>
            </a:prstGeom>
            <a:noFill/>
          </p:spPr>
          <p:txBody>
            <a:bodyPr wrap="square" rtlCol="0">
              <a:spAutoFit/>
            </a:bodyPr>
            <a:lstStyle/>
            <a:p>
              <a:r>
                <a:rPr lang="de-DE" sz="1000" b="1" dirty="0">
                  <a:solidFill>
                    <a:srgbClr val="FF0000"/>
                  </a:solidFill>
                  <a:latin typeface="+mj-lt"/>
                  <a:ea typeface="Verdana" pitchFamily="34" charset="0"/>
                  <a:cs typeface="Verdana" pitchFamily="34" charset="0"/>
                </a:rPr>
                <a:t>Cable </a:t>
              </a:r>
              <a:r>
                <a:rPr lang="de-DE" sz="1000" b="1" dirty="0" err="1">
                  <a:solidFill>
                    <a:srgbClr val="FF0000"/>
                  </a:solidFill>
                  <a:latin typeface="+mj-lt"/>
                  <a:ea typeface="Verdana" pitchFamily="34" charset="0"/>
                  <a:cs typeface="Verdana" pitchFamily="34" charset="0"/>
                </a:rPr>
                <a:t>overload</a:t>
              </a:r>
              <a:r>
                <a:rPr lang="de-DE" sz="1000" b="1" dirty="0">
                  <a:solidFill>
                    <a:srgbClr val="FF0000"/>
                  </a:solidFill>
                  <a:latin typeface="+mj-lt"/>
                  <a:ea typeface="Verdana" pitchFamily="34" charset="0"/>
                  <a:cs typeface="Verdana" pitchFamily="34" charset="0"/>
                </a:rPr>
                <a:t>!</a:t>
              </a:r>
            </a:p>
          </p:txBody>
        </p:sp>
        <p:sp>
          <p:nvSpPr>
            <p:cNvPr id="305" name="Textfeld 304"/>
            <p:cNvSpPr txBox="1"/>
            <p:nvPr/>
          </p:nvSpPr>
          <p:spPr>
            <a:xfrm>
              <a:off x="7525316" y="5197016"/>
              <a:ext cx="1437138" cy="400110"/>
            </a:xfrm>
            <a:prstGeom prst="rect">
              <a:avLst/>
            </a:prstGeom>
            <a:noFill/>
          </p:spPr>
          <p:txBody>
            <a:bodyPr wrap="square" rtlCol="0">
              <a:spAutoFit/>
            </a:bodyPr>
            <a:lstStyle/>
            <a:p>
              <a:r>
                <a:rPr lang="de-DE" sz="1000" b="1" dirty="0">
                  <a:latin typeface="+mj-lt"/>
                  <a:ea typeface="Verdana" pitchFamily="34" charset="0"/>
                  <a:cs typeface="Verdana" pitchFamily="34" charset="0"/>
                </a:rPr>
                <a:t>NAYY 4x50 SE, </a:t>
              </a:r>
              <a:br>
                <a:rPr lang="de-DE" sz="1000" b="1" dirty="0">
                  <a:latin typeface="+mj-lt"/>
                  <a:ea typeface="Verdana" pitchFamily="34" charset="0"/>
                  <a:cs typeface="Verdana" pitchFamily="34" charset="0"/>
                </a:rPr>
              </a:br>
              <a:r>
                <a:rPr lang="de-DE" sz="1000" b="1" i="1" dirty="0" err="1">
                  <a:latin typeface="+mj-lt"/>
                  <a:ea typeface="Verdana" pitchFamily="34" charset="0"/>
                  <a:cs typeface="Verdana" pitchFamily="34" charset="0"/>
                </a:rPr>
                <a:t>I</a:t>
              </a:r>
              <a:r>
                <a:rPr lang="de-DE" sz="1000" b="1" baseline="-25000" dirty="0" err="1">
                  <a:latin typeface="+mj-lt"/>
                  <a:ea typeface="Verdana" pitchFamily="34" charset="0"/>
                  <a:cs typeface="Verdana" pitchFamily="34" charset="0"/>
                </a:rPr>
                <a:t>r</a:t>
              </a:r>
              <a:r>
                <a:rPr lang="de-DE" sz="1000" b="1" dirty="0">
                  <a:latin typeface="+mj-lt"/>
                  <a:ea typeface="Verdana" pitchFamily="34" charset="0"/>
                  <a:cs typeface="Verdana" pitchFamily="34" charset="0"/>
                </a:rPr>
                <a:t> = 142 A</a:t>
              </a:r>
            </a:p>
          </p:txBody>
        </p:sp>
        <p:grpSp>
          <p:nvGrpSpPr>
            <p:cNvPr id="306" name="Gruppieren 492"/>
            <p:cNvGrpSpPr/>
            <p:nvPr/>
          </p:nvGrpSpPr>
          <p:grpSpPr>
            <a:xfrm>
              <a:off x="4417713" y="5018215"/>
              <a:ext cx="485282" cy="347979"/>
              <a:chOff x="1607954" y="2559880"/>
              <a:chExt cx="607878" cy="424695"/>
            </a:xfrm>
          </p:grpSpPr>
          <p:sp>
            <p:nvSpPr>
              <p:cNvPr id="309" name="Rectangle 91"/>
              <p:cNvSpPr>
                <a:spLocks noChangeArrowheads="1"/>
              </p:cNvSpPr>
              <p:nvPr/>
            </p:nvSpPr>
            <p:spPr bwMode="gray">
              <a:xfrm>
                <a:off x="1623861" y="2636912"/>
                <a:ext cx="576064"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10" name="Rectangle 91"/>
              <p:cNvSpPr>
                <a:spLocks noChangeArrowheads="1"/>
              </p:cNvSpPr>
              <p:nvPr/>
            </p:nvSpPr>
            <p:spPr bwMode="gray">
              <a:xfrm>
                <a:off x="1607954" y="2559880"/>
                <a:ext cx="607878" cy="65314"/>
              </a:xfrm>
              <a:prstGeom prst="rect">
                <a:avLst/>
              </a:prstGeom>
              <a:solidFill>
                <a:srgbClr val="74B42F"/>
              </a:solidFill>
              <a:ln w="19050" algn="ctr">
                <a:solidFill>
                  <a:schemeClr val="bg1">
                    <a:lumMod val="75000"/>
                  </a:schemeClr>
                </a:solidFill>
                <a:miter lim="800000"/>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nvGrpSpPr>
              <p:cNvPr id="311" name="Gruppieren 78"/>
              <p:cNvGrpSpPr/>
              <p:nvPr/>
            </p:nvGrpSpPr>
            <p:grpSpPr>
              <a:xfrm>
                <a:off x="1741921" y="2713944"/>
                <a:ext cx="343345" cy="182686"/>
                <a:chOff x="4084638" y="3462338"/>
                <a:chExt cx="858837" cy="474662"/>
              </a:xfrm>
            </p:grpSpPr>
            <p:sp>
              <p:nvSpPr>
                <p:cNvPr id="312" name="Oval 57"/>
                <p:cNvSpPr>
                  <a:spLocks noChangeArrowheads="1"/>
                </p:cNvSpPr>
                <p:nvPr/>
              </p:nvSpPr>
              <p:spPr bwMode="gray">
                <a:xfrm>
                  <a:off x="4084638" y="3463925"/>
                  <a:ext cx="492125" cy="473075"/>
                </a:xfrm>
                <a:prstGeom prst="ellipse">
                  <a:avLst/>
                </a:prstGeom>
                <a:noFill/>
                <a:ln w="19050" algn="ctr">
                  <a:solidFill>
                    <a:schemeClr val="bg1">
                      <a:lumMod val="75000"/>
                    </a:schemeClr>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sp>
              <p:nvSpPr>
                <p:cNvPr id="313" name="Oval 56"/>
                <p:cNvSpPr>
                  <a:spLocks noChangeArrowheads="1"/>
                </p:cNvSpPr>
                <p:nvPr/>
              </p:nvSpPr>
              <p:spPr bwMode="gray">
                <a:xfrm>
                  <a:off x="4452938" y="3462338"/>
                  <a:ext cx="490537" cy="473075"/>
                </a:xfrm>
                <a:prstGeom prst="ellipse">
                  <a:avLst/>
                </a:prstGeom>
                <a:noFill/>
                <a:ln w="19050" algn="ctr">
                  <a:solidFill>
                    <a:schemeClr val="bg1">
                      <a:lumMod val="75000"/>
                    </a:schemeClr>
                  </a:solidFill>
                  <a:round/>
                  <a:headEnd/>
                  <a:tailEnd/>
                </a:ln>
              </p:spPr>
              <p:txBody>
                <a:bodyPr wrap="none" lIns="90000" tIns="46800" rIns="90000" bIns="46800" anchor="ctr"/>
                <a:lstStyle/>
                <a:p>
                  <a:endParaRPr lang="de-DE">
                    <a:latin typeface="Verdana" pitchFamily="34" charset="0"/>
                    <a:ea typeface="Verdana" pitchFamily="34" charset="0"/>
                    <a:cs typeface="Verdana" pitchFamily="34" charset="0"/>
                  </a:endParaRPr>
                </a:p>
              </p:txBody>
            </p:sp>
          </p:grpSp>
        </p:grpSp>
        <p:pic>
          <p:nvPicPr>
            <p:cNvPr id="307" name="Picture 2" descr="U:\02_Master Thesis Neusel-Lange\Abbildungen\Symbole\NH-Sicherung.png"/>
            <p:cNvPicPr>
              <a:picLocks noChangeAspect="1" noChangeArrowheads="1"/>
            </p:cNvPicPr>
            <p:nvPr/>
          </p:nvPicPr>
          <p:blipFill>
            <a:blip r:embed="rId2" cstate="print"/>
            <a:srcRect/>
            <a:stretch>
              <a:fillRect/>
            </a:stretch>
          </p:blipFill>
          <p:spPr bwMode="auto">
            <a:xfrm>
              <a:off x="4854786" y="4951410"/>
              <a:ext cx="662024" cy="462594"/>
            </a:xfrm>
            <a:prstGeom prst="rect">
              <a:avLst/>
            </a:prstGeom>
            <a:noFill/>
          </p:spPr>
        </p:pic>
        <p:sp>
          <p:nvSpPr>
            <p:cNvPr id="308" name="Textfeld 307"/>
            <p:cNvSpPr txBox="1"/>
            <p:nvPr/>
          </p:nvSpPr>
          <p:spPr>
            <a:xfrm>
              <a:off x="4047283" y="5372219"/>
              <a:ext cx="1151299" cy="754053"/>
            </a:xfrm>
            <a:prstGeom prst="rect">
              <a:avLst/>
            </a:prstGeom>
            <a:noFill/>
          </p:spPr>
          <p:txBody>
            <a:bodyPr wrap="square" rtlCol="0">
              <a:spAutoFit/>
            </a:bodyPr>
            <a:lstStyle/>
            <a:p>
              <a:pPr algn="ctr"/>
              <a:r>
                <a:rPr lang="de-DE" sz="1050" b="1" dirty="0">
                  <a:latin typeface="+mj-lt"/>
                  <a:ea typeface="Verdana" pitchFamily="34" charset="0"/>
                  <a:cs typeface="Verdana" pitchFamily="34" charset="0"/>
                </a:rPr>
                <a:t>10 </a:t>
              </a:r>
              <a:r>
                <a:rPr lang="de-DE" sz="1050" b="1" dirty="0" err="1">
                  <a:latin typeface="+mj-lt"/>
                  <a:ea typeface="Verdana" pitchFamily="34" charset="0"/>
                  <a:cs typeface="Verdana" pitchFamily="34" charset="0"/>
                </a:rPr>
                <a:t>kV</a:t>
              </a:r>
              <a:r>
                <a:rPr lang="de-DE" sz="1050" b="1" dirty="0">
                  <a:latin typeface="+mj-lt"/>
                  <a:ea typeface="Verdana" pitchFamily="34" charset="0"/>
                  <a:cs typeface="Verdana" pitchFamily="34" charset="0"/>
                </a:rPr>
                <a:t> / 0,4 </a:t>
              </a:r>
              <a:r>
                <a:rPr lang="de-DE" sz="1050" b="1" dirty="0" err="1">
                  <a:latin typeface="+mj-lt"/>
                  <a:ea typeface="Verdana" pitchFamily="34" charset="0"/>
                  <a:cs typeface="Verdana" pitchFamily="34" charset="0"/>
                </a:rPr>
                <a:t>kV</a:t>
              </a:r>
              <a:endParaRPr lang="de-DE" sz="1050" b="1" dirty="0">
                <a:latin typeface="+mj-lt"/>
                <a:ea typeface="Verdana" pitchFamily="34" charset="0"/>
                <a:cs typeface="Verdana" pitchFamily="34" charset="0"/>
              </a:endParaRPr>
            </a:p>
            <a:p>
              <a:pPr algn="ctr"/>
              <a:r>
                <a:rPr lang="de-DE" sz="1050" b="1" i="1" dirty="0" err="1">
                  <a:latin typeface="+mj-lt"/>
                  <a:ea typeface="Verdana" pitchFamily="34" charset="0"/>
                  <a:cs typeface="Verdana" pitchFamily="34" charset="0"/>
                </a:rPr>
                <a:t>S</a:t>
              </a:r>
              <a:r>
                <a:rPr lang="de-DE" sz="1050" b="1" baseline="-25000" dirty="0" err="1">
                  <a:latin typeface="+mj-lt"/>
                  <a:ea typeface="Verdana" pitchFamily="34" charset="0"/>
                  <a:cs typeface="Verdana" pitchFamily="34" charset="0"/>
                </a:rPr>
                <a:t>t,r</a:t>
              </a:r>
              <a:r>
                <a:rPr lang="de-DE" sz="1050" b="1" dirty="0">
                  <a:latin typeface="+mj-lt"/>
                  <a:ea typeface="Verdana" pitchFamily="34" charset="0"/>
                  <a:cs typeface="Verdana" pitchFamily="34" charset="0"/>
                </a:rPr>
                <a:t> = 100 </a:t>
              </a:r>
              <a:r>
                <a:rPr lang="de-DE" sz="1050" b="1" dirty="0" err="1">
                  <a:latin typeface="+mj-lt"/>
                  <a:ea typeface="Verdana" pitchFamily="34" charset="0"/>
                  <a:cs typeface="Verdana" pitchFamily="34" charset="0"/>
                </a:rPr>
                <a:t>kVA</a:t>
              </a:r>
              <a:endParaRPr lang="de-DE" sz="1050" b="1" dirty="0">
                <a:latin typeface="+mj-lt"/>
                <a:ea typeface="Verdana" pitchFamily="34" charset="0"/>
                <a:cs typeface="Verdana" pitchFamily="34" charset="0"/>
              </a:endParaRPr>
            </a:p>
            <a:p>
              <a:pPr algn="ctr"/>
              <a:endParaRPr lang="de-DE" sz="1100" dirty="0">
                <a:latin typeface="+mj-lt"/>
                <a:ea typeface="Verdana" pitchFamily="34" charset="0"/>
                <a:cs typeface="Verdana" pitchFamily="34" charset="0"/>
              </a:endParaRPr>
            </a:p>
            <a:p>
              <a:pPr algn="ctr"/>
              <a:endParaRPr lang="de-DE" sz="1100" dirty="0">
                <a:latin typeface="+mj-lt"/>
                <a:ea typeface="Verdana" pitchFamily="34" charset="0"/>
                <a:cs typeface="Verdana" pitchFamily="34" charset="0"/>
              </a:endParaRPr>
            </a:p>
          </p:txBody>
        </p:sp>
      </p:grpSp>
      <p:sp>
        <p:nvSpPr>
          <p:cNvPr id="549" name="Textfeld 548"/>
          <p:cNvSpPr txBox="1"/>
          <p:nvPr/>
        </p:nvSpPr>
        <p:spPr>
          <a:xfrm>
            <a:off x="953186" y="5145993"/>
            <a:ext cx="7246972" cy="830997"/>
          </a:xfrm>
          <a:prstGeom prst="rect">
            <a:avLst/>
          </a:prstGeom>
          <a:solidFill>
            <a:srgbClr val="74B42F"/>
          </a:solidFill>
        </p:spPr>
        <p:txBody>
          <a:bodyPr wrap="square" rtlCol="0">
            <a:spAutoFit/>
          </a:bodyPr>
          <a:lstStyle/>
          <a:p>
            <a:pPr algn="ctr" defTabSz="457200"/>
            <a:r>
              <a:rPr lang="en-GB" sz="2400" b="1" dirty="0">
                <a:solidFill>
                  <a:prstClr val="white"/>
                </a:solidFill>
                <a:latin typeface="Calibri"/>
                <a:ea typeface="ＭＳ Ｐゴシック" pitchFamily="-112" charset="-128"/>
              </a:rPr>
              <a:t>Solution 2:</a:t>
            </a:r>
          </a:p>
          <a:p>
            <a:pPr algn="ctr" defTabSz="457200"/>
            <a:r>
              <a:rPr lang="en-GB" sz="2400" b="1" dirty="0">
                <a:solidFill>
                  <a:prstClr val="white"/>
                </a:solidFill>
                <a:latin typeface="Calibri"/>
                <a:ea typeface="ＭＳ Ｐゴシック" pitchFamily="-112" charset="-128"/>
              </a:rPr>
              <a:t>Intelligent control (Smart Grids)</a:t>
            </a:r>
          </a:p>
        </p:txBody>
      </p:sp>
      <p:sp>
        <p:nvSpPr>
          <p:cNvPr id="548" name="Textfeld 547"/>
          <p:cNvSpPr txBox="1"/>
          <p:nvPr/>
        </p:nvSpPr>
        <p:spPr>
          <a:xfrm>
            <a:off x="954312" y="4168686"/>
            <a:ext cx="7238514" cy="830997"/>
          </a:xfrm>
          <a:prstGeom prst="rect">
            <a:avLst/>
          </a:prstGeom>
          <a:solidFill>
            <a:srgbClr val="74B42F"/>
          </a:solidFill>
        </p:spPr>
        <p:txBody>
          <a:bodyPr wrap="square" rtlCol="0">
            <a:spAutoFit/>
          </a:bodyPr>
          <a:lstStyle/>
          <a:p>
            <a:pPr algn="ctr" defTabSz="457200"/>
            <a:r>
              <a:rPr lang="en-GB" sz="2400" b="1" dirty="0">
                <a:solidFill>
                  <a:prstClr val="white"/>
                </a:solidFill>
                <a:latin typeface="Calibri"/>
                <a:ea typeface="ＭＳ Ｐゴシック" pitchFamily="-112" charset="-128"/>
              </a:rPr>
              <a:t>Solution 1:</a:t>
            </a:r>
          </a:p>
          <a:p>
            <a:pPr algn="ctr" defTabSz="457200"/>
            <a:r>
              <a:rPr lang="en-GB" sz="2400" b="1" dirty="0">
                <a:solidFill>
                  <a:prstClr val="white"/>
                </a:solidFill>
                <a:latin typeface="Calibri"/>
                <a:ea typeface="ＭＳ Ｐゴシック" pitchFamily="-112" charset="-128"/>
              </a:rPr>
              <a:t>Expensive enhancement of grid capacity </a:t>
            </a:r>
          </a:p>
        </p:txBody>
      </p:sp>
    </p:spTree>
    <p:extLst>
      <p:ext uri="{BB962C8B-B14F-4D97-AF65-F5344CB8AC3E}">
        <p14:creationId xmlns:p14="http://schemas.microsoft.com/office/powerpoint/2010/main" val="4832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266"/>
                                        </p:tgtEl>
                                        <p:attrNameLst>
                                          <p:attrName>style.opacity</p:attrName>
                                        </p:attrNameLst>
                                      </p:cBhvr>
                                      <p:to>
                                        <p:strVal val="0.5"/>
                                      </p:to>
                                    </p:set>
                                    <p:animEffect filter="image" prLst="opacity: 0.5">
                                      <p:cBhvr rctx="IE">
                                        <p:cTn id="16" dur="indefinite"/>
                                        <p:tgtEl>
                                          <p:spTgt spid="266"/>
                                        </p:tgtEl>
                                      </p:cBhvr>
                                    </p:animEffect>
                                  </p:childTnLst>
                                </p:cTn>
                              </p:par>
                              <p:par>
                                <p:cTn id="17" presetID="9" presetClass="emph" presetSubtype="0" grpId="0" nodeType="withEffect">
                                  <p:stCondLst>
                                    <p:cond delay="0"/>
                                  </p:stCondLst>
                                  <p:childTnLst>
                                    <p:set>
                                      <p:cBhvr rctx="PPT">
                                        <p:cTn id="18" dur="indefinite"/>
                                        <p:tgtEl>
                                          <p:spTgt spid="2">
                                            <p:txEl>
                                              <p:pRg st="0" end="0"/>
                                            </p:txEl>
                                          </p:spTgt>
                                        </p:tgtEl>
                                        <p:attrNameLst>
                                          <p:attrName>style.opacity</p:attrName>
                                        </p:attrNameLst>
                                      </p:cBhvr>
                                      <p:to>
                                        <p:strVal val="0.5"/>
                                      </p:to>
                                    </p:set>
                                    <p:animEffect filter="image" prLst="opacity: 0.5">
                                      <p:cBhvr rctx="IE">
                                        <p:cTn id="19" dur="indefinite"/>
                                        <p:tgtEl>
                                          <p:spTgt spid="2">
                                            <p:txEl>
                                              <p:pRg st="0" end="0"/>
                                            </p:txEl>
                                          </p:spTgt>
                                        </p:tgtEl>
                                      </p:cBhvr>
                                    </p:animEffect>
                                  </p:childTnLst>
                                </p:cTn>
                              </p:par>
                              <p:par>
                                <p:cTn id="20" presetID="9" presetClass="emph" presetSubtype="0" grpId="0" nodeType="withEffect">
                                  <p:stCondLst>
                                    <p:cond delay="0"/>
                                  </p:stCondLst>
                                  <p:childTnLst>
                                    <p:set>
                                      <p:cBhvr rctx="PPT">
                                        <p:cTn id="21" dur="indefinite"/>
                                        <p:tgtEl>
                                          <p:spTgt spid="2">
                                            <p:txEl>
                                              <p:pRg st="1" end="1"/>
                                            </p:txEl>
                                          </p:spTgt>
                                        </p:tgtEl>
                                        <p:attrNameLst>
                                          <p:attrName>style.opacity</p:attrName>
                                        </p:attrNameLst>
                                      </p:cBhvr>
                                      <p:to>
                                        <p:strVal val="0.5"/>
                                      </p:to>
                                    </p:set>
                                    <p:animEffect filter="image" prLst="opacity: 0.5">
                                      <p:cBhvr rctx="IE">
                                        <p:cTn id="22" dur="indefinite"/>
                                        <p:tgtEl>
                                          <p:spTgt spid="2">
                                            <p:txEl>
                                              <p:pRg st="1" end="1"/>
                                            </p:txEl>
                                          </p:spTgt>
                                        </p:tgtEl>
                                      </p:cBhvr>
                                    </p:animEffect>
                                  </p:childTnLst>
                                </p:cTn>
                              </p:par>
                              <p:par>
                                <p:cTn id="23" presetID="9" presetClass="emph" presetSubtype="0" grpId="0" nodeType="withEffect">
                                  <p:stCondLst>
                                    <p:cond delay="0"/>
                                  </p:stCondLst>
                                  <p:childTnLst>
                                    <p:set>
                                      <p:cBhvr rctx="PPT">
                                        <p:cTn id="24" dur="indefinite"/>
                                        <p:tgtEl>
                                          <p:spTgt spid="2">
                                            <p:txEl>
                                              <p:pRg st="2" end="2"/>
                                            </p:txEl>
                                          </p:spTgt>
                                        </p:tgtEl>
                                        <p:attrNameLst>
                                          <p:attrName>style.opacity</p:attrName>
                                        </p:attrNameLst>
                                      </p:cBhvr>
                                      <p:to>
                                        <p:strVal val="0.5"/>
                                      </p:to>
                                    </p:set>
                                    <p:animEffect filter="image" prLst="opacity: 0.5">
                                      <p:cBhvr rctx="IE">
                                        <p:cTn id="25" dur="indefinite"/>
                                        <p:tgtEl>
                                          <p:spTgt spid="2">
                                            <p:txEl>
                                              <p:pRg st="2" end="2"/>
                                            </p:txEl>
                                          </p:spTgt>
                                        </p:tgtEl>
                                      </p:cBhvr>
                                    </p:animEffect>
                                  </p:childTnLst>
                                </p:cTn>
                              </p:par>
                              <p:par>
                                <p:cTn id="26" presetID="9" presetClass="emph" presetSubtype="0" grpId="0" nodeType="withEffect">
                                  <p:stCondLst>
                                    <p:cond delay="0"/>
                                  </p:stCondLst>
                                  <p:childTnLst>
                                    <p:set>
                                      <p:cBhvr rctx="PPT">
                                        <p:cTn id="27" dur="indefinite"/>
                                        <p:tgtEl>
                                          <p:spTgt spid="2">
                                            <p:txEl>
                                              <p:pRg st="3" end="3"/>
                                            </p:txEl>
                                          </p:spTgt>
                                        </p:tgtEl>
                                        <p:attrNameLst>
                                          <p:attrName>style.opacity</p:attrName>
                                        </p:attrNameLst>
                                      </p:cBhvr>
                                      <p:to>
                                        <p:strVal val="0.5"/>
                                      </p:to>
                                    </p:set>
                                    <p:animEffect filter="image" prLst="opacity: 0.5">
                                      <p:cBhvr rctx="IE">
                                        <p:cTn id="28" dur="indefinite"/>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49" grpId="0" animBg="1"/>
      <p:bldP spid="5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199" y="274638"/>
            <a:ext cx="8393480" cy="1143000"/>
          </a:xfrm>
        </p:spPr>
        <p:txBody>
          <a:bodyPr/>
          <a:lstStyle/>
          <a:p>
            <a:r>
              <a:rPr lang="en-GB" dirty="0"/>
              <a:t>Enhancement of Grid Capacity (Solution 1)</a:t>
            </a:r>
            <a:endParaRPr lang="de-DE" sz="2400" dirty="0"/>
          </a:p>
        </p:txBody>
      </p:sp>
      <p:sp>
        <p:nvSpPr>
          <p:cNvPr id="2" name="Inhaltsplatzhalter 1"/>
          <p:cNvSpPr>
            <a:spLocks noGrp="1"/>
          </p:cNvSpPr>
          <p:nvPr>
            <p:ph idx="1"/>
          </p:nvPr>
        </p:nvSpPr>
        <p:spPr>
          <a:xfrm>
            <a:off x="429492" y="1324137"/>
            <a:ext cx="8229600" cy="4525963"/>
          </a:xfrm>
        </p:spPr>
        <p:txBody>
          <a:bodyPr/>
          <a:lstStyle/>
          <a:p>
            <a:pPr marL="0" indent="0">
              <a:buNone/>
            </a:pPr>
            <a:r>
              <a:rPr lang="en-US" b="1" dirty="0"/>
              <a:t>Concrete Measures:</a:t>
            </a:r>
          </a:p>
          <a:p>
            <a:r>
              <a:rPr lang="en-US" dirty="0"/>
              <a:t>Increase capacity of Medium Voltage Grid </a:t>
            </a:r>
            <a:br>
              <a:rPr lang="en-US" dirty="0"/>
            </a:br>
            <a:r>
              <a:rPr lang="en-US" dirty="0"/>
              <a:t>as </a:t>
            </a:r>
            <a:r>
              <a:rPr lang="en-US" dirty="0" err="1"/>
              <a:t>foreseenin</a:t>
            </a:r>
            <a:r>
              <a:rPr lang="en-US" dirty="0"/>
              <a:t> scenario 2030</a:t>
            </a:r>
          </a:p>
          <a:p>
            <a:r>
              <a:rPr lang="en-US" dirty="0"/>
              <a:t>Adherence to today’s guidelines in 2030</a:t>
            </a:r>
          </a:p>
          <a:p>
            <a:endParaRPr lang="en-US" dirty="0"/>
          </a:p>
          <a:p>
            <a:endParaRPr lang="en-US" dirty="0"/>
          </a:p>
          <a:p>
            <a:endParaRPr lang="en-US" dirty="0"/>
          </a:p>
          <a:p>
            <a:endParaRPr lang="en-US" dirty="0"/>
          </a:p>
          <a:p>
            <a:r>
              <a:rPr lang="en-US" dirty="0"/>
              <a:t>30 Mio. € investments until 2030 in MV</a:t>
            </a:r>
          </a:p>
          <a:p>
            <a:r>
              <a:rPr lang="en-US" dirty="0"/>
              <a:t>Massive additional investments in LV- and HV-grids</a:t>
            </a:r>
          </a:p>
        </p:txBody>
      </p:sp>
      <p:grpSp>
        <p:nvGrpSpPr>
          <p:cNvPr id="286" name="Gruppieren 492"/>
          <p:cNvGrpSpPr>
            <a:grpSpLocks/>
          </p:cNvGrpSpPr>
          <p:nvPr/>
        </p:nvGrpSpPr>
        <p:grpSpPr bwMode="auto">
          <a:xfrm>
            <a:off x="5964604" y="1545810"/>
            <a:ext cx="3043238" cy="3816350"/>
            <a:chOff x="6137275" y="1989138"/>
            <a:chExt cx="3043237" cy="3816350"/>
          </a:xfrm>
        </p:grpSpPr>
        <p:grpSp>
          <p:nvGrpSpPr>
            <p:cNvPr id="287" name="Gruppieren 576"/>
            <p:cNvGrpSpPr>
              <a:grpSpLocks/>
            </p:cNvGrpSpPr>
            <p:nvPr/>
          </p:nvGrpSpPr>
          <p:grpSpPr bwMode="auto">
            <a:xfrm>
              <a:off x="6156176" y="2043113"/>
              <a:ext cx="2971800" cy="3762375"/>
              <a:chOff x="6137275" y="2043113"/>
              <a:chExt cx="2971800" cy="3762375"/>
            </a:xfrm>
          </p:grpSpPr>
          <p:sp>
            <p:nvSpPr>
              <p:cNvPr id="649" name="Freihandform 648"/>
              <p:cNvSpPr/>
              <p:nvPr/>
            </p:nvSpPr>
            <p:spPr bwMode="auto">
              <a:xfrm>
                <a:off x="8383736" y="3911600"/>
                <a:ext cx="596900" cy="588963"/>
              </a:xfrm>
              <a:custGeom>
                <a:avLst/>
                <a:gdLst>
                  <a:gd name="connsiteX0" fmla="*/ 464550 w 871744"/>
                  <a:gd name="connsiteY0" fmla="*/ 45244 h 852488"/>
                  <a:gd name="connsiteX1" fmla="*/ 526463 w 871744"/>
                  <a:gd name="connsiteY1" fmla="*/ 38100 h 852488"/>
                  <a:gd name="connsiteX2" fmla="*/ 535988 w 871744"/>
                  <a:gd name="connsiteY2" fmla="*/ 35719 h 852488"/>
                  <a:gd name="connsiteX3" fmla="*/ 545513 w 871744"/>
                  <a:gd name="connsiteY3" fmla="*/ 30957 h 852488"/>
                  <a:gd name="connsiteX4" fmla="*/ 566944 w 871744"/>
                  <a:gd name="connsiteY4" fmla="*/ 19050 h 852488"/>
                  <a:gd name="connsiteX5" fmla="*/ 609806 w 871744"/>
                  <a:gd name="connsiteY5" fmla="*/ 11907 h 852488"/>
                  <a:gd name="connsiteX6" fmla="*/ 616950 w 871744"/>
                  <a:gd name="connsiteY6" fmla="*/ 7144 h 852488"/>
                  <a:gd name="connsiteX7" fmla="*/ 643144 w 871744"/>
                  <a:gd name="connsiteY7" fmla="*/ 0 h 852488"/>
                  <a:gd name="connsiteX8" fmla="*/ 681244 w 871744"/>
                  <a:gd name="connsiteY8" fmla="*/ 2382 h 852488"/>
                  <a:gd name="connsiteX9" fmla="*/ 707438 w 871744"/>
                  <a:gd name="connsiteY9" fmla="*/ 4763 h 852488"/>
                  <a:gd name="connsiteX10" fmla="*/ 719344 w 871744"/>
                  <a:gd name="connsiteY10" fmla="*/ 21432 h 852488"/>
                  <a:gd name="connsiteX11" fmla="*/ 726488 w 871744"/>
                  <a:gd name="connsiteY11" fmla="*/ 28575 h 852488"/>
                  <a:gd name="connsiteX12" fmla="*/ 731250 w 871744"/>
                  <a:gd name="connsiteY12" fmla="*/ 40482 h 852488"/>
                  <a:gd name="connsiteX13" fmla="*/ 733631 w 871744"/>
                  <a:gd name="connsiteY13" fmla="*/ 47625 h 852488"/>
                  <a:gd name="connsiteX14" fmla="*/ 747919 w 871744"/>
                  <a:gd name="connsiteY14" fmla="*/ 69057 h 852488"/>
                  <a:gd name="connsiteX15" fmla="*/ 752681 w 871744"/>
                  <a:gd name="connsiteY15" fmla="*/ 76200 h 852488"/>
                  <a:gd name="connsiteX16" fmla="*/ 757444 w 871744"/>
                  <a:gd name="connsiteY16" fmla="*/ 90488 h 852488"/>
                  <a:gd name="connsiteX17" fmla="*/ 762206 w 871744"/>
                  <a:gd name="connsiteY17" fmla="*/ 104775 h 852488"/>
                  <a:gd name="connsiteX18" fmla="*/ 764588 w 871744"/>
                  <a:gd name="connsiteY18" fmla="*/ 111919 h 852488"/>
                  <a:gd name="connsiteX19" fmla="*/ 774113 w 871744"/>
                  <a:gd name="connsiteY19" fmla="*/ 126207 h 852488"/>
                  <a:gd name="connsiteX20" fmla="*/ 786019 w 871744"/>
                  <a:gd name="connsiteY20" fmla="*/ 147638 h 852488"/>
                  <a:gd name="connsiteX21" fmla="*/ 795544 w 871744"/>
                  <a:gd name="connsiteY21" fmla="*/ 161925 h 852488"/>
                  <a:gd name="connsiteX22" fmla="*/ 802688 w 871744"/>
                  <a:gd name="connsiteY22" fmla="*/ 169069 h 852488"/>
                  <a:gd name="connsiteX23" fmla="*/ 805069 w 871744"/>
                  <a:gd name="connsiteY23" fmla="*/ 176213 h 852488"/>
                  <a:gd name="connsiteX24" fmla="*/ 819356 w 871744"/>
                  <a:gd name="connsiteY24" fmla="*/ 190500 h 852488"/>
                  <a:gd name="connsiteX25" fmla="*/ 826500 w 871744"/>
                  <a:gd name="connsiteY25" fmla="*/ 197644 h 852488"/>
                  <a:gd name="connsiteX26" fmla="*/ 836025 w 871744"/>
                  <a:gd name="connsiteY26" fmla="*/ 211932 h 852488"/>
                  <a:gd name="connsiteX27" fmla="*/ 840788 w 871744"/>
                  <a:gd name="connsiteY27" fmla="*/ 219075 h 852488"/>
                  <a:gd name="connsiteX28" fmla="*/ 845550 w 871744"/>
                  <a:gd name="connsiteY28" fmla="*/ 230982 h 852488"/>
                  <a:gd name="connsiteX29" fmla="*/ 847931 w 871744"/>
                  <a:gd name="connsiteY29" fmla="*/ 242888 h 852488"/>
                  <a:gd name="connsiteX30" fmla="*/ 852694 w 871744"/>
                  <a:gd name="connsiteY30" fmla="*/ 252413 h 852488"/>
                  <a:gd name="connsiteX31" fmla="*/ 855075 w 871744"/>
                  <a:gd name="connsiteY31" fmla="*/ 264319 h 852488"/>
                  <a:gd name="connsiteX32" fmla="*/ 859838 w 871744"/>
                  <a:gd name="connsiteY32" fmla="*/ 271463 h 852488"/>
                  <a:gd name="connsiteX33" fmla="*/ 862219 w 871744"/>
                  <a:gd name="connsiteY33" fmla="*/ 280988 h 852488"/>
                  <a:gd name="connsiteX34" fmla="*/ 864600 w 871744"/>
                  <a:gd name="connsiteY34" fmla="*/ 309563 h 852488"/>
                  <a:gd name="connsiteX35" fmla="*/ 871744 w 871744"/>
                  <a:gd name="connsiteY35" fmla="*/ 359569 h 852488"/>
                  <a:gd name="connsiteX36" fmla="*/ 869363 w 871744"/>
                  <a:gd name="connsiteY36" fmla="*/ 442913 h 852488"/>
                  <a:gd name="connsiteX37" fmla="*/ 864600 w 871744"/>
                  <a:gd name="connsiteY37" fmla="*/ 464344 h 852488"/>
                  <a:gd name="connsiteX38" fmla="*/ 859838 w 871744"/>
                  <a:gd name="connsiteY38" fmla="*/ 476250 h 852488"/>
                  <a:gd name="connsiteX39" fmla="*/ 857456 w 871744"/>
                  <a:gd name="connsiteY39" fmla="*/ 483394 h 852488"/>
                  <a:gd name="connsiteX40" fmla="*/ 852694 w 871744"/>
                  <a:gd name="connsiteY40" fmla="*/ 492919 h 852488"/>
                  <a:gd name="connsiteX41" fmla="*/ 845550 w 871744"/>
                  <a:gd name="connsiteY41" fmla="*/ 516732 h 852488"/>
                  <a:gd name="connsiteX42" fmla="*/ 843169 w 871744"/>
                  <a:gd name="connsiteY42" fmla="*/ 528638 h 852488"/>
                  <a:gd name="connsiteX43" fmla="*/ 838406 w 871744"/>
                  <a:gd name="connsiteY43" fmla="*/ 559594 h 852488"/>
                  <a:gd name="connsiteX44" fmla="*/ 836025 w 871744"/>
                  <a:gd name="connsiteY44" fmla="*/ 566738 h 852488"/>
                  <a:gd name="connsiteX45" fmla="*/ 831263 w 871744"/>
                  <a:gd name="connsiteY45" fmla="*/ 573882 h 852488"/>
                  <a:gd name="connsiteX46" fmla="*/ 821738 w 871744"/>
                  <a:gd name="connsiteY46" fmla="*/ 590550 h 852488"/>
                  <a:gd name="connsiteX47" fmla="*/ 809831 w 871744"/>
                  <a:gd name="connsiteY47" fmla="*/ 600075 h 852488"/>
                  <a:gd name="connsiteX48" fmla="*/ 802688 w 871744"/>
                  <a:gd name="connsiteY48" fmla="*/ 609600 h 852488"/>
                  <a:gd name="connsiteX49" fmla="*/ 788400 w 871744"/>
                  <a:gd name="connsiteY49" fmla="*/ 616744 h 852488"/>
                  <a:gd name="connsiteX50" fmla="*/ 781256 w 871744"/>
                  <a:gd name="connsiteY50" fmla="*/ 623888 h 852488"/>
                  <a:gd name="connsiteX51" fmla="*/ 776494 w 871744"/>
                  <a:gd name="connsiteY51" fmla="*/ 631032 h 852488"/>
                  <a:gd name="connsiteX52" fmla="*/ 755063 w 871744"/>
                  <a:gd name="connsiteY52" fmla="*/ 650082 h 852488"/>
                  <a:gd name="connsiteX53" fmla="*/ 733631 w 871744"/>
                  <a:gd name="connsiteY53" fmla="*/ 666750 h 852488"/>
                  <a:gd name="connsiteX54" fmla="*/ 719344 w 871744"/>
                  <a:gd name="connsiteY54" fmla="*/ 676275 h 852488"/>
                  <a:gd name="connsiteX55" fmla="*/ 705056 w 871744"/>
                  <a:gd name="connsiteY55" fmla="*/ 681038 h 852488"/>
                  <a:gd name="connsiteX56" fmla="*/ 695531 w 871744"/>
                  <a:gd name="connsiteY56" fmla="*/ 683419 h 852488"/>
                  <a:gd name="connsiteX57" fmla="*/ 683625 w 871744"/>
                  <a:gd name="connsiteY57" fmla="*/ 685800 h 852488"/>
                  <a:gd name="connsiteX58" fmla="*/ 676481 w 871744"/>
                  <a:gd name="connsiteY58" fmla="*/ 688182 h 852488"/>
                  <a:gd name="connsiteX59" fmla="*/ 671719 w 871744"/>
                  <a:gd name="connsiteY59" fmla="*/ 695325 h 852488"/>
                  <a:gd name="connsiteX60" fmla="*/ 657431 w 871744"/>
                  <a:gd name="connsiteY60" fmla="*/ 702469 h 852488"/>
                  <a:gd name="connsiteX61" fmla="*/ 652669 w 871744"/>
                  <a:gd name="connsiteY61" fmla="*/ 709613 h 852488"/>
                  <a:gd name="connsiteX62" fmla="*/ 645525 w 871744"/>
                  <a:gd name="connsiteY62" fmla="*/ 711994 h 852488"/>
                  <a:gd name="connsiteX63" fmla="*/ 638381 w 871744"/>
                  <a:gd name="connsiteY63" fmla="*/ 716757 h 852488"/>
                  <a:gd name="connsiteX64" fmla="*/ 626475 w 871744"/>
                  <a:gd name="connsiteY64" fmla="*/ 731044 h 852488"/>
                  <a:gd name="connsiteX65" fmla="*/ 619331 w 871744"/>
                  <a:gd name="connsiteY65" fmla="*/ 735807 h 852488"/>
                  <a:gd name="connsiteX66" fmla="*/ 607425 w 871744"/>
                  <a:gd name="connsiteY66" fmla="*/ 750094 h 852488"/>
                  <a:gd name="connsiteX67" fmla="*/ 600281 w 871744"/>
                  <a:gd name="connsiteY67" fmla="*/ 764382 h 852488"/>
                  <a:gd name="connsiteX68" fmla="*/ 593138 w 871744"/>
                  <a:gd name="connsiteY68" fmla="*/ 771525 h 852488"/>
                  <a:gd name="connsiteX69" fmla="*/ 588375 w 871744"/>
                  <a:gd name="connsiteY69" fmla="*/ 778669 h 852488"/>
                  <a:gd name="connsiteX70" fmla="*/ 571706 w 871744"/>
                  <a:gd name="connsiteY70" fmla="*/ 792957 h 852488"/>
                  <a:gd name="connsiteX71" fmla="*/ 564563 w 871744"/>
                  <a:gd name="connsiteY71" fmla="*/ 797719 h 852488"/>
                  <a:gd name="connsiteX72" fmla="*/ 557419 w 871744"/>
                  <a:gd name="connsiteY72" fmla="*/ 800100 h 852488"/>
                  <a:gd name="connsiteX73" fmla="*/ 550275 w 871744"/>
                  <a:gd name="connsiteY73" fmla="*/ 804863 h 852488"/>
                  <a:gd name="connsiteX74" fmla="*/ 540750 w 871744"/>
                  <a:gd name="connsiteY74" fmla="*/ 807244 h 852488"/>
                  <a:gd name="connsiteX75" fmla="*/ 533606 w 871744"/>
                  <a:gd name="connsiteY75" fmla="*/ 814388 h 852488"/>
                  <a:gd name="connsiteX76" fmla="*/ 526463 w 871744"/>
                  <a:gd name="connsiteY76" fmla="*/ 819150 h 852488"/>
                  <a:gd name="connsiteX77" fmla="*/ 514556 w 871744"/>
                  <a:gd name="connsiteY77" fmla="*/ 833438 h 852488"/>
                  <a:gd name="connsiteX78" fmla="*/ 502650 w 871744"/>
                  <a:gd name="connsiteY78" fmla="*/ 847725 h 852488"/>
                  <a:gd name="connsiteX79" fmla="*/ 490744 w 871744"/>
                  <a:gd name="connsiteY79" fmla="*/ 852488 h 852488"/>
                  <a:gd name="connsiteX80" fmla="*/ 457406 w 871744"/>
                  <a:gd name="connsiteY80" fmla="*/ 850107 h 852488"/>
                  <a:gd name="connsiteX81" fmla="*/ 445500 w 871744"/>
                  <a:gd name="connsiteY81" fmla="*/ 847725 h 852488"/>
                  <a:gd name="connsiteX82" fmla="*/ 431213 w 871744"/>
                  <a:gd name="connsiteY82" fmla="*/ 845344 h 852488"/>
                  <a:gd name="connsiteX83" fmla="*/ 393113 w 871744"/>
                  <a:gd name="connsiteY83" fmla="*/ 838200 h 852488"/>
                  <a:gd name="connsiteX84" fmla="*/ 355013 w 871744"/>
                  <a:gd name="connsiteY84" fmla="*/ 835819 h 852488"/>
                  <a:gd name="connsiteX85" fmla="*/ 343106 w 871744"/>
                  <a:gd name="connsiteY85" fmla="*/ 831057 h 852488"/>
                  <a:gd name="connsiteX86" fmla="*/ 321675 w 871744"/>
                  <a:gd name="connsiteY86" fmla="*/ 826294 h 852488"/>
                  <a:gd name="connsiteX87" fmla="*/ 305006 w 871744"/>
                  <a:gd name="connsiteY87" fmla="*/ 819150 h 852488"/>
                  <a:gd name="connsiteX88" fmla="*/ 297863 w 871744"/>
                  <a:gd name="connsiteY88" fmla="*/ 816769 h 852488"/>
                  <a:gd name="connsiteX89" fmla="*/ 274050 w 871744"/>
                  <a:gd name="connsiteY89" fmla="*/ 812007 h 852488"/>
                  <a:gd name="connsiteX90" fmla="*/ 264525 w 871744"/>
                  <a:gd name="connsiteY90" fmla="*/ 804863 h 852488"/>
                  <a:gd name="connsiteX91" fmla="*/ 252619 w 871744"/>
                  <a:gd name="connsiteY91" fmla="*/ 802482 h 852488"/>
                  <a:gd name="connsiteX92" fmla="*/ 226425 w 871744"/>
                  <a:gd name="connsiteY92" fmla="*/ 790575 h 852488"/>
                  <a:gd name="connsiteX93" fmla="*/ 204994 w 871744"/>
                  <a:gd name="connsiteY93" fmla="*/ 778669 h 852488"/>
                  <a:gd name="connsiteX94" fmla="*/ 188325 w 871744"/>
                  <a:gd name="connsiteY94" fmla="*/ 766763 h 852488"/>
                  <a:gd name="connsiteX95" fmla="*/ 166894 w 871744"/>
                  <a:gd name="connsiteY95" fmla="*/ 759619 h 852488"/>
                  <a:gd name="connsiteX96" fmla="*/ 143081 w 871744"/>
                  <a:gd name="connsiteY96" fmla="*/ 745332 h 852488"/>
                  <a:gd name="connsiteX97" fmla="*/ 121650 w 871744"/>
                  <a:gd name="connsiteY97" fmla="*/ 721519 h 852488"/>
                  <a:gd name="connsiteX98" fmla="*/ 116888 w 871744"/>
                  <a:gd name="connsiteY98" fmla="*/ 711994 h 852488"/>
                  <a:gd name="connsiteX99" fmla="*/ 109744 w 871744"/>
                  <a:gd name="connsiteY99" fmla="*/ 702469 h 852488"/>
                  <a:gd name="connsiteX100" fmla="*/ 95456 w 871744"/>
                  <a:gd name="connsiteY100" fmla="*/ 676275 h 852488"/>
                  <a:gd name="connsiteX101" fmla="*/ 88313 w 871744"/>
                  <a:gd name="connsiteY101" fmla="*/ 669132 h 852488"/>
                  <a:gd name="connsiteX102" fmla="*/ 85931 w 871744"/>
                  <a:gd name="connsiteY102" fmla="*/ 657225 h 852488"/>
                  <a:gd name="connsiteX103" fmla="*/ 74025 w 871744"/>
                  <a:gd name="connsiteY103" fmla="*/ 635794 h 852488"/>
                  <a:gd name="connsiteX104" fmla="*/ 62119 w 871744"/>
                  <a:gd name="connsiteY104" fmla="*/ 609600 h 852488"/>
                  <a:gd name="connsiteX105" fmla="*/ 54975 w 871744"/>
                  <a:gd name="connsiteY105" fmla="*/ 592932 h 852488"/>
                  <a:gd name="connsiteX106" fmla="*/ 43069 w 871744"/>
                  <a:gd name="connsiteY106" fmla="*/ 573882 h 852488"/>
                  <a:gd name="connsiteX107" fmla="*/ 28781 w 871744"/>
                  <a:gd name="connsiteY107" fmla="*/ 538163 h 852488"/>
                  <a:gd name="connsiteX108" fmla="*/ 26400 w 871744"/>
                  <a:gd name="connsiteY108" fmla="*/ 521494 h 852488"/>
                  <a:gd name="connsiteX109" fmla="*/ 19256 w 871744"/>
                  <a:gd name="connsiteY109" fmla="*/ 376238 h 852488"/>
                  <a:gd name="connsiteX110" fmla="*/ 16875 w 871744"/>
                  <a:gd name="connsiteY110" fmla="*/ 364332 h 852488"/>
                  <a:gd name="connsiteX111" fmla="*/ 12113 w 871744"/>
                  <a:gd name="connsiteY111" fmla="*/ 357188 h 852488"/>
                  <a:gd name="connsiteX112" fmla="*/ 9731 w 871744"/>
                  <a:gd name="connsiteY112" fmla="*/ 345282 h 852488"/>
                  <a:gd name="connsiteX113" fmla="*/ 4969 w 871744"/>
                  <a:gd name="connsiteY113" fmla="*/ 335757 h 852488"/>
                  <a:gd name="connsiteX114" fmla="*/ 206 w 871744"/>
                  <a:gd name="connsiteY114" fmla="*/ 314325 h 852488"/>
                  <a:gd name="connsiteX115" fmla="*/ 2588 w 871744"/>
                  <a:gd name="connsiteY115" fmla="*/ 269082 h 852488"/>
                  <a:gd name="connsiteX116" fmla="*/ 9731 w 871744"/>
                  <a:gd name="connsiteY116" fmla="*/ 259557 h 852488"/>
                  <a:gd name="connsiteX117" fmla="*/ 21638 w 871744"/>
                  <a:gd name="connsiteY117" fmla="*/ 240507 h 852488"/>
                  <a:gd name="connsiteX118" fmla="*/ 26400 w 871744"/>
                  <a:gd name="connsiteY118" fmla="*/ 230982 h 852488"/>
                  <a:gd name="connsiteX119" fmla="*/ 33544 w 871744"/>
                  <a:gd name="connsiteY119" fmla="*/ 221457 h 852488"/>
                  <a:gd name="connsiteX120" fmla="*/ 38306 w 871744"/>
                  <a:gd name="connsiteY120" fmla="*/ 209550 h 852488"/>
                  <a:gd name="connsiteX121" fmla="*/ 54975 w 871744"/>
                  <a:gd name="connsiteY121" fmla="*/ 192882 h 852488"/>
                  <a:gd name="connsiteX122" fmla="*/ 57356 w 871744"/>
                  <a:gd name="connsiteY122" fmla="*/ 185738 h 852488"/>
                  <a:gd name="connsiteX123" fmla="*/ 71644 w 871744"/>
                  <a:gd name="connsiteY123" fmla="*/ 169069 h 852488"/>
                  <a:gd name="connsiteX124" fmla="*/ 78788 w 871744"/>
                  <a:gd name="connsiteY124" fmla="*/ 166688 h 852488"/>
                  <a:gd name="connsiteX125" fmla="*/ 97838 w 871744"/>
                  <a:gd name="connsiteY125" fmla="*/ 154782 h 852488"/>
                  <a:gd name="connsiteX126" fmla="*/ 104981 w 871744"/>
                  <a:gd name="connsiteY126" fmla="*/ 152400 h 852488"/>
                  <a:gd name="connsiteX127" fmla="*/ 119269 w 871744"/>
                  <a:gd name="connsiteY127" fmla="*/ 145257 h 852488"/>
                  <a:gd name="connsiteX128" fmla="*/ 135938 w 871744"/>
                  <a:gd name="connsiteY128" fmla="*/ 140494 h 852488"/>
                  <a:gd name="connsiteX129" fmla="*/ 147844 w 871744"/>
                  <a:gd name="connsiteY129" fmla="*/ 135732 h 852488"/>
                  <a:gd name="connsiteX130" fmla="*/ 202613 w 871744"/>
                  <a:gd name="connsiteY130" fmla="*/ 126207 h 852488"/>
                  <a:gd name="connsiteX131" fmla="*/ 240713 w 871744"/>
                  <a:gd name="connsiteY131" fmla="*/ 116682 h 852488"/>
                  <a:gd name="connsiteX132" fmla="*/ 247856 w 871744"/>
                  <a:gd name="connsiteY132" fmla="*/ 114300 h 852488"/>
                  <a:gd name="connsiteX133" fmla="*/ 255000 w 871744"/>
                  <a:gd name="connsiteY133" fmla="*/ 109538 h 852488"/>
                  <a:gd name="connsiteX134" fmla="*/ 269288 w 871744"/>
                  <a:gd name="connsiteY134" fmla="*/ 107157 h 852488"/>
                  <a:gd name="connsiteX135" fmla="*/ 278813 w 871744"/>
                  <a:gd name="connsiteY135" fmla="*/ 104775 h 852488"/>
                  <a:gd name="connsiteX136" fmla="*/ 302625 w 871744"/>
                  <a:gd name="connsiteY136" fmla="*/ 100013 h 852488"/>
                  <a:gd name="connsiteX137" fmla="*/ 326438 w 871744"/>
                  <a:gd name="connsiteY137" fmla="*/ 95250 h 852488"/>
                  <a:gd name="connsiteX138" fmla="*/ 347869 w 871744"/>
                  <a:gd name="connsiteY138" fmla="*/ 85725 h 852488"/>
                  <a:gd name="connsiteX139" fmla="*/ 357394 w 871744"/>
                  <a:gd name="connsiteY139" fmla="*/ 78582 h 852488"/>
                  <a:gd name="connsiteX140" fmla="*/ 364538 w 871744"/>
                  <a:gd name="connsiteY140" fmla="*/ 76200 h 852488"/>
                  <a:gd name="connsiteX141" fmla="*/ 374063 w 871744"/>
                  <a:gd name="connsiteY141" fmla="*/ 71438 h 852488"/>
                  <a:gd name="connsiteX142" fmla="*/ 381206 w 871744"/>
                  <a:gd name="connsiteY142" fmla="*/ 69057 h 852488"/>
                  <a:gd name="connsiteX143" fmla="*/ 393113 w 871744"/>
                  <a:gd name="connsiteY143" fmla="*/ 64294 h 852488"/>
                  <a:gd name="connsiteX144" fmla="*/ 407400 w 871744"/>
                  <a:gd name="connsiteY144" fmla="*/ 59532 h 852488"/>
                  <a:gd name="connsiteX145" fmla="*/ 414544 w 871744"/>
                  <a:gd name="connsiteY145" fmla="*/ 57150 h 852488"/>
                  <a:gd name="connsiteX146" fmla="*/ 421688 w 871744"/>
                  <a:gd name="connsiteY146" fmla="*/ 52388 h 852488"/>
                  <a:gd name="connsiteX147" fmla="*/ 433594 w 871744"/>
                  <a:gd name="connsiteY147" fmla="*/ 50007 h 852488"/>
                  <a:gd name="connsiteX148" fmla="*/ 447881 w 871744"/>
                  <a:gd name="connsiteY148" fmla="*/ 45244 h 852488"/>
                  <a:gd name="connsiteX149" fmla="*/ 464550 w 871744"/>
                  <a:gd name="connsiteY149" fmla="*/ 45244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71744" h="852488">
                    <a:moveTo>
                      <a:pt x="464550" y="45244"/>
                    </a:moveTo>
                    <a:cubicBezTo>
                      <a:pt x="529593" y="41992"/>
                      <a:pt x="493178" y="48086"/>
                      <a:pt x="526463" y="38100"/>
                    </a:cubicBezTo>
                    <a:cubicBezTo>
                      <a:pt x="529598" y="37160"/>
                      <a:pt x="532924" y="36868"/>
                      <a:pt x="535988" y="35719"/>
                    </a:cubicBezTo>
                    <a:cubicBezTo>
                      <a:pt x="539312" y="34473"/>
                      <a:pt x="542469" y="32783"/>
                      <a:pt x="545513" y="30957"/>
                    </a:cubicBezTo>
                    <a:cubicBezTo>
                      <a:pt x="553843" y="25959"/>
                      <a:pt x="557899" y="20646"/>
                      <a:pt x="566944" y="19050"/>
                    </a:cubicBezTo>
                    <a:cubicBezTo>
                      <a:pt x="620259" y="9641"/>
                      <a:pt x="584511" y="18230"/>
                      <a:pt x="609806" y="11907"/>
                    </a:cubicBezTo>
                    <a:cubicBezTo>
                      <a:pt x="612187" y="10319"/>
                      <a:pt x="614335" y="8306"/>
                      <a:pt x="616950" y="7144"/>
                    </a:cubicBezTo>
                    <a:cubicBezTo>
                      <a:pt x="626833" y="2752"/>
                      <a:pt x="632962" y="2037"/>
                      <a:pt x="643144" y="0"/>
                    </a:cubicBezTo>
                    <a:lnTo>
                      <a:pt x="681244" y="2382"/>
                    </a:lnTo>
                    <a:cubicBezTo>
                      <a:pt x="689987" y="3030"/>
                      <a:pt x="699008" y="2354"/>
                      <a:pt x="707438" y="4763"/>
                    </a:cubicBezTo>
                    <a:cubicBezTo>
                      <a:pt x="714104" y="6667"/>
                      <a:pt x="716224" y="17065"/>
                      <a:pt x="719344" y="21432"/>
                    </a:cubicBezTo>
                    <a:cubicBezTo>
                      <a:pt x="721301" y="24172"/>
                      <a:pt x="724107" y="26194"/>
                      <a:pt x="726488" y="28575"/>
                    </a:cubicBezTo>
                    <a:cubicBezTo>
                      <a:pt x="728075" y="32544"/>
                      <a:pt x="729749" y="36479"/>
                      <a:pt x="731250" y="40482"/>
                    </a:cubicBezTo>
                    <a:cubicBezTo>
                      <a:pt x="732131" y="42832"/>
                      <a:pt x="732412" y="45431"/>
                      <a:pt x="733631" y="47625"/>
                    </a:cubicBezTo>
                    <a:cubicBezTo>
                      <a:pt x="733638" y="47637"/>
                      <a:pt x="745534" y="65479"/>
                      <a:pt x="747919" y="69057"/>
                    </a:cubicBezTo>
                    <a:cubicBezTo>
                      <a:pt x="749506" y="71438"/>
                      <a:pt x="751776" y="73485"/>
                      <a:pt x="752681" y="76200"/>
                    </a:cubicBezTo>
                    <a:lnTo>
                      <a:pt x="757444" y="90488"/>
                    </a:lnTo>
                    <a:lnTo>
                      <a:pt x="762206" y="104775"/>
                    </a:lnTo>
                    <a:cubicBezTo>
                      <a:pt x="763000" y="107156"/>
                      <a:pt x="763196" y="109830"/>
                      <a:pt x="764588" y="111919"/>
                    </a:cubicBezTo>
                    <a:lnTo>
                      <a:pt x="774113" y="126207"/>
                    </a:lnTo>
                    <a:cubicBezTo>
                      <a:pt x="778304" y="138781"/>
                      <a:pt x="775101" y="131261"/>
                      <a:pt x="786019" y="147638"/>
                    </a:cubicBezTo>
                    <a:cubicBezTo>
                      <a:pt x="786024" y="147646"/>
                      <a:pt x="795537" y="161918"/>
                      <a:pt x="795544" y="161925"/>
                    </a:cubicBezTo>
                    <a:lnTo>
                      <a:pt x="802688" y="169069"/>
                    </a:lnTo>
                    <a:cubicBezTo>
                      <a:pt x="803482" y="171450"/>
                      <a:pt x="803528" y="174232"/>
                      <a:pt x="805069" y="176213"/>
                    </a:cubicBezTo>
                    <a:cubicBezTo>
                      <a:pt x="809204" y="181529"/>
                      <a:pt x="814594" y="185738"/>
                      <a:pt x="819356" y="190500"/>
                    </a:cubicBezTo>
                    <a:cubicBezTo>
                      <a:pt x="821737" y="192881"/>
                      <a:pt x="824632" y="194842"/>
                      <a:pt x="826500" y="197644"/>
                    </a:cubicBezTo>
                    <a:lnTo>
                      <a:pt x="836025" y="211932"/>
                    </a:lnTo>
                    <a:cubicBezTo>
                      <a:pt x="837612" y="214313"/>
                      <a:pt x="839725" y="216418"/>
                      <a:pt x="840788" y="219075"/>
                    </a:cubicBezTo>
                    <a:cubicBezTo>
                      <a:pt x="842375" y="223044"/>
                      <a:pt x="844322" y="226888"/>
                      <a:pt x="845550" y="230982"/>
                    </a:cubicBezTo>
                    <a:cubicBezTo>
                      <a:pt x="846713" y="234859"/>
                      <a:pt x="846651" y="239048"/>
                      <a:pt x="847931" y="242888"/>
                    </a:cubicBezTo>
                    <a:cubicBezTo>
                      <a:pt x="849054" y="246256"/>
                      <a:pt x="851106" y="249238"/>
                      <a:pt x="852694" y="252413"/>
                    </a:cubicBezTo>
                    <a:cubicBezTo>
                      <a:pt x="853488" y="256382"/>
                      <a:pt x="853654" y="260529"/>
                      <a:pt x="855075" y="264319"/>
                    </a:cubicBezTo>
                    <a:cubicBezTo>
                      <a:pt x="856080" y="266999"/>
                      <a:pt x="858711" y="268832"/>
                      <a:pt x="859838" y="271463"/>
                    </a:cubicBezTo>
                    <a:cubicBezTo>
                      <a:pt x="861127" y="274471"/>
                      <a:pt x="861425" y="277813"/>
                      <a:pt x="862219" y="280988"/>
                    </a:cubicBezTo>
                    <a:cubicBezTo>
                      <a:pt x="863013" y="290513"/>
                      <a:pt x="863450" y="300074"/>
                      <a:pt x="864600" y="309563"/>
                    </a:cubicBezTo>
                    <a:cubicBezTo>
                      <a:pt x="866626" y="326279"/>
                      <a:pt x="871744" y="359569"/>
                      <a:pt x="871744" y="359569"/>
                    </a:cubicBezTo>
                    <a:cubicBezTo>
                      <a:pt x="870950" y="387350"/>
                      <a:pt x="870717" y="415153"/>
                      <a:pt x="869363" y="442913"/>
                    </a:cubicBezTo>
                    <a:cubicBezTo>
                      <a:pt x="868981" y="450733"/>
                      <a:pt x="867253" y="457269"/>
                      <a:pt x="864600" y="464344"/>
                    </a:cubicBezTo>
                    <a:cubicBezTo>
                      <a:pt x="863099" y="468346"/>
                      <a:pt x="861339" y="472248"/>
                      <a:pt x="859838" y="476250"/>
                    </a:cubicBezTo>
                    <a:cubicBezTo>
                      <a:pt x="858957" y="478600"/>
                      <a:pt x="858445" y="481087"/>
                      <a:pt x="857456" y="483394"/>
                    </a:cubicBezTo>
                    <a:cubicBezTo>
                      <a:pt x="856058" y="486657"/>
                      <a:pt x="854012" y="489623"/>
                      <a:pt x="852694" y="492919"/>
                    </a:cubicBezTo>
                    <a:cubicBezTo>
                      <a:pt x="849724" y="500344"/>
                      <a:pt x="847305" y="508835"/>
                      <a:pt x="845550" y="516732"/>
                    </a:cubicBezTo>
                    <a:cubicBezTo>
                      <a:pt x="844672" y="520683"/>
                      <a:pt x="843741" y="524631"/>
                      <a:pt x="843169" y="528638"/>
                    </a:cubicBezTo>
                    <a:cubicBezTo>
                      <a:pt x="840151" y="549763"/>
                      <a:pt x="842657" y="544717"/>
                      <a:pt x="838406" y="559594"/>
                    </a:cubicBezTo>
                    <a:cubicBezTo>
                      <a:pt x="837716" y="562008"/>
                      <a:pt x="837147" y="564493"/>
                      <a:pt x="836025" y="566738"/>
                    </a:cubicBezTo>
                    <a:cubicBezTo>
                      <a:pt x="834745" y="569298"/>
                      <a:pt x="832850" y="571501"/>
                      <a:pt x="831263" y="573882"/>
                    </a:cubicBezTo>
                    <a:cubicBezTo>
                      <a:pt x="827407" y="589300"/>
                      <a:pt x="831871" y="578391"/>
                      <a:pt x="821738" y="590550"/>
                    </a:cubicBezTo>
                    <a:cubicBezTo>
                      <a:pt x="813453" y="600492"/>
                      <a:pt x="821558" y="596166"/>
                      <a:pt x="809831" y="600075"/>
                    </a:cubicBezTo>
                    <a:cubicBezTo>
                      <a:pt x="807450" y="603250"/>
                      <a:pt x="805494" y="606794"/>
                      <a:pt x="802688" y="609600"/>
                    </a:cubicBezTo>
                    <a:cubicBezTo>
                      <a:pt x="798071" y="614217"/>
                      <a:pt x="794211" y="614807"/>
                      <a:pt x="788400" y="616744"/>
                    </a:cubicBezTo>
                    <a:cubicBezTo>
                      <a:pt x="786019" y="619125"/>
                      <a:pt x="783412" y="621301"/>
                      <a:pt x="781256" y="623888"/>
                    </a:cubicBezTo>
                    <a:cubicBezTo>
                      <a:pt x="779424" y="626087"/>
                      <a:pt x="778395" y="628893"/>
                      <a:pt x="776494" y="631032"/>
                    </a:cubicBezTo>
                    <a:cubicBezTo>
                      <a:pt x="750046" y="660785"/>
                      <a:pt x="772117" y="635871"/>
                      <a:pt x="755063" y="650082"/>
                    </a:cubicBezTo>
                    <a:cubicBezTo>
                      <a:pt x="732685" y="668730"/>
                      <a:pt x="769735" y="642680"/>
                      <a:pt x="733631" y="666750"/>
                    </a:cubicBezTo>
                    <a:lnTo>
                      <a:pt x="719344" y="676275"/>
                    </a:lnTo>
                    <a:cubicBezTo>
                      <a:pt x="714581" y="677863"/>
                      <a:pt x="709926" y="679821"/>
                      <a:pt x="705056" y="681038"/>
                    </a:cubicBezTo>
                    <a:cubicBezTo>
                      <a:pt x="701881" y="681832"/>
                      <a:pt x="698726" y="682709"/>
                      <a:pt x="695531" y="683419"/>
                    </a:cubicBezTo>
                    <a:cubicBezTo>
                      <a:pt x="691580" y="684297"/>
                      <a:pt x="687551" y="684818"/>
                      <a:pt x="683625" y="685800"/>
                    </a:cubicBezTo>
                    <a:cubicBezTo>
                      <a:pt x="681190" y="686409"/>
                      <a:pt x="678862" y="687388"/>
                      <a:pt x="676481" y="688182"/>
                    </a:cubicBezTo>
                    <a:cubicBezTo>
                      <a:pt x="674894" y="690563"/>
                      <a:pt x="673742" y="693302"/>
                      <a:pt x="671719" y="695325"/>
                    </a:cubicBezTo>
                    <a:cubicBezTo>
                      <a:pt x="667102" y="699942"/>
                      <a:pt x="663243" y="700532"/>
                      <a:pt x="657431" y="702469"/>
                    </a:cubicBezTo>
                    <a:cubicBezTo>
                      <a:pt x="655844" y="704850"/>
                      <a:pt x="654904" y="707825"/>
                      <a:pt x="652669" y="709613"/>
                    </a:cubicBezTo>
                    <a:cubicBezTo>
                      <a:pt x="650709" y="711181"/>
                      <a:pt x="647770" y="710871"/>
                      <a:pt x="645525" y="711994"/>
                    </a:cubicBezTo>
                    <a:cubicBezTo>
                      <a:pt x="642965" y="713274"/>
                      <a:pt x="640580" y="714925"/>
                      <a:pt x="638381" y="716757"/>
                    </a:cubicBezTo>
                    <a:cubicBezTo>
                      <a:pt x="614980" y="736258"/>
                      <a:pt x="645204" y="712315"/>
                      <a:pt x="626475" y="731044"/>
                    </a:cubicBezTo>
                    <a:cubicBezTo>
                      <a:pt x="624451" y="733068"/>
                      <a:pt x="621712" y="734219"/>
                      <a:pt x="619331" y="735807"/>
                    </a:cubicBezTo>
                    <a:cubicBezTo>
                      <a:pt x="607505" y="753546"/>
                      <a:pt x="622708" y="731754"/>
                      <a:pt x="607425" y="750094"/>
                    </a:cubicBezTo>
                    <a:cubicBezTo>
                      <a:pt x="588694" y="772573"/>
                      <a:pt x="614600" y="742905"/>
                      <a:pt x="600281" y="764382"/>
                    </a:cubicBezTo>
                    <a:cubicBezTo>
                      <a:pt x="598413" y="767184"/>
                      <a:pt x="595294" y="768938"/>
                      <a:pt x="593138" y="771525"/>
                    </a:cubicBezTo>
                    <a:cubicBezTo>
                      <a:pt x="591306" y="773724"/>
                      <a:pt x="590207" y="776470"/>
                      <a:pt x="588375" y="778669"/>
                    </a:cubicBezTo>
                    <a:cubicBezTo>
                      <a:pt x="583284" y="784778"/>
                      <a:pt x="578198" y="788320"/>
                      <a:pt x="571706" y="792957"/>
                    </a:cubicBezTo>
                    <a:cubicBezTo>
                      <a:pt x="569377" y="794620"/>
                      <a:pt x="567123" y="796439"/>
                      <a:pt x="564563" y="797719"/>
                    </a:cubicBezTo>
                    <a:cubicBezTo>
                      <a:pt x="562318" y="798841"/>
                      <a:pt x="559800" y="799306"/>
                      <a:pt x="557419" y="800100"/>
                    </a:cubicBezTo>
                    <a:cubicBezTo>
                      <a:pt x="555038" y="801688"/>
                      <a:pt x="552906" y="803736"/>
                      <a:pt x="550275" y="804863"/>
                    </a:cubicBezTo>
                    <a:cubicBezTo>
                      <a:pt x="547267" y="806152"/>
                      <a:pt x="543592" y="805620"/>
                      <a:pt x="540750" y="807244"/>
                    </a:cubicBezTo>
                    <a:cubicBezTo>
                      <a:pt x="537826" y="808915"/>
                      <a:pt x="536193" y="812232"/>
                      <a:pt x="533606" y="814388"/>
                    </a:cubicBezTo>
                    <a:cubicBezTo>
                      <a:pt x="531408" y="816220"/>
                      <a:pt x="528844" y="817563"/>
                      <a:pt x="526463" y="819150"/>
                    </a:cubicBezTo>
                    <a:cubicBezTo>
                      <a:pt x="514633" y="836894"/>
                      <a:pt x="529841" y="815095"/>
                      <a:pt x="514556" y="833438"/>
                    </a:cubicBezTo>
                    <a:cubicBezTo>
                      <a:pt x="509545" y="839452"/>
                      <a:pt x="509913" y="843186"/>
                      <a:pt x="502650" y="847725"/>
                    </a:cubicBezTo>
                    <a:cubicBezTo>
                      <a:pt x="499025" y="849990"/>
                      <a:pt x="494713" y="850900"/>
                      <a:pt x="490744" y="852488"/>
                    </a:cubicBezTo>
                    <a:cubicBezTo>
                      <a:pt x="479631" y="851694"/>
                      <a:pt x="468486" y="851273"/>
                      <a:pt x="457406" y="850107"/>
                    </a:cubicBezTo>
                    <a:cubicBezTo>
                      <a:pt x="453381" y="849683"/>
                      <a:pt x="449482" y="848449"/>
                      <a:pt x="445500" y="847725"/>
                    </a:cubicBezTo>
                    <a:cubicBezTo>
                      <a:pt x="440750" y="846861"/>
                      <a:pt x="435947" y="846291"/>
                      <a:pt x="431213" y="845344"/>
                    </a:cubicBezTo>
                    <a:cubicBezTo>
                      <a:pt x="414447" y="841991"/>
                      <a:pt x="409245" y="839603"/>
                      <a:pt x="393113" y="838200"/>
                    </a:cubicBezTo>
                    <a:cubicBezTo>
                      <a:pt x="380436" y="837098"/>
                      <a:pt x="367713" y="836613"/>
                      <a:pt x="355013" y="835819"/>
                    </a:cubicBezTo>
                    <a:cubicBezTo>
                      <a:pt x="351044" y="834232"/>
                      <a:pt x="347200" y="832285"/>
                      <a:pt x="343106" y="831057"/>
                    </a:cubicBezTo>
                    <a:cubicBezTo>
                      <a:pt x="333966" y="828315"/>
                      <a:pt x="330295" y="829428"/>
                      <a:pt x="321675" y="826294"/>
                    </a:cubicBezTo>
                    <a:cubicBezTo>
                      <a:pt x="315994" y="824228"/>
                      <a:pt x="310619" y="821395"/>
                      <a:pt x="305006" y="819150"/>
                    </a:cubicBezTo>
                    <a:cubicBezTo>
                      <a:pt x="302676" y="818218"/>
                      <a:pt x="300309" y="817333"/>
                      <a:pt x="297863" y="816769"/>
                    </a:cubicBezTo>
                    <a:cubicBezTo>
                      <a:pt x="289975" y="814949"/>
                      <a:pt x="274050" y="812007"/>
                      <a:pt x="274050" y="812007"/>
                    </a:cubicBezTo>
                    <a:cubicBezTo>
                      <a:pt x="270875" y="809626"/>
                      <a:pt x="268152" y="806475"/>
                      <a:pt x="264525" y="804863"/>
                    </a:cubicBezTo>
                    <a:cubicBezTo>
                      <a:pt x="260827" y="803219"/>
                      <a:pt x="256157" y="804448"/>
                      <a:pt x="252619" y="802482"/>
                    </a:cubicBezTo>
                    <a:cubicBezTo>
                      <a:pt x="224591" y="786911"/>
                      <a:pt x="265706" y="796188"/>
                      <a:pt x="226425" y="790575"/>
                    </a:cubicBezTo>
                    <a:cubicBezTo>
                      <a:pt x="201894" y="772178"/>
                      <a:pt x="233064" y="794265"/>
                      <a:pt x="204994" y="778669"/>
                    </a:cubicBezTo>
                    <a:cubicBezTo>
                      <a:pt x="202705" y="777397"/>
                      <a:pt x="191903" y="768254"/>
                      <a:pt x="188325" y="766763"/>
                    </a:cubicBezTo>
                    <a:cubicBezTo>
                      <a:pt x="181374" y="763867"/>
                      <a:pt x="173922" y="762322"/>
                      <a:pt x="166894" y="759619"/>
                    </a:cubicBezTo>
                    <a:cubicBezTo>
                      <a:pt x="160068" y="756993"/>
                      <a:pt x="147715" y="749253"/>
                      <a:pt x="143081" y="745332"/>
                    </a:cubicBezTo>
                    <a:cubicBezTo>
                      <a:pt x="134502" y="738073"/>
                      <a:pt x="127088" y="731036"/>
                      <a:pt x="121650" y="721519"/>
                    </a:cubicBezTo>
                    <a:cubicBezTo>
                      <a:pt x="119889" y="718437"/>
                      <a:pt x="118769" y="715004"/>
                      <a:pt x="116888" y="711994"/>
                    </a:cubicBezTo>
                    <a:cubicBezTo>
                      <a:pt x="114785" y="708628"/>
                      <a:pt x="111786" y="705872"/>
                      <a:pt x="109744" y="702469"/>
                    </a:cubicBezTo>
                    <a:cubicBezTo>
                      <a:pt x="102687" y="690709"/>
                      <a:pt x="103464" y="686952"/>
                      <a:pt x="95456" y="676275"/>
                    </a:cubicBezTo>
                    <a:cubicBezTo>
                      <a:pt x="93436" y="673581"/>
                      <a:pt x="90694" y="671513"/>
                      <a:pt x="88313" y="669132"/>
                    </a:cubicBezTo>
                    <a:cubicBezTo>
                      <a:pt x="87519" y="665163"/>
                      <a:pt x="87211" y="661065"/>
                      <a:pt x="85931" y="657225"/>
                    </a:cubicBezTo>
                    <a:cubicBezTo>
                      <a:pt x="84222" y="652097"/>
                      <a:pt x="76317" y="639613"/>
                      <a:pt x="74025" y="635794"/>
                    </a:cubicBezTo>
                    <a:cubicBezTo>
                      <a:pt x="69380" y="617211"/>
                      <a:pt x="74660" y="634682"/>
                      <a:pt x="62119" y="609600"/>
                    </a:cubicBezTo>
                    <a:cubicBezTo>
                      <a:pt x="59416" y="604193"/>
                      <a:pt x="57820" y="598266"/>
                      <a:pt x="54975" y="592932"/>
                    </a:cubicBezTo>
                    <a:cubicBezTo>
                      <a:pt x="51451" y="586325"/>
                      <a:pt x="46593" y="580489"/>
                      <a:pt x="43069" y="573882"/>
                    </a:cubicBezTo>
                    <a:cubicBezTo>
                      <a:pt x="38936" y="566133"/>
                      <a:pt x="31672" y="545873"/>
                      <a:pt x="28781" y="538163"/>
                    </a:cubicBezTo>
                    <a:cubicBezTo>
                      <a:pt x="27987" y="532607"/>
                      <a:pt x="26575" y="527104"/>
                      <a:pt x="26400" y="521494"/>
                    </a:cubicBezTo>
                    <a:cubicBezTo>
                      <a:pt x="21921" y="378142"/>
                      <a:pt x="44417" y="426555"/>
                      <a:pt x="19256" y="376238"/>
                    </a:cubicBezTo>
                    <a:cubicBezTo>
                      <a:pt x="18462" y="372269"/>
                      <a:pt x="18296" y="368122"/>
                      <a:pt x="16875" y="364332"/>
                    </a:cubicBezTo>
                    <a:cubicBezTo>
                      <a:pt x="15870" y="361652"/>
                      <a:pt x="13118" y="359868"/>
                      <a:pt x="12113" y="357188"/>
                    </a:cubicBezTo>
                    <a:cubicBezTo>
                      <a:pt x="10692" y="353398"/>
                      <a:pt x="11011" y="349122"/>
                      <a:pt x="9731" y="345282"/>
                    </a:cubicBezTo>
                    <a:cubicBezTo>
                      <a:pt x="8608" y="341914"/>
                      <a:pt x="6215" y="339081"/>
                      <a:pt x="4969" y="335757"/>
                    </a:cubicBezTo>
                    <a:cubicBezTo>
                      <a:pt x="3529" y="331918"/>
                      <a:pt x="852" y="317553"/>
                      <a:pt x="206" y="314325"/>
                    </a:cubicBezTo>
                    <a:cubicBezTo>
                      <a:pt x="1000" y="299244"/>
                      <a:pt x="0" y="283961"/>
                      <a:pt x="2588" y="269082"/>
                    </a:cubicBezTo>
                    <a:cubicBezTo>
                      <a:pt x="3268" y="265172"/>
                      <a:pt x="8119" y="263184"/>
                      <a:pt x="9731" y="259557"/>
                    </a:cubicBezTo>
                    <a:cubicBezTo>
                      <a:pt x="18682" y="239416"/>
                      <a:pt x="3197" y="254336"/>
                      <a:pt x="21638" y="240507"/>
                    </a:cubicBezTo>
                    <a:cubicBezTo>
                      <a:pt x="23225" y="237332"/>
                      <a:pt x="24519" y="233992"/>
                      <a:pt x="26400" y="230982"/>
                    </a:cubicBezTo>
                    <a:cubicBezTo>
                      <a:pt x="28503" y="227616"/>
                      <a:pt x="31617" y="224926"/>
                      <a:pt x="33544" y="221457"/>
                    </a:cubicBezTo>
                    <a:cubicBezTo>
                      <a:pt x="35620" y="217720"/>
                      <a:pt x="36230" y="213287"/>
                      <a:pt x="38306" y="209550"/>
                    </a:cubicBezTo>
                    <a:cubicBezTo>
                      <a:pt x="43597" y="200025"/>
                      <a:pt x="46509" y="199231"/>
                      <a:pt x="54975" y="192882"/>
                    </a:cubicBezTo>
                    <a:cubicBezTo>
                      <a:pt x="55769" y="190501"/>
                      <a:pt x="56111" y="187917"/>
                      <a:pt x="57356" y="185738"/>
                    </a:cubicBezTo>
                    <a:cubicBezTo>
                      <a:pt x="59387" y="182183"/>
                      <a:pt x="67747" y="171667"/>
                      <a:pt x="71644" y="169069"/>
                    </a:cubicBezTo>
                    <a:cubicBezTo>
                      <a:pt x="73733" y="167677"/>
                      <a:pt x="76407" y="167482"/>
                      <a:pt x="78788" y="166688"/>
                    </a:cubicBezTo>
                    <a:cubicBezTo>
                      <a:pt x="84464" y="162903"/>
                      <a:pt x="92078" y="157662"/>
                      <a:pt x="97838" y="154782"/>
                    </a:cubicBezTo>
                    <a:cubicBezTo>
                      <a:pt x="100083" y="153660"/>
                      <a:pt x="102687" y="153419"/>
                      <a:pt x="104981" y="152400"/>
                    </a:cubicBezTo>
                    <a:cubicBezTo>
                      <a:pt x="109847" y="150237"/>
                      <a:pt x="114299" y="147168"/>
                      <a:pt x="119269" y="145257"/>
                    </a:cubicBezTo>
                    <a:cubicBezTo>
                      <a:pt x="124663" y="143183"/>
                      <a:pt x="130456" y="142321"/>
                      <a:pt x="135938" y="140494"/>
                    </a:cubicBezTo>
                    <a:cubicBezTo>
                      <a:pt x="139993" y="139142"/>
                      <a:pt x="143710" y="136820"/>
                      <a:pt x="147844" y="135732"/>
                    </a:cubicBezTo>
                    <a:cubicBezTo>
                      <a:pt x="175239" y="128523"/>
                      <a:pt x="178089" y="128931"/>
                      <a:pt x="202613" y="126207"/>
                    </a:cubicBezTo>
                    <a:cubicBezTo>
                      <a:pt x="215313" y="123032"/>
                      <a:pt x="228294" y="120823"/>
                      <a:pt x="240713" y="116682"/>
                    </a:cubicBezTo>
                    <a:cubicBezTo>
                      <a:pt x="243094" y="115888"/>
                      <a:pt x="245611" y="115423"/>
                      <a:pt x="247856" y="114300"/>
                    </a:cubicBezTo>
                    <a:cubicBezTo>
                      <a:pt x="250416" y="113020"/>
                      <a:pt x="252285" y="110443"/>
                      <a:pt x="255000" y="109538"/>
                    </a:cubicBezTo>
                    <a:cubicBezTo>
                      <a:pt x="259581" y="108011"/>
                      <a:pt x="264553" y="108104"/>
                      <a:pt x="269288" y="107157"/>
                    </a:cubicBezTo>
                    <a:cubicBezTo>
                      <a:pt x="272497" y="106515"/>
                      <a:pt x="275613" y="105461"/>
                      <a:pt x="278813" y="104775"/>
                    </a:cubicBezTo>
                    <a:cubicBezTo>
                      <a:pt x="286728" y="103079"/>
                      <a:pt x="294772" y="101976"/>
                      <a:pt x="302625" y="100013"/>
                    </a:cubicBezTo>
                    <a:cubicBezTo>
                      <a:pt x="316834" y="96461"/>
                      <a:pt x="308922" y="98170"/>
                      <a:pt x="326438" y="95250"/>
                    </a:cubicBezTo>
                    <a:cubicBezTo>
                      <a:pt x="332716" y="92739"/>
                      <a:pt x="341932" y="89436"/>
                      <a:pt x="347869" y="85725"/>
                    </a:cubicBezTo>
                    <a:cubicBezTo>
                      <a:pt x="351234" y="83622"/>
                      <a:pt x="353948" y="80551"/>
                      <a:pt x="357394" y="78582"/>
                    </a:cubicBezTo>
                    <a:cubicBezTo>
                      <a:pt x="359573" y="77337"/>
                      <a:pt x="362231" y="77189"/>
                      <a:pt x="364538" y="76200"/>
                    </a:cubicBezTo>
                    <a:cubicBezTo>
                      <a:pt x="367801" y="74802"/>
                      <a:pt x="370800" y="72836"/>
                      <a:pt x="374063" y="71438"/>
                    </a:cubicBezTo>
                    <a:cubicBezTo>
                      <a:pt x="376370" y="70449"/>
                      <a:pt x="378856" y="69938"/>
                      <a:pt x="381206" y="69057"/>
                    </a:cubicBezTo>
                    <a:cubicBezTo>
                      <a:pt x="385209" y="67556"/>
                      <a:pt x="389096" y="65755"/>
                      <a:pt x="393113" y="64294"/>
                    </a:cubicBezTo>
                    <a:cubicBezTo>
                      <a:pt x="397831" y="62578"/>
                      <a:pt x="402638" y="61119"/>
                      <a:pt x="407400" y="59532"/>
                    </a:cubicBezTo>
                    <a:cubicBezTo>
                      <a:pt x="409781" y="58738"/>
                      <a:pt x="412455" y="58542"/>
                      <a:pt x="414544" y="57150"/>
                    </a:cubicBezTo>
                    <a:cubicBezTo>
                      <a:pt x="416925" y="55563"/>
                      <a:pt x="419008" y="53393"/>
                      <a:pt x="421688" y="52388"/>
                    </a:cubicBezTo>
                    <a:cubicBezTo>
                      <a:pt x="425478" y="50967"/>
                      <a:pt x="429689" y="51072"/>
                      <a:pt x="433594" y="50007"/>
                    </a:cubicBezTo>
                    <a:cubicBezTo>
                      <a:pt x="438437" y="48686"/>
                      <a:pt x="442882" y="45698"/>
                      <a:pt x="447881" y="45244"/>
                    </a:cubicBezTo>
                    <a:lnTo>
                      <a:pt x="464550" y="45244"/>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0" name="Freihandform 649"/>
              <p:cNvSpPr/>
              <p:nvPr/>
            </p:nvSpPr>
            <p:spPr bwMode="auto">
              <a:xfrm>
                <a:off x="7980511" y="4787900"/>
                <a:ext cx="860425" cy="608013"/>
              </a:xfrm>
              <a:custGeom>
                <a:avLst/>
                <a:gdLst>
                  <a:gd name="connsiteX0" fmla="*/ 1259681 w 1262307"/>
                  <a:gd name="connsiteY0" fmla="*/ 522547 h 877353"/>
                  <a:gd name="connsiteX1" fmla="*/ 1228725 w 1262307"/>
                  <a:gd name="connsiteY1" fmla="*/ 541597 h 877353"/>
                  <a:gd name="connsiteX2" fmla="*/ 1223963 w 1262307"/>
                  <a:gd name="connsiteY2" fmla="*/ 548741 h 877353"/>
                  <a:gd name="connsiteX3" fmla="*/ 1219200 w 1262307"/>
                  <a:gd name="connsiteY3" fmla="*/ 577316 h 877353"/>
                  <a:gd name="connsiteX4" fmla="*/ 1212056 w 1262307"/>
                  <a:gd name="connsiteY4" fmla="*/ 591603 h 877353"/>
                  <a:gd name="connsiteX5" fmla="*/ 1207294 w 1262307"/>
                  <a:gd name="connsiteY5" fmla="*/ 601128 h 877353"/>
                  <a:gd name="connsiteX6" fmla="*/ 1209675 w 1262307"/>
                  <a:gd name="connsiteY6" fmla="*/ 610653 h 877353"/>
                  <a:gd name="connsiteX7" fmla="*/ 1216819 w 1262307"/>
                  <a:gd name="connsiteY7" fmla="*/ 615416 h 877353"/>
                  <a:gd name="connsiteX8" fmla="*/ 1223963 w 1262307"/>
                  <a:gd name="connsiteY8" fmla="*/ 622560 h 877353"/>
                  <a:gd name="connsiteX9" fmla="*/ 1231106 w 1262307"/>
                  <a:gd name="connsiteY9" fmla="*/ 627322 h 877353"/>
                  <a:gd name="connsiteX10" fmla="*/ 1243013 w 1262307"/>
                  <a:gd name="connsiteY10" fmla="*/ 643991 h 877353"/>
                  <a:gd name="connsiteX11" fmla="*/ 1250156 w 1262307"/>
                  <a:gd name="connsiteY11" fmla="*/ 651135 h 877353"/>
                  <a:gd name="connsiteX12" fmla="*/ 1254919 w 1262307"/>
                  <a:gd name="connsiteY12" fmla="*/ 658278 h 877353"/>
                  <a:gd name="connsiteX13" fmla="*/ 1259681 w 1262307"/>
                  <a:gd name="connsiteY13" fmla="*/ 679710 h 877353"/>
                  <a:gd name="connsiteX14" fmla="*/ 1262063 w 1262307"/>
                  <a:gd name="connsiteY14" fmla="*/ 689235 h 877353"/>
                  <a:gd name="connsiteX15" fmla="*/ 1259681 w 1262307"/>
                  <a:gd name="connsiteY15" fmla="*/ 717810 h 877353"/>
                  <a:gd name="connsiteX16" fmla="*/ 1252538 w 1262307"/>
                  <a:gd name="connsiteY16" fmla="*/ 722572 h 877353"/>
                  <a:gd name="connsiteX17" fmla="*/ 1238250 w 1262307"/>
                  <a:gd name="connsiteY17" fmla="*/ 736860 h 877353"/>
                  <a:gd name="connsiteX18" fmla="*/ 1231106 w 1262307"/>
                  <a:gd name="connsiteY18" fmla="*/ 741622 h 877353"/>
                  <a:gd name="connsiteX19" fmla="*/ 1216819 w 1262307"/>
                  <a:gd name="connsiteY19" fmla="*/ 753528 h 877353"/>
                  <a:gd name="connsiteX20" fmla="*/ 1209675 w 1262307"/>
                  <a:gd name="connsiteY20" fmla="*/ 755910 h 877353"/>
                  <a:gd name="connsiteX21" fmla="*/ 1195388 w 1262307"/>
                  <a:gd name="connsiteY21" fmla="*/ 765435 h 877353"/>
                  <a:gd name="connsiteX22" fmla="*/ 1188244 w 1262307"/>
                  <a:gd name="connsiteY22" fmla="*/ 767816 h 877353"/>
                  <a:gd name="connsiteX23" fmla="*/ 1171575 w 1262307"/>
                  <a:gd name="connsiteY23" fmla="*/ 772578 h 877353"/>
                  <a:gd name="connsiteX24" fmla="*/ 1119188 w 1262307"/>
                  <a:gd name="connsiteY24" fmla="*/ 770197 h 877353"/>
                  <a:gd name="connsiteX25" fmla="*/ 1112044 w 1262307"/>
                  <a:gd name="connsiteY25" fmla="*/ 767816 h 877353"/>
                  <a:gd name="connsiteX26" fmla="*/ 1104900 w 1262307"/>
                  <a:gd name="connsiteY26" fmla="*/ 763053 h 877353"/>
                  <a:gd name="connsiteX27" fmla="*/ 1100138 w 1262307"/>
                  <a:gd name="connsiteY27" fmla="*/ 751147 h 877353"/>
                  <a:gd name="connsiteX28" fmla="*/ 1085850 w 1262307"/>
                  <a:gd name="connsiteY28" fmla="*/ 741622 h 877353"/>
                  <a:gd name="connsiteX29" fmla="*/ 1071563 w 1262307"/>
                  <a:gd name="connsiteY29" fmla="*/ 734478 h 877353"/>
                  <a:gd name="connsiteX30" fmla="*/ 1057275 w 1262307"/>
                  <a:gd name="connsiteY30" fmla="*/ 722572 h 877353"/>
                  <a:gd name="connsiteX31" fmla="*/ 1042988 w 1262307"/>
                  <a:gd name="connsiteY31" fmla="*/ 717810 h 877353"/>
                  <a:gd name="connsiteX32" fmla="*/ 1028700 w 1262307"/>
                  <a:gd name="connsiteY32" fmla="*/ 713047 h 877353"/>
                  <a:gd name="connsiteX33" fmla="*/ 1021556 w 1262307"/>
                  <a:gd name="connsiteY33" fmla="*/ 710666 h 877353"/>
                  <a:gd name="connsiteX34" fmla="*/ 1012031 w 1262307"/>
                  <a:gd name="connsiteY34" fmla="*/ 708285 h 877353"/>
                  <a:gd name="connsiteX35" fmla="*/ 978694 w 1262307"/>
                  <a:gd name="connsiteY35" fmla="*/ 710666 h 877353"/>
                  <a:gd name="connsiteX36" fmla="*/ 971550 w 1262307"/>
                  <a:gd name="connsiteY36" fmla="*/ 715428 h 877353"/>
                  <a:gd name="connsiteX37" fmla="*/ 957263 w 1262307"/>
                  <a:gd name="connsiteY37" fmla="*/ 729716 h 877353"/>
                  <a:gd name="connsiteX38" fmla="*/ 947738 w 1262307"/>
                  <a:gd name="connsiteY38" fmla="*/ 744003 h 877353"/>
                  <a:gd name="connsiteX39" fmla="*/ 938213 w 1262307"/>
                  <a:gd name="connsiteY39" fmla="*/ 763053 h 877353"/>
                  <a:gd name="connsiteX40" fmla="*/ 926306 w 1262307"/>
                  <a:gd name="connsiteY40" fmla="*/ 777341 h 877353"/>
                  <a:gd name="connsiteX41" fmla="*/ 909638 w 1262307"/>
                  <a:gd name="connsiteY41" fmla="*/ 798772 h 877353"/>
                  <a:gd name="connsiteX42" fmla="*/ 900113 w 1262307"/>
                  <a:gd name="connsiteY42" fmla="*/ 820203 h 877353"/>
                  <a:gd name="connsiteX43" fmla="*/ 897731 w 1262307"/>
                  <a:gd name="connsiteY43" fmla="*/ 827347 h 877353"/>
                  <a:gd name="connsiteX44" fmla="*/ 892969 w 1262307"/>
                  <a:gd name="connsiteY44" fmla="*/ 853541 h 877353"/>
                  <a:gd name="connsiteX45" fmla="*/ 885825 w 1262307"/>
                  <a:gd name="connsiteY45" fmla="*/ 867828 h 877353"/>
                  <a:gd name="connsiteX46" fmla="*/ 876300 w 1262307"/>
                  <a:gd name="connsiteY46" fmla="*/ 874972 h 877353"/>
                  <a:gd name="connsiteX47" fmla="*/ 866775 w 1262307"/>
                  <a:gd name="connsiteY47" fmla="*/ 877353 h 877353"/>
                  <a:gd name="connsiteX48" fmla="*/ 833438 w 1262307"/>
                  <a:gd name="connsiteY48" fmla="*/ 874972 h 877353"/>
                  <a:gd name="connsiteX49" fmla="*/ 802481 w 1262307"/>
                  <a:gd name="connsiteY49" fmla="*/ 865447 h 877353"/>
                  <a:gd name="connsiteX50" fmla="*/ 781050 w 1262307"/>
                  <a:gd name="connsiteY50" fmla="*/ 853541 h 877353"/>
                  <a:gd name="connsiteX51" fmla="*/ 762000 w 1262307"/>
                  <a:gd name="connsiteY51" fmla="*/ 846397 h 877353"/>
                  <a:gd name="connsiteX52" fmla="*/ 742950 w 1262307"/>
                  <a:gd name="connsiteY52" fmla="*/ 834491 h 877353"/>
                  <a:gd name="connsiteX53" fmla="*/ 673894 w 1262307"/>
                  <a:gd name="connsiteY53" fmla="*/ 796391 h 877353"/>
                  <a:gd name="connsiteX54" fmla="*/ 645319 w 1262307"/>
                  <a:gd name="connsiteY54" fmla="*/ 774960 h 877353"/>
                  <a:gd name="connsiteX55" fmla="*/ 621506 w 1262307"/>
                  <a:gd name="connsiteY55" fmla="*/ 760672 h 877353"/>
                  <a:gd name="connsiteX56" fmla="*/ 564356 w 1262307"/>
                  <a:gd name="connsiteY56" fmla="*/ 720191 h 877353"/>
                  <a:gd name="connsiteX57" fmla="*/ 542925 w 1262307"/>
                  <a:gd name="connsiteY57" fmla="*/ 708285 h 877353"/>
                  <a:gd name="connsiteX58" fmla="*/ 528638 w 1262307"/>
                  <a:gd name="connsiteY58" fmla="*/ 693997 h 877353"/>
                  <a:gd name="connsiteX59" fmla="*/ 473869 w 1262307"/>
                  <a:gd name="connsiteY59" fmla="*/ 655897 h 877353"/>
                  <a:gd name="connsiteX60" fmla="*/ 445294 w 1262307"/>
                  <a:gd name="connsiteY60" fmla="*/ 627322 h 877353"/>
                  <a:gd name="connsiteX61" fmla="*/ 431006 w 1262307"/>
                  <a:gd name="connsiteY61" fmla="*/ 613035 h 877353"/>
                  <a:gd name="connsiteX62" fmla="*/ 416719 w 1262307"/>
                  <a:gd name="connsiteY62" fmla="*/ 601128 h 877353"/>
                  <a:gd name="connsiteX63" fmla="*/ 392906 w 1262307"/>
                  <a:gd name="connsiteY63" fmla="*/ 572553 h 877353"/>
                  <a:gd name="connsiteX64" fmla="*/ 381000 w 1262307"/>
                  <a:gd name="connsiteY64" fmla="*/ 558266 h 877353"/>
                  <a:gd name="connsiteX65" fmla="*/ 373856 w 1262307"/>
                  <a:gd name="connsiteY65" fmla="*/ 548741 h 877353"/>
                  <a:gd name="connsiteX66" fmla="*/ 366713 w 1262307"/>
                  <a:gd name="connsiteY66" fmla="*/ 541597 h 877353"/>
                  <a:gd name="connsiteX67" fmla="*/ 361950 w 1262307"/>
                  <a:gd name="connsiteY67" fmla="*/ 532072 h 877353"/>
                  <a:gd name="connsiteX68" fmla="*/ 345281 w 1262307"/>
                  <a:gd name="connsiteY68" fmla="*/ 515403 h 877353"/>
                  <a:gd name="connsiteX69" fmla="*/ 326231 w 1262307"/>
                  <a:gd name="connsiteY69" fmla="*/ 489210 h 877353"/>
                  <a:gd name="connsiteX70" fmla="*/ 314325 w 1262307"/>
                  <a:gd name="connsiteY70" fmla="*/ 474922 h 877353"/>
                  <a:gd name="connsiteX71" fmla="*/ 300038 w 1262307"/>
                  <a:gd name="connsiteY71" fmla="*/ 455872 h 877353"/>
                  <a:gd name="connsiteX72" fmla="*/ 290513 w 1262307"/>
                  <a:gd name="connsiteY72" fmla="*/ 448728 h 877353"/>
                  <a:gd name="connsiteX73" fmla="*/ 283369 w 1262307"/>
                  <a:gd name="connsiteY73" fmla="*/ 439203 h 877353"/>
                  <a:gd name="connsiteX74" fmla="*/ 273844 w 1262307"/>
                  <a:gd name="connsiteY74" fmla="*/ 429678 h 877353"/>
                  <a:gd name="connsiteX75" fmla="*/ 264319 w 1262307"/>
                  <a:gd name="connsiteY75" fmla="*/ 415391 h 877353"/>
                  <a:gd name="connsiteX76" fmla="*/ 254794 w 1262307"/>
                  <a:gd name="connsiteY76" fmla="*/ 408247 h 877353"/>
                  <a:gd name="connsiteX77" fmla="*/ 245269 w 1262307"/>
                  <a:gd name="connsiteY77" fmla="*/ 398722 h 877353"/>
                  <a:gd name="connsiteX78" fmla="*/ 230981 w 1262307"/>
                  <a:gd name="connsiteY78" fmla="*/ 386816 h 877353"/>
                  <a:gd name="connsiteX79" fmla="*/ 214313 w 1262307"/>
                  <a:gd name="connsiteY79" fmla="*/ 370147 h 877353"/>
                  <a:gd name="connsiteX80" fmla="*/ 200025 w 1262307"/>
                  <a:gd name="connsiteY80" fmla="*/ 360622 h 877353"/>
                  <a:gd name="connsiteX81" fmla="*/ 180975 w 1262307"/>
                  <a:gd name="connsiteY81" fmla="*/ 341572 h 877353"/>
                  <a:gd name="connsiteX82" fmla="*/ 164306 w 1262307"/>
                  <a:gd name="connsiteY82" fmla="*/ 327285 h 877353"/>
                  <a:gd name="connsiteX83" fmla="*/ 154781 w 1262307"/>
                  <a:gd name="connsiteY83" fmla="*/ 320141 h 877353"/>
                  <a:gd name="connsiteX84" fmla="*/ 147638 w 1262307"/>
                  <a:gd name="connsiteY84" fmla="*/ 315378 h 877353"/>
                  <a:gd name="connsiteX85" fmla="*/ 138113 w 1262307"/>
                  <a:gd name="connsiteY85" fmla="*/ 305853 h 877353"/>
                  <a:gd name="connsiteX86" fmla="*/ 114300 w 1262307"/>
                  <a:gd name="connsiteY86" fmla="*/ 286803 h 877353"/>
                  <a:gd name="connsiteX87" fmla="*/ 104775 w 1262307"/>
                  <a:gd name="connsiteY87" fmla="*/ 272516 h 877353"/>
                  <a:gd name="connsiteX88" fmla="*/ 95250 w 1262307"/>
                  <a:gd name="connsiteY88" fmla="*/ 265372 h 877353"/>
                  <a:gd name="connsiteX89" fmla="*/ 88106 w 1262307"/>
                  <a:gd name="connsiteY89" fmla="*/ 255847 h 877353"/>
                  <a:gd name="connsiteX90" fmla="*/ 78581 w 1262307"/>
                  <a:gd name="connsiteY90" fmla="*/ 246322 h 877353"/>
                  <a:gd name="connsiteX91" fmla="*/ 71438 w 1262307"/>
                  <a:gd name="connsiteY91" fmla="*/ 234416 h 877353"/>
                  <a:gd name="connsiteX92" fmla="*/ 61913 w 1262307"/>
                  <a:gd name="connsiteY92" fmla="*/ 224891 h 877353"/>
                  <a:gd name="connsiteX93" fmla="*/ 57150 w 1262307"/>
                  <a:gd name="connsiteY93" fmla="*/ 215366 h 877353"/>
                  <a:gd name="connsiteX94" fmla="*/ 50006 w 1262307"/>
                  <a:gd name="connsiteY94" fmla="*/ 203460 h 877353"/>
                  <a:gd name="connsiteX95" fmla="*/ 45244 w 1262307"/>
                  <a:gd name="connsiteY95" fmla="*/ 193935 h 877353"/>
                  <a:gd name="connsiteX96" fmla="*/ 28575 w 1262307"/>
                  <a:gd name="connsiteY96" fmla="*/ 172503 h 877353"/>
                  <a:gd name="connsiteX97" fmla="*/ 16669 w 1262307"/>
                  <a:gd name="connsiteY97" fmla="*/ 141547 h 877353"/>
                  <a:gd name="connsiteX98" fmla="*/ 11906 w 1262307"/>
                  <a:gd name="connsiteY98" fmla="*/ 129641 h 877353"/>
                  <a:gd name="connsiteX99" fmla="*/ 7144 w 1262307"/>
                  <a:gd name="connsiteY99" fmla="*/ 117735 h 877353"/>
                  <a:gd name="connsiteX100" fmla="*/ 0 w 1262307"/>
                  <a:gd name="connsiteY100" fmla="*/ 108210 h 877353"/>
                  <a:gd name="connsiteX101" fmla="*/ 2381 w 1262307"/>
                  <a:gd name="connsiteY101" fmla="*/ 86778 h 877353"/>
                  <a:gd name="connsiteX102" fmla="*/ 9525 w 1262307"/>
                  <a:gd name="connsiteY102" fmla="*/ 79635 h 877353"/>
                  <a:gd name="connsiteX103" fmla="*/ 16669 w 1262307"/>
                  <a:gd name="connsiteY103" fmla="*/ 70110 h 877353"/>
                  <a:gd name="connsiteX104" fmla="*/ 26194 w 1262307"/>
                  <a:gd name="connsiteY104" fmla="*/ 55822 h 877353"/>
                  <a:gd name="connsiteX105" fmla="*/ 30956 w 1262307"/>
                  <a:gd name="connsiteY105" fmla="*/ 46297 h 877353"/>
                  <a:gd name="connsiteX106" fmla="*/ 38100 w 1262307"/>
                  <a:gd name="connsiteY106" fmla="*/ 41535 h 877353"/>
                  <a:gd name="connsiteX107" fmla="*/ 54769 w 1262307"/>
                  <a:gd name="connsiteY107" fmla="*/ 29628 h 877353"/>
                  <a:gd name="connsiteX108" fmla="*/ 76200 w 1262307"/>
                  <a:gd name="connsiteY108" fmla="*/ 20103 h 877353"/>
                  <a:gd name="connsiteX109" fmla="*/ 95250 w 1262307"/>
                  <a:gd name="connsiteY109" fmla="*/ 12960 h 877353"/>
                  <a:gd name="connsiteX110" fmla="*/ 119063 w 1262307"/>
                  <a:gd name="connsiteY110" fmla="*/ 10578 h 877353"/>
                  <a:gd name="connsiteX111" fmla="*/ 166688 w 1262307"/>
                  <a:gd name="connsiteY111" fmla="*/ 3435 h 877353"/>
                  <a:gd name="connsiteX112" fmla="*/ 233363 w 1262307"/>
                  <a:gd name="connsiteY112" fmla="*/ 5816 h 877353"/>
                  <a:gd name="connsiteX113" fmla="*/ 242888 w 1262307"/>
                  <a:gd name="connsiteY113" fmla="*/ 8197 h 877353"/>
                  <a:gd name="connsiteX114" fmla="*/ 259556 w 1262307"/>
                  <a:gd name="connsiteY114" fmla="*/ 10578 h 877353"/>
                  <a:gd name="connsiteX115" fmla="*/ 285750 w 1262307"/>
                  <a:gd name="connsiteY115" fmla="*/ 8197 h 87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62307" h="877353">
                    <a:moveTo>
                      <a:pt x="1259681" y="522547"/>
                    </a:moveTo>
                    <a:cubicBezTo>
                      <a:pt x="1233415" y="538307"/>
                      <a:pt x="1243571" y="531701"/>
                      <a:pt x="1228725" y="541597"/>
                    </a:cubicBezTo>
                    <a:cubicBezTo>
                      <a:pt x="1227138" y="543978"/>
                      <a:pt x="1225243" y="546181"/>
                      <a:pt x="1223963" y="548741"/>
                    </a:cubicBezTo>
                    <a:cubicBezTo>
                      <a:pt x="1219774" y="557119"/>
                      <a:pt x="1220522" y="569381"/>
                      <a:pt x="1219200" y="577316"/>
                    </a:cubicBezTo>
                    <a:cubicBezTo>
                      <a:pt x="1217916" y="585024"/>
                      <a:pt x="1215930" y="584824"/>
                      <a:pt x="1212056" y="591603"/>
                    </a:cubicBezTo>
                    <a:cubicBezTo>
                      <a:pt x="1210295" y="594685"/>
                      <a:pt x="1208881" y="597953"/>
                      <a:pt x="1207294" y="601128"/>
                    </a:cubicBezTo>
                    <a:cubicBezTo>
                      <a:pt x="1208088" y="604303"/>
                      <a:pt x="1207860" y="607930"/>
                      <a:pt x="1209675" y="610653"/>
                    </a:cubicBezTo>
                    <a:cubicBezTo>
                      <a:pt x="1211263" y="613034"/>
                      <a:pt x="1214620" y="613584"/>
                      <a:pt x="1216819" y="615416"/>
                    </a:cubicBezTo>
                    <a:cubicBezTo>
                      <a:pt x="1219406" y="617572"/>
                      <a:pt x="1221376" y="620404"/>
                      <a:pt x="1223963" y="622560"/>
                    </a:cubicBezTo>
                    <a:cubicBezTo>
                      <a:pt x="1226161" y="624392"/>
                      <a:pt x="1228908" y="625490"/>
                      <a:pt x="1231106" y="627322"/>
                    </a:cubicBezTo>
                    <a:cubicBezTo>
                      <a:pt x="1244215" y="638247"/>
                      <a:pt x="1233102" y="630115"/>
                      <a:pt x="1243013" y="643991"/>
                    </a:cubicBezTo>
                    <a:cubicBezTo>
                      <a:pt x="1244970" y="646731"/>
                      <a:pt x="1248000" y="648548"/>
                      <a:pt x="1250156" y="651135"/>
                    </a:cubicBezTo>
                    <a:cubicBezTo>
                      <a:pt x="1251988" y="653333"/>
                      <a:pt x="1253331" y="655897"/>
                      <a:pt x="1254919" y="658278"/>
                    </a:cubicBezTo>
                    <a:cubicBezTo>
                      <a:pt x="1260735" y="681544"/>
                      <a:pt x="1253624" y="652456"/>
                      <a:pt x="1259681" y="679710"/>
                    </a:cubicBezTo>
                    <a:cubicBezTo>
                      <a:pt x="1260391" y="682905"/>
                      <a:pt x="1261269" y="686060"/>
                      <a:pt x="1262063" y="689235"/>
                    </a:cubicBezTo>
                    <a:cubicBezTo>
                      <a:pt x="1261269" y="698760"/>
                      <a:pt x="1262307" y="708620"/>
                      <a:pt x="1259681" y="717810"/>
                    </a:cubicBezTo>
                    <a:cubicBezTo>
                      <a:pt x="1258895" y="720561"/>
                      <a:pt x="1254677" y="720671"/>
                      <a:pt x="1252538" y="722572"/>
                    </a:cubicBezTo>
                    <a:cubicBezTo>
                      <a:pt x="1247504" y="727047"/>
                      <a:pt x="1243854" y="733124"/>
                      <a:pt x="1238250" y="736860"/>
                    </a:cubicBezTo>
                    <a:cubicBezTo>
                      <a:pt x="1235869" y="738447"/>
                      <a:pt x="1233305" y="739790"/>
                      <a:pt x="1231106" y="741622"/>
                    </a:cubicBezTo>
                    <a:cubicBezTo>
                      <a:pt x="1223201" y="748210"/>
                      <a:pt x="1225693" y="749091"/>
                      <a:pt x="1216819" y="753528"/>
                    </a:cubicBezTo>
                    <a:cubicBezTo>
                      <a:pt x="1214574" y="754651"/>
                      <a:pt x="1211869" y="754691"/>
                      <a:pt x="1209675" y="755910"/>
                    </a:cubicBezTo>
                    <a:cubicBezTo>
                      <a:pt x="1204672" y="758690"/>
                      <a:pt x="1200818" y="763625"/>
                      <a:pt x="1195388" y="765435"/>
                    </a:cubicBezTo>
                    <a:cubicBezTo>
                      <a:pt x="1193007" y="766229"/>
                      <a:pt x="1190658" y="767126"/>
                      <a:pt x="1188244" y="767816"/>
                    </a:cubicBezTo>
                    <a:cubicBezTo>
                      <a:pt x="1167313" y="773795"/>
                      <a:pt x="1188704" y="766869"/>
                      <a:pt x="1171575" y="772578"/>
                    </a:cubicBezTo>
                    <a:cubicBezTo>
                      <a:pt x="1154113" y="771784"/>
                      <a:pt x="1136613" y="771591"/>
                      <a:pt x="1119188" y="770197"/>
                    </a:cubicBezTo>
                    <a:cubicBezTo>
                      <a:pt x="1116686" y="769997"/>
                      <a:pt x="1114289" y="768939"/>
                      <a:pt x="1112044" y="767816"/>
                    </a:cubicBezTo>
                    <a:cubicBezTo>
                      <a:pt x="1109484" y="766536"/>
                      <a:pt x="1107281" y="764641"/>
                      <a:pt x="1104900" y="763053"/>
                    </a:cubicBezTo>
                    <a:cubicBezTo>
                      <a:pt x="1103313" y="759084"/>
                      <a:pt x="1102978" y="754342"/>
                      <a:pt x="1100138" y="751147"/>
                    </a:cubicBezTo>
                    <a:cubicBezTo>
                      <a:pt x="1096335" y="746869"/>
                      <a:pt x="1090613" y="744797"/>
                      <a:pt x="1085850" y="741622"/>
                    </a:cubicBezTo>
                    <a:cubicBezTo>
                      <a:pt x="1076619" y="735468"/>
                      <a:pt x="1081420" y="737765"/>
                      <a:pt x="1071563" y="734478"/>
                    </a:cubicBezTo>
                    <a:cubicBezTo>
                      <a:pt x="1067078" y="729994"/>
                      <a:pt x="1063241" y="725223"/>
                      <a:pt x="1057275" y="722572"/>
                    </a:cubicBezTo>
                    <a:cubicBezTo>
                      <a:pt x="1052688" y="720533"/>
                      <a:pt x="1047750" y="719397"/>
                      <a:pt x="1042988" y="717810"/>
                    </a:cubicBezTo>
                    <a:lnTo>
                      <a:pt x="1028700" y="713047"/>
                    </a:lnTo>
                    <a:cubicBezTo>
                      <a:pt x="1026319" y="712253"/>
                      <a:pt x="1023991" y="711275"/>
                      <a:pt x="1021556" y="710666"/>
                    </a:cubicBezTo>
                    <a:lnTo>
                      <a:pt x="1012031" y="708285"/>
                    </a:lnTo>
                    <a:cubicBezTo>
                      <a:pt x="1000919" y="709079"/>
                      <a:pt x="989665" y="708730"/>
                      <a:pt x="978694" y="710666"/>
                    </a:cubicBezTo>
                    <a:cubicBezTo>
                      <a:pt x="975876" y="711163"/>
                      <a:pt x="973689" y="713527"/>
                      <a:pt x="971550" y="715428"/>
                    </a:cubicBezTo>
                    <a:cubicBezTo>
                      <a:pt x="966516" y="719903"/>
                      <a:pt x="960999" y="724112"/>
                      <a:pt x="957263" y="729716"/>
                    </a:cubicBezTo>
                    <a:cubicBezTo>
                      <a:pt x="954088" y="734478"/>
                      <a:pt x="950298" y="738884"/>
                      <a:pt x="947738" y="744003"/>
                    </a:cubicBezTo>
                    <a:cubicBezTo>
                      <a:pt x="944563" y="750353"/>
                      <a:pt x="943233" y="758033"/>
                      <a:pt x="938213" y="763053"/>
                    </a:cubicBezTo>
                    <a:cubicBezTo>
                      <a:pt x="917352" y="783914"/>
                      <a:pt x="942875" y="757457"/>
                      <a:pt x="926306" y="777341"/>
                    </a:cubicBezTo>
                    <a:cubicBezTo>
                      <a:pt x="919459" y="785558"/>
                      <a:pt x="913649" y="786739"/>
                      <a:pt x="909638" y="798772"/>
                    </a:cubicBezTo>
                    <a:cubicBezTo>
                      <a:pt x="897351" y="835629"/>
                      <a:pt x="911432" y="797566"/>
                      <a:pt x="900113" y="820203"/>
                    </a:cubicBezTo>
                    <a:cubicBezTo>
                      <a:pt x="898990" y="822448"/>
                      <a:pt x="898340" y="824912"/>
                      <a:pt x="897731" y="827347"/>
                    </a:cubicBezTo>
                    <a:cubicBezTo>
                      <a:pt x="893405" y="844649"/>
                      <a:pt x="897206" y="834472"/>
                      <a:pt x="892969" y="853541"/>
                    </a:cubicBezTo>
                    <a:cubicBezTo>
                      <a:pt x="891862" y="858523"/>
                      <a:pt x="889496" y="864157"/>
                      <a:pt x="885825" y="867828"/>
                    </a:cubicBezTo>
                    <a:cubicBezTo>
                      <a:pt x="883019" y="870634"/>
                      <a:pt x="879850" y="873197"/>
                      <a:pt x="876300" y="874972"/>
                    </a:cubicBezTo>
                    <a:cubicBezTo>
                      <a:pt x="873373" y="876436"/>
                      <a:pt x="869950" y="876559"/>
                      <a:pt x="866775" y="877353"/>
                    </a:cubicBezTo>
                    <a:cubicBezTo>
                      <a:pt x="855663" y="876559"/>
                      <a:pt x="844467" y="876547"/>
                      <a:pt x="833438" y="874972"/>
                    </a:cubicBezTo>
                    <a:cubicBezTo>
                      <a:pt x="830792" y="874594"/>
                      <a:pt x="805875" y="867031"/>
                      <a:pt x="802481" y="865447"/>
                    </a:cubicBezTo>
                    <a:cubicBezTo>
                      <a:pt x="795076" y="861991"/>
                      <a:pt x="788444" y="857021"/>
                      <a:pt x="781050" y="853541"/>
                    </a:cubicBezTo>
                    <a:cubicBezTo>
                      <a:pt x="774914" y="850653"/>
                      <a:pt x="768066" y="849430"/>
                      <a:pt x="762000" y="846397"/>
                    </a:cubicBezTo>
                    <a:cubicBezTo>
                      <a:pt x="755302" y="843048"/>
                      <a:pt x="749496" y="838128"/>
                      <a:pt x="742950" y="834491"/>
                    </a:cubicBezTo>
                    <a:cubicBezTo>
                      <a:pt x="722991" y="823403"/>
                      <a:pt x="694138" y="810193"/>
                      <a:pt x="673894" y="796391"/>
                    </a:cubicBezTo>
                    <a:cubicBezTo>
                      <a:pt x="664057" y="789684"/>
                      <a:pt x="655156" y="781667"/>
                      <a:pt x="645319" y="774960"/>
                    </a:cubicBezTo>
                    <a:cubicBezTo>
                      <a:pt x="637671" y="769745"/>
                      <a:pt x="629154" y="765887"/>
                      <a:pt x="621506" y="760672"/>
                    </a:cubicBezTo>
                    <a:cubicBezTo>
                      <a:pt x="573155" y="727705"/>
                      <a:pt x="613047" y="750333"/>
                      <a:pt x="564356" y="720191"/>
                    </a:cubicBezTo>
                    <a:cubicBezTo>
                      <a:pt x="557408" y="715890"/>
                      <a:pt x="549515" y="713118"/>
                      <a:pt x="542925" y="708285"/>
                    </a:cubicBezTo>
                    <a:cubicBezTo>
                      <a:pt x="537494" y="704302"/>
                      <a:pt x="533934" y="698158"/>
                      <a:pt x="528638" y="693997"/>
                    </a:cubicBezTo>
                    <a:cubicBezTo>
                      <a:pt x="499740" y="671291"/>
                      <a:pt x="510358" y="692386"/>
                      <a:pt x="473869" y="655897"/>
                    </a:cubicBezTo>
                    <a:lnTo>
                      <a:pt x="445294" y="627322"/>
                    </a:lnTo>
                    <a:cubicBezTo>
                      <a:pt x="440531" y="622560"/>
                      <a:pt x="436180" y="617347"/>
                      <a:pt x="431006" y="613035"/>
                    </a:cubicBezTo>
                    <a:cubicBezTo>
                      <a:pt x="426244" y="609066"/>
                      <a:pt x="421289" y="605317"/>
                      <a:pt x="416719" y="601128"/>
                    </a:cubicBezTo>
                    <a:cubicBezTo>
                      <a:pt x="395804" y="581956"/>
                      <a:pt x="408359" y="593157"/>
                      <a:pt x="392906" y="572553"/>
                    </a:cubicBezTo>
                    <a:cubicBezTo>
                      <a:pt x="389187" y="567594"/>
                      <a:pt x="384873" y="563107"/>
                      <a:pt x="381000" y="558266"/>
                    </a:cubicBezTo>
                    <a:cubicBezTo>
                      <a:pt x="378521" y="555167"/>
                      <a:pt x="376439" y="551754"/>
                      <a:pt x="373856" y="548741"/>
                    </a:cubicBezTo>
                    <a:cubicBezTo>
                      <a:pt x="371665" y="546184"/>
                      <a:pt x="368670" y="544337"/>
                      <a:pt x="366713" y="541597"/>
                    </a:cubicBezTo>
                    <a:cubicBezTo>
                      <a:pt x="364650" y="538708"/>
                      <a:pt x="363831" y="535082"/>
                      <a:pt x="361950" y="532072"/>
                    </a:cubicBezTo>
                    <a:cubicBezTo>
                      <a:pt x="355413" y="521613"/>
                      <a:pt x="354993" y="522687"/>
                      <a:pt x="345281" y="515403"/>
                    </a:cubicBezTo>
                    <a:cubicBezTo>
                      <a:pt x="327179" y="479199"/>
                      <a:pt x="345238" y="508217"/>
                      <a:pt x="326231" y="489210"/>
                    </a:cubicBezTo>
                    <a:cubicBezTo>
                      <a:pt x="321847" y="484826"/>
                      <a:pt x="318155" y="479797"/>
                      <a:pt x="314325" y="474922"/>
                    </a:cubicBezTo>
                    <a:cubicBezTo>
                      <a:pt x="309421" y="468681"/>
                      <a:pt x="306388" y="460635"/>
                      <a:pt x="300038" y="455872"/>
                    </a:cubicBezTo>
                    <a:cubicBezTo>
                      <a:pt x="296863" y="453491"/>
                      <a:pt x="293319" y="451534"/>
                      <a:pt x="290513" y="448728"/>
                    </a:cubicBezTo>
                    <a:cubicBezTo>
                      <a:pt x="287707" y="445922"/>
                      <a:pt x="285982" y="442190"/>
                      <a:pt x="283369" y="439203"/>
                    </a:cubicBezTo>
                    <a:cubicBezTo>
                      <a:pt x="280412" y="435824"/>
                      <a:pt x="276649" y="433184"/>
                      <a:pt x="273844" y="429678"/>
                    </a:cubicBezTo>
                    <a:cubicBezTo>
                      <a:pt x="270268" y="425209"/>
                      <a:pt x="268122" y="419669"/>
                      <a:pt x="264319" y="415391"/>
                    </a:cubicBezTo>
                    <a:cubicBezTo>
                      <a:pt x="261682" y="412425"/>
                      <a:pt x="257781" y="410860"/>
                      <a:pt x="254794" y="408247"/>
                    </a:cubicBezTo>
                    <a:cubicBezTo>
                      <a:pt x="251415" y="405290"/>
                      <a:pt x="248607" y="401726"/>
                      <a:pt x="245269" y="398722"/>
                    </a:cubicBezTo>
                    <a:cubicBezTo>
                      <a:pt x="240661" y="394575"/>
                      <a:pt x="235536" y="391021"/>
                      <a:pt x="230981" y="386816"/>
                    </a:cubicBezTo>
                    <a:cubicBezTo>
                      <a:pt x="225207" y="381486"/>
                      <a:pt x="220851" y="374506"/>
                      <a:pt x="214313" y="370147"/>
                    </a:cubicBezTo>
                    <a:cubicBezTo>
                      <a:pt x="209550" y="366972"/>
                      <a:pt x="204371" y="364347"/>
                      <a:pt x="200025" y="360622"/>
                    </a:cubicBezTo>
                    <a:cubicBezTo>
                      <a:pt x="193207" y="354778"/>
                      <a:pt x="188447" y="346553"/>
                      <a:pt x="180975" y="341572"/>
                    </a:cubicBezTo>
                    <a:cubicBezTo>
                      <a:pt x="165681" y="331377"/>
                      <a:pt x="182780" y="343450"/>
                      <a:pt x="164306" y="327285"/>
                    </a:cubicBezTo>
                    <a:cubicBezTo>
                      <a:pt x="161319" y="324672"/>
                      <a:pt x="158010" y="322448"/>
                      <a:pt x="154781" y="320141"/>
                    </a:cubicBezTo>
                    <a:cubicBezTo>
                      <a:pt x="152452" y="318477"/>
                      <a:pt x="149811" y="317241"/>
                      <a:pt x="147638" y="315378"/>
                    </a:cubicBezTo>
                    <a:cubicBezTo>
                      <a:pt x="144229" y="312456"/>
                      <a:pt x="141619" y="308658"/>
                      <a:pt x="138113" y="305853"/>
                    </a:cubicBezTo>
                    <a:cubicBezTo>
                      <a:pt x="124360" y="294850"/>
                      <a:pt x="124522" y="299581"/>
                      <a:pt x="114300" y="286803"/>
                    </a:cubicBezTo>
                    <a:cubicBezTo>
                      <a:pt x="110724" y="282334"/>
                      <a:pt x="108578" y="276794"/>
                      <a:pt x="104775" y="272516"/>
                    </a:cubicBezTo>
                    <a:cubicBezTo>
                      <a:pt x="102138" y="269550"/>
                      <a:pt x="98056" y="268178"/>
                      <a:pt x="95250" y="265372"/>
                    </a:cubicBezTo>
                    <a:cubicBezTo>
                      <a:pt x="92444" y="262566"/>
                      <a:pt x="90719" y="258834"/>
                      <a:pt x="88106" y="255847"/>
                    </a:cubicBezTo>
                    <a:cubicBezTo>
                      <a:pt x="85149" y="252468"/>
                      <a:pt x="81338" y="249866"/>
                      <a:pt x="78581" y="246322"/>
                    </a:cubicBezTo>
                    <a:cubicBezTo>
                      <a:pt x="75740" y="242669"/>
                      <a:pt x="74279" y="238069"/>
                      <a:pt x="71438" y="234416"/>
                    </a:cubicBezTo>
                    <a:cubicBezTo>
                      <a:pt x="68681" y="230872"/>
                      <a:pt x="64607" y="228483"/>
                      <a:pt x="61913" y="224891"/>
                    </a:cubicBezTo>
                    <a:cubicBezTo>
                      <a:pt x="59783" y="222051"/>
                      <a:pt x="58874" y="218469"/>
                      <a:pt x="57150" y="215366"/>
                    </a:cubicBezTo>
                    <a:cubicBezTo>
                      <a:pt x="54902" y="211320"/>
                      <a:pt x="52254" y="207506"/>
                      <a:pt x="50006" y="203460"/>
                    </a:cubicBezTo>
                    <a:cubicBezTo>
                      <a:pt x="48282" y="200357"/>
                      <a:pt x="47374" y="196775"/>
                      <a:pt x="45244" y="193935"/>
                    </a:cubicBezTo>
                    <a:cubicBezTo>
                      <a:pt x="33628" y="178446"/>
                      <a:pt x="36811" y="191034"/>
                      <a:pt x="28575" y="172503"/>
                    </a:cubicBezTo>
                    <a:cubicBezTo>
                      <a:pt x="24085" y="162400"/>
                      <a:pt x="20676" y="151851"/>
                      <a:pt x="16669" y="141547"/>
                    </a:cubicBezTo>
                    <a:cubicBezTo>
                      <a:pt x="15120" y="137563"/>
                      <a:pt x="13494" y="133610"/>
                      <a:pt x="11906" y="129641"/>
                    </a:cubicBezTo>
                    <a:cubicBezTo>
                      <a:pt x="10319" y="125672"/>
                      <a:pt x="9709" y="121154"/>
                      <a:pt x="7144" y="117735"/>
                    </a:cubicBezTo>
                    <a:lnTo>
                      <a:pt x="0" y="108210"/>
                    </a:lnTo>
                    <a:cubicBezTo>
                      <a:pt x="794" y="101066"/>
                      <a:pt x="108" y="93597"/>
                      <a:pt x="2381" y="86778"/>
                    </a:cubicBezTo>
                    <a:cubicBezTo>
                      <a:pt x="3446" y="83583"/>
                      <a:pt x="7333" y="82192"/>
                      <a:pt x="9525" y="79635"/>
                    </a:cubicBezTo>
                    <a:cubicBezTo>
                      <a:pt x="12108" y="76622"/>
                      <a:pt x="14288" y="73285"/>
                      <a:pt x="16669" y="70110"/>
                    </a:cubicBezTo>
                    <a:cubicBezTo>
                      <a:pt x="21777" y="54785"/>
                      <a:pt x="15046" y="71430"/>
                      <a:pt x="26194" y="55822"/>
                    </a:cubicBezTo>
                    <a:cubicBezTo>
                      <a:pt x="28257" y="52933"/>
                      <a:pt x="28684" y="49024"/>
                      <a:pt x="30956" y="46297"/>
                    </a:cubicBezTo>
                    <a:cubicBezTo>
                      <a:pt x="32788" y="44098"/>
                      <a:pt x="35901" y="43367"/>
                      <a:pt x="38100" y="41535"/>
                    </a:cubicBezTo>
                    <a:cubicBezTo>
                      <a:pt x="55926" y="26681"/>
                      <a:pt x="33618" y="41378"/>
                      <a:pt x="54769" y="29628"/>
                    </a:cubicBezTo>
                    <a:cubicBezTo>
                      <a:pt x="79846" y="15696"/>
                      <a:pt x="54856" y="27218"/>
                      <a:pt x="76200" y="20103"/>
                    </a:cubicBezTo>
                    <a:cubicBezTo>
                      <a:pt x="82634" y="17958"/>
                      <a:pt x="88630" y="14431"/>
                      <a:pt x="95250" y="12960"/>
                    </a:cubicBezTo>
                    <a:cubicBezTo>
                      <a:pt x="103037" y="11230"/>
                      <a:pt x="111166" y="11706"/>
                      <a:pt x="119063" y="10578"/>
                    </a:cubicBezTo>
                    <a:cubicBezTo>
                      <a:pt x="193105" y="0"/>
                      <a:pt x="103407" y="10465"/>
                      <a:pt x="166688" y="3435"/>
                    </a:cubicBezTo>
                    <a:cubicBezTo>
                      <a:pt x="188913" y="4229"/>
                      <a:pt x="211167" y="4429"/>
                      <a:pt x="233363" y="5816"/>
                    </a:cubicBezTo>
                    <a:cubicBezTo>
                      <a:pt x="236629" y="6020"/>
                      <a:pt x="239668" y="7612"/>
                      <a:pt x="242888" y="8197"/>
                    </a:cubicBezTo>
                    <a:cubicBezTo>
                      <a:pt x="248410" y="9201"/>
                      <a:pt x="254000" y="9784"/>
                      <a:pt x="259556" y="10578"/>
                    </a:cubicBezTo>
                    <a:lnTo>
                      <a:pt x="285750" y="8197"/>
                    </a:lnTo>
                  </a:path>
                </a:pathLst>
              </a:cu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51" name="Freihandform 650"/>
              <p:cNvSpPr/>
              <p:nvPr/>
            </p:nvSpPr>
            <p:spPr bwMode="auto">
              <a:xfrm>
                <a:off x="8078936" y="4457700"/>
                <a:ext cx="1030287" cy="709613"/>
              </a:xfrm>
              <a:custGeom>
                <a:avLst/>
                <a:gdLst>
                  <a:gd name="connsiteX0" fmla="*/ 926306 w 1504950"/>
                  <a:gd name="connsiteY0" fmla="*/ 50110 h 1024652"/>
                  <a:gd name="connsiteX1" fmla="*/ 935831 w 1504950"/>
                  <a:gd name="connsiteY1" fmla="*/ 62017 h 1024652"/>
                  <a:gd name="connsiteX2" fmla="*/ 945356 w 1504950"/>
                  <a:gd name="connsiteY2" fmla="*/ 83448 h 1024652"/>
                  <a:gd name="connsiteX3" fmla="*/ 952500 w 1504950"/>
                  <a:gd name="connsiteY3" fmla="*/ 88210 h 1024652"/>
                  <a:gd name="connsiteX4" fmla="*/ 962025 w 1504950"/>
                  <a:gd name="connsiteY4" fmla="*/ 90592 h 1024652"/>
                  <a:gd name="connsiteX5" fmla="*/ 969168 w 1504950"/>
                  <a:gd name="connsiteY5" fmla="*/ 92973 h 1024652"/>
                  <a:gd name="connsiteX6" fmla="*/ 978693 w 1504950"/>
                  <a:gd name="connsiteY6" fmla="*/ 100117 h 1024652"/>
                  <a:gd name="connsiteX7" fmla="*/ 985837 w 1504950"/>
                  <a:gd name="connsiteY7" fmla="*/ 107260 h 1024652"/>
                  <a:gd name="connsiteX8" fmla="*/ 1000125 w 1504950"/>
                  <a:gd name="connsiteY8" fmla="*/ 116785 h 1024652"/>
                  <a:gd name="connsiteX9" fmla="*/ 1007268 w 1504950"/>
                  <a:gd name="connsiteY9" fmla="*/ 121548 h 1024652"/>
                  <a:gd name="connsiteX10" fmla="*/ 1016793 w 1504950"/>
                  <a:gd name="connsiteY10" fmla="*/ 126310 h 1024652"/>
                  <a:gd name="connsiteX11" fmla="*/ 1038225 w 1504950"/>
                  <a:gd name="connsiteY11" fmla="*/ 138217 h 1024652"/>
                  <a:gd name="connsiteX12" fmla="*/ 1045368 w 1504950"/>
                  <a:gd name="connsiteY12" fmla="*/ 145360 h 1024652"/>
                  <a:gd name="connsiteX13" fmla="*/ 1052512 w 1504950"/>
                  <a:gd name="connsiteY13" fmla="*/ 150123 h 1024652"/>
                  <a:gd name="connsiteX14" fmla="*/ 1057275 w 1504950"/>
                  <a:gd name="connsiteY14" fmla="*/ 157267 h 1024652"/>
                  <a:gd name="connsiteX15" fmla="*/ 1064418 w 1504950"/>
                  <a:gd name="connsiteY15" fmla="*/ 162029 h 1024652"/>
                  <a:gd name="connsiteX16" fmla="*/ 1071562 w 1504950"/>
                  <a:gd name="connsiteY16" fmla="*/ 169173 h 1024652"/>
                  <a:gd name="connsiteX17" fmla="*/ 1085850 w 1504950"/>
                  <a:gd name="connsiteY17" fmla="*/ 181079 h 1024652"/>
                  <a:gd name="connsiteX18" fmla="*/ 1095375 w 1504950"/>
                  <a:gd name="connsiteY18" fmla="*/ 195367 h 1024652"/>
                  <a:gd name="connsiteX19" fmla="*/ 1109662 w 1504950"/>
                  <a:gd name="connsiteY19" fmla="*/ 204892 h 1024652"/>
                  <a:gd name="connsiteX20" fmla="*/ 1112043 w 1504950"/>
                  <a:gd name="connsiteY20" fmla="*/ 212035 h 1024652"/>
                  <a:gd name="connsiteX21" fmla="*/ 1107281 w 1504950"/>
                  <a:gd name="connsiteY21" fmla="*/ 242992 h 1024652"/>
                  <a:gd name="connsiteX22" fmla="*/ 1102518 w 1504950"/>
                  <a:gd name="connsiteY22" fmla="*/ 250135 h 1024652"/>
                  <a:gd name="connsiteX23" fmla="*/ 1095375 w 1504950"/>
                  <a:gd name="connsiteY23" fmla="*/ 257279 h 1024652"/>
                  <a:gd name="connsiteX24" fmla="*/ 1090612 w 1504950"/>
                  <a:gd name="connsiteY24" fmla="*/ 264423 h 1024652"/>
                  <a:gd name="connsiteX25" fmla="*/ 1076325 w 1504950"/>
                  <a:gd name="connsiteY25" fmla="*/ 278710 h 1024652"/>
                  <a:gd name="connsiteX26" fmla="*/ 1066800 w 1504950"/>
                  <a:gd name="connsiteY26" fmla="*/ 292998 h 1024652"/>
                  <a:gd name="connsiteX27" fmla="*/ 1083468 w 1504950"/>
                  <a:gd name="connsiteY27" fmla="*/ 316810 h 1024652"/>
                  <a:gd name="connsiteX28" fmla="*/ 1090612 w 1504950"/>
                  <a:gd name="connsiteY28" fmla="*/ 323954 h 1024652"/>
                  <a:gd name="connsiteX29" fmla="*/ 1104900 w 1504950"/>
                  <a:gd name="connsiteY29" fmla="*/ 333479 h 1024652"/>
                  <a:gd name="connsiteX30" fmla="*/ 1121568 w 1504950"/>
                  <a:gd name="connsiteY30" fmla="*/ 354910 h 1024652"/>
                  <a:gd name="connsiteX31" fmla="*/ 1126331 w 1504950"/>
                  <a:gd name="connsiteY31" fmla="*/ 362054 h 1024652"/>
                  <a:gd name="connsiteX32" fmla="*/ 1140618 w 1504950"/>
                  <a:gd name="connsiteY32" fmla="*/ 376342 h 1024652"/>
                  <a:gd name="connsiteX33" fmla="*/ 1147762 w 1504950"/>
                  <a:gd name="connsiteY33" fmla="*/ 383485 h 1024652"/>
                  <a:gd name="connsiteX34" fmla="*/ 1150143 w 1504950"/>
                  <a:gd name="connsiteY34" fmla="*/ 390629 h 1024652"/>
                  <a:gd name="connsiteX35" fmla="*/ 1171575 w 1504950"/>
                  <a:gd name="connsiteY35" fmla="*/ 407298 h 1024652"/>
                  <a:gd name="connsiteX36" fmla="*/ 1178718 w 1504950"/>
                  <a:gd name="connsiteY36" fmla="*/ 412060 h 1024652"/>
                  <a:gd name="connsiteX37" fmla="*/ 1185862 w 1504950"/>
                  <a:gd name="connsiteY37" fmla="*/ 426348 h 1024652"/>
                  <a:gd name="connsiteX38" fmla="*/ 1195387 w 1504950"/>
                  <a:gd name="connsiteY38" fmla="*/ 440635 h 1024652"/>
                  <a:gd name="connsiteX39" fmla="*/ 1209675 w 1504950"/>
                  <a:gd name="connsiteY39" fmla="*/ 452542 h 1024652"/>
                  <a:gd name="connsiteX40" fmla="*/ 1216818 w 1504950"/>
                  <a:gd name="connsiteY40" fmla="*/ 454923 h 1024652"/>
                  <a:gd name="connsiteX41" fmla="*/ 1223962 w 1504950"/>
                  <a:gd name="connsiteY41" fmla="*/ 459685 h 1024652"/>
                  <a:gd name="connsiteX42" fmla="*/ 1231106 w 1504950"/>
                  <a:gd name="connsiteY42" fmla="*/ 462067 h 1024652"/>
                  <a:gd name="connsiteX43" fmla="*/ 1238250 w 1504950"/>
                  <a:gd name="connsiteY43" fmla="*/ 466829 h 1024652"/>
                  <a:gd name="connsiteX44" fmla="*/ 1271587 w 1504950"/>
                  <a:gd name="connsiteY44" fmla="*/ 471592 h 1024652"/>
                  <a:gd name="connsiteX45" fmla="*/ 1281112 w 1504950"/>
                  <a:gd name="connsiteY45" fmla="*/ 473973 h 1024652"/>
                  <a:gd name="connsiteX46" fmla="*/ 1300162 w 1504950"/>
                  <a:gd name="connsiteY46" fmla="*/ 476354 h 1024652"/>
                  <a:gd name="connsiteX47" fmla="*/ 1321593 w 1504950"/>
                  <a:gd name="connsiteY47" fmla="*/ 485879 h 1024652"/>
                  <a:gd name="connsiteX48" fmla="*/ 1335881 w 1504950"/>
                  <a:gd name="connsiteY48" fmla="*/ 490642 h 1024652"/>
                  <a:gd name="connsiteX49" fmla="*/ 1343025 w 1504950"/>
                  <a:gd name="connsiteY49" fmla="*/ 493023 h 1024652"/>
                  <a:gd name="connsiteX50" fmla="*/ 1357312 w 1504950"/>
                  <a:gd name="connsiteY50" fmla="*/ 495404 h 1024652"/>
                  <a:gd name="connsiteX51" fmla="*/ 1369218 w 1504950"/>
                  <a:gd name="connsiteY51" fmla="*/ 497785 h 1024652"/>
                  <a:gd name="connsiteX52" fmla="*/ 1385887 w 1504950"/>
                  <a:gd name="connsiteY52" fmla="*/ 500167 h 1024652"/>
                  <a:gd name="connsiteX53" fmla="*/ 1400175 w 1504950"/>
                  <a:gd name="connsiteY53" fmla="*/ 507310 h 1024652"/>
                  <a:gd name="connsiteX54" fmla="*/ 1407318 w 1504950"/>
                  <a:gd name="connsiteY54" fmla="*/ 509692 h 1024652"/>
                  <a:gd name="connsiteX55" fmla="*/ 1431131 w 1504950"/>
                  <a:gd name="connsiteY55" fmla="*/ 519217 h 1024652"/>
                  <a:gd name="connsiteX56" fmla="*/ 1447800 w 1504950"/>
                  <a:gd name="connsiteY56" fmla="*/ 523979 h 1024652"/>
                  <a:gd name="connsiteX57" fmla="*/ 1454943 w 1504950"/>
                  <a:gd name="connsiteY57" fmla="*/ 528742 h 1024652"/>
                  <a:gd name="connsiteX58" fmla="*/ 1462087 w 1504950"/>
                  <a:gd name="connsiteY58" fmla="*/ 531123 h 1024652"/>
                  <a:gd name="connsiteX59" fmla="*/ 1469231 w 1504950"/>
                  <a:gd name="connsiteY59" fmla="*/ 538267 h 1024652"/>
                  <a:gd name="connsiteX60" fmla="*/ 1483518 w 1504950"/>
                  <a:gd name="connsiteY60" fmla="*/ 547792 h 1024652"/>
                  <a:gd name="connsiteX61" fmla="*/ 1497806 w 1504950"/>
                  <a:gd name="connsiteY61" fmla="*/ 564460 h 1024652"/>
                  <a:gd name="connsiteX62" fmla="*/ 1504950 w 1504950"/>
                  <a:gd name="connsiteY62" fmla="*/ 569223 h 1024652"/>
                  <a:gd name="connsiteX63" fmla="*/ 1500187 w 1504950"/>
                  <a:gd name="connsiteY63" fmla="*/ 576367 h 1024652"/>
                  <a:gd name="connsiteX64" fmla="*/ 1485900 w 1504950"/>
                  <a:gd name="connsiteY64" fmla="*/ 588273 h 1024652"/>
                  <a:gd name="connsiteX65" fmla="*/ 1481137 w 1504950"/>
                  <a:gd name="connsiteY65" fmla="*/ 595417 h 1024652"/>
                  <a:gd name="connsiteX66" fmla="*/ 1478756 w 1504950"/>
                  <a:gd name="connsiteY66" fmla="*/ 602560 h 1024652"/>
                  <a:gd name="connsiteX67" fmla="*/ 1464468 w 1504950"/>
                  <a:gd name="connsiteY67" fmla="*/ 623992 h 1024652"/>
                  <a:gd name="connsiteX68" fmla="*/ 1459706 w 1504950"/>
                  <a:gd name="connsiteY68" fmla="*/ 631135 h 1024652"/>
                  <a:gd name="connsiteX69" fmla="*/ 1452562 w 1504950"/>
                  <a:gd name="connsiteY69" fmla="*/ 638279 h 1024652"/>
                  <a:gd name="connsiteX70" fmla="*/ 1443037 w 1504950"/>
                  <a:gd name="connsiteY70" fmla="*/ 645423 h 1024652"/>
                  <a:gd name="connsiteX71" fmla="*/ 1435893 w 1504950"/>
                  <a:gd name="connsiteY71" fmla="*/ 654948 h 1024652"/>
                  <a:gd name="connsiteX72" fmla="*/ 1414462 w 1504950"/>
                  <a:gd name="connsiteY72" fmla="*/ 673998 h 1024652"/>
                  <a:gd name="connsiteX73" fmla="*/ 1402556 w 1504950"/>
                  <a:gd name="connsiteY73" fmla="*/ 688285 h 1024652"/>
                  <a:gd name="connsiteX74" fmla="*/ 1397793 w 1504950"/>
                  <a:gd name="connsiteY74" fmla="*/ 695429 h 1024652"/>
                  <a:gd name="connsiteX75" fmla="*/ 1390650 w 1504950"/>
                  <a:gd name="connsiteY75" fmla="*/ 697810 h 1024652"/>
                  <a:gd name="connsiteX76" fmla="*/ 1383506 w 1504950"/>
                  <a:gd name="connsiteY76" fmla="*/ 702573 h 1024652"/>
                  <a:gd name="connsiteX77" fmla="*/ 1328737 w 1504950"/>
                  <a:gd name="connsiteY77" fmla="*/ 707335 h 1024652"/>
                  <a:gd name="connsiteX78" fmla="*/ 1276350 w 1504950"/>
                  <a:gd name="connsiteY78" fmla="*/ 716860 h 1024652"/>
                  <a:gd name="connsiteX79" fmla="*/ 1262062 w 1504950"/>
                  <a:gd name="connsiteY79" fmla="*/ 721623 h 1024652"/>
                  <a:gd name="connsiteX80" fmla="*/ 1245393 w 1504950"/>
                  <a:gd name="connsiteY80" fmla="*/ 726385 h 1024652"/>
                  <a:gd name="connsiteX81" fmla="*/ 1226343 w 1504950"/>
                  <a:gd name="connsiteY81" fmla="*/ 733529 h 1024652"/>
                  <a:gd name="connsiteX82" fmla="*/ 1219200 w 1504950"/>
                  <a:gd name="connsiteY82" fmla="*/ 740673 h 1024652"/>
                  <a:gd name="connsiteX83" fmla="*/ 1204912 w 1504950"/>
                  <a:gd name="connsiteY83" fmla="*/ 750198 h 1024652"/>
                  <a:gd name="connsiteX84" fmla="*/ 1200150 w 1504950"/>
                  <a:gd name="connsiteY84" fmla="*/ 757342 h 1024652"/>
                  <a:gd name="connsiteX85" fmla="*/ 1193006 w 1504950"/>
                  <a:gd name="connsiteY85" fmla="*/ 764485 h 1024652"/>
                  <a:gd name="connsiteX86" fmla="*/ 1188243 w 1504950"/>
                  <a:gd name="connsiteY86" fmla="*/ 778773 h 1024652"/>
                  <a:gd name="connsiteX87" fmla="*/ 1183481 w 1504950"/>
                  <a:gd name="connsiteY87" fmla="*/ 800204 h 1024652"/>
                  <a:gd name="connsiteX88" fmla="*/ 1185862 w 1504950"/>
                  <a:gd name="connsiteY88" fmla="*/ 847829 h 1024652"/>
                  <a:gd name="connsiteX89" fmla="*/ 1190625 w 1504950"/>
                  <a:gd name="connsiteY89" fmla="*/ 854973 h 1024652"/>
                  <a:gd name="connsiteX90" fmla="*/ 1195387 w 1504950"/>
                  <a:gd name="connsiteY90" fmla="*/ 883548 h 1024652"/>
                  <a:gd name="connsiteX91" fmla="*/ 1200150 w 1504950"/>
                  <a:gd name="connsiteY91" fmla="*/ 914504 h 1024652"/>
                  <a:gd name="connsiteX92" fmla="*/ 1204912 w 1504950"/>
                  <a:gd name="connsiteY92" fmla="*/ 952604 h 1024652"/>
                  <a:gd name="connsiteX93" fmla="*/ 1212056 w 1504950"/>
                  <a:gd name="connsiteY93" fmla="*/ 974035 h 1024652"/>
                  <a:gd name="connsiteX94" fmla="*/ 1219200 w 1504950"/>
                  <a:gd name="connsiteY94" fmla="*/ 990704 h 1024652"/>
                  <a:gd name="connsiteX95" fmla="*/ 1216818 w 1504950"/>
                  <a:gd name="connsiteY95" fmla="*/ 1007373 h 1024652"/>
                  <a:gd name="connsiteX96" fmla="*/ 1169193 w 1504950"/>
                  <a:gd name="connsiteY96" fmla="*/ 1012135 h 1024652"/>
                  <a:gd name="connsiteX97" fmla="*/ 1131093 w 1504950"/>
                  <a:gd name="connsiteY97" fmla="*/ 1004992 h 1024652"/>
                  <a:gd name="connsiteX98" fmla="*/ 1123950 w 1504950"/>
                  <a:gd name="connsiteY98" fmla="*/ 1002610 h 1024652"/>
                  <a:gd name="connsiteX99" fmla="*/ 1102518 w 1504950"/>
                  <a:gd name="connsiteY99" fmla="*/ 997848 h 1024652"/>
                  <a:gd name="connsiteX100" fmla="*/ 1085850 w 1504950"/>
                  <a:gd name="connsiteY100" fmla="*/ 993085 h 1024652"/>
                  <a:gd name="connsiteX101" fmla="*/ 1062037 w 1504950"/>
                  <a:gd name="connsiteY101" fmla="*/ 988323 h 1024652"/>
                  <a:gd name="connsiteX102" fmla="*/ 1035843 w 1504950"/>
                  <a:gd name="connsiteY102" fmla="*/ 983560 h 1024652"/>
                  <a:gd name="connsiteX103" fmla="*/ 1021556 w 1504950"/>
                  <a:gd name="connsiteY103" fmla="*/ 978798 h 1024652"/>
                  <a:gd name="connsiteX104" fmla="*/ 1009650 w 1504950"/>
                  <a:gd name="connsiteY104" fmla="*/ 974035 h 1024652"/>
                  <a:gd name="connsiteX105" fmla="*/ 992981 w 1504950"/>
                  <a:gd name="connsiteY105" fmla="*/ 971654 h 1024652"/>
                  <a:gd name="connsiteX106" fmla="*/ 981075 w 1504950"/>
                  <a:gd name="connsiteY106" fmla="*/ 969273 h 1024652"/>
                  <a:gd name="connsiteX107" fmla="*/ 919162 w 1504950"/>
                  <a:gd name="connsiteY107" fmla="*/ 950223 h 1024652"/>
                  <a:gd name="connsiteX108" fmla="*/ 897731 w 1504950"/>
                  <a:gd name="connsiteY108" fmla="*/ 943079 h 1024652"/>
                  <a:gd name="connsiteX109" fmla="*/ 869156 w 1504950"/>
                  <a:gd name="connsiteY109" fmla="*/ 935935 h 1024652"/>
                  <a:gd name="connsiteX110" fmla="*/ 819150 w 1504950"/>
                  <a:gd name="connsiteY110" fmla="*/ 924029 h 1024652"/>
                  <a:gd name="connsiteX111" fmla="*/ 797718 w 1504950"/>
                  <a:gd name="connsiteY111" fmla="*/ 916885 h 1024652"/>
                  <a:gd name="connsiteX112" fmla="*/ 773906 w 1504950"/>
                  <a:gd name="connsiteY112" fmla="*/ 907360 h 1024652"/>
                  <a:gd name="connsiteX113" fmla="*/ 719137 w 1504950"/>
                  <a:gd name="connsiteY113" fmla="*/ 893073 h 1024652"/>
                  <a:gd name="connsiteX114" fmla="*/ 661987 w 1504950"/>
                  <a:gd name="connsiteY114" fmla="*/ 881167 h 1024652"/>
                  <a:gd name="connsiteX115" fmla="*/ 559593 w 1504950"/>
                  <a:gd name="connsiteY115" fmla="*/ 852592 h 1024652"/>
                  <a:gd name="connsiteX116" fmla="*/ 500062 w 1504950"/>
                  <a:gd name="connsiteY116" fmla="*/ 845448 h 1024652"/>
                  <a:gd name="connsiteX117" fmla="*/ 450056 w 1504950"/>
                  <a:gd name="connsiteY117" fmla="*/ 835923 h 1024652"/>
                  <a:gd name="connsiteX118" fmla="*/ 385762 w 1504950"/>
                  <a:gd name="connsiteY118" fmla="*/ 833542 h 1024652"/>
                  <a:gd name="connsiteX119" fmla="*/ 359568 w 1504950"/>
                  <a:gd name="connsiteY119" fmla="*/ 831160 h 1024652"/>
                  <a:gd name="connsiteX120" fmla="*/ 302418 w 1504950"/>
                  <a:gd name="connsiteY120" fmla="*/ 835923 h 1024652"/>
                  <a:gd name="connsiteX121" fmla="*/ 285750 w 1504950"/>
                  <a:gd name="connsiteY121" fmla="*/ 845448 h 1024652"/>
                  <a:gd name="connsiteX122" fmla="*/ 266700 w 1504950"/>
                  <a:gd name="connsiteY122" fmla="*/ 854973 h 1024652"/>
                  <a:gd name="connsiteX123" fmla="*/ 257175 w 1504950"/>
                  <a:gd name="connsiteY123" fmla="*/ 857354 h 1024652"/>
                  <a:gd name="connsiteX124" fmla="*/ 250031 w 1504950"/>
                  <a:gd name="connsiteY124" fmla="*/ 859735 h 1024652"/>
                  <a:gd name="connsiteX125" fmla="*/ 164306 w 1504950"/>
                  <a:gd name="connsiteY125" fmla="*/ 828779 h 1024652"/>
                  <a:gd name="connsiteX126" fmla="*/ 111918 w 1504950"/>
                  <a:gd name="connsiteY126" fmla="*/ 797823 h 1024652"/>
                  <a:gd name="connsiteX127" fmla="*/ 57150 w 1504950"/>
                  <a:gd name="connsiteY127" fmla="*/ 733529 h 1024652"/>
                  <a:gd name="connsiteX128" fmla="*/ 23812 w 1504950"/>
                  <a:gd name="connsiteY128" fmla="*/ 659710 h 1024652"/>
                  <a:gd name="connsiteX129" fmla="*/ 7143 w 1504950"/>
                  <a:gd name="connsiteY129" fmla="*/ 600179 h 1024652"/>
                  <a:gd name="connsiteX130" fmla="*/ 0 w 1504950"/>
                  <a:gd name="connsiteY130" fmla="*/ 559698 h 1024652"/>
                  <a:gd name="connsiteX131" fmla="*/ 7143 w 1504950"/>
                  <a:gd name="connsiteY131" fmla="*/ 502548 h 1024652"/>
                  <a:gd name="connsiteX132" fmla="*/ 21431 w 1504950"/>
                  <a:gd name="connsiteY132" fmla="*/ 488260 h 1024652"/>
                  <a:gd name="connsiteX133" fmla="*/ 30956 w 1504950"/>
                  <a:gd name="connsiteY133" fmla="*/ 473973 h 1024652"/>
                  <a:gd name="connsiteX134" fmla="*/ 97631 w 1504950"/>
                  <a:gd name="connsiteY134" fmla="*/ 428729 h 1024652"/>
                  <a:gd name="connsiteX135" fmla="*/ 140493 w 1504950"/>
                  <a:gd name="connsiteY135" fmla="*/ 397773 h 1024652"/>
                  <a:gd name="connsiteX136" fmla="*/ 159543 w 1504950"/>
                  <a:gd name="connsiteY136" fmla="*/ 383485 h 1024652"/>
                  <a:gd name="connsiteX137" fmla="*/ 180975 w 1504950"/>
                  <a:gd name="connsiteY137" fmla="*/ 371579 h 1024652"/>
                  <a:gd name="connsiteX138" fmla="*/ 200025 w 1504950"/>
                  <a:gd name="connsiteY138" fmla="*/ 359673 h 1024652"/>
                  <a:gd name="connsiteX139" fmla="*/ 219075 w 1504950"/>
                  <a:gd name="connsiteY139" fmla="*/ 350148 h 1024652"/>
                  <a:gd name="connsiteX140" fmla="*/ 250031 w 1504950"/>
                  <a:gd name="connsiteY140" fmla="*/ 328717 h 1024652"/>
                  <a:gd name="connsiteX141" fmla="*/ 261937 w 1504950"/>
                  <a:gd name="connsiteY141" fmla="*/ 321573 h 1024652"/>
                  <a:gd name="connsiteX142" fmla="*/ 280987 w 1504950"/>
                  <a:gd name="connsiteY142" fmla="*/ 297760 h 1024652"/>
                  <a:gd name="connsiteX143" fmla="*/ 292893 w 1504950"/>
                  <a:gd name="connsiteY143" fmla="*/ 278710 h 1024652"/>
                  <a:gd name="connsiteX144" fmla="*/ 302418 w 1504950"/>
                  <a:gd name="connsiteY144" fmla="*/ 250135 h 1024652"/>
                  <a:gd name="connsiteX145" fmla="*/ 314325 w 1504950"/>
                  <a:gd name="connsiteY145" fmla="*/ 219179 h 1024652"/>
                  <a:gd name="connsiteX146" fmla="*/ 326231 w 1504950"/>
                  <a:gd name="connsiteY146" fmla="*/ 200129 h 1024652"/>
                  <a:gd name="connsiteX147" fmla="*/ 333375 w 1504950"/>
                  <a:gd name="connsiteY147" fmla="*/ 183460 h 1024652"/>
                  <a:gd name="connsiteX148" fmla="*/ 342900 w 1504950"/>
                  <a:gd name="connsiteY148" fmla="*/ 164410 h 1024652"/>
                  <a:gd name="connsiteX149" fmla="*/ 373856 w 1504950"/>
                  <a:gd name="connsiteY149" fmla="*/ 119167 h 1024652"/>
                  <a:gd name="connsiteX150" fmla="*/ 385762 w 1504950"/>
                  <a:gd name="connsiteY150" fmla="*/ 104879 h 1024652"/>
                  <a:gd name="connsiteX151" fmla="*/ 407193 w 1504950"/>
                  <a:gd name="connsiteY151" fmla="*/ 78685 h 1024652"/>
                  <a:gd name="connsiteX152" fmla="*/ 428625 w 1504950"/>
                  <a:gd name="connsiteY152" fmla="*/ 62017 h 1024652"/>
                  <a:gd name="connsiteX153" fmla="*/ 438150 w 1504950"/>
                  <a:gd name="connsiteY153" fmla="*/ 54873 h 1024652"/>
                  <a:gd name="connsiteX154" fmla="*/ 447675 w 1504950"/>
                  <a:gd name="connsiteY154" fmla="*/ 50110 h 1024652"/>
                  <a:gd name="connsiteX155" fmla="*/ 464343 w 1504950"/>
                  <a:gd name="connsiteY155" fmla="*/ 40585 h 1024652"/>
                  <a:gd name="connsiteX156" fmla="*/ 476250 w 1504950"/>
                  <a:gd name="connsiteY156" fmla="*/ 38204 h 1024652"/>
                  <a:gd name="connsiteX157" fmla="*/ 485775 w 1504950"/>
                  <a:gd name="connsiteY157" fmla="*/ 35823 h 1024652"/>
                  <a:gd name="connsiteX158" fmla="*/ 507206 w 1504950"/>
                  <a:gd name="connsiteY158" fmla="*/ 26298 h 1024652"/>
                  <a:gd name="connsiteX159" fmla="*/ 526256 w 1504950"/>
                  <a:gd name="connsiteY159" fmla="*/ 23917 h 1024652"/>
                  <a:gd name="connsiteX160" fmla="*/ 561975 w 1504950"/>
                  <a:gd name="connsiteY160" fmla="*/ 16773 h 1024652"/>
                  <a:gd name="connsiteX161" fmla="*/ 578643 w 1504950"/>
                  <a:gd name="connsiteY161" fmla="*/ 14392 h 1024652"/>
                  <a:gd name="connsiteX162" fmla="*/ 604837 w 1504950"/>
                  <a:gd name="connsiteY162" fmla="*/ 7248 h 1024652"/>
                  <a:gd name="connsiteX163" fmla="*/ 621506 w 1504950"/>
                  <a:gd name="connsiteY163" fmla="*/ 4867 h 1024652"/>
                  <a:gd name="connsiteX164" fmla="*/ 654843 w 1504950"/>
                  <a:gd name="connsiteY164" fmla="*/ 104 h 1024652"/>
                  <a:gd name="connsiteX165" fmla="*/ 716756 w 1504950"/>
                  <a:gd name="connsiteY165" fmla="*/ 2485 h 1024652"/>
                  <a:gd name="connsiteX166" fmla="*/ 733425 w 1504950"/>
                  <a:gd name="connsiteY166" fmla="*/ 9629 h 1024652"/>
                  <a:gd name="connsiteX167" fmla="*/ 747712 w 1504950"/>
                  <a:gd name="connsiteY167" fmla="*/ 14392 h 1024652"/>
                  <a:gd name="connsiteX168" fmla="*/ 769143 w 1504950"/>
                  <a:gd name="connsiteY168" fmla="*/ 26298 h 1024652"/>
                  <a:gd name="connsiteX169" fmla="*/ 776287 w 1504950"/>
                  <a:gd name="connsiteY169" fmla="*/ 28679 h 1024652"/>
                  <a:gd name="connsiteX170" fmla="*/ 792956 w 1504950"/>
                  <a:gd name="connsiteY170" fmla="*/ 33442 h 1024652"/>
                  <a:gd name="connsiteX171" fmla="*/ 809625 w 1504950"/>
                  <a:gd name="connsiteY171" fmla="*/ 40585 h 1024652"/>
                  <a:gd name="connsiteX172" fmla="*/ 833437 w 1504950"/>
                  <a:gd name="connsiteY172" fmla="*/ 47729 h 1024652"/>
                  <a:gd name="connsiteX173" fmla="*/ 840581 w 1504950"/>
                  <a:gd name="connsiteY173" fmla="*/ 50110 h 1024652"/>
                  <a:gd name="connsiteX174" fmla="*/ 857250 w 1504950"/>
                  <a:gd name="connsiteY174" fmla="*/ 52492 h 1024652"/>
                  <a:gd name="connsiteX175" fmla="*/ 871537 w 1504950"/>
                  <a:gd name="connsiteY175" fmla="*/ 54873 h 1024652"/>
                  <a:gd name="connsiteX176" fmla="*/ 890587 w 1504950"/>
                  <a:gd name="connsiteY176" fmla="*/ 57254 h 1024652"/>
                  <a:gd name="connsiteX177" fmla="*/ 902493 w 1504950"/>
                  <a:gd name="connsiteY177" fmla="*/ 59635 h 1024652"/>
                  <a:gd name="connsiteX178" fmla="*/ 926306 w 1504950"/>
                  <a:gd name="connsiteY178" fmla="*/ 50110 h 102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504950" h="1024652">
                    <a:moveTo>
                      <a:pt x="926306" y="50110"/>
                    </a:moveTo>
                    <a:cubicBezTo>
                      <a:pt x="931862" y="50507"/>
                      <a:pt x="933397" y="57555"/>
                      <a:pt x="935831" y="62017"/>
                    </a:cubicBezTo>
                    <a:cubicBezTo>
                      <a:pt x="941490" y="72392"/>
                      <a:pt x="937813" y="75905"/>
                      <a:pt x="945356" y="83448"/>
                    </a:cubicBezTo>
                    <a:cubicBezTo>
                      <a:pt x="947380" y="85472"/>
                      <a:pt x="949870" y="87083"/>
                      <a:pt x="952500" y="88210"/>
                    </a:cubicBezTo>
                    <a:cubicBezTo>
                      <a:pt x="955508" y="89499"/>
                      <a:pt x="958878" y="89693"/>
                      <a:pt x="962025" y="90592"/>
                    </a:cubicBezTo>
                    <a:cubicBezTo>
                      <a:pt x="964438" y="91282"/>
                      <a:pt x="966787" y="92179"/>
                      <a:pt x="969168" y="92973"/>
                    </a:cubicBezTo>
                    <a:cubicBezTo>
                      <a:pt x="972343" y="95354"/>
                      <a:pt x="975680" y="97534"/>
                      <a:pt x="978693" y="100117"/>
                    </a:cubicBezTo>
                    <a:cubicBezTo>
                      <a:pt x="981250" y="102308"/>
                      <a:pt x="983179" y="105193"/>
                      <a:pt x="985837" y="107260"/>
                    </a:cubicBezTo>
                    <a:cubicBezTo>
                      <a:pt x="990355" y="110774"/>
                      <a:pt x="995362" y="113610"/>
                      <a:pt x="1000125" y="116785"/>
                    </a:cubicBezTo>
                    <a:cubicBezTo>
                      <a:pt x="1002506" y="118372"/>
                      <a:pt x="1004708" y="120268"/>
                      <a:pt x="1007268" y="121548"/>
                    </a:cubicBezTo>
                    <a:cubicBezTo>
                      <a:pt x="1010443" y="123135"/>
                      <a:pt x="1013749" y="124484"/>
                      <a:pt x="1016793" y="126310"/>
                    </a:cubicBezTo>
                    <a:cubicBezTo>
                      <a:pt x="1037266" y="138593"/>
                      <a:pt x="1023854" y="133425"/>
                      <a:pt x="1038225" y="138217"/>
                    </a:cubicBezTo>
                    <a:cubicBezTo>
                      <a:pt x="1040606" y="140598"/>
                      <a:pt x="1042781" y="143204"/>
                      <a:pt x="1045368" y="145360"/>
                    </a:cubicBezTo>
                    <a:cubicBezTo>
                      <a:pt x="1047567" y="147192"/>
                      <a:pt x="1050488" y="148099"/>
                      <a:pt x="1052512" y="150123"/>
                    </a:cubicBezTo>
                    <a:cubicBezTo>
                      <a:pt x="1054536" y="152147"/>
                      <a:pt x="1055251" y="155243"/>
                      <a:pt x="1057275" y="157267"/>
                    </a:cubicBezTo>
                    <a:cubicBezTo>
                      <a:pt x="1059298" y="159290"/>
                      <a:pt x="1062220" y="160197"/>
                      <a:pt x="1064418" y="162029"/>
                    </a:cubicBezTo>
                    <a:cubicBezTo>
                      <a:pt x="1067005" y="164185"/>
                      <a:pt x="1068975" y="167017"/>
                      <a:pt x="1071562" y="169173"/>
                    </a:cubicBezTo>
                    <a:cubicBezTo>
                      <a:pt x="1091454" y="185749"/>
                      <a:pt x="1064978" y="160207"/>
                      <a:pt x="1085850" y="181079"/>
                    </a:cubicBezTo>
                    <a:cubicBezTo>
                      <a:pt x="1088631" y="189424"/>
                      <a:pt x="1087348" y="189123"/>
                      <a:pt x="1095375" y="195367"/>
                    </a:cubicBezTo>
                    <a:cubicBezTo>
                      <a:pt x="1099893" y="198881"/>
                      <a:pt x="1109662" y="204892"/>
                      <a:pt x="1109662" y="204892"/>
                    </a:cubicBezTo>
                    <a:cubicBezTo>
                      <a:pt x="1110456" y="207273"/>
                      <a:pt x="1112043" y="209525"/>
                      <a:pt x="1112043" y="212035"/>
                    </a:cubicBezTo>
                    <a:cubicBezTo>
                      <a:pt x="1112043" y="217493"/>
                      <a:pt x="1111357" y="234842"/>
                      <a:pt x="1107281" y="242992"/>
                    </a:cubicBezTo>
                    <a:cubicBezTo>
                      <a:pt x="1106001" y="245552"/>
                      <a:pt x="1104350" y="247937"/>
                      <a:pt x="1102518" y="250135"/>
                    </a:cubicBezTo>
                    <a:cubicBezTo>
                      <a:pt x="1100362" y="252722"/>
                      <a:pt x="1097531" y="254692"/>
                      <a:pt x="1095375" y="257279"/>
                    </a:cubicBezTo>
                    <a:cubicBezTo>
                      <a:pt x="1093543" y="259478"/>
                      <a:pt x="1092513" y="262284"/>
                      <a:pt x="1090612" y="264423"/>
                    </a:cubicBezTo>
                    <a:cubicBezTo>
                      <a:pt x="1086138" y="269457"/>
                      <a:pt x="1080061" y="273106"/>
                      <a:pt x="1076325" y="278710"/>
                    </a:cubicBezTo>
                    <a:lnTo>
                      <a:pt x="1066800" y="292998"/>
                    </a:lnTo>
                    <a:cubicBezTo>
                      <a:pt x="1070814" y="309057"/>
                      <a:pt x="1066867" y="300209"/>
                      <a:pt x="1083468" y="316810"/>
                    </a:cubicBezTo>
                    <a:cubicBezTo>
                      <a:pt x="1085849" y="319191"/>
                      <a:pt x="1087810" y="322086"/>
                      <a:pt x="1090612" y="323954"/>
                    </a:cubicBezTo>
                    <a:lnTo>
                      <a:pt x="1104900" y="333479"/>
                    </a:lnTo>
                    <a:cubicBezTo>
                      <a:pt x="1128970" y="369586"/>
                      <a:pt x="1102920" y="332532"/>
                      <a:pt x="1121568" y="354910"/>
                    </a:cubicBezTo>
                    <a:cubicBezTo>
                      <a:pt x="1123400" y="357109"/>
                      <a:pt x="1124430" y="359915"/>
                      <a:pt x="1126331" y="362054"/>
                    </a:cubicBezTo>
                    <a:cubicBezTo>
                      <a:pt x="1130806" y="367088"/>
                      <a:pt x="1135855" y="371579"/>
                      <a:pt x="1140618" y="376342"/>
                    </a:cubicBezTo>
                    <a:lnTo>
                      <a:pt x="1147762" y="383485"/>
                    </a:lnTo>
                    <a:cubicBezTo>
                      <a:pt x="1148556" y="385866"/>
                      <a:pt x="1148602" y="388648"/>
                      <a:pt x="1150143" y="390629"/>
                    </a:cubicBezTo>
                    <a:cubicBezTo>
                      <a:pt x="1161387" y="405086"/>
                      <a:pt x="1159837" y="403386"/>
                      <a:pt x="1171575" y="407298"/>
                    </a:cubicBezTo>
                    <a:cubicBezTo>
                      <a:pt x="1173956" y="408885"/>
                      <a:pt x="1176695" y="410037"/>
                      <a:pt x="1178718" y="412060"/>
                    </a:cubicBezTo>
                    <a:cubicBezTo>
                      <a:pt x="1186649" y="419991"/>
                      <a:pt x="1181019" y="417630"/>
                      <a:pt x="1185862" y="426348"/>
                    </a:cubicBezTo>
                    <a:cubicBezTo>
                      <a:pt x="1188642" y="431351"/>
                      <a:pt x="1191340" y="436588"/>
                      <a:pt x="1195387" y="440635"/>
                    </a:cubicBezTo>
                    <a:cubicBezTo>
                      <a:pt x="1200653" y="445901"/>
                      <a:pt x="1203045" y="449227"/>
                      <a:pt x="1209675" y="452542"/>
                    </a:cubicBezTo>
                    <a:cubicBezTo>
                      <a:pt x="1211920" y="453664"/>
                      <a:pt x="1214573" y="453801"/>
                      <a:pt x="1216818" y="454923"/>
                    </a:cubicBezTo>
                    <a:cubicBezTo>
                      <a:pt x="1219378" y="456203"/>
                      <a:pt x="1221402" y="458405"/>
                      <a:pt x="1223962" y="459685"/>
                    </a:cubicBezTo>
                    <a:cubicBezTo>
                      <a:pt x="1226207" y="460808"/>
                      <a:pt x="1228861" y="460944"/>
                      <a:pt x="1231106" y="462067"/>
                    </a:cubicBezTo>
                    <a:cubicBezTo>
                      <a:pt x="1233666" y="463347"/>
                      <a:pt x="1235570" y="465824"/>
                      <a:pt x="1238250" y="466829"/>
                    </a:cubicBezTo>
                    <a:cubicBezTo>
                      <a:pt x="1244633" y="469222"/>
                      <a:pt x="1268460" y="471244"/>
                      <a:pt x="1271587" y="471592"/>
                    </a:cubicBezTo>
                    <a:cubicBezTo>
                      <a:pt x="1274762" y="472386"/>
                      <a:pt x="1277884" y="473435"/>
                      <a:pt x="1281112" y="473973"/>
                    </a:cubicBezTo>
                    <a:cubicBezTo>
                      <a:pt x="1287424" y="475025"/>
                      <a:pt x="1293905" y="475013"/>
                      <a:pt x="1300162" y="476354"/>
                    </a:cubicBezTo>
                    <a:cubicBezTo>
                      <a:pt x="1327543" y="482222"/>
                      <a:pt x="1304357" y="478218"/>
                      <a:pt x="1321593" y="485879"/>
                    </a:cubicBezTo>
                    <a:cubicBezTo>
                      <a:pt x="1326181" y="487918"/>
                      <a:pt x="1331118" y="489054"/>
                      <a:pt x="1335881" y="490642"/>
                    </a:cubicBezTo>
                    <a:cubicBezTo>
                      <a:pt x="1338262" y="491436"/>
                      <a:pt x="1340549" y="492610"/>
                      <a:pt x="1343025" y="493023"/>
                    </a:cubicBezTo>
                    <a:lnTo>
                      <a:pt x="1357312" y="495404"/>
                    </a:lnTo>
                    <a:cubicBezTo>
                      <a:pt x="1361294" y="496128"/>
                      <a:pt x="1365226" y="497120"/>
                      <a:pt x="1369218" y="497785"/>
                    </a:cubicBezTo>
                    <a:cubicBezTo>
                      <a:pt x="1374754" y="498708"/>
                      <a:pt x="1380331" y="499373"/>
                      <a:pt x="1385887" y="500167"/>
                    </a:cubicBezTo>
                    <a:cubicBezTo>
                      <a:pt x="1403834" y="506148"/>
                      <a:pt x="1381721" y="498083"/>
                      <a:pt x="1400175" y="507310"/>
                    </a:cubicBezTo>
                    <a:cubicBezTo>
                      <a:pt x="1402420" y="508433"/>
                      <a:pt x="1404975" y="508791"/>
                      <a:pt x="1407318" y="509692"/>
                    </a:cubicBezTo>
                    <a:cubicBezTo>
                      <a:pt x="1415297" y="512761"/>
                      <a:pt x="1422837" y="517144"/>
                      <a:pt x="1431131" y="519217"/>
                    </a:cubicBezTo>
                    <a:cubicBezTo>
                      <a:pt x="1443091" y="522207"/>
                      <a:pt x="1437551" y="520563"/>
                      <a:pt x="1447800" y="523979"/>
                    </a:cubicBezTo>
                    <a:cubicBezTo>
                      <a:pt x="1450181" y="525567"/>
                      <a:pt x="1452383" y="527462"/>
                      <a:pt x="1454943" y="528742"/>
                    </a:cubicBezTo>
                    <a:cubicBezTo>
                      <a:pt x="1457188" y="529865"/>
                      <a:pt x="1459998" y="529731"/>
                      <a:pt x="1462087" y="531123"/>
                    </a:cubicBezTo>
                    <a:cubicBezTo>
                      <a:pt x="1464889" y="532991"/>
                      <a:pt x="1466573" y="536199"/>
                      <a:pt x="1469231" y="538267"/>
                    </a:cubicBezTo>
                    <a:cubicBezTo>
                      <a:pt x="1473749" y="541781"/>
                      <a:pt x="1480084" y="543213"/>
                      <a:pt x="1483518" y="547792"/>
                    </a:cubicBezTo>
                    <a:cubicBezTo>
                      <a:pt x="1488776" y="554802"/>
                      <a:pt x="1491170" y="558931"/>
                      <a:pt x="1497806" y="564460"/>
                    </a:cubicBezTo>
                    <a:cubicBezTo>
                      <a:pt x="1500005" y="566292"/>
                      <a:pt x="1502569" y="567635"/>
                      <a:pt x="1504950" y="569223"/>
                    </a:cubicBezTo>
                    <a:cubicBezTo>
                      <a:pt x="1503362" y="571604"/>
                      <a:pt x="1502019" y="574168"/>
                      <a:pt x="1500187" y="576367"/>
                    </a:cubicBezTo>
                    <a:cubicBezTo>
                      <a:pt x="1494459" y="583240"/>
                      <a:pt x="1492921" y="583591"/>
                      <a:pt x="1485900" y="588273"/>
                    </a:cubicBezTo>
                    <a:cubicBezTo>
                      <a:pt x="1484312" y="590654"/>
                      <a:pt x="1482417" y="592857"/>
                      <a:pt x="1481137" y="595417"/>
                    </a:cubicBezTo>
                    <a:cubicBezTo>
                      <a:pt x="1480015" y="597662"/>
                      <a:pt x="1479975" y="600366"/>
                      <a:pt x="1478756" y="602560"/>
                    </a:cubicBezTo>
                    <a:cubicBezTo>
                      <a:pt x="1478749" y="602572"/>
                      <a:pt x="1466853" y="620414"/>
                      <a:pt x="1464468" y="623992"/>
                    </a:cubicBezTo>
                    <a:cubicBezTo>
                      <a:pt x="1462881" y="626373"/>
                      <a:pt x="1461729" y="629112"/>
                      <a:pt x="1459706" y="631135"/>
                    </a:cubicBezTo>
                    <a:cubicBezTo>
                      <a:pt x="1457325" y="633516"/>
                      <a:pt x="1455119" y="636087"/>
                      <a:pt x="1452562" y="638279"/>
                    </a:cubicBezTo>
                    <a:cubicBezTo>
                      <a:pt x="1449549" y="640862"/>
                      <a:pt x="1445843" y="642617"/>
                      <a:pt x="1443037" y="645423"/>
                    </a:cubicBezTo>
                    <a:cubicBezTo>
                      <a:pt x="1440231" y="648229"/>
                      <a:pt x="1438699" y="652142"/>
                      <a:pt x="1435893" y="654948"/>
                    </a:cubicBezTo>
                    <a:cubicBezTo>
                      <a:pt x="1421581" y="669260"/>
                      <a:pt x="1434456" y="644003"/>
                      <a:pt x="1414462" y="673998"/>
                    </a:cubicBezTo>
                    <a:cubicBezTo>
                      <a:pt x="1402643" y="691729"/>
                      <a:pt x="1417830" y="669958"/>
                      <a:pt x="1402556" y="688285"/>
                    </a:cubicBezTo>
                    <a:cubicBezTo>
                      <a:pt x="1400724" y="690484"/>
                      <a:pt x="1400028" y="693641"/>
                      <a:pt x="1397793" y="695429"/>
                    </a:cubicBezTo>
                    <a:cubicBezTo>
                      <a:pt x="1395833" y="696997"/>
                      <a:pt x="1393031" y="697016"/>
                      <a:pt x="1390650" y="697810"/>
                    </a:cubicBezTo>
                    <a:cubicBezTo>
                      <a:pt x="1388269" y="699398"/>
                      <a:pt x="1386335" y="702138"/>
                      <a:pt x="1383506" y="702573"/>
                    </a:cubicBezTo>
                    <a:cubicBezTo>
                      <a:pt x="1365394" y="705359"/>
                      <a:pt x="1328737" y="707335"/>
                      <a:pt x="1328737" y="707335"/>
                    </a:cubicBezTo>
                    <a:cubicBezTo>
                      <a:pt x="1323948" y="708133"/>
                      <a:pt x="1282999" y="714643"/>
                      <a:pt x="1276350" y="716860"/>
                    </a:cubicBezTo>
                    <a:cubicBezTo>
                      <a:pt x="1271587" y="718448"/>
                      <a:pt x="1266932" y="720406"/>
                      <a:pt x="1262062" y="721623"/>
                    </a:cubicBezTo>
                    <a:cubicBezTo>
                      <a:pt x="1257231" y="722831"/>
                      <a:pt x="1250174" y="724336"/>
                      <a:pt x="1245393" y="726385"/>
                    </a:cubicBezTo>
                    <a:cubicBezTo>
                      <a:pt x="1227958" y="733857"/>
                      <a:pt x="1243906" y="729139"/>
                      <a:pt x="1226343" y="733529"/>
                    </a:cubicBezTo>
                    <a:cubicBezTo>
                      <a:pt x="1223962" y="735910"/>
                      <a:pt x="1221858" y="738606"/>
                      <a:pt x="1219200" y="740673"/>
                    </a:cubicBezTo>
                    <a:cubicBezTo>
                      <a:pt x="1214682" y="744187"/>
                      <a:pt x="1204912" y="750198"/>
                      <a:pt x="1204912" y="750198"/>
                    </a:cubicBezTo>
                    <a:cubicBezTo>
                      <a:pt x="1203325" y="752579"/>
                      <a:pt x="1201982" y="755143"/>
                      <a:pt x="1200150" y="757342"/>
                    </a:cubicBezTo>
                    <a:cubicBezTo>
                      <a:pt x="1197994" y="759929"/>
                      <a:pt x="1194641" y="761541"/>
                      <a:pt x="1193006" y="764485"/>
                    </a:cubicBezTo>
                    <a:cubicBezTo>
                      <a:pt x="1190568" y="768873"/>
                      <a:pt x="1189460" y="773903"/>
                      <a:pt x="1188243" y="778773"/>
                    </a:cubicBezTo>
                    <a:cubicBezTo>
                      <a:pt x="1184880" y="792224"/>
                      <a:pt x="1186504" y="785089"/>
                      <a:pt x="1183481" y="800204"/>
                    </a:cubicBezTo>
                    <a:cubicBezTo>
                      <a:pt x="1184275" y="816079"/>
                      <a:pt x="1183806" y="832068"/>
                      <a:pt x="1185862" y="847829"/>
                    </a:cubicBezTo>
                    <a:cubicBezTo>
                      <a:pt x="1186232" y="850667"/>
                      <a:pt x="1189620" y="852293"/>
                      <a:pt x="1190625" y="854973"/>
                    </a:cubicBezTo>
                    <a:cubicBezTo>
                      <a:pt x="1192265" y="859347"/>
                      <a:pt x="1194987" y="880951"/>
                      <a:pt x="1195387" y="883548"/>
                    </a:cubicBezTo>
                    <a:cubicBezTo>
                      <a:pt x="1198032" y="900741"/>
                      <a:pt x="1197851" y="896113"/>
                      <a:pt x="1200150" y="914504"/>
                    </a:cubicBezTo>
                    <a:cubicBezTo>
                      <a:pt x="1200805" y="919742"/>
                      <a:pt x="1203347" y="945820"/>
                      <a:pt x="1204912" y="952604"/>
                    </a:cubicBezTo>
                    <a:cubicBezTo>
                      <a:pt x="1212066" y="983605"/>
                      <a:pt x="1207289" y="954964"/>
                      <a:pt x="1212056" y="974035"/>
                    </a:cubicBezTo>
                    <a:cubicBezTo>
                      <a:pt x="1215131" y="986337"/>
                      <a:pt x="1212622" y="980837"/>
                      <a:pt x="1219200" y="990704"/>
                    </a:cubicBezTo>
                    <a:cubicBezTo>
                      <a:pt x="1218406" y="996260"/>
                      <a:pt x="1218902" y="1002162"/>
                      <a:pt x="1216818" y="1007373"/>
                    </a:cubicBezTo>
                    <a:cubicBezTo>
                      <a:pt x="1209907" y="1024652"/>
                      <a:pt x="1173742" y="1012403"/>
                      <a:pt x="1169193" y="1012135"/>
                    </a:cubicBezTo>
                    <a:cubicBezTo>
                      <a:pt x="1135410" y="1002483"/>
                      <a:pt x="1170961" y="1011637"/>
                      <a:pt x="1131093" y="1004992"/>
                    </a:cubicBezTo>
                    <a:cubicBezTo>
                      <a:pt x="1128617" y="1004579"/>
                      <a:pt x="1126385" y="1003219"/>
                      <a:pt x="1123950" y="1002610"/>
                    </a:cubicBezTo>
                    <a:cubicBezTo>
                      <a:pt x="1092201" y="994672"/>
                      <a:pt x="1129419" y="1005185"/>
                      <a:pt x="1102518" y="997848"/>
                    </a:cubicBezTo>
                    <a:cubicBezTo>
                      <a:pt x="1096943" y="996328"/>
                      <a:pt x="1091475" y="994408"/>
                      <a:pt x="1085850" y="993085"/>
                    </a:cubicBezTo>
                    <a:cubicBezTo>
                      <a:pt x="1077970" y="991231"/>
                      <a:pt x="1069989" y="989838"/>
                      <a:pt x="1062037" y="988323"/>
                    </a:cubicBezTo>
                    <a:cubicBezTo>
                      <a:pt x="1053319" y="986662"/>
                      <a:pt x="1044262" y="986366"/>
                      <a:pt x="1035843" y="983560"/>
                    </a:cubicBezTo>
                    <a:cubicBezTo>
                      <a:pt x="1031081" y="981973"/>
                      <a:pt x="1026274" y="980514"/>
                      <a:pt x="1021556" y="978798"/>
                    </a:cubicBezTo>
                    <a:cubicBezTo>
                      <a:pt x="1017539" y="977337"/>
                      <a:pt x="1013797" y="975072"/>
                      <a:pt x="1009650" y="974035"/>
                    </a:cubicBezTo>
                    <a:cubicBezTo>
                      <a:pt x="1004205" y="972674"/>
                      <a:pt x="998517" y="972577"/>
                      <a:pt x="992981" y="971654"/>
                    </a:cubicBezTo>
                    <a:cubicBezTo>
                      <a:pt x="988989" y="970989"/>
                      <a:pt x="985044" y="970067"/>
                      <a:pt x="981075" y="969273"/>
                    </a:cubicBezTo>
                    <a:cubicBezTo>
                      <a:pt x="935474" y="949729"/>
                      <a:pt x="1007912" y="979808"/>
                      <a:pt x="919162" y="950223"/>
                    </a:cubicBezTo>
                    <a:cubicBezTo>
                      <a:pt x="912018" y="947842"/>
                      <a:pt x="904971" y="945148"/>
                      <a:pt x="897731" y="943079"/>
                    </a:cubicBezTo>
                    <a:cubicBezTo>
                      <a:pt x="888291" y="940382"/>
                      <a:pt x="878549" y="938794"/>
                      <a:pt x="869156" y="935935"/>
                    </a:cubicBezTo>
                    <a:cubicBezTo>
                      <a:pt x="825692" y="922707"/>
                      <a:pt x="860598" y="928173"/>
                      <a:pt x="819150" y="924029"/>
                    </a:cubicBezTo>
                    <a:cubicBezTo>
                      <a:pt x="812006" y="921648"/>
                      <a:pt x="804784" y="919488"/>
                      <a:pt x="797718" y="916885"/>
                    </a:cubicBezTo>
                    <a:cubicBezTo>
                      <a:pt x="789696" y="913930"/>
                      <a:pt x="782087" y="909839"/>
                      <a:pt x="773906" y="907360"/>
                    </a:cubicBezTo>
                    <a:cubicBezTo>
                      <a:pt x="755850" y="901888"/>
                      <a:pt x="737700" y="896448"/>
                      <a:pt x="719137" y="893073"/>
                    </a:cubicBezTo>
                    <a:cubicBezTo>
                      <a:pt x="699018" y="889415"/>
                      <a:pt x="681908" y="886726"/>
                      <a:pt x="661987" y="881167"/>
                    </a:cubicBezTo>
                    <a:cubicBezTo>
                      <a:pt x="625069" y="870864"/>
                      <a:pt x="595749" y="859287"/>
                      <a:pt x="559593" y="852592"/>
                    </a:cubicBezTo>
                    <a:cubicBezTo>
                      <a:pt x="536430" y="848303"/>
                      <a:pt x="522710" y="847507"/>
                      <a:pt x="500062" y="845448"/>
                    </a:cubicBezTo>
                    <a:cubicBezTo>
                      <a:pt x="485953" y="842312"/>
                      <a:pt x="463749" y="836976"/>
                      <a:pt x="450056" y="835923"/>
                    </a:cubicBezTo>
                    <a:cubicBezTo>
                      <a:pt x="428673" y="834278"/>
                      <a:pt x="407193" y="834336"/>
                      <a:pt x="385762" y="833542"/>
                    </a:cubicBezTo>
                    <a:cubicBezTo>
                      <a:pt x="377031" y="832748"/>
                      <a:pt x="368335" y="831160"/>
                      <a:pt x="359568" y="831160"/>
                    </a:cubicBezTo>
                    <a:cubicBezTo>
                      <a:pt x="323259" y="831160"/>
                      <a:pt x="325656" y="831276"/>
                      <a:pt x="302418" y="835923"/>
                    </a:cubicBezTo>
                    <a:cubicBezTo>
                      <a:pt x="279391" y="853194"/>
                      <a:pt x="303927" y="836360"/>
                      <a:pt x="285750" y="845448"/>
                    </a:cubicBezTo>
                    <a:cubicBezTo>
                      <a:pt x="268252" y="854196"/>
                      <a:pt x="291415" y="846734"/>
                      <a:pt x="266700" y="854973"/>
                    </a:cubicBezTo>
                    <a:cubicBezTo>
                      <a:pt x="263595" y="856008"/>
                      <a:pt x="260322" y="856455"/>
                      <a:pt x="257175" y="857354"/>
                    </a:cubicBezTo>
                    <a:cubicBezTo>
                      <a:pt x="254761" y="858044"/>
                      <a:pt x="252412" y="858941"/>
                      <a:pt x="250031" y="859735"/>
                    </a:cubicBezTo>
                    <a:cubicBezTo>
                      <a:pt x="207973" y="851324"/>
                      <a:pt x="207386" y="854235"/>
                      <a:pt x="164306" y="828779"/>
                    </a:cubicBezTo>
                    <a:cubicBezTo>
                      <a:pt x="146843" y="818460"/>
                      <a:pt x="126261" y="812166"/>
                      <a:pt x="111918" y="797823"/>
                    </a:cubicBezTo>
                    <a:cubicBezTo>
                      <a:pt x="92732" y="778637"/>
                      <a:pt x="69575" y="758377"/>
                      <a:pt x="57150" y="733529"/>
                    </a:cubicBezTo>
                    <a:cubicBezTo>
                      <a:pt x="46741" y="712712"/>
                      <a:pt x="29103" y="678605"/>
                      <a:pt x="23812" y="659710"/>
                    </a:cubicBezTo>
                    <a:cubicBezTo>
                      <a:pt x="18256" y="639866"/>
                      <a:pt x="11184" y="620386"/>
                      <a:pt x="7143" y="600179"/>
                    </a:cubicBezTo>
                    <a:cubicBezTo>
                      <a:pt x="1280" y="570863"/>
                      <a:pt x="3526" y="584380"/>
                      <a:pt x="0" y="559698"/>
                    </a:cubicBezTo>
                    <a:cubicBezTo>
                      <a:pt x="2381" y="540648"/>
                      <a:pt x="1627" y="520937"/>
                      <a:pt x="7143" y="502548"/>
                    </a:cubicBezTo>
                    <a:cubicBezTo>
                      <a:pt x="9078" y="496097"/>
                      <a:pt x="17119" y="493434"/>
                      <a:pt x="21431" y="488260"/>
                    </a:cubicBezTo>
                    <a:cubicBezTo>
                      <a:pt x="25095" y="483863"/>
                      <a:pt x="26624" y="477714"/>
                      <a:pt x="30956" y="473973"/>
                    </a:cubicBezTo>
                    <a:cubicBezTo>
                      <a:pt x="74300" y="436540"/>
                      <a:pt x="62394" y="452640"/>
                      <a:pt x="97631" y="428729"/>
                    </a:cubicBezTo>
                    <a:cubicBezTo>
                      <a:pt x="112214" y="418833"/>
                      <a:pt x="126264" y="408172"/>
                      <a:pt x="140493" y="397773"/>
                    </a:cubicBezTo>
                    <a:cubicBezTo>
                      <a:pt x="146902" y="393090"/>
                      <a:pt x="152604" y="387340"/>
                      <a:pt x="159543" y="383485"/>
                    </a:cubicBezTo>
                    <a:cubicBezTo>
                      <a:pt x="166687" y="379516"/>
                      <a:pt x="173931" y="375722"/>
                      <a:pt x="180975" y="371579"/>
                    </a:cubicBezTo>
                    <a:cubicBezTo>
                      <a:pt x="187429" y="367782"/>
                      <a:pt x="193498" y="363344"/>
                      <a:pt x="200025" y="359673"/>
                    </a:cubicBezTo>
                    <a:cubicBezTo>
                      <a:pt x="206213" y="356192"/>
                      <a:pt x="213039" y="353885"/>
                      <a:pt x="219075" y="350148"/>
                    </a:cubicBezTo>
                    <a:cubicBezTo>
                      <a:pt x="229746" y="343542"/>
                      <a:pt x="239589" y="335679"/>
                      <a:pt x="250031" y="328717"/>
                    </a:cubicBezTo>
                    <a:cubicBezTo>
                      <a:pt x="253882" y="326150"/>
                      <a:pt x="261937" y="321573"/>
                      <a:pt x="261937" y="321573"/>
                    </a:cubicBezTo>
                    <a:cubicBezTo>
                      <a:pt x="268287" y="313635"/>
                      <a:pt x="277211" y="307198"/>
                      <a:pt x="280987" y="297760"/>
                    </a:cubicBezTo>
                    <a:cubicBezTo>
                      <a:pt x="287001" y="282727"/>
                      <a:pt x="282728" y="288877"/>
                      <a:pt x="292893" y="278710"/>
                    </a:cubicBezTo>
                    <a:cubicBezTo>
                      <a:pt x="301940" y="247049"/>
                      <a:pt x="293210" y="275458"/>
                      <a:pt x="302418" y="250135"/>
                    </a:cubicBezTo>
                    <a:cubicBezTo>
                      <a:pt x="307029" y="237453"/>
                      <a:pt x="307688" y="231623"/>
                      <a:pt x="314325" y="219179"/>
                    </a:cubicBezTo>
                    <a:cubicBezTo>
                      <a:pt x="317849" y="212572"/>
                      <a:pt x="322707" y="206736"/>
                      <a:pt x="326231" y="200129"/>
                    </a:cubicBezTo>
                    <a:cubicBezTo>
                      <a:pt x="329076" y="194795"/>
                      <a:pt x="330819" y="188938"/>
                      <a:pt x="333375" y="183460"/>
                    </a:cubicBezTo>
                    <a:cubicBezTo>
                      <a:pt x="336377" y="177027"/>
                      <a:pt x="339419" y="170598"/>
                      <a:pt x="342900" y="164410"/>
                    </a:cubicBezTo>
                    <a:cubicBezTo>
                      <a:pt x="351534" y="149060"/>
                      <a:pt x="363368" y="132882"/>
                      <a:pt x="373856" y="119167"/>
                    </a:cubicBezTo>
                    <a:cubicBezTo>
                      <a:pt x="377622" y="114242"/>
                      <a:pt x="382323" y="110037"/>
                      <a:pt x="385762" y="104879"/>
                    </a:cubicBezTo>
                    <a:cubicBezTo>
                      <a:pt x="401637" y="81067"/>
                      <a:pt x="392907" y="88211"/>
                      <a:pt x="407193" y="78685"/>
                    </a:cubicBezTo>
                    <a:cubicBezTo>
                      <a:pt x="416151" y="65251"/>
                      <a:pt x="408030" y="75123"/>
                      <a:pt x="428625" y="62017"/>
                    </a:cubicBezTo>
                    <a:cubicBezTo>
                      <a:pt x="431973" y="59886"/>
                      <a:pt x="434785" y="56977"/>
                      <a:pt x="438150" y="54873"/>
                    </a:cubicBezTo>
                    <a:cubicBezTo>
                      <a:pt x="441160" y="52992"/>
                      <a:pt x="444593" y="51871"/>
                      <a:pt x="447675" y="50110"/>
                    </a:cubicBezTo>
                    <a:cubicBezTo>
                      <a:pt x="454988" y="45931"/>
                      <a:pt x="455711" y="43462"/>
                      <a:pt x="464343" y="40585"/>
                    </a:cubicBezTo>
                    <a:cubicBezTo>
                      <a:pt x="468183" y="39305"/>
                      <a:pt x="472299" y="39082"/>
                      <a:pt x="476250" y="38204"/>
                    </a:cubicBezTo>
                    <a:cubicBezTo>
                      <a:pt x="479445" y="37494"/>
                      <a:pt x="482600" y="36617"/>
                      <a:pt x="485775" y="35823"/>
                    </a:cubicBezTo>
                    <a:cubicBezTo>
                      <a:pt x="494546" y="29975"/>
                      <a:pt x="494675" y="28983"/>
                      <a:pt x="507206" y="26298"/>
                    </a:cubicBezTo>
                    <a:cubicBezTo>
                      <a:pt x="513463" y="24957"/>
                      <a:pt x="519951" y="25013"/>
                      <a:pt x="526256" y="23917"/>
                    </a:cubicBezTo>
                    <a:cubicBezTo>
                      <a:pt x="538219" y="21837"/>
                      <a:pt x="549955" y="18490"/>
                      <a:pt x="561975" y="16773"/>
                    </a:cubicBezTo>
                    <a:cubicBezTo>
                      <a:pt x="567531" y="15979"/>
                      <a:pt x="573121" y="15396"/>
                      <a:pt x="578643" y="14392"/>
                    </a:cubicBezTo>
                    <a:cubicBezTo>
                      <a:pt x="586650" y="12936"/>
                      <a:pt x="597600" y="8799"/>
                      <a:pt x="604837" y="7248"/>
                    </a:cubicBezTo>
                    <a:cubicBezTo>
                      <a:pt x="610325" y="6072"/>
                      <a:pt x="615959" y="5721"/>
                      <a:pt x="621506" y="4867"/>
                    </a:cubicBezTo>
                    <a:cubicBezTo>
                      <a:pt x="651280" y="286"/>
                      <a:pt x="618841" y="4604"/>
                      <a:pt x="654843" y="104"/>
                    </a:cubicBezTo>
                    <a:cubicBezTo>
                      <a:pt x="675481" y="898"/>
                      <a:pt x="696253" y="0"/>
                      <a:pt x="716756" y="2485"/>
                    </a:cubicBezTo>
                    <a:cubicBezTo>
                      <a:pt x="722757" y="3212"/>
                      <a:pt x="727783" y="7459"/>
                      <a:pt x="733425" y="9629"/>
                    </a:cubicBezTo>
                    <a:cubicBezTo>
                      <a:pt x="738110" y="11431"/>
                      <a:pt x="743051" y="12528"/>
                      <a:pt x="747712" y="14392"/>
                    </a:cubicBezTo>
                    <a:cubicBezTo>
                      <a:pt x="759190" y="18983"/>
                      <a:pt x="757045" y="20249"/>
                      <a:pt x="769143" y="26298"/>
                    </a:cubicBezTo>
                    <a:cubicBezTo>
                      <a:pt x="771388" y="27421"/>
                      <a:pt x="773883" y="27958"/>
                      <a:pt x="776287" y="28679"/>
                    </a:cubicBezTo>
                    <a:cubicBezTo>
                      <a:pt x="781822" y="30340"/>
                      <a:pt x="787514" y="31498"/>
                      <a:pt x="792956" y="33442"/>
                    </a:cubicBezTo>
                    <a:cubicBezTo>
                      <a:pt x="798649" y="35475"/>
                      <a:pt x="803983" y="38415"/>
                      <a:pt x="809625" y="40585"/>
                    </a:cubicBezTo>
                    <a:cubicBezTo>
                      <a:pt x="825980" y="46875"/>
                      <a:pt x="819718" y="43810"/>
                      <a:pt x="833437" y="47729"/>
                    </a:cubicBezTo>
                    <a:cubicBezTo>
                      <a:pt x="835851" y="48419"/>
                      <a:pt x="838120" y="49618"/>
                      <a:pt x="840581" y="50110"/>
                    </a:cubicBezTo>
                    <a:cubicBezTo>
                      <a:pt x="846085" y="51211"/>
                      <a:pt x="851703" y="51638"/>
                      <a:pt x="857250" y="52492"/>
                    </a:cubicBezTo>
                    <a:cubicBezTo>
                      <a:pt x="862022" y="53226"/>
                      <a:pt x="866758" y="54190"/>
                      <a:pt x="871537" y="54873"/>
                    </a:cubicBezTo>
                    <a:cubicBezTo>
                      <a:pt x="877872" y="55778"/>
                      <a:pt x="884262" y="56281"/>
                      <a:pt x="890587" y="57254"/>
                    </a:cubicBezTo>
                    <a:cubicBezTo>
                      <a:pt x="894587" y="57869"/>
                      <a:pt x="898453" y="59397"/>
                      <a:pt x="902493" y="59635"/>
                    </a:cubicBezTo>
                    <a:cubicBezTo>
                      <a:pt x="912002" y="60194"/>
                      <a:pt x="920750" y="49713"/>
                      <a:pt x="926306" y="50110"/>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2" name="Freihandform 651"/>
              <p:cNvSpPr/>
              <p:nvPr/>
            </p:nvSpPr>
            <p:spPr bwMode="auto">
              <a:xfrm>
                <a:off x="7783661" y="4775200"/>
                <a:ext cx="660400" cy="542925"/>
              </a:xfrm>
              <a:custGeom>
                <a:avLst/>
                <a:gdLst>
                  <a:gd name="connsiteX0" fmla="*/ 317371 w 967452"/>
                  <a:gd name="connsiteY0" fmla="*/ 57392 h 785882"/>
                  <a:gd name="connsiteX1" fmla="*/ 312609 w 967452"/>
                  <a:gd name="connsiteY1" fmla="*/ 33580 h 785882"/>
                  <a:gd name="connsiteX2" fmla="*/ 303084 w 967452"/>
                  <a:gd name="connsiteY2" fmla="*/ 26436 h 785882"/>
                  <a:gd name="connsiteX3" fmla="*/ 298321 w 967452"/>
                  <a:gd name="connsiteY3" fmla="*/ 19292 h 785882"/>
                  <a:gd name="connsiteX4" fmla="*/ 279271 w 967452"/>
                  <a:gd name="connsiteY4" fmla="*/ 9767 h 785882"/>
                  <a:gd name="connsiteX5" fmla="*/ 272127 w 967452"/>
                  <a:gd name="connsiteY5" fmla="*/ 2624 h 785882"/>
                  <a:gd name="connsiteX6" fmla="*/ 262602 w 967452"/>
                  <a:gd name="connsiteY6" fmla="*/ 242 h 785882"/>
                  <a:gd name="connsiteX7" fmla="*/ 207834 w 967452"/>
                  <a:gd name="connsiteY7" fmla="*/ 7386 h 785882"/>
                  <a:gd name="connsiteX8" fmla="*/ 198309 w 967452"/>
                  <a:gd name="connsiteY8" fmla="*/ 14530 h 785882"/>
                  <a:gd name="connsiteX9" fmla="*/ 167352 w 967452"/>
                  <a:gd name="connsiteY9" fmla="*/ 26436 h 785882"/>
                  <a:gd name="connsiteX10" fmla="*/ 122109 w 967452"/>
                  <a:gd name="connsiteY10" fmla="*/ 62155 h 785882"/>
                  <a:gd name="connsiteX11" fmla="*/ 110202 w 967452"/>
                  <a:gd name="connsiteY11" fmla="*/ 69299 h 785882"/>
                  <a:gd name="connsiteX12" fmla="*/ 95915 w 967452"/>
                  <a:gd name="connsiteY12" fmla="*/ 83586 h 785882"/>
                  <a:gd name="connsiteX13" fmla="*/ 76865 w 967452"/>
                  <a:gd name="connsiteY13" fmla="*/ 93111 h 785882"/>
                  <a:gd name="connsiteX14" fmla="*/ 67340 w 967452"/>
                  <a:gd name="connsiteY14" fmla="*/ 102636 h 785882"/>
                  <a:gd name="connsiteX15" fmla="*/ 55434 w 967452"/>
                  <a:gd name="connsiteY15" fmla="*/ 112161 h 785882"/>
                  <a:gd name="connsiteX16" fmla="*/ 36384 w 967452"/>
                  <a:gd name="connsiteY16" fmla="*/ 135974 h 785882"/>
                  <a:gd name="connsiteX17" fmla="*/ 24477 w 967452"/>
                  <a:gd name="connsiteY17" fmla="*/ 152642 h 785882"/>
                  <a:gd name="connsiteX18" fmla="*/ 14952 w 967452"/>
                  <a:gd name="connsiteY18" fmla="*/ 176455 h 785882"/>
                  <a:gd name="connsiteX19" fmla="*/ 12571 w 967452"/>
                  <a:gd name="connsiteY19" fmla="*/ 183599 h 785882"/>
                  <a:gd name="connsiteX20" fmla="*/ 5427 w 967452"/>
                  <a:gd name="connsiteY20" fmla="*/ 197886 h 785882"/>
                  <a:gd name="connsiteX21" fmla="*/ 7809 w 967452"/>
                  <a:gd name="connsiteY21" fmla="*/ 283611 h 785882"/>
                  <a:gd name="connsiteX22" fmla="*/ 10190 w 967452"/>
                  <a:gd name="connsiteY22" fmla="*/ 295517 h 785882"/>
                  <a:gd name="connsiteX23" fmla="*/ 17334 w 967452"/>
                  <a:gd name="connsiteY23" fmla="*/ 307424 h 785882"/>
                  <a:gd name="connsiteX24" fmla="*/ 24477 w 967452"/>
                  <a:gd name="connsiteY24" fmla="*/ 333617 h 785882"/>
                  <a:gd name="connsiteX25" fmla="*/ 29240 w 967452"/>
                  <a:gd name="connsiteY25" fmla="*/ 340761 h 785882"/>
                  <a:gd name="connsiteX26" fmla="*/ 34002 w 967452"/>
                  <a:gd name="connsiteY26" fmla="*/ 364574 h 785882"/>
                  <a:gd name="connsiteX27" fmla="*/ 36384 w 967452"/>
                  <a:gd name="connsiteY27" fmla="*/ 374099 h 785882"/>
                  <a:gd name="connsiteX28" fmla="*/ 43527 w 967452"/>
                  <a:gd name="connsiteY28" fmla="*/ 383624 h 785882"/>
                  <a:gd name="connsiteX29" fmla="*/ 50671 w 967452"/>
                  <a:gd name="connsiteY29" fmla="*/ 400292 h 785882"/>
                  <a:gd name="connsiteX30" fmla="*/ 57815 w 967452"/>
                  <a:gd name="connsiteY30" fmla="*/ 405055 h 785882"/>
                  <a:gd name="connsiteX31" fmla="*/ 69721 w 967452"/>
                  <a:gd name="connsiteY31" fmla="*/ 421724 h 785882"/>
                  <a:gd name="connsiteX32" fmla="*/ 84009 w 967452"/>
                  <a:gd name="connsiteY32" fmla="*/ 438392 h 785882"/>
                  <a:gd name="connsiteX33" fmla="*/ 93534 w 967452"/>
                  <a:gd name="connsiteY33" fmla="*/ 445536 h 785882"/>
                  <a:gd name="connsiteX34" fmla="*/ 103059 w 967452"/>
                  <a:gd name="connsiteY34" fmla="*/ 455061 h 785882"/>
                  <a:gd name="connsiteX35" fmla="*/ 126871 w 967452"/>
                  <a:gd name="connsiteY35" fmla="*/ 462205 h 785882"/>
                  <a:gd name="connsiteX36" fmla="*/ 134015 w 967452"/>
                  <a:gd name="connsiteY36" fmla="*/ 464586 h 785882"/>
                  <a:gd name="connsiteX37" fmla="*/ 203071 w 967452"/>
                  <a:gd name="connsiteY37" fmla="*/ 459824 h 785882"/>
                  <a:gd name="connsiteX38" fmla="*/ 222121 w 967452"/>
                  <a:gd name="connsiteY38" fmla="*/ 455061 h 785882"/>
                  <a:gd name="connsiteX39" fmla="*/ 260221 w 967452"/>
                  <a:gd name="connsiteY39" fmla="*/ 459824 h 785882"/>
                  <a:gd name="connsiteX40" fmla="*/ 291177 w 967452"/>
                  <a:gd name="connsiteY40" fmla="*/ 457442 h 785882"/>
                  <a:gd name="connsiteX41" fmla="*/ 298321 w 967452"/>
                  <a:gd name="connsiteY41" fmla="*/ 452680 h 785882"/>
                  <a:gd name="connsiteX42" fmla="*/ 303084 w 967452"/>
                  <a:gd name="connsiteY42" fmla="*/ 445536 h 785882"/>
                  <a:gd name="connsiteX43" fmla="*/ 319752 w 967452"/>
                  <a:gd name="connsiteY43" fmla="*/ 447917 h 785882"/>
                  <a:gd name="connsiteX44" fmla="*/ 326896 w 967452"/>
                  <a:gd name="connsiteY44" fmla="*/ 450299 h 785882"/>
                  <a:gd name="connsiteX45" fmla="*/ 341184 w 967452"/>
                  <a:gd name="connsiteY45" fmla="*/ 459824 h 785882"/>
                  <a:gd name="connsiteX46" fmla="*/ 350709 w 967452"/>
                  <a:gd name="connsiteY46" fmla="*/ 474111 h 785882"/>
                  <a:gd name="connsiteX47" fmla="*/ 369759 w 967452"/>
                  <a:gd name="connsiteY47" fmla="*/ 490780 h 785882"/>
                  <a:gd name="connsiteX48" fmla="*/ 384046 w 967452"/>
                  <a:gd name="connsiteY48" fmla="*/ 495542 h 785882"/>
                  <a:gd name="connsiteX49" fmla="*/ 391190 w 967452"/>
                  <a:gd name="connsiteY49" fmla="*/ 502686 h 785882"/>
                  <a:gd name="connsiteX50" fmla="*/ 395952 w 967452"/>
                  <a:gd name="connsiteY50" fmla="*/ 509830 h 785882"/>
                  <a:gd name="connsiteX51" fmla="*/ 410240 w 967452"/>
                  <a:gd name="connsiteY51" fmla="*/ 526499 h 785882"/>
                  <a:gd name="connsiteX52" fmla="*/ 424527 w 967452"/>
                  <a:gd name="connsiteY52" fmla="*/ 533642 h 785882"/>
                  <a:gd name="connsiteX53" fmla="*/ 431671 w 967452"/>
                  <a:gd name="connsiteY53" fmla="*/ 540786 h 785882"/>
                  <a:gd name="connsiteX54" fmla="*/ 438815 w 967452"/>
                  <a:gd name="connsiteY54" fmla="*/ 545549 h 785882"/>
                  <a:gd name="connsiteX55" fmla="*/ 453102 w 967452"/>
                  <a:gd name="connsiteY55" fmla="*/ 559836 h 785882"/>
                  <a:gd name="connsiteX56" fmla="*/ 460246 w 967452"/>
                  <a:gd name="connsiteY56" fmla="*/ 566980 h 785882"/>
                  <a:gd name="connsiteX57" fmla="*/ 467390 w 967452"/>
                  <a:gd name="connsiteY57" fmla="*/ 574124 h 785882"/>
                  <a:gd name="connsiteX58" fmla="*/ 472152 w 967452"/>
                  <a:gd name="connsiteY58" fmla="*/ 581267 h 785882"/>
                  <a:gd name="connsiteX59" fmla="*/ 474534 w 967452"/>
                  <a:gd name="connsiteY59" fmla="*/ 588411 h 785882"/>
                  <a:gd name="connsiteX60" fmla="*/ 488821 w 967452"/>
                  <a:gd name="connsiteY60" fmla="*/ 602699 h 785882"/>
                  <a:gd name="connsiteX61" fmla="*/ 503109 w 967452"/>
                  <a:gd name="connsiteY61" fmla="*/ 624130 h 785882"/>
                  <a:gd name="connsiteX62" fmla="*/ 507871 w 967452"/>
                  <a:gd name="connsiteY62" fmla="*/ 631274 h 785882"/>
                  <a:gd name="connsiteX63" fmla="*/ 510252 w 967452"/>
                  <a:gd name="connsiteY63" fmla="*/ 638417 h 785882"/>
                  <a:gd name="connsiteX64" fmla="*/ 517396 w 967452"/>
                  <a:gd name="connsiteY64" fmla="*/ 647942 h 785882"/>
                  <a:gd name="connsiteX65" fmla="*/ 526921 w 967452"/>
                  <a:gd name="connsiteY65" fmla="*/ 662230 h 785882"/>
                  <a:gd name="connsiteX66" fmla="*/ 541209 w 967452"/>
                  <a:gd name="connsiteY66" fmla="*/ 674136 h 785882"/>
                  <a:gd name="connsiteX67" fmla="*/ 555496 w 967452"/>
                  <a:gd name="connsiteY67" fmla="*/ 683661 h 785882"/>
                  <a:gd name="connsiteX68" fmla="*/ 584071 w 967452"/>
                  <a:gd name="connsiteY68" fmla="*/ 700330 h 785882"/>
                  <a:gd name="connsiteX69" fmla="*/ 603121 w 967452"/>
                  <a:gd name="connsiteY69" fmla="*/ 709855 h 785882"/>
                  <a:gd name="connsiteX70" fmla="*/ 624552 w 967452"/>
                  <a:gd name="connsiteY70" fmla="*/ 719380 h 785882"/>
                  <a:gd name="connsiteX71" fmla="*/ 634077 w 967452"/>
                  <a:gd name="connsiteY71" fmla="*/ 724142 h 785882"/>
                  <a:gd name="connsiteX72" fmla="*/ 645984 w 967452"/>
                  <a:gd name="connsiteY72" fmla="*/ 728905 h 785882"/>
                  <a:gd name="connsiteX73" fmla="*/ 653127 w 967452"/>
                  <a:gd name="connsiteY73" fmla="*/ 733667 h 785882"/>
                  <a:gd name="connsiteX74" fmla="*/ 665034 w 967452"/>
                  <a:gd name="connsiteY74" fmla="*/ 736049 h 785882"/>
                  <a:gd name="connsiteX75" fmla="*/ 674559 w 967452"/>
                  <a:gd name="connsiteY75" fmla="*/ 740811 h 785882"/>
                  <a:gd name="connsiteX76" fmla="*/ 695990 w 967452"/>
                  <a:gd name="connsiteY76" fmla="*/ 747955 h 785882"/>
                  <a:gd name="connsiteX77" fmla="*/ 703134 w 967452"/>
                  <a:gd name="connsiteY77" fmla="*/ 752717 h 785882"/>
                  <a:gd name="connsiteX78" fmla="*/ 715040 w 967452"/>
                  <a:gd name="connsiteY78" fmla="*/ 755099 h 785882"/>
                  <a:gd name="connsiteX79" fmla="*/ 724565 w 967452"/>
                  <a:gd name="connsiteY79" fmla="*/ 757480 h 785882"/>
                  <a:gd name="connsiteX80" fmla="*/ 743615 w 967452"/>
                  <a:gd name="connsiteY80" fmla="*/ 764624 h 785882"/>
                  <a:gd name="connsiteX81" fmla="*/ 774571 w 967452"/>
                  <a:gd name="connsiteY81" fmla="*/ 771767 h 785882"/>
                  <a:gd name="connsiteX82" fmla="*/ 800765 w 967452"/>
                  <a:gd name="connsiteY82" fmla="*/ 776530 h 785882"/>
                  <a:gd name="connsiteX83" fmla="*/ 810290 w 967452"/>
                  <a:gd name="connsiteY83" fmla="*/ 781292 h 785882"/>
                  <a:gd name="connsiteX84" fmla="*/ 872202 w 967452"/>
                  <a:gd name="connsiteY84" fmla="*/ 781292 h 785882"/>
                  <a:gd name="connsiteX85" fmla="*/ 876965 w 967452"/>
                  <a:gd name="connsiteY85" fmla="*/ 774149 h 785882"/>
                  <a:gd name="connsiteX86" fmla="*/ 886490 w 967452"/>
                  <a:gd name="connsiteY86" fmla="*/ 762242 h 785882"/>
                  <a:gd name="connsiteX87" fmla="*/ 893634 w 967452"/>
                  <a:gd name="connsiteY87" fmla="*/ 745574 h 785882"/>
                  <a:gd name="connsiteX88" fmla="*/ 917446 w 967452"/>
                  <a:gd name="connsiteY88" fmla="*/ 721761 h 785882"/>
                  <a:gd name="connsiteX89" fmla="*/ 946021 w 967452"/>
                  <a:gd name="connsiteY89" fmla="*/ 688424 h 785882"/>
                  <a:gd name="connsiteX90" fmla="*/ 960309 w 967452"/>
                  <a:gd name="connsiteY90" fmla="*/ 650324 h 785882"/>
                  <a:gd name="connsiteX91" fmla="*/ 967452 w 967452"/>
                  <a:gd name="connsiteY91" fmla="*/ 605080 h 785882"/>
                  <a:gd name="connsiteX92" fmla="*/ 957927 w 967452"/>
                  <a:gd name="connsiteY92" fmla="*/ 514592 h 785882"/>
                  <a:gd name="connsiteX93" fmla="*/ 922209 w 967452"/>
                  <a:gd name="connsiteY93" fmla="*/ 426486 h 785882"/>
                  <a:gd name="connsiteX94" fmla="*/ 910302 w 967452"/>
                  <a:gd name="connsiteY94" fmla="*/ 397911 h 785882"/>
                  <a:gd name="connsiteX95" fmla="*/ 903159 w 967452"/>
                  <a:gd name="connsiteY95" fmla="*/ 376480 h 785882"/>
                  <a:gd name="connsiteX96" fmla="*/ 896015 w 967452"/>
                  <a:gd name="connsiteY96" fmla="*/ 347905 h 785882"/>
                  <a:gd name="connsiteX97" fmla="*/ 884109 w 967452"/>
                  <a:gd name="connsiteY97" fmla="*/ 326474 h 785882"/>
                  <a:gd name="connsiteX98" fmla="*/ 860296 w 967452"/>
                  <a:gd name="connsiteY98" fmla="*/ 278849 h 785882"/>
                  <a:gd name="connsiteX99" fmla="*/ 848390 w 967452"/>
                  <a:gd name="connsiteY99" fmla="*/ 252655 h 785882"/>
                  <a:gd name="connsiteX100" fmla="*/ 817434 w 967452"/>
                  <a:gd name="connsiteY100" fmla="*/ 209792 h 785882"/>
                  <a:gd name="connsiteX101" fmla="*/ 793621 w 967452"/>
                  <a:gd name="connsiteY101" fmla="*/ 190742 h 785882"/>
                  <a:gd name="connsiteX102" fmla="*/ 774571 w 967452"/>
                  <a:gd name="connsiteY102" fmla="*/ 171692 h 785882"/>
                  <a:gd name="connsiteX103" fmla="*/ 731709 w 967452"/>
                  <a:gd name="connsiteY103" fmla="*/ 140736 h 785882"/>
                  <a:gd name="connsiteX104" fmla="*/ 705515 w 967452"/>
                  <a:gd name="connsiteY104" fmla="*/ 124067 h 785882"/>
                  <a:gd name="connsiteX105" fmla="*/ 693609 w 967452"/>
                  <a:gd name="connsiteY105" fmla="*/ 112161 h 785882"/>
                  <a:gd name="connsiteX106" fmla="*/ 674559 w 967452"/>
                  <a:gd name="connsiteY106" fmla="*/ 102636 h 785882"/>
                  <a:gd name="connsiteX107" fmla="*/ 662652 w 967452"/>
                  <a:gd name="connsiteY107" fmla="*/ 95492 h 785882"/>
                  <a:gd name="connsiteX108" fmla="*/ 643602 w 967452"/>
                  <a:gd name="connsiteY108" fmla="*/ 88349 h 785882"/>
                  <a:gd name="connsiteX109" fmla="*/ 629315 w 967452"/>
                  <a:gd name="connsiteY109" fmla="*/ 78824 h 785882"/>
                  <a:gd name="connsiteX110" fmla="*/ 603121 w 967452"/>
                  <a:gd name="connsiteY110" fmla="*/ 69299 h 785882"/>
                  <a:gd name="connsiteX111" fmla="*/ 591215 w 967452"/>
                  <a:gd name="connsiteY111" fmla="*/ 62155 h 785882"/>
                  <a:gd name="connsiteX112" fmla="*/ 565021 w 967452"/>
                  <a:gd name="connsiteY112" fmla="*/ 47867 h 785882"/>
                  <a:gd name="connsiteX113" fmla="*/ 548352 w 967452"/>
                  <a:gd name="connsiteY113" fmla="*/ 43105 h 785882"/>
                  <a:gd name="connsiteX114" fmla="*/ 534065 w 967452"/>
                  <a:gd name="connsiteY114" fmla="*/ 33580 h 785882"/>
                  <a:gd name="connsiteX115" fmla="*/ 503109 w 967452"/>
                  <a:gd name="connsiteY115" fmla="*/ 26436 h 785882"/>
                  <a:gd name="connsiteX116" fmla="*/ 493584 w 967452"/>
                  <a:gd name="connsiteY116" fmla="*/ 21674 h 785882"/>
                  <a:gd name="connsiteX117" fmla="*/ 450721 w 967452"/>
                  <a:gd name="connsiteY117" fmla="*/ 24055 h 785882"/>
                  <a:gd name="connsiteX118" fmla="*/ 431671 w 967452"/>
                  <a:gd name="connsiteY118" fmla="*/ 28817 h 785882"/>
                  <a:gd name="connsiteX119" fmla="*/ 403096 w 967452"/>
                  <a:gd name="connsiteY119" fmla="*/ 33580 h 785882"/>
                  <a:gd name="connsiteX120" fmla="*/ 388809 w 967452"/>
                  <a:gd name="connsiteY120" fmla="*/ 40724 h 785882"/>
                  <a:gd name="connsiteX121" fmla="*/ 376902 w 967452"/>
                  <a:gd name="connsiteY121" fmla="*/ 45486 h 785882"/>
                  <a:gd name="connsiteX122" fmla="*/ 369759 w 967452"/>
                  <a:gd name="connsiteY122" fmla="*/ 47867 h 785882"/>
                  <a:gd name="connsiteX123" fmla="*/ 353090 w 967452"/>
                  <a:gd name="connsiteY123" fmla="*/ 55011 h 785882"/>
                  <a:gd name="connsiteX124" fmla="*/ 329277 w 967452"/>
                  <a:gd name="connsiteY124" fmla="*/ 62155 h 785882"/>
                  <a:gd name="connsiteX125" fmla="*/ 322134 w 967452"/>
                  <a:gd name="connsiteY125" fmla="*/ 64536 h 785882"/>
                  <a:gd name="connsiteX126" fmla="*/ 317371 w 967452"/>
                  <a:gd name="connsiteY126" fmla="*/ 57392 h 78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67452" h="785882">
                    <a:moveTo>
                      <a:pt x="317371" y="57392"/>
                    </a:moveTo>
                    <a:cubicBezTo>
                      <a:pt x="315784" y="52233"/>
                      <a:pt x="316001" y="40930"/>
                      <a:pt x="312609" y="33580"/>
                    </a:cubicBezTo>
                    <a:cubicBezTo>
                      <a:pt x="310946" y="29976"/>
                      <a:pt x="305890" y="29242"/>
                      <a:pt x="303084" y="26436"/>
                    </a:cubicBezTo>
                    <a:cubicBezTo>
                      <a:pt x="301060" y="24412"/>
                      <a:pt x="300345" y="21316"/>
                      <a:pt x="298321" y="19292"/>
                    </a:cubicBezTo>
                    <a:cubicBezTo>
                      <a:pt x="290226" y="11198"/>
                      <a:pt x="289307" y="12277"/>
                      <a:pt x="279271" y="9767"/>
                    </a:cubicBezTo>
                    <a:cubicBezTo>
                      <a:pt x="276890" y="7386"/>
                      <a:pt x="275051" y="4295"/>
                      <a:pt x="272127" y="2624"/>
                    </a:cubicBezTo>
                    <a:cubicBezTo>
                      <a:pt x="269285" y="1000"/>
                      <a:pt x="265866" y="0"/>
                      <a:pt x="262602" y="242"/>
                    </a:cubicBezTo>
                    <a:cubicBezTo>
                      <a:pt x="244242" y="1602"/>
                      <a:pt x="226090" y="5005"/>
                      <a:pt x="207834" y="7386"/>
                    </a:cubicBezTo>
                    <a:cubicBezTo>
                      <a:pt x="204659" y="9767"/>
                      <a:pt x="201900" y="12840"/>
                      <a:pt x="198309" y="14530"/>
                    </a:cubicBezTo>
                    <a:cubicBezTo>
                      <a:pt x="188305" y="19237"/>
                      <a:pt x="167352" y="26436"/>
                      <a:pt x="167352" y="26436"/>
                    </a:cubicBezTo>
                    <a:cubicBezTo>
                      <a:pt x="162451" y="30446"/>
                      <a:pt x="130880" y="56893"/>
                      <a:pt x="122109" y="62155"/>
                    </a:cubicBezTo>
                    <a:cubicBezTo>
                      <a:pt x="118140" y="64536"/>
                      <a:pt x="113784" y="66368"/>
                      <a:pt x="110202" y="69299"/>
                    </a:cubicBezTo>
                    <a:cubicBezTo>
                      <a:pt x="104989" y="73564"/>
                      <a:pt x="101395" y="79671"/>
                      <a:pt x="95915" y="83586"/>
                    </a:cubicBezTo>
                    <a:cubicBezTo>
                      <a:pt x="90138" y="87712"/>
                      <a:pt x="82772" y="89173"/>
                      <a:pt x="76865" y="93111"/>
                    </a:cubicBezTo>
                    <a:cubicBezTo>
                      <a:pt x="73129" y="95602"/>
                      <a:pt x="70696" y="99653"/>
                      <a:pt x="67340" y="102636"/>
                    </a:cubicBezTo>
                    <a:cubicBezTo>
                      <a:pt x="63541" y="106013"/>
                      <a:pt x="58892" y="108437"/>
                      <a:pt x="55434" y="112161"/>
                    </a:cubicBezTo>
                    <a:cubicBezTo>
                      <a:pt x="48517" y="119610"/>
                      <a:pt x="42483" y="127842"/>
                      <a:pt x="36384" y="135974"/>
                    </a:cubicBezTo>
                    <a:cubicBezTo>
                      <a:pt x="27523" y="147788"/>
                      <a:pt x="31442" y="142197"/>
                      <a:pt x="24477" y="152642"/>
                    </a:cubicBezTo>
                    <a:cubicBezTo>
                      <a:pt x="20049" y="170357"/>
                      <a:pt x="24789" y="154320"/>
                      <a:pt x="14952" y="176455"/>
                    </a:cubicBezTo>
                    <a:cubicBezTo>
                      <a:pt x="13933" y="178749"/>
                      <a:pt x="13693" y="181354"/>
                      <a:pt x="12571" y="183599"/>
                    </a:cubicBezTo>
                    <a:cubicBezTo>
                      <a:pt x="3335" y="202071"/>
                      <a:pt x="11417" y="179921"/>
                      <a:pt x="5427" y="197886"/>
                    </a:cubicBezTo>
                    <a:cubicBezTo>
                      <a:pt x="0" y="235882"/>
                      <a:pt x="1771" y="215180"/>
                      <a:pt x="7809" y="283611"/>
                    </a:cubicBezTo>
                    <a:cubicBezTo>
                      <a:pt x="8165" y="287643"/>
                      <a:pt x="8687" y="291759"/>
                      <a:pt x="10190" y="295517"/>
                    </a:cubicBezTo>
                    <a:cubicBezTo>
                      <a:pt x="11909" y="299815"/>
                      <a:pt x="14953" y="303455"/>
                      <a:pt x="17334" y="307424"/>
                    </a:cubicBezTo>
                    <a:cubicBezTo>
                      <a:pt x="19371" y="317608"/>
                      <a:pt x="20083" y="323731"/>
                      <a:pt x="24477" y="333617"/>
                    </a:cubicBezTo>
                    <a:cubicBezTo>
                      <a:pt x="25639" y="336232"/>
                      <a:pt x="27652" y="338380"/>
                      <a:pt x="29240" y="340761"/>
                    </a:cubicBezTo>
                    <a:cubicBezTo>
                      <a:pt x="30827" y="348699"/>
                      <a:pt x="32038" y="356721"/>
                      <a:pt x="34002" y="364574"/>
                    </a:cubicBezTo>
                    <a:cubicBezTo>
                      <a:pt x="34796" y="367749"/>
                      <a:pt x="34920" y="371172"/>
                      <a:pt x="36384" y="374099"/>
                    </a:cubicBezTo>
                    <a:cubicBezTo>
                      <a:pt x="38159" y="377649"/>
                      <a:pt x="41146" y="380449"/>
                      <a:pt x="43527" y="383624"/>
                    </a:cubicBezTo>
                    <a:cubicBezTo>
                      <a:pt x="45181" y="388584"/>
                      <a:pt x="47404" y="396372"/>
                      <a:pt x="50671" y="400292"/>
                    </a:cubicBezTo>
                    <a:cubicBezTo>
                      <a:pt x="52503" y="402491"/>
                      <a:pt x="55434" y="403467"/>
                      <a:pt x="57815" y="405055"/>
                    </a:cubicBezTo>
                    <a:cubicBezTo>
                      <a:pt x="66117" y="421661"/>
                      <a:pt x="58137" y="408210"/>
                      <a:pt x="69721" y="421724"/>
                    </a:cubicBezTo>
                    <a:cubicBezTo>
                      <a:pt x="78411" y="431862"/>
                      <a:pt x="74461" y="430209"/>
                      <a:pt x="84009" y="438392"/>
                    </a:cubicBezTo>
                    <a:cubicBezTo>
                      <a:pt x="87022" y="440975"/>
                      <a:pt x="90547" y="442923"/>
                      <a:pt x="93534" y="445536"/>
                    </a:cubicBezTo>
                    <a:cubicBezTo>
                      <a:pt x="96913" y="448493"/>
                      <a:pt x="99323" y="452570"/>
                      <a:pt x="103059" y="455061"/>
                    </a:cubicBezTo>
                    <a:cubicBezTo>
                      <a:pt x="110740" y="460182"/>
                      <a:pt x="118332" y="460071"/>
                      <a:pt x="126871" y="462205"/>
                    </a:cubicBezTo>
                    <a:cubicBezTo>
                      <a:pt x="129306" y="462814"/>
                      <a:pt x="131634" y="463792"/>
                      <a:pt x="134015" y="464586"/>
                    </a:cubicBezTo>
                    <a:cubicBezTo>
                      <a:pt x="148915" y="463877"/>
                      <a:pt x="183376" y="463517"/>
                      <a:pt x="203071" y="459824"/>
                    </a:cubicBezTo>
                    <a:cubicBezTo>
                      <a:pt x="209504" y="458618"/>
                      <a:pt x="215771" y="456649"/>
                      <a:pt x="222121" y="455061"/>
                    </a:cubicBezTo>
                    <a:cubicBezTo>
                      <a:pt x="233880" y="457021"/>
                      <a:pt x="248783" y="459824"/>
                      <a:pt x="260221" y="459824"/>
                    </a:cubicBezTo>
                    <a:cubicBezTo>
                      <a:pt x="270570" y="459824"/>
                      <a:pt x="280858" y="458236"/>
                      <a:pt x="291177" y="457442"/>
                    </a:cubicBezTo>
                    <a:cubicBezTo>
                      <a:pt x="293558" y="455855"/>
                      <a:pt x="296297" y="454704"/>
                      <a:pt x="298321" y="452680"/>
                    </a:cubicBezTo>
                    <a:cubicBezTo>
                      <a:pt x="300345" y="450656"/>
                      <a:pt x="300290" y="446157"/>
                      <a:pt x="303084" y="445536"/>
                    </a:cubicBezTo>
                    <a:cubicBezTo>
                      <a:pt x="308563" y="444318"/>
                      <a:pt x="314196" y="447123"/>
                      <a:pt x="319752" y="447917"/>
                    </a:cubicBezTo>
                    <a:cubicBezTo>
                      <a:pt x="322133" y="448711"/>
                      <a:pt x="324702" y="449080"/>
                      <a:pt x="326896" y="450299"/>
                    </a:cubicBezTo>
                    <a:cubicBezTo>
                      <a:pt x="331900" y="453079"/>
                      <a:pt x="341184" y="459824"/>
                      <a:pt x="341184" y="459824"/>
                    </a:cubicBezTo>
                    <a:lnTo>
                      <a:pt x="350709" y="474111"/>
                    </a:lnTo>
                    <a:cubicBezTo>
                      <a:pt x="356266" y="482446"/>
                      <a:pt x="357850" y="486811"/>
                      <a:pt x="369759" y="490780"/>
                    </a:cubicBezTo>
                    <a:lnTo>
                      <a:pt x="384046" y="495542"/>
                    </a:lnTo>
                    <a:cubicBezTo>
                      <a:pt x="386427" y="497923"/>
                      <a:pt x="389034" y="500099"/>
                      <a:pt x="391190" y="502686"/>
                    </a:cubicBezTo>
                    <a:cubicBezTo>
                      <a:pt x="393022" y="504885"/>
                      <a:pt x="394289" y="507501"/>
                      <a:pt x="395952" y="509830"/>
                    </a:cubicBezTo>
                    <a:cubicBezTo>
                      <a:pt x="400588" y="516320"/>
                      <a:pt x="404133" y="521410"/>
                      <a:pt x="410240" y="526499"/>
                    </a:cubicBezTo>
                    <a:cubicBezTo>
                      <a:pt x="416394" y="531627"/>
                      <a:pt x="417369" y="531256"/>
                      <a:pt x="424527" y="533642"/>
                    </a:cubicBezTo>
                    <a:cubicBezTo>
                      <a:pt x="426908" y="536023"/>
                      <a:pt x="429084" y="538630"/>
                      <a:pt x="431671" y="540786"/>
                    </a:cubicBezTo>
                    <a:cubicBezTo>
                      <a:pt x="433870" y="542618"/>
                      <a:pt x="436676" y="543648"/>
                      <a:pt x="438815" y="545549"/>
                    </a:cubicBezTo>
                    <a:cubicBezTo>
                      <a:pt x="443849" y="550023"/>
                      <a:pt x="448340" y="555074"/>
                      <a:pt x="453102" y="559836"/>
                    </a:cubicBezTo>
                    <a:lnTo>
                      <a:pt x="460246" y="566980"/>
                    </a:lnTo>
                    <a:cubicBezTo>
                      <a:pt x="462627" y="569361"/>
                      <a:pt x="465522" y="571322"/>
                      <a:pt x="467390" y="574124"/>
                    </a:cubicBezTo>
                    <a:cubicBezTo>
                      <a:pt x="468977" y="576505"/>
                      <a:pt x="470872" y="578708"/>
                      <a:pt x="472152" y="581267"/>
                    </a:cubicBezTo>
                    <a:cubicBezTo>
                      <a:pt x="473275" y="583512"/>
                      <a:pt x="472993" y="586430"/>
                      <a:pt x="474534" y="588411"/>
                    </a:cubicBezTo>
                    <a:cubicBezTo>
                      <a:pt x="478669" y="593727"/>
                      <a:pt x="485085" y="597095"/>
                      <a:pt x="488821" y="602699"/>
                    </a:cubicBezTo>
                    <a:lnTo>
                      <a:pt x="503109" y="624130"/>
                    </a:lnTo>
                    <a:cubicBezTo>
                      <a:pt x="504696" y="626511"/>
                      <a:pt x="506966" y="628559"/>
                      <a:pt x="507871" y="631274"/>
                    </a:cubicBezTo>
                    <a:cubicBezTo>
                      <a:pt x="508665" y="633655"/>
                      <a:pt x="509007" y="636238"/>
                      <a:pt x="510252" y="638417"/>
                    </a:cubicBezTo>
                    <a:cubicBezTo>
                      <a:pt x="512221" y="641863"/>
                      <a:pt x="515120" y="644691"/>
                      <a:pt x="517396" y="647942"/>
                    </a:cubicBezTo>
                    <a:cubicBezTo>
                      <a:pt x="520678" y="652631"/>
                      <a:pt x="522874" y="658183"/>
                      <a:pt x="526921" y="662230"/>
                    </a:cubicBezTo>
                    <a:cubicBezTo>
                      <a:pt x="547801" y="683110"/>
                      <a:pt x="521310" y="657553"/>
                      <a:pt x="541209" y="674136"/>
                    </a:cubicBezTo>
                    <a:cubicBezTo>
                      <a:pt x="553101" y="684046"/>
                      <a:pt x="542940" y="679476"/>
                      <a:pt x="555496" y="683661"/>
                    </a:cubicBezTo>
                    <a:cubicBezTo>
                      <a:pt x="579126" y="701384"/>
                      <a:pt x="546399" y="677725"/>
                      <a:pt x="584071" y="700330"/>
                    </a:cubicBezTo>
                    <a:cubicBezTo>
                      <a:pt x="598129" y="708765"/>
                      <a:pt x="591586" y="706011"/>
                      <a:pt x="603121" y="709855"/>
                    </a:cubicBezTo>
                    <a:cubicBezTo>
                      <a:pt x="620840" y="723145"/>
                      <a:pt x="603700" y="712430"/>
                      <a:pt x="624552" y="719380"/>
                    </a:cubicBezTo>
                    <a:cubicBezTo>
                      <a:pt x="627920" y="720502"/>
                      <a:pt x="630833" y="722700"/>
                      <a:pt x="634077" y="724142"/>
                    </a:cubicBezTo>
                    <a:cubicBezTo>
                      <a:pt x="637983" y="725878"/>
                      <a:pt x="642161" y="726993"/>
                      <a:pt x="645984" y="728905"/>
                    </a:cubicBezTo>
                    <a:cubicBezTo>
                      <a:pt x="648543" y="730185"/>
                      <a:pt x="650448" y="732662"/>
                      <a:pt x="653127" y="733667"/>
                    </a:cubicBezTo>
                    <a:cubicBezTo>
                      <a:pt x="656917" y="735088"/>
                      <a:pt x="661065" y="735255"/>
                      <a:pt x="665034" y="736049"/>
                    </a:cubicBezTo>
                    <a:cubicBezTo>
                      <a:pt x="668209" y="737636"/>
                      <a:pt x="671246" y="739537"/>
                      <a:pt x="674559" y="740811"/>
                    </a:cubicBezTo>
                    <a:cubicBezTo>
                      <a:pt x="681587" y="743514"/>
                      <a:pt x="689724" y="743778"/>
                      <a:pt x="695990" y="747955"/>
                    </a:cubicBezTo>
                    <a:cubicBezTo>
                      <a:pt x="698371" y="749542"/>
                      <a:pt x="700454" y="751712"/>
                      <a:pt x="703134" y="752717"/>
                    </a:cubicBezTo>
                    <a:cubicBezTo>
                      <a:pt x="706924" y="754138"/>
                      <a:pt x="711089" y="754221"/>
                      <a:pt x="715040" y="755099"/>
                    </a:cubicBezTo>
                    <a:cubicBezTo>
                      <a:pt x="718235" y="755809"/>
                      <a:pt x="721418" y="756581"/>
                      <a:pt x="724565" y="757480"/>
                    </a:cubicBezTo>
                    <a:cubicBezTo>
                      <a:pt x="746618" y="763780"/>
                      <a:pt x="710895" y="754556"/>
                      <a:pt x="743615" y="764624"/>
                    </a:cubicBezTo>
                    <a:cubicBezTo>
                      <a:pt x="758792" y="769294"/>
                      <a:pt x="761069" y="768766"/>
                      <a:pt x="774571" y="771767"/>
                    </a:cubicBezTo>
                    <a:cubicBezTo>
                      <a:pt x="794788" y="776260"/>
                      <a:pt x="771858" y="772401"/>
                      <a:pt x="800765" y="776530"/>
                    </a:cubicBezTo>
                    <a:cubicBezTo>
                      <a:pt x="803940" y="778117"/>
                      <a:pt x="806819" y="780548"/>
                      <a:pt x="810290" y="781292"/>
                    </a:cubicBezTo>
                    <a:cubicBezTo>
                      <a:pt x="831708" y="785882"/>
                      <a:pt x="850157" y="782670"/>
                      <a:pt x="872202" y="781292"/>
                    </a:cubicBezTo>
                    <a:cubicBezTo>
                      <a:pt x="873790" y="778911"/>
                      <a:pt x="875248" y="776438"/>
                      <a:pt x="876965" y="774149"/>
                    </a:cubicBezTo>
                    <a:cubicBezTo>
                      <a:pt x="880015" y="770083"/>
                      <a:pt x="883796" y="766552"/>
                      <a:pt x="886490" y="762242"/>
                    </a:cubicBezTo>
                    <a:cubicBezTo>
                      <a:pt x="893312" y="751326"/>
                      <a:pt x="883054" y="757917"/>
                      <a:pt x="893634" y="745574"/>
                    </a:cubicBezTo>
                    <a:cubicBezTo>
                      <a:pt x="900939" y="737051"/>
                      <a:pt x="910711" y="730741"/>
                      <a:pt x="917446" y="721761"/>
                    </a:cubicBezTo>
                    <a:cubicBezTo>
                      <a:pt x="935775" y="697323"/>
                      <a:pt x="926121" y="708324"/>
                      <a:pt x="946021" y="688424"/>
                    </a:cubicBezTo>
                    <a:cubicBezTo>
                      <a:pt x="952165" y="674088"/>
                      <a:pt x="956194" y="665962"/>
                      <a:pt x="960309" y="650324"/>
                    </a:cubicBezTo>
                    <a:cubicBezTo>
                      <a:pt x="965056" y="632286"/>
                      <a:pt x="965442" y="623171"/>
                      <a:pt x="967452" y="605080"/>
                    </a:cubicBezTo>
                    <a:cubicBezTo>
                      <a:pt x="964277" y="574917"/>
                      <a:pt x="964313" y="544241"/>
                      <a:pt x="957927" y="514592"/>
                    </a:cubicBezTo>
                    <a:cubicBezTo>
                      <a:pt x="947760" y="467386"/>
                      <a:pt x="937840" y="460873"/>
                      <a:pt x="922209" y="426486"/>
                    </a:cubicBezTo>
                    <a:cubicBezTo>
                      <a:pt x="917939" y="417092"/>
                      <a:pt x="913975" y="407554"/>
                      <a:pt x="910302" y="397911"/>
                    </a:cubicBezTo>
                    <a:cubicBezTo>
                      <a:pt x="907621" y="390874"/>
                      <a:pt x="905228" y="383720"/>
                      <a:pt x="903159" y="376480"/>
                    </a:cubicBezTo>
                    <a:cubicBezTo>
                      <a:pt x="900462" y="367040"/>
                      <a:pt x="899510" y="357080"/>
                      <a:pt x="896015" y="347905"/>
                    </a:cubicBezTo>
                    <a:cubicBezTo>
                      <a:pt x="893106" y="340268"/>
                      <a:pt x="887863" y="333733"/>
                      <a:pt x="884109" y="326474"/>
                    </a:cubicBezTo>
                    <a:cubicBezTo>
                      <a:pt x="875955" y="310709"/>
                      <a:pt x="867640" y="295007"/>
                      <a:pt x="860296" y="278849"/>
                    </a:cubicBezTo>
                    <a:cubicBezTo>
                      <a:pt x="856327" y="270118"/>
                      <a:pt x="853448" y="260804"/>
                      <a:pt x="848390" y="252655"/>
                    </a:cubicBezTo>
                    <a:cubicBezTo>
                      <a:pt x="839096" y="237681"/>
                      <a:pt x="831196" y="220802"/>
                      <a:pt x="817434" y="209792"/>
                    </a:cubicBezTo>
                    <a:cubicBezTo>
                      <a:pt x="809496" y="203442"/>
                      <a:pt x="801219" y="197495"/>
                      <a:pt x="793621" y="190742"/>
                    </a:cubicBezTo>
                    <a:cubicBezTo>
                      <a:pt x="786909" y="184776"/>
                      <a:pt x="781557" y="177335"/>
                      <a:pt x="774571" y="171692"/>
                    </a:cubicBezTo>
                    <a:cubicBezTo>
                      <a:pt x="760861" y="160618"/>
                      <a:pt x="744172" y="153197"/>
                      <a:pt x="731709" y="140736"/>
                    </a:cubicBezTo>
                    <a:cubicBezTo>
                      <a:pt x="716252" y="125280"/>
                      <a:pt x="725127" y="130605"/>
                      <a:pt x="705515" y="124067"/>
                    </a:cubicBezTo>
                    <a:cubicBezTo>
                      <a:pt x="701546" y="120098"/>
                      <a:pt x="698224" y="115356"/>
                      <a:pt x="693609" y="112161"/>
                    </a:cubicBezTo>
                    <a:cubicBezTo>
                      <a:pt x="687772" y="108120"/>
                      <a:pt x="680810" y="106002"/>
                      <a:pt x="674559" y="102636"/>
                    </a:cubicBezTo>
                    <a:cubicBezTo>
                      <a:pt x="670484" y="100442"/>
                      <a:pt x="666855" y="97432"/>
                      <a:pt x="662652" y="95492"/>
                    </a:cubicBezTo>
                    <a:cubicBezTo>
                      <a:pt x="656494" y="92650"/>
                      <a:pt x="649668" y="91382"/>
                      <a:pt x="643602" y="88349"/>
                    </a:cubicBezTo>
                    <a:cubicBezTo>
                      <a:pt x="638483" y="85789"/>
                      <a:pt x="634355" y="81538"/>
                      <a:pt x="629315" y="78824"/>
                    </a:cubicBezTo>
                    <a:cubicBezTo>
                      <a:pt x="617133" y="72264"/>
                      <a:pt x="614453" y="72132"/>
                      <a:pt x="603121" y="69299"/>
                    </a:cubicBezTo>
                    <a:cubicBezTo>
                      <a:pt x="599152" y="66918"/>
                      <a:pt x="595140" y="64608"/>
                      <a:pt x="591215" y="62155"/>
                    </a:cubicBezTo>
                    <a:cubicBezTo>
                      <a:pt x="581278" y="55944"/>
                      <a:pt x="578907" y="52495"/>
                      <a:pt x="565021" y="47867"/>
                    </a:cubicBezTo>
                    <a:cubicBezTo>
                      <a:pt x="554772" y="44451"/>
                      <a:pt x="560312" y="46095"/>
                      <a:pt x="548352" y="43105"/>
                    </a:cubicBezTo>
                    <a:cubicBezTo>
                      <a:pt x="543590" y="39930"/>
                      <a:pt x="539184" y="36140"/>
                      <a:pt x="534065" y="33580"/>
                    </a:cubicBezTo>
                    <a:cubicBezTo>
                      <a:pt x="523604" y="28349"/>
                      <a:pt x="514516" y="28065"/>
                      <a:pt x="503109" y="26436"/>
                    </a:cubicBezTo>
                    <a:cubicBezTo>
                      <a:pt x="499934" y="24849"/>
                      <a:pt x="497130" y="21835"/>
                      <a:pt x="493584" y="21674"/>
                    </a:cubicBezTo>
                    <a:cubicBezTo>
                      <a:pt x="479289" y="21024"/>
                      <a:pt x="464977" y="22815"/>
                      <a:pt x="450721" y="24055"/>
                    </a:cubicBezTo>
                    <a:cubicBezTo>
                      <a:pt x="437270" y="25224"/>
                      <a:pt x="442086" y="26213"/>
                      <a:pt x="431671" y="28817"/>
                    </a:cubicBezTo>
                    <a:cubicBezTo>
                      <a:pt x="422376" y="31141"/>
                      <a:pt x="412519" y="32234"/>
                      <a:pt x="403096" y="33580"/>
                    </a:cubicBezTo>
                    <a:cubicBezTo>
                      <a:pt x="398334" y="35961"/>
                      <a:pt x="393656" y="38521"/>
                      <a:pt x="388809" y="40724"/>
                    </a:cubicBezTo>
                    <a:cubicBezTo>
                      <a:pt x="384917" y="42493"/>
                      <a:pt x="380905" y="43985"/>
                      <a:pt x="376902" y="45486"/>
                    </a:cubicBezTo>
                    <a:cubicBezTo>
                      <a:pt x="374552" y="46367"/>
                      <a:pt x="372066" y="46878"/>
                      <a:pt x="369759" y="47867"/>
                    </a:cubicBezTo>
                    <a:cubicBezTo>
                      <a:pt x="357057" y="53311"/>
                      <a:pt x="364261" y="51820"/>
                      <a:pt x="353090" y="55011"/>
                    </a:cubicBezTo>
                    <a:cubicBezTo>
                      <a:pt x="327910" y="62204"/>
                      <a:pt x="363214" y="50842"/>
                      <a:pt x="329277" y="62155"/>
                    </a:cubicBezTo>
                    <a:lnTo>
                      <a:pt x="322134" y="64536"/>
                    </a:lnTo>
                    <a:cubicBezTo>
                      <a:pt x="313009" y="58453"/>
                      <a:pt x="318958" y="62551"/>
                      <a:pt x="317371" y="57392"/>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3" name="Freihandform 652"/>
              <p:cNvSpPr/>
              <p:nvPr/>
            </p:nvSpPr>
            <p:spPr bwMode="auto">
              <a:xfrm>
                <a:off x="8147198" y="5078413"/>
                <a:ext cx="463550" cy="422275"/>
              </a:xfrm>
              <a:custGeom>
                <a:avLst/>
                <a:gdLst>
                  <a:gd name="connsiteX0" fmla="*/ 654844 w 676275"/>
                  <a:gd name="connsiteY0" fmla="*/ 426456 h 613613"/>
                  <a:gd name="connsiteX1" fmla="*/ 647700 w 676275"/>
                  <a:gd name="connsiteY1" fmla="*/ 438362 h 613613"/>
                  <a:gd name="connsiteX2" fmla="*/ 640556 w 676275"/>
                  <a:gd name="connsiteY2" fmla="*/ 462175 h 613613"/>
                  <a:gd name="connsiteX3" fmla="*/ 638175 w 676275"/>
                  <a:gd name="connsiteY3" fmla="*/ 481225 h 613613"/>
                  <a:gd name="connsiteX4" fmla="*/ 633413 w 676275"/>
                  <a:gd name="connsiteY4" fmla="*/ 493131 h 613613"/>
                  <a:gd name="connsiteX5" fmla="*/ 631031 w 676275"/>
                  <a:gd name="connsiteY5" fmla="*/ 509800 h 613613"/>
                  <a:gd name="connsiteX6" fmla="*/ 626269 w 676275"/>
                  <a:gd name="connsiteY6" fmla="*/ 524087 h 613613"/>
                  <a:gd name="connsiteX7" fmla="*/ 621506 w 676275"/>
                  <a:gd name="connsiteY7" fmla="*/ 547900 h 613613"/>
                  <a:gd name="connsiteX8" fmla="*/ 619125 w 676275"/>
                  <a:gd name="connsiteY8" fmla="*/ 559806 h 613613"/>
                  <a:gd name="connsiteX9" fmla="*/ 602456 w 676275"/>
                  <a:gd name="connsiteY9" fmla="*/ 581237 h 613613"/>
                  <a:gd name="connsiteX10" fmla="*/ 540544 w 676275"/>
                  <a:gd name="connsiteY10" fmla="*/ 593143 h 613613"/>
                  <a:gd name="connsiteX11" fmla="*/ 533400 w 676275"/>
                  <a:gd name="connsiteY11" fmla="*/ 588381 h 613613"/>
                  <a:gd name="connsiteX12" fmla="*/ 526256 w 676275"/>
                  <a:gd name="connsiteY12" fmla="*/ 586000 h 613613"/>
                  <a:gd name="connsiteX13" fmla="*/ 511969 w 676275"/>
                  <a:gd name="connsiteY13" fmla="*/ 576475 h 613613"/>
                  <a:gd name="connsiteX14" fmla="*/ 490538 w 676275"/>
                  <a:gd name="connsiteY14" fmla="*/ 569331 h 613613"/>
                  <a:gd name="connsiteX15" fmla="*/ 483394 w 676275"/>
                  <a:gd name="connsiteY15" fmla="*/ 566950 h 613613"/>
                  <a:gd name="connsiteX16" fmla="*/ 476250 w 676275"/>
                  <a:gd name="connsiteY16" fmla="*/ 564568 h 613613"/>
                  <a:gd name="connsiteX17" fmla="*/ 454819 w 676275"/>
                  <a:gd name="connsiteY17" fmla="*/ 559806 h 613613"/>
                  <a:gd name="connsiteX18" fmla="*/ 438150 w 676275"/>
                  <a:gd name="connsiteY18" fmla="*/ 552662 h 613613"/>
                  <a:gd name="connsiteX19" fmla="*/ 431006 w 676275"/>
                  <a:gd name="connsiteY19" fmla="*/ 547900 h 613613"/>
                  <a:gd name="connsiteX20" fmla="*/ 407194 w 676275"/>
                  <a:gd name="connsiteY20" fmla="*/ 538375 h 613613"/>
                  <a:gd name="connsiteX21" fmla="*/ 400050 w 676275"/>
                  <a:gd name="connsiteY21" fmla="*/ 535993 h 613613"/>
                  <a:gd name="connsiteX22" fmla="*/ 373856 w 676275"/>
                  <a:gd name="connsiteY22" fmla="*/ 531231 h 613613"/>
                  <a:gd name="connsiteX23" fmla="*/ 366713 w 676275"/>
                  <a:gd name="connsiteY23" fmla="*/ 528850 h 613613"/>
                  <a:gd name="connsiteX24" fmla="*/ 354806 w 676275"/>
                  <a:gd name="connsiteY24" fmla="*/ 526468 h 613613"/>
                  <a:gd name="connsiteX25" fmla="*/ 347663 w 676275"/>
                  <a:gd name="connsiteY25" fmla="*/ 524087 h 613613"/>
                  <a:gd name="connsiteX26" fmla="*/ 338138 w 676275"/>
                  <a:gd name="connsiteY26" fmla="*/ 521706 h 613613"/>
                  <a:gd name="connsiteX27" fmla="*/ 330994 w 676275"/>
                  <a:gd name="connsiteY27" fmla="*/ 519325 h 613613"/>
                  <a:gd name="connsiteX28" fmla="*/ 316706 w 676275"/>
                  <a:gd name="connsiteY28" fmla="*/ 516943 h 613613"/>
                  <a:gd name="connsiteX29" fmla="*/ 285750 w 676275"/>
                  <a:gd name="connsiteY29" fmla="*/ 512181 h 613613"/>
                  <a:gd name="connsiteX30" fmla="*/ 278606 w 676275"/>
                  <a:gd name="connsiteY30" fmla="*/ 509800 h 613613"/>
                  <a:gd name="connsiteX31" fmla="*/ 207169 w 676275"/>
                  <a:gd name="connsiteY31" fmla="*/ 509800 h 613613"/>
                  <a:gd name="connsiteX32" fmla="*/ 192881 w 676275"/>
                  <a:gd name="connsiteY32" fmla="*/ 514562 h 613613"/>
                  <a:gd name="connsiteX33" fmla="*/ 185738 w 676275"/>
                  <a:gd name="connsiteY33" fmla="*/ 521706 h 613613"/>
                  <a:gd name="connsiteX34" fmla="*/ 178594 w 676275"/>
                  <a:gd name="connsiteY34" fmla="*/ 524087 h 613613"/>
                  <a:gd name="connsiteX35" fmla="*/ 169069 w 676275"/>
                  <a:gd name="connsiteY35" fmla="*/ 528850 h 613613"/>
                  <a:gd name="connsiteX36" fmla="*/ 159544 w 676275"/>
                  <a:gd name="connsiteY36" fmla="*/ 531231 h 613613"/>
                  <a:gd name="connsiteX37" fmla="*/ 138113 w 676275"/>
                  <a:gd name="connsiteY37" fmla="*/ 535993 h 613613"/>
                  <a:gd name="connsiteX38" fmla="*/ 114300 w 676275"/>
                  <a:gd name="connsiteY38" fmla="*/ 557425 h 613613"/>
                  <a:gd name="connsiteX39" fmla="*/ 114300 w 676275"/>
                  <a:gd name="connsiteY39" fmla="*/ 557425 h 613613"/>
                  <a:gd name="connsiteX40" fmla="*/ 104775 w 676275"/>
                  <a:gd name="connsiteY40" fmla="*/ 564568 h 613613"/>
                  <a:gd name="connsiteX41" fmla="*/ 102394 w 676275"/>
                  <a:gd name="connsiteY41" fmla="*/ 557425 h 613613"/>
                  <a:gd name="connsiteX42" fmla="*/ 97631 w 676275"/>
                  <a:gd name="connsiteY42" fmla="*/ 533612 h 613613"/>
                  <a:gd name="connsiteX43" fmla="*/ 88106 w 676275"/>
                  <a:gd name="connsiteY43" fmla="*/ 519325 h 613613"/>
                  <a:gd name="connsiteX44" fmla="*/ 83344 w 676275"/>
                  <a:gd name="connsiteY44" fmla="*/ 505037 h 613613"/>
                  <a:gd name="connsiteX45" fmla="*/ 80963 w 676275"/>
                  <a:gd name="connsiteY45" fmla="*/ 490750 h 613613"/>
                  <a:gd name="connsiteX46" fmla="*/ 78581 w 676275"/>
                  <a:gd name="connsiteY46" fmla="*/ 478843 h 613613"/>
                  <a:gd name="connsiteX47" fmla="*/ 73819 w 676275"/>
                  <a:gd name="connsiteY47" fmla="*/ 443125 h 613613"/>
                  <a:gd name="connsiteX48" fmla="*/ 71438 w 676275"/>
                  <a:gd name="connsiteY48" fmla="*/ 414550 h 613613"/>
                  <a:gd name="connsiteX49" fmla="*/ 69056 w 676275"/>
                  <a:gd name="connsiteY49" fmla="*/ 402643 h 613613"/>
                  <a:gd name="connsiteX50" fmla="*/ 66675 w 676275"/>
                  <a:gd name="connsiteY50" fmla="*/ 381212 h 613613"/>
                  <a:gd name="connsiteX51" fmla="*/ 64294 w 676275"/>
                  <a:gd name="connsiteY51" fmla="*/ 366925 h 613613"/>
                  <a:gd name="connsiteX52" fmla="*/ 59531 w 676275"/>
                  <a:gd name="connsiteY52" fmla="*/ 328825 h 613613"/>
                  <a:gd name="connsiteX53" fmla="*/ 54769 w 676275"/>
                  <a:gd name="connsiteY53" fmla="*/ 321681 h 613613"/>
                  <a:gd name="connsiteX54" fmla="*/ 40481 w 676275"/>
                  <a:gd name="connsiteY54" fmla="*/ 307393 h 613613"/>
                  <a:gd name="connsiteX55" fmla="*/ 30956 w 676275"/>
                  <a:gd name="connsiteY55" fmla="*/ 283581 h 613613"/>
                  <a:gd name="connsiteX56" fmla="*/ 28575 w 676275"/>
                  <a:gd name="connsiteY56" fmla="*/ 276437 h 613613"/>
                  <a:gd name="connsiteX57" fmla="*/ 23813 w 676275"/>
                  <a:gd name="connsiteY57" fmla="*/ 259768 h 613613"/>
                  <a:gd name="connsiteX58" fmla="*/ 19050 w 676275"/>
                  <a:gd name="connsiteY58" fmla="*/ 252625 h 613613"/>
                  <a:gd name="connsiteX59" fmla="*/ 16669 w 676275"/>
                  <a:gd name="connsiteY59" fmla="*/ 245481 h 613613"/>
                  <a:gd name="connsiteX60" fmla="*/ 11906 w 676275"/>
                  <a:gd name="connsiteY60" fmla="*/ 235956 h 613613"/>
                  <a:gd name="connsiteX61" fmla="*/ 4763 w 676275"/>
                  <a:gd name="connsiteY61" fmla="*/ 209762 h 613613"/>
                  <a:gd name="connsiteX62" fmla="*/ 0 w 676275"/>
                  <a:gd name="connsiteY62" fmla="*/ 200237 h 613613"/>
                  <a:gd name="connsiteX63" fmla="*/ 2381 w 676275"/>
                  <a:gd name="connsiteY63" fmla="*/ 178806 h 613613"/>
                  <a:gd name="connsiteX64" fmla="*/ 14288 w 676275"/>
                  <a:gd name="connsiteY64" fmla="*/ 164518 h 613613"/>
                  <a:gd name="connsiteX65" fmla="*/ 30956 w 676275"/>
                  <a:gd name="connsiteY65" fmla="*/ 150231 h 613613"/>
                  <a:gd name="connsiteX66" fmla="*/ 78581 w 676275"/>
                  <a:gd name="connsiteY66" fmla="*/ 114512 h 613613"/>
                  <a:gd name="connsiteX67" fmla="*/ 154781 w 676275"/>
                  <a:gd name="connsiteY67" fmla="*/ 76412 h 613613"/>
                  <a:gd name="connsiteX68" fmla="*/ 197644 w 676275"/>
                  <a:gd name="connsiteY68" fmla="*/ 59743 h 613613"/>
                  <a:gd name="connsiteX69" fmla="*/ 240506 w 676275"/>
                  <a:gd name="connsiteY69" fmla="*/ 38312 h 613613"/>
                  <a:gd name="connsiteX70" fmla="*/ 278606 w 676275"/>
                  <a:gd name="connsiteY70" fmla="*/ 31168 h 613613"/>
                  <a:gd name="connsiteX71" fmla="*/ 321469 w 676275"/>
                  <a:gd name="connsiteY71" fmla="*/ 16881 h 613613"/>
                  <a:gd name="connsiteX72" fmla="*/ 395288 w 676275"/>
                  <a:gd name="connsiteY72" fmla="*/ 4975 h 613613"/>
                  <a:gd name="connsiteX73" fmla="*/ 426244 w 676275"/>
                  <a:gd name="connsiteY73" fmla="*/ 212 h 613613"/>
                  <a:gd name="connsiteX74" fmla="*/ 502444 w 676275"/>
                  <a:gd name="connsiteY74" fmla="*/ 2593 h 613613"/>
                  <a:gd name="connsiteX75" fmla="*/ 526256 w 676275"/>
                  <a:gd name="connsiteY75" fmla="*/ 14500 h 613613"/>
                  <a:gd name="connsiteX76" fmla="*/ 533400 w 676275"/>
                  <a:gd name="connsiteY76" fmla="*/ 21643 h 613613"/>
                  <a:gd name="connsiteX77" fmla="*/ 542925 w 676275"/>
                  <a:gd name="connsiteY77" fmla="*/ 26406 h 613613"/>
                  <a:gd name="connsiteX78" fmla="*/ 550069 w 676275"/>
                  <a:gd name="connsiteY78" fmla="*/ 35931 h 613613"/>
                  <a:gd name="connsiteX79" fmla="*/ 557213 w 676275"/>
                  <a:gd name="connsiteY79" fmla="*/ 40693 h 613613"/>
                  <a:gd name="connsiteX80" fmla="*/ 566738 w 676275"/>
                  <a:gd name="connsiteY80" fmla="*/ 50218 h 613613"/>
                  <a:gd name="connsiteX81" fmla="*/ 581025 w 676275"/>
                  <a:gd name="connsiteY81" fmla="*/ 69268 h 613613"/>
                  <a:gd name="connsiteX82" fmla="*/ 602456 w 676275"/>
                  <a:gd name="connsiteY82" fmla="*/ 97843 h 613613"/>
                  <a:gd name="connsiteX83" fmla="*/ 607219 w 676275"/>
                  <a:gd name="connsiteY83" fmla="*/ 109750 h 613613"/>
                  <a:gd name="connsiteX84" fmla="*/ 614363 w 676275"/>
                  <a:gd name="connsiteY84" fmla="*/ 119275 h 613613"/>
                  <a:gd name="connsiteX85" fmla="*/ 616744 w 676275"/>
                  <a:gd name="connsiteY85" fmla="*/ 131181 h 613613"/>
                  <a:gd name="connsiteX86" fmla="*/ 621506 w 676275"/>
                  <a:gd name="connsiteY86" fmla="*/ 138325 h 613613"/>
                  <a:gd name="connsiteX87" fmla="*/ 628650 w 676275"/>
                  <a:gd name="connsiteY87" fmla="*/ 154993 h 613613"/>
                  <a:gd name="connsiteX88" fmla="*/ 638175 w 676275"/>
                  <a:gd name="connsiteY88" fmla="*/ 164518 h 613613"/>
                  <a:gd name="connsiteX89" fmla="*/ 652463 w 676275"/>
                  <a:gd name="connsiteY89" fmla="*/ 185950 h 613613"/>
                  <a:gd name="connsiteX90" fmla="*/ 659606 w 676275"/>
                  <a:gd name="connsiteY90" fmla="*/ 190712 h 613613"/>
                  <a:gd name="connsiteX91" fmla="*/ 661988 w 676275"/>
                  <a:gd name="connsiteY91" fmla="*/ 197856 h 613613"/>
                  <a:gd name="connsiteX92" fmla="*/ 666750 w 676275"/>
                  <a:gd name="connsiteY92" fmla="*/ 205000 h 613613"/>
                  <a:gd name="connsiteX93" fmla="*/ 669131 w 676275"/>
                  <a:gd name="connsiteY93" fmla="*/ 221668 h 613613"/>
                  <a:gd name="connsiteX94" fmla="*/ 676275 w 676275"/>
                  <a:gd name="connsiteY94" fmla="*/ 328825 h 613613"/>
                  <a:gd name="connsiteX95" fmla="*/ 673894 w 676275"/>
                  <a:gd name="connsiteY95" fmla="*/ 371687 h 613613"/>
                  <a:gd name="connsiteX96" fmla="*/ 664369 w 676275"/>
                  <a:gd name="connsiteY96" fmla="*/ 402643 h 613613"/>
                  <a:gd name="connsiteX97" fmla="*/ 657225 w 676275"/>
                  <a:gd name="connsiteY97" fmla="*/ 407406 h 613613"/>
                  <a:gd name="connsiteX98" fmla="*/ 645319 w 676275"/>
                  <a:gd name="connsiteY98" fmla="*/ 421693 h 613613"/>
                  <a:gd name="connsiteX99" fmla="*/ 645319 w 676275"/>
                  <a:gd name="connsiteY99" fmla="*/ 438362 h 613613"/>
                  <a:gd name="connsiteX100" fmla="*/ 654844 w 676275"/>
                  <a:gd name="connsiteY100" fmla="*/ 426456 h 61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76275" h="613613">
                    <a:moveTo>
                      <a:pt x="654844" y="426456"/>
                    </a:moveTo>
                    <a:cubicBezTo>
                      <a:pt x="655241" y="426456"/>
                      <a:pt x="649615" y="434149"/>
                      <a:pt x="647700" y="438362"/>
                    </a:cubicBezTo>
                    <a:cubicBezTo>
                      <a:pt x="644483" y="445441"/>
                      <a:pt x="642474" y="454504"/>
                      <a:pt x="640556" y="462175"/>
                    </a:cubicBezTo>
                    <a:cubicBezTo>
                      <a:pt x="639762" y="468525"/>
                      <a:pt x="639614" y="474989"/>
                      <a:pt x="638175" y="481225"/>
                    </a:cubicBezTo>
                    <a:cubicBezTo>
                      <a:pt x="637214" y="485390"/>
                      <a:pt x="634450" y="488984"/>
                      <a:pt x="633413" y="493131"/>
                    </a:cubicBezTo>
                    <a:cubicBezTo>
                      <a:pt x="632052" y="498576"/>
                      <a:pt x="632293" y="504331"/>
                      <a:pt x="631031" y="509800"/>
                    </a:cubicBezTo>
                    <a:cubicBezTo>
                      <a:pt x="629902" y="514691"/>
                      <a:pt x="627486" y="519217"/>
                      <a:pt x="626269" y="524087"/>
                    </a:cubicBezTo>
                    <a:cubicBezTo>
                      <a:pt x="622058" y="540931"/>
                      <a:pt x="625398" y="526496"/>
                      <a:pt x="621506" y="547900"/>
                    </a:cubicBezTo>
                    <a:cubicBezTo>
                      <a:pt x="620782" y="551882"/>
                      <a:pt x="620800" y="556122"/>
                      <a:pt x="619125" y="559806"/>
                    </a:cubicBezTo>
                    <a:cubicBezTo>
                      <a:pt x="614378" y="570249"/>
                      <a:pt x="609737" y="573956"/>
                      <a:pt x="602456" y="581237"/>
                    </a:cubicBezTo>
                    <a:cubicBezTo>
                      <a:pt x="591665" y="613613"/>
                      <a:pt x="602710" y="595734"/>
                      <a:pt x="540544" y="593143"/>
                    </a:cubicBezTo>
                    <a:cubicBezTo>
                      <a:pt x="538163" y="591556"/>
                      <a:pt x="535960" y="589661"/>
                      <a:pt x="533400" y="588381"/>
                    </a:cubicBezTo>
                    <a:cubicBezTo>
                      <a:pt x="531155" y="587259"/>
                      <a:pt x="528450" y="587219"/>
                      <a:pt x="526256" y="586000"/>
                    </a:cubicBezTo>
                    <a:cubicBezTo>
                      <a:pt x="521253" y="583220"/>
                      <a:pt x="517399" y="578285"/>
                      <a:pt x="511969" y="576475"/>
                    </a:cubicBezTo>
                    <a:lnTo>
                      <a:pt x="490538" y="569331"/>
                    </a:lnTo>
                    <a:lnTo>
                      <a:pt x="483394" y="566950"/>
                    </a:lnTo>
                    <a:cubicBezTo>
                      <a:pt x="481013" y="566156"/>
                      <a:pt x="478711" y="565060"/>
                      <a:pt x="476250" y="564568"/>
                    </a:cubicBezTo>
                    <a:cubicBezTo>
                      <a:pt x="461135" y="561545"/>
                      <a:pt x="468270" y="563169"/>
                      <a:pt x="454819" y="559806"/>
                    </a:cubicBezTo>
                    <a:cubicBezTo>
                      <a:pt x="436888" y="547851"/>
                      <a:pt x="459673" y="561885"/>
                      <a:pt x="438150" y="552662"/>
                    </a:cubicBezTo>
                    <a:cubicBezTo>
                      <a:pt x="435519" y="551535"/>
                      <a:pt x="433491" y="549320"/>
                      <a:pt x="431006" y="547900"/>
                    </a:cubicBezTo>
                    <a:cubicBezTo>
                      <a:pt x="421190" y="542291"/>
                      <a:pt x="418910" y="542281"/>
                      <a:pt x="407194" y="538375"/>
                    </a:cubicBezTo>
                    <a:cubicBezTo>
                      <a:pt x="404813" y="537581"/>
                      <a:pt x="402535" y="536348"/>
                      <a:pt x="400050" y="535993"/>
                    </a:cubicBezTo>
                    <a:cubicBezTo>
                      <a:pt x="386561" y="534066"/>
                      <a:pt x="385083" y="534438"/>
                      <a:pt x="373856" y="531231"/>
                    </a:cubicBezTo>
                    <a:cubicBezTo>
                      <a:pt x="371443" y="530542"/>
                      <a:pt x="369148" y="529459"/>
                      <a:pt x="366713" y="528850"/>
                    </a:cubicBezTo>
                    <a:cubicBezTo>
                      <a:pt x="362786" y="527868"/>
                      <a:pt x="358733" y="527450"/>
                      <a:pt x="354806" y="526468"/>
                    </a:cubicBezTo>
                    <a:cubicBezTo>
                      <a:pt x="352371" y="525859"/>
                      <a:pt x="350076" y="524776"/>
                      <a:pt x="347663" y="524087"/>
                    </a:cubicBezTo>
                    <a:cubicBezTo>
                      <a:pt x="344516" y="523188"/>
                      <a:pt x="341285" y="522605"/>
                      <a:pt x="338138" y="521706"/>
                    </a:cubicBezTo>
                    <a:cubicBezTo>
                      <a:pt x="335724" y="521016"/>
                      <a:pt x="333444" y="519870"/>
                      <a:pt x="330994" y="519325"/>
                    </a:cubicBezTo>
                    <a:cubicBezTo>
                      <a:pt x="326281" y="518278"/>
                      <a:pt x="321457" y="517807"/>
                      <a:pt x="316706" y="516943"/>
                    </a:cubicBezTo>
                    <a:cubicBezTo>
                      <a:pt x="292721" y="512582"/>
                      <a:pt x="317993" y="516211"/>
                      <a:pt x="285750" y="512181"/>
                    </a:cubicBezTo>
                    <a:cubicBezTo>
                      <a:pt x="283369" y="511387"/>
                      <a:pt x="281076" y="510249"/>
                      <a:pt x="278606" y="509800"/>
                    </a:cubicBezTo>
                    <a:cubicBezTo>
                      <a:pt x="251305" y="504836"/>
                      <a:pt x="241108" y="508257"/>
                      <a:pt x="207169" y="509800"/>
                    </a:cubicBezTo>
                    <a:cubicBezTo>
                      <a:pt x="202406" y="511387"/>
                      <a:pt x="196431" y="511012"/>
                      <a:pt x="192881" y="514562"/>
                    </a:cubicBezTo>
                    <a:cubicBezTo>
                      <a:pt x="190500" y="516943"/>
                      <a:pt x="188540" y="519838"/>
                      <a:pt x="185738" y="521706"/>
                    </a:cubicBezTo>
                    <a:cubicBezTo>
                      <a:pt x="183649" y="523098"/>
                      <a:pt x="180901" y="523098"/>
                      <a:pt x="178594" y="524087"/>
                    </a:cubicBezTo>
                    <a:cubicBezTo>
                      <a:pt x="175331" y="525485"/>
                      <a:pt x="172393" y="527604"/>
                      <a:pt x="169069" y="528850"/>
                    </a:cubicBezTo>
                    <a:cubicBezTo>
                      <a:pt x="166005" y="529999"/>
                      <a:pt x="162739" y="530521"/>
                      <a:pt x="159544" y="531231"/>
                    </a:cubicBezTo>
                    <a:cubicBezTo>
                      <a:pt x="132336" y="537277"/>
                      <a:pt x="161343" y="530186"/>
                      <a:pt x="138113" y="535993"/>
                    </a:cubicBezTo>
                    <a:cubicBezTo>
                      <a:pt x="124431" y="545115"/>
                      <a:pt x="132993" y="538732"/>
                      <a:pt x="114300" y="557425"/>
                    </a:cubicBezTo>
                    <a:lnTo>
                      <a:pt x="114300" y="557425"/>
                    </a:lnTo>
                    <a:lnTo>
                      <a:pt x="104775" y="564568"/>
                    </a:lnTo>
                    <a:cubicBezTo>
                      <a:pt x="103981" y="562187"/>
                      <a:pt x="102886" y="559886"/>
                      <a:pt x="102394" y="557425"/>
                    </a:cubicBezTo>
                    <a:cubicBezTo>
                      <a:pt x="101431" y="552611"/>
                      <a:pt x="100995" y="539667"/>
                      <a:pt x="97631" y="533612"/>
                    </a:cubicBezTo>
                    <a:cubicBezTo>
                      <a:pt x="94851" y="528609"/>
                      <a:pt x="88106" y="519325"/>
                      <a:pt x="88106" y="519325"/>
                    </a:cubicBezTo>
                    <a:cubicBezTo>
                      <a:pt x="86519" y="514562"/>
                      <a:pt x="84169" y="509989"/>
                      <a:pt x="83344" y="505037"/>
                    </a:cubicBezTo>
                    <a:cubicBezTo>
                      <a:pt x="82550" y="500275"/>
                      <a:pt x="81827" y="495500"/>
                      <a:pt x="80963" y="490750"/>
                    </a:cubicBezTo>
                    <a:cubicBezTo>
                      <a:pt x="80239" y="486768"/>
                      <a:pt x="79246" y="482836"/>
                      <a:pt x="78581" y="478843"/>
                    </a:cubicBezTo>
                    <a:cubicBezTo>
                      <a:pt x="77466" y="472153"/>
                      <a:pt x="74421" y="449143"/>
                      <a:pt x="73819" y="443125"/>
                    </a:cubicBezTo>
                    <a:cubicBezTo>
                      <a:pt x="72868" y="433614"/>
                      <a:pt x="72555" y="424043"/>
                      <a:pt x="71438" y="414550"/>
                    </a:cubicBezTo>
                    <a:cubicBezTo>
                      <a:pt x="70965" y="410530"/>
                      <a:pt x="69628" y="406650"/>
                      <a:pt x="69056" y="402643"/>
                    </a:cubicBezTo>
                    <a:cubicBezTo>
                      <a:pt x="68039" y="395528"/>
                      <a:pt x="67625" y="388337"/>
                      <a:pt x="66675" y="381212"/>
                    </a:cubicBezTo>
                    <a:cubicBezTo>
                      <a:pt x="66037" y="376426"/>
                      <a:pt x="64932" y="371711"/>
                      <a:pt x="64294" y="366925"/>
                    </a:cubicBezTo>
                    <a:cubicBezTo>
                      <a:pt x="64040" y="365022"/>
                      <a:pt x="60785" y="333005"/>
                      <a:pt x="59531" y="328825"/>
                    </a:cubicBezTo>
                    <a:cubicBezTo>
                      <a:pt x="58709" y="326084"/>
                      <a:pt x="56432" y="324010"/>
                      <a:pt x="54769" y="321681"/>
                    </a:cubicBezTo>
                    <a:cubicBezTo>
                      <a:pt x="46714" y="310404"/>
                      <a:pt x="50345" y="313970"/>
                      <a:pt x="40481" y="307393"/>
                    </a:cubicBezTo>
                    <a:cubicBezTo>
                      <a:pt x="33475" y="293380"/>
                      <a:pt x="36840" y="301232"/>
                      <a:pt x="30956" y="283581"/>
                    </a:cubicBezTo>
                    <a:cubicBezTo>
                      <a:pt x="30162" y="281200"/>
                      <a:pt x="29184" y="278872"/>
                      <a:pt x="28575" y="276437"/>
                    </a:cubicBezTo>
                    <a:cubicBezTo>
                      <a:pt x="27813" y="273387"/>
                      <a:pt x="25520" y="263183"/>
                      <a:pt x="23813" y="259768"/>
                    </a:cubicBezTo>
                    <a:cubicBezTo>
                      <a:pt x="22533" y="257208"/>
                      <a:pt x="20638" y="255006"/>
                      <a:pt x="19050" y="252625"/>
                    </a:cubicBezTo>
                    <a:cubicBezTo>
                      <a:pt x="18256" y="250244"/>
                      <a:pt x="17658" y="247788"/>
                      <a:pt x="16669" y="245481"/>
                    </a:cubicBezTo>
                    <a:cubicBezTo>
                      <a:pt x="15271" y="242218"/>
                      <a:pt x="13029" y="239324"/>
                      <a:pt x="11906" y="235956"/>
                    </a:cubicBezTo>
                    <a:cubicBezTo>
                      <a:pt x="10089" y="230505"/>
                      <a:pt x="7851" y="216967"/>
                      <a:pt x="4763" y="209762"/>
                    </a:cubicBezTo>
                    <a:cubicBezTo>
                      <a:pt x="3365" y="206499"/>
                      <a:pt x="1588" y="203412"/>
                      <a:pt x="0" y="200237"/>
                    </a:cubicBezTo>
                    <a:cubicBezTo>
                      <a:pt x="794" y="193093"/>
                      <a:pt x="765" y="185810"/>
                      <a:pt x="2381" y="178806"/>
                    </a:cubicBezTo>
                    <a:cubicBezTo>
                      <a:pt x="4906" y="167866"/>
                      <a:pt x="7027" y="170327"/>
                      <a:pt x="14288" y="164518"/>
                    </a:cubicBezTo>
                    <a:cubicBezTo>
                      <a:pt x="20002" y="159947"/>
                      <a:pt x="25180" y="154724"/>
                      <a:pt x="30956" y="150231"/>
                    </a:cubicBezTo>
                    <a:cubicBezTo>
                      <a:pt x="46620" y="138048"/>
                      <a:pt x="60832" y="123386"/>
                      <a:pt x="78581" y="114512"/>
                    </a:cubicBezTo>
                    <a:cubicBezTo>
                      <a:pt x="103981" y="101812"/>
                      <a:pt x="128314" y="86705"/>
                      <a:pt x="154781" y="76412"/>
                    </a:cubicBezTo>
                    <a:cubicBezTo>
                      <a:pt x="169069" y="70856"/>
                      <a:pt x="183635" y="65969"/>
                      <a:pt x="197644" y="59743"/>
                    </a:cubicBezTo>
                    <a:cubicBezTo>
                      <a:pt x="212241" y="53255"/>
                      <a:pt x="225443" y="43628"/>
                      <a:pt x="240506" y="38312"/>
                    </a:cubicBezTo>
                    <a:cubicBezTo>
                      <a:pt x="252691" y="34011"/>
                      <a:pt x="266115" y="34474"/>
                      <a:pt x="278606" y="31168"/>
                    </a:cubicBezTo>
                    <a:cubicBezTo>
                      <a:pt x="293165" y="27314"/>
                      <a:pt x="306939" y="20844"/>
                      <a:pt x="321469" y="16881"/>
                    </a:cubicBezTo>
                    <a:cubicBezTo>
                      <a:pt x="348267" y="9573"/>
                      <a:pt x="367772" y="8770"/>
                      <a:pt x="395288" y="4975"/>
                    </a:cubicBezTo>
                    <a:cubicBezTo>
                      <a:pt x="405630" y="3548"/>
                      <a:pt x="415925" y="1800"/>
                      <a:pt x="426244" y="212"/>
                    </a:cubicBezTo>
                    <a:cubicBezTo>
                      <a:pt x="451644" y="1006"/>
                      <a:pt x="477164" y="0"/>
                      <a:pt x="502444" y="2593"/>
                    </a:cubicBezTo>
                    <a:cubicBezTo>
                      <a:pt x="507274" y="3088"/>
                      <a:pt x="520933" y="10064"/>
                      <a:pt x="526256" y="14500"/>
                    </a:cubicBezTo>
                    <a:cubicBezTo>
                      <a:pt x="528843" y="16656"/>
                      <a:pt x="530660" y="19686"/>
                      <a:pt x="533400" y="21643"/>
                    </a:cubicBezTo>
                    <a:cubicBezTo>
                      <a:pt x="536289" y="23706"/>
                      <a:pt x="539750" y="24818"/>
                      <a:pt x="542925" y="26406"/>
                    </a:cubicBezTo>
                    <a:cubicBezTo>
                      <a:pt x="545306" y="29581"/>
                      <a:pt x="547263" y="33125"/>
                      <a:pt x="550069" y="35931"/>
                    </a:cubicBezTo>
                    <a:cubicBezTo>
                      <a:pt x="552093" y="37955"/>
                      <a:pt x="555040" y="38831"/>
                      <a:pt x="557213" y="40693"/>
                    </a:cubicBezTo>
                    <a:cubicBezTo>
                      <a:pt x="560622" y="43615"/>
                      <a:pt x="563563" y="47043"/>
                      <a:pt x="566738" y="50218"/>
                    </a:cubicBezTo>
                    <a:cubicBezTo>
                      <a:pt x="577584" y="71913"/>
                      <a:pt x="563834" y="46919"/>
                      <a:pt x="581025" y="69268"/>
                    </a:cubicBezTo>
                    <a:cubicBezTo>
                      <a:pt x="607951" y="104272"/>
                      <a:pt x="585018" y="80405"/>
                      <a:pt x="602456" y="97843"/>
                    </a:cubicBezTo>
                    <a:cubicBezTo>
                      <a:pt x="604044" y="101812"/>
                      <a:pt x="605143" y="106013"/>
                      <a:pt x="607219" y="109750"/>
                    </a:cubicBezTo>
                    <a:cubicBezTo>
                      <a:pt x="609146" y="113219"/>
                      <a:pt x="612751" y="115648"/>
                      <a:pt x="614363" y="119275"/>
                    </a:cubicBezTo>
                    <a:cubicBezTo>
                      <a:pt x="616007" y="122973"/>
                      <a:pt x="615323" y="127391"/>
                      <a:pt x="616744" y="131181"/>
                    </a:cubicBezTo>
                    <a:cubicBezTo>
                      <a:pt x="617749" y="133861"/>
                      <a:pt x="620226" y="135765"/>
                      <a:pt x="621506" y="138325"/>
                    </a:cubicBezTo>
                    <a:cubicBezTo>
                      <a:pt x="624209" y="143732"/>
                      <a:pt x="625405" y="149893"/>
                      <a:pt x="628650" y="154993"/>
                    </a:cubicBezTo>
                    <a:cubicBezTo>
                      <a:pt x="631061" y="158781"/>
                      <a:pt x="635418" y="160974"/>
                      <a:pt x="638175" y="164518"/>
                    </a:cubicBezTo>
                    <a:cubicBezTo>
                      <a:pt x="646112" y="174724"/>
                      <a:pt x="643612" y="177099"/>
                      <a:pt x="652463" y="185950"/>
                    </a:cubicBezTo>
                    <a:cubicBezTo>
                      <a:pt x="654486" y="187973"/>
                      <a:pt x="657225" y="189125"/>
                      <a:pt x="659606" y="190712"/>
                    </a:cubicBezTo>
                    <a:cubicBezTo>
                      <a:pt x="660400" y="193093"/>
                      <a:pt x="660865" y="195611"/>
                      <a:pt x="661988" y="197856"/>
                    </a:cubicBezTo>
                    <a:cubicBezTo>
                      <a:pt x="663268" y="200416"/>
                      <a:pt x="665928" y="202259"/>
                      <a:pt x="666750" y="205000"/>
                    </a:cubicBezTo>
                    <a:cubicBezTo>
                      <a:pt x="668363" y="210376"/>
                      <a:pt x="668573" y="216083"/>
                      <a:pt x="669131" y="221668"/>
                    </a:cubicBezTo>
                    <a:cubicBezTo>
                      <a:pt x="674624" y="276600"/>
                      <a:pt x="673810" y="274588"/>
                      <a:pt x="676275" y="328825"/>
                    </a:cubicBezTo>
                    <a:cubicBezTo>
                      <a:pt x="675481" y="343112"/>
                      <a:pt x="675035" y="357423"/>
                      <a:pt x="673894" y="371687"/>
                    </a:cubicBezTo>
                    <a:cubicBezTo>
                      <a:pt x="673135" y="381174"/>
                      <a:pt x="671883" y="395129"/>
                      <a:pt x="664369" y="402643"/>
                    </a:cubicBezTo>
                    <a:cubicBezTo>
                      <a:pt x="662345" y="404667"/>
                      <a:pt x="659424" y="405574"/>
                      <a:pt x="657225" y="407406"/>
                    </a:cubicBezTo>
                    <a:cubicBezTo>
                      <a:pt x="650349" y="413136"/>
                      <a:pt x="650002" y="414669"/>
                      <a:pt x="645319" y="421693"/>
                    </a:cubicBezTo>
                    <a:cubicBezTo>
                      <a:pt x="643623" y="426781"/>
                      <a:pt x="640087" y="433130"/>
                      <a:pt x="645319" y="438362"/>
                    </a:cubicBezTo>
                    <a:cubicBezTo>
                      <a:pt x="647003" y="440046"/>
                      <a:pt x="654447" y="426456"/>
                      <a:pt x="654844" y="426456"/>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4" name="Freihandform 653"/>
              <p:cNvSpPr/>
              <p:nvPr/>
            </p:nvSpPr>
            <p:spPr bwMode="auto">
              <a:xfrm>
                <a:off x="7943998" y="2327275"/>
                <a:ext cx="1057275" cy="830263"/>
              </a:xfrm>
              <a:custGeom>
                <a:avLst/>
                <a:gdLst>
                  <a:gd name="connsiteX0" fmla="*/ 333375 w 1550915"/>
                  <a:gd name="connsiteY0" fmla="*/ 1984 h 1198910"/>
                  <a:gd name="connsiteX1" fmla="*/ 354807 w 1550915"/>
                  <a:gd name="connsiteY1" fmla="*/ 4366 h 1198910"/>
                  <a:gd name="connsiteX2" fmla="*/ 369094 w 1550915"/>
                  <a:gd name="connsiteY2" fmla="*/ 11509 h 1198910"/>
                  <a:gd name="connsiteX3" fmla="*/ 392907 w 1550915"/>
                  <a:gd name="connsiteY3" fmla="*/ 18653 h 1198910"/>
                  <a:gd name="connsiteX4" fmla="*/ 404813 w 1550915"/>
                  <a:gd name="connsiteY4" fmla="*/ 30559 h 1198910"/>
                  <a:gd name="connsiteX5" fmla="*/ 411957 w 1550915"/>
                  <a:gd name="connsiteY5" fmla="*/ 35322 h 1198910"/>
                  <a:gd name="connsiteX6" fmla="*/ 419100 w 1550915"/>
                  <a:gd name="connsiteY6" fmla="*/ 42466 h 1198910"/>
                  <a:gd name="connsiteX7" fmla="*/ 428625 w 1550915"/>
                  <a:gd name="connsiteY7" fmla="*/ 44847 h 1198910"/>
                  <a:gd name="connsiteX8" fmla="*/ 442913 w 1550915"/>
                  <a:gd name="connsiteY8" fmla="*/ 49609 h 1198910"/>
                  <a:gd name="connsiteX9" fmla="*/ 447675 w 1550915"/>
                  <a:gd name="connsiteY9" fmla="*/ 68659 h 1198910"/>
                  <a:gd name="connsiteX10" fmla="*/ 452438 w 1550915"/>
                  <a:gd name="connsiteY10" fmla="*/ 90091 h 1198910"/>
                  <a:gd name="connsiteX11" fmla="*/ 459582 w 1550915"/>
                  <a:gd name="connsiteY11" fmla="*/ 97234 h 1198910"/>
                  <a:gd name="connsiteX12" fmla="*/ 464344 w 1550915"/>
                  <a:gd name="connsiteY12" fmla="*/ 104378 h 1198910"/>
                  <a:gd name="connsiteX13" fmla="*/ 495300 w 1550915"/>
                  <a:gd name="connsiteY13" fmla="*/ 101997 h 1198910"/>
                  <a:gd name="connsiteX14" fmla="*/ 509588 w 1550915"/>
                  <a:gd name="connsiteY14" fmla="*/ 87709 h 1198910"/>
                  <a:gd name="connsiteX15" fmla="*/ 523875 w 1550915"/>
                  <a:gd name="connsiteY15" fmla="*/ 73422 h 1198910"/>
                  <a:gd name="connsiteX16" fmla="*/ 528638 w 1550915"/>
                  <a:gd name="connsiteY16" fmla="*/ 66278 h 1198910"/>
                  <a:gd name="connsiteX17" fmla="*/ 542925 w 1550915"/>
                  <a:gd name="connsiteY17" fmla="*/ 56753 h 1198910"/>
                  <a:gd name="connsiteX18" fmla="*/ 564357 w 1550915"/>
                  <a:gd name="connsiteY18" fmla="*/ 49609 h 1198910"/>
                  <a:gd name="connsiteX19" fmla="*/ 571500 w 1550915"/>
                  <a:gd name="connsiteY19" fmla="*/ 47228 h 1198910"/>
                  <a:gd name="connsiteX20" fmla="*/ 581025 w 1550915"/>
                  <a:gd name="connsiteY20" fmla="*/ 42466 h 1198910"/>
                  <a:gd name="connsiteX21" fmla="*/ 588169 w 1550915"/>
                  <a:gd name="connsiteY21" fmla="*/ 37703 h 1198910"/>
                  <a:gd name="connsiteX22" fmla="*/ 602457 w 1550915"/>
                  <a:gd name="connsiteY22" fmla="*/ 32941 h 1198910"/>
                  <a:gd name="connsiteX23" fmla="*/ 609600 w 1550915"/>
                  <a:gd name="connsiteY23" fmla="*/ 30559 h 1198910"/>
                  <a:gd name="connsiteX24" fmla="*/ 652463 w 1550915"/>
                  <a:gd name="connsiteY24" fmla="*/ 25797 h 1198910"/>
                  <a:gd name="connsiteX25" fmla="*/ 688182 w 1550915"/>
                  <a:gd name="connsiteY25" fmla="*/ 25797 h 1198910"/>
                  <a:gd name="connsiteX26" fmla="*/ 702469 w 1550915"/>
                  <a:gd name="connsiteY26" fmla="*/ 40084 h 1198910"/>
                  <a:gd name="connsiteX27" fmla="*/ 704850 w 1550915"/>
                  <a:gd name="connsiteY27" fmla="*/ 51991 h 1198910"/>
                  <a:gd name="connsiteX28" fmla="*/ 707232 w 1550915"/>
                  <a:gd name="connsiteY28" fmla="*/ 71041 h 1198910"/>
                  <a:gd name="connsiteX29" fmla="*/ 709613 w 1550915"/>
                  <a:gd name="connsiteY29" fmla="*/ 87709 h 1198910"/>
                  <a:gd name="connsiteX30" fmla="*/ 707232 w 1550915"/>
                  <a:gd name="connsiteY30" fmla="*/ 116284 h 1198910"/>
                  <a:gd name="connsiteX31" fmla="*/ 704850 w 1550915"/>
                  <a:gd name="connsiteY31" fmla="*/ 140097 h 1198910"/>
                  <a:gd name="connsiteX32" fmla="*/ 707232 w 1550915"/>
                  <a:gd name="connsiteY32" fmla="*/ 161528 h 1198910"/>
                  <a:gd name="connsiteX33" fmla="*/ 757238 w 1550915"/>
                  <a:gd name="connsiteY33" fmla="*/ 163909 h 1198910"/>
                  <a:gd name="connsiteX34" fmla="*/ 766763 w 1550915"/>
                  <a:gd name="connsiteY34" fmla="*/ 168672 h 1198910"/>
                  <a:gd name="connsiteX35" fmla="*/ 781050 w 1550915"/>
                  <a:gd name="connsiteY35" fmla="*/ 173434 h 1198910"/>
                  <a:gd name="connsiteX36" fmla="*/ 788194 w 1550915"/>
                  <a:gd name="connsiteY36" fmla="*/ 178197 h 1198910"/>
                  <a:gd name="connsiteX37" fmla="*/ 800100 w 1550915"/>
                  <a:gd name="connsiteY37" fmla="*/ 180578 h 1198910"/>
                  <a:gd name="connsiteX38" fmla="*/ 814388 w 1550915"/>
                  <a:gd name="connsiteY38" fmla="*/ 185341 h 1198910"/>
                  <a:gd name="connsiteX39" fmla="*/ 821532 w 1550915"/>
                  <a:gd name="connsiteY39" fmla="*/ 187722 h 1198910"/>
                  <a:gd name="connsiteX40" fmla="*/ 828675 w 1550915"/>
                  <a:gd name="connsiteY40" fmla="*/ 190103 h 1198910"/>
                  <a:gd name="connsiteX41" fmla="*/ 842963 w 1550915"/>
                  <a:gd name="connsiteY41" fmla="*/ 197247 h 1198910"/>
                  <a:gd name="connsiteX42" fmla="*/ 850107 w 1550915"/>
                  <a:gd name="connsiteY42" fmla="*/ 202009 h 1198910"/>
                  <a:gd name="connsiteX43" fmla="*/ 864394 w 1550915"/>
                  <a:gd name="connsiteY43" fmla="*/ 206772 h 1198910"/>
                  <a:gd name="connsiteX44" fmla="*/ 871538 w 1550915"/>
                  <a:gd name="connsiteY44" fmla="*/ 211534 h 1198910"/>
                  <a:gd name="connsiteX45" fmla="*/ 885825 w 1550915"/>
                  <a:gd name="connsiteY45" fmla="*/ 216297 h 1198910"/>
                  <a:gd name="connsiteX46" fmla="*/ 892969 w 1550915"/>
                  <a:gd name="connsiteY46" fmla="*/ 221059 h 1198910"/>
                  <a:gd name="connsiteX47" fmla="*/ 907257 w 1550915"/>
                  <a:gd name="connsiteY47" fmla="*/ 223441 h 1198910"/>
                  <a:gd name="connsiteX48" fmla="*/ 914400 w 1550915"/>
                  <a:gd name="connsiteY48" fmla="*/ 225822 h 1198910"/>
                  <a:gd name="connsiteX49" fmla="*/ 938213 w 1550915"/>
                  <a:gd name="connsiteY49" fmla="*/ 223441 h 1198910"/>
                  <a:gd name="connsiteX50" fmla="*/ 945357 w 1550915"/>
                  <a:gd name="connsiteY50" fmla="*/ 221059 h 1198910"/>
                  <a:gd name="connsiteX51" fmla="*/ 959644 w 1550915"/>
                  <a:gd name="connsiteY51" fmla="*/ 206772 h 1198910"/>
                  <a:gd name="connsiteX52" fmla="*/ 966788 w 1550915"/>
                  <a:gd name="connsiteY52" fmla="*/ 199628 h 1198910"/>
                  <a:gd name="connsiteX53" fmla="*/ 973932 w 1550915"/>
                  <a:gd name="connsiteY53" fmla="*/ 194866 h 1198910"/>
                  <a:gd name="connsiteX54" fmla="*/ 995363 w 1550915"/>
                  <a:gd name="connsiteY54" fmla="*/ 192484 h 1198910"/>
                  <a:gd name="connsiteX55" fmla="*/ 1016794 w 1550915"/>
                  <a:gd name="connsiteY55" fmla="*/ 185341 h 1198910"/>
                  <a:gd name="connsiteX56" fmla="*/ 1031082 w 1550915"/>
                  <a:gd name="connsiteY56" fmla="*/ 180578 h 1198910"/>
                  <a:gd name="connsiteX57" fmla="*/ 1047750 w 1550915"/>
                  <a:gd name="connsiteY57" fmla="*/ 175816 h 1198910"/>
                  <a:gd name="connsiteX58" fmla="*/ 1057275 w 1550915"/>
                  <a:gd name="connsiteY58" fmla="*/ 171053 h 1198910"/>
                  <a:gd name="connsiteX59" fmla="*/ 1064419 w 1550915"/>
                  <a:gd name="connsiteY59" fmla="*/ 166291 h 1198910"/>
                  <a:gd name="connsiteX60" fmla="*/ 1073944 w 1550915"/>
                  <a:gd name="connsiteY60" fmla="*/ 163909 h 1198910"/>
                  <a:gd name="connsiteX61" fmla="*/ 1081088 w 1550915"/>
                  <a:gd name="connsiteY61" fmla="*/ 159147 h 1198910"/>
                  <a:gd name="connsiteX62" fmla="*/ 1119188 w 1550915"/>
                  <a:gd name="connsiteY62" fmla="*/ 154384 h 1198910"/>
                  <a:gd name="connsiteX63" fmla="*/ 1133475 w 1550915"/>
                  <a:gd name="connsiteY63" fmla="*/ 147241 h 1198910"/>
                  <a:gd name="connsiteX64" fmla="*/ 1150144 w 1550915"/>
                  <a:gd name="connsiteY64" fmla="*/ 142478 h 1198910"/>
                  <a:gd name="connsiteX65" fmla="*/ 1164432 w 1550915"/>
                  <a:gd name="connsiteY65" fmla="*/ 137716 h 1198910"/>
                  <a:gd name="connsiteX66" fmla="*/ 1193007 w 1550915"/>
                  <a:gd name="connsiteY66" fmla="*/ 132953 h 1198910"/>
                  <a:gd name="connsiteX67" fmla="*/ 1228725 w 1550915"/>
                  <a:gd name="connsiteY67" fmla="*/ 137716 h 1198910"/>
                  <a:gd name="connsiteX68" fmla="*/ 1243013 w 1550915"/>
                  <a:gd name="connsiteY68" fmla="*/ 147241 h 1198910"/>
                  <a:gd name="connsiteX69" fmla="*/ 1245394 w 1550915"/>
                  <a:gd name="connsiteY69" fmla="*/ 154384 h 1198910"/>
                  <a:gd name="connsiteX70" fmla="*/ 1250157 w 1550915"/>
                  <a:gd name="connsiteY70" fmla="*/ 161528 h 1198910"/>
                  <a:gd name="connsiteX71" fmla="*/ 1252538 w 1550915"/>
                  <a:gd name="connsiteY71" fmla="*/ 173434 h 1198910"/>
                  <a:gd name="connsiteX72" fmla="*/ 1250157 w 1550915"/>
                  <a:gd name="connsiteY72" fmla="*/ 211534 h 1198910"/>
                  <a:gd name="connsiteX73" fmla="*/ 1247775 w 1550915"/>
                  <a:gd name="connsiteY73" fmla="*/ 221059 h 1198910"/>
                  <a:gd name="connsiteX74" fmla="*/ 1243013 w 1550915"/>
                  <a:gd name="connsiteY74" fmla="*/ 235347 h 1198910"/>
                  <a:gd name="connsiteX75" fmla="*/ 1238250 w 1550915"/>
                  <a:gd name="connsiteY75" fmla="*/ 249634 h 1198910"/>
                  <a:gd name="connsiteX76" fmla="*/ 1233488 w 1550915"/>
                  <a:gd name="connsiteY76" fmla="*/ 263922 h 1198910"/>
                  <a:gd name="connsiteX77" fmla="*/ 1231107 w 1550915"/>
                  <a:gd name="connsiteY77" fmla="*/ 271066 h 1198910"/>
                  <a:gd name="connsiteX78" fmla="*/ 1228725 w 1550915"/>
                  <a:gd name="connsiteY78" fmla="*/ 278209 h 1198910"/>
                  <a:gd name="connsiteX79" fmla="*/ 1226344 w 1550915"/>
                  <a:gd name="connsiteY79" fmla="*/ 287734 h 1198910"/>
                  <a:gd name="connsiteX80" fmla="*/ 1221582 w 1550915"/>
                  <a:gd name="connsiteY80" fmla="*/ 318691 h 1198910"/>
                  <a:gd name="connsiteX81" fmla="*/ 1223963 w 1550915"/>
                  <a:gd name="connsiteY81" fmla="*/ 352028 h 1198910"/>
                  <a:gd name="connsiteX82" fmla="*/ 1238250 w 1550915"/>
                  <a:gd name="connsiteY82" fmla="*/ 359172 h 1198910"/>
                  <a:gd name="connsiteX83" fmla="*/ 1252538 w 1550915"/>
                  <a:gd name="connsiteY83" fmla="*/ 368697 h 1198910"/>
                  <a:gd name="connsiteX84" fmla="*/ 1259682 w 1550915"/>
                  <a:gd name="connsiteY84" fmla="*/ 373459 h 1198910"/>
                  <a:gd name="connsiteX85" fmla="*/ 1266825 w 1550915"/>
                  <a:gd name="connsiteY85" fmla="*/ 375841 h 1198910"/>
                  <a:gd name="connsiteX86" fmla="*/ 1273969 w 1550915"/>
                  <a:gd name="connsiteY86" fmla="*/ 382984 h 1198910"/>
                  <a:gd name="connsiteX87" fmla="*/ 1290638 w 1550915"/>
                  <a:gd name="connsiteY87" fmla="*/ 392509 h 1198910"/>
                  <a:gd name="connsiteX88" fmla="*/ 1304925 w 1550915"/>
                  <a:gd name="connsiteY88" fmla="*/ 406797 h 1198910"/>
                  <a:gd name="connsiteX89" fmla="*/ 1314450 w 1550915"/>
                  <a:gd name="connsiteY89" fmla="*/ 421084 h 1198910"/>
                  <a:gd name="connsiteX90" fmla="*/ 1323975 w 1550915"/>
                  <a:gd name="connsiteY90" fmla="*/ 435372 h 1198910"/>
                  <a:gd name="connsiteX91" fmla="*/ 1331119 w 1550915"/>
                  <a:gd name="connsiteY91" fmla="*/ 449659 h 1198910"/>
                  <a:gd name="connsiteX92" fmla="*/ 1338263 w 1550915"/>
                  <a:gd name="connsiteY92" fmla="*/ 454422 h 1198910"/>
                  <a:gd name="connsiteX93" fmla="*/ 1345407 w 1550915"/>
                  <a:gd name="connsiteY93" fmla="*/ 461566 h 1198910"/>
                  <a:gd name="connsiteX94" fmla="*/ 1369219 w 1550915"/>
                  <a:gd name="connsiteY94" fmla="*/ 466328 h 1198910"/>
                  <a:gd name="connsiteX95" fmla="*/ 1393032 w 1550915"/>
                  <a:gd name="connsiteY95" fmla="*/ 463947 h 1198910"/>
                  <a:gd name="connsiteX96" fmla="*/ 1400175 w 1550915"/>
                  <a:gd name="connsiteY96" fmla="*/ 456803 h 1198910"/>
                  <a:gd name="connsiteX97" fmla="*/ 1407319 w 1550915"/>
                  <a:gd name="connsiteY97" fmla="*/ 452041 h 1198910"/>
                  <a:gd name="connsiteX98" fmla="*/ 1428750 w 1550915"/>
                  <a:gd name="connsiteY98" fmla="*/ 435372 h 1198910"/>
                  <a:gd name="connsiteX99" fmla="*/ 1459707 w 1550915"/>
                  <a:gd name="connsiteY99" fmla="*/ 440134 h 1198910"/>
                  <a:gd name="connsiteX100" fmla="*/ 1473994 w 1550915"/>
                  <a:gd name="connsiteY100" fmla="*/ 449659 h 1198910"/>
                  <a:gd name="connsiteX101" fmla="*/ 1497807 w 1550915"/>
                  <a:gd name="connsiteY101" fmla="*/ 459184 h 1198910"/>
                  <a:gd name="connsiteX102" fmla="*/ 1512094 w 1550915"/>
                  <a:gd name="connsiteY102" fmla="*/ 466328 h 1198910"/>
                  <a:gd name="connsiteX103" fmla="*/ 1516857 w 1550915"/>
                  <a:gd name="connsiteY103" fmla="*/ 473472 h 1198910"/>
                  <a:gd name="connsiteX104" fmla="*/ 1528763 w 1550915"/>
                  <a:gd name="connsiteY104" fmla="*/ 487759 h 1198910"/>
                  <a:gd name="connsiteX105" fmla="*/ 1535907 w 1550915"/>
                  <a:gd name="connsiteY105" fmla="*/ 511572 h 1198910"/>
                  <a:gd name="connsiteX106" fmla="*/ 1538288 w 1550915"/>
                  <a:gd name="connsiteY106" fmla="*/ 518716 h 1198910"/>
                  <a:gd name="connsiteX107" fmla="*/ 1540669 w 1550915"/>
                  <a:gd name="connsiteY107" fmla="*/ 528241 h 1198910"/>
                  <a:gd name="connsiteX108" fmla="*/ 1545432 w 1550915"/>
                  <a:gd name="connsiteY108" fmla="*/ 535384 h 1198910"/>
                  <a:gd name="connsiteX109" fmla="*/ 1545432 w 1550915"/>
                  <a:gd name="connsiteY109" fmla="*/ 611584 h 1198910"/>
                  <a:gd name="connsiteX110" fmla="*/ 1543050 w 1550915"/>
                  <a:gd name="connsiteY110" fmla="*/ 623491 h 1198910"/>
                  <a:gd name="connsiteX111" fmla="*/ 1535907 w 1550915"/>
                  <a:gd name="connsiteY111" fmla="*/ 647303 h 1198910"/>
                  <a:gd name="connsiteX112" fmla="*/ 1533525 w 1550915"/>
                  <a:gd name="connsiteY112" fmla="*/ 654447 h 1198910"/>
                  <a:gd name="connsiteX113" fmla="*/ 1531144 w 1550915"/>
                  <a:gd name="connsiteY113" fmla="*/ 661591 h 1198910"/>
                  <a:gd name="connsiteX114" fmla="*/ 1526382 w 1550915"/>
                  <a:gd name="connsiteY114" fmla="*/ 668734 h 1198910"/>
                  <a:gd name="connsiteX115" fmla="*/ 1519238 w 1550915"/>
                  <a:gd name="connsiteY115" fmla="*/ 690166 h 1198910"/>
                  <a:gd name="connsiteX116" fmla="*/ 1516857 w 1550915"/>
                  <a:gd name="connsiteY116" fmla="*/ 697309 h 1198910"/>
                  <a:gd name="connsiteX117" fmla="*/ 1504950 w 1550915"/>
                  <a:gd name="connsiteY117" fmla="*/ 711597 h 1198910"/>
                  <a:gd name="connsiteX118" fmla="*/ 1497807 w 1550915"/>
                  <a:gd name="connsiteY118" fmla="*/ 716359 h 1198910"/>
                  <a:gd name="connsiteX119" fmla="*/ 1488282 w 1550915"/>
                  <a:gd name="connsiteY119" fmla="*/ 723503 h 1198910"/>
                  <a:gd name="connsiteX120" fmla="*/ 1478757 w 1550915"/>
                  <a:gd name="connsiteY120" fmla="*/ 725884 h 1198910"/>
                  <a:gd name="connsiteX121" fmla="*/ 1469232 w 1550915"/>
                  <a:gd name="connsiteY121" fmla="*/ 730647 h 1198910"/>
                  <a:gd name="connsiteX122" fmla="*/ 1462088 w 1550915"/>
                  <a:gd name="connsiteY122" fmla="*/ 733028 h 1198910"/>
                  <a:gd name="connsiteX123" fmla="*/ 1454944 w 1550915"/>
                  <a:gd name="connsiteY123" fmla="*/ 737791 h 1198910"/>
                  <a:gd name="connsiteX124" fmla="*/ 1447800 w 1550915"/>
                  <a:gd name="connsiteY124" fmla="*/ 740172 h 1198910"/>
                  <a:gd name="connsiteX125" fmla="*/ 1438275 w 1550915"/>
                  <a:gd name="connsiteY125" fmla="*/ 744934 h 1198910"/>
                  <a:gd name="connsiteX126" fmla="*/ 1431132 w 1550915"/>
                  <a:gd name="connsiteY126" fmla="*/ 747316 h 1198910"/>
                  <a:gd name="connsiteX127" fmla="*/ 1416844 w 1550915"/>
                  <a:gd name="connsiteY127" fmla="*/ 754459 h 1198910"/>
                  <a:gd name="connsiteX128" fmla="*/ 1388269 w 1550915"/>
                  <a:gd name="connsiteY128" fmla="*/ 773509 h 1198910"/>
                  <a:gd name="connsiteX129" fmla="*/ 1373982 w 1550915"/>
                  <a:gd name="connsiteY129" fmla="*/ 783034 h 1198910"/>
                  <a:gd name="connsiteX130" fmla="*/ 1350169 w 1550915"/>
                  <a:gd name="connsiteY130" fmla="*/ 792559 h 1198910"/>
                  <a:gd name="connsiteX131" fmla="*/ 1343025 w 1550915"/>
                  <a:gd name="connsiteY131" fmla="*/ 794941 h 1198910"/>
                  <a:gd name="connsiteX132" fmla="*/ 1328738 w 1550915"/>
                  <a:gd name="connsiteY132" fmla="*/ 804466 h 1198910"/>
                  <a:gd name="connsiteX133" fmla="*/ 1312069 w 1550915"/>
                  <a:gd name="connsiteY133" fmla="*/ 816372 h 1198910"/>
                  <a:gd name="connsiteX134" fmla="*/ 1295400 w 1550915"/>
                  <a:gd name="connsiteY134" fmla="*/ 830659 h 1198910"/>
                  <a:gd name="connsiteX135" fmla="*/ 1285875 w 1550915"/>
                  <a:gd name="connsiteY135" fmla="*/ 844947 h 1198910"/>
                  <a:gd name="connsiteX136" fmla="*/ 1281113 w 1550915"/>
                  <a:gd name="connsiteY136" fmla="*/ 852091 h 1198910"/>
                  <a:gd name="connsiteX137" fmla="*/ 1276350 w 1550915"/>
                  <a:gd name="connsiteY137" fmla="*/ 866378 h 1198910"/>
                  <a:gd name="connsiteX138" fmla="*/ 1273969 w 1550915"/>
                  <a:gd name="connsiteY138" fmla="*/ 873522 h 1198910"/>
                  <a:gd name="connsiteX139" fmla="*/ 1269207 w 1550915"/>
                  <a:gd name="connsiteY139" fmla="*/ 880666 h 1198910"/>
                  <a:gd name="connsiteX140" fmla="*/ 1264444 w 1550915"/>
                  <a:gd name="connsiteY140" fmla="*/ 894953 h 1198910"/>
                  <a:gd name="connsiteX141" fmla="*/ 1254919 w 1550915"/>
                  <a:gd name="connsiteY141" fmla="*/ 909241 h 1198910"/>
                  <a:gd name="connsiteX142" fmla="*/ 1250157 w 1550915"/>
                  <a:gd name="connsiteY142" fmla="*/ 916384 h 1198910"/>
                  <a:gd name="connsiteX143" fmla="*/ 1247775 w 1550915"/>
                  <a:gd name="connsiteY143" fmla="*/ 923528 h 1198910"/>
                  <a:gd name="connsiteX144" fmla="*/ 1219200 w 1550915"/>
                  <a:gd name="connsiteY144" fmla="*/ 916384 h 1198910"/>
                  <a:gd name="connsiteX145" fmla="*/ 1202532 w 1550915"/>
                  <a:gd name="connsiteY145" fmla="*/ 914003 h 1198910"/>
                  <a:gd name="connsiteX146" fmla="*/ 1164432 w 1550915"/>
                  <a:gd name="connsiteY146" fmla="*/ 909241 h 1198910"/>
                  <a:gd name="connsiteX147" fmla="*/ 1052513 w 1550915"/>
                  <a:gd name="connsiteY147" fmla="*/ 911622 h 1198910"/>
                  <a:gd name="connsiteX148" fmla="*/ 988219 w 1550915"/>
                  <a:gd name="connsiteY148" fmla="*/ 923528 h 1198910"/>
                  <a:gd name="connsiteX149" fmla="*/ 969169 w 1550915"/>
                  <a:gd name="connsiteY149" fmla="*/ 930672 h 1198910"/>
                  <a:gd name="connsiteX150" fmla="*/ 935832 w 1550915"/>
                  <a:gd name="connsiteY150" fmla="*/ 942578 h 1198910"/>
                  <a:gd name="connsiteX151" fmla="*/ 916782 w 1550915"/>
                  <a:gd name="connsiteY151" fmla="*/ 954484 h 1198910"/>
                  <a:gd name="connsiteX152" fmla="*/ 907257 w 1550915"/>
                  <a:gd name="connsiteY152" fmla="*/ 959247 h 1198910"/>
                  <a:gd name="connsiteX153" fmla="*/ 881063 w 1550915"/>
                  <a:gd name="connsiteY153" fmla="*/ 975916 h 1198910"/>
                  <a:gd name="connsiteX154" fmla="*/ 873919 w 1550915"/>
                  <a:gd name="connsiteY154" fmla="*/ 985441 h 1198910"/>
                  <a:gd name="connsiteX155" fmla="*/ 864394 w 1550915"/>
                  <a:gd name="connsiteY155" fmla="*/ 990203 h 1198910"/>
                  <a:gd name="connsiteX156" fmla="*/ 840582 w 1550915"/>
                  <a:gd name="connsiteY156" fmla="*/ 1011634 h 1198910"/>
                  <a:gd name="connsiteX157" fmla="*/ 835819 w 1550915"/>
                  <a:gd name="connsiteY157" fmla="*/ 1021159 h 1198910"/>
                  <a:gd name="connsiteX158" fmla="*/ 828675 w 1550915"/>
                  <a:gd name="connsiteY158" fmla="*/ 1028303 h 1198910"/>
                  <a:gd name="connsiteX159" fmla="*/ 819150 w 1550915"/>
                  <a:gd name="connsiteY159" fmla="*/ 1042591 h 1198910"/>
                  <a:gd name="connsiteX160" fmla="*/ 812007 w 1550915"/>
                  <a:gd name="connsiteY160" fmla="*/ 1052116 h 1198910"/>
                  <a:gd name="connsiteX161" fmla="*/ 800100 w 1550915"/>
                  <a:gd name="connsiteY161" fmla="*/ 1068784 h 1198910"/>
                  <a:gd name="connsiteX162" fmla="*/ 792957 w 1550915"/>
                  <a:gd name="connsiteY162" fmla="*/ 1094978 h 1198910"/>
                  <a:gd name="connsiteX163" fmla="*/ 788194 w 1550915"/>
                  <a:gd name="connsiteY163" fmla="*/ 1104503 h 1198910"/>
                  <a:gd name="connsiteX164" fmla="*/ 783432 w 1550915"/>
                  <a:gd name="connsiteY164" fmla="*/ 1125934 h 1198910"/>
                  <a:gd name="connsiteX165" fmla="*/ 781050 w 1550915"/>
                  <a:gd name="connsiteY165" fmla="*/ 1135459 h 1198910"/>
                  <a:gd name="connsiteX166" fmla="*/ 776288 w 1550915"/>
                  <a:gd name="connsiteY166" fmla="*/ 1142603 h 1198910"/>
                  <a:gd name="connsiteX167" fmla="*/ 764382 w 1550915"/>
                  <a:gd name="connsiteY167" fmla="*/ 1147366 h 1198910"/>
                  <a:gd name="connsiteX168" fmla="*/ 745332 w 1550915"/>
                  <a:gd name="connsiteY168" fmla="*/ 1154509 h 1198910"/>
                  <a:gd name="connsiteX169" fmla="*/ 731044 w 1550915"/>
                  <a:gd name="connsiteY169" fmla="*/ 1161653 h 1198910"/>
                  <a:gd name="connsiteX170" fmla="*/ 719138 w 1550915"/>
                  <a:gd name="connsiteY170" fmla="*/ 1164034 h 1198910"/>
                  <a:gd name="connsiteX171" fmla="*/ 690563 w 1550915"/>
                  <a:gd name="connsiteY171" fmla="*/ 1168797 h 1198910"/>
                  <a:gd name="connsiteX172" fmla="*/ 673894 w 1550915"/>
                  <a:gd name="connsiteY172" fmla="*/ 1173559 h 1198910"/>
                  <a:gd name="connsiteX173" fmla="*/ 623888 w 1550915"/>
                  <a:gd name="connsiteY173" fmla="*/ 1178322 h 1198910"/>
                  <a:gd name="connsiteX174" fmla="*/ 595313 w 1550915"/>
                  <a:gd name="connsiteY174" fmla="*/ 1180703 h 1198910"/>
                  <a:gd name="connsiteX175" fmla="*/ 578644 w 1550915"/>
                  <a:gd name="connsiteY175" fmla="*/ 1183084 h 1198910"/>
                  <a:gd name="connsiteX176" fmla="*/ 550069 w 1550915"/>
                  <a:gd name="connsiteY176" fmla="*/ 1187847 h 1198910"/>
                  <a:gd name="connsiteX177" fmla="*/ 523875 w 1550915"/>
                  <a:gd name="connsiteY177" fmla="*/ 1190228 h 1198910"/>
                  <a:gd name="connsiteX178" fmla="*/ 488157 w 1550915"/>
                  <a:gd name="connsiteY178" fmla="*/ 1194991 h 1198910"/>
                  <a:gd name="connsiteX179" fmla="*/ 464344 w 1550915"/>
                  <a:gd name="connsiteY179" fmla="*/ 1197372 h 1198910"/>
                  <a:gd name="connsiteX180" fmla="*/ 390525 w 1550915"/>
                  <a:gd name="connsiteY180" fmla="*/ 1185466 h 1198910"/>
                  <a:gd name="connsiteX181" fmla="*/ 378619 w 1550915"/>
                  <a:gd name="connsiteY181" fmla="*/ 1175941 h 1198910"/>
                  <a:gd name="connsiteX182" fmla="*/ 373857 w 1550915"/>
                  <a:gd name="connsiteY182" fmla="*/ 1168797 h 1198910"/>
                  <a:gd name="connsiteX183" fmla="*/ 357188 w 1550915"/>
                  <a:gd name="connsiteY183" fmla="*/ 1142603 h 1198910"/>
                  <a:gd name="connsiteX184" fmla="*/ 326232 w 1550915"/>
                  <a:gd name="connsiteY184" fmla="*/ 1099741 h 1198910"/>
                  <a:gd name="connsiteX185" fmla="*/ 307182 w 1550915"/>
                  <a:gd name="connsiteY185" fmla="*/ 1075928 h 1198910"/>
                  <a:gd name="connsiteX186" fmla="*/ 285750 w 1550915"/>
                  <a:gd name="connsiteY186" fmla="*/ 1052116 h 1198910"/>
                  <a:gd name="connsiteX187" fmla="*/ 250032 w 1550915"/>
                  <a:gd name="connsiteY187" fmla="*/ 999728 h 1198910"/>
                  <a:gd name="connsiteX188" fmla="*/ 214313 w 1550915"/>
                  <a:gd name="connsiteY188" fmla="*/ 952103 h 1198910"/>
                  <a:gd name="connsiteX189" fmla="*/ 190500 w 1550915"/>
                  <a:gd name="connsiteY189" fmla="*/ 902097 h 1198910"/>
                  <a:gd name="connsiteX190" fmla="*/ 188119 w 1550915"/>
                  <a:gd name="connsiteY190" fmla="*/ 875903 h 1198910"/>
                  <a:gd name="connsiteX191" fmla="*/ 180975 w 1550915"/>
                  <a:gd name="connsiteY191" fmla="*/ 852091 h 1198910"/>
                  <a:gd name="connsiteX192" fmla="*/ 171450 w 1550915"/>
                  <a:gd name="connsiteY192" fmla="*/ 804466 h 1198910"/>
                  <a:gd name="connsiteX193" fmla="*/ 169069 w 1550915"/>
                  <a:gd name="connsiteY193" fmla="*/ 771128 h 1198910"/>
                  <a:gd name="connsiteX194" fmla="*/ 152400 w 1550915"/>
                  <a:gd name="connsiteY194" fmla="*/ 685403 h 1198910"/>
                  <a:gd name="connsiteX195" fmla="*/ 135732 w 1550915"/>
                  <a:gd name="connsiteY195" fmla="*/ 625872 h 1198910"/>
                  <a:gd name="connsiteX196" fmla="*/ 133350 w 1550915"/>
                  <a:gd name="connsiteY196" fmla="*/ 599678 h 1198910"/>
                  <a:gd name="connsiteX197" fmla="*/ 126207 w 1550915"/>
                  <a:gd name="connsiteY197" fmla="*/ 575866 h 1198910"/>
                  <a:gd name="connsiteX198" fmla="*/ 114300 w 1550915"/>
                  <a:gd name="connsiteY198" fmla="*/ 537766 h 1198910"/>
                  <a:gd name="connsiteX199" fmla="*/ 100013 w 1550915"/>
                  <a:gd name="connsiteY199" fmla="*/ 475853 h 1198910"/>
                  <a:gd name="connsiteX200" fmla="*/ 88107 w 1550915"/>
                  <a:gd name="connsiteY200" fmla="*/ 437753 h 1198910"/>
                  <a:gd name="connsiteX201" fmla="*/ 85725 w 1550915"/>
                  <a:gd name="connsiteY201" fmla="*/ 418703 h 1198910"/>
                  <a:gd name="connsiteX202" fmla="*/ 59532 w 1550915"/>
                  <a:gd name="connsiteY202" fmla="*/ 352028 h 1198910"/>
                  <a:gd name="connsiteX203" fmla="*/ 40482 w 1550915"/>
                  <a:gd name="connsiteY203" fmla="*/ 316309 h 1198910"/>
                  <a:gd name="connsiteX204" fmla="*/ 35719 w 1550915"/>
                  <a:gd name="connsiteY204" fmla="*/ 302022 h 1198910"/>
                  <a:gd name="connsiteX205" fmla="*/ 28575 w 1550915"/>
                  <a:gd name="connsiteY205" fmla="*/ 294878 h 1198910"/>
                  <a:gd name="connsiteX206" fmla="*/ 26194 w 1550915"/>
                  <a:gd name="connsiteY206" fmla="*/ 285353 h 1198910"/>
                  <a:gd name="connsiteX207" fmla="*/ 21432 w 1550915"/>
                  <a:gd name="connsiteY207" fmla="*/ 271066 h 1198910"/>
                  <a:gd name="connsiteX208" fmla="*/ 14288 w 1550915"/>
                  <a:gd name="connsiteY208" fmla="*/ 263922 h 1198910"/>
                  <a:gd name="connsiteX209" fmla="*/ 7144 w 1550915"/>
                  <a:gd name="connsiteY209" fmla="*/ 240109 h 1198910"/>
                  <a:gd name="connsiteX210" fmla="*/ 0 w 1550915"/>
                  <a:gd name="connsiteY210" fmla="*/ 204391 h 1198910"/>
                  <a:gd name="connsiteX211" fmla="*/ 4763 w 1550915"/>
                  <a:gd name="connsiteY211" fmla="*/ 180578 h 1198910"/>
                  <a:gd name="connsiteX212" fmla="*/ 9525 w 1550915"/>
                  <a:gd name="connsiteY212" fmla="*/ 171053 h 1198910"/>
                  <a:gd name="connsiteX213" fmla="*/ 33338 w 1550915"/>
                  <a:gd name="connsiteY213" fmla="*/ 159147 h 1198910"/>
                  <a:gd name="connsiteX214" fmla="*/ 90488 w 1550915"/>
                  <a:gd name="connsiteY214" fmla="*/ 156766 h 1198910"/>
                  <a:gd name="connsiteX215" fmla="*/ 97632 w 1550915"/>
                  <a:gd name="connsiteY215" fmla="*/ 152003 h 1198910"/>
                  <a:gd name="connsiteX216" fmla="*/ 121444 w 1550915"/>
                  <a:gd name="connsiteY216" fmla="*/ 144859 h 1198910"/>
                  <a:gd name="connsiteX217" fmla="*/ 128588 w 1550915"/>
                  <a:gd name="connsiteY217" fmla="*/ 140097 h 1198910"/>
                  <a:gd name="connsiteX218" fmla="*/ 169069 w 1550915"/>
                  <a:gd name="connsiteY218" fmla="*/ 132953 h 1198910"/>
                  <a:gd name="connsiteX219" fmla="*/ 188119 w 1550915"/>
                  <a:gd name="connsiteY219" fmla="*/ 128191 h 1198910"/>
                  <a:gd name="connsiteX220" fmla="*/ 221457 w 1550915"/>
                  <a:gd name="connsiteY220" fmla="*/ 118666 h 1198910"/>
                  <a:gd name="connsiteX221" fmla="*/ 238125 w 1550915"/>
                  <a:gd name="connsiteY221" fmla="*/ 116284 h 1198910"/>
                  <a:gd name="connsiteX222" fmla="*/ 250032 w 1550915"/>
                  <a:gd name="connsiteY222" fmla="*/ 111522 h 1198910"/>
                  <a:gd name="connsiteX223" fmla="*/ 271463 w 1550915"/>
                  <a:gd name="connsiteY223" fmla="*/ 104378 h 1198910"/>
                  <a:gd name="connsiteX224" fmla="*/ 278607 w 1550915"/>
                  <a:gd name="connsiteY224" fmla="*/ 99616 h 1198910"/>
                  <a:gd name="connsiteX225" fmla="*/ 295275 w 1550915"/>
                  <a:gd name="connsiteY225" fmla="*/ 90091 h 1198910"/>
                  <a:gd name="connsiteX226" fmla="*/ 314325 w 1550915"/>
                  <a:gd name="connsiteY226" fmla="*/ 68659 h 1198910"/>
                  <a:gd name="connsiteX227" fmla="*/ 321469 w 1550915"/>
                  <a:gd name="connsiteY227" fmla="*/ 25797 h 1198910"/>
                  <a:gd name="connsiteX228" fmla="*/ 326232 w 1550915"/>
                  <a:gd name="connsiteY228" fmla="*/ 16272 h 1198910"/>
                  <a:gd name="connsiteX229" fmla="*/ 333375 w 1550915"/>
                  <a:gd name="connsiteY229" fmla="*/ 1984 h 119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550915" h="1198910">
                    <a:moveTo>
                      <a:pt x="333375" y="1984"/>
                    </a:moveTo>
                    <a:cubicBezTo>
                      <a:pt x="338138" y="0"/>
                      <a:pt x="347717" y="3184"/>
                      <a:pt x="354807" y="4366"/>
                    </a:cubicBezTo>
                    <a:cubicBezTo>
                      <a:pt x="365226" y="6103"/>
                      <a:pt x="359222" y="7122"/>
                      <a:pt x="369094" y="11509"/>
                    </a:cubicBezTo>
                    <a:cubicBezTo>
                      <a:pt x="376552" y="14824"/>
                      <a:pt x="384988" y="16673"/>
                      <a:pt x="392907" y="18653"/>
                    </a:cubicBezTo>
                    <a:cubicBezTo>
                      <a:pt x="411959" y="31357"/>
                      <a:pt x="388934" y="14682"/>
                      <a:pt x="404813" y="30559"/>
                    </a:cubicBezTo>
                    <a:cubicBezTo>
                      <a:pt x="406837" y="32583"/>
                      <a:pt x="409758" y="33490"/>
                      <a:pt x="411957" y="35322"/>
                    </a:cubicBezTo>
                    <a:cubicBezTo>
                      <a:pt x="414544" y="37478"/>
                      <a:pt x="416176" y="40795"/>
                      <a:pt x="419100" y="42466"/>
                    </a:cubicBezTo>
                    <a:cubicBezTo>
                      <a:pt x="421941" y="44090"/>
                      <a:pt x="425490" y="43907"/>
                      <a:pt x="428625" y="44847"/>
                    </a:cubicBezTo>
                    <a:cubicBezTo>
                      <a:pt x="433434" y="46289"/>
                      <a:pt x="442913" y="49609"/>
                      <a:pt x="442913" y="49609"/>
                    </a:cubicBezTo>
                    <a:cubicBezTo>
                      <a:pt x="446218" y="59525"/>
                      <a:pt x="445376" y="56013"/>
                      <a:pt x="447675" y="68659"/>
                    </a:cubicBezTo>
                    <a:cubicBezTo>
                      <a:pt x="447998" y="70437"/>
                      <a:pt x="449815" y="86157"/>
                      <a:pt x="452438" y="90091"/>
                    </a:cubicBezTo>
                    <a:cubicBezTo>
                      <a:pt x="454306" y="92893"/>
                      <a:pt x="457426" y="94647"/>
                      <a:pt x="459582" y="97234"/>
                    </a:cubicBezTo>
                    <a:cubicBezTo>
                      <a:pt x="461414" y="99433"/>
                      <a:pt x="462757" y="101997"/>
                      <a:pt x="464344" y="104378"/>
                    </a:cubicBezTo>
                    <a:cubicBezTo>
                      <a:pt x="474663" y="103584"/>
                      <a:pt x="485589" y="105575"/>
                      <a:pt x="495300" y="101997"/>
                    </a:cubicBezTo>
                    <a:cubicBezTo>
                      <a:pt x="501620" y="99669"/>
                      <a:pt x="504825" y="92472"/>
                      <a:pt x="509588" y="87709"/>
                    </a:cubicBezTo>
                    <a:lnTo>
                      <a:pt x="523875" y="73422"/>
                    </a:lnTo>
                    <a:cubicBezTo>
                      <a:pt x="525463" y="71041"/>
                      <a:pt x="526484" y="68163"/>
                      <a:pt x="528638" y="66278"/>
                    </a:cubicBezTo>
                    <a:cubicBezTo>
                      <a:pt x="532945" y="62509"/>
                      <a:pt x="537495" y="58563"/>
                      <a:pt x="542925" y="56753"/>
                    </a:cubicBezTo>
                    <a:lnTo>
                      <a:pt x="564357" y="49609"/>
                    </a:lnTo>
                    <a:cubicBezTo>
                      <a:pt x="566738" y="48815"/>
                      <a:pt x="569255" y="48350"/>
                      <a:pt x="571500" y="47228"/>
                    </a:cubicBezTo>
                    <a:cubicBezTo>
                      <a:pt x="574675" y="45641"/>
                      <a:pt x="577943" y="44227"/>
                      <a:pt x="581025" y="42466"/>
                    </a:cubicBezTo>
                    <a:cubicBezTo>
                      <a:pt x="583510" y="41046"/>
                      <a:pt x="585554" y="38865"/>
                      <a:pt x="588169" y="37703"/>
                    </a:cubicBezTo>
                    <a:cubicBezTo>
                      <a:pt x="592757" y="35664"/>
                      <a:pt x="597694" y="34529"/>
                      <a:pt x="602457" y="32941"/>
                    </a:cubicBezTo>
                    <a:cubicBezTo>
                      <a:pt x="604838" y="32147"/>
                      <a:pt x="607105" y="30836"/>
                      <a:pt x="609600" y="30559"/>
                    </a:cubicBezTo>
                    <a:lnTo>
                      <a:pt x="652463" y="25797"/>
                    </a:lnTo>
                    <a:cubicBezTo>
                      <a:pt x="665222" y="21545"/>
                      <a:pt x="670254" y="18825"/>
                      <a:pt x="688182" y="25797"/>
                    </a:cubicBezTo>
                    <a:cubicBezTo>
                      <a:pt x="694459" y="28238"/>
                      <a:pt x="702469" y="40084"/>
                      <a:pt x="702469" y="40084"/>
                    </a:cubicBezTo>
                    <a:cubicBezTo>
                      <a:pt x="703263" y="44053"/>
                      <a:pt x="704234" y="47990"/>
                      <a:pt x="704850" y="51991"/>
                    </a:cubicBezTo>
                    <a:cubicBezTo>
                      <a:pt x="705823" y="58316"/>
                      <a:pt x="706386" y="64698"/>
                      <a:pt x="707232" y="71041"/>
                    </a:cubicBezTo>
                    <a:cubicBezTo>
                      <a:pt x="707974" y="76604"/>
                      <a:pt x="708819" y="82153"/>
                      <a:pt x="709613" y="87709"/>
                    </a:cubicBezTo>
                    <a:cubicBezTo>
                      <a:pt x="708819" y="97234"/>
                      <a:pt x="708097" y="106765"/>
                      <a:pt x="707232" y="116284"/>
                    </a:cubicBezTo>
                    <a:cubicBezTo>
                      <a:pt x="706510" y="124229"/>
                      <a:pt x="704850" y="132120"/>
                      <a:pt x="704850" y="140097"/>
                    </a:cubicBezTo>
                    <a:cubicBezTo>
                      <a:pt x="704850" y="147285"/>
                      <a:pt x="700689" y="158554"/>
                      <a:pt x="707232" y="161528"/>
                    </a:cubicBezTo>
                    <a:cubicBezTo>
                      <a:pt x="722424" y="168433"/>
                      <a:pt x="740569" y="163115"/>
                      <a:pt x="757238" y="163909"/>
                    </a:cubicBezTo>
                    <a:cubicBezTo>
                      <a:pt x="760413" y="165497"/>
                      <a:pt x="763467" y="167354"/>
                      <a:pt x="766763" y="168672"/>
                    </a:cubicBezTo>
                    <a:cubicBezTo>
                      <a:pt x="771424" y="170536"/>
                      <a:pt x="781050" y="173434"/>
                      <a:pt x="781050" y="173434"/>
                    </a:cubicBezTo>
                    <a:cubicBezTo>
                      <a:pt x="783431" y="175022"/>
                      <a:pt x="785514" y="177192"/>
                      <a:pt x="788194" y="178197"/>
                    </a:cubicBezTo>
                    <a:cubicBezTo>
                      <a:pt x="791984" y="179618"/>
                      <a:pt x="796195" y="179513"/>
                      <a:pt x="800100" y="180578"/>
                    </a:cubicBezTo>
                    <a:cubicBezTo>
                      <a:pt x="804943" y="181899"/>
                      <a:pt x="809625" y="183753"/>
                      <a:pt x="814388" y="185341"/>
                    </a:cubicBezTo>
                    <a:lnTo>
                      <a:pt x="821532" y="187722"/>
                    </a:lnTo>
                    <a:lnTo>
                      <a:pt x="828675" y="190103"/>
                    </a:lnTo>
                    <a:cubicBezTo>
                      <a:pt x="849140" y="203747"/>
                      <a:pt x="823253" y="187393"/>
                      <a:pt x="842963" y="197247"/>
                    </a:cubicBezTo>
                    <a:cubicBezTo>
                      <a:pt x="845523" y="198527"/>
                      <a:pt x="847492" y="200847"/>
                      <a:pt x="850107" y="202009"/>
                    </a:cubicBezTo>
                    <a:cubicBezTo>
                      <a:pt x="854694" y="204048"/>
                      <a:pt x="860217" y="203988"/>
                      <a:pt x="864394" y="206772"/>
                    </a:cubicBezTo>
                    <a:cubicBezTo>
                      <a:pt x="866775" y="208359"/>
                      <a:pt x="868923" y="210372"/>
                      <a:pt x="871538" y="211534"/>
                    </a:cubicBezTo>
                    <a:cubicBezTo>
                      <a:pt x="876125" y="213573"/>
                      <a:pt x="881648" y="213513"/>
                      <a:pt x="885825" y="216297"/>
                    </a:cubicBezTo>
                    <a:cubicBezTo>
                      <a:pt x="888206" y="217884"/>
                      <a:pt x="890254" y="220154"/>
                      <a:pt x="892969" y="221059"/>
                    </a:cubicBezTo>
                    <a:cubicBezTo>
                      <a:pt x="897550" y="222586"/>
                      <a:pt x="902544" y="222393"/>
                      <a:pt x="907257" y="223441"/>
                    </a:cubicBezTo>
                    <a:cubicBezTo>
                      <a:pt x="909707" y="223986"/>
                      <a:pt x="912019" y="225028"/>
                      <a:pt x="914400" y="225822"/>
                    </a:cubicBezTo>
                    <a:cubicBezTo>
                      <a:pt x="922338" y="225028"/>
                      <a:pt x="930329" y="224654"/>
                      <a:pt x="938213" y="223441"/>
                    </a:cubicBezTo>
                    <a:cubicBezTo>
                      <a:pt x="940694" y="223059"/>
                      <a:pt x="943376" y="222600"/>
                      <a:pt x="945357" y="221059"/>
                    </a:cubicBezTo>
                    <a:cubicBezTo>
                      <a:pt x="950673" y="216924"/>
                      <a:pt x="954882" y="211534"/>
                      <a:pt x="959644" y="206772"/>
                    </a:cubicBezTo>
                    <a:cubicBezTo>
                      <a:pt x="962025" y="204391"/>
                      <a:pt x="963986" y="201496"/>
                      <a:pt x="966788" y="199628"/>
                    </a:cubicBezTo>
                    <a:cubicBezTo>
                      <a:pt x="969169" y="198041"/>
                      <a:pt x="971156" y="195560"/>
                      <a:pt x="973932" y="194866"/>
                    </a:cubicBezTo>
                    <a:cubicBezTo>
                      <a:pt x="980905" y="193123"/>
                      <a:pt x="988219" y="193278"/>
                      <a:pt x="995363" y="192484"/>
                    </a:cubicBezTo>
                    <a:lnTo>
                      <a:pt x="1016794" y="185341"/>
                    </a:lnTo>
                    <a:lnTo>
                      <a:pt x="1031082" y="180578"/>
                    </a:lnTo>
                    <a:cubicBezTo>
                      <a:pt x="1035915" y="179370"/>
                      <a:pt x="1042968" y="177866"/>
                      <a:pt x="1047750" y="175816"/>
                    </a:cubicBezTo>
                    <a:cubicBezTo>
                      <a:pt x="1051013" y="174418"/>
                      <a:pt x="1054193" y="172814"/>
                      <a:pt x="1057275" y="171053"/>
                    </a:cubicBezTo>
                    <a:cubicBezTo>
                      <a:pt x="1059760" y="169633"/>
                      <a:pt x="1061789" y="167418"/>
                      <a:pt x="1064419" y="166291"/>
                    </a:cubicBezTo>
                    <a:cubicBezTo>
                      <a:pt x="1067427" y="165002"/>
                      <a:pt x="1070769" y="164703"/>
                      <a:pt x="1073944" y="163909"/>
                    </a:cubicBezTo>
                    <a:cubicBezTo>
                      <a:pt x="1076325" y="162322"/>
                      <a:pt x="1078288" y="159737"/>
                      <a:pt x="1081088" y="159147"/>
                    </a:cubicBezTo>
                    <a:cubicBezTo>
                      <a:pt x="1093612" y="156510"/>
                      <a:pt x="1119188" y="154384"/>
                      <a:pt x="1119188" y="154384"/>
                    </a:cubicBezTo>
                    <a:cubicBezTo>
                      <a:pt x="1137139" y="148401"/>
                      <a:pt x="1115018" y="156470"/>
                      <a:pt x="1133475" y="147241"/>
                    </a:cubicBezTo>
                    <a:cubicBezTo>
                      <a:pt x="1137481" y="145238"/>
                      <a:pt x="1146322" y="143624"/>
                      <a:pt x="1150144" y="142478"/>
                    </a:cubicBezTo>
                    <a:cubicBezTo>
                      <a:pt x="1154953" y="141036"/>
                      <a:pt x="1159480" y="138541"/>
                      <a:pt x="1164432" y="137716"/>
                    </a:cubicBezTo>
                    <a:lnTo>
                      <a:pt x="1193007" y="132953"/>
                    </a:lnTo>
                    <a:cubicBezTo>
                      <a:pt x="1195050" y="133123"/>
                      <a:pt x="1220139" y="132946"/>
                      <a:pt x="1228725" y="137716"/>
                    </a:cubicBezTo>
                    <a:cubicBezTo>
                      <a:pt x="1233729" y="140496"/>
                      <a:pt x="1243013" y="147241"/>
                      <a:pt x="1243013" y="147241"/>
                    </a:cubicBezTo>
                    <a:cubicBezTo>
                      <a:pt x="1243807" y="149622"/>
                      <a:pt x="1244272" y="152139"/>
                      <a:pt x="1245394" y="154384"/>
                    </a:cubicBezTo>
                    <a:cubicBezTo>
                      <a:pt x="1246674" y="156944"/>
                      <a:pt x="1249152" y="158848"/>
                      <a:pt x="1250157" y="161528"/>
                    </a:cubicBezTo>
                    <a:cubicBezTo>
                      <a:pt x="1251578" y="165318"/>
                      <a:pt x="1251744" y="169465"/>
                      <a:pt x="1252538" y="173434"/>
                    </a:cubicBezTo>
                    <a:cubicBezTo>
                      <a:pt x="1251744" y="186134"/>
                      <a:pt x="1251423" y="198872"/>
                      <a:pt x="1250157" y="211534"/>
                    </a:cubicBezTo>
                    <a:cubicBezTo>
                      <a:pt x="1249831" y="214791"/>
                      <a:pt x="1248715" y="217924"/>
                      <a:pt x="1247775" y="221059"/>
                    </a:cubicBezTo>
                    <a:cubicBezTo>
                      <a:pt x="1246332" y="225867"/>
                      <a:pt x="1244600" y="230584"/>
                      <a:pt x="1243013" y="235347"/>
                    </a:cubicBezTo>
                    <a:lnTo>
                      <a:pt x="1238250" y="249634"/>
                    </a:lnTo>
                    <a:lnTo>
                      <a:pt x="1233488" y="263922"/>
                    </a:lnTo>
                    <a:lnTo>
                      <a:pt x="1231107" y="271066"/>
                    </a:lnTo>
                    <a:cubicBezTo>
                      <a:pt x="1230313" y="273447"/>
                      <a:pt x="1229334" y="275774"/>
                      <a:pt x="1228725" y="278209"/>
                    </a:cubicBezTo>
                    <a:cubicBezTo>
                      <a:pt x="1227931" y="281384"/>
                      <a:pt x="1227054" y="284539"/>
                      <a:pt x="1226344" y="287734"/>
                    </a:cubicBezTo>
                    <a:cubicBezTo>
                      <a:pt x="1223228" y="301759"/>
                      <a:pt x="1223643" y="302197"/>
                      <a:pt x="1221582" y="318691"/>
                    </a:cubicBezTo>
                    <a:cubicBezTo>
                      <a:pt x="1222376" y="329803"/>
                      <a:pt x="1221261" y="341220"/>
                      <a:pt x="1223963" y="352028"/>
                    </a:cubicBezTo>
                    <a:cubicBezTo>
                      <a:pt x="1224986" y="356121"/>
                      <a:pt x="1235590" y="357694"/>
                      <a:pt x="1238250" y="359172"/>
                    </a:cubicBezTo>
                    <a:cubicBezTo>
                      <a:pt x="1243254" y="361952"/>
                      <a:pt x="1247775" y="365522"/>
                      <a:pt x="1252538" y="368697"/>
                    </a:cubicBezTo>
                    <a:cubicBezTo>
                      <a:pt x="1254919" y="370284"/>
                      <a:pt x="1256967" y="372554"/>
                      <a:pt x="1259682" y="373459"/>
                    </a:cubicBezTo>
                    <a:lnTo>
                      <a:pt x="1266825" y="375841"/>
                    </a:lnTo>
                    <a:cubicBezTo>
                      <a:pt x="1269206" y="378222"/>
                      <a:pt x="1271167" y="381116"/>
                      <a:pt x="1273969" y="382984"/>
                    </a:cubicBezTo>
                    <a:cubicBezTo>
                      <a:pt x="1295763" y="397513"/>
                      <a:pt x="1261896" y="366641"/>
                      <a:pt x="1290638" y="392509"/>
                    </a:cubicBezTo>
                    <a:cubicBezTo>
                      <a:pt x="1295644" y="397015"/>
                      <a:pt x="1304925" y="406797"/>
                      <a:pt x="1304925" y="406797"/>
                    </a:cubicBezTo>
                    <a:cubicBezTo>
                      <a:pt x="1309481" y="420461"/>
                      <a:pt x="1304045" y="407705"/>
                      <a:pt x="1314450" y="421084"/>
                    </a:cubicBezTo>
                    <a:cubicBezTo>
                      <a:pt x="1317964" y="425602"/>
                      <a:pt x="1322164" y="429942"/>
                      <a:pt x="1323975" y="435372"/>
                    </a:cubicBezTo>
                    <a:cubicBezTo>
                      <a:pt x="1325912" y="441181"/>
                      <a:pt x="1326504" y="445044"/>
                      <a:pt x="1331119" y="449659"/>
                    </a:cubicBezTo>
                    <a:cubicBezTo>
                      <a:pt x="1333143" y="451683"/>
                      <a:pt x="1336064" y="452590"/>
                      <a:pt x="1338263" y="454422"/>
                    </a:cubicBezTo>
                    <a:cubicBezTo>
                      <a:pt x="1340850" y="456578"/>
                      <a:pt x="1342605" y="459698"/>
                      <a:pt x="1345407" y="461566"/>
                    </a:cubicBezTo>
                    <a:cubicBezTo>
                      <a:pt x="1349941" y="464589"/>
                      <a:pt x="1367808" y="466126"/>
                      <a:pt x="1369219" y="466328"/>
                    </a:cubicBezTo>
                    <a:cubicBezTo>
                      <a:pt x="1377157" y="465534"/>
                      <a:pt x="1385408" y="466293"/>
                      <a:pt x="1393032" y="463947"/>
                    </a:cubicBezTo>
                    <a:cubicBezTo>
                      <a:pt x="1396251" y="462957"/>
                      <a:pt x="1397588" y="458959"/>
                      <a:pt x="1400175" y="456803"/>
                    </a:cubicBezTo>
                    <a:cubicBezTo>
                      <a:pt x="1402374" y="454971"/>
                      <a:pt x="1404938" y="453628"/>
                      <a:pt x="1407319" y="452041"/>
                    </a:cubicBezTo>
                    <a:cubicBezTo>
                      <a:pt x="1419089" y="434385"/>
                      <a:pt x="1411231" y="438875"/>
                      <a:pt x="1428750" y="435372"/>
                    </a:cubicBezTo>
                    <a:cubicBezTo>
                      <a:pt x="1432249" y="435722"/>
                      <a:pt x="1452173" y="435948"/>
                      <a:pt x="1459707" y="440134"/>
                    </a:cubicBezTo>
                    <a:cubicBezTo>
                      <a:pt x="1464710" y="442914"/>
                      <a:pt x="1468564" y="447849"/>
                      <a:pt x="1473994" y="449659"/>
                    </a:cubicBezTo>
                    <a:cubicBezTo>
                      <a:pt x="1506496" y="460494"/>
                      <a:pt x="1473294" y="448678"/>
                      <a:pt x="1497807" y="459184"/>
                    </a:cubicBezTo>
                    <a:cubicBezTo>
                      <a:pt x="1511606" y="465098"/>
                      <a:pt x="1498368" y="457179"/>
                      <a:pt x="1512094" y="466328"/>
                    </a:cubicBezTo>
                    <a:cubicBezTo>
                      <a:pt x="1513682" y="468709"/>
                      <a:pt x="1515025" y="471273"/>
                      <a:pt x="1516857" y="473472"/>
                    </a:cubicBezTo>
                    <a:cubicBezTo>
                      <a:pt x="1532140" y="491813"/>
                      <a:pt x="1516934" y="470019"/>
                      <a:pt x="1528763" y="487759"/>
                    </a:cubicBezTo>
                    <a:cubicBezTo>
                      <a:pt x="1540080" y="521713"/>
                      <a:pt x="1528709" y="486380"/>
                      <a:pt x="1535907" y="511572"/>
                    </a:cubicBezTo>
                    <a:cubicBezTo>
                      <a:pt x="1536597" y="513986"/>
                      <a:pt x="1537598" y="516302"/>
                      <a:pt x="1538288" y="518716"/>
                    </a:cubicBezTo>
                    <a:cubicBezTo>
                      <a:pt x="1539187" y="521863"/>
                      <a:pt x="1539380" y="525233"/>
                      <a:pt x="1540669" y="528241"/>
                    </a:cubicBezTo>
                    <a:cubicBezTo>
                      <a:pt x="1541796" y="530871"/>
                      <a:pt x="1543844" y="533003"/>
                      <a:pt x="1545432" y="535384"/>
                    </a:cubicBezTo>
                    <a:cubicBezTo>
                      <a:pt x="1550915" y="568284"/>
                      <a:pt x="1549253" y="552372"/>
                      <a:pt x="1545432" y="611584"/>
                    </a:cubicBezTo>
                    <a:cubicBezTo>
                      <a:pt x="1545171" y="615623"/>
                      <a:pt x="1543928" y="619540"/>
                      <a:pt x="1543050" y="623491"/>
                    </a:cubicBezTo>
                    <a:cubicBezTo>
                      <a:pt x="1540650" y="634289"/>
                      <a:pt x="1539865" y="635429"/>
                      <a:pt x="1535907" y="647303"/>
                    </a:cubicBezTo>
                    <a:lnTo>
                      <a:pt x="1533525" y="654447"/>
                    </a:lnTo>
                    <a:cubicBezTo>
                      <a:pt x="1532731" y="656828"/>
                      <a:pt x="1532536" y="659502"/>
                      <a:pt x="1531144" y="661591"/>
                    </a:cubicBezTo>
                    <a:cubicBezTo>
                      <a:pt x="1529557" y="663972"/>
                      <a:pt x="1527544" y="666119"/>
                      <a:pt x="1526382" y="668734"/>
                    </a:cubicBezTo>
                    <a:cubicBezTo>
                      <a:pt x="1526377" y="668746"/>
                      <a:pt x="1520431" y="686588"/>
                      <a:pt x="1519238" y="690166"/>
                    </a:cubicBezTo>
                    <a:cubicBezTo>
                      <a:pt x="1518444" y="692547"/>
                      <a:pt x="1518249" y="695221"/>
                      <a:pt x="1516857" y="697309"/>
                    </a:cubicBezTo>
                    <a:cubicBezTo>
                      <a:pt x="1512174" y="704333"/>
                      <a:pt x="1511826" y="705867"/>
                      <a:pt x="1504950" y="711597"/>
                    </a:cubicBezTo>
                    <a:cubicBezTo>
                      <a:pt x="1502752" y="713429"/>
                      <a:pt x="1500136" y="714696"/>
                      <a:pt x="1497807" y="716359"/>
                    </a:cubicBezTo>
                    <a:cubicBezTo>
                      <a:pt x="1494577" y="718666"/>
                      <a:pt x="1491832" y="721728"/>
                      <a:pt x="1488282" y="723503"/>
                    </a:cubicBezTo>
                    <a:cubicBezTo>
                      <a:pt x="1485355" y="724967"/>
                      <a:pt x="1481932" y="725090"/>
                      <a:pt x="1478757" y="725884"/>
                    </a:cubicBezTo>
                    <a:cubicBezTo>
                      <a:pt x="1475582" y="727472"/>
                      <a:pt x="1472495" y="729249"/>
                      <a:pt x="1469232" y="730647"/>
                    </a:cubicBezTo>
                    <a:cubicBezTo>
                      <a:pt x="1466925" y="731636"/>
                      <a:pt x="1464333" y="731905"/>
                      <a:pt x="1462088" y="733028"/>
                    </a:cubicBezTo>
                    <a:cubicBezTo>
                      <a:pt x="1459528" y="734308"/>
                      <a:pt x="1457504" y="736511"/>
                      <a:pt x="1454944" y="737791"/>
                    </a:cubicBezTo>
                    <a:cubicBezTo>
                      <a:pt x="1452699" y="738914"/>
                      <a:pt x="1450107" y="739183"/>
                      <a:pt x="1447800" y="740172"/>
                    </a:cubicBezTo>
                    <a:cubicBezTo>
                      <a:pt x="1444537" y="741570"/>
                      <a:pt x="1441538" y="743536"/>
                      <a:pt x="1438275" y="744934"/>
                    </a:cubicBezTo>
                    <a:cubicBezTo>
                      <a:pt x="1435968" y="745923"/>
                      <a:pt x="1433377" y="746193"/>
                      <a:pt x="1431132" y="747316"/>
                    </a:cubicBezTo>
                    <a:cubicBezTo>
                      <a:pt x="1412678" y="756543"/>
                      <a:pt x="1434791" y="748478"/>
                      <a:pt x="1416844" y="754459"/>
                    </a:cubicBezTo>
                    <a:lnTo>
                      <a:pt x="1388269" y="773509"/>
                    </a:lnTo>
                    <a:lnTo>
                      <a:pt x="1373982" y="783034"/>
                    </a:lnTo>
                    <a:cubicBezTo>
                      <a:pt x="1341470" y="793872"/>
                      <a:pt x="1374689" y="782050"/>
                      <a:pt x="1350169" y="792559"/>
                    </a:cubicBezTo>
                    <a:cubicBezTo>
                      <a:pt x="1347862" y="793548"/>
                      <a:pt x="1345219" y="793722"/>
                      <a:pt x="1343025" y="794941"/>
                    </a:cubicBezTo>
                    <a:cubicBezTo>
                      <a:pt x="1338022" y="797721"/>
                      <a:pt x="1333500" y="801291"/>
                      <a:pt x="1328738" y="804466"/>
                    </a:cubicBezTo>
                    <a:cubicBezTo>
                      <a:pt x="1323078" y="808239"/>
                      <a:pt x="1317245" y="811935"/>
                      <a:pt x="1312069" y="816372"/>
                    </a:cubicBezTo>
                    <a:cubicBezTo>
                      <a:pt x="1288865" y="836261"/>
                      <a:pt x="1323238" y="809783"/>
                      <a:pt x="1295400" y="830659"/>
                    </a:cubicBezTo>
                    <a:lnTo>
                      <a:pt x="1285875" y="844947"/>
                    </a:lnTo>
                    <a:cubicBezTo>
                      <a:pt x="1284288" y="847328"/>
                      <a:pt x="1282018" y="849376"/>
                      <a:pt x="1281113" y="852091"/>
                    </a:cubicBezTo>
                    <a:lnTo>
                      <a:pt x="1276350" y="866378"/>
                    </a:lnTo>
                    <a:cubicBezTo>
                      <a:pt x="1275556" y="868759"/>
                      <a:pt x="1275361" y="871433"/>
                      <a:pt x="1273969" y="873522"/>
                    </a:cubicBezTo>
                    <a:cubicBezTo>
                      <a:pt x="1272382" y="875903"/>
                      <a:pt x="1270369" y="878051"/>
                      <a:pt x="1269207" y="880666"/>
                    </a:cubicBezTo>
                    <a:cubicBezTo>
                      <a:pt x="1267168" y="885253"/>
                      <a:pt x="1267229" y="890776"/>
                      <a:pt x="1264444" y="894953"/>
                    </a:cubicBezTo>
                    <a:lnTo>
                      <a:pt x="1254919" y="909241"/>
                    </a:lnTo>
                    <a:cubicBezTo>
                      <a:pt x="1253332" y="911622"/>
                      <a:pt x="1251062" y="913669"/>
                      <a:pt x="1250157" y="916384"/>
                    </a:cubicBezTo>
                    <a:lnTo>
                      <a:pt x="1247775" y="923528"/>
                    </a:lnTo>
                    <a:cubicBezTo>
                      <a:pt x="1195414" y="916048"/>
                      <a:pt x="1260280" y="926654"/>
                      <a:pt x="1219200" y="916384"/>
                    </a:cubicBezTo>
                    <a:cubicBezTo>
                      <a:pt x="1213755" y="915023"/>
                      <a:pt x="1208097" y="914729"/>
                      <a:pt x="1202532" y="914003"/>
                    </a:cubicBezTo>
                    <a:lnTo>
                      <a:pt x="1164432" y="909241"/>
                    </a:lnTo>
                    <a:lnTo>
                      <a:pt x="1052513" y="911622"/>
                    </a:lnTo>
                    <a:cubicBezTo>
                      <a:pt x="1035560" y="912227"/>
                      <a:pt x="999359" y="919350"/>
                      <a:pt x="988219" y="923528"/>
                    </a:cubicBezTo>
                    <a:cubicBezTo>
                      <a:pt x="981869" y="925909"/>
                      <a:pt x="975564" y="928415"/>
                      <a:pt x="969169" y="930672"/>
                    </a:cubicBezTo>
                    <a:cubicBezTo>
                      <a:pt x="965843" y="931846"/>
                      <a:pt x="942151" y="939176"/>
                      <a:pt x="935832" y="942578"/>
                    </a:cubicBezTo>
                    <a:cubicBezTo>
                      <a:pt x="929239" y="946128"/>
                      <a:pt x="923250" y="950711"/>
                      <a:pt x="916782" y="954484"/>
                    </a:cubicBezTo>
                    <a:cubicBezTo>
                      <a:pt x="913716" y="956273"/>
                      <a:pt x="910211" y="957278"/>
                      <a:pt x="907257" y="959247"/>
                    </a:cubicBezTo>
                    <a:cubicBezTo>
                      <a:pt x="878342" y="978523"/>
                      <a:pt x="913357" y="959768"/>
                      <a:pt x="881063" y="975916"/>
                    </a:cubicBezTo>
                    <a:cubicBezTo>
                      <a:pt x="878682" y="979091"/>
                      <a:pt x="876932" y="982858"/>
                      <a:pt x="873919" y="985441"/>
                    </a:cubicBezTo>
                    <a:cubicBezTo>
                      <a:pt x="871224" y="987751"/>
                      <a:pt x="867404" y="988322"/>
                      <a:pt x="864394" y="990203"/>
                    </a:cubicBezTo>
                    <a:cubicBezTo>
                      <a:pt x="856493" y="995141"/>
                      <a:pt x="845776" y="1005142"/>
                      <a:pt x="840582" y="1011634"/>
                    </a:cubicBezTo>
                    <a:cubicBezTo>
                      <a:pt x="838364" y="1014406"/>
                      <a:pt x="837882" y="1018270"/>
                      <a:pt x="835819" y="1021159"/>
                    </a:cubicBezTo>
                    <a:cubicBezTo>
                      <a:pt x="833861" y="1023899"/>
                      <a:pt x="830743" y="1025645"/>
                      <a:pt x="828675" y="1028303"/>
                    </a:cubicBezTo>
                    <a:cubicBezTo>
                      <a:pt x="825161" y="1032821"/>
                      <a:pt x="822584" y="1038012"/>
                      <a:pt x="819150" y="1042591"/>
                    </a:cubicBezTo>
                    <a:cubicBezTo>
                      <a:pt x="816769" y="1045766"/>
                      <a:pt x="814110" y="1048751"/>
                      <a:pt x="812007" y="1052116"/>
                    </a:cubicBezTo>
                    <a:cubicBezTo>
                      <a:pt x="801562" y="1068828"/>
                      <a:pt x="813715" y="1055170"/>
                      <a:pt x="800100" y="1068784"/>
                    </a:cubicBezTo>
                    <a:cubicBezTo>
                      <a:pt x="799373" y="1071691"/>
                      <a:pt x="795627" y="1088749"/>
                      <a:pt x="792957" y="1094978"/>
                    </a:cubicBezTo>
                    <a:cubicBezTo>
                      <a:pt x="791559" y="1098241"/>
                      <a:pt x="789782" y="1101328"/>
                      <a:pt x="788194" y="1104503"/>
                    </a:cubicBezTo>
                    <a:cubicBezTo>
                      <a:pt x="783899" y="1130275"/>
                      <a:pt x="788120" y="1109528"/>
                      <a:pt x="783432" y="1125934"/>
                    </a:cubicBezTo>
                    <a:cubicBezTo>
                      <a:pt x="782533" y="1129081"/>
                      <a:pt x="782339" y="1132451"/>
                      <a:pt x="781050" y="1135459"/>
                    </a:cubicBezTo>
                    <a:cubicBezTo>
                      <a:pt x="779923" y="1138089"/>
                      <a:pt x="778617" y="1140939"/>
                      <a:pt x="776288" y="1142603"/>
                    </a:cubicBezTo>
                    <a:cubicBezTo>
                      <a:pt x="772810" y="1145088"/>
                      <a:pt x="768288" y="1145630"/>
                      <a:pt x="764382" y="1147366"/>
                    </a:cubicBezTo>
                    <a:cubicBezTo>
                      <a:pt x="748376" y="1154480"/>
                      <a:pt x="761577" y="1150448"/>
                      <a:pt x="745332" y="1154509"/>
                    </a:cubicBezTo>
                    <a:cubicBezTo>
                      <a:pt x="740569" y="1156890"/>
                      <a:pt x="736048" y="1159833"/>
                      <a:pt x="731044" y="1161653"/>
                    </a:cubicBezTo>
                    <a:cubicBezTo>
                      <a:pt x="727240" y="1163036"/>
                      <a:pt x="723064" y="1163052"/>
                      <a:pt x="719138" y="1164034"/>
                    </a:cubicBezTo>
                    <a:cubicBezTo>
                      <a:pt x="696793" y="1169621"/>
                      <a:pt x="738490" y="1163472"/>
                      <a:pt x="690563" y="1168797"/>
                    </a:cubicBezTo>
                    <a:cubicBezTo>
                      <a:pt x="685007" y="1170384"/>
                      <a:pt x="679615" y="1172742"/>
                      <a:pt x="673894" y="1173559"/>
                    </a:cubicBezTo>
                    <a:cubicBezTo>
                      <a:pt x="657318" y="1175927"/>
                      <a:pt x="640563" y="1176806"/>
                      <a:pt x="623888" y="1178322"/>
                    </a:cubicBezTo>
                    <a:cubicBezTo>
                      <a:pt x="614369" y="1179187"/>
                      <a:pt x="604775" y="1179351"/>
                      <a:pt x="595313" y="1180703"/>
                    </a:cubicBezTo>
                    <a:lnTo>
                      <a:pt x="578644" y="1183084"/>
                    </a:lnTo>
                    <a:cubicBezTo>
                      <a:pt x="569106" y="1184590"/>
                      <a:pt x="559644" y="1186598"/>
                      <a:pt x="550069" y="1187847"/>
                    </a:cubicBezTo>
                    <a:cubicBezTo>
                      <a:pt x="541375" y="1188981"/>
                      <a:pt x="532594" y="1189310"/>
                      <a:pt x="523875" y="1190228"/>
                    </a:cubicBezTo>
                    <a:cubicBezTo>
                      <a:pt x="485043" y="1194315"/>
                      <a:pt x="523625" y="1190818"/>
                      <a:pt x="488157" y="1194991"/>
                    </a:cubicBezTo>
                    <a:cubicBezTo>
                      <a:pt x="480234" y="1195923"/>
                      <a:pt x="472282" y="1196578"/>
                      <a:pt x="464344" y="1197372"/>
                    </a:cubicBezTo>
                    <a:cubicBezTo>
                      <a:pt x="449043" y="1195672"/>
                      <a:pt x="410691" y="1198910"/>
                      <a:pt x="390525" y="1185466"/>
                    </a:cubicBezTo>
                    <a:cubicBezTo>
                      <a:pt x="386296" y="1182647"/>
                      <a:pt x="382213" y="1179535"/>
                      <a:pt x="378619" y="1175941"/>
                    </a:cubicBezTo>
                    <a:cubicBezTo>
                      <a:pt x="376595" y="1173917"/>
                      <a:pt x="375405" y="1171204"/>
                      <a:pt x="373857" y="1168797"/>
                    </a:cubicBezTo>
                    <a:cubicBezTo>
                      <a:pt x="368261" y="1160091"/>
                      <a:pt x="363247" y="1150993"/>
                      <a:pt x="357188" y="1142603"/>
                    </a:cubicBezTo>
                    <a:cubicBezTo>
                      <a:pt x="346869" y="1128316"/>
                      <a:pt x="337241" y="1113503"/>
                      <a:pt x="326232" y="1099741"/>
                    </a:cubicBezTo>
                    <a:cubicBezTo>
                      <a:pt x="319882" y="1091803"/>
                      <a:pt x="313765" y="1083673"/>
                      <a:pt x="307182" y="1075928"/>
                    </a:cubicBezTo>
                    <a:cubicBezTo>
                      <a:pt x="300266" y="1067791"/>
                      <a:pt x="292157" y="1060659"/>
                      <a:pt x="285750" y="1052116"/>
                    </a:cubicBezTo>
                    <a:cubicBezTo>
                      <a:pt x="273069" y="1035208"/>
                      <a:pt x="263235" y="1016232"/>
                      <a:pt x="250032" y="999728"/>
                    </a:cubicBezTo>
                    <a:cubicBezTo>
                      <a:pt x="242209" y="989949"/>
                      <a:pt x="220340" y="963655"/>
                      <a:pt x="214313" y="952103"/>
                    </a:cubicBezTo>
                    <a:cubicBezTo>
                      <a:pt x="168236" y="863788"/>
                      <a:pt x="229591" y="964639"/>
                      <a:pt x="190500" y="902097"/>
                    </a:cubicBezTo>
                    <a:cubicBezTo>
                      <a:pt x="189706" y="893366"/>
                      <a:pt x="189759" y="884515"/>
                      <a:pt x="188119" y="875903"/>
                    </a:cubicBezTo>
                    <a:cubicBezTo>
                      <a:pt x="186568" y="867763"/>
                      <a:pt x="182858" y="860161"/>
                      <a:pt x="180975" y="852091"/>
                    </a:cubicBezTo>
                    <a:cubicBezTo>
                      <a:pt x="177296" y="836325"/>
                      <a:pt x="174625" y="820341"/>
                      <a:pt x="171450" y="804466"/>
                    </a:cubicBezTo>
                    <a:cubicBezTo>
                      <a:pt x="170656" y="793353"/>
                      <a:pt x="170299" y="782201"/>
                      <a:pt x="169069" y="771128"/>
                    </a:cubicBezTo>
                    <a:cubicBezTo>
                      <a:pt x="166462" y="747665"/>
                      <a:pt x="157585" y="703920"/>
                      <a:pt x="152400" y="685403"/>
                    </a:cubicBezTo>
                    <a:lnTo>
                      <a:pt x="135732" y="625872"/>
                    </a:lnTo>
                    <a:cubicBezTo>
                      <a:pt x="134938" y="617141"/>
                      <a:pt x="134990" y="608291"/>
                      <a:pt x="133350" y="599678"/>
                    </a:cubicBezTo>
                    <a:cubicBezTo>
                      <a:pt x="131799" y="591538"/>
                      <a:pt x="128702" y="583768"/>
                      <a:pt x="126207" y="575866"/>
                    </a:cubicBezTo>
                    <a:cubicBezTo>
                      <a:pt x="112738" y="533212"/>
                      <a:pt x="124583" y="573753"/>
                      <a:pt x="114300" y="537766"/>
                    </a:cubicBezTo>
                    <a:cubicBezTo>
                      <a:pt x="108627" y="486701"/>
                      <a:pt x="117350" y="553861"/>
                      <a:pt x="100013" y="475853"/>
                    </a:cubicBezTo>
                    <a:cubicBezTo>
                      <a:pt x="93939" y="448521"/>
                      <a:pt x="98132" y="461148"/>
                      <a:pt x="88107" y="437753"/>
                    </a:cubicBezTo>
                    <a:cubicBezTo>
                      <a:pt x="87313" y="431403"/>
                      <a:pt x="87191" y="424932"/>
                      <a:pt x="85725" y="418703"/>
                    </a:cubicBezTo>
                    <a:cubicBezTo>
                      <a:pt x="81267" y="399758"/>
                      <a:pt x="64424" y="365074"/>
                      <a:pt x="59532" y="352028"/>
                    </a:cubicBezTo>
                    <a:cubicBezTo>
                      <a:pt x="49990" y="326585"/>
                      <a:pt x="56330" y="338497"/>
                      <a:pt x="40482" y="316309"/>
                    </a:cubicBezTo>
                    <a:cubicBezTo>
                      <a:pt x="38894" y="311547"/>
                      <a:pt x="38157" y="306410"/>
                      <a:pt x="35719" y="302022"/>
                    </a:cubicBezTo>
                    <a:cubicBezTo>
                      <a:pt x="34083" y="299078"/>
                      <a:pt x="30246" y="297802"/>
                      <a:pt x="28575" y="294878"/>
                    </a:cubicBezTo>
                    <a:cubicBezTo>
                      <a:pt x="26951" y="292036"/>
                      <a:pt x="27134" y="288488"/>
                      <a:pt x="26194" y="285353"/>
                    </a:cubicBezTo>
                    <a:cubicBezTo>
                      <a:pt x="24752" y="280545"/>
                      <a:pt x="23870" y="275454"/>
                      <a:pt x="21432" y="271066"/>
                    </a:cubicBezTo>
                    <a:cubicBezTo>
                      <a:pt x="19797" y="268122"/>
                      <a:pt x="16669" y="266303"/>
                      <a:pt x="14288" y="263922"/>
                    </a:cubicBezTo>
                    <a:cubicBezTo>
                      <a:pt x="12169" y="257567"/>
                      <a:pt x="8344" y="247309"/>
                      <a:pt x="7144" y="240109"/>
                    </a:cubicBezTo>
                    <a:cubicBezTo>
                      <a:pt x="1569" y="206656"/>
                      <a:pt x="8758" y="235040"/>
                      <a:pt x="0" y="204391"/>
                    </a:cubicBezTo>
                    <a:cubicBezTo>
                      <a:pt x="1588" y="196453"/>
                      <a:pt x="2539" y="188361"/>
                      <a:pt x="4763" y="180578"/>
                    </a:cubicBezTo>
                    <a:cubicBezTo>
                      <a:pt x="5738" y="177165"/>
                      <a:pt x="7015" y="173563"/>
                      <a:pt x="9525" y="171053"/>
                    </a:cubicBezTo>
                    <a:cubicBezTo>
                      <a:pt x="15358" y="165220"/>
                      <a:pt x="24651" y="159767"/>
                      <a:pt x="33338" y="159147"/>
                    </a:cubicBezTo>
                    <a:cubicBezTo>
                      <a:pt x="52356" y="157789"/>
                      <a:pt x="71438" y="157560"/>
                      <a:pt x="90488" y="156766"/>
                    </a:cubicBezTo>
                    <a:cubicBezTo>
                      <a:pt x="92869" y="155178"/>
                      <a:pt x="95072" y="153283"/>
                      <a:pt x="97632" y="152003"/>
                    </a:cubicBezTo>
                    <a:cubicBezTo>
                      <a:pt x="108072" y="146783"/>
                      <a:pt x="110293" y="147090"/>
                      <a:pt x="121444" y="144859"/>
                    </a:cubicBezTo>
                    <a:cubicBezTo>
                      <a:pt x="123825" y="143272"/>
                      <a:pt x="125898" y="141075"/>
                      <a:pt x="128588" y="140097"/>
                    </a:cubicBezTo>
                    <a:cubicBezTo>
                      <a:pt x="142904" y="134891"/>
                      <a:pt x="153988" y="134629"/>
                      <a:pt x="169069" y="132953"/>
                    </a:cubicBezTo>
                    <a:cubicBezTo>
                      <a:pt x="175419" y="131366"/>
                      <a:pt x="181804" y="129913"/>
                      <a:pt x="188119" y="128191"/>
                    </a:cubicBezTo>
                    <a:cubicBezTo>
                      <a:pt x="199269" y="125150"/>
                      <a:pt x="210016" y="120301"/>
                      <a:pt x="221457" y="118666"/>
                    </a:cubicBezTo>
                    <a:lnTo>
                      <a:pt x="238125" y="116284"/>
                    </a:lnTo>
                    <a:cubicBezTo>
                      <a:pt x="242094" y="114697"/>
                      <a:pt x="246006" y="112960"/>
                      <a:pt x="250032" y="111522"/>
                    </a:cubicBezTo>
                    <a:cubicBezTo>
                      <a:pt x="257123" y="108989"/>
                      <a:pt x="265197" y="108555"/>
                      <a:pt x="271463" y="104378"/>
                    </a:cubicBezTo>
                    <a:cubicBezTo>
                      <a:pt x="273844" y="102791"/>
                      <a:pt x="276122" y="101036"/>
                      <a:pt x="278607" y="99616"/>
                    </a:cubicBezTo>
                    <a:cubicBezTo>
                      <a:pt x="284641" y="96168"/>
                      <a:pt x="290056" y="94730"/>
                      <a:pt x="295275" y="90091"/>
                    </a:cubicBezTo>
                    <a:cubicBezTo>
                      <a:pt x="308622" y="78227"/>
                      <a:pt x="307087" y="79518"/>
                      <a:pt x="314325" y="68659"/>
                    </a:cubicBezTo>
                    <a:cubicBezTo>
                      <a:pt x="315641" y="52876"/>
                      <a:pt x="314464" y="39806"/>
                      <a:pt x="321469" y="25797"/>
                    </a:cubicBezTo>
                    <a:cubicBezTo>
                      <a:pt x="323057" y="22622"/>
                      <a:pt x="324169" y="19161"/>
                      <a:pt x="326232" y="16272"/>
                    </a:cubicBezTo>
                    <a:cubicBezTo>
                      <a:pt x="326243" y="16256"/>
                      <a:pt x="328613" y="3968"/>
                      <a:pt x="333375" y="1984"/>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5" name="Freihandform 654"/>
              <p:cNvSpPr/>
              <p:nvPr/>
            </p:nvSpPr>
            <p:spPr bwMode="auto">
              <a:xfrm>
                <a:off x="6189812" y="2752725"/>
                <a:ext cx="866775" cy="919163"/>
              </a:xfrm>
              <a:custGeom>
                <a:avLst/>
                <a:gdLst>
                  <a:gd name="connsiteX0" fmla="*/ 38754 w 1266403"/>
                  <a:gd name="connsiteY0" fmla="*/ 1307600 h 1327190"/>
                  <a:gd name="connsiteX1" fmla="*/ 57804 w 1266403"/>
                  <a:gd name="connsiteY1" fmla="*/ 1290931 h 1327190"/>
                  <a:gd name="connsiteX2" fmla="*/ 62567 w 1266403"/>
                  <a:gd name="connsiteY2" fmla="*/ 1276644 h 1327190"/>
                  <a:gd name="connsiteX3" fmla="*/ 60186 w 1266403"/>
                  <a:gd name="connsiteY3" fmla="*/ 1226637 h 1327190"/>
                  <a:gd name="connsiteX4" fmla="*/ 55423 w 1266403"/>
                  <a:gd name="connsiteY4" fmla="*/ 1212350 h 1327190"/>
                  <a:gd name="connsiteX5" fmla="*/ 50661 w 1266403"/>
                  <a:gd name="connsiteY5" fmla="*/ 1198062 h 1327190"/>
                  <a:gd name="connsiteX6" fmla="*/ 48279 w 1266403"/>
                  <a:gd name="connsiteY6" fmla="*/ 1190919 h 1327190"/>
                  <a:gd name="connsiteX7" fmla="*/ 45898 w 1266403"/>
                  <a:gd name="connsiteY7" fmla="*/ 1179012 h 1327190"/>
                  <a:gd name="connsiteX8" fmla="*/ 48279 w 1266403"/>
                  <a:gd name="connsiteY8" fmla="*/ 1133769 h 1327190"/>
                  <a:gd name="connsiteX9" fmla="*/ 55423 w 1266403"/>
                  <a:gd name="connsiteY9" fmla="*/ 1119481 h 1327190"/>
                  <a:gd name="connsiteX10" fmla="*/ 57804 w 1266403"/>
                  <a:gd name="connsiteY10" fmla="*/ 1112337 h 1327190"/>
                  <a:gd name="connsiteX11" fmla="*/ 62567 w 1266403"/>
                  <a:gd name="connsiteY11" fmla="*/ 1105194 h 1327190"/>
                  <a:gd name="connsiteX12" fmla="*/ 67329 w 1266403"/>
                  <a:gd name="connsiteY12" fmla="*/ 1093287 h 1327190"/>
                  <a:gd name="connsiteX13" fmla="*/ 72092 w 1266403"/>
                  <a:gd name="connsiteY13" fmla="*/ 1083762 h 1327190"/>
                  <a:gd name="connsiteX14" fmla="*/ 74473 w 1266403"/>
                  <a:gd name="connsiteY14" fmla="*/ 1076619 h 1327190"/>
                  <a:gd name="connsiteX15" fmla="*/ 79236 w 1266403"/>
                  <a:gd name="connsiteY15" fmla="*/ 1067094 h 1327190"/>
                  <a:gd name="connsiteX16" fmla="*/ 86379 w 1266403"/>
                  <a:gd name="connsiteY16" fmla="*/ 1045662 h 1327190"/>
                  <a:gd name="connsiteX17" fmla="*/ 88761 w 1266403"/>
                  <a:gd name="connsiteY17" fmla="*/ 1038519 h 1327190"/>
                  <a:gd name="connsiteX18" fmla="*/ 93523 w 1266403"/>
                  <a:gd name="connsiteY18" fmla="*/ 1026612 h 1327190"/>
                  <a:gd name="connsiteX19" fmla="*/ 98286 w 1266403"/>
                  <a:gd name="connsiteY19" fmla="*/ 1017087 h 1327190"/>
                  <a:gd name="connsiteX20" fmla="*/ 100667 w 1266403"/>
                  <a:gd name="connsiteY20" fmla="*/ 1009944 h 1327190"/>
                  <a:gd name="connsiteX21" fmla="*/ 107811 w 1266403"/>
                  <a:gd name="connsiteY21" fmla="*/ 990894 h 1327190"/>
                  <a:gd name="connsiteX22" fmla="*/ 110192 w 1266403"/>
                  <a:gd name="connsiteY22" fmla="*/ 978987 h 1327190"/>
                  <a:gd name="connsiteX23" fmla="*/ 114954 w 1266403"/>
                  <a:gd name="connsiteY23" fmla="*/ 964700 h 1327190"/>
                  <a:gd name="connsiteX24" fmla="*/ 112573 w 1266403"/>
                  <a:gd name="connsiteY24" fmla="*/ 864687 h 1327190"/>
                  <a:gd name="connsiteX25" fmla="*/ 110192 w 1266403"/>
                  <a:gd name="connsiteY25" fmla="*/ 848019 h 1327190"/>
                  <a:gd name="connsiteX26" fmla="*/ 105429 w 1266403"/>
                  <a:gd name="connsiteY26" fmla="*/ 824206 h 1327190"/>
                  <a:gd name="connsiteX27" fmla="*/ 103048 w 1266403"/>
                  <a:gd name="connsiteY27" fmla="*/ 812300 h 1327190"/>
                  <a:gd name="connsiteX28" fmla="*/ 98286 w 1266403"/>
                  <a:gd name="connsiteY28" fmla="*/ 781344 h 1327190"/>
                  <a:gd name="connsiteX29" fmla="*/ 93523 w 1266403"/>
                  <a:gd name="connsiteY29" fmla="*/ 767056 h 1327190"/>
                  <a:gd name="connsiteX30" fmla="*/ 86379 w 1266403"/>
                  <a:gd name="connsiteY30" fmla="*/ 743244 h 1327190"/>
                  <a:gd name="connsiteX31" fmla="*/ 86379 w 1266403"/>
                  <a:gd name="connsiteY31" fmla="*/ 693237 h 1327190"/>
                  <a:gd name="connsiteX32" fmla="*/ 91142 w 1266403"/>
                  <a:gd name="connsiteY32" fmla="*/ 678950 h 1327190"/>
                  <a:gd name="connsiteX33" fmla="*/ 98286 w 1266403"/>
                  <a:gd name="connsiteY33" fmla="*/ 662281 h 1327190"/>
                  <a:gd name="connsiteX34" fmla="*/ 103048 w 1266403"/>
                  <a:gd name="connsiteY34" fmla="*/ 647994 h 1327190"/>
                  <a:gd name="connsiteX35" fmla="*/ 98286 w 1266403"/>
                  <a:gd name="connsiteY35" fmla="*/ 614656 h 1327190"/>
                  <a:gd name="connsiteX36" fmla="*/ 93523 w 1266403"/>
                  <a:gd name="connsiteY36" fmla="*/ 593225 h 1327190"/>
                  <a:gd name="connsiteX37" fmla="*/ 93523 w 1266403"/>
                  <a:gd name="connsiteY37" fmla="*/ 509881 h 1327190"/>
                  <a:gd name="connsiteX38" fmla="*/ 98286 w 1266403"/>
                  <a:gd name="connsiteY38" fmla="*/ 502737 h 1327190"/>
                  <a:gd name="connsiteX39" fmla="*/ 107811 w 1266403"/>
                  <a:gd name="connsiteY39" fmla="*/ 474162 h 1327190"/>
                  <a:gd name="connsiteX40" fmla="*/ 112573 w 1266403"/>
                  <a:gd name="connsiteY40" fmla="*/ 459875 h 1327190"/>
                  <a:gd name="connsiteX41" fmla="*/ 117336 w 1266403"/>
                  <a:gd name="connsiteY41" fmla="*/ 431300 h 1327190"/>
                  <a:gd name="connsiteX42" fmla="*/ 119717 w 1266403"/>
                  <a:gd name="connsiteY42" fmla="*/ 412250 h 1327190"/>
                  <a:gd name="connsiteX43" fmla="*/ 122098 w 1266403"/>
                  <a:gd name="connsiteY43" fmla="*/ 402725 h 1327190"/>
                  <a:gd name="connsiteX44" fmla="*/ 124479 w 1266403"/>
                  <a:gd name="connsiteY44" fmla="*/ 388437 h 1327190"/>
                  <a:gd name="connsiteX45" fmla="*/ 126861 w 1266403"/>
                  <a:gd name="connsiteY45" fmla="*/ 367006 h 1327190"/>
                  <a:gd name="connsiteX46" fmla="*/ 129242 w 1266403"/>
                  <a:gd name="connsiteY46" fmla="*/ 357481 h 1327190"/>
                  <a:gd name="connsiteX47" fmla="*/ 131623 w 1266403"/>
                  <a:gd name="connsiteY47" fmla="*/ 340812 h 1327190"/>
                  <a:gd name="connsiteX48" fmla="*/ 134004 w 1266403"/>
                  <a:gd name="connsiteY48" fmla="*/ 326525 h 1327190"/>
                  <a:gd name="connsiteX49" fmla="*/ 126861 w 1266403"/>
                  <a:gd name="connsiteY49" fmla="*/ 321762 h 1327190"/>
                  <a:gd name="connsiteX50" fmla="*/ 112573 w 1266403"/>
                  <a:gd name="connsiteY50" fmla="*/ 319381 h 1327190"/>
                  <a:gd name="connsiteX51" fmla="*/ 110192 w 1266403"/>
                  <a:gd name="connsiteY51" fmla="*/ 309856 h 1327190"/>
                  <a:gd name="connsiteX52" fmla="*/ 100667 w 1266403"/>
                  <a:gd name="connsiteY52" fmla="*/ 295569 h 1327190"/>
                  <a:gd name="connsiteX53" fmla="*/ 95904 w 1266403"/>
                  <a:gd name="connsiteY53" fmla="*/ 288425 h 1327190"/>
                  <a:gd name="connsiteX54" fmla="*/ 60186 w 1266403"/>
                  <a:gd name="connsiteY54" fmla="*/ 281281 h 1327190"/>
                  <a:gd name="connsiteX55" fmla="*/ 41136 w 1266403"/>
                  <a:gd name="connsiteY55" fmla="*/ 278900 h 1327190"/>
                  <a:gd name="connsiteX56" fmla="*/ 7798 w 1266403"/>
                  <a:gd name="connsiteY56" fmla="*/ 274137 h 1327190"/>
                  <a:gd name="connsiteX57" fmla="*/ 5417 w 1266403"/>
                  <a:gd name="connsiteY57" fmla="*/ 266994 h 1327190"/>
                  <a:gd name="connsiteX58" fmla="*/ 654 w 1266403"/>
                  <a:gd name="connsiteY58" fmla="*/ 259850 h 1327190"/>
                  <a:gd name="connsiteX59" fmla="*/ 3036 w 1266403"/>
                  <a:gd name="connsiteY59" fmla="*/ 226512 h 1327190"/>
                  <a:gd name="connsiteX60" fmla="*/ 7798 w 1266403"/>
                  <a:gd name="connsiteY60" fmla="*/ 216987 h 1327190"/>
                  <a:gd name="connsiteX61" fmla="*/ 14942 w 1266403"/>
                  <a:gd name="connsiteY61" fmla="*/ 200319 h 1327190"/>
                  <a:gd name="connsiteX62" fmla="*/ 19704 w 1266403"/>
                  <a:gd name="connsiteY62" fmla="*/ 193175 h 1327190"/>
                  <a:gd name="connsiteX63" fmla="*/ 24467 w 1266403"/>
                  <a:gd name="connsiteY63" fmla="*/ 178887 h 1327190"/>
                  <a:gd name="connsiteX64" fmla="*/ 29229 w 1266403"/>
                  <a:gd name="connsiteY64" fmla="*/ 171744 h 1327190"/>
                  <a:gd name="connsiteX65" fmla="*/ 36373 w 1266403"/>
                  <a:gd name="connsiteY65" fmla="*/ 157456 h 1327190"/>
                  <a:gd name="connsiteX66" fmla="*/ 41136 w 1266403"/>
                  <a:gd name="connsiteY66" fmla="*/ 138406 h 1327190"/>
                  <a:gd name="connsiteX67" fmla="*/ 43517 w 1266403"/>
                  <a:gd name="connsiteY67" fmla="*/ 128881 h 1327190"/>
                  <a:gd name="connsiteX68" fmla="*/ 48279 w 1266403"/>
                  <a:gd name="connsiteY68" fmla="*/ 114594 h 1327190"/>
                  <a:gd name="connsiteX69" fmla="*/ 60186 w 1266403"/>
                  <a:gd name="connsiteY69" fmla="*/ 100306 h 1327190"/>
                  <a:gd name="connsiteX70" fmla="*/ 62567 w 1266403"/>
                  <a:gd name="connsiteY70" fmla="*/ 93162 h 1327190"/>
                  <a:gd name="connsiteX71" fmla="*/ 72092 w 1266403"/>
                  <a:gd name="connsiteY71" fmla="*/ 78875 h 1327190"/>
                  <a:gd name="connsiteX72" fmla="*/ 76854 w 1266403"/>
                  <a:gd name="connsiteY72" fmla="*/ 64587 h 1327190"/>
                  <a:gd name="connsiteX73" fmla="*/ 79236 w 1266403"/>
                  <a:gd name="connsiteY73" fmla="*/ 57444 h 1327190"/>
                  <a:gd name="connsiteX74" fmla="*/ 86379 w 1266403"/>
                  <a:gd name="connsiteY74" fmla="*/ 47919 h 1327190"/>
                  <a:gd name="connsiteX75" fmla="*/ 88761 w 1266403"/>
                  <a:gd name="connsiteY75" fmla="*/ 36012 h 1327190"/>
                  <a:gd name="connsiteX76" fmla="*/ 93523 w 1266403"/>
                  <a:gd name="connsiteY76" fmla="*/ 28869 h 1327190"/>
                  <a:gd name="connsiteX77" fmla="*/ 107811 w 1266403"/>
                  <a:gd name="connsiteY77" fmla="*/ 16962 h 1327190"/>
                  <a:gd name="connsiteX78" fmla="*/ 114954 w 1266403"/>
                  <a:gd name="connsiteY78" fmla="*/ 14581 h 1327190"/>
                  <a:gd name="connsiteX79" fmla="*/ 134004 w 1266403"/>
                  <a:gd name="connsiteY79" fmla="*/ 9819 h 1327190"/>
                  <a:gd name="connsiteX80" fmla="*/ 195917 w 1266403"/>
                  <a:gd name="connsiteY80" fmla="*/ 2675 h 1327190"/>
                  <a:gd name="connsiteX81" fmla="*/ 317361 w 1266403"/>
                  <a:gd name="connsiteY81" fmla="*/ 9819 h 1327190"/>
                  <a:gd name="connsiteX82" fmla="*/ 412611 w 1266403"/>
                  <a:gd name="connsiteY82" fmla="*/ 21725 h 1327190"/>
                  <a:gd name="connsiteX83" fmla="*/ 510242 w 1266403"/>
                  <a:gd name="connsiteY83" fmla="*/ 45537 h 1327190"/>
                  <a:gd name="connsiteX84" fmla="*/ 541198 w 1266403"/>
                  <a:gd name="connsiteY84" fmla="*/ 52681 h 1327190"/>
                  <a:gd name="connsiteX85" fmla="*/ 569773 w 1266403"/>
                  <a:gd name="connsiteY85" fmla="*/ 62206 h 1327190"/>
                  <a:gd name="connsiteX86" fmla="*/ 603111 w 1266403"/>
                  <a:gd name="connsiteY86" fmla="*/ 69350 h 1327190"/>
                  <a:gd name="connsiteX87" fmla="*/ 634067 w 1266403"/>
                  <a:gd name="connsiteY87" fmla="*/ 81256 h 1327190"/>
                  <a:gd name="connsiteX88" fmla="*/ 662642 w 1266403"/>
                  <a:gd name="connsiteY88" fmla="*/ 88400 h 1327190"/>
                  <a:gd name="connsiteX89" fmla="*/ 722173 w 1266403"/>
                  <a:gd name="connsiteY89" fmla="*/ 109831 h 1327190"/>
                  <a:gd name="connsiteX90" fmla="*/ 750748 w 1266403"/>
                  <a:gd name="connsiteY90" fmla="*/ 116975 h 1327190"/>
                  <a:gd name="connsiteX91" fmla="*/ 810279 w 1266403"/>
                  <a:gd name="connsiteY91" fmla="*/ 145550 h 1327190"/>
                  <a:gd name="connsiteX92" fmla="*/ 838854 w 1266403"/>
                  <a:gd name="connsiteY92" fmla="*/ 152694 h 1327190"/>
                  <a:gd name="connsiteX93" fmla="*/ 912673 w 1266403"/>
                  <a:gd name="connsiteY93" fmla="*/ 188412 h 1327190"/>
                  <a:gd name="connsiteX94" fmla="*/ 953154 w 1266403"/>
                  <a:gd name="connsiteY94" fmla="*/ 202700 h 1327190"/>
                  <a:gd name="connsiteX95" fmla="*/ 969823 w 1266403"/>
                  <a:gd name="connsiteY95" fmla="*/ 214606 h 1327190"/>
                  <a:gd name="connsiteX96" fmla="*/ 988873 w 1266403"/>
                  <a:gd name="connsiteY96" fmla="*/ 221750 h 1327190"/>
                  <a:gd name="connsiteX97" fmla="*/ 1005542 w 1266403"/>
                  <a:gd name="connsiteY97" fmla="*/ 228894 h 1327190"/>
                  <a:gd name="connsiteX98" fmla="*/ 1019829 w 1266403"/>
                  <a:gd name="connsiteY98" fmla="*/ 233656 h 1327190"/>
                  <a:gd name="connsiteX99" fmla="*/ 1043642 w 1266403"/>
                  <a:gd name="connsiteY99" fmla="*/ 243181 h 1327190"/>
                  <a:gd name="connsiteX100" fmla="*/ 1048404 w 1266403"/>
                  <a:gd name="connsiteY100" fmla="*/ 250325 h 1327190"/>
                  <a:gd name="connsiteX101" fmla="*/ 1067454 w 1266403"/>
                  <a:gd name="connsiteY101" fmla="*/ 255087 h 1327190"/>
                  <a:gd name="connsiteX102" fmla="*/ 1074598 w 1266403"/>
                  <a:gd name="connsiteY102" fmla="*/ 262231 h 1327190"/>
                  <a:gd name="connsiteX103" fmla="*/ 1098411 w 1266403"/>
                  <a:gd name="connsiteY103" fmla="*/ 276519 h 1327190"/>
                  <a:gd name="connsiteX104" fmla="*/ 1112698 w 1266403"/>
                  <a:gd name="connsiteY104" fmla="*/ 290806 h 1327190"/>
                  <a:gd name="connsiteX105" fmla="*/ 1129367 w 1266403"/>
                  <a:gd name="connsiteY105" fmla="*/ 309856 h 1327190"/>
                  <a:gd name="connsiteX106" fmla="*/ 1141273 w 1266403"/>
                  <a:gd name="connsiteY106" fmla="*/ 328906 h 1327190"/>
                  <a:gd name="connsiteX107" fmla="*/ 1148417 w 1266403"/>
                  <a:gd name="connsiteY107" fmla="*/ 333669 h 1327190"/>
                  <a:gd name="connsiteX108" fmla="*/ 1153179 w 1266403"/>
                  <a:gd name="connsiteY108" fmla="*/ 343194 h 1327190"/>
                  <a:gd name="connsiteX109" fmla="*/ 1157942 w 1266403"/>
                  <a:gd name="connsiteY109" fmla="*/ 357481 h 1327190"/>
                  <a:gd name="connsiteX110" fmla="*/ 1165086 w 1266403"/>
                  <a:gd name="connsiteY110" fmla="*/ 367006 h 1327190"/>
                  <a:gd name="connsiteX111" fmla="*/ 1167467 w 1266403"/>
                  <a:gd name="connsiteY111" fmla="*/ 376531 h 1327190"/>
                  <a:gd name="connsiteX112" fmla="*/ 1172229 w 1266403"/>
                  <a:gd name="connsiteY112" fmla="*/ 383675 h 1327190"/>
                  <a:gd name="connsiteX113" fmla="*/ 1181754 w 1266403"/>
                  <a:gd name="connsiteY113" fmla="*/ 402725 h 1327190"/>
                  <a:gd name="connsiteX114" fmla="*/ 1184136 w 1266403"/>
                  <a:gd name="connsiteY114" fmla="*/ 409869 h 1327190"/>
                  <a:gd name="connsiteX115" fmla="*/ 1186517 w 1266403"/>
                  <a:gd name="connsiteY115" fmla="*/ 421775 h 1327190"/>
                  <a:gd name="connsiteX116" fmla="*/ 1193661 w 1266403"/>
                  <a:gd name="connsiteY116" fmla="*/ 431300 h 1327190"/>
                  <a:gd name="connsiteX117" fmla="*/ 1205567 w 1266403"/>
                  <a:gd name="connsiteY117" fmla="*/ 493212 h 1327190"/>
                  <a:gd name="connsiteX118" fmla="*/ 1207948 w 1266403"/>
                  <a:gd name="connsiteY118" fmla="*/ 505119 h 1327190"/>
                  <a:gd name="connsiteX119" fmla="*/ 1215092 w 1266403"/>
                  <a:gd name="connsiteY119" fmla="*/ 519406 h 1327190"/>
                  <a:gd name="connsiteX120" fmla="*/ 1224617 w 1266403"/>
                  <a:gd name="connsiteY120" fmla="*/ 538456 h 1327190"/>
                  <a:gd name="connsiteX121" fmla="*/ 1236523 w 1266403"/>
                  <a:gd name="connsiteY121" fmla="*/ 571794 h 1327190"/>
                  <a:gd name="connsiteX122" fmla="*/ 1246048 w 1266403"/>
                  <a:gd name="connsiteY122" fmla="*/ 593225 h 1327190"/>
                  <a:gd name="connsiteX123" fmla="*/ 1253192 w 1266403"/>
                  <a:gd name="connsiteY123" fmla="*/ 619419 h 1327190"/>
                  <a:gd name="connsiteX124" fmla="*/ 1255573 w 1266403"/>
                  <a:gd name="connsiteY124" fmla="*/ 640850 h 1327190"/>
                  <a:gd name="connsiteX125" fmla="*/ 1262717 w 1266403"/>
                  <a:gd name="connsiteY125" fmla="*/ 683712 h 1327190"/>
                  <a:gd name="connsiteX126" fmla="*/ 1257954 w 1266403"/>
                  <a:gd name="connsiteY126" fmla="*/ 778962 h 1327190"/>
                  <a:gd name="connsiteX127" fmla="*/ 1253192 w 1266403"/>
                  <a:gd name="connsiteY127" fmla="*/ 814681 h 1327190"/>
                  <a:gd name="connsiteX128" fmla="*/ 1243667 w 1266403"/>
                  <a:gd name="connsiteY128" fmla="*/ 848019 h 1327190"/>
                  <a:gd name="connsiteX129" fmla="*/ 1241286 w 1266403"/>
                  <a:gd name="connsiteY129" fmla="*/ 859925 h 1327190"/>
                  <a:gd name="connsiteX130" fmla="*/ 1236523 w 1266403"/>
                  <a:gd name="connsiteY130" fmla="*/ 871831 h 1327190"/>
                  <a:gd name="connsiteX131" fmla="*/ 1231761 w 1266403"/>
                  <a:gd name="connsiteY131" fmla="*/ 886119 h 1327190"/>
                  <a:gd name="connsiteX132" fmla="*/ 1222236 w 1266403"/>
                  <a:gd name="connsiteY132" fmla="*/ 909931 h 1327190"/>
                  <a:gd name="connsiteX133" fmla="*/ 1215092 w 1266403"/>
                  <a:gd name="connsiteY133" fmla="*/ 931362 h 1327190"/>
                  <a:gd name="connsiteX134" fmla="*/ 1210329 w 1266403"/>
                  <a:gd name="connsiteY134" fmla="*/ 938506 h 1327190"/>
                  <a:gd name="connsiteX135" fmla="*/ 1207948 w 1266403"/>
                  <a:gd name="connsiteY135" fmla="*/ 950412 h 1327190"/>
                  <a:gd name="connsiteX136" fmla="*/ 1203186 w 1266403"/>
                  <a:gd name="connsiteY136" fmla="*/ 959937 h 1327190"/>
                  <a:gd name="connsiteX137" fmla="*/ 1198423 w 1266403"/>
                  <a:gd name="connsiteY137" fmla="*/ 971844 h 1327190"/>
                  <a:gd name="connsiteX138" fmla="*/ 1196042 w 1266403"/>
                  <a:gd name="connsiteY138" fmla="*/ 981369 h 1327190"/>
                  <a:gd name="connsiteX139" fmla="*/ 1169848 w 1266403"/>
                  <a:gd name="connsiteY139" fmla="*/ 1014706 h 1327190"/>
                  <a:gd name="connsiteX140" fmla="*/ 1150798 w 1266403"/>
                  <a:gd name="connsiteY140" fmla="*/ 1043281 h 1327190"/>
                  <a:gd name="connsiteX141" fmla="*/ 1129367 w 1266403"/>
                  <a:gd name="connsiteY141" fmla="*/ 1064712 h 1327190"/>
                  <a:gd name="connsiteX142" fmla="*/ 1110317 w 1266403"/>
                  <a:gd name="connsiteY142" fmla="*/ 1088525 h 1327190"/>
                  <a:gd name="connsiteX143" fmla="*/ 1103173 w 1266403"/>
                  <a:gd name="connsiteY143" fmla="*/ 1098050 h 1327190"/>
                  <a:gd name="connsiteX144" fmla="*/ 1093648 w 1266403"/>
                  <a:gd name="connsiteY144" fmla="*/ 1105194 h 1327190"/>
                  <a:gd name="connsiteX145" fmla="*/ 1079361 w 1266403"/>
                  <a:gd name="connsiteY145" fmla="*/ 1117100 h 1327190"/>
                  <a:gd name="connsiteX146" fmla="*/ 1067454 w 1266403"/>
                  <a:gd name="connsiteY146" fmla="*/ 1121862 h 1327190"/>
                  <a:gd name="connsiteX147" fmla="*/ 1038879 w 1266403"/>
                  <a:gd name="connsiteY147" fmla="*/ 1143294 h 1327190"/>
                  <a:gd name="connsiteX148" fmla="*/ 1003161 w 1266403"/>
                  <a:gd name="connsiteY148" fmla="*/ 1169487 h 1327190"/>
                  <a:gd name="connsiteX149" fmla="*/ 979348 w 1266403"/>
                  <a:gd name="connsiteY149" fmla="*/ 1181394 h 1327190"/>
                  <a:gd name="connsiteX150" fmla="*/ 965061 w 1266403"/>
                  <a:gd name="connsiteY150" fmla="*/ 1190919 h 1327190"/>
                  <a:gd name="connsiteX151" fmla="*/ 943629 w 1266403"/>
                  <a:gd name="connsiteY151" fmla="*/ 1198062 h 1327190"/>
                  <a:gd name="connsiteX152" fmla="*/ 924579 w 1266403"/>
                  <a:gd name="connsiteY152" fmla="*/ 1209969 h 1327190"/>
                  <a:gd name="connsiteX153" fmla="*/ 872192 w 1266403"/>
                  <a:gd name="connsiteY153" fmla="*/ 1226637 h 1327190"/>
                  <a:gd name="connsiteX154" fmla="*/ 822186 w 1266403"/>
                  <a:gd name="connsiteY154" fmla="*/ 1243306 h 1327190"/>
                  <a:gd name="connsiteX155" fmla="*/ 803136 w 1266403"/>
                  <a:gd name="connsiteY155" fmla="*/ 1250450 h 1327190"/>
                  <a:gd name="connsiteX156" fmla="*/ 786467 w 1266403"/>
                  <a:gd name="connsiteY156" fmla="*/ 1257594 h 1327190"/>
                  <a:gd name="connsiteX157" fmla="*/ 753129 w 1266403"/>
                  <a:gd name="connsiteY157" fmla="*/ 1264737 h 1327190"/>
                  <a:gd name="connsiteX158" fmla="*/ 712648 w 1266403"/>
                  <a:gd name="connsiteY158" fmla="*/ 1276644 h 1327190"/>
                  <a:gd name="connsiteX159" fmla="*/ 695979 w 1266403"/>
                  <a:gd name="connsiteY159" fmla="*/ 1279025 h 1327190"/>
                  <a:gd name="connsiteX160" fmla="*/ 657879 w 1266403"/>
                  <a:gd name="connsiteY160" fmla="*/ 1283787 h 1327190"/>
                  <a:gd name="connsiteX161" fmla="*/ 603111 w 1266403"/>
                  <a:gd name="connsiteY161" fmla="*/ 1293312 h 1327190"/>
                  <a:gd name="connsiteX162" fmla="*/ 584061 w 1266403"/>
                  <a:gd name="connsiteY162" fmla="*/ 1300456 h 1327190"/>
                  <a:gd name="connsiteX163" fmla="*/ 555486 w 1266403"/>
                  <a:gd name="connsiteY163" fmla="*/ 1302837 h 1327190"/>
                  <a:gd name="connsiteX164" fmla="*/ 526911 w 1266403"/>
                  <a:gd name="connsiteY164" fmla="*/ 1307600 h 1327190"/>
                  <a:gd name="connsiteX165" fmla="*/ 443567 w 1266403"/>
                  <a:gd name="connsiteY165" fmla="*/ 1312362 h 1327190"/>
                  <a:gd name="connsiteX166" fmla="*/ 422136 w 1266403"/>
                  <a:gd name="connsiteY166" fmla="*/ 1314744 h 1327190"/>
                  <a:gd name="connsiteX167" fmla="*/ 403086 w 1266403"/>
                  <a:gd name="connsiteY167" fmla="*/ 1319506 h 1327190"/>
                  <a:gd name="connsiteX168" fmla="*/ 362604 w 1266403"/>
                  <a:gd name="connsiteY168" fmla="*/ 1326650 h 1327190"/>
                  <a:gd name="connsiteX169" fmla="*/ 291167 w 1266403"/>
                  <a:gd name="connsiteY169" fmla="*/ 1324269 h 1327190"/>
                  <a:gd name="connsiteX170" fmla="*/ 262592 w 1266403"/>
                  <a:gd name="connsiteY170" fmla="*/ 1321887 h 1327190"/>
                  <a:gd name="connsiteX171" fmla="*/ 224492 w 1266403"/>
                  <a:gd name="connsiteY171" fmla="*/ 1319506 h 1327190"/>
                  <a:gd name="connsiteX172" fmla="*/ 164961 w 1266403"/>
                  <a:gd name="connsiteY172" fmla="*/ 1314744 h 1327190"/>
                  <a:gd name="connsiteX173" fmla="*/ 138767 w 1266403"/>
                  <a:gd name="connsiteY173" fmla="*/ 1309981 h 1327190"/>
                  <a:gd name="connsiteX174" fmla="*/ 110192 w 1266403"/>
                  <a:gd name="connsiteY174" fmla="*/ 1307600 h 1327190"/>
                  <a:gd name="connsiteX175" fmla="*/ 86379 w 1266403"/>
                  <a:gd name="connsiteY175" fmla="*/ 1305219 h 1327190"/>
                  <a:gd name="connsiteX176" fmla="*/ 64948 w 1266403"/>
                  <a:gd name="connsiteY176" fmla="*/ 1302837 h 1327190"/>
                  <a:gd name="connsiteX177" fmla="*/ 50661 w 1266403"/>
                  <a:gd name="connsiteY177" fmla="*/ 1300456 h 1327190"/>
                  <a:gd name="connsiteX178" fmla="*/ 38754 w 1266403"/>
                  <a:gd name="connsiteY178" fmla="*/ 1307600 h 132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266403" h="1327190">
                    <a:moveTo>
                      <a:pt x="38754" y="1307600"/>
                    </a:moveTo>
                    <a:cubicBezTo>
                      <a:pt x="39944" y="1306013"/>
                      <a:pt x="55655" y="1294800"/>
                      <a:pt x="57804" y="1290931"/>
                    </a:cubicBezTo>
                    <a:cubicBezTo>
                      <a:pt x="60242" y="1286543"/>
                      <a:pt x="62567" y="1276644"/>
                      <a:pt x="62567" y="1276644"/>
                    </a:cubicBezTo>
                    <a:cubicBezTo>
                      <a:pt x="61773" y="1259975"/>
                      <a:pt x="62029" y="1243223"/>
                      <a:pt x="60186" y="1226637"/>
                    </a:cubicBezTo>
                    <a:cubicBezTo>
                      <a:pt x="59632" y="1221648"/>
                      <a:pt x="57011" y="1217112"/>
                      <a:pt x="55423" y="1212350"/>
                    </a:cubicBezTo>
                    <a:lnTo>
                      <a:pt x="50661" y="1198062"/>
                    </a:lnTo>
                    <a:cubicBezTo>
                      <a:pt x="49867" y="1195681"/>
                      <a:pt x="48771" y="1193380"/>
                      <a:pt x="48279" y="1190919"/>
                    </a:cubicBezTo>
                    <a:lnTo>
                      <a:pt x="45898" y="1179012"/>
                    </a:lnTo>
                    <a:cubicBezTo>
                      <a:pt x="46692" y="1163931"/>
                      <a:pt x="46912" y="1148809"/>
                      <a:pt x="48279" y="1133769"/>
                    </a:cubicBezTo>
                    <a:cubicBezTo>
                      <a:pt x="48944" y="1126456"/>
                      <a:pt x="52258" y="1125811"/>
                      <a:pt x="55423" y="1119481"/>
                    </a:cubicBezTo>
                    <a:cubicBezTo>
                      <a:pt x="56545" y="1117236"/>
                      <a:pt x="56681" y="1114582"/>
                      <a:pt x="57804" y="1112337"/>
                    </a:cubicBezTo>
                    <a:cubicBezTo>
                      <a:pt x="59084" y="1109777"/>
                      <a:pt x="61287" y="1107754"/>
                      <a:pt x="62567" y="1105194"/>
                    </a:cubicBezTo>
                    <a:cubicBezTo>
                      <a:pt x="64479" y="1101371"/>
                      <a:pt x="65593" y="1097193"/>
                      <a:pt x="67329" y="1093287"/>
                    </a:cubicBezTo>
                    <a:cubicBezTo>
                      <a:pt x="68771" y="1090043"/>
                      <a:pt x="70694" y="1087025"/>
                      <a:pt x="72092" y="1083762"/>
                    </a:cubicBezTo>
                    <a:cubicBezTo>
                      <a:pt x="73081" y="1081455"/>
                      <a:pt x="73484" y="1078926"/>
                      <a:pt x="74473" y="1076619"/>
                    </a:cubicBezTo>
                    <a:cubicBezTo>
                      <a:pt x="75871" y="1073356"/>
                      <a:pt x="77918" y="1070390"/>
                      <a:pt x="79236" y="1067094"/>
                    </a:cubicBezTo>
                    <a:cubicBezTo>
                      <a:pt x="79240" y="1067084"/>
                      <a:pt x="85186" y="1049239"/>
                      <a:pt x="86379" y="1045662"/>
                    </a:cubicBezTo>
                    <a:cubicBezTo>
                      <a:pt x="87173" y="1043281"/>
                      <a:pt x="87829" y="1040849"/>
                      <a:pt x="88761" y="1038519"/>
                    </a:cubicBezTo>
                    <a:cubicBezTo>
                      <a:pt x="90348" y="1034550"/>
                      <a:pt x="91787" y="1030518"/>
                      <a:pt x="93523" y="1026612"/>
                    </a:cubicBezTo>
                    <a:cubicBezTo>
                      <a:pt x="94965" y="1023368"/>
                      <a:pt x="96888" y="1020350"/>
                      <a:pt x="98286" y="1017087"/>
                    </a:cubicBezTo>
                    <a:cubicBezTo>
                      <a:pt x="99275" y="1014780"/>
                      <a:pt x="99786" y="1012294"/>
                      <a:pt x="100667" y="1009944"/>
                    </a:cubicBezTo>
                    <a:cubicBezTo>
                      <a:pt x="102296" y="1005599"/>
                      <a:pt x="106463" y="996284"/>
                      <a:pt x="107811" y="990894"/>
                    </a:cubicBezTo>
                    <a:cubicBezTo>
                      <a:pt x="108793" y="986967"/>
                      <a:pt x="109127" y="982892"/>
                      <a:pt x="110192" y="978987"/>
                    </a:cubicBezTo>
                    <a:cubicBezTo>
                      <a:pt x="111513" y="974144"/>
                      <a:pt x="114954" y="964700"/>
                      <a:pt x="114954" y="964700"/>
                    </a:cubicBezTo>
                    <a:cubicBezTo>
                      <a:pt x="114160" y="931362"/>
                      <a:pt x="113933" y="898006"/>
                      <a:pt x="112573" y="864687"/>
                    </a:cubicBezTo>
                    <a:cubicBezTo>
                      <a:pt x="112344" y="859079"/>
                      <a:pt x="111167" y="853546"/>
                      <a:pt x="110192" y="848019"/>
                    </a:cubicBezTo>
                    <a:cubicBezTo>
                      <a:pt x="108785" y="840047"/>
                      <a:pt x="107017" y="832144"/>
                      <a:pt x="105429" y="824206"/>
                    </a:cubicBezTo>
                    <a:cubicBezTo>
                      <a:pt x="104635" y="820237"/>
                      <a:pt x="103620" y="816307"/>
                      <a:pt x="103048" y="812300"/>
                    </a:cubicBezTo>
                    <a:cubicBezTo>
                      <a:pt x="102545" y="808776"/>
                      <a:pt x="99387" y="785749"/>
                      <a:pt x="98286" y="781344"/>
                    </a:cubicBezTo>
                    <a:cubicBezTo>
                      <a:pt x="97068" y="776474"/>
                      <a:pt x="94348" y="772008"/>
                      <a:pt x="93523" y="767056"/>
                    </a:cubicBezTo>
                    <a:cubicBezTo>
                      <a:pt x="90558" y="749267"/>
                      <a:pt x="93301" y="757087"/>
                      <a:pt x="86379" y="743244"/>
                    </a:cubicBezTo>
                    <a:cubicBezTo>
                      <a:pt x="82710" y="721224"/>
                      <a:pt x="82014" y="723793"/>
                      <a:pt x="86379" y="693237"/>
                    </a:cubicBezTo>
                    <a:cubicBezTo>
                      <a:pt x="87089" y="688267"/>
                      <a:pt x="89554" y="683712"/>
                      <a:pt x="91142" y="678950"/>
                    </a:cubicBezTo>
                    <a:cubicBezTo>
                      <a:pt x="98813" y="655938"/>
                      <a:pt x="86506" y="691730"/>
                      <a:pt x="98286" y="662281"/>
                    </a:cubicBezTo>
                    <a:cubicBezTo>
                      <a:pt x="100150" y="657620"/>
                      <a:pt x="103048" y="647994"/>
                      <a:pt x="103048" y="647994"/>
                    </a:cubicBezTo>
                    <a:cubicBezTo>
                      <a:pt x="98241" y="599913"/>
                      <a:pt x="103463" y="640540"/>
                      <a:pt x="98286" y="614656"/>
                    </a:cubicBezTo>
                    <a:cubicBezTo>
                      <a:pt x="94095" y="593704"/>
                      <a:pt x="98156" y="607127"/>
                      <a:pt x="93523" y="593225"/>
                    </a:cubicBezTo>
                    <a:cubicBezTo>
                      <a:pt x="90363" y="558462"/>
                      <a:pt x="88717" y="553131"/>
                      <a:pt x="93523" y="509881"/>
                    </a:cubicBezTo>
                    <a:cubicBezTo>
                      <a:pt x="93839" y="507036"/>
                      <a:pt x="96698" y="505118"/>
                      <a:pt x="98286" y="502737"/>
                    </a:cubicBezTo>
                    <a:lnTo>
                      <a:pt x="107811" y="474162"/>
                    </a:lnTo>
                    <a:lnTo>
                      <a:pt x="112573" y="459875"/>
                    </a:lnTo>
                    <a:cubicBezTo>
                      <a:pt x="114161" y="450350"/>
                      <a:pt x="116138" y="440882"/>
                      <a:pt x="117336" y="431300"/>
                    </a:cubicBezTo>
                    <a:cubicBezTo>
                      <a:pt x="118130" y="424950"/>
                      <a:pt x="118665" y="418562"/>
                      <a:pt x="119717" y="412250"/>
                    </a:cubicBezTo>
                    <a:cubicBezTo>
                      <a:pt x="120255" y="409022"/>
                      <a:pt x="121456" y="405934"/>
                      <a:pt x="122098" y="402725"/>
                    </a:cubicBezTo>
                    <a:cubicBezTo>
                      <a:pt x="123045" y="397990"/>
                      <a:pt x="123841" y="393223"/>
                      <a:pt x="124479" y="388437"/>
                    </a:cubicBezTo>
                    <a:cubicBezTo>
                      <a:pt x="125429" y="381312"/>
                      <a:pt x="125768" y="374110"/>
                      <a:pt x="126861" y="367006"/>
                    </a:cubicBezTo>
                    <a:cubicBezTo>
                      <a:pt x="127359" y="363771"/>
                      <a:pt x="128657" y="360701"/>
                      <a:pt x="129242" y="357481"/>
                    </a:cubicBezTo>
                    <a:cubicBezTo>
                      <a:pt x="130246" y="351959"/>
                      <a:pt x="130770" y="346359"/>
                      <a:pt x="131623" y="340812"/>
                    </a:cubicBezTo>
                    <a:cubicBezTo>
                      <a:pt x="132357" y="336040"/>
                      <a:pt x="133210" y="331287"/>
                      <a:pt x="134004" y="326525"/>
                    </a:cubicBezTo>
                    <a:cubicBezTo>
                      <a:pt x="131623" y="324937"/>
                      <a:pt x="129576" y="322667"/>
                      <a:pt x="126861" y="321762"/>
                    </a:cubicBezTo>
                    <a:cubicBezTo>
                      <a:pt x="122280" y="320235"/>
                      <a:pt x="116502" y="322187"/>
                      <a:pt x="112573" y="319381"/>
                    </a:cubicBezTo>
                    <a:cubicBezTo>
                      <a:pt x="109910" y="317479"/>
                      <a:pt x="111656" y="312783"/>
                      <a:pt x="110192" y="309856"/>
                    </a:cubicBezTo>
                    <a:cubicBezTo>
                      <a:pt x="107632" y="304737"/>
                      <a:pt x="103842" y="300331"/>
                      <a:pt x="100667" y="295569"/>
                    </a:cubicBezTo>
                    <a:cubicBezTo>
                      <a:pt x="99079" y="293188"/>
                      <a:pt x="98619" y="289330"/>
                      <a:pt x="95904" y="288425"/>
                    </a:cubicBezTo>
                    <a:cubicBezTo>
                      <a:pt x="81215" y="283529"/>
                      <a:pt x="85022" y="284385"/>
                      <a:pt x="60186" y="281281"/>
                    </a:cubicBezTo>
                    <a:lnTo>
                      <a:pt x="41136" y="278900"/>
                    </a:lnTo>
                    <a:lnTo>
                      <a:pt x="7798" y="274137"/>
                    </a:lnTo>
                    <a:cubicBezTo>
                      <a:pt x="7004" y="271756"/>
                      <a:pt x="6539" y="269239"/>
                      <a:pt x="5417" y="266994"/>
                    </a:cubicBezTo>
                    <a:cubicBezTo>
                      <a:pt x="4137" y="264434"/>
                      <a:pt x="822" y="262707"/>
                      <a:pt x="654" y="259850"/>
                    </a:cubicBezTo>
                    <a:cubicBezTo>
                      <a:pt x="0" y="248728"/>
                      <a:pt x="1204" y="237501"/>
                      <a:pt x="3036" y="226512"/>
                    </a:cubicBezTo>
                    <a:cubicBezTo>
                      <a:pt x="3620" y="223011"/>
                      <a:pt x="6400" y="220250"/>
                      <a:pt x="7798" y="216987"/>
                    </a:cubicBezTo>
                    <a:cubicBezTo>
                      <a:pt x="13523" y="203629"/>
                      <a:pt x="5915" y="216117"/>
                      <a:pt x="14942" y="200319"/>
                    </a:cubicBezTo>
                    <a:cubicBezTo>
                      <a:pt x="16362" y="197834"/>
                      <a:pt x="18542" y="195790"/>
                      <a:pt x="19704" y="193175"/>
                    </a:cubicBezTo>
                    <a:cubicBezTo>
                      <a:pt x="21743" y="188587"/>
                      <a:pt x="21682" y="183064"/>
                      <a:pt x="24467" y="178887"/>
                    </a:cubicBezTo>
                    <a:cubicBezTo>
                      <a:pt x="26054" y="176506"/>
                      <a:pt x="27949" y="174303"/>
                      <a:pt x="29229" y="171744"/>
                    </a:cubicBezTo>
                    <a:cubicBezTo>
                      <a:pt x="39091" y="152022"/>
                      <a:pt x="22723" y="177934"/>
                      <a:pt x="36373" y="157456"/>
                    </a:cubicBezTo>
                    <a:cubicBezTo>
                      <a:pt x="41216" y="133241"/>
                      <a:pt x="36252" y="155497"/>
                      <a:pt x="41136" y="138406"/>
                    </a:cubicBezTo>
                    <a:cubicBezTo>
                      <a:pt x="42035" y="135259"/>
                      <a:pt x="42577" y="132016"/>
                      <a:pt x="43517" y="128881"/>
                    </a:cubicBezTo>
                    <a:cubicBezTo>
                      <a:pt x="44959" y="124073"/>
                      <a:pt x="44729" y="118144"/>
                      <a:pt x="48279" y="114594"/>
                    </a:cubicBezTo>
                    <a:cubicBezTo>
                      <a:pt x="57447" y="105426"/>
                      <a:pt x="53555" y="110252"/>
                      <a:pt x="60186" y="100306"/>
                    </a:cubicBezTo>
                    <a:cubicBezTo>
                      <a:pt x="60980" y="97925"/>
                      <a:pt x="61348" y="95356"/>
                      <a:pt x="62567" y="93162"/>
                    </a:cubicBezTo>
                    <a:cubicBezTo>
                      <a:pt x="65347" y="88159"/>
                      <a:pt x="72092" y="78875"/>
                      <a:pt x="72092" y="78875"/>
                    </a:cubicBezTo>
                    <a:lnTo>
                      <a:pt x="76854" y="64587"/>
                    </a:lnTo>
                    <a:cubicBezTo>
                      <a:pt x="77648" y="62206"/>
                      <a:pt x="77730" y="59452"/>
                      <a:pt x="79236" y="57444"/>
                    </a:cubicBezTo>
                    <a:lnTo>
                      <a:pt x="86379" y="47919"/>
                    </a:lnTo>
                    <a:cubicBezTo>
                      <a:pt x="87173" y="43950"/>
                      <a:pt x="87340" y="39802"/>
                      <a:pt x="88761" y="36012"/>
                    </a:cubicBezTo>
                    <a:cubicBezTo>
                      <a:pt x="89766" y="33333"/>
                      <a:pt x="91691" y="31067"/>
                      <a:pt x="93523" y="28869"/>
                    </a:cubicBezTo>
                    <a:cubicBezTo>
                      <a:pt x="97285" y="24355"/>
                      <a:pt x="102459" y="19638"/>
                      <a:pt x="107811" y="16962"/>
                    </a:cubicBezTo>
                    <a:cubicBezTo>
                      <a:pt x="110056" y="15840"/>
                      <a:pt x="112533" y="15241"/>
                      <a:pt x="114954" y="14581"/>
                    </a:cubicBezTo>
                    <a:cubicBezTo>
                      <a:pt x="121269" y="12859"/>
                      <a:pt x="127502" y="10569"/>
                      <a:pt x="134004" y="9819"/>
                    </a:cubicBezTo>
                    <a:lnTo>
                      <a:pt x="195917" y="2675"/>
                    </a:lnTo>
                    <a:cubicBezTo>
                      <a:pt x="348196" y="6682"/>
                      <a:pt x="238812" y="0"/>
                      <a:pt x="317361" y="9819"/>
                    </a:cubicBezTo>
                    <a:cubicBezTo>
                      <a:pt x="358571" y="14970"/>
                      <a:pt x="356404" y="9235"/>
                      <a:pt x="412611" y="21725"/>
                    </a:cubicBezTo>
                    <a:cubicBezTo>
                      <a:pt x="562025" y="54927"/>
                      <a:pt x="416923" y="21343"/>
                      <a:pt x="510242" y="45537"/>
                    </a:cubicBezTo>
                    <a:cubicBezTo>
                      <a:pt x="520493" y="48195"/>
                      <a:pt x="531000" y="49826"/>
                      <a:pt x="541198" y="52681"/>
                    </a:cubicBezTo>
                    <a:cubicBezTo>
                      <a:pt x="550866" y="55388"/>
                      <a:pt x="560078" y="59596"/>
                      <a:pt x="569773" y="62206"/>
                    </a:cubicBezTo>
                    <a:cubicBezTo>
                      <a:pt x="580747" y="65161"/>
                      <a:pt x="592214" y="66121"/>
                      <a:pt x="603111" y="69350"/>
                    </a:cubicBezTo>
                    <a:cubicBezTo>
                      <a:pt x="613711" y="72491"/>
                      <a:pt x="623537" y="77887"/>
                      <a:pt x="634067" y="81256"/>
                    </a:cubicBezTo>
                    <a:cubicBezTo>
                      <a:pt x="643418" y="84248"/>
                      <a:pt x="653303" y="85371"/>
                      <a:pt x="662642" y="88400"/>
                    </a:cubicBezTo>
                    <a:cubicBezTo>
                      <a:pt x="682704" y="94906"/>
                      <a:pt x="701712" y="104716"/>
                      <a:pt x="722173" y="109831"/>
                    </a:cubicBezTo>
                    <a:cubicBezTo>
                      <a:pt x="731698" y="112212"/>
                      <a:pt x="741649" y="113286"/>
                      <a:pt x="750748" y="116975"/>
                    </a:cubicBezTo>
                    <a:cubicBezTo>
                      <a:pt x="771147" y="125245"/>
                      <a:pt x="788925" y="140211"/>
                      <a:pt x="810279" y="145550"/>
                    </a:cubicBezTo>
                    <a:cubicBezTo>
                      <a:pt x="819804" y="147931"/>
                      <a:pt x="829719" y="149095"/>
                      <a:pt x="838854" y="152694"/>
                    </a:cubicBezTo>
                    <a:cubicBezTo>
                      <a:pt x="932090" y="189423"/>
                      <a:pt x="855420" y="163875"/>
                      <a:pt x="912673" y="188412"/>
                    </a:cubicBezTo>
                    <a:cubicBezTo>
                      <a:pt x="936959" y="198820"/>
                      <a:pt x="923552" y="193819"/>
                      <a:pt x="953154" y="202700"/>
                    </a:cubicBezTo>
                    <a:cubicBezTo>
                      <a:pt x="958710" y="206669"/>
                      <a:pt x="963798" y="211393"/>
                      <a:pt x="969823" y="214606"/>
                    </a:cubicBezTo>
                    <a:cubicBezTo>
                      <a:pt x="975807" y="217797"/>
                      <a:pt x="982576" y="219231"/>
                      <a:pt x="988873" y="221750"/>
                    </a:cubicBezTo>
                    <a:cubicBezTo>
                      <a:pt x="994486" y="223995"/>
                      <a:pt x="999900" y="226724"/>
                      <a:pt x="1005542" y="228894"/>
                    </a:cubicBezTo>
                    <a:cubicBezTo>
                      <a:pt x="1010227" y="230696"/>
                      <a:pt x="1015129" y="231893"/>
                      <a:pt x="1019829" y="233656"/>
                    </a:cubicBezTo>
                    <a:cubicBezTo>
                      <a:pt x="1027834" y="236658"/>
                      <a:pt x="1043642" y="243181"/>
                      <a:pt x="1043642" y="243181"/>
                    </a:cubicBezTo>
                    <a:cubicBezTo>
                      <a:pt x="1045229" y="245562"/>
                      <a:pt x="1045844" y="249045"/>
                      <a:pt x="1048404" y="250325"/>
                    </a:cubicBezTo>
                    <a:cubicBezTo>
                      <a:pt x="1054258" y="253252"/>
                      <a:pt x="1067454" y="255087"/>
                      <a:pt x="1067454" y="255087"/>
                    </a:cubicBezTo>
                    <a:cubicBezTo>
                      <a:pt x="1069835" y="257468"/>
                      <a:pt x="1071796" y="260363"/>
                      <a:pt x="1074598" y="262231"/>
                    </a:cubicBezTo>
                    <a:cubicBezTo>
                      <a:pt x="1093289" y="274692"/>
                      <a:pt x="1083990" y="263540"/>
                      <a:pt x="1098411" y="276519"/>
                    </a:cubicBezTo>
                    <a:cubicBezTo>
                      <a:pt x="1103417" y="281024"/>
                      <a:pt x="1108962" y="285202"/>
                      <a:pt x="1112698" y="290806"/>
                    </a:cubicBezTo>
                    <a:cubicBezTo>
                      <a:pt x="1123810" y="307475"/>
                      <a:pt x="1117460" y="301919"/>
                      <a:pt x="1129367" y="309856"/>
                    </a:cubicBezTo>
                    <a:cubicBezTo>
                      <a:pt x="1133140" y="317403"/>
                      <a:pt x="1135089" y="322722"/>
                      <a:pt x="1141273" y="328906"/>
                    </a:cubicBezTo>
                    <a:cubicBezTo>
                      <a:pt x="1143297" y="330930"/>
                      <a:pt x="1146036" y="332081"/>
                      <a:pt x="1148417" y="333669"/>
                    </a:cubicBezTo>
                    <a:cubicBezTo>
                      <a:pt x="1150004" y="336844"/>
                      <a:pt x="1151861" y="339898"/>
                      <a:pt x="1153179" y="343194"/>
                    </a:cubicBezTo>
                    <a:cubicBezTo>
                      <a:pt x="1155043" y="347855"/>
                      <a:pt x="1155697" y="352991"/>
                      <a:pt x="1157942" y="357481"/>
                    </a:cubicBezTo>
                    <a:cubicBezTo>
                      <a:pt x="1159717" y="361031"/>
                      <a:pt x="1162705" y="363831"/>
                      <a:pt x="1165086" y="367006"/>
                    </a:cubicBezTo>
                    <a:cubicBezTo>
                      <a:pt x="1165880" y="370181"/>
                      <a:pt x="1166178" y="373523"/>
                      <a:pt x="1167467" y="376531"/>
                    </a:cubicBezTo>
                    <a:cubicBezTo>
                      <a:pt x="1168594" y="379162"/>
                      <a:pt x="1170859" y="381163"/>
                      <a:pt x="1172229" y="383675"/>
                    </a:cubicBezTo>
                    <a:cubicBezTo>
                      <a:pt x="1175629" y="389908"/>
                      <a:pt x="1179508" y="395990"/>
                      <a:pt x="1181754" y="402725"/>
                    </a:cubicBezTo>
                    <a:cubicBezTo>
                      <a:pt x="1182548" y="405106"/>
                      <a:pt x="1183527" y="407434"/>
                      <a:pt x="1184136" y="409869"/>
                    </a:cubicBezTo>
                    <a:cubicBezTo>
                      <a:pt x="1185118" y="413795"/>
                      <a:pt x="1184873" y="418077"/>
                      <a:pt x="1186517" y="421775"/>
                    </a:cubicBezTo>
                    <a:cubicBezTo>
                      <a:pt x="1188129" y="425402"/>
                      <a:pt x="1191280" y="428125"/>
                      <a:pt x="1193661" y="431300"/>
                    </a:cubicBezTo>
                    <a:cubicBezTo>
                      <a:pt x="1205458" y="513885"/>
                      <a:pt x="1190762" y="419173"/>
                      <a:pt x="1205567" y="493212"/>
                    </a:cubicBezTo>
                    <a:cubicBezTo>
                      <a:pt x="1206361" y="497181"/>
                      <a:pt x="1206565" y="501315"/>
                      <a:pt x="1207948" y="505119"/>
                    </a:cubicBezTo>
                    <a:cubicBezTo>
                      <a:pt x="1209768" y="510123"/>
                      <a:pt x="1212929" y="514540"/>
                      <a:pt x="1215092" y="519406"/>
                    </a:cubicBezTo>
                    <a:cubicBezTo>
                      <a:pt x="1223882" y="539182"/>
                      <a:pt x="1207063" y="509201"/>
                      <a:pt x="1224617" y="538456"/>
                    </a:cubicBezTo>
                    <a:cubicBezTo>
                      <a:pt x="1231123" y="564484"/>
                      <a:pt x="1220422" y="523498"/>
                      <a:pt x="1236523" y="571794"/>
                    </a:cubicBezTo>
                    <a:cubicBezTo>
                      <a:pt x="1242191" y="588796"/>
                      <a:pt x="1238502" y="581904"/>
                      <a:pt x="1246048" y="593225"/>
                    </a:cubicBezTo>
                    <a:cubicBezTo>
                      <a:pt x="1251420" y="614710"/>
                      <a:pt x="1248741" y="606065"/>
                      <a:pt x="1253192" y="619419"/>
                    </a:cubicBezTo>
                    <a:cubicBezTo>
                      <a:pt x="1253986" y="626563"/>
                      <a:pt x="1254452" y="633750"/>
                      <a:pt x="1255573" y="640850"/>
                    </a:cubicBezTo>
                    <a:cubicBezTo>
                      <a:pt x="1266403" y="709439"/>
                      <a:pt x="1255528" y="626191"/>
                      <a:pt x="1262717" y="683712"/>
                    </a:cubicBezTo>
                    <a:cubicBezTo>
                      <a:pt x="1261129" y="715462"/>
                      <a:pt x="1259937" y="747234"/>
                      <a:pt x="1257954" y="778962"/>
                    </a:cubicBezTo>
                    <a:cubicBezTo>
                      <a:pt x="1257713" y="782814"/>
                      <a:pt x="1253990" y="809891"/>
                      <a:pt x="1253192" y="814681"/>
                    </a:cubicBezTo>
                    <a:cubicBezTo>
                      <a:pt x="1249972" y="834003"/>
                      <a:pt x="1250904" y="822688"/>
                      <a:pt x="1243667" y="848019"/>
                    </a:cubicBezTo>
                    <a:cubicBezTo>
                      <a:pt x="1242555" y="851911"/>
                      <a:pt x="1242449" y="856048"/>
                      <a:pt x="1241286" y="859925"/>
                    </a:cubicBezTo>
                    <a:cubicBezTo>
                      <a:pt x="1240058" y="864019"/>
                      <a:pt x="1237984" y="867814"/>
                      <a:pt x="1236523" y="871831"/>
                    </a:cubicBezTo>
                    <a:cubicBezTo>
                      <a:pt x="1234807" y="876549"/>
                      <a:pt x="1233524" y="881418"/>
                      <a:pt x="1231761" y="886119"/>
                    </a:cubicBezTo>
                    <a:cubicBezTo>
                      <a:pt x="1228759" y="894124"/>
                      <a:pt x="1224310" y="901638"/>
                      <a:pt x="1222236" y="909931"/>
                    </a:cubicBezTo>
                    <a:cubicBezTo>
                      <a:pt x="1219962" y="919023"/>
                      <a:pt x="1219573" y="922399"/>
                      <a:pt x="1215092" y="931362"/>
                    </a:cubicBezTo>
                    <a:cubicBezTo>
                      <a:pt x="1213812" y="933922"/>
                      <a:pt x="1211917" y="936125"/>
                      <a:pt x="1210329" y="938506"/>
                    </a:cubicBezTo>
                    <a:cubicBezTo>
                      <a:pt x="1209535" y="942475"/>
                      <a:pt x="1209228" y="946572"/>
                      <a:pt x="1207948" y="950412"/>
                    </a:cubicBezTo>
                    <a:cubicBezTo>
                      <a:pt x="1206826" y="953780"/>
                      <a:pt x="1204628" y="956693"/>
                      <a:pt x="1203186" y="959937"/>
                    </a:cubicBezTo>
                    <a:cubicBezTo>
                      <a:pt x="1201450" y="963843"/>
                      <a:pt x="1199775" y="967789"/>
                      <a:pt x="1198423" y="971844"/>
                    </a:cubicBezTo>
                    <a:cubicBezTo>
                      <a:pt x="1197388" y="974949"/>
                      <a:pt x="1197757" y="978582"/>
                      <a:pt x="1196042" y="981369"/>
                    </a:cubicBezTo>
                    <a:cubicBezTo>
                      <a:pt x="1175908" y="1014087"/>
                      <a:pt x="1185220" y="991648"/>
                      <a:pt x="1169848" y="1014706"/>
                    </a:cubicBezTo>
                    <a:cubicBezTo>
                      <a:pt x="1163498" y="1024231"/>
                      <a:pt x="1158893" y="1035186"/>
                      <a:pt x="1150798" y="1043281"/>
                    </a:cubicBezTo>
                    <a:cubicBezTo>
                      <a:pt x="1143654" y="1050425"/>
                      <a:pt x="1134971" y="1056306"/>
                      <a:pt x="1129367" y="1064712"/>
                    </a:cubicBezTo>
                    <a:cubicBezTo>
                      <a:pt x="1110433" y="1093114"/>
                      <a:pt x="1129317" y="1066811"/>
                      <a:pt x="1110317" y="1088525"/>
                    </a:cubicBezTo>
                    <a:cubicBezTo>
                      <a:pt x="1107704" y="1091512"/>
                      <a:pt x="1105979" y="1095244"/>
                      <a:pt x="1103173" y="1098050"/>
                    </a:cubicBezTo>
                    <a:cubicBezTo>
                      <a:pt x="1100367" y="1100856"/>
                      <a:pt x="1096747" y="1102715"/>
                      <a:pt x="1093648" y="1105194"/>
                    </a:cubicBezTo>
                    <a:cubicBezTo>
                      <a:pt x="1088807" y="1109067"/>
                      <a:pt x="1084591" y="1113772"/>
                      <a:pt x="1079361" y="1117100"/>
                    </a:cubicBezTo>
                    <a:cubicBezTo>
                      <a:pt x="1075755" y="1119395"/>
                      <a:pt x="1071423" y="1120275"/>
                      <a:pt x="1067454" y="1121862"/>
                    </a:cubicBezTo>
                    <a:cubicBezTo>
                      <a:pt x="1036559" y="1152759"/>
                      <a:pt x="1069344" y="1122984"/>
                      <a:pt x="1038879" y="1143294"/>
                    </a:cubicBezTo>
                    <a:cubicBezTo>
                      <a:pt x="1026594" y="1151484"/>
                      <a:pt x="1015067" y="1160756"/>
                      <a:pt x="1003161" y="1169487"/>
                    </a:cubicBezTo>
                    <a:cubicBezTo>
                      <a:pt x="996004" y="1174735"/>
                      <a:pt x="987083" y="1177043"/>
                      <a:pt x="979348" y="1181394"/>
                    </a:cubicBezTo>
                    <a:cubicBezTo>
                      <a:pt x="974359" y="1184200"/>
                      <a:pt x="970248" y="1188499"/>
                      <a:pt x="965061" y="1190919"/>
                    </a:cubicBezTo>
                    <a:cubicBezTo>
                      <a:pt x="958237" y="1194103"/>
                      <a:pt x="950443" y="1194856"/>
                      <a:pt x="943629" y="1198062"/>
                    </a:cubicBezTo>
                    <a:cubicBezTo>
                      <a:pt x="936853" y="1201250"/>
                      <a:pt x="931277" y="1206620"/>
                      <a:pt x="924579" y="1209969"/>
                    </a:cubicBezTo>
                    <a:cubicBezTo>
                      <a:pt x="892832" y="1225843"/>
                      <a:pt x="899284" y="1223251"/>
                      <a:pt x="872192" y="1226637"/>
                    </a:cubicBezTo>
                    <a:cubicBezTo>
                      <a:pt x="833695" y="1243136"/>
                      <a:pt x="850823" y="1239215"/>
                      <a:pt x="822186" y="1243306"/>
                    </a:cubicBezTo>
                    <a:cubicBezTo>
                      <a:pt x="815836" y="1245687"/>
                      <a:pt x="809433" y="1247931"/>
                      <a:pt x="803136" y="1250450"/>
                    </a:cubicBezTo>
                    <a:cubicBezTo>
                      <a:pt x="797523" y="1252695"/>
                      <a:pt x="792160" y="1255561"/>
                      <a:pt x="786467" y="1257594"/>
                    </a:cubicBezTo>
                    <a:cubicBezTo>
                      <a:pt x="766049" y="1264886"/>
                      <a:pt x="773918" y="1260579"/>
                      <a:pt x="753129" y="1264737"/>
                    </a:cubicBezTo>
                    <a:cubicBezTo>
                      <a:pt x="713087" y="1272746"/>
                      <a:pt x="756034" y="1265797"/>
                      <a:pt x="712648" y="1276644"/>
                    </a:cubicBezTo>
                    <a:cubicBezTo>
                      <a:pt x="707203" y="1278005"/>
                      <a:pt x="701545" y="1278299"/>
                      <a:pt x="695979" y="1279025"/>
                    </a:cubicBezTo>
                    <a:lnTo>
                      <a:pt x="657879" y="1283787"/>
                    </a:lnTo>
                    <a:cubicBezTo>
                      <a:pt x="614778" y="1299950"/>
                      <a:pt x="668255" y="1281982"/>
                      <a:pt x="603111" y="1293312"/>
                    </a:cubicBezTo>
                    <a:cubicBezTo>
                      <a:pt x="596429" y="1294474"/>
                      <a:pt x="590711" y="1299126"/>
                      <a:pt x="584061" y="1300456"/>
                    </a:cubicBezTo>
                    <a:cubicBezTo>
                      <a:pt x="574689" y="1302330"/>
                      <a:pt x="565011" y="1302043"/>
                      <a:pt x="555486" y="1302837"/>
                    </a:cubicBezTo>
                    <a:cubicBezTo>
                      <a:pt x="545961" y="1304425"/>
                      <a:pt x="536533" y="1306781"/>
                      <a:pt x="526911" y="1307600"/>
                    </a:cubicBezTo>
                    <a:cubicBezTo>
                      <a:pt x="499185" y="1309960"/>
                      <a:pt x="471223" y="1309288"/>
                      <a:pt x="443567" y="1312362"/>
                    </a:cubicBezTo>
                    <a:lnTo>
                      <a:pt x="422136" y="1314744"/>
                    </a:lnTo>
                    <a:cubicBezTo>
                      <a:pt x="415786" y="1316331"/>
                      <a:pt x="409542" y="1318430"/>
                      <a:pt x="403086" y="1319506"/>
                    </a:cubicBezTo>
                    <a:cubicBezTo>
                      <a:pt x="356976" y="1327190"/>
                      <a:pt x="398930" y="1316270"/>
                      <a:pt x="362604" y="1326650"/>
                    </a:cubicBezTo>
                    <a:lnTo>
                      <a:pt x="291167" y="1324269"/>
                    </a:lnTo>
                    <a:cubicBezTo>
                      <a:pt x="281620" y="1323814"/>
                      <a:pt x="272126" y="1322568"/>
                      <a:pt x="262592" y="1321887"/>
                    </a:cubicBezTo>
                    <a:lnTo>
                      <a:pt x="224492" y="1319506"/>
                    </a:lnTo>
                    <a:lnTo>
                      <a:pt x="164961" y="1314744"/>
                    </a:lnTo>
                    <a:cubicBezTo>
                      <a:pt x="156230" y="1313156"/>
                      <a:pt x="147567" y="1311129"/>
                      <a:pt x="138767" y="1309981"/>
                    </a:cubicBezTo>
                    <a:cubicBezTo>
                      <a:pt x="129289" y="1308745"/>
                      <a:pt x="119711" y="1308465"/>
                      <a:pt x="110192" y="1307600"/>
                    </a:cubicBezTo>
                    <a:lnTo>
                      <a:pt x="86379" y="1305219"/>
                    </a:lnTo>
                    <a:cubicBezTo>
                      <a:pt x="79231" y="1304466"/>
                      <a:pt x="72073" y="1303787"/>
                      <a:pt x="64948" y="1302837"/>
                    </a:cubicBezTo>
                    <a:cubicBezTo>
                      <a:pt x="60162" y="1302199"/>
                      <a:pt x="55475" y="1300826"/>
                      <a:pt x="50661" y="1300456"/>
                    </a:cubicBezTo>
                    <a:cubicBezTo>
                      <a:pt x="45121" y="1300030"/>
                      <a:pt x="37564" y="1309187"/>
                      <a:pt x="38754" y="1307600"/>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6" name="Freihandform 655"/>
              <p:cNvSpPr/>
              <p:nvPr/>
            </p:nvSpPr>
            <p:spPr bwMode="auto">
              <a:xfrm>
                <a:off x="6267599" y="2247900"/>
                <a:ext cx="885825" cy="815975"/>
              </a:xfrm>
              <a:custGeom>
                <a:avLst/>
                <a:gdLst>
                  <a:gd name="connsiteX0" fmla="*/ 397 w 1298273"/>
                  <a:gd name="connsiteY0" fmla="*/ 738187 h 1181100"/>
                  <a:gd name="connsiteX1" fmla="*/ 9922 w 1298273"/>
                  <a:gd name="connsiteY1" fmla="*/ 723900 h 1181100"/>
                  <a:gd name="connsiteX2" fmla="*/ 12303 w 1298273"/>
                  <a:gd name="connsiteY2" fmla="*/ 716756 h 1181100"/>
                  <a:gd name="connsiteX3" fmla="*/ 17066 w 1298273"/>
                  <a:gd name="connsiteY3" fmla="*/ 709612 h 1181100"/>
                  <a:gd name="connsiteX4" fmla="*/ 26591 w 1298273"/>
                  <a:gd name="connsiteY4" fmla="*/ 695325 h 1181100"/>
                  <a:gd name="connsiteX5" fmla="*/ 31353 w 1298273"/>
                  <a:gd name="connsiteY5" fmla="*/ 688181 h 1181100"/>
                  <a:gd name="connsiteX6" fmla="*/ 38497 w 1298273"/>
                  <a:gd name="connsiteY6" fmla="*/ 683419 h 1181100"/>
                  <a:gd name="connsiteX7" fmla="*/ 45641 w 1298273"/>
                  <a:gd name="connsiteY7" fmla="*/ 676275 h 1181100"/>
                  <a:gd name="connsiteX8" fmla="*/ 67072 w 1298273"/>
                  <a:gd name="connsiteY8" fmla="*/ 661987 h 1181100"/>
                  <a:gd name="connsiteX9" fmla="*/ 86122 w 1298273"/>
                  <a:gd name="connsiteY9" fmla="*/ 650081 h 1181100"/>
                  <a:gd name="connsiteX10" fmla="*/ 95647 w 1298273"/>
                  <a:gd name="connsiteY10" fmla="*/ 642937 h 1181100"/>
                  <a:gd name="connsiteX11" fmla="*/ 102791 w 1298273"/>
                  <a:gd name="connsiteY11" fmla="*/ 638175 h 1181100"/>
                  <a:gd name="connsiteX12" fmla="*/ 119460 w 1298273"/>
                  <a:gd name="connsiteY12" fmla="*/ 626269 h 1181100"/>
                  <a:gd name="connsiteX13" fmla="*/ 126603 w 1298273"/>
                  <a:gd name="connsiteY13" fmla="*/ 623887 h 1181100"/>
                  <a:gd name="connsiteX14" fmla="*/ 133747 w 1298273"/>
                  <a:gd name="connsiteY14" fmla="*/ 619125 h 1181100"/>
                  <a:gd name="connsiteX15" fmla="*/ 143272 w 1298273"/>
                  <a:gd name="connsiteY15" fmla="*/ 614362 h 1181100"/>
                  <a:gd name="connsiteX16" fmla="*/ 150416 w 1298273"/>
                  <a:gd name="connsiteY16" fmla="*/ 607219 h 1181100"/>
                  <a:gd name="connsiteX17" fmla="*/ 157560 w 1298273"/>
                  <a:gd name="connsiteY17" fmla="*/ 602456 h 1181100"/>
                  <a:gd name="connsiteX18" fmla="*/ 164703 w 1298273"/>
                  <a:gd name="connsiteY18" fmla="*/ 595312 h 1181100"/>
                  <a:gd name="connsiteX19" fmla="*/ 178991 w 1298273"/>
                  <a:gd name="connsiteY19" fmla="*/ 585787 h 1181100"/>
                  <a:gd name="connsiteX20" fmla="*/ 195660 w 1298273"/>
                  <a:gd name="connsiteY20" fmla="*/ 573881 h 1181100"/>
                  <a:gd name="connsiteX21" fmla="*/ 198041 w 1298273"/>
                  <a:gd name="connsiteY21" fmla="*/ 566737 h 1181100"/>
                  <a:gd name="connsiteX22" fmla="*/ 212328 w 1298273"/>
                  <a:gd name="connsiteY22" fmla="*/ 557212 h 1181100"/>
                  <a:gd name="connsiteX23" fmla="*/ 221853 w 1298273"/>
                  <a:gd name="connsiteY23" fmla="*/ 542925 h 1181100"/>
                  <a:gd name="connsiteX24" fmla="*/ 224235 w 1298273"/>
                  <a:gd name="connsiteY24" fmla="*/ 535781 h 1181100"/>
                  <a:gd name="connsiteX25" fmla="*/ 228997 w 1298273"/>
                  <a:gd name="connsiteY25" fmla="*/ 528637 h 1181100"/>
                  <a:gd name="connsiteX26" fmla="*/ 233760 w 1298273"/>
                  <a:gd name="connsiteY26" fmla="*/ 514350 h 1181100"/>
                  <a:gd name="connsiteX27" fmla="*/ 238522 w 1298273"/>
                  <a:gd name="connsiteY27" fmla="*/ 507206 h 1181100"/>
                  <a:gd name="connsiteX28" fmla="*/ 240903 w 1298273"/>
                  <a:gd name="connsiteY28" fmla="*/ 500062 h 1181100"/>
                  <a:gd name="connsiteX29" fmla="*/ 248047 w 1298273"/>
                  <a:gd name="connsiteY29" fmla="*/ 492919 h 1181100"/>
                  <a:gd name="connsiteX30" fmla="*/ 262335 w 1298273"/>
                  <a:gd name="connsiteY30" fmla="*/ 488156 h 1181100"/>
                  <a:gd name="connsiteX31" fmla="*/ 269478 w 1298273"/>
                  <a:gd name="connsiteY31" fmla="*/ 483394 h 1181100"/>
                  <a:gd name="connsiteX32" fmla="*/ 286147 w 1298273"/>
                  <a:gd name="connsiteY32" fmla="*/ 478631 h 1181100"/>
                  <a:gd name="connsiteX33" fmla="*/ 300435 w 1298273"/>
                  <a:gd name="connsiteY33" fmla="*/ 471487 h 1181100"/>
                  <a:gd name="connsiteX34" fmla="*/ 321866 w 1298273"/>
                  <a:gd name="connsiteY34" fmla="*/ 459581 h 1181100"/>
                  <a:gd name="connsiteX35" fmla="*/ 331391 w 1298273"/>
                  <a:gd name="connsiteY35" fmla="*/ 454819 h 1181100"/>
                  <a:gd name="connsiteX36" fmla="*/ 338535 w 1298273"/>
                  <a:gd name="connsiteY36" fmla="*/ 450056 h 1181100"/>
                  <a:gd name="connsiteX37" fmla="*/ 345678 w 1298273"/>
                  <a:gd name="connsiteY37" fmla="*/ 447675 h 1181100"/>
                  <a:gd name="connsiteX38" fmla="*/ 371872 w 1298273"/>
                  <a:gd name="connsiteY38" fmla="*/ 440531 h 1181100"/>
                  <a:gd name="connsiteX39" fmla="*/ 395685 w 1298273"/>
                  <a:gd name="connsiteY39" fmla="*/ 435769 h 1181100"/>
                  <a:gd name="connsiteX40" fmla="*/ 409972 w 1298273"/>
                  <a:gd name="connsiteY40" fmla="*/ 426244 h 1181100"/>
                  <a:gd name="connsiteX41" fmla="*/ 424260 w 1298273"/>
                  <a:gd name="connsiteY41" fmla="*/ 411956 h 1181100"/>
                  <a:gd name="connsiteX42" fmla="*/ 433785 w 1298273"/>
                  <a:gd name="connsiteY42" fmla="*/ 397669 h 1181100"/>
                  <a:gd name="connsiteX43" fmla="*/ 436166 w 1298273"/>
                  <a:gd name="connsiteY43" fmla="*/ 390525 h 1181100"/>
                  <a:gd name="connsiteX44" fmla="*/ 440928 w 1298273"/>
                  <a:gd name="connsiteY44" fmla="*/ 383381 h 1181100"/>
                  <a:gd name="connsiteX45" fmla="*/ 443310 w 1298273"/>
                  <a:gd name="connsiteY45" fmla="*/ 376237 h 1181100"/>
                  <a:gd name="connsiteX46" fmla="*/ 452835 w 1298273"/>
                  <a:gd name="connsiteY46" fmla="*/ 357187 h 1181100"/>
                  <a:gd name="connsiteX47" fmla="*/ 455216 w 1298273"/>
                  <a:gd name="connsiteY47" fmla="*/ 350044 h 1181100"/>
                  <a:gd name="connsiteX48" fmla="*/ 467122 w 1298273"/>
                  <a:gd name="connsiteY48" fmla="*/ 335756 h 1181100"/>
                  <a:gd name="connsiteX49" fmla="*/ 481410 w 1298273"/>
                  <a:gd name="connsiteY49" fmla="*/ 326231 h 1181100"/>
                  <a:gd name="connsiteX50" fmla="*/ 488553 w 1298273"/>
                  <a:gd name="connsiteY50" fmla="*/ 323850 h 1181100"/>
                  <a:gd name="connsiteX51" fmla="*/ 517128 w 1298273"/>
                  <a:gd name="connsiteY51" fmla="*/ 330994 h 1181100"/>
                  <a:gd name="connsiteX52" fmla="*/ 531416 w 1298273"/>
                  <a:gd name="connsiteY52" fmla="*/ 335756 h 1181100"/>
                  <a:gd name="connsiteX53" fmla="*/ 545703 w 1298273"/>
                  <a:gd name="connsiteY53" fmla="*/ 350044 h 1181100"/>
                  <a:gd name="connsiteX54" fmla="*/ 550466 w 1298273"/>
                  <a:gd name="connsiteY54" fmla="*/ 364331 h 1181100"/>
                  <a:gd name="connsiteX55" fmla="*/ 552847 w 1298273"/>
                  <a:gd name="connsiteY55" fmla="*/ 371475 h 1181100"/>
                  <a:gd name="connsiteX56" fmla="*/ 559991 w 1298273"/>
                  <a:gd name="connsiteY56" fmla="*/ 378619 h 1181100"/>
                  <a:gd name="connsiteX57" fmla="*/ 595710 w 1298273"/>
                  <a:gd name="connsiteY57" fmla="*/ 376237 h 1181100"/>
                  <a:gd name="connsiteX58" fmla="*/ 609997 w 1298273"/>
                  <a:gd name="connsiteY58" fmla="*/ 369094 h 1181100"/>
                  <a:gd name="connsiteX59" fmla="*/ 619522 w 1298273"/>
                  <a:gd name="connsiteY59" fmla="*/ 364331 h 1181100"/>
                  <a:gd name="connsiteX60" fmla="*/ 626666 w 1298273"/>
                  <a:gd name="connsiteY60" fmla="*/ 357187 h 1181100"/>
                  <a:gd name="connsiteX61" fmla="*/ 640953 w 1298273"/>
                  <a:gd name="connsiteY61" fmla="*/ 350044 h 1181100"/>
                  <a:gd name="connsiteX62" fmla="*/ 662385 w 1298273"/>
                  <a:gd name="connsiteY62" fmla="*/ 340519 h 1181100"/>
                  <a:gd name="connsiteX63" fmla="*/ 671910 w 1298273"/>
                  <a:gd name="connsiteY63" fmla="*/ 335756 h 1181100"/>
                  <a:gd name="connsiteX64" fmla="*/ 690960 w 1298273"/>
                  <a:gd name="connsiteY64" fmla="*/ 328612 h 1181100"/>
                  <a:gd name="connsiteX65" fmla="*/ 705247 w 1298273"/>
                  <a:gd name="connsiteY65" fmla="*/ 319087 h 1181100"/>
                  <a:gd name="connsiteX66" fmla="*/ 714772 w 1298273"/>
                  <a:gd name="connsiteY66" fmla="*/ 314325 h 1181100"/>
                  <a:gd name="connsiteX67" fmla="*/ 729060 w 1298273"/>
                  <a:gd name="connsiteY67" fmla="*/ 304800 h 1181100"/>
                  <a:gd name="connsiteX68" fmla="*/ 738585 w 1298273"/>
                  <a:gd name="connsiteY68" fmla="*/ 300037 h 1181100"/>
                  <a:gd name="connsiteX69" fmla="*/ 755253 w 1298273"/>
                  <a:gd name="connsiteY69" fmla="*/ 292894 h 1181100"/>
                  <a:gd name="connsiteX70" fmla="*/ 771922 w 1298273"/>
                  <a:gd name="connsiteY70" fmla="*/ 285750 h 1181100"/>
                  <a:gd name="connsiteX71" fmla="*/ 793353 w 1298273"/>
                  <a:gd name="connsiteY71" fmla="*/ 271462 h 1181100"/>
                  <a:gd name="connsiteX72" fmla="*/ 800497 w 1298273"/>
                  <a:gd name="connsiteY72" fmla="*/ 266700 h 1181100"/>
                  <a:gd name="connsiteX73" fmla="*/ 810022 w 1298273"/>
                  <a:gd name="connsiteY73" fmla="*/ 261937 h 1181100"/>
                  <a:gd name="connsiteX74" fmla="*/ 826691 w 1298273"/>
                  <a:gd name="connsiteY74" fmla="*/ 240506 h 1181100"/>
                  <a:gd name="connsiteX75" fmla="*/ 840978 w 1298273"/>
                  <a:gd name="connsiteY75" fmla="*/ 226219 h 1181100"/>
                  <a:gd name="connsiteX76" fmla="*/ 848122 w 1298273"/>
                  <a:gd name="connsiteY76" fmla="*/ 221456 h 1181100"/>
                  <a:gd name="connsiteX77" fmla="*/ 860028 w 1298273"/>
                  <a:gd name="connsiteY77" fmla="*/ 207169 h 1181100"/>
                  <a:gd name="connsiteX78" fmla="*/ 874316 w 1298273"/>
                  <a:gd name="connsiteY78" fmla="*/ 195262 h 1181100"/>
                  <a:gd name="connsiteX79" fmla="*/ 890985 w 1298273"/>
                  <a:gd name="connsiteY79" fmla="*/ 173831 h 1181100"/>
                  <a:gd name="connsiteX80" fmla="*/ 895747 w 1298273"/>
                  <a:gd name="connsiteY80" fmla="*/ 159544 h 1181100"/>
                  <a:gd name="connsiteX81" fmla="*/ 890985 w 1298273"/>
                  <a:gd name="connsiteY81" fmla="*/ 119062 h 1181100"/>
                  <a:gd name="connsiteX82" fmla="*/ 879078 w 1298273"/>
                  <a:gd name="connsiteY82" fmla="*/ 104775 h 1181100"/>
                  <a:gd name="connsiteX83" fmla="*/ 874316 w 1298273"/>
                  <a:gd name="connsiteY83" fmla="*/ 97631 h 1181100"/>
                  <a:gd name="connsiteX84" fmla="*/ 876697 w 1298273"/>
                  <a:gd name="connsiteY84" fmla="*/ 64294 h 1181100"/>
                  <a:gd name="connsiteX85" fmla="*/ 879078 w 1298273"/>
                  <a:gd name="connsiteY85" fmla="*/ 57150 h 1181100"/>
                  <a:gd name="connsiteX86" fmla="*/ 886222 w 1298273"/>
                  <a:gd name="connsiteY86" fmla="*/ 50006 h 1181100"/>
                  <a:gd name="connsiteX87" fmla="*/ 893366 w 1298273"/>
                  <a:gd name="connsiteY87" fmla="*/ 45244 h 1181100"/>
                  <a:gd name="connsiteX88" fmla="*/ 910035 w 1298273"/>
                  <a:gd name="connsiteY88" fmla="*/ 35719 h 1181100"/>
                  <a:gd name="connsiteX89" fmla="*/ 924322 w 1298273"/>
                  <a:gd name="connsiteY89" fmla="*/ 26194 h 1181100"/>
                  <a:gd name="connsiteX90" fmla="*/ 938610 w 1298273"/>
                  <a:gd name="connsiteY90" fmla="*/ 11906 h 1181100"/>
                  <a:gd name="connsiteX91" fmla="*/ 952897 w 1298273"/>
                  <a:gd name="connsiteY91" fmla="*/ 0 h 1181100"/>
                  <a:gd name="connsiteX92" fmla="*/ 964803 w 1298273"/>
                  <a:gd name="connsiteY92" fmla="*/ 2381 h 1181100"/>
                  <a:gd name="connsiteX93" fmla="*/ 986235 w 1298273"/>
                  <a:gd name="connsiteY93" fmla="*/ 21431 h 1181100"/>
                  <a:gd name="connsiteX94" fmla="*/ 995760 w 1298273"/>
                  <a:gd name="connsiteY94" fmla="*/ 26194 h 1181100"/>
                  <a:gd name="connsiteX95" fmla="*/ 1000522 w 1298273"/>
                  <a:gd name="connsiteY95" fmla="*/ 33337 h 1181100"/>
                  <a:gd name="connsiteX96" fmla="*/ 1014810 w 1298273"/>
                  <a:gd name="connsiteY96" fmla="*/ 47625 h 1181100"/>
                  <a:gd name="connsiteX97" fmla="*/ 1033860 w 1298273"/>
                  <a:gd name="connsiteY97" fmla="*/ 76200 h 1181100"/>
                  <a:gd name="connsiteX98" fmla="*/ 1043385 w 1298273"/>
                  <a:gd name="connsiteY98" fmla="*/ 90487 h 1181100"/>
                  <a:gd name="connsiteX99" fmla="*/ 1048147 w 1298273"/>
                  <a:gd name="connsiteY99" fmla="*/ 97631 h 1181100"/>
                  <a:gd name="connsiteX100" fmla="*/ 1050528 w 1298273"/>
                  <a:gd name="connsiteY100" fmla="*/ 104775 h 1181100"/>
                  <a:gd name="connsiteX101" fmla="*/ 1057672 w 1298273"/>
                  <a:gd name="connsiteY101" fmla="*/ 109537 h 1181100"/>
                  <a:gd name="connsiteX102" fmla="*/ 1079103 w 1298273"/>
                  <a:gd name="connsiteY102" fmla="*/ 107156 h 1181100"/>
                  <a:gd name="connsiteX103" fmla="*/ 1088628 w 1298273"/>
                  <a:gd name="connsiteY103" fmla="*/ 104775 h 1181100"/>
                  <a:gd name="connsiteX104" fmla="*/ 1107678 w 1298273"/>
                  <a:gd name="connsiteY104" fmla="*/ 102394 h 1181100"/>
                  <a:gd name="connsiteX105" fmla="*/ 1138635 w 1298273"/>
                  <a:gd name="connsiteY105" fmla="*/ 95250 h 1181100"/>
                  <a:gd name="connsiteX106" fmla="*/ 1148160 w 1298273"/>
                  <a:gd name="connsiteY106" fmla="*/ 226219 h 1181100"/>
                  <a:gd name="connsiteX107" fmla="*/ 1143397 w 1298273"/>
                  <a:gd name="connsiteY107" fmla="*/ 261937 h 1181100"/>
                  <a:gd name="connsiteX108" fmla="*/ 1141016 w 1298273"/>
                  <a:gd name="connsiteY108" fmla="*/ 376237 h 1181100"/>
                  <a:gd name="connsiteX109" fmla="*/ 1145778 w 1298273"/>
                  <a:gd name="connsiteY109" fmla="*/ 554831 h 1181100"/>
                  <a:gd name="connsiteX110" fmla="*/ 1155303 w 1298273"/>
                  <a:gd name="connsiteY110" fmla="*/ 633412 h 1181100"/>
                  <a:gd name="connsiteX111" fmla="*/ 1157685 w 1298273"/>
                  <a:gd name="connsiteY111" fmla="*/ 669131 h 1181100"/>
                  <a:gd name="connsiteX112" fmla="*/ 1162447 w 1298273"/>
                  <a:gd name="connsiteY112" fmla="*/ 697706 h 1181100"/>
                  <a:gd name="connsiteX113" fmla="*/ 1167210 w 1298273"/>
                  <a:gd name="connsiteY113" fmla="*/ 750094 h 1181100"/>
                  <a:gd name="connsiteX114" fmla="*/ 1169591 w 1298273"/>
                  <a:gd name="connsiteY114" fmla="*/ 771525 h 1181100"/>
                  <a:gd name="connsiteX115" fmla="*/ 1174353 w 1298273"/>
                  <a:gd name="connsiteY115" fmla="*/ 792956 h 1181100"/>
                  <a:gd name="connsiteX116" fmla="*/ 1179116 w 1298273"/>
                  <a:gd name="connsiteY116" fmla="*/ 826294 h 1181100"/>
                  <a:gd name="connsiteX117" fmla="*/ 1186260 w 1298273"/>
                  <a:gd name="connsiteY117" fmla="*/ 847725 h 1181100"/>
                  <a:gd name="connsiteX118" fmla="*/ 1188641 w 1298273"/>
                  <a:gd name="connsiteY118" fmla="*/ 857250 h 1181100"/>
                  <a:gd name="connsiteX119" fmla="*/ 1193403 w 1298273"/>
                  <a:gd name="connsiteY119" fmla="*/ 864394 h 1181100"/>
                  <a:gd name="connsiteX120" fmla="*/ 1212453 w 1298273"/>
                  <a:gd name="connsiteY120" fmla="*/ 881062 h 1181100"/>
                  <a:gd name="connsiteX121" fmla="*/ 1241028 w 1298273"/>
                  <a:gd name="connsiteY121" fmla="*/ 878681 h 1181100"/>
                  <a:gd name="connsiteX122" fmla="*/ 1255316 w 1298273"/>
                  <a:gd name="connsiteY122" fmla="*/ 866775 h 1181100"/>
                  <a:gd name="connsiteX123" fmla="*/ 1262460 w 1298273"/>
                  <a:gd name="connsiteY123" fmla="*/ 862012 h 1181100"/>
                  <a:gd name="connsiteX124" fmla="*/ 1267222 w 1298273"/>
                  <a:gd name="connsiteY124" fmla="*/ 852487 h 1181100"/>
                  <a:gd name="connsiteX125" fmla="*/ 1269603 w 1298273"/>
                  <a:gd name="connsiteY125" fmla="*/ 845344 h 1181100"/>
                  <a:gd name="connsiteX126" fmla="*/ 1276747 w 1298273"/>
                  <a:gd name="connsiteY126" fmla="*/ 852487 h 1181100"/>
                  <a:gd name="connsiteX127" fmla="*/ 1286272 w 1298273"/>
                  <a:gd name="connsiteY127" fmla="*/ 878681 h 1181100"/>
                  <a:gd name="connsiteX128" fmla="*/ 1291035 w 1298273"/>
                  <a:gd name="connsiteY128" fmla="*/ 888206 h 1181100"/>
                  <a:gd name="connsiteX129" fmla="*/ 1295797 w 1298273"/>
                  <a:gd name="connsiteY129" fmla="*/ 923925 h 1181100"/>
                  <a:gd name="connsiteX130" fmla="*/ 1298178 w 1298273"/>
                  <a:gd name="connsiteY130" fmla="*/ 945356 h 1181100"/>
                  <a:gd name="connsiteX131" fmla="*/ 1293416 w 1298273"/>
                  <a:gd name="connsiteY131" fmla="*/ 1104900 h 1181100"/>
                  <a:gd name="connsiteX132" fmla="*/ 1283891 w 1298273"/>
                  <a:gd name="connsiteY132" fmla="*/ 1131094 h 1181100"/>
                  <a:gd name="connsiteX133" fmla="*/ 1281510 w 1298273"/>
                  <a:gd name="connsiteY133" fmla="*/ 1143000 h 1181100"/>
                  <a:gd name="connsiteX134" fmla="*/ 1274366 w 1298273"/>
                  <a:gd name="connsiteY134" fmla="*/ 1152525 h 1181100"/>
                  <a:gd name="connsiteX135" fmla="*/ 1269603 w 1298273"/>
                  <a:gd name="connsiteY135" fmla="*/ 1159669 h 1181100"/>
                  <a:gd name="connsiteX136" fmla="*/ 1260078 w 1298273"/>
                  <a:gd name="connsiteY136" fmla="*/ 1166812 h 1181100"/>
                  <a:gd name="connsiteX137" fmla="*/ 1241028 w 1298273"/>
                  <a:gd name="connsiteY137" fmla="*/ 1181100 h 1181100"/>
                  <a:gd name="connsiteX138" fmla="*/ 1205310 w 1298273"/>
                  <a:gd name="connsiteY138" fmla="*/ 1178719 h 1181100"/>
                  <a:gd name="connsiteX139" fmla="*/ 1198166 w 1298273"/>
                  <a:gd name="connsiteY139" fmla="*/ 1176337 h 1181100"/>
                  <a:gd name="connsiteX140" fmla="*/ 1186260 w 1298273"/>
                  <a:gd name="connsiteY140" fmla="*/ 1171575 h 1181100"/>
                  <a:gd name="connsiteX141" fmla="*/ 1176735 w 1298273"/>
                  <a:gd name="connsiteY141" fmla="*/ 1162050 h 1181100"/>
                  <a:gd name="connsiteX142" fmla="*/ 1164828 w 1298273"/>
                  <a:gd name="connsiteY142" fmla="*/ 1154906 h 1181100"/>
                  <a:gd name="connsiteX143" fmla="*/ 1141016 w 1298273"/>
                  <a:gd name="connsiteY143" fmla="*/ 1131094 h 1181100"/>
                  <a:gd name="connsiteX144" fmla="*/ 1121966 w 1298273"/>
                  <a:gd name="connsiteY144" fmla="*/ 1104900 h 1181100"/>
                  <a:gd name="connsiteX145" fmla="*/ 1083866 w 1298273"/>
                  <a:gd name="connsiteY145" fmla="*/ 1054894 h 1181100"/>
                  <a:gd name="connsiteX146" fmla="*/ 1043385 w 1298273"/>
                  <a:gd name="connsiteY146" fmla="*/ 997744 h 1181100"/>
                  <a:gd name="connsiteX147" fmla="*/ 929085 w 1298273"/>
                  <a:gd name="connsiteY147" fmla="*/ 873919 h 1181100"/>
                  <a:gd name="connsiteX148" fmla="*/ 900510 w 1298273"/>
                  <a:gd name="connsiteY148" fmla="*/ 854869 h 1181100"/>
                  <a:gd name="connsiteX149" fmla="*/ 886222 w 1298273"/>
                  <a:gd name="connsiteY149" fmla="*/ 840581 h 1181100"/>
                  <a:gd name="connsiteX150" fmla="*/ 855266 w 1298273"/>
                  <a:gd name="connsiteY150" fmla="*/ 819150 h 1181100"/>
                  <a:gd name="connsiteX151" fmla="*/ 833835 w 1298273"/>
                  <a:gd name="connsiteY151" fmla="*/ 802481 h 1181100"/>
                  <a:gd name="connsiteX152" fmla="*/ 824310 w 1298273"/>
                  <a:gd name="connsiteY152" fmla="*/ 795337 h 1181100"/>
                  <a:gd name="connsiteX153" fmla="*/ 798116 w 1298273"/>
                  <a:gd name="connsiteY153" fmla="*/ 785812 h 1181100"/>
                  <a:gd name="connsiteX154" fmla="*/ 774303 w 1298273"/>
                  <a:gd name="connsiteY154" fmla="*/ 781050 h 1181100"/>
                  <a:gd name="connsiteX155" fmla="*/ 707628 w 1298273"/>
                  <a:gd name="connsiteY155" fmla="*/ 788194 h 1181100"/>
                  <a:gd name="connsiteX156" fmla="*/ 690960 w 1298273"/>
                  <a:gd name="connsiteY156" fmla="*/ 790575 h 1181100"/>
                  <a:gd name="connsiteX157" fmla="*/ 645716 w 1298273"/>
                  <a:gd name="connsiteY157" fmla="*/ 814387 h 1181100"/>
                  <a:gd name="connsiteX158" fmla="*/ 598091 w 1298273"/>
                  <a:gd name="connsiteY158" fmla="*/ 840581 h 1181100"/>
                  <a:gd name="connsiteX159" fmla="*/ 548085 w 1298273"/>
                  <a:gd name="connsiteY159" fmla="*/ 878681 h 1181100"/>
                  <a:gd name="connsiteX160" fmla="*/ 524272 w 1298273"/>
                  <a:gd name="connsiteY160" fmla="*/ 897731 h 1181100"/>
                  <a:gd name="connsiteX161" fmla="*/ 469503 w 1298273"/>
                  <a:gd name="connsiteY161" fmla="*/ 938212 h 1181100"/>
                  <a:gd name="connsiteX162" fmla="*/ 448072 w 1298273"/>
                  <a:gd name="connsiteY162" fmla="*/ 952500 h 1181100"/>
                  <a:gd name="connsiteX163" fmla="*/ 424260 w 1298273"/>
                  <a:gd name="connsiteY163" fmla="*/ 973931 h 1181100"/>
                  <a:gd name="connsiteX164" fmla="*/ 386160 w 1298273"/>
                  <a:gd name="connsiteY164" fmla="*/ 1002506 h 1181100"/>
                  <a:gd name="connsiteX165" fmla="*/ 367110 w 1298273"/>
                  <a:gd name="connsiteY165" fmla="*/ 1019175 h 1181100"/>
                  <a:gd name="connsiteX166" fmla="*/ 348060 w 1298273"/>
                  <a:gd name="connsiteY166" fmla="*/ 1028700 h 1181100"/>
                  <a:gd name="connsiteX167" fmla="*/ 309960 w 1298273"/>
                  <a:gd name="connsiteY167" fmla="*/ 1057275 h 1181100"/>
                  <a:gd name="connsiteX168" fmla="*/ 290910 w 1298273"/>
                  <a:gd name="connsiteY168" fmla="*/ 1062037 h 1181100"/>
                  <a:gd name="connsiteX169" fmla="*/ 267097 w 1298273"/>
                  <a:gd name="connsiteY169" fmla="*/ 1069181 h 1181100"/>
                  <a:gd name="connsiteX170" fmla="*/ 245666 w 1298273"/>
                  <a:gd name="connsiteY170" fmla="*/ 1064419 h 1181100"/>
                  <a:gd name="connsiteX171" fmla="*/ 233760 w 1298273"/>
                  <a:gd name="connsiteY171" fmla="*/ 1054894 h 1181100"/>
                  <a:gd name="connsiteX172" fmla="*/ 190897 w 1298273"/>
                  <a:gd name="connsiteY172" fmla="*/ 1016794 h 1181100"/>
                  <a:gd name="connsiteX173" fmla="*/ 167085 w 1298273"/>
                  <a:gd name="connsiteY173" fmla="*/ 988219 h 1181100"/>
                  <a:gd name="connsiteX174" fmla="*/ 159941 w 1298273"/>
                  <a:gd name="connsiteY174" fmla="*/ 971550 h 1181100"/>
                  <a:gd name="connsiteX175" fmla="*/ 138510 w 1298273"/>
                  <a:gd name="connsiteY175" fmla="*/ 926306 h 1181100"/>
                  <a:gd name="connsiteX176" fmla="*/ 112316 w 1298273"/>
                  <a:gd name="connsiteY176" fmla="*/ 866775 h 1181100"/>
                  <a:gd name="connsiteX177" fmla="*/ 105172 w 1298273"/>
                  <a:gd name="connsiteY177" fmla="*/ 857250 h 1181100"/>
                  <a:gd name="connsiteX178" fmla="*/ 100410 w 1298273"/>
                  <a:gd name="connsiteY178" fmla="*/ 850106 h 1181100"/>
                  <a:gd name="connsiteX179" fmla="*/ 98028 w 1298273"/>
                  <a:gd name="connsiteY179" fmla="*/ 840581 h 1181100"/>
                  <a:gd name="connsiteX180" fmla="*/ 93266 w 1298273"/>
                  <a:gd name="connsiteY180" fmla="*/ 826294 h 1181100"/>
                  <a:gd name="connsiteX181" fmla="*/ 88503 w 1298273"/>
                  <a:gd name="connsiteY181" fmla="*/ 804862 h 1181100"/>
                  <a:gd name="connsiteX182" fmla="*/ 86122 w 1298273"/>
                  <a:gd name="connsiteY182" fmla="*/ 797719 h 1181100"/>
                  <a:gd name="connsiteX183" fmla="*/ 74216 w 1298273"/>
                  <a:gd name="connsiteY183" fmla="*/ 783431 h 1181100"/>
                  <a:gd name="connsiteX184" fmla="*/ 64691 w 1298273"/>
                  <a:gd name="connsiteY184" fmla="*/ 769144 h 1181100"/>
                  <a:gd name="connsiteX185" fmla="*/ 57547 w 1298273"/>
                  <a:gd name="connsiteY185" fmla="*/ 764381 h 1181100"/>
                  <a:gd name="connsiteX186" fmla="*/ 48022 w 1298273"/>
                  <a:gd name="connsiteY186" fmla="*/ 757237 h 1181100"/>
                  <a:gd name="connsiteX187" fmla="*/ 40878 w 1298273"/>
                  <a:gd name="connsiteY187" fmla="*/ 754856 h 1181100"/>
                  <a:gd name="connsiteX188" fmla="*/ 14685 w 1298273"/>
                  <a:gd name="connsiteY188" fmla="*/ 750094 h 1181100"/>
                  <a:gd name="connsiteX189" fmla="*/ 9922 w 1298273"/>
                  <a:gd name="connsiteY189" fmla="*/ 742950 h 1181100"/>
                  <a:gd name="connsiteX190" fmla="*/ 7541 w 1298273"/>
                  <a:gd name="connsiteY190" fmla="*/ 735806 h 1181100"/>
                  <a:gd name="connsiteX191" fmla="*/ 397 w 1298273"/>
                  <a:gd name="connsiteY191" fmla="*/ 738187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298273" h="1181100">
                    <a:moveTo>
                      <a:pt x="397" y="738187"/>
                    </a:moveTo>
                    <a:cubicBezTo>
                      <a:pt x="794" y="736203"/>
                      <a:pt x="7142" y="728903"/>
                      <a:pt x="9922" y="723900"/>
                    </a:cubicBezTo>
                    <a:cubicBezTo>
                      <a:pt x="11141" y="721706"/>
                      <a:pt x="11180" y="719001"/>
                      <a:pt x="12303" y="716756"/>
                    </a:cubicBezTo>
                    <a:cubicBezTo>
                      <a:pt x="13583" y="714196"/>
                      <a:pt x="15478" y="711993"/>
                      <a:pt x="17066" y="709612"/>
                    </a:cubicBezTo>
                    <a:cubicBezTo>
                      <a:pt x="21251" y="697058"/>
                      <a:pt x="16681" y="707218"/>
                      <a:pt x="26591" y="695325"/>
                    </a:cubicBezTo>
                    <a:cubicBezTo>
                      <a:pt x="28423" y="693126"/>
                      <a:pt x="29329" y="690205"/>
                      <a:pt x="31353" y="688181"/>
                    </a:cubicBezTo>
                    <a:cubicBezTo>
                      <a:pt x="33377" y="686157"/>
                      <a:pt x="36298" y="685251"/>
                      <a:pt x="38497" y="683419"/>
                    </a:cubicBezTo>
                    <a:cubicBezTo>
                      <a:pt x="41084" y="681263"/>
                      <a:pt x="42983" y="678343"/>
                      <a:pt x="45641" y="676275"/>
                    </a:cubicBezTo>
                    <a:cubicBezTo>
                      <a:pt x="66945" y="659705"/>
                      <a:pt x="52848" y="672654"/>
                      <a:pt x="67072" y="661987"/>
                    </a:cubicBezTo>
                    <a:cubicBezTo>
                      <a:pt x="94066" y="641743"/>
                      <a:pt x="59962" y="666432"/>
                      <a:pt x="86122" y="650081"/>
                    </a:cubicBezTo>
                    <a:cubicBezTo>
                      <a:pt x="89487" y="647977"/>
                      <a:pt x="92417" y="645244"/>
                      <a:pt x="95647" y="642937"/>
                    </a:cubicBezTo>
                    <a:cubicBezTo>
                      <a:pt x="97976" y="641274"/>
                      <a:pt x="100462" y="639838"/>
                      <a:pt x="102791" y="638175"/>
                    </a:cubicBezTo>
                    <a:cubicBezTo>
                      <a:pt x="105316" y="636372"/>
                      <a:pt x="115712" y="628143"/>
                      <a:pt x="119460" y="626269"/>
                    </a:cubicBezTo>
                    <a:cubicBezTo>
                      <a:pt x="121705" y="625146"/>
                      <a:pt x="124358" y="625010"/>
                      <a:pt x="126603" y="623887"/>
                    </a:cubicBezTo>
                    <a:cubicBezTo>
                      <a:pt x="129163" y="622607"/>
                      <a:pt x="131262" y="620545"/>
                      <a:pt x="133747" y="619125"/>
                    </a:cubicBezTo>
                    <a:cubicBezTo>
                      <a:pt x="136829" y="617364"/>
                      <a:pt x="140383" y="616425"/>
                      <a:pt x="143272" y="614362"/>
                    </a:cubicBezTo>
                    <a:cubicBezTo>
                      <a:pt x="146012" y="612405"/>
                      <a:pt x="147829" y="609375"/>
                      <a:pt x="150416" y="607219"/>
                    </a:cubicBezTo>
                    <a:cubicBezTo>
                      <a:pt x="152615" y="605387"/>
                      <a:pt x="155361" y="604288"/>
                      <a:pt x="157560" y="602456"/>
                    </a:cubicBezTo>
                    <a:cubicBezTo>
                      <a:pt x="160147" y="600300"/>
                      <a:pt x="162045" y="597379"/>
                      <a:pt x="164703" y="595312"/>
                    </a:cubicBezTo>
                    <a:cubicBezTo>
                      <a:pt x="169221" y="591798"/>
                      <a:pt x="174228" y="588962"/>
                      <a:pt x="178991" y="585787"/>
                    </a:cubicBezTo>
                    <a:cubicBezTo>
                      <a:pt x="189443" y="578819"/>
                      <a:pt x="183837" y="582748"/>
                      <a:pt x="195660" y="573881"/>
                    </a:cubicBezTo>
                    <a:cubicBezTo>
                      <a:pt x="196454" y="571500"/>
                      <a:pt x="196266" y="568512"/>
                      <a:pt x="198041" y="566737"/>
                    </a:cubicBezTo>
                    <a:cubicBezTo>
                      <a:pt x="202088" y="562690"/>
                      <a:pt x="212328" y="557212"/>
                      <a:pt x="212328" y="557212"/>
                    </a:cubicBezTo>
                    <a:cubicBezTo>
                      <a:pt x="215503" y="552450"/>
                      <a:pt x="220043" y="548355"/>
                      <a:pt x="221853" y="542925"/>
                    </a:cubicBezTo>
                    <a:cubicBezTo>
                      <a:pt x="222647" y="540544"/>
                      <a:pt x="223112" y="538026"/>
                      <a:pt x="224235" y="535781"/>
                    </a:cubicBezTo>
                    <a:cubicBezTo>
                      <a:pt x="225515" y="533221"/>
                      <a:pt x="227835" y="531252"/>
                      <a:pt x="228997" y="528637"/>
                    </a:cubicBezTo>
                    <a:cubicBezTo>
                      <a:pt x="231036" y="524050"/>
                      <a:pt x="230976" y="518527"/>
                      <a:pt x="233760" y="514350"/>
                    </a:cubicBezTo>
                    <a:cubicBezTo>
                      <a:pt x="235347" y="511969"/>
                      <a:pt x="237242" y="509766"/>
                      <a:pt x="238522" y="507206"/>
                    </a:cubicBezTo>
                    <a:cubicBezTo>
                      <a:pt x="239644" y="504961"/>
                      <a:pt x="239511" y="502151"/>
                      <a:pt x="240903" y="500062"/>
                    </a:cubicBezTo>
                    <a:cubicBezTo>
                      <a:pt x="242771" y="497260"/>
                      <a:pt x="245103" y="494554"/>
                      <a:pt x="248047" y="492919"/>
                    </a:cubicBezTo>
                    <a:cubicBezTo>
                      <a:pt x="252436" y="490481"/>
                      <a:pt x="262335" y="488156"/>
                      <a:pt x="262335" y="488156"/>
                    </a:cubicBezTo>
                    <a:cubicBezTo>
                      <a:pt x="264716" y="486569"/>
                      <a:pt x="266848" y="484521"/>
                      <a:pt x="269478" y="483394"/>
                    </a:cubicBezTo>
                    <a:cubicBezTo>
                      <a:pt x="280153" y="478818"/>
                      <a:pt x="276883" y="483262"/>
                      <a:pt x="286147" y="478631"/>
                    </a:cubicBezTo>
                    <a:cubicBezTo>
                      <a:pt x="304620" y="469396"/>
                      <a:pt x="282471" y="477477"/>
                      <a:pt x="300435" y="471487"/>
                    </a:cubicBezTo>
                    <a:cubicBezTo>
                      <a:pt x="315034" y="456888"/>
                      <a:pt x="298559" y="471233"/>
                      <a:pt x="321866" y="459581"/>
                    </a:cubicBezTo>
                    <a:cubicBezTo>
                      <a:pt x="325041" y="457994"/>
                      <a:pt x="328309" y="456580"/>
                      <a:pt x="331391" y="454819"/>
                    </a:cubicBezTo>
                    <a:cubicBezTo>
                      <a:pt x="333876" y="453399"/>
                      <a:pt x="335975" y="451336"/>
                      <a:pt x="338535" y="450056"/>
                    </a:cubicBezTo>
                    <a:cubicBezTo>
                      <a:pt x="340780" y="448934"/>
                      <a:pt x="343297" y="448469"/>
                      <a:pt x="345678" y="447675"/>
                    </a:cubicBezTo>
                    <a:cubicBezTo>
                      <a:pt x="358962" y="438818"/>
                      <a:pt x="348158" y="444483"/>
                      <a:pt x="371872" y="440531"/>
                    </a:cubicBezTo>
                    <a:cubicBezTo>
                      <a:pt x="379857" y="439200"/>
                      <a:pt x="395685" y="435769"/>
                      <a:pt x="395685" y="435769"/>
                    </a:cubicBezTo>
                    <a:cubicBezTo>
                      <a:pt x="400447" y="432594"/>
                      <a:pt x="405925" y="430291"/>
                      <a:pt x="409972" y="426244"/>
                    </a:cubicBezTo>
                    <a:lnTo>
                      <a:pt x="424260" y="411956"/>
                    </a:lnTo>
                    <a:cubicBezTo>
                      <a:pt x="429922" y="394969"/>
                      <a:pt x="421893" y="415506"/>
                      <a:pt x="433785" y="397669"/>
                    </a:cubicBezTo>
                    <a:cubicBezTo>
                      <a:pt x="435177" y="395580"/>
                      <a:pt x="435044" y="392770"/>
                      <a:pt x="436166" y="390525"/>
                    </a:cubicBezTo>
                    <a:cubicBezTo>
                      <a:pt x="437446" y="387965"/>
                      <a:pt x="439648" y="385941"/>
                      <a:pt x="440928" y="383381"/>
                    </a:cubicBezTo>
                    <a:cubicBezTo>
                      <a:pt x="442051" y="381136"/>
                      <a:pt x="442271" y="378522"/>
                      <a:pt x="443310" y="376237"/>
                    </a:cubicBezTo>
                    <a:cubicBezTo>
                      <a:pt x="446248" y="369774"/>
                      <a:pt x="450590" y="363922"/>
                      <a:pt x="452835" y="357187"/>
                    </a:cubicBezTo>
                    <a:cubicBezTo>
                      <a:pt x="453629" y="354806"/>
                      <a:pt x="454094" y="352289"/>
                      <a:pt x="455216" y="350044"/>
                    </a:cubicBezTo>
                    <a:cubicBezTo>
                      <a:pt x="457718" y="345040"/>
                      <a:pt x="462812" y="339108"/>
                      <a:pt x="467122" y="335756"/>
                    </a:cubicBezTo>
                    <a:cubicBezTo>
                      <a:pt x="471640" y="332242"/>
                      <a:pt x="475980" y="328041"/>
                      <a:pt x="481410" y="326231"/>
                    </a:cubicBezTo>
                    <a:lnTo>
                      <a:pt x="488553" y="323850"/>
                    </a:lnTo>
                    <a:cubicBezTo>
                      <a:pt x="534816" y="328990"/>
                      <a:pt x="495251" y="321271"/>
                      <a:pt x="517128" y="330994"/>
                    </a:cubicBezTo>
                    <a:cubicBezTo>
                      <a:pt x="521716" y="333033"/>
                      <a:pt x="531416" y="335756"/>
                      <a:pt x="531416" y="335756"/>
                    </a:cubicBezTo>
                    <a:cubicBezTo>
                      <a:pt x="536178" y="340519"/>
                      <a:pt x="543573" y="343655"/>
                      <a:pt x="545703" y="350044"/>
                    </a:cubicBezTo>
                    <a:lnTo>
                      <a:pt x="550466" y="364331"/>
                    </a:lnTo>
                    <a:cubicBezTo>
                      <a:pt x="551260" y="366712"/>
                      <a:pt x="551072" y="369700"/>
                      <a:pt x="552847" y="371475"/>
                    </a:cubicBezTo>
                    <a:lnTo>
                      <a:pt x="559991" y="378619"/>
                    </a:lnTo>
                    <a:cubicBezTo>
                      <a:pt x="571897" y="377825"/>
                      <a:pt x="583850" y="377555"/>
                      <a:pt x="595710" y="376237"/>
                    </a:cubicBezTo>
                    <a:cubicBezTo>
                      <a:pt x="602483" y="375484"/>
                      <a:pt x="604283" y="372359"/>
                      <a:pt x="609997" y="369094"/>
                    </a:cubicBezTo>
                    <a:cubicBezTo>
                      <a:pt x="613079" y="367333"/>
                      <a:pt x="616633" y="366394"/>
                      <a:pt x="619522" y="364331"/>
                    </a:cubicBezTo>
                    <a:cubicBezTo>
                      <a:pt x="622262" y="362373"/>
                      <a:pt x="624079" y="359343"/>
                      <a:pt x="626666" y="357187"/>
                    </a:cubicBezTo>
                    <a:cubicBezTo>
                      <a:pt x="632820" y="352059"/>
                      <a:pt x="633795" y="352430"/>
                      <a:pt x="640953" y="350044"/>
                    </a:cubicBezTo>
                    <a:cubicBezTo>
                      <a:pt x="661974" y="336029"/>
                      <a:pt x="628368" y="357529"/>
                      <a:pt x="662385" y="340519"/>
                    </a:cubicBezTo>
                    <a:cubicBezTo>
                      <a:pt x="665560" y="338931"/>
                      <a:pt x="668647" y="337154"/>
                      <a:pt x="671910" y="335756"/>
                    </a:cubicBezTo>
                    <a:cubicBezTo>
                      <a:pt x="681834" y="331503"/>
                      <a:pt x="678893" y="335194"/>
                      <a:pt x="690960" y="328612"/>
                    </a:cubicBezTo>
                    <a:cubicBezTo>
                      <a:pt x="695985" y="325871"/>
                      <a:pt x="700127" y="321646"/>
                      <a:pt x="705247" y="319087"/>
                    </a:cubicBezTo>
                    <a:cubicBezTo>
                      <a:pt x="708422" y="317500"/>
                      <a:pt x="711728" y="316151"/>
                      <a:pt x="714772" y="314325"/>
                    </a:cubicBezTo>
                    <a:cubicBezTo>
                      <a:pt x="719680" y="311380"/>
                      <a:pt x="723940" y="307360"/>
                      <a:pt x="729060" y="304800"/>
                    </a:cubicBezTo>
                    <a:cubicBezTo>
                      <a:pt x="732235" y="303212"/>
                      <a:pt x="735503" y="301798"/>
                      <a:pt x="738585" y="300037"/>
                    </a:cubicBezTo>
                    <a:cubicBezTo>
                      <a:pt x="751373" y="292729"/>
                      <a:pt x="739610" y="296804"/>
                      <a:pt x="755253" y="292894"/>
                    </a:cubicBezTo>
                    <a:cubicBezTo>
                      <a:pt x="781251" y="275561"/>
                      <a:pt x="741175" y="301123"/>
                      <a:pt x="771922" y="285750"/>
                    </a:cubicBezTo>
                    <a:cubicBezTo>
                      <a:pt x="771943" y="285739"/>
                      <a:pt x="789771" y="273850"/>
                      <a:pt x="793353" y="271462"/>
                    </a:cubicBezTo>
                    <a:cubicBezTo>
                      <a:pt x="795734" y="269874"/>
                      <a:pt x="797937" y="267980"/>
                      <a:pt x="800497" y="266700"/>
                    </a:cubicBezTo>
                    <a:cubicBezTo>
                      <a:pt x="803672" y="265112"/>
                      <a:pt x="807133" y="264000"/>
                      <a:pt x="810022" y="261937"/>
                    </a:cubicBezTo>
                    <a:cubicBezTo>
                      <a:pt x="821757" y="253555"/>
                      <a:pt x="814374" y="252823"/>
                      <a:pt x="826691" y="240506"/>
                    </a:cubicBezTo>
                    <a:cubicBezTo>
                      <a:pt x="831453" y="235744"/>
                      <a:pt x="835374" y="229955"/>
                      <a:pt x="840978" y="226219"/>
                    </a:cubicBezTo>
                    <a:cubicBezTo>
                      <a:pt x="843359" y="224631"/>
                      <a:pt x="845923" y="223288"/>
                      <a:pt x="848122" y="221456"/>
                    </a:cubicBezTo>
                    <a:cubicBezTo>
                      <a:pt x="871533" y="201946"/>
                      <a:pt x="841295" y="225902"/>
                      <a:pt x="860028" y="207169"/>
                    </a:cubicBezTo>
                    <a:cubicBezTo>
                      <a:pt x="873786" y="193411"/>
                      <a:pt x="860663" y="212816"/>
                      <a:pt x="874316" y="195262"/>
                    </a:cubicBezTo>
                    <a:cubicBezTo>
                      <a:pt x="894254" y="169628"/>
                      <a:pt x="874766" y="190050"/>
                      <a:pt x="890985" y="173831"/>
                    </a:cubicBezTo>
                    <a:cubicBezTo>
                      <a:pt x="892572" y="169069"/>
                      <a:pt x="896105" y="164551"/>
                      <a:pt x="895747" y="159544"/>
                    </a:cubicBezTo>
                    <a:cubicBezTo>
                      <a:pt x="895372" y="154289"/>
                      <a:pt x="896396" y="129884"/>
                      <a:pt x="890985" y="119062"/>
                    </a:cubicBezTo>
                    <a:cubicBezTo>
                      <a:pt x="886552" y="110197"/>
                      <a:pt x="885659" y="112672"/>
                      <a:pt x="879078" y="104775"/>
                    </a:cubicBezTo>
                    <a:cubicBezTo>
                      <a:pt x="877246" y="102576"/>
                      <a:pt x="875903" y="100012"/>
                      <a:pt x="874316" y="97631"/>
                    </a:cubicBezTo>
                    <a:cubicBezTo>
                      <a:pt x="875110" y="86519"/>
                      <a:pt x="875395" y="75358"/>
                      <a:pt x="876697" y="64294"/>
                    </a:cubicBezTo>
                    <a:cubicBezTo>
                      <a:pt x="876990" y="61801"/>
                      <a:pt x="877686" y="59239"/>
                      <a:pt x="879078" y="57150"/>
                    </a:cubicBezTo>
                    <a:cubicBezTo>
                      <a:pt x="880946" y="54348"/>
                      <a:pt x="883635" y="52162"/>
                      <a:pt x="886222" y="50006"/>
                    </a:cubicBezTo>
                    <a:cubicBezTo>
                      <a:pt x="888421" y="48174"/>
                      <a:pt x="891167" y="47076"/>
                      <a:pt x="893366" y="45244"/>
                    </a:cubicBezTo>
                    <a:cubicBezTo>
                      <a:pt x="905527" y="35110"/>
                      <a:pt x="894616" y="39573"/>
                      <a:pt x="910035" y="35719"/>
                    </a:cubicBezTo>
                    <a:cubicBezTo>
                      <a:pt x="914797" y="32544"/>
                      <a:pt x="920275" y="30241"/>
                      <a:pt x="924322" y="26194"/>
                    </a:cubicBezTo>
                    <a:cubicBezTo>
                      <a:pt x="929085" y="21431"/>
                      <a:pt x="933006" y="15642"/>
                      <a:pt x="938610" y="11906"/>
                    </a:cubicBezTo>
                    <a:cubicBezTo>
                      <a:pt x="948555" y="5276"/>
                      <a:pt x="943730" y="9167"/>
                      <a:pt x="952897" y="0"/>
                    </a:cubicBezTo>
                    <a:cubicBezTo>
                      <a:pt x="956866" y="794"/>
                      <a:pt x="961013" y="960"/>
                      <a:pt x="964803" y="2381"/>
                    </a:cubicBezTo>
                    <a:cubicBezTo>
                      <a:pt x="975523" y="6401"/>
                      <a:pt x="974696" y="15661"/>
                      <a:pt x="986235" y="21431"/>
                    </a:cubicBezTo>
                    <a:lnTo>
                      <a:pt x="995760" y="26194"/>
                    </a:lnTo>
                    <a:cubicBezTo>
                      <a:pt x="997347" y="28575"/>
                      <a:pt x="998621" y="31198"/>
                      <a:pt x="1000522" y="33337"/>
                    </a:cubicBezTo>
                    <a:cubicBezTo>
                      <a:pt x="1004997" y="38371"/>
                      <a:pt x="1011074" y="42021"/>
                      <a:pt x="1014810" y="47625"/>
                    </a:cubicBezTo>
                    <a:lnTo>
                      <a:pt x="1033860" y="76200"/>
                    </a:lnTo>
                    <a:lnTo>
                      <a:pt x="1043385" y="90487"/>
                    </a:lnTo>
                    <a:cubicBezTo>
                      <a:pt x="1044973" y="92868"/>
                      <a:pt x="1047242" y="94916"/>
                      <a:pt x="1048147" y="97631"/>
                    </a:cubicBezTo>
                    <a:cubicBezTo>
                      <a:pt x="1048941" y="100012"/>
                      <a:pt x="1048960" y="102815"/>
                      <a:pt x="1050528" y="104775"/>
                    </a:cubicBezTo>
                    <a:cubicBezTo>
                      <a:pt x="1052316" y="107010"/>
                      <a:pt x="1055291" y="107950"/>
                      <a:pt x="1057672" y="109537"/>
                    </a:cubicBezTo>
                    <a:cubicBezTo>
                      <a:pt x="1064816" y="108743"/>
                      <a:pt x="1071999" y="108249"/>
                      <a:pt x="1079103" y="107156"/>
                    </a:cubicBezTo>
                    <a:cubicBezTo>
                      <a:pt x="1082338" y="106658"/>
                      <a:pt x="1085400" y="105313"/>
                      <a:pt x="1088628" y="104775"/>
                    </a:cubicBezTo>
                    <a:cubicBezTo>
                      <a:pt x="1094940" y="103723"/>
                      <a:pt x="1101328" y="103188"/>
                      <a:pt x="1107678" y="102394"/>
                    </a:cubicBezTo>
                    <a:cubicBezTo>
                      <a:pt x="1130655" y="96649"/>
                      <a:pt x="1120310" y="98914"/>
                      <a:pt x="1138635" y="95250"/>
                    </a:cubicBezTo>
                    <a:cubicBezTo>
                      <a:pt x="1194919" y="104630"/>
                      <a:pt x="1155867" y="93267"/>
                      <a:pt x="1148160" y="226219"/>
                    </a:cubicBezTo>
                    <a:cubicBezTo>
                      <a:pt x="1147465" y="238210"/>
                      <a:pt x="1144985" y="250031"/>
                      <a:pt x="1143397" y="261937"/>
                    </a:cubicBezTo>
                    <a:cubicBezTo>
                      <a:pt x="1142603" y="300037"/>
                      <a:pt x="1140706" y="338130"/>
                      <a:pt x="1141016" y="376237"/>
                    </a:cubicBezTo>
                    <a:cubicBezTo>
                      <a:pt x="1141500" y="435788"/>
                      <a:pt x="1142475" y="495370"/>
                      <a:pt x="1145778" y="554831"/>
                    </a:cubicBezTo>
                    <a:cubicBezTo>
                      <a:pt x="1147242" y="581176"/>
                      <a:pt x="1152569" y="607169"/>
                      <a:pt x="1155303" y="633412"/>
                    </a:cubicBezTo>
                    <a:cubicBezTo>
                      <a:pt x="1156539" y="645281"/>
                      <a:pt x="1156367" y="657271"/>
                      <a:pt x="1157685" y="669131"/>
                    </a:cubicBezTo>
                    <a:cubicBezTo>
                      <a:pt x="1158751" y="678728"/>
                      <a:pt x="1161319" y="688116"/>
                      <a:pt x="1162447" y="697706"/>
                    </a:cubicBezTo>
                    <a:cubicBezTo>
                      <a:pt x="1164496" y="715121"/>
                      <a:pt x="1165521" y="732641"/>
                      <a:pt x="1167210" y="750094"/>
                    </a:cubicBezTo>
                    <a:cubicBezTo>
                      <a:pt x="1167902" y="757248"/>
                      <a:pt x="1168409" y="764435"/>
                      <a:pt x="1169591" y="771525"/>
                    </a:cubicBezTo>
                    <a:cubicBezTo>
                      <a:pt x="1170794" y="778743"/>
                      <a:pt x="1173150" y="785738"/>
                      <a:pt x="1174353" y="792956"/>
                    </a:cubicBezTo>
                    <a:cubicBezTo>
                      <a:pt x="1176533" y="806037"/>
                      <a:pt x="1175691" y="814306"/>
                      <a:pt x="1179116" y="826294"/>
                    </a:cubicBezTo>
                    <a:cubicBezTo>
                      <a:pt x="1181185" y="833534"/>
                      <a:pt x="1184434" y="840420"/>
                      <a:pt x="1186260" y="847725"/>
                    </a:cubicBezTo>
                    <a:cubicBezTo>
                      <a:pt x="1187054" y="850900"/>
                      <a:pt x="1187352" y="854242"/>
                      <a:pt x="1188641" y="857250"/>
                    </a:cubicBezTo>
                    <a:cubicBezTo>
                      <a:pt x="1189768" y="859881"/>
                      <a:pt x="1191541" y="862221"/>
                      <a:pt x="1193403" y="864394"/>
                    </a:cubicBezTo>
                    <a:cubicBezTo>
                      <a:pt x="1200802" y="873026"/>
                      <a:pt x="1203695" y="874495"/>
                      <a:pt x="1212453" y="881062"/>
                    </a:cubicBezTo>
                    <a:cubicBezTo>
                      <a:pt x="1221978" y="880268"/>
                      <a:pt x="1231656" y="880555"/>
                      <a:pt x="1241028" y="878681"/>
                    </a:cubicBezTo>
                    <a:cubicBezTo>
                      <a:pt x="1245697" y="877747"/>
                      <a:pt x="1252359" y="869240"/>
                      <a:pt x="1255316" y="866775"/>
                    </a:cubicBezTo>
                    <a:cubicBezTo>
                      <a:pt x="1257515" y="864943"/>
                      <a:pt x="1260079" y="863600"/>
                      <a:pt x="1262460" y="862012"/>
                    </a:cubicBezTo>
                    <a:cubicBezTo>
                      <a:pt x="1264047" y="858837"/>
                      <a:pt x="1265824" y="855750"/>
                      <a:pt x="1267222" y="852487"/>
                    </a:cubicBezTo>
                    <a:cubicBezTo>
                      <a:pt x="1268211" y="850180"/>
                      <a:pt x="1267093" y="845344"/>
                      <a:pt x="1269603" y="845344"/>
                    </a:cubicBezTo>
                    <a:cubicBezTo>
                      <a:pt x="1272970" y="845344"/>
                      <a:pt x="1274366" y="850106"/>
                      <a:pt x="1276747" y="852487"/>
                    </a:cubicBezTo>
                    <a:cubicBezTo>
                      <a:pt x="1280264" y="863038"/>
                      <a:pt x="1281857" y="868747"/>
                      <a:pt x="1286272" y="878681"/>
                    </a:cubicBezTo>
                    <a:cubicBezTo>
                      <a:pt x="1287714" y="881925"/>
                      <a:pt x="1289447" y="885031"/>
                      <a:pt x="1291035" y="888206"/>
                    </a:cubicBezTo>
                    <a:cubicBezTo>
                      <a:pt x="1292622" y="900112"/>
                      <a:pt x="1294307" y="912006"/>
                      <a:pt x="1295797" y="923925"/>
                    </a:cubicBezTo>
                    <a:cubicBezTo>
                      <a:pt x="1296688" y="931057"/>
                      <a:pt x="1298273" y="938169"/>
                      <a:pt x="1298178" y="945356"/>
                    </a:cubicBezTo>
                    <a:cubicBezTo>
                      <a:pt x="1297478" y="998556"/>
                      <a:pt x="1295631" y="1051741"/>
                      <a:pt x="1293416" y="1104900"/>
                    </a:cubicBezTo>
                    <a:cubicBezTo>
                      <a:pt x="1292949" y="1116111"/>
                      <a:pt x="1288953" y="1120970"/>
                      <a:pt x="1283891" y="1131094"/>
                    </a:cubicBezTo>
                    <a:cubicBezTo>
                      <a:pt x="1283097" y="1135063"/>
                      <a:pt x="1283154" y="1139302"/>
                      <a:pt x="1281510" y="1143000"/>
                    </a:cubicBezTo>
                    <a:cubicBezTo>
                      <a:pt x="1279898" y="1146627"/>
                      <a:pt x="1276673" y="1149296"/>
                      <a:pt x="1274366" y="1152525"/>
                    </a:cubicBezTo>
                    <a:cubicBezTo>
                      <a:pt x="1272702" y="1154854"/>
                      <a:pt x="1271627" y="1157645"/>
                      <a:pt x="1269603" y="1159669"/>
                    </a:cubicBezTo>
                    <a:cubicBezTo>
                      <a:pt x="1266797" y="1162475"/>
                      <a:pt x="1263065" y="1164199"/>
                      <a:pt x="1260078" y="1166812"/>
                    </a:cubicBezTo>
                    <a:cubicBezTo>
                      <a:pt x="1244029" y="1180854"/>
                      <a:pt x="1257742" y="1172742"/>
                      <a:pt x="1241028" y="1181100"/>
                    </a:cubicBezTo>
                    <a:cubicBezTo>
                      <a:pt x="1229122" y="1180306"/>
                      <a:pt x="1217169" y="1180037"/>
                      <a:pt x="1205310" y="1178719"/>
                    </a:cubicBezTo>
                    <a:cubicBezTo>
                      <a:pt x="1202815" y="1178442"/>
                      <a:pt x="1200516" y="1177218"/>
                      <a:pt x="1198166" y="1176337"/>
                    </a:cubicBezTo>
                    <a:cubicBezTo>
                      <a:pt x="1194164" y="1174836"/>
                      <a:pt x="1190229" y="1173162"/>
                      <a:pt x="1186260" y="1171575"/>
                    </a:cubicBezTo>
                    <a:cubicBezTo>
                      <a:pt x="1183085" y="1168400"/>
                      <a:pt x="1180279" y="1164807"/>
                      <a:pt x="1176735" y="1162050"/>
                    </a:cubicBezTo>
                    <a:cubicBezTo>
                      <a:pt x="1173081" y="1159208"/>
                      <a:pt x="1168326" y="1157937"/>
                      <a:pt x="1164828" y="1154906"/>
                    </a:cubicBezTo>
                    <a:cubicBezTo>
                      <a:pt x="1156345" y="1147554"/>
                      <a:pt x="1141016" y="1131094"/>
                      <a:pt x="1141016" y="1131094"/>
                    </a:cubicBezTo>
                    <a:cubicBezTo>
                      <a:pt x="1132680" y="1110254"/>
                      <a:pt x="1140965" y="1126432"/>
                      <a:pt x="1121966" y="1104900"/>
                    </a:cubicBezTo>
                    <a:cubicBezTo>
                      <a:pt x="1111497" y="1093035"/>
                      <a:pt x="1092320" y="1069201"/>
                      <a:pt x="1083866" y="1054894"/>
                    </a:cubicBezTo>
                    <a:cubicBezTo>
                      <a:pt x="1036034" y="973950"/>
                      <a:pt x="1110463" y="1083688"/>
                      <a:pt x="1043385" y="997744"/>
                    </a:cubicBezTo>
                    <a:cubicBezTo>
                      <a:pt x="992214" y="932181"/>
                      <a:pt x="999810" y="921069"/>
                      <a:pt x="929085" y="873919"/>
                    </a:cubicBezTo>
                    <a:cubicBezTo>
                      <a:pt x="919560" y="867569"/>
                      <a:pt x="909546" y="861897"/>
                      <a:pt x="900510" y="854869"/>
                    </a:cubicBezTo>
                    <a:cubicBezTo>
                      <a:pt x="895193" y="850734"/>
                      <a:pt x="891509" y="844755"/>
                      <a:pt x="886222" y="840581"/>
                    </a:cubicBezTo>
                    <a:cubicBezTo>
                      <a:pt x="876372" y="832804"/>
                      <a:pt x="864140" y="828024"/>
                      <a:pt x="855266" y="819150"/>
                    </a:cubicBezTo>
                    <a:cubicBezTo>
                      <a:pt x="839411" y="803295"/>
                      <a:pt x="852743" y="815087"/>
                      <a:pt x="833835" y="802481"/>
                    </a:cubicBezTo>
                    <a:cubicBezTo>
                      <a:pt x="830533" y="800279"/>
                      <a:pt x="827676" y="797440"/>
                      <a:pt x="824310" y="795337"/>
                    </a:cubicBezTo>
                    <a:cubicBezTo>
                      <a:pt x="816333" y="790351"/>
                      <a:pt x="807219" y="787763"/>
                      <a:pt x="798116" y="785812"/>
                    </a:cubicBezTo>
                    <a:cubicBezTo>
                      <a:pt x="790201" y="784116"/>
                      <a:pt x="774303" y="781050"/>
                      <a:pt x="774303" y="781050"/>
                    </a:cubicBezTo>
                    <a:lnTo>
                      <a:pt x="707628" y="788194"/>
                    </a:lnTo>
                    <a:cubicBezTo>
                      <a:pt x="702052" y="788831"/>
                      <a:pt x="696129" y="788388"/>
                      <a:pt x="690960" y="790575"/>
                    </a:cubicBezTo>
                    <a:cubicBezTo>
                      <a:pt x="675264" y="797215"/>
                      <a:pt x="660853" y="806557"/>
                      <a:pt x="645716" y="814387"/>
                    </a:cubicBezTo>
                    <a:cubicBezTo>
                      <a:pt x="627924" y="823590"/>
                      <a:pt x="614598" y="828866"/>
                      <a:pt x="598091" y="840581"/>
                    </a:cubicBezTo>
                    <a:cubicBezTo>
                      <a:pt x="581002" y="852709"/>
                      <a:pt x="564655" y="865853"/>
                      <a:pt x="548085" y="878681"/>
                    </a:cubicBezTo>
                    <a:cubicBezTo>
                      <a:pt x="540047" y="884904"/>
                      <a:pt x="533052" y="892609"/>
                      <a:pt x="524272" y="897731"/>
                    </a:cubicBezTo>
                    <a:cubicBezTo>
                      <a:pt x="469344" y="929773"/>
                      <a:pt x="521150" y="896895"/>
                      <a:pt x="469503" y="938212"/>
                    </a:cubicBezTo>
                    <a:cubicBezTo>
                      <a:pt x="462799" y="943575"/>
                      <a:pt x="454811" y="947180"/>
                      <a:pt x="448072" y="952500"/>
                    </a:cubicBezTo>
                    <a:cubicBezTo>
                      <a:pt x="439691" y="959117"/>
                      <a:pt x="432567" y="967221"/>
                      <a:pt x="424260" y="973931"/>
                    </a:cubicBezTo>
                    <a:cubicBezTo>
                      <a:pt x="411910" y="983906"/>
                      <a:pt x="398107" y="992052"/>
                      <a:pt x="386160" y="1002506"/>
                    </a:cubicBezTo>
                    <a:cubicBezTo>
                      <a:pt x="379810" y="1008062"/>
                      <a:pt x="374063" y="1014395"/>
                      <a:pt x="367110" y="1019175"/>
                    </a:cubicBezTo>
                    <a:cubicBezTo>
                      <a:pt x="361260" y="1023197"/>
                      <a:pt x="353897" y="1024659"/>
                      <a:pt x="348060" y="1028700"/>
                    </a:cubicBezTo>
                    <a:cubicBezTo>
                      <a:pt x="330118" y="1041121"/>
                      <a:pt x="338523" y="1050135"/>
                      <a:pt x="309960" y="1057275"/>
                    </a:cubicBezTo>
                    <a:cubicBezTo>
                      <a:pt x="303610" y="1058862"/>
                      <a:pt x="297119" y="1059967"/>
                      <a:pt x="290910" y="1062037"/>
                    </a:cubicBezTo>
                    <a:cubicBezTo>
                      <a:pt x="273517" y="1067835"/>
                      <a:pt x="281492" y="1065583"/>
                      <a:pt x="267097" y="1069181"/>
                    </a:cubicBezTo>
                    <a:cubicBezTo>
                      <a:pt x="266278" y="1069017"/>
                      <a:pt x="247557" y="1065470"/>
                      <a:pt x="245666" y="1064419"/>
                    </a:cubicBezTo>
                    <a:cubicBezTo>
                      <a:pt x="241223" y="1061951"/>
                      <a:pt x="237870" y="1057883"/>
                      <a:pt x="233760" y="1054894"/>
                    </a:cubicBezTo>
                    <a:cubicBezTo>
                      <a:pt x="215234" y="1041420"/>
                      <a:pt x="207117" y="1041125"/>
                      <a:pt x="190897" y="1016794"/>
                    </a:cubicBezTo>
                    <a:cubicBezTo>
                      <a:pt x="177636" y="996902"/>
                      <a:pt x="185419" y="1006553"/>
                      <a:pt x="167085" y="988219"/>
                    </a:cubicBezTo>
                    <a:cubicBezTo>
                      <a:pt x="164704" y="982663"/>
                      <a:pt x="162515" y="977020"/>
                      <a:pt x="159941" y="971550"/>
                    </a:cubicBezTo>
                    <a:cubicBezTo>
                      <a:pt x="143570" y="936762"/>
                      <a:pt x="152493" y="959355"/>
                      <a:pt x="138510" y="926306"/>
                    </a:cubicBezTo>
                    <a:cubicBezTo>
                      <a:pt x="131719" y="910255"/>
                      <a:pt x="122246" y="883798"/>
                      <a:pt x="112316" y="866775"/>
                    </a:cubicBezTo>
                    <a:cubicBezTo>
                      <a:pt x="110316" y="863347"/>
                      <a:pt x="107479" y="860480"/>
                      <a:pt x="105172" y="857250"/>
                    </a:cubicBezTo>
                    <a:cubicBezTo>
                      <a:pt x="103509" y="854921"/>
                      <a:pt x="101997" y="852487"/>
                      <a:pt x="100410" y="850106"/>
                    </a:cubicBezTo>
                    <a:cubicBezTo>
                      <a:pt x="99616" y="846931"/>
                      <a:pt x="98968" y="843716"/>
                      <a:pt x="98028" y="840581"/>
                    </a:cubicBezTo>
                    <a:cubicBezTo>
                      <a:pt x="96585" y="835773"/>
                      <a:pt x="94250" y="831216"/>
                      <a:pt x="93266" y="826294"/>
                    </a:cubicBezTo>
                    <a:cubicBezTo>
                      <a:pt x="91627" y="818096"/>
                      <a:pt x="90748" y="812719"/>
                      <a:pt x="88503" y="804862"/>
                    </a:cubicBezTo>
                    <a:cubicBezTo>
                      <a:pt x="87813" y="802449"/>
                      <a:pt x="87244" y="799964"/>
                      <a:pt x="86122" y="797719"/>
                    </a:cubicBezTo>
                    <a:cubicBezTo>
                      <a:pt x="81016" y="787507"/>
                      <a:pt x="81590" y="792912"/>
                      <a:pt x="74216" y="783431"/>
                    </a:cubicBezTo>
                    <a:cubicBezTo>
                      <a:pt x="70702" y="778913"/>
                      <a:pt x="69453" y="772319"/>
                      <a:pt x="64691" y="769144"/>
                    </a:cubicBezTo>
                    <a:cubicBezTo>
                      <a:pt x="62310" y="767556"/>
                      <a:pt x="59876" y="766045"/>
                      <a:pt x="57547" y="764381"/>
                    </a:cubicBezTo>
                    <a:cubicBezTo>
                      <a:pt x="54318" y="762074"/>
                      <a:pt x="51468" y="759206"/>
                      <a:pt x="48022" y="757237"/>
                    </a:cubicBezTo>
                    <a:cubicBezTo>
                      <a:pt x="45843" y="755992"/>
                      <a:pt x="43292" y="755546"/>
                      <a:pt x="40878" y="754856"/>
                    </a:cubicBezTo>
                    <a:cubicBezTo>
                      <a:pt x="29650" y="751649"/>
                      <a:pt x="28175" y="752021"/>
                      <a:pt x="14685" y="750094"/>
                    </a:cubicBezTo>
                    <a:cubicBezTo>
                      <a:pt x="13097" y="747713"/>
                      <a:pt x="11202" y="745510"/>
                      <a:pt x="9922" y="742950"/>
                    </a:cubicBezTo>
                    <a:cubicBezTo>
                      <a:pt x="8799" y="740705"/>
                      <a:pt x="8473" y="738137"/>
                      <a:pt x="7541" y="735806"/>
                    </a:cubicBezTo>
                    <a:cubicBezTo>
                      <a:pt x="6882" y="734158"/>
                      <a:pt x="0" y="740171"/>
                      <a:pt x="397" y="738187"/>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7" name="Freihandform 656"/>
              <p:cNvSpPr/>
              <p:nvPr/>
            </p:nvSpPr>
            <p:spPr bwMode="auto">
              <a:xfrm>
                <a:off x="6529537" y="2481263"/>
                <a:ext cx="787400" cy="601662"/>
              </a:xfrm>
              <a:custGeom>
                <a:avLst/>
                <a:gdLst>
                  <a:gd name="connsiteX0" fmla="*/ 827754 w 1154812"/>
                  <a:gd name="connsiteY0" fmla="*/ 6350 h 871153"/>
                  <a:gd name="connsiteX1" fmla="*/ 656304 w 1154812"/>
                  <a:gd name="connsiteY1" fmla="*/ 44450 h 871153"/>
                  <a:gd name="connsiteX2" fmla="*/ 618204 w 1154812"/>
                  <a:gd name="connsiteY2" fmla="*/ 51594 h 871153"/>
                  <a:gd name="connsiteX3" fmla="*/ 580104 w 1154812"/>
                  <a:gd name="connsiteY3" fmla="*/ 68262 h 871153"/>
                  <a:gd name="connsiteX4" fmla="*/ 494379 w 1154812"/>
                  <a:gd name="connsiteY4" fmla="*/ 99219 h 871153"/>
                  <a:gd name="connsiteX5" fmla="*/ 370554 w 1154812"/>
                  <a:gd name="connsiteY5" fmla="*/ 158750 h 871153"/>
                  <a:gd name="connsiteX6" fmla="*/ 203867 w 1154812"/>
                  <a:gd name="connsiteY6" fmla="*/ 256381 h 871153"/>
                  <a:gd name="connsiteX7" fmla="*/ 156242 w 1154812"/>
                  <a:gd name="connsiteY7" fmla="*/ 289719 h 871153"/>
                  <a:gd name="connsiteX8" fmla="*/ 94329 w 1154812"/>
                  <a:gd name="connsiteY8" fmla="*/ 351631 h 871153"/>
                  <a:gd name="connsiteX9" fmla="*/ 53848 w 1154812"/>
                  <a:gd name="connsiteY9" fmla="*/ 413544 h 871153"/>
                  <a:gd name="connsiteX10" fmla="*/ 46704 w 1154812"/>
                  <a:gd name="connsiteY10" fmla="*/ 430212 h 871153"/>
                  <a:gd name="connsiteX11" fmla="*/ 20510 w 1154812"/>
                  <a:gd name="connsiteY11" fmla="*/ 484981 h 871153"/>
                  <a:gd name="connsiteX12" fmla="*/ 18129 w 1154812"/>
                  <a:gd name="connsiteY12" fmla="*/ 506412 h 871153"/>
                  <a:gd name="connsiteX13" fmla="*/ 10985 w 1154812"/>
                  <a:gd name="connsiteY13" fmla="*/ 518319 h 871153"/>
                  <a:gd name="connsiteX14" fmla="*/ 6223 w 1154812"/>
                  <a:gd name="connsiteY14" fmla="*/ 534987 h 871153"/>
                  <a:gd name="connsiteX15" fmla="*/ 8604 w 1154812"/>
                  <a:gd name="connsiteY15" fmla="*/ 644525 h 871153"/>
                  <a:gd name="connsiteX16" fmla="*/ 18129 w 1154812"/>
                  <a:gd name="connsiteY16" fmla="*/ 668337 h 871153"/>
                  <a:gd name="connsiteX17" fmla="*/ 34798 w 1154812"/>
                  <a:gd name="connsiteY17" fmla="*/ 694531 h 871153"/>
                  <a:gd name="connsiteX18" fmla="*/ 58610 w 1154812"/>
                  <a:gd name="connsiteY18" fmla="*/ 723106 h 871153"/>
                  <a:gd name="connsiteX19" fmla="*/ 80042 w 1154812"/>
                  <a:gd name="connsiteY19" fmla="*/ 742156 h 871153"/>
                  <a:gd name="connsiteX20" fmla="*/ 89567 w 1154812"/>
                  <a:gd name="connsiteY20" fmla="*/ 751681 h 871153"/>
                  <a:gd name="connsiteX21" fmla="*/ 110998 w 1154812"/>
                  <a:gd name="connsiteY21" fmla="*/ 758825 h 871153"/>
                  <a:gd name="connsiteX22" fmla="*/ 130048 w 1154812"/>
                  <a:gd name="connsiteY22" fmla="*/ 768350 h 871153"/>
                  <a:gd name="connsiteX23" fmla="*/ 206248 w 1154812"/>
                  <a:gd name="connsiteY23" fmla="*/ 792162 h 871153"/>
                  <a:gd name="connsiteX24" fmla="*/ 239585 w 1154812"/>
                  <a:gd name="connsiteY24" fmla="*/ 799306 h 871153"/>
                  <a:gd name="connsiteX25" fmla="*/ 313404 w 1154812"/>
                  <a:gd name="connsiteY25" fmla="*/ 808831 h 871153"/>
                  <a:gd name="connsiteX26" fmla="*/ 346742 w 1154812"/>
                  <a:gd name="connsiteY26" fmla="*/ 815975 h 871153"/>
                  <a:gd name="connsiteX27" fmla="*/ 413417 w 1154812"/>
                  <a:gd name="connsiteY27" fmla="*/ 825500 h 871153"/>
                  <a:gd name="connsiteX28" fmla="*/ 446754 w 1154812"/>
                  <a:gd name="connsiteY28" fmla="*/ 827881 h 871153"/>
                  <a:gd name="connsiteX29" fmla="*/ 520573 w 1154812"/>
                  <a:gd name="connsiteY29" fmla="*/ 837406 h 871153"/>
                  <a:gd name="connsiteX30" fmla="*/ 594392 w 1154812"/>
                  <a:gd name="connsiteY30" fmla="*/ 844550 h 871153"/>
                  <a:gd name="connsiteX31" fmla="*/ 663448 w 1154812"/>
                  <a:gd name="connsiteY31" fmla="*/ 854075 h 871153"/>
                  <a:gd name="connsiteX32" fmla="*/ 694404 w 1154812"/>
                  <a:gd name="connsiteY32" fmla="*/ 856456 h 871153"/>
                  <a:gd name="connsiteX33" fmla="*/ 720598 w 1154812"/>
                  <a:gd name="connsiteY33" fmla="*/ 861219 h 871153"/>
                  <a:gd name="connsiteX34" fmla="*/ 801560 w 1154812"/>
                  <a:gd name="connsiteY34" fmla="*/ 856456 h 871153"/>
                  <a:gd name="connsiteX35" fmla="*/ 856329 w 1154812"/>
                  <a:gd name="connsiteY35" fmla="*/ 835025 h 871153"/>
                  <a:gd name="connsiteX36" fmla="*/ 889667 w 1154812"/>
                  <a:gd name="connsiteY36" fmla="*/ 823119 h 871153"/>
                  <a:gd name="connsiteX37" fmla="*/ 915860 w 1154812"/>
                  <a:gd name="connsiteY37" fmla="*/ 811212 h 871153"/>
                  <a:gd name="connsiteX38" fmla="*/ 963485 w 1154812"/>
                  <a:gd name="connsiteY38" fmla="*/ 792162 h 871153"/>
                  <a:gd name="connsiteX39" fmla="*/ 1027779 w 1154812"/>
                  <a:gd name="connsiteY39" fmla="*/ 749300 h 871153"/>
                  <a:gd name="connsiteX40" fmla="*/ 1051592 w 1154812"/>
                  <a:gd name="connsiteY40" fmla="*/ 735012 h 871153"/>
                  <a:gd name="connsiteX41" fmla="*/ 1089692 w 1154812"/>
                  <a:gd name="connsiteY41" fmla="*/ 701675 h 871153"/>
                  <a:gd name="connsiteX42" fmla="*/ 1103979 w 1154812"/>
                  <a:gd name="connsiteY42" fmla="*/ 682625 h 871153"/>
                  <a:gd name="connsiteX43" fmla="*/ 1115885 w 1154812"/>
                  <a:gd name="connsiteY43" fmla="*/ 658812 h 871153"/>
                  <a:gd name="connsiteX44" fmla="*/ 1118267 w 1154812"/>
                  <a:gd name="connsiteY44" fmla="*/ 637381 h 871153"/>
                  <a:gd name="connsiteX45" fmla="*/ 1127792 w 1154812"/>
                  <a:gd name="connsiteY45" fmla="*/ 608806 h 871153"/>
                  <a:gd name="connsiteX46" fmla="*/ 1130173 w 1154812"/>
                  <a:gd name="connsiteY46" fmla="*/ 577850 h 871153"/>
                  <a:gd name="connsiteX47" fmla="*/ 1142079 w 1154812"/>
                  <a:gd name="connsiteY47" fmla="*/ 532606 h 871153"/>
                  <a:gd name="connsiteX48" fmla="*/ 1151604 w 1154812"/>
                  <a:gd name="connsiteY48" fmla="*/ 496887 h 871153"/>
                  <a:gd name="connsiteX49" fmla="*/ 1149223 w 1154812"/>
                  <a:gd name="connsiteY49" fmla="*/ 399256 h 871153"/>
                  <a:gd name="connsiteX50" fmla="*/ 1142079 w 1154812"/>
                  <a:gd name="connsiteY50" fmla="*/ 377825 h 871153"/>
                  <a:gd name="connsiteX51" fmla="*/ 1106360 w 1154812"/>
                  <a:gd name="connsiteY51" fmla="*/ 304006 h 871153"/>
                  <a:gd name="connsiteX52" fmla="*/ 1106360 w 1154812"/>
                  <a:gd name="connsiteY52" fmla="*/ 304006 h 871153"/>
                  <a:gd name="connsiteX53" fmla="*/ 1084929 w 1154812"/>
                  <a:gd name="connsiteY53" fmla="*/ 265906 h 871153"/>
                  <a:gd name="connsiteX54" fmla="*/ 1073023 w 1154812"/>
                  <a:gd name="connsiteY54" fmla="*/ 239712 h 871153"/>
                  <a:gd name="connsiteX55" fmla="*/ 1063498 w 1154812"/>
                  <a:gd name="connsiteY55" fmla="*/ 227806 h 871153"/>
                  <a:gd name="connsiteX56" fmla="*/ 1044448 w 1154812"/>
                  <a:gd name="connsiteY56" fmla="*/ 196850 h 871153"/>
                  <a:gd name="connsiteX57" fmla="*/ 1034923 w 1154812"/>
                  <a:gd name="connsiteY57" fmla="*/ 177800 h 871153"/>
                  <a:gd name="connsiteX58" fmla="*/ 1027779 w 1154812"/>
                  <a:gd name="connsiteY58" fmla="*/ 165894 h 871153"/>
                  <a:gd name="connsiteX59" fmla="*/ 1015873 w 1154812"/>
                  <a:gd name="connsiteY59" fmla="*/ 144462 h 871153"/>
                  <a:gd name="connsiteX60" fmla="*/ 1006348 w 1154812"/>
                  <a:gd name="connsiteY60" fmla="*/ 118269 h 871153"/>
                  <a:gd name="connsiteX61" fmla="*/ 994442 w 1154812"/>
                  <a:gd name="connsiteY61" fmla="*/ 82550 h 871153"/>
                  <a:gd name="connsiteX62" fmla="*/ 987298 w 1154812"/>
                  <a:gd name="connsiteY62" fmla="*/ 73025 h 871153"/>
                  <a:gd name="connsiteX63" fmla="*/ 973010 w 1154812"/>
                  <a:gd name="connsiteY63" fmla="*/ 58737 h 871153"/>
                  <a:gd name="connsiteX64" fmla="*/ 949198 w 1154812"/>
                  <a:gd name="connsiteY64" fmla="*/ 44450 h 871153"/>
                  <a:gd name="connsiteX65" fmla="*/ 942054 w 1154812"/>
                  <a:gd name="connsiteY65" fmla="*/ 42069 h 871153"/>
                  <a:gd name="connsiteX66" fmla="*/ 920623 w 1154812"/>
                  <a:gd name="connsiteY66" fmla="*/ 34925 h 871153"/>
                  <a:gd name="connsiteX67" fmla="*/ 911098 w 1154812"/>
                  <a:gd name="connsiteY67" fmla="*/ 30162 h 871153"/>
                  <a:gd name="connsiteX68" fmla="*/ 851567 w 1154812"/>
                  <a:gd name="connsiteY68" fmla="*/ 25400 h 871153"/>
                  <a:gd name="connsiteX69" fmla="*/ 837279 w 1154812"/>
                  <a:gd name="connsiteY69" fmla="*/ 13494 h 871153"/>
                  <a:gd name="connsiteX70" fmla="*/ 832517 w 1154812"/>
                  <a:gd name="connsiteY70" fmla="*/ 6350 h 871153"/>
                  <a:gd name="connsiteX71" fmla="*/ 827754 w 1154812"/>
                  <a:gd name="connsiteY71" fmla="*/ 6350 h 87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4812" h="871153">
                    <a:moveTo>
                      <a:pt x="827754" y="6350"/>
                    </a:moveTo>
                    <a:lnTo>
                      <a:pt x="656304" y="44450"/>
                    </a:lnTo>
                    <a:cubicBezTo>
                      <a:pt x="643674" y="47177"/>
                      <a:pt x="630537" y="47740"/>
                      <a:pt x="618204" y="51594"/>
                    </a:cubicBezTo>
                    <a:cubicBezTo>
                      <a:pt x="604973" y="55729"/>
                      <a:pt x="593042" y="63286"/>
                      <a:pt x="580104" y="68262"/>
                    </a:cubicBezTo>
                    <a:cubicBezTo>
                      <a:pt x="551748" y="79168"/>
                      <a:pt x="522084" y="86752"/>
                      <a:pt x="494379" y="99219"/>
                    </a:cubicBezTo>
                    <a:cubicBezTo>
                      <a:pt x="380689" y="150379"/>
                      <a:pt x="527851" y="83378"/>
                      <a:pt x="370554" y="158750"/>
                    </a:cubicBezTo>
                    <a:cubicBezTo>
                      <a:pt x="274859" y="204604"/>
                      <a:pt x="385074" y="135576"/>
                      <a:pt x="203867" y="256381"/>
                    </a:cubicBezTo>
                    <a:cubicBezTo>
                      <a:pt x="186114" y="268216"/>
                      <a:pt x="172367" y="276618"/>
                      <a:pt x="156242" y="289719"/>
                    </a:cubicBezTo>
                    <a:cubicBezTo>
                      <a:pt x="133736" y="308005"/>
                      <a:pt x="112486" y="328934"/>
                      <a:pt x="94329" y="351631"/>
                    </a:cubicBezTo>
                    <a:cubicBezTo>
                      <a:pt x="81118" y="368144"/>
                      <a:pt x="60717" y="397518"/>
                      <a:pt x="53848" y="413544"/>
                    </a:cubicBezTo>
                    <a:cubicBezTo>
                      <a:pt x="51467" y="419100"/>
                      <a:pt x="49407" y="424805"/>
                      <a:pt x="46704" y="430212"/>
                    </a:cubicBezTo>
                    <a:cubicBezTo>
                      <a:pt x="20294" y="483032"/>
                      <a:pt x="34487" y="447709"/>
                      <a:pt x="20510" y="484981"/>
                    </a:cubicBezTo>
                    <a:cubicBezTo>
                      <a:pt x="19716" y="492125"/>
                      <a:pt x="20104" y="499501"/>
                      <a:pt x="18129" y="506412"/>
                    </a:cubicBezTo>
                    <a:cubicBezTo>
                      <a:pt x="16857" y="510862"/>
                      <a:pt x="12765" y="514046"/>
                      <a:pt x="10985" y="518319"/>
                    </a:cubicBezTo>
                    <a:cubicBezTo>
                      <a:pt x="8763" y="523653"/>
                      <a:pt x="7810" y="529431"/>
                      <a:pt x="6223" y="534987"/>
                    </a:cubicBezTo>
                    <a:cubicBezTo>
                      <a:pt x="839" y="578066"/>
                      <a:pt x="0" y="575693"/>
                      <a:pt x="8604" y="644525"/>
                    </a:cubicBezTo>
                    <a:cubicBezTo>
                      <a:pt x="9664" y="653008"/>
                      <a:pt x="14306" y="660691"/>
                      <a:pt x="18129" y="668337"/>
                    </a:cubicBezTo>
                    <a:cubicBezTo>
                      <a:pt x="29160" y="690399"/>
                      <a:pt x="22634" y="682367"/>
                      <a:pt x="34798" y="694531"/>
                    </a:cubicBezTo>
                    <a:cubicBezTo>
                      <a:pt x="43576" y="712088"/>
                      <a:pt x="37050" y="701546"/>
                      <a:pt x="58610" y="723106"/>
                    </a:cubicBezTo>
                    <a:cubicBezTo>
                      <a:pt x="76249" y="740745"/>
                      <a:pt x="51917" y="716844"/>
                      <a:pt x="80042" y="742156"/>
                    </a:cubicBezTo>
                    <a:cubicBezTo>
                      <a:pt x="83380" y="745160"/>
                      <a:pt x="85614" y="749552"/>
                      <a:pt x="89567" y="751681"/>
                    </a:cubicBezTo>
                    <a:cubicBezTo>
                      <a:pt x="96197" y="755251"/>
                      <a:pt x="104035" y="755958"/>
                      <a:pt x="110998" y="758825"/>
                    </a:cubicBezTo>
                    <a:cubicBezTo>
                      <a:pt x="117563" y="761528"/>
                      <a:pt x="123410" y="765832"/>
                      <a:pt x="130048" y="768350"/>
                    </a:cubicBezTo>
                    <a:cubicBezTo>
                      <a:pt x="149643" y="775783"/>
                      <a:pt x="183189" y="786628"/>
                      <a:pt x="206248" y="792162"/>
                    </a:cubicBezTo>
                    <a:cubicBezTo>
                      <a:pt x="217299" y="794814"/>
                      <a:pt x="228355" y="797559"/>
                      <a:pt x="239585" y="799306"/>
                    </a:cubicBezTo>
                    <a:cubicBezTo>
                      <a:pt x="264100" y="803120"/>
                      <a:pt x="289144" y="803632"/>
                      <a:pt x="313404" y="808831"/>
                    </a:cubicBezTo>
                    <a:cubicBezTo>
                      <a:pt x="324517" y="811212"/>
                      <a:pt x="335567" y="813906"/>
                      <a:pt x="346742" y="815975"/>
                    </a:cubicBezTo>
                    <a:cubicBezTo>
                      <a:pt x="358497" y="818152"/>
                      <a:pt x="403101" y="824433"/>
                      <a:pt x="413417" y="825500"/>
                    </a:cubicBezTo>
                    <a:cubicBezTo>
                      <a:pt x="424498" y="826646"/>
                      <a:pt x="435681" y="826651"/>
                      <a:pt x="446754" y="827881"/>
                    </a:cubicBezTo>
                    <a:cubicBezTo>
                      <a:pt x="471413" y="830621"/>
                      <a:pt x="495908" y="834725"/>
                      <a:pt x="520573" y="837406"/>
                    </a:cubicBezTo>
                    <a:cubicBezTo>
                      <a:pt x="618199" y="848017"/>
                      <a:pt x="491748" y="830392"/>
                      <a:pt x="594392" y="844550"/>
                    </a:cubicBezTo>
                    <a:cubicBezTo>
                      <a:pt x="633388" y="849929"/>
                      <a:pt x="620640" y="849646"/>
                      <a:pt x="663448" y="854075"/>
                    </a:cubicBezTo>
                    <a:cubicBezTo>
                      <a:pt x="673742" y="855140"/>
                      <a:pt x="684085" y="855662"/>
                      <a:pt x="694404" y="856456"/>
                    </a:cubicBezTo>
                    <a:cubicBezTo>
                      <a:pt x="703135" y="858044"/>
                      <a:pt x="711727" y="860958"/>
                      <a:pt x="720598" y="861219"/>
                    </a:cubicBezTo>
                    <a:cubicBezTo>
                      <a:pt x="745632" y="861955"/>
                      <a:pt x="775636" y="858813"/>
                      <a:pt x="801560" y="856456"/>
                    </a:cubicBezTo>
                    <a:cubicBezTo>
                      <a:pt x="888578" y="824813"/>
                      <a:pt x="762394" y="871153"/>
                      <a:pt x="856329" y="835025"/>
                    </a:cubicBezTo>
                    <a:cubicBezTo>
                      <a:pt x="867343" y="830789"/>
                      <a:pt x="878711" y="827502"/>
                      <a:pt x="889667" y="823119"/>
                    </a:cubicBezTo>
                    <a:cubicBezTo>
                      <a:pt x="898572" y="819557"/>
                      <a:pt x="906898" y="814626"/>
                      <a:pt x="915860" y="811212"/>
                    </a:cubicBezTo>
                    <a:cubicBezTo>
                      <a:pt x="960027" y="794386"/>
                      <a:pt x="919567" y="815414"/>
                      <a:pt x="963485" y="792162"/>
                    </a:cubicBezTo>
                    <a:cubicBezTo>
                      <a:pt x="1001787" y="771884"/>
                      <a:pt x="960352" y="789757"/>
                      <a:pt x="1027779" y="749300"/>
                    </a:cubicBezTo>
                    <a:cubicBezTo>
                      <a:pt x="1035717" y="744537"/>
                      <a:pt x="1043890" y="740147"/>
                      <a:pt x="1051592" y="735012"/>
                    </a:cubicBezTo>
                    <a:cubicBezTo>
                      <a:pt x="1066697" y="724942"/>
                      <a:pt x="1077621" y="715470"/>
                      <a:pt x="1089692" y="701675"/>
                    </a:cubicBezTo>
                    <a:cubicBezTo>
                      <a:pt x="1094919" y="695701"/>
                      <a:pt x="1099840" y="689398"/>
                      <a:pt x="1103979" y="682625"/>
                    </a:cubicBezTo>
                    <a:cubicBezTo>
                      <a:pt x="1108606" y="675052"/>
                      <a:pt x="1111916" y="666750"/>
                      <a:pt x="1115885" y="658812"/>
                    </a:cubicBezTo>
                    <a:cubicBezTo>
                      <a:pt x="1116679" y="651668"/>
                      <a:pt x="1116602" y="644373"/>
                      <a:pt x="1118267" y="637381"/>
                    </a:cubicBezTo>
                    <a:cubicBezTo>
                      <a:pt x="1120593" y="627614"/>
                      <a:pt x="1125823" y="618651"/>
                      <a:pt x="1127792" y="608806"/>
                    </a:cubicBezTo>
                    <a:cubicBezTo>
                      <a:pt x="1129822" y="598658"/>
                      <a:pt x="1128889" y="588119"/>
                      <a:pt x="1130173" y="577850"/>
                    </a:cubicBezTo>
                    <a:cubicBezTo>
                      <a:pt x="1135600" y="534426"/>
                      <a:pt x="1132237" y="568033"/>
                      <a:pt x="1142079" y="532606"/>
                    </a:cubicBezTo>
                    <a:cubicBezTo>
                      <a:pt x="1154812" y="486770"/>
                      <a:pt x="1140070" y="525727"/>
                      <a:pt x="1151604" y="496887"/>
                    </a:cubicBezTo>
                    <a:cubicBezTo>
                      <a:pt x="1150810" y="464343"/>
                      <a:pt x="1151819" y="431706"/>
                      <a:pt x="1149223" y="399256"/>
                    </a:cubicBezTo>
                    <a:cubicBezTo>
                      <a:pt x="1148623" y="391750"/>
                      <a:pt x="1144347" y="385006"/>
                      <a:pt x="1142079" y="377825"/>
                    </a:cubicBezTo>
                    <a:cubicBezTo>
                      <a:pt x="1127928" y="333016"/>
                      <a:pt x="1142498" y="367248"/>
                      <a:pt x="1106360" y="304006"/>
                    </a:cubicBezTo>
                    <a:lnTo>
                      <a:pt x="1106360" y="304006"/>
                    </a:lnTo>
                    <a:cubicBezTo>
                      <a:pt x="1094533" y="274438"/>
                      <a:pt x="1102308" y="286762"/>
                      <a:pt x="1084929" y="265906"/>
                    </a:cubicBezTo>
                    <a:cubicBezTo>
                      <a:pt x="1081544" y="257442"/>
                      <a:pt x="1077900" y="247376"/>
                      <a:pt x="1073023" y="239712"/>
                    </a:cubicBezTo>
                    <a:cubicBezTo>
                      <a:pt x="1070294" y="235424"/>
                      <a:pt x="1066673" y="231775"/>
                      <a:pt x="1063498" y="227806"/>
                    </a:cubicBezTo>
                    <a:cubicBezTo>
                      <a:pt x="1047044" y="183930"/>
                      <a:pt x="1067223" y="229748"/>
                      <a:pt x="1044448" y="196850"/>
                    </a:cubicBezTo>
                    <a:cubicBezTo>
                      <a:pt x="1040407" y="191013"/>
                      <a:pt x="1038289" y="184051"/>
                      <a:pt x="1034923" y="177800"/>
                    </a:cubicBezTo>
                    <a:cubicBezTo>
                      <a:pt x="1032729" y="173725"/>
                      <a:pt x="1029995" y="169957"/>
                      <a:pt x="1027779" y="165894"/>
                    </a:cubicBezTo>
                    <a:cubicBezTo>
                      <a:pt x="1015139" y="142721"/>
                      <a:pt x="1025855" y="159436"/>
                      <a:pt x="1015873" y="144462"/>
                    </a:cubicBezTo>
                    <a:cubicBezTo>
                      <a:pt x="1010416" y="122636"/>
                      <a:pt x="1014741" y="130858"/>
                      <a:pt x="1006348" y="118269"/>
                    </a:cubicBezTo>
                    <a:cubicBezTo>
                      <a:pt x="1003310" y="106119"/>
                      <a:pt x="1001210" y="93378"/>
                      <a:pt x="994442" y="82550"/>
                    </a:cubicBezTo>
                    <a:cubicBezTo>
                      <a:pt x="992339" y="79184"/>
                      <a:pt x="989953" y="75975"/>
                      <a:pt x="987298" y="73025"/>
                    </a:cubicBezTo>
                    <a:cubicBezTo>
                      <a:pt x="982792" y="68019"/>
                      <a:pt x="978614" y="62473"/>
                      <a:pt x="973010" y="58737"/>
                    </a:cubicBezTo>
                    <a:cubicBezTo>
                      <a:pt x="962851" y="51964"/>
                      <a:pt x="959451" y="48843"/>
                      <a:pt x="949198" y="44450"/>
                    </a:cubicBezTo>
                    <a:cubicBezTo>
                      <a:pt x="946891" y="43461"/>
                      <a:pt x="944435" y="42863"/>
                      <a:pt x="942054" y="42069"/>
                    </a:cubicBezTo>
                    <a:cubicBezTo>
                      <a:pt x="927204" y="32168"/>
                      <a:pt x="943956" y="41925"/>
                      <a:pt x="920623" y="34925"/>
                    </a:cubicBezTo>
                    <a:cubicBezTo>
                      <a:pt x="917223" y="33905"/>
                      <a:pt x="914523" y="31096"/>
                      <a:pt x="911098" y="30162"/>
                    </a:cubicBezTo>
                    <a:cubicBezTo>
                      <a:pt x="898705" y="26782"/>
                      <a:pt x="853017" y="25481"/>
                      <a:pt x="851567" y="25400"/>
                    </a:cubicBezTo>
                    <a:cubicBezTo>
                      <a:pt x="839961" y="7992"/>
                      <a:pt x="855409" y="28602"/>
                      <a:pt x="837279" y="13494"/>
                    </a:cubicBezTo>
                    <a:cubicBezTo>
                      <a:pt x="835080" y="11662"/>
                      <a:pt x="834305" y="8585"/>
                      <a:pt x="832517" y="6350"/>
                    </a:cubicBezTo>
                    <a:cubicBezTo>
                      <a:pt x="831114" y="4597"/>
                      <a:pt x="857123" y="0"/>
                      <a:pt x="827754" y="6350"/>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8" name="Freihandform 657"/>
              <p:cNvSpPr/>
              <p:nvPr/>
            </p:nvSpPr>
            <p:spPr bwMode="auto">
              <a:xfrm>
                <a:off x="6869262" y="2220913"/>
                <a:ext cx="1281112" cy="1790700"/>
              </a:xfrm>
              <a:custGeom>
                <a:avLst/>
                <a:gdLst>
                  <a:gd name="connsiteX0" fmla="*/ 325178 w 1875311"/>
                  <a:gd name="connsiteY0" fmla="*/ 429241 h 2588241"/>
                  <a:gd name="connsiteX1" fmla="*/ 356928 w 1875311"/>
                  <a:gd name="connsiteY1" fmla="*/ 448291 h 2588241"/>
                  <a:gd name="connsiteX2" fmla="*/ 369628 w 1875311"/>
                  <a:gd name="connsiteY2" fmla="*/ 486391 h 2588241"/>
                  <a:gd name="connsiteX3" fmla="*/ 388678 w 1875311"/>
                  <a:gd name="connsiteY3" fmla="*/ 499091 h 2588241"/>
                  <a:gd name="connsiteX4" fmla="*/ 407728 w 1875311"/>
                  <a:gd name="connsiteY4" fmla="*/ 505441 h 2588241"/>
                  <a:gd name="connsiteX5" fmla="*/ 490278 w 1875311"/>
                  <a:gd name="connsiteY5" fmla="*/ 518141 h 2588241"/>
                  <a:gd name="connsiteX6" fmla="*/ 553778 w 1875311"/>
                  <a:gd name="connsiteY6" fmla="*/ 568941 h 2588241"/>
                  <a:gd name="connsiteX7" fmla="*/ 572828 w 1875311"/>
                  <a:gd name="connsiteY7" fmla="*/ 587991 h 2588241"/>
                  <a:gd name="connsiteX8" fmla="*/ 591878 w 1875311"/>
                  <a:gd name="connsiteY8" fmla="*/ 613391 h 2588241"/>
                  <a:gd name="connsiteX9" fmla="*/ 610928 w 1875311"/>
                  <a:gd name="connsiteY9" fmla="*/ 626091 h 2588241"/>
                  <a:gd name="connsiteX10" fmla="*/ 636328 w 1875311"/>
                  <a:gd name="connsiteY10" fmla="*/ 645141 h 2588241"/>
                  <a:gd name="connsiteX11" fmla="*/ 661728 w 1875311"/>
                  <a:gd name="connsiteY11" fmla="*/ 689591 h 2588241"/>
                  <a:gd name="connsiteX12" fmla="*/ 668078 w 1875311"/>
                  <a:gd name="connsiteY12" fmla="*/ 714991 h 2588241"/>
                  <a:gd name="connsiteX13" fmla="*/ 680778 w 1875311"/>
                  <a:gd name="connsiteY13" fmla="*/ 734041 h 2588241"/>
                  <a:gd name="connsiteX14" fmla="*/ 693478 w 1875311"/>
                  <a:gd name="connsiteY14" fmla="*/ 772141 h 2588241"/>
                  <a:gd name="connsiteX15" fmla="*/ 712528 w 1875311"/>
                  <a:gd name="connsiteY15" fmla="*/ 816591 h 2588241"/>
                  <a:gd name="connsiteX16" fmla="*/ 731578 w 1875311"/>
                  <a:gd name="connsiteY16" fmla="*/ 892791 h 2588241"/>
                  <a:gd name="connsiteX17" fmla="*/ 750628 w 1875311"/>
                  <a:gd name="connsiteY17" fmla="*/ 949941 h 2588241"/>
                  <a:gd name="connsiteX18" fmla="*/ 763328 w 1875311"/>
                  <a:gd name="connsiteY18" fmla="*/ 1026141 h 2588241"/>
                  <a:gd name="connsiteX19" fmla="*/ 776028 w 1875311"/>
                  <a:gd name="connsiteY19" fmla="*/ 1089641 h 2588241"/>
                  <a:gd name="connsiteX20" fmla="*/ 782378 w 1875311"/>
                  <a:gd name="connsiteY20" fmla="*/ 1216641 h 2588241"/>
                  <a:gd name="connsiteX21" fmla="*/ 788728 w 1875311"/>
                  <a:gd name="connsiteY21" fmla="*/ 1280141 h 2588241"/>
                  <a:gd name="connsiteX22" fmla="*/ 782378 w 1875311"/>
                  <a:gd name="connsiteY22" fmla="*/ 1369041 h 2588241"/>
                  <a:gd name="connsiteX23" fmla="*/ 744278 w 1875311"/>
                  <a:gd name="connsiteY23" fmla="*/ 1375391 h 2588241"/>
                  <a:gd name="connsiteX24" fmla="*/ 680778 w 1875311"/>
                  <a:gd name="connsiteY24" fmla="*/ 1394441 h 2588241"/>
                  <a:gd name="connsiteX25" fmla="*/ 649028 w 1875311"/>
                  <a:gd name="connsiteY25" fmla="*/ 1400791 h 2588241"/>
                  <a:gd name="connsiteX26" fmla="*/ 617278 w 1875311"/>
                  <a:gd name="connsiteY26" fmla="*/ 1426191 h 2588241"/>
                  <a:gd name="connsiteX27" fmla="*/ 598228 w 1875311"/>
                  <a:gd name="connsiteY27" fmla="*/ 1432541 h 2588241"/>
                  <a:gd name="connsiteX28" fmla="*/ 547428 w 1875311"/>
                  <a:gd name="connsiteY28" fmla="*/ 1457941 h 2588241"/>
                  <a:gd name="connsiteX29" fmla="*/ 522028 w 1875311"/>
                  <a:gd name="connsiteY29" fmla="*/ 1470641 h 2588241"/>
                  <a:gd name="connsiteX30" fmla="*/ 502978 w 1875311"/>
                  <a:gd name="connsiteY30" fmla="*/ 1483341 h 2588241"/>
                  <a:gd name="connsiteX31" fmla="*/ 458528 w 1875311"/>
                  <a:gd name="connsiteY31" fmla="*/ 1527791 h 2588241"/>
                  <a:gd name="connsiteX32" fmla="*/ 420428 w 1875311"/>
                  <a:gd name="connsiteY32" fmla="*/ 1546841 h 2588241"/>
                  <a:gd name="connsiteX33" fmla="*/ 401378 w 1875311"/>
                  <a:gd name="connsiteY33" fmla="*/ 1553191 h 2588241"/>
                  <a:gd name="connsiteX34" fmla="*/ 350578 w 1875311"/>
                  <a:gd name="connsiteY34" fmla="*/ 1578591 h 2588241"/>
                  <a:gd name="connsiteX35" fmla="*/ 287078 w 1875311"/>
                  <a:gd name="connsiteY35" fmla="*/ 1591291 h 2588241"/>
                  <a:gd name="connsiteX36" fmla="*/ 268028 w 1875311"/>
                  <a:gd name="connsiteY36" fmla="*/ 1597641 h 2588241"/>
                  <a:gd name="connsiteX37" fmla="*/ 128328 w 1875311"/>
                  <a:gd name="connsiteY37" fmla="*/ 1610341 h 2588241"/>
                  <a:gd name="connsiteX38" fmla="*/ 109278 w 1875311"/>
                  <a:gd name="connsiteY38" fmla="*/ 1616691 h 2588241"/>
                  <a:gd name="connsiteX39" fmla="*/ 71178 w 1875311"/>
                  <a:gd name="connsiteY39" fmla="*/ 1642091 h 2588241"/>
                  <a:gd name="connsiteX40" fmla="*/ 52128 w 1875311"/>
                  <a:gd name="connsiteY40" fmla="*/ 1648441 h 2588241"/>
                  <a:gd name="connsiteX41" fmla="*/ 7678 w 1875311"/>
                  <a:gd name="connsiteY41" fmla="*/ 1769091 h 2588241"/>
                  <a:gd name="connsiteX42" fmla="*/ 20378 w 1875311"/>
                  <a:gd name="connsiteY42" fmla="*/ 1908791 h 2588241"/>
                  <a:gd name="connsiteX43" fmla="*/ 33078 w 1875311"/>
                  <a:gd name="connsiteY43" fmla="*/ 1991341 h 2588241"/>
                  <a:gd name="connsiteX44" fmla="*/ 45778 w 1875311"/>
                  <a:gd name="connsiteY44" fmla="*/ 2105641 h 2588241"/>
                  <a:gd name="connsiteX45" fmla="*/ 58478 w 1875311"/>
                  <a:gd name="connsiteY45" fmla="*/ 2137391 h 2588241"/>
                  <a:gd name="connsiteX46" fmla="*/ 71178 w 1875311"/>
                  <a:gd name="connsiteY46" fmla="*/ 2213591 h 2588241"/>
                  <a:gd name="connsiteX47" fmla="*/ 83878 w 1875311"/>
                  <a:gd name="connsiteY47" fmla="*/ 2251691 h 2588241"/>
                  <a:gd name="connsiteX48" fmla="*/ 115628 w 1875311"/>
                  <a:gd name="connsiteY48" fmla="*/ 2321541 h 2588241"/>
                  <a:gd name="connsiteX49" fmla="*/ 134678 w 1875311"/>
                  <a:gd name="connsiteY49" fmla="*/ 2365991 h 2588241"/>
                  <a:gd name="connsiteX50" fmla="*/ 141028 w 1875311"/>
                  <a:gd name="connsiteY50" fmla="*/ 2385041 h 2588241"/>
                  <a:gd name="connsiteX51" fmla="*/ 172778 w 1875311"/>
                  <a:gd name="connsiteY51" fmla="*/ 2423141 h 2588241"/>
                  <a:gd name="connsiteX52" fmla="*/ 210878 w 1875311"/>
                  <a:gd name="connsiteY52" fmla="*/ 2442191 h 2588241"/>
                  <a:gd name="connsiteX53" fmla="*/ 236278 w 1875311"/>
                  <a:gd name="connsiteY53" fmla="*/ 2454891 h 2588241"/>
                  <a:gd name="connsiteX54" fmla="*/ 299778 w 1875311"/>
                  <a:gd name="connsiteY54" fmla="*/ 2467591 h 2588241"/>
                  <a:gd name="connsiteX55" fmla="*/ 318828 w 1875311"/>
                  <a:gd name="connsiteY55" fmla="*/ 2473941 h 2588241"/>
                  <a:gd name="connsiteX56" fmla="*/ 350578 w 1875311"/>
                  <a:gd name="connsiteY56" fmla="*/ 2486641 h 2588241"/>
                  <a:gd name="connsiteX57" fmla="*/ 496628 w 1875311"/>
                  <a:gd name="connsiteY57" fmla="*/ 2499341 h 2588241"/>
                  <a:gd name="connsiteX58" fmla="*/ 566478 w 1875311"/>
                  <a:gd name="connsiteY58" fmla="*/ 2512041 h 2588241"/>
                  <a:gd name="connsiteX59" fmla="*/ 706178 w 1875311"/>
                  <a:gd name="connsiteY59" fmla="*/ 2524741 h 2588241"/>
                  <a:gd name="connsiteX60" fmla="*/ 801428 w 1875311"/>
                  <a:gd name="connsiteY60" fmla="*/ 2543791 h 2588241"/>
                  <a:gd name="connsiteX61" fmla="*/ 915728 w 1875311"/>
                  <a:gd name="connsiteY61" fmla="*/ 2556491 h 2588241"/>
                  <a:gd name="connsiteX62" fmla="*/ 972878 w 1875311"/>
                  <a:gd name="connsiteY62" fmla="*/ 2562841 h 2588241"/>
                  <a:gd name="connsiteX63" fmla="*/ 1036378 w 1875311"/>
                  <a:gd name="connsiteY63" fmla="*/ 2575541 h 2588241"/>
                  <a:gd name="connsiteX64" fmla="*/ 1195128 w 1875311"/>
                  <a:gd name="connsiteY64" fmla="*/ 2588241 h 2588241"/>
                  <a:gd name="connsiteX65" fmla="*/ 1436428 w 1875311"/>
                  <a:gd name="connsiteY65" fmla="*/ 2581891 h 2588241"/>
                  <a:gd name="connsiteX66" fmla="*/ 1461828 w 1875311"/>
                  <a:gd name="connsiteY66" fmla="*/ 2569191 h 2588241"/>
                  <a:gd name="connsiteX67" fmla="*/ 1493578 w 1875311"/>
                  <a:gd name="connsiteY67" fmla="*/ 2562841 h 2588241"/>
                  <a:gd name="connsiteX68" fmla="*/ 1563428 w 1875311"/>
                  <a:gd name="connsiteY68" fmla="*/ 2550141 h 2588241"/>
                  <a:gd name="connsiteX69" fmla="*/ 1582478 w 1875311"/>
                  <a:gd name="connsiteY69" fmla="*/ 2543791 h 2588241"/>
                  <a:gd name="connsiteX70" fmla="*/ 1645978 w 1875311"/>
                  <a:gd name="connsiteY70" fmla="*/ 2512041 h 2588241"/>
                  <a:gd name="connsiteX71" fmla="*/ 1684078 w 1875311"/>
                  <a:gd name="connsiteY71" fmla="*/ 2480291 h 2588241"/>
                  <a:gd name="connsiteX72" fmla="*/ 1722178 w 1875311"/>
                  <a:gd name="connsiteY72" fmla="*/ 2454891 h 2588241"/>
                  <a:gd name="connsiteX73" fmla="*/ 1747578 w 1875311"/>
                  <a:gd name="connsiteY73" fmla="*/ 2435841 h 2588241"/>
                  <a:gd name="connsiteX74" fmla="*/ 1766628 w 1875311"/>
                  <a:gd name="connsiteY74" fmla="*/ 2429491 h 2588241"/>
                  <a:gd name="connsiteX75" fmla="*/ 1779328 w 1875311"/>
                  <a:gd name="connsiteY75" fmla="*/ 2404091 h 2588241"/>
                  <a:gd name="connsiteX76" fmla="*/ 1792028 w 1875311"/>
                  <a:gd name="connsiteY76" fmla="*/ 2385041 h 2588241"/>
                  <a:gd name="connsiteX77" fmla="*/ 1804728 w 1875311"/>
                  <a:gd name="connsiteY77" fmla="*/ 2346941 h 2588241"/>
                  <a:gd name="connsiteX78" fmla="*/ 1823778 w 1875311"/>
                  <a:gd name="connsiteY78" fmla="*/ 2315191 h 2588241"/>
                  <a:gd name="connsiteX79" fmla="*/ 1842828 w 1875311"/>
                  <a:gd name="connsiteY79" fmla="*/ 2258041 h 2588241"/>
                  <a:gd name="connsiteX80" fmla="*/ 1855528 w 1875311"/>
                  <a:gd name="connsiteY80" fmla="*/ 2213591 h 2588241"/>
                  <a:gd name="connsiteX81" fmla="*/ 1868228 w 1875311"/>
                  <a:gd name="connsiteY81" fmla="*/ 2105641 h 2588241"/>
                  <a:gd name="connsiteX82" fmla="*/ 1874578 w 1875311"/>
                  <a:gd name="connsiteY82" fmla="*/ 2042141 h 2588241"/>
                  <a:gd name="connsiteX83" fmla="*/ 1861878 w 1875311"/>
                  <a:gd name="connsiteY83" fmla="*/ 1921491 h 2588241"/>
                  <a:gd name="connsiteX84" fmla="*/ 1849178 w 1875311"/>
                  <a:gd name="connsiteY84" fmla="*/ 1832591 h 2588241"/>
                  <a:gd name="connsiteX85" fmla="*/ 1836478 w 1875311"/>
                  <a:gd name="connsiteY85" fmla="*/ 1794491 h 2588241"/>
                  <a:gd name="connsiteX86" fmla="*/ 1804728 w 1875311"/>
                  <a:gd name="connsiteY86" fmla="*/ 1737341 h 2588241"/>
                  <a:gd name="connsiteX87" fmla="*/ 1798378 w 1875311"/>
                  <a:gd name="connsiteY87" fmla="*/ 1718291 h 2588241"/>
                  <a:gd name="connsiteX88" fmla="*/ 1792028 w 1875311"/>
                  <a:gd name="connsiteY88" fmla="*/ 1686541 h 2588241"/>
                  <a:gd name="connsiteX89" fmla="*/ 1785678 w 1875311"/>
                  <a:gd name="connsiteY89" fmla="*/ 1648441 h 2588241"/>
                  <a:gd name="connsiteX90" fmla="*/ 1772978 w 1875311"/>
                  <a:gd name="connsiteY90" fmla="*/ 1623041 h 2588241"/>
                  <a:gd name="connsiteX91" fmla="*/ 1766628 w 1875311"/>
                  <a:gd name="connsiteY91" fmla="*/ 1603991 h 2588241"/>
                  <a:gd name="connsiteX92" fmla="*/ 1753928 w 1875311"/>
                  <a:gd name="connsiteY92" fmla="*/ 1578591 h 2588241"/>
                  <a:gd name="connsiteX93" fmla="*/ 1741228 w 1875311"/>
                  <a:gd name="connsiteY93" fmla="*/ 1546841 h 2588241"/>
                  <a:gd name="connsiteX94" fmla="*/ 1715828 w 1875311"/>
                  <a:gd name="connsiteY94" fmla="*/ 1496041 h 2588241"/>
                  <a:gd name="connsiteX95" fmla="*/ 1709478 w 1875311"/>
                  <a:gd name="connsiteY95" fmla="*/ 1476991 h 2588241"/>
                  <a:gd name="connsiteX96" fmla="*/ 1677728 w 1875311"/>
                  <a:gd name="connsiteY96" fmla="*/ 1413491 h 2588241"/>
                  <a:gd name="connsiteX97" fmla="*/ 1652328 w 1875311"/>
                  <a:gd name="connsiteY97" fmla="*/ 1356341 h 2588241"/>
                  <a:gd name="connsiteX98" fmla="*/ 1633278 w 1875311"/>
                  <a:gd name="connsiteY98" fmla="*/ 1343641 h 2588241"/>
                  <a:gd name="connsiteX99" fmla="*/ 1588828 w 1875311"/>
                  <a:gd name="connsiteY99" fmla="*/ 1267441 h 2588241"/>
                  <a:gd name="connsiteX100" fmla="*/ 1569778 w 1875311"/>
                  <a:gd name="connsiteY100" fmla="*/ 1229341 h 2588241"/>
                  <a:gd name="connsiteX101" fmla="*/ 1550728 w 1875311"/>
                  <a:gd name="connsiteY101" fmla="*/ 1197591 h 2588241"/>
                  <a:gd name="connsiteX102" fmla="*/ 1538028 w 1875311"/>
                  <a:gd name="connsiteY102" fmla="*/ 1153141 h 2588241"/>
                  <a:gd name="connsiteX103" fmla="*/ 1531678 w 1875311"/>
                  <a:gd name="connsiteY103" fmla="*/ 1134091 h 2588241"/>
                  <a:gd name="connsiteX104" fmla="*/ 1512628 w 1875311"/>
                  <a:gd name="connsiteY104" fmla="*/ 1108691 h 2588241"/>
                  <a:gd name="connsiteX105" fmla="*/ 1487228 w 1875311"/>
                  <a:gd name="connsiteY105" fmla="*/ 1026141 h 2588241"/>
                  <a:gd name="connsiteX106" fmla="*/ 1449128 w 1875311"/>
                  <a:gd name="connsiteY106" fmla="*/ 949941 h 2588241"/>
                  <a:gd name="connsiteX107" fmla="*/ 1411028 w 1875311"/>
                  <a:gd name="connsiteY107" fmla="*/ 886441 h 2588241"/>
                  <a:gd name="connsiteX108" fmla="*/ 1404678 w 1875311"/>
                  <a:gd name="connsiteY108" fmla="*/ 861041 h 2588241"/>
                  <a:gd name="connsiteX109" fmla="*/ 1372928 w 1875311"/>
                  <a:gd name="connsiteY109" fmla="*/ 816591 h 2588241"/>
                  <a:gd name="connsiteX110" fmla="*/ 1366578 w 1875311"/>
                  <a:gd name="connsiteY110" fmla="*/ 784841 h 2588241"/>
                  <a:gd name="connsiteX111" fmla="*/ 1360228 w 1875311"/>
                  <a:gd name="connsiteY111" fmla="*/ 765791 h 2588241"/>
                  <a:gd name="connsiteX112" fmla="*/ 1353878 w 1875311"/>
                  <a:gd name="connsiteY112" fmla="*/ 727691 h 2588241"/>
                  <a:gd name="connsiteX113" fmla="*/ 1341178 w 1875311"/>
                  <a:gd name="connsiteY113" fmla="*/ 702291 h 2588241"/>
                  <a:gd name="connsiteX114" fmla="*/ 1322128 w 1875311"/>
                  <a:gd name="connsiteY114" fmla="*/ 632441 h 2588241"/>
                  <a:gd name="connsiteX115" fmla="*/ 1328478 w 1875311"/>
                  <a:gd name="connsiteY115" fmla="*/ 486391 h 2588241"/>
                  <a:gd name="connsiteX116" fmla="*/ 1334828 w 1875311"/>
                  <a:gd name="connsiteY116" fmla="*/ 467341 h 2588241"/>
                  <a:gd name="connsiteX117" fmla="*/ 1341178 w 1875311"/>
                  <a:gd name="connsiteY117" fmla="*/ 391141 h 2588241"/>
                  <a:gd name="connsiteX118" fmla="*/ 1334828 w 1875311"/>
                  <a:gd name="connsiteY118" fmla="*/ 232391 h 2588241"/>
                  <a:gd name="connsiteX119" fmla="*/ 1322128 w 1875311"/>
                  <a:gd name="connsiteY119" fmla="*/ 200641 h 2588241"/>
                  <a:gd name="connsiteX120" fmla="*/ 1309428 w 1875311"/>
                  <a:gd name="connsiteY120" fmla="*/ 156191 h 2588241"/>
                  <a:gd name="connsiteX121" fmla="*/ 1296728 w 1875311"/>
                  <a:gd name="connsiteY121" fmla="*/ 130791 h 2588241"/>
                  <a:gd name="connsiteX122" fmla="*/ 1277678 w 1875311"/>
                  <a:gd name="connsiteY122" fmla="*/ 67291 h 2588241"/>
                  <a:gd name="connsiteX123" fmla="*/ 1252278 w 1875311"/>
                  <a:gd name="connsiteY123" fmla="*/ 29191 h 2588241"/>
                  <a:gd name="connsiteX124" fmla="*/ 1220528 w 1875311"/>
                  <a:gd name="connsiteY124" fmla="*/ 3791 h 2588241"/>
                  <a:gd name="connsiteX125" fmla="*/ 979228 w 1875311"/>
                  <a:gd name="connsiteY125" fmla="*/ 22841 h 2588241"/>
                  <a:gd name="connsiteX126" fmla="*/ 934778 w 1875311"/>
                  <a:gd name="connsiteY126" fmla="*/ 35541 h 2588241"/>
                  <a:gd name="connsiteX127" fmla="*/ 909378 w 1875311"/>
                  <a:gd name="connsiteY127" fmla="*/ 48241 h 2588241"/>
                  <a:gd name="connsiteX128" fmla="*/ 890328 w 1875311"/>
                  <a:gd name="connsiteY128" fmla="*/ 54591 h 2588241"/>
                  <a:gd name="connsiteX129" fmla="*/ 864928 w 1875311"/>
                  <a:gd name="connsiteY129" fmla="*/ 67291 h 2588241"/>
                  <a:gd name="connsiteX130" fmla="*/ 839528 w 1875311"/>
                  <a:gd name="connsiteY130" fmla="*/ 73641 h 2588241"/>
                  <a:gd name="connsiteX131" fmla="*/ 756978 w 1875311"/>
                  <a:gd name="connsiteY131" fmla="*/ 105391 h 2588241"/>
                  <a:gd name="connsiteX132" fmla="*/ 737928 w 1875311"/>
                  <a:gd name="connsiteY132" fmla="*/ 118091 h 2588241"/>
                  <a:gd name="connsiteX133" fmla="*/ 699828 w 1875311"/>
                  <a:gd name="connsiteY133" fmla="*/ 130791 h 2588241"/>
                  <a:gd name="connsiteX134" fmla="*/ 680778 w 1875311"/>
                  <a:gd name="connsiteY134" fmla="*/ 137141 h 2588241"/>
                  <a:gd name="connsiteX135" fmla="*/ 655378 w 1875311"/>
                  <a:gd name="connsiteY135" fmla="*/ 149841 h 2588241"/>
                  <a:gd name="connsiteX136" fmla="*/ 636328 w 1875311"/>
                  <a:gd name="connsiteY136" fmla="*/ 162541 h 2588241"/>
                  <a:gd name="connsiteX137" fmla="*/ 617278 w 1875311"/>
                  <a:gd name="connsiteY137" fmla="*/ 168891 h 2588241"/>
                  <a:gd name="connsiteX138" fmla="*/ 591878 w 1875311"/>
                  <a:gd name="connsiteY138" fmla="*/ 181591 h 2588241"/>
                  <a:gd name="connsiteX139" fmla="*/ 560128 w 1875311"/>
                  <a:gd name="connsiteY139" fmla="*/ 200641 h 2588241"/>
                  <a:gd name="connsiteX140" fmla="*/ 502978 w 1875311"/>
                  <a:gd name="connsiteY140" fmla="*/ 251441 h 2588241"/>
                  <a:gd name="connsiteX141" fmla="*/ 477578 w 1875311"/>
                  <a:gd name="connsiteY141" fmla="*/ 276841 h 2588241"/>
                  <a:gd name="connsiteX142" fmla="*/ 464878 w 1875311"/>
                  <a:gd name="connsiteY142" fmla="*/ 302241 h 2588241"/>
                  <a:gd name="connsiteX143" fmla="*/ 445828 w 1875311"/>
                  <a:gd name="connsiteY143" fmla="*/ 321291 h 2588241"/>
                  <a:gd name="connsiteX144" fmla="*/ 420428 w 1875311"/>
                  <a:gd name="connsiteY144" fmla="*/ 359391 h 2588241"/>
                  <a:gd name="connsiteX145" fmla="*/ 369628 w 1875311"/>
                  <a:gd name="connsiteY145" fmla="*/ 416541 h 2588241"/>
                  <a:gd name="connsiteX146" fmla="*/ 350578 w 1875311"/>
                  <a:gd name="connsiteY146" fmla="*/ 422891 h 2588241"/>
                  <a:gd name="connsiteX147" fmla="*/ 325178 w 1875311"/>
                  <a:gd name="connsiteY147" fmla="*/ 429241 h 258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875311" h="2588241">
                    <a:moveTo>
                      <a:pt x="325178" y="429241"/>
                    </a:moveTo>
                    <a:cubicBezTo>
                      <a:pt x="335761" y="435591"/>
                      <a:pt x="349351" y="438549"/>
                      <a:pt x="356928" y="448291"/>
                    </a:cubicBezTo>
                    <a:cubicBezTo>
                      <a:pt x="365147" y="458858"/>
                      <a:pt x="358489" y="478965"/>
                      <a:pt x="369628" y="486391"/>
                    </a:cubicBezTo>
                    <a:cubicBezTo>
                      <a:pt x="375978" y="490624"/>
                      <a:pt x="381852" y="495678"/>
                      <a:pt x="388678" y="499091"/>
                    </a:cubicBezTo>
                    <a:cubicBezTo>
                      <a:pt x="394665" y="502084"/>
                      <a:pt x="401292" y="503602"/>
                      <a:pt x="407728" y="505441"/>
                    </a:cubicBezTo>
                    <a:cubicBezTo>
                      <a:pt x="442724" y="515440"/>
                      <a:pt x="444218" y="513023"/>
                      <a:pt x="490278" y="518141"/>
                    </a:cubicBezTo>
                    <a:cubicBezTo>
                      <a:pt x="531742" y="538873"/>
                      <a:pt x="508985" y="524148"/>
                      <a:pt x="553778" y="568941"/>
                    </a:cubicBezTo>
                    <a:cubicBezTo>
                      <a:pt x="560128" y="575291"/>
                      <a:pt x="567440" y="580807"/>
                      <a:pt x="572828" y="587991"/>
                    </a:cubicBezTo>
                    <a:cubicBezTo>
                      <a:pt x="579178" y="596458"/>
                      <a:pt x="584394" y="605907"/>
                      <a:pt x="591878" y="613391"/>
                    </a:cubicBezTo>
                    <a:cubicBezTo>
                      <a:pt x="597274" y="618787"/>
                      <a:pt x="604718" y="621655"/>
                      <a:pt x="610928" y="626091"/>
                    </a:cubicBezTo>
                    <a:cubicBezTo>
                      <a:pt x="619540" y="632242"/>
                      <a:pt x="627861" y="638791"/>
                      <a:pt x="636328" y="645141"/>
                    </a:cubicBezTo>
                    <a:cubicBezTo>
                      <a:pt x="655750" y="703408"/>
                      <a:pt x="623285" y="612704"/>
                      <a:pt x="661728" y="689591"/>
                    </a:cubicBezTo>
                    <a:cubicBezTo>
                      <a:pt x="665631" y="697397"/>
                      <a:pt x="664640" y="706969"/>
                      <a:pt x="668078" y="714991"/>
                    </a:cubicBezTo>
                    <a:cubicBezTo>
                      <a:pt x="671084" y="722006"/>
                      <a:pt x="677678" y="727067"/>
                      <a:pt x="680778" y="734041"/>
                    </a:cubicBezTo>
                    <a:cubicBezTo>
                      <a:pt x="686215" y="746274"/>
                      <a:pt x="688205" y="759836"/>
                      <a:pt x="693478" y="772141"/>
                    </a:cubicBezTo>
                    <a:cubicBezTo>
                      <a:pt x="699828" y="786958"/>
                      <a:pt x="707106" y="801410"/>
                      <a:pt x="712528" y="816591"/>
                    </a:cubicBezTo>
                    <a:cubicBezTo>
                      <a:pt x="725678" y="853412"/>
                      <a:pt x="723967" y="858543"/>
                      <a:pt x="731578" y="892791"/>
                    </a:cubicBezTo>
                    <a:cubicBezTo>
                      <a:pt x="745504" y="955460"/>
                      <a:pt x="728402" y="875855"/>
                      <a:pt x="750628" y="949941"/>
                    </a:cubicBezTo>
                    <a:cubicBezTo>
                      <a:pt x="756526" y="969603"/>
                      <a:pt x="760148" y="1008123"/>
                      <a:pt x="763328" y="1026141"/>
                    </a:cubicBezTo>
                    <a:cubicBezTo>
                      <a:pt x="767079" y="1047398"/>
                      <a:pt x="771795" y="1068474"/>
                      <a:pt x="776028" y="1089641"/>
                    </a:cubicBezTo>
                    <a:cubicBezTo>
                      <a:pt x="778145" y="1131974"/>
                      <a:pt x="779559" y="1174349"/>
                      <a:pt x="782378" y="1216641"/>
                    </a:cubicBezTo>
                    <a:cubicBezTo>
                      <a:pt x="783793" y="1237866"/>
                      <a:pt x="788728" y="1258869"/>
                      <a:pt x="788728" y="1280141"/>
                    </a:cubicBezTo>
                    <a:cubicBezTo>
                      <a:pt x="788728" y="1309850"/>
                      <a:pt x="794941" y="1342119"/>
                      <a:pt x="782378" y="1369041"/>
                    </a:cubicBezTo>
                    <a:cubicBezTo>
                      <a:pt x="776933" y="1380708"/>
                      <a:pt x="756946" y="1373088"/>
                      <a:pt x="744278" y="1375391"/>
                    </a:cubicBezTo>
                    <a:cubicBezTo>
                      <a:pt x="674488" y="1388080"/>
                      <a:pt x="750919" y="1373399"/>
                      <a:pt x="680778" y="1394441"/>
                    </a:cubicBezTo>
                    <a:cubicBezTo>
                      <a:pt x="670440" y="1397542"/>
                      <a:pt x="659611" y="1398674"/>
                      <a:pt x="649028" y="1400791"/>
                    </a:cubicBezTo>
                    <a:cubicBezTo>
                      <a:pt x="638445" y="1409258"/>
                      <a:pt x="628771" y="1419008"/>
                      <a:pt x="617278" y="1426191"/>
                    </a:cubicBezTo>
                    <a:cubicBezTo>
                      <a:pt x="611602" y="1429739"/>
                      <a:pt x="604322" y="1429771"/>
                      <a:pt x="598228" y="1432541"/>
                    </a:cubicBezTo>
                    <a:cubicBezTo>
                      <a:pt x="580993" y="1440375"/>
                      <a:pt x="564361" y="1449474"/>
                      <a:pt x="547428" y="1457941"/>
                    </a:cubicBezTo>
                    <a:cubicBezTo>
                      <a:pt x="538961" y="1462174"/>
                      <a:pt x="529904" y="1465390"/>
                      <a:pt x="522028" y="1470641"/>
                    </a:cubicBezTo>
                    <a:cubicBezTo>
                      <a:pt x="515678" y="1474874"/>
                      <a:pt x="508651" y="1478236"/>
                      <a:pt x="502978" y="1483341"/>
                    </a:cubicBezTo>
                    <a:cubicBezTo>
                      <a:pt x="487403" y="1497358"/>
                      <a:pt x="478407" y="1521165"/>
                      <a:pt x="458528" y="1527791"/>
                    </a:cubicBezTo>
                    <a:cubicBezTo>
                      <a:pt x="410645" y="1543752"/>
                      <a:pt x="469667" y="1522222"/>
                      <a:pt x="420428" y="1546841"/>
                    </a:cubicBezTo>
                    <a:cubicBezTo>
                      <a:pt x="414441" y="1549834"/>
                      <a:pt x="407472" y="1550421"/>
                      <a:pt x="401378" y="1553191"/>
                    </a:cubicBezTo>
                    <a:cubicBezTo>
                      <a:pt x="384143" y="1561025"/>
                      <a:pt x="368539" y="1572604"/>
                      <a:pt x="350578" y="1578591"/>
                    </a:cubicBezTo>
                    <a:cubicBezTo>
                      <a:pt x="317329" y="1589674"/>
                      <a:pt x="338154" y="1583994"/>
                      <a:pt x="287078" y="1591291"/>
                    </a:cubicBezTo>
                    <a:cubicBezTo>
                      <a:pt x="280728" y="1593408"/>
                      <a:pt x="274522" y="1596018"/>
                      <a:pt x="268028" y="1597641"/>
                    </a:cubicBezTo>
                    <a:cubicBezTo>
                      <a:pt x="218481" y="1610028"/>
                      <a:pt x="188446" y="1606805"/>
                      <a:pt x="128328" y="1610341"/>
                    </a:cubicBezTo>
                    <a:cubicBezTo>
                      <a:pt x="121978" y="1612458"/>
                      <a:pt x="115129" y="1613440"/>
                      <a:pt x="109278" y="1616691"/>
                    </a:cubicBezTo>
                    <a:cubicBezTo>
                      <a:pt x="95935" y="1624104"/>
                      <a:pt x="85658" y="1637264"/>
                      <a:pt x="71178" y="1642091"/>
                    </a:cubicBezTo>
                    <a:lnTo>
                      <a:pt x="52128" y="1648441"/>
                    </a:lnTo>
                    <a:cubicBezTo>
                      <a:pt x="0" y="1717944"/>
                      <a:pt x="15944" y="1678161"/>
                      <a:pt x="7678" y="1769091"/>
                    </a:cubicBezTo>
                    <a:cubicBezTo>
                      <a:pt x="11911" y="1815658"/>
                      <a:pt x="15567" y="1862281"/>
                      <a:pt x="20378" y="1908791"/>
                    </a:cubicBezTo>
                    <a:cubicBezTo>
                      <a:pt x="31820" y="2019397"/>
                      <a:pt x="21453" y="1892533"/>
                      <a:pt x="33078" y="1991341"/>
                    </a:cubicBezTo>
                    <a:cubicBezTo>
                      <a:pt x="35008" y="2007745"/>
                      <a:pt x="39819" y="2081804"/>
                      <a:pt x="45778" y="2105641"/>
                    </a:cubicBezTo>
                    <a:cubicBezTo>
                      <a:pt x="48543" y="2116699"/>
                      <a:pt x="54245" y="2126808"/>
                      <a:pt x="58478" y="2137391"/>
                    </a:cubicBezTo>
                    <a:cubicBezTo>
                      <a:pt x="62981" y="2173411"/>
                      <a:pt x="62188" y="2183623"/>
                      <a:pt x="71178" y="2213591"/>
                    </a:cubicBezTo>
                    <a:cubicBezTo>
                      <a:pt x="75025" y="2226413"/>
                      <a:pt x="77891" y="2239717"/>
                      <a:pt x="83878" y="2251691"/>
                    </a:cubicBezTo>
                    <a:cubicBezTo>
                      <a:pt x="102428" y="2288792"/>
                      <a:pt x="102148" y="2285594"/>
                      <a:pt x="115628" y="2321541"/>
                    </a:cubicBezTo>
                    <a:cubicBezTo>
                      <a:pt x="145412" y="2400964"/>
                      <a:pt x="90078" y="2261923"/>
                      <a:pt x="134678" y="2365991"/>
                    </a:cubicBezTo>
                    <a:cubicBezTo>
                      <a:pt x="137315" y="2372143"/>
                      <a:pt x="138035" y="2379054"/>
                      <a:pt x="141028" y="2385041"/>
                    </a:cubicBezTo>
                    <a:cubicBezTo>
                      <a:pt x="148164" y="2399312"/>
                      <a:pt x="160741" y="2413110"/>
                      <a:pt x="172778" y="2423141"/>
                    </a:cubicBezTo>
                    <a:cubicBezTo>
                      <a:pt x="194313" y="2441087"/>
                      <a:pt x="187293" y="2432083"/>
                      <a:pt x="210878" y="2442191"/>
                    </a:cubicBezTo>
                    <a:cubicBezTo>
                      <a:pt x="219579" y="2445920"/>
                      <a:pt x="227415" y="2451567"/>
                      <a:pt x="236278" y="2454891"/>
                    </a:cubicBezTo>
                    <a:cubicBezTo>
                      <a:pt x="254680" y="2461792"/>
                      <a:pt x="281821" y="2463600"/>
                      <a:pt x="299778" y="2467591"/>
                    </a:cubicBezTo>
                    <a:cubicBezTo>
                      <a:pt x="306312" y="2469043"/>
                      <a:pt x="312561" y="2471591"/>
                      <a:pt x="318828" y="2473941"/>
                    </a:cubicBezTo>
                    <a:cubicBezTo>
                      <a:pt x="329501" y="2477943"/>
                      <a:pt x="339432" y="2484253"/>
                      <a:pt x="350578" y="2486641"/>
                    </a:cubicBezTo>
                    <a:cubicBezTo>
                      <a:pt x="374655" y="2491800"/>
                      <a:pt x="485638" y="2498556"/>
                      <a:pt x="496628" y="2499341"/>
                    </a:cubicBezTo>
                    <a:cubicBezTo>
                      <a:pt x="519911" y="2503574"/>
                      <a:pt x="543012" y="2508980"/>
                      <a:pt x="566478" y="2512041"/>
                    </a:cubicBezTo>
                    <a:cubicBezTo>
                      <a:pt x="602970" y="2516801"/>
                      <a:pt x="668149" y="2518656"/>
                      <a:pt x="706178" y="2524741"/>
                    </a:cubicBezTo>
                    <a:cubicBezTo>
                      <a:pt x="738150" y="2529857"/>
                      <a:pt x="769247" y="2540215"/>
                      <a:pt x="801428" y="2543791"/>
                    </a:cubicBezTo>
                    <a:lnTo>
                      <a:pt x="915728" y="2556491"/>
                    </a:lnTo>
                    <a:cubicBezTo>
                      <a:pt x="934778" y="2558608"/>
                      <a:pt x="954083" y="2559082"/>
                      <a:pt x="972878" y="2562841"/>
                    </a:cubicBezTo>
                    <a:cubicBezTo>
                      <a:pt x="994045" y="2567074"/>
                      <a:pt x="1014932" y="2573090"/>
                      <a:pt x="1036378" y="2575541"/>
                    </a:cubicBezTo>
                    <a:cubicBezTo>
                      <a:pt x="1089120" y="2581569"/>
                      <a:pt x="1195128" y="2588241"/>
                      <a:pt x="1195128" y="2588241"/>
                    </a:cubicBezTo>
                    <a:cubicBezTo>
                      <a:pt x="1275561" y="2586124"/>
                      <a:pt x="1356171" y="2587624"/>
                      <a:pt x="1436428" y="2581891"/>
                    </a:cubicBezTo>
                    <a:cubicBezTo>
                      <a:pt x="1445870" y="2581217"/>
                      <a:pt x="1452848" y="2572184"/>
                      <a:pt x="1461828" y="2569191"/>
                    </a:cubicBezTo>
                    <a:cubicBezTo>
                      <a:pt x="1472067" y="2565778"/>
                      <a:pt x="1483042" y="2565182"/>
                      <a:pt x="1493578" y="2562841"/>
                    </a:cubicBezTo>
                    <a:cubicBezTo>
                      <a:pt x="1547470" y="2550865"/>
                      <a:pt x="1486377" y="2561148"/>
                      <a:pt x="1563428" y="2550141"/>
                    </a:cubicBezTo>
                    <a:cubicBezTo>
                      <a:pt x="1569778" y="2548024"/>
                      <a:pt x="1576401" y="2546596"/>
                      <a:pt x="1582478" y="2543791"/>
                    </a:cubicBezTo>
                    <a:cubicBezTo>
                      <a:pt x="1603965" y="2533874"/>
                      <a:pt x="1645978" y="2512041"/>
                      <a:pt x="1645978" y="2512041"/>
                    </a:cubicBezTo>
                    <a:cubicBezTo>
                      <a:pt x="1666816" y="2480785"/>
                      <a:pt x="1648271" y="2501775"/>
                      <a:pt x="1684078" y="2480291"/>
                    </a:cubicBezTo>
                    <a:cubicBezTo>
                      <a:pt x="1697166" y="2472438"/>
                      <a:pt x="1709967" y="2464049"/>
                      <a:pt x="1722178" y="2454891"/>
                    </a:cubicBezTo>
                    <a:cubicBezTo>
                      <a:pt x="1730645" y="2448541"/>
                      <a:pt x="1738389" y="2441092"/>
                      <a:pt x="1747578" y="2435841"/>
                    </a:cubicBezTo>
                    <a:cubicBezTo>
                      <a:pt x="1753390" y="2432520"/>
                      <a:pt x="1760278" y="2431608"/>
                      <a:pt x="1766628" y="2429491"/>
                    </a:cubicBezTo>
                    <a:cubicBezTo>
                      <a:pt x="1770861" y="2421024"/>
                      <a:pt x="1774632" y="2412310"/>
                      <a:pt x="1779328" y="2404091"/>
                    </a:cubicBezTo>
                    <a:cubicBezTo>
                      <a:pt x="1783114" y="2397465"/>
                      <a:pt x="1788928" y="2392015"/>
                      <a:pt x="1792028" y="2385041"/>
                    </a:cubicBezTo>
                    <a:cubicBezTo>
                      <a:pt x="1797465" y="2372808"/>
                      <a:pt x="1797840" y="2358420"/>
                      <a:pt x="1804728" y="2346941"/>
                    </a:cubicBezTo>
                    <a:cubicBezTo>
                      <a:pt x="1811078" y="2336358"/>
                      <a:pt x="1818916" y="2326535"/>
                      <a:pt x="1823778" y="2315191"/>
                    </a:cubicBezTo>
                    <a:cubicBezTo>
                      <a:pt x="1831688" y="2296734"/>
                      <a:pt x="1836478" y="2277091"/>
                      <a:pt x="1842828" y="2258041"/>
                    </a:cubicBezTo>
                    <a:cubicBezTo>
                      <a:pt x="1851938" y="2230712"/>
                      <a:pt x="1847555" y="2245485"/>
                      <a:pt x="1855528" y="2213591"/>
                    </a:cubicBezTo>
                    <a:cubicBezTo>
                      <a:pt x="1859761" y="2177608"/>
                      <a:pt x="1864227" y="2141651"/>
                      <a:pt x="1868228" y="2105641"/>
                    </a:cubicBezTo>
                    <a:cubicBezTo>
                      <a:pt x="1870577" y="2084499"/>
                      <a:pt x="1875311" y="2063401"/>
                      <a:pt x="1874578" y="2042141"/>
                    </a:cubicBezTo>
                    <a:cubicBezTo>
                      <a:pt x="1873184" y="2001726"/>
                      <a:pt x="1866744" y="1961636"/>
                      <a:pt x="1861878" y="1921491"/>
                    </a:cubicBezTo>
                    <a:cubicBezTo>
                      <a:pt x="1858276" y="1891774"/>
                      <a:pt x="1858644" y="1860989"/>
                      <a:pt x="1849178" y="1832591"/>
                    </a:cubicBezTo>
                    <a:cubicBezTo>
                      <a:pt x="1844945" y="1819891"/>
                      <a:pt x="1841450" y="1806920"/>
                      <a:pt x="1836478" y="1794491"/>
                    </a:cubicBezTo>
                    <a:cubicBezTo>
                      <a:pt x="1824247" y="1763914"/>
                      <a:pt x="1820840" y="1769564"/>
                      <a:pt x="1804728" y="1737341"/>
                    </a:cubicBezTo>
                    <a:cubicBezTo>
                      <a:pt x="1801735" y="1731354"/>
                      <a:pt x="1800001" y="1724785"/>
                      <a:pt x="1798378" y="1718291"/>
                    </a:cubicBezTo>
                    <a:cubicBezTo>
                      <a:pt x="1795760" y="1707820"/>
                      <a:pt x="1793959" y="1697160"/>
                      <a:pt x="1792028" y="1686541"/>
                    </a:cubicBezTo>
                    <a:cubicBezTo>
                      <a:pt x="1789725" y="1673873"/>
                      <a:pt x="1789378" y="1660773"/>
                      <a:pt x="1785678" y="1648441"/>
                    </a:cubicBezTo>
                    <a:cubicBezTo>
                      <a:pt x="1782958" y="1639374"/>
                      <a:pt x="1776707" y="1631742"/>
                      <a:pt x="1772978" y="1623041"/>
                    </a:cubicBezTo>
                    <a:cubicBezTo>
                      <a:pt x="1770341" y="1616889"/>
                      <a:pt x="1769265" y="1610143"/>
                      <a:pt x="1766628" y="1603991"/>
                    </a:cubicBezTo>
                    <a:cubicBezTo>
                      <a:pt x="1762899" y="1595290"/>
                      <a:pt x="1757773" y="1587241"/>
                      <a:pt x="1753928" y="1578591"/>
                    </a:cubicBezTo>
                    <a:cubicBezTo>
                      <a:pt x="1749299" y="1568175"/>
                      <a:pt x="1746005" y="1557190"/>
                      <a:pt x="1741228" y="1546841"/>
                    </a:cubicBezTo>
                    <a:cubicBezTo>
                      <a:pt x="1733294" y="1529651"/>
                      <a:pt x="1721815" y="1514002"/>
                      <a:pt x="1715828" y="1496041"/>
                    </a:cubicBezTo>
                    <a:cubicBezTo>
                      <a:pt x="1713711" y="1489691"/>
                      <a:pt x="1712283" y="1483068"/>
                      <a:pt x="1709478" y="1476991"/>
                    </a:cubicBezTo>
                    <a:cubicBezTo>
                      <a:pt x="1699561" y="1455504"/>
                      <a:pt x="1686517" y="1435463"/>
                      <a:pt x="1677728" y="1413491"/>
                    </a:cubicBezTo>
                    <a:cubicBezTo>
                      <a:pt x="1674701" y="1405923"/>
                      <a:pt x="1659173" y="1364555"/>
                      <a:pt x="1652328" y="1356341"/>
                    </a:cubicBezTo>
                    <a:cubicBezTo>
                      <a:pt x="1647442" y="1350478"/>
                      <a:pt x="1639628" y="1347874"/>
                      <a:pt x="1633278" y="1343641"/>
                    </a:cubicBezTo>
                    <a:cubicBezTo>
                      <a:pt x="1613576" y="1284534"/>
                      <a:pt x="1651547" y="1392880"/>
                      <a:pt x="1588828" y="1267441"/>
                    </a:cubicBezTo>
                    <a:cubicBezTo>
                      <a:pt x="1582478" y="1254741"/>
                      <a:pt x="1576577" y="1241806"/>
                      <a:pt x="1569778" y="1229341"/>
                    </a:cubicBezTo>
                    <a:cubicBezTo>
                      <a:pt x="1563868" y="1218506"/>
                      <a:pt x="1556248" y="1208630"/>
                      <a:pt x="1550728" y="1197591"/>
                    </a:cubicBezTo>
                    <a:cubicBezTo>
                      <a:pt x="1545653" y="1187441"/>
                      <a:pt x="1540741" y="1162636"/>
                      <a:pt x="1538028" y="1153141"/>
                    </a:cubicBezTo>
                    <a:cubicBezTo>
                      <a:pt x="1536189" y="1146705"/>
                      <a:pt x="1534999" y="1139903"/>
                      <a:pt x="1531678" y="1134091"/>
                    </a:cubicBezTo>
                    <a:cubicBezTo>
                      <a:pt x="1526427" y="1124902"/>
                      <a:pt x="1518978" y="1117158"/>
                      <a:pt x="1512628" y="1108691"/>
                    </a:cubicBezTo>
                    <a:cubicBezTo>
                      <a:pt x="1506147" y="1082768"/>
                      <a:pt x="1498133" y="1047951"/>
                      <a:pt x="1487228" y="1026141"/>
                    </a:cubicBezTo>
                    <a:lnTo>
                      <a:pt x="1449128" y="949941"/>
                    </a:lnTo>
                    <a:cubicBezTo>
                      <a:pt x="1425345" y="902375"/>
                      <a:pt x="1438597" y="923200"/>
                      <a:pt x="1411028" y="886441"/>
                    </a:cubicBezTo>
                    <a:cubicBezTo>
                      <a:pt x="1408911" y="877974"/>
                      <a:pt x="1408116" y="869063"/>
                      <a:pt x="1404678" y="861041"/>
                    </a:cubicBezTo>
                    <a:cubicBezTo>
                      <a:pt x="1401583" y="853819"/>
                      <a:pt x="1375096" y="819482"/>
                      <a:pt x="1372928" y="816591"/>
                    </a:cubicBezTo>
                    <a:cubicBezTo>
                      <a:pt x="1370811" y="806008"/>
                      <a:pt x="1369196" y="795312"/>
                      <a:pt x="1366578" y="784841"/>
                    </a:cubicBezTo>
                    <a:cubicBezTo>
                      <a:pt x="1364955" y="778347"/>
                      <a:pt x="1361680" y="772325"/>
                      <a:pt x="1360228" y="765791"/>
                    </a:cubicBezTo>
                    <a:cubicBezTo>
                      <a:pt x="1357435" y="753222"/>
                      <a:pt x="1357578" y="740023"/>
                      <a:pt x="1353878" y="727691"/>
                    </a:cubicBezTo>
                    <a:cubicBezTo>
                      <a:pt x="1351158" y="718624"/>
                      <a:pt x="1344694" y="711080"/>
                      <a:pt x="1341178" y="702291"/>
                    </a:cubicBezTo>
                    <a:cubicBezTo>
                      <a:pt x="1328288" y="670065"/>
                      <a:pt x="1328505" y="664327"/>
                      <a:pt x="1322128" y="632441"/>
                    </a:cubicBezTo>
                    <a:cubicBezTo>
                      <a:pt x="1324245" y="583758"/>
                      <a:pt x="1324741" y="534977"/>
                      <a:pt x="1328478" y="486391"/>
                    </a:cubicBezTo>
                    <a:cubicBezTo>
                      <a:pt x="1328991" y="479717"/>
                      <a:pt x="1333943" y="473976"/>
                      <a:pt x="1334828" y="467341"/>
                    </a:cubicBezTo>
                    <a:cubicBezTo>
                      <a:pt x="1338197" y="442077"/>
                      <a:pt x="1339061" y="416541"/>
                      <a:pt x="1341178" y="391141"/>
                    </a:cubicBezTo>
                    <a:cubicBezTo>
                      <a:pt x="1339061" y="338224"/>
                      <a:pt x="1340098" y="285087"/>
                      <a:pt x="1334828" y="232391"/>
                    </a:cubicBezTo>
                    <a:cubicBezTo>
                      <a:pt x="1333694" y="221049"/>
                      <a:pt x="1325733" y="211455"/>
                      <a:pt x="1322128" y="200641"/>
                    </a:cubicBezTo>
                    <a:cubicBezTo>
                      <a:pt x="1314072" y="176474"/>
                      <a:pt x="1318601" y="177595"/>
                      <a:pt x="1309428" y="156191"/>
                    </a:cubicBezTo>
                    <a:cubicBezTo>
                      <a:pt x="1305699" y="147490"/>
                      <a:pt x="1300052" y="139654"/>
                      <a:pt x="1296728" y="130791"/>
                    </a:cubicBezTo>
                    <a:cubicBezTo>
                      <a:pt x="1289122" y="110507"/>
                      <a:pt x="1290085" y="85901"/>
                      <a:pt x="1277678" y="67291"/>
                    </a:cubicBezTo>
                    <a:lnTo>
                      <a:pt x="1252278" y="29191"/>
                    </a:lnTo>
                    <a:cubicBezTo>
                      <a:pt x="1235865" y="4572"/>
                      <a:pt x="1246818" y="12554"/>
                      <a:pt x="1220528" y="3791"/>
                    </a:cubicBezTo>
                    <a:cubicBezTo>
                      <a:pt x="1135748" y="6819"/>
                      <a:pt x="1059171" y="0"/>
                      <a:pt x="979228" y="22841"/>
                    </a:cubicBezTo>
                    <a:cubicBezTo>
                      <a:pt x="964411" y="27074"/>
                      <a:pt x="949260" y="30275"/>
                      <a:pt x="934778" y="35541"/>
                    </a:cubicBezTo>
                    <a:cubicBezTo>
                      <a:pt x="925882" y="38776"/>
                      <a:pt x="918079" y="44512"/>
                      <a:pt x="909378" y="48241"/>
                    </a:cubicBezTo>
                    <a:cubicBezTo>
                      <a:pt x="903226" y="50878"/>
                      <a:pt x="896480" y="51954"/>
                      <a:pt x="890328" y="54591"/>
                    </a:cubicBezTo>
                    <a:cubicBezTo>
                      <a:pt x="881627" y="58320"/>
                      <a:pt x="873791" y="63967"/>
                      <a:pt x="864928" y="67291"/>
                    </a:cubicBezTo>
                    <a:cubicBezTo>
                      <a:pt x="856756" y="70355"/>
                      <a:pt x="847584" y="70284"/>
                      <a:pt x="839528" y="73641"/>
                    </a:cubicBezTo>
                    <a:cubicBezTo>
                      <a:pt x="755823" y="108518"/>
                      <a:pt x="820548" y="92677"/>
                      <a:pt x="756978" y="105391"/>
                    </a:cubicBezTo>
                    <a:cubicBezTo>
                      <a:pt x="750628" y="109624"/>
                      <a:pt x="744902" y="114991"/>
                      <a:pt x="737928" y="118091"/>
                    </a:cubicBezTo>
                    <a:cubicBezTo>
                      <a:pt x="725695" y="123528"/>
                      <a:pt x="712528" y="126558"/>
                      <a:pt x="699828" y="130791"/>
                    </a:cubicBezTo>
                    <a:cubicBezTo>
                      <a:pt x="693478" y="132908"/>
                      <a:pt x="686765" y="134148"/>
                      <a:pt x="680778" y="137141"/>
                    </a:cubicBezTo>
                    <a:cubicBezTo>
                      <a:pt x="672311" y="141374"/>
                      <a:pt x="663597" y="145145"/>
                      <a:pt x="655378" y="149841"/>
                    </a:cubicBezTo>
                    <a:cubicBezTo>
                      <a:pt x="648752" y="153627"/>
                      <a:pt x="643154" y="159128"/>
                      <a:pt x="636328" y="162541"/>
                    </a:cubicBezTo>
                    <a:cubicBezTo>
                      <a:pt x="630341" y="165534"/>
                      <a:pt x="623430" y="166254"/>
                      <a:pt x="617278" y="168891"/>
                    </a:cubicBezTo>
                    <a:cubicBezTo>
                      <a:pt x="608577" y="172620"/>
                      <a:pt x="600153" y="176994"/>
                      <a:pt x="591878" y="181591"/>
                    </a:cubicBezTo>
                    <a:cubicBezTo>
                      <a:pt x="581089" y="187585"/>
                      <a:pt x="569680" y="192825"/>
                      <a:pt x="560128" y="200641"/>
                    </a:cubicBezTo>
                    <a:cubicBezTo>
                      <a:pt x="464436" y="278935"/>
                      <a:pt x="559151" y="213992"/>
                      <a:pt x="502978" y="251441"/>
                    </a:cubicBezTo>
                    <a:cubicBezTo>
                      <a:pt x="486045" y="302241"/>
                      <a:pt x="511445" y="242974"/>
                      <a:pt x="477578" y="276841"/>
                    </a:cubicBezTo>
                    <a:cubicBezTo>
                      <a:pt x="470885" y="283534"/>
                      <a:pt x="470380" y="294538"/>
                      <a:pt x="464878" y="302241"/>
                    </a:cubicBezTo>
                    <a:cubicBezTo>
                      <a:pt x="459658" y="309549"/>
                      <a:pt x="451341" y="314202"/>
                      <a:pt x="445828" y="321291"/>
                    </a:cubicBezTo>
                    <a:cubicBezTo>
                      <a:pt x="436457" y="333339"/>
                      <a:pt x="428895" y="346691"/>
                      <a:pt x="420428" y="359391"/>
                    </a:cubicBezTo>
                    <a:cubicBezTo>
                      <a:pt x="408327" y="377543"/>
                      <a:pt x="388269" y="410327"/>
                      <a:pt x="369628" y="416541"/>
                    </a:cubicBezTo>
                    <a:lnTo>
                      <a:pt x="350578" y="422891"/>
                    </a:lnTo>
                    <a:lnTo>
                      <a:pt x="325178" y="429241"/>
                    </a:ln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59" name="Freihandform 658"/>
              <p:cNvSpPr/>
              <p:nvPr/>
            </p:nvSpPr>
            <p:spPr bwMode="auto">
              <a:xfrm>
                <a:off x="6993087" y="2043113"/>
                <a:ext cx="739775" cy="550862"/>
              </a:xfrm>
              <a:custGeom>
                <a:avLst/>
                <a:gdLst>
                  <a:gd name="connsiteX0" fmla="*/ 1083071 w 1083071"/>
                  <a:gd name="connsiteY0" fmla="*/ 268287 h 792162"/>
                  <a:gd name="connsiteX1" fmla="*/ 1049734 w 1083071"/>
                  <a:gd name="connsiteY1" fmla="*/ 213518 h 792162"/>
                  <a:gd name="connsiteX2" fmla="*/ 994965 w 1083071"/>
                  <a:gd name="connsiteY2" fmla="*/ 184943 h 792162"/>
                  <a:gd name="connsiteX3" fmla="*/ 923527 w 1083071"/>
                  <a:gd name="connsiteY3" fmla="*/ 149224 h 792162"/>
                  <a:gd name="connsiteX4" fmla="*/ 887809 w 1083071"/>
                  <a:gd name="connsiteY4" fmla="*/ 139699 h 792162"/>
                  <a:gd name="connsiteX5" fmla="*/ 856852 w 1083071"/>
                  <a:gd name="connsiteY5" fmla="*/ 118268 h 792162"/>
                  <a:gd name="connsiteX6" fmla="*/ 842565 w 1083071"/>
                  <a:gd name="connsiteY6" fmla="*/ 103981 h 792162"/>
                  <a:gd name="connsiteX7" fmla="*/ 837802 w 1083071"/>
                  <a:gd name="connsiteY7" fmla="*/ 75406 h 792162"/>
                  <a:gd name="connsiteX8" fmla="*/ 828277 w 1083071"/>
                  <a:gd name="connsiteY8" fmla="*/ 56356 h 792162"/>
                  <a:gd name="connsiteX9" fmla="*/ 818752 w 1083071"/>
                  <a:gd name="connsiteY9" fmla="*/ 37306 h 792162"/>
                  <a:gd name="connsiteX10" fmla="*/ 813990 w 1083071"/>
                  <a:gd name="connsiteY10" fmla="*/ 30162 h 792162"/>
                  <a:gd name="connsiteX11" fmla="*/ 804465 w 1083071"/>
                  <a:gd name="connsiteY11" fmla="*/ 13493 h 792162"/>
                  <a:gd name="connsiteX12" fmla="*/ 797321 w 1083071"/>
                  <a:gd name="connsiteY12" fmla="*/ 6349 h 792162"/>
                  <a:gd name="connsiteX13" fmla="*/ 775890 w 1083071"/>
                  <a:gd name="connsiteY13" fmla="*/ 1587 h 792162"/>
                  <a:gd name="connsiteX14" fmla="*/ 756840 w 1083071"/>
                  <a:gd name="connsiteY14" fmla="*/ 15874 h 792162"/>
                  <a:gd name="connsiteX15" fmla="*/ 752077 w 1083071"/>
                  <a:gd name="connsiteY15" fmla="*/ 44449 h 792162"/>
                  <a:gd name="connsiteX16" fmla="*/ 740171 w 1083071"/>
                  <a:gd name="connsiteY16" fmla="*/ 56356 h 792162"/>
                  <a:gd name="connsiteX17" fmla="*/ 728265 w 1083071"/>
                  <a:gd name="connsiteY17" fmla="*/ 70643 h 792162"/>
                  <a:gd name="connsiteX18" fmla="*/ 704452 w 1083071"/>
                  <a:gd name="connsiteY18" fmla="*/ 89693 h 792162"/>
                  <a:gd name="connsiteX19" fmla="*/ 692546 w 1083071"/>
                  <a:gd name="connsiteY19" fmla="*/ 94456 h 792162"/>
                  <a:gd name="connsiteX20" fmla="*/ 661590 w 1083071"/>
                  <a:gd name="connsiteY20" fmla="*/ 115887 h 792162"/>
                  <a:gd name="connsiteX21" fmla="*/ 613965 w 1083071"/>
                  <a:gd name="connsiteY21" fmla="*/ 127793 h 792162"/>
                  <a:gd name="connsiteX22" fmla="*/ 544909 w 1083071"/>
                  <a:gd name="connsiteY22" fmla="*/ 142081 h 792162"/>
                  <a:gd name="connsiteX23" fmla="*/ 509190 w 1083071"/>
                  <a:gd name="connsiteY23" fmla="*/ 132556 h 792162"/>
                  <a:gd name="connsiteX24" fmla="*/ 492521 w 1083071"/>
                  <a:gd name="connsiteY24" fmla="*/ 113506 h 792162"/>
                  <a:gd name="connsiteX25" fmla="*/ 475852 w 1083071"/>
                  <a:gd name="connsiteY25" fmla="*/ 94456 h 792162"/>
                  <a:gd name="connsiteX26" fmla="*/ 461565 w 1083071"/>
                  <a:gd name="connsiteY26" fmla="*/ 75406 h 792162"/>
                  <a:gd name="connsiteX27" fmla="*/ 435371 w 1083071"/>
                  <a:gd name="connsiteY27" fmla="*/ 61118 h 792162"/>
                  <a:gd name="connsiteX28" fmla="*/ 397271 w 1083071"/>
                  <a:gd name="connsiteY28" fmla="*/ 58737 h 792162"/>
                  <a:gd name="connsiteX29" fmla="*/ 373459 w 1083071"/>
                  <a:gd name="connsiteY29" fmla="*/ 58737 h 792162"/>
                  <a:gd name="connsiteX30" fmla="*/ 342502 w 1083071"/>
                  <a:gd name="connsiteY30" fmla="*/ 68262 h 792162"/>
                  <a:gd name="connsiteX31" fmla="*/ 318690 w 1083071"/>
                  <a:gd name="connsiteY31" fmla="*/ 75406 h 792162"/>
                  <a:gd name="connsiteX32" fmla="*/ 287734 w 1083071"/>
                  <a:gd name="connsiteY32" fmla="*/ 99218 h 792162"/>
                  <a:gd name="connsiteX33" fmla="*/ 275827 w 1083071"/>
                  <a:gd name="connsiteY33" fmla="*/ 111124 h 792162"/>
                  <a:gd name="connsiteX34" fmla="*/ 266302 w 1083071"/>
                  <a:gd name="connsiteY34" fmla="*/ 125412 h 792162"/>
                  <a:gd name="connsiteX35" fmla="*/ 252015 w 1083071"/>
                  <a:gd name="connsiteY35" fmla="*/ 146843 h 792162"/>
                  <a:gd name="connsiteX36" fmla="*/ 247252 w 1083071"/>
                  <a:gd name="connsiteY36" fmla="*/ 158749 h 792162"/>
                  <a:gd name="connsiteX37" fmla="*/ 244871 w 1083071"/>
                  <a:gd name="connsiteY37" fmla="*/ 175418 h 792162"/>
                  <a:gd name="connsiteX38" fmla="*/ 242490 w 1083071"/>
                  <a:gd name="connsiteY38" fmla="*/ 196849 h 792162"/>
                  <a:gd name="connsiteX39" fmla="*/ 230584 w 1083071"/>
                  <a:gd name="connsiteY39" fmla="*/ 220662 h 792162"/>
                  <a:gd name="connsiteX40" fmla="*/ 221059 w 1083071"/>
                  <a:gd name="connsiteY40" fmla="*/ 242093 h 792162"/>
                  <a:gd name="connsiteX41" fmla="*/ 221059 w 1083071"/>
                  <a:gd name="connsiteY41" fmla="*/ 273049 h 792162"/>
                  <a:gd name="connsiteX42" fmla="*/ 209152 w 1083071"/>
                  <a:gd name="connsiteY42" fmla="*/ 284956 h 792162"/>
                  <a:gd name="connsiteX43" fmla="*/ 180577 w 1083071"/>
                  <a:gd name="connsiteY43" fmla="*/ 280193 h 792162"/>
                  <a:gd name="connsiteX44" fmla="*/ 142477 w 1083071"/>
                  <a:gd name="connsiteY44" fmla="*/ 273049 h 792162"/>
                  <a:gd name="connsiteX45" fmla="*/ 132952 w 1083071"/>
                  <a:gd name="connsiteY45" fmla="*/ 275431 h 792162"/>
                  <a:gd name="connsiteX46" fmla="*/ 116284 w 1083071"/>
                  <a:gd name="connsiteY46" fmla="*/ 292099 h 792162"/>
                  <a:gd name="connsiteX47" fmla="*/ 116284 w 1083071"/>
                  <a:gd name="connsiteY47" fmla="*/ 306387 h 792162"/>
                  <a:gd name="connsiteX48" fmla="*/ 109140 w 1083071"/>
                  <a:gd name="connsiteY48" fmla="*/ 327818 h 792162"/>
                  <a:gd name="connsiteX49" fmla="*/ 85327 w 1083071"/>
                  <a:gd name="connsiteY49" fmla="*/ 373062 h 792162"/>
                  <a:gd name="connsiteX50" fmla="*/ 85327 w 1083071"/>
                  <a:gd name="connsiteY50" fmla="*/ 380206 h 792162"/>
                  <a:gd name="connsiteX51" fmla="*/ 97234 w 1083071"/>
                  <a:gd name="connsiteY51" fmla="*/ 401637 h 792162"/>
                  <a:gd name="connsiteX52" fmla="*/ 73421 w 1083071"/>
                  <a:gd name="connsiteY52" fmla="*/ 458787 h 792162"/>
                  <a:gd name="connsiteX53" fmla="*/ 44846 w 1083071"/>
                  <a:gd name="connsiteY53" fmla="*/ 504031 h 792162"/>
                  <a:gd name="connsiteX54" fmla="*/ 18652 w 1083071"/>
                  <a:gd name="connsiteY54" fmla="*/ 556418 h 792162"/>
                  <a:gd name="connsiteX55" fmla="*/ 4365 w 1083071"/>
                  <a:gd name="connsiteY55" fmla="*/ 592137 h 792162"/>
                  <a:gd name="connsiteX56" fmla="*/ 9127 w 1083071"/>
                  <a:gd name="connsiteY56" fmla="*/ 637381 h 792162"/>
                  <a:gd name="connsiteX57" fmla="*/ 18652 w 1083071"/>
                  <a:gd name="connsiteY57" fmla="*/ 658812 h 792162"/>
                  <a:gd name="connsiteX58" fmla="*/ 1984 w 1083071"/>
                  <a:gd name="connsiteY58" fmla="*/ 694531 h 792162"/>
                  <a:gd name="connsiteX59" fmla="*/ 6746 w 1083071"/>
                  <a:gd name="connsiteY59" fmla="*/ 730249 h 792162"/>
                  <a:gd name="connsiteX60" fmla="*/ 21034 w 1083071"/>
                  <a:gd name="connsiteY60" fmla="*/ 758824 h 792162"/>
                  <a:gd name="connsiteX61" fmla="*/ 25796 w 1083071"/>
                  <a:gd name="connsiteY61" fmla="*/ 775493 h 792162"/>
                  <a:gd name="connsiteX62" fmla="*/ 49609 w 1083071"/>
                  <a:gd name="connsiteY62" fmla="*/ 792162 h 79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83071" h="792162">
                    <a:moveTo>
                      <a:pt x="1083071" y="268287"/>
                    </a:moveTo>
                    <a:cubicBezTo>
                      <a:pt x="1073744" y="247848"/>
                      <a:pt x="1064418" y="227409"/>
                      <a:pt x="1049734" y="213518"/>
                    </a:cubicBezTo>
                    <a:cubicBezTo>
                      <a:pt x="1035050" y="199627"/>
                      <a:pt x="994965" y="184943"/>
                      <a:pt x="994965" y="184943"/>
                    </a:cubicBezTo>
                    <a:cubicBezTo>
                      <a:pt x="973930" y="174227"/>
                      <a:pt x="941386" y="156765"/>
                      <a:pt x="923527" y="149224"/>
                    </a:cubicBezTo>
                    <a:cubicBezTo>
                      <a:pt x="905668" y="141683"/>
                      <a:pt x="898921" y="144858"/>
                      <a:pt x="887809" y="139699"/>
                    </a:cubicBezTo>
                    <a:cubicBezTo>
                      <a:pt x="876697" y="134540"/>
                      <a:pt x="864393" y="124221"/>
                      <a:pt x="856852" y="118268"/>
                    </a:cubicBezTo>
                    <a:cubicBezTo>
                      <a:pt x="849311" y="112315"/>
                      <a:pt x="845740" y="111125"/>
                      <a:pt x="842565" y="103981"/>
                    </a:cubicBezTo>
                    <a:cubicBezTo>
                      <a:pt x="839390" y="96837"/>
                      <a:pt x="840183" y="83343"/>
                      <a:pt x="837802" y="75406"/>
                    </a:cubicBezTo>
                    <a:cubicBezTo>
                      <a:pt x="835421" y="67469"/>
                      <a:pt x="828277" y="56356"/>
                      <a:pt x="828277" y="56356"/>
                    </a:cubicBezTo>
                    <a:cubicBezTo>
                      <a:pt x="825102" y="50006"/>
                      <a:pt x="821133" y="41672"/>
                      <a:pt x="818752" y="37306"/>
                    </a:cubicBezTo>
                    <a:cubicBezTo>
                      <a:pt x="816371" y="32940"/>
                      <a:pt x="816371" y="34131"/>
                      <a:pt x="813990" y="30162"/>
                    </a:cubicBezTo>
                    <a:cubicBezTo>
                      <a:pt x="811609" y="26193"/>
                      <a:pt x="807243" y="17462"/>
                      <a:pt x="804465" y="13493"/>
                    </a:cubicBezTo>
                    <a:cubicBezTo>
                      <a:pt x="801687" y="9524"/>
                      <a:pt x="802084" y="8333"/>
                      <a:pt x="797321" y="6349"/>
                    </a:cubicBezTo>
                    <a:cubicBezTo>
                      <a:pt x="792559" y="4365"/>
                      <a:pt x="782637" y="0"/>
                      <a:pt x="775890" y="1587"/>
                    </a:cubicBezTo>
                    <a:cubicBezTo>
                      <a:pt x="769143" y="3175"/>
                      <a:pt x="760809" y="8731"/>
                      <a:pt x="756840" y="15874"/>
                    </a:cubicBezTo>
                    <a:cubicBezTo>
                      <a:pt x="752871" y="23017"/>
                      <a:pt x="754855" y="37702"/>
                      <a:pt x="752077" y="44449"/>
                    </a:cubicBezTo>
                    <a:cubicBezTo>
                      <a:pt x="749299" y="51196"/>
                      <a:pt x="744140" y="51990"/>
                      <a:pt x="740171" y="56356"/>
                    </a:cubicBezTo>
                    <a:cubicBezTo>
                      <a:pt x="736202" y="60722"/>
                      <a:pt x="734218" y="65087"/>
                      <a:pt x="728265" y="70643"/>
                    </a:cubicBezTo>
                    <a:cubicBezTo>
                      <a:pt x="722312" y="76199"/>
                      <a:pt x="710405" y="85724"/>
                      <a:pt x="704452" y="89693"/>
                    </a:cubicBezTo>
                    <a:cubicBezTo>
                      <a:pt x="698499" y="93662"/>
                      <a:pt x="699690" y="90090"/>
                      <a:pt x="692546" y="94456"/>
                    </a:cubicBezTo>
                    <a:cubicBezTo>
                      <a:pt x="685402" y="98822"/>
                      <a:pt x="674687" y="110331"/>
                      <a:pt x="661590" y="115887"/>
                    </a:cubicBezTo>
                    <a:cubicBezTo>
                      <a:pt x="648493" y="121443"/>
                      <a:pt x="633412" y="123427"/>
                      <a:pt x="613965" y="127793"/>
                    </a:cubicBezTo>
                    <a:cubicBezTo>
                      <a:pt x="594518" y="132159"/>
                      <a:pt x="562371" y="141287"/>
                      <a:pt x="544909" y="142081"/>
                    </a:cubicBezTo>
                    <a:cubicBezTo>
                      <a:pt x="527447" y="142875"/>
                      <a:pt x="517921" y="137318"/>
                      <a:pt x="509190" y="132556"/>
                    </a:cubicBezTo>
                    <a:cubicBezTo>
                      <a:pt x="500459" y="127794"/>
                      <a:pt x="492521" y="113506"/>
                      <a:pt x="492521" y="113506"/>
                    </a:cubicBezTo>
                    <a:cubicBezTo>
                      <a:pt x="486965" y="107156"/>
                      <a:pt x="481011" y="100806"/>
                      <a:pt x="475852" y="94456"/>
                    </a:cubicBezTo>
                    <a:cubicBezTo>
                      <a:pt x="470693" y="88106"/>
                      <a:pt x="468312" y="80962"/>
                      <a:pt x="461565" y="75406"/>
                    </a:cubicBezTo>
                    <a:cubicBezTo>
                      <a:pt x="454818" y="69850"/>
                      <a:pt x="446087" y="63896"/>
                      <a:pt x="435371" y="61118"/>
                    </a:cubicBezTo>
                    <a:cubicBezTo>
                      <a:pt x="424655" y="58340"/>
                      <a:pt x="407590" y="59134"/>
                      <a:pt x="397271" y="58737"/>
                    </a:cubicBezTo>
                    <a:cubicBezTo>
                      <a:pt x="386952" y="58340"/>
                      <a:pt x="382587" y="57150"/>
                      <a:pt x="373459" y="58737"/>
                    </a:cubicBezTo>
                    <a:cubicBezTo>
                      <a:pt x="364331" y="60325"/>
                      <a:pt x="342502" y="68262"/>
                      <a:pt x="342502" y="68262"/>
                    </a:cubicBezTo>
                    <a:cubicBezTo>
                      <a:pt x="333374" y="71040"/>
                      <a:pt x="327818" y="70247"/>
                      <a:pt x="318690" y="75406"/>
                    </a:cubicBezTo>
                    <a:cubicBezTo>
                      <a:pt x="309562" y="80565"/>
                      <a:pt x="294878" y="93265"/>
                      <a:pt x="287734" y="99218"/>
                    </a:cubicBezTo>
                    <a:cubicBezTo>
                      <a:pt x="280590" y="105171"/>
                      <a:pt x="279399" y="106758"/>
                      <a:pt x="275827" y="111124"/>
                    </a:cubicBezTo>
                    <a:cubicBezTo>
                      <a:pt x="272255" y="115490"/>
                      <a:pt x="266302" y="125412"/>
                      <a:pt x="266302" y="125412"/>
                    </a:cubicBezTo>
                    <a:cubicBezTo>
                      <a:pt x="262333" y="131365"/>
                      <a:pt x="255190" y="141287"/>
                      <a:pt x="252015" y="146843"/>
                    </a:cubicBezTo>
                    <a:cubicBezTo>
                      <a:pt x="248840" y="152399"/>
                      <a:pt x="248443" y="153987"/>
                      <a:pt x="247252" y="158749"/>
                    </a:cubicBezTo>
                    <a:cubicBezTo>
                      <a:pt x="246061" y="163511"/>
                      <a:pt x="245665" y="169068"/>
                      <a:pt x="244871" y="175418"/>
                    </a:cubicBezTo>
                    <a:cubicBezTo>
                      <a:pt x="244077" y="181768"/>
                      <a:pt x="244871" y="189308"/>
                      <a:pt x="242490" y="196849"/>
                    </a:cubicBezTo>
                    <a:cubicBezTo>
                      <a:pt x="240109" y="204390"/>
                      <a:pt x="234156" y="213121"/>
                      <a:pt x="230584" y="220662"/>
                    </a:cubicBezTo>
                    <a:cubicBezTo>
                      <a:pt x="227012" y="228203"/>
                      <a:pt x="222647" y="233362"/>
                      <a:pt x="221059" y="242093"/>
                    </a:cubicBezTo>
                    <a:cubicBezTo>
                      <a:pt x="219471" y="250824"/>
                      <a:pt x="223043" y="265905"/>
                      <a:pt x="221059" y="273049"/>
                    </a:cubicBezTo>
                    <a:cubicBezTo>
                      <a:pt x="219075" y="280193"/>
                      <a:pt x="215899" y="283765"/>
                      <a:pt x="209152" y="284956"/>
                    </a:cubicBezTo>
                    <a:lnTo>
                      <a:pt x="180577" y="280193"/>
                    </a:lnTo>
                    <a:cubicBezTo>
                      <a:pt x="169465" y="278209"/>
                      <a:pt x="150414" y="273843"/>
                      <a:pt x="142477" y="273049"/>
                    </a:cubicBezTo>
                    <a:cubicBezTo>
                      <a:pt x="134540" y="272255"/>
                      <a:pt x="137317" y="272256"/>
                      <a:pt x="132952" y="275431"/>
                    </a:cubicBezTo>
                    <a:cubicBezTo>
                      <a:pt x="128587" y="278606"/>
                      <a:pt x="119062" y="286940"/>
                      <a:pt x="116284" y="292099"/>
                    </a:cubicBezTo>
                    <a:cubicBezTo>
                      <a:pt x="113506" y="297258"/>
                      <a:pt x="117475" y="300434"/>
                      <a:pt x="116284" y="306387"/>
                    </a:cubicBezTo>
                    <a:cubicBezTo>
                      <a:pt x="115093" y="312340"/>
                      <a:pt x="114299" y="316706"/>
                      <a:pt x="109140" y="327818"/>
                    </a:cubicBezTo>
                    <a:cubicBezTo>
                      <a:pt x="103981" y="338930"/>
                      <a:pt x="89296" y="364331"/>
                      <a:pt x="85327" y="373062"/>
                    </a:cubicBezTo>
                    <a:cubicBezTo>
                      <a:pt x="81358" y="381793"/>
                      <a:pt x="83343" y="375444"/>
                      <a:pt x="85327" y="380206"/>
                    </a:cubicBezTo>
                    <a:cubicBezTo>
                      <a:pt x="87311" y="384968"/>
                      <a:pt x="99218" y="388540"/>
                      <a:pt x="97234" y="401637"/>
                    </a:cubicBezTo>
                    <a:cubicBezTo>
                      <a:pt x="95250" y="414734"/>
                      <a:pt x="82152" y="441721"/>
                      <a:pt x="73421" y="458787"/>
                    </a:cubicBezTo>
                    <a:cubicBezTo>
                      <a:pt x="64690" y="475853"/>
                      <a:pt x="53974" y="487759"/>
                      <a:pt x="44846" y="504031"/>
                    </a:cubicBezTo>
                    <a:cubicBezTo>
                      <a:pt x="35718" y="520303"/>
                      <a:pt x="25399" y="541734"/>
                      <a:pt x="18652" y="556418"/>
                    </a:cubicBezTo>
                    <a:cubicBezTo>
                      <a:pt x="11905" y="571102"/>
                      <a:pt x="5952" y="578643"/>
                      <a:pt x="4365" y="592137"/>
                    </a:cubicBezTo>
                    <a:cubicBezTo>
                      <a:pt x="2778" y="605631"/>
                      <a:pt x="6746" y="626269"/>
                      <a:pt x="9127" y="637381"/>
                    </a:cubicBezTo>
                    <a:cubicBezTo>
                      <a:pt x="11508" y="648494"/>
                      <a:pt x="19842" y="649287"/>
                      <a:pt x="18652" y="658812"/>
                    </a:cubicBezTo>
                    <a:cubicBezTo>
                      <a:pt x="17462" y="668337"/>
                      <a:pt x="3968" y="682625"/>
                      <a:pt x="1984" y="694531"/>
                    </a:cubicBezTo>
                    <a:cubicBezTo>
                      <a:pt x="0" y="706437"/>
                      <a:pt x="3571" y="719534"/>
                      <a:pt x="6746" y="730249"/>
                    </a:cubicBezTo>
                    <a:cubicBezTo>
                      <a:pt x="9921" y="740964"/>
                      <a:pt x="17859" y="751283"/>
                      <a:pt x="21034" y="758824"/>
                    </a:cubicBezTo>
                    <a:cubicBezTo>
                      <a:pt x="24209" y="766365"/>
                      <a:pt x="21034" y="769937"/>
                      <a:pt x="25796" y="775493"/>
                    </a:cubicBezTo>
                    <a:cubicBezTo>
                      <a:pt x="30559" y="781049"/>
                      <a:pt x="49609" y="792162"/>
                      <a:pt x="49609" y="792162"/>
                    </a:cubicBezTo>
                  </a:path>
                </a:pathLst>
              </a:custGeom>
              <a:solidFill>
                <a:srgbClr val="E2E2E2"/>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60" name="Freihandform 659"/>
              <p:cNvSpPr/>
              <p:nvPr/>
            </p:nvSpPr>
            <p:spPr bwMode="auto">
              <a:xfrm>
                <a:off x="7574112" y="2346325"/>
                <a:ext cx="679450" cy="1020763"/>
              </a:xfrm>
              <a:custGeom>
                <a:avLst/>
                <a:gdLst>
                  <a:gd name="connsiteX0" fmla="*/ 988218 w 995362"/>
                  <a:gd name="connsiteY0" fmla="*/ 1133584 h 1472325"/>
                  <a:gd name="connsiteX1" fmla="*/ 985837 w 995362"/>
                  <a:gd name="connsiteY1" fmla="*/ 1090722 h 1472325"/>
                  <a:gd name="connsiteX2" fmla="*/ 983456 w 995362"/>
                  <a:gd name="connsiteY2" fmla="*/ 1078815 h 1472325"/>
                  <a:gd name="connsiteX3" fmla="*/ 976312 w 995362"/>
                  <a:gd name="connsiteY3" fmla="*/ 1055003 h 1472325"/>
                  <a:gd name="connsiteX4" fmla="*/ 973931 w 995362"/>
                  <a:gd name="connsiteY4" fmla="*/ 1047859 h 1472325"/>
                  <a:gd name="connsiteX5" fmla="*/ 969168 w 995362"/>
                  <a:gd name="connsiteY5" fmla="*/ 1028809 h 1472325"/>
                  <a:gd name="connsiteX6" fmla="*/ 964406 w 995362"/>
                  <a:gd name="connsiteY6" fmla="*/ 1014522 h 1472325"/>
                  <a:gd name="connsiteX7" fmla="*/ 957262 w 995362"/>
                  <a:gd name="connsiteY7" fmla="*/ 997853 h 1472325"/>
                  <a:gd name="connsiteX8" fmla="*/ 950118 w 995362"/>
                  <a:gd name="connsiteY8" fmla="*/ 983565 h 1472325"/>
                  <a:gd name="connsiteX9" fmla="*/ 945356 w 995362"/>
                  <a:gd name="connsiteY9" fmla="*/ 969278 h 1472325"/>
                  <a:gd name="connsiteX10" fmla="*/ 940593 w 995362"/>
                  <a:gd name="connsiteY10" fmla="*/ 954990 h 1472325"/>
                  <a:gd name="connsiteX11" fmla="*/ 938212 w 995362"/>
                  <a:gd name="connsiteY11" fmla="*/ 947847 h 1472325"/>
                  <a:gd name="connsiteX12" fmla="*/ 935831 w 995362"/>
                  <a:gd name="connsiteY12" fmla="*/ 938322 h 1472325"/>
                  <a:gd name="connsiteX13" fmla="*/ 931068 w 995362"/>
                  <a:gd name="connsiteY13" fmla="*/ 924034 h 1472325"/>
                  <a:gd name="connsiteX14" fmla="*/ 928687 w 995362"/>
                  <a:gd name="connsiteY14" fmla="*/ 916890 h 1472325"/>
                  <a:gd name="connsiteX15" fmla="*/ 923925 w 995362"/>
                  <a:gd name="connsiteY15" fmla="*/ 909747 h 1472325"/>
                  <a:gd name="connsiteX16" fmla="*/ 919162 w 995362"/>
                  <a:gd name="connsiteY16" fmla="*/ 893078 h 1472325"/>
                  <a:gd name="connsiteX17" fmla="*/ 914400 w 995362"/>
                  <a:gd name="connsiteY17" fmla="*/ 885934 h 1472325"/>
                  <a:gd name="connsiteX18" fmla="*/ 909637 w 995362"/>
                  <a:gd name="connsiteY18" fmla="*/ 869265 h 1472325"/>
                  <a:gd name="connsiteX19" fmla="*/ 904875 w 995362"/>
                  <a:gd name="connsiteY19" fmla="*/ 847834 h 1472325"/>
                  <a:gd name="connsiteX20" fmla="*/ 900112 w 995362"/>
                  <a:gd name="connsiteY20" fmla="*/ 824022 h 1472325"/>
                  <a:gd name="connsiteX21" fmla="*/ 897731 w 995362"/>
                  <a:gd name="connsiteY21" fmla="*/ 812115 h 1472325"/>
                  <a:gd name="connsiteX22" fmla="*/ 892968 w 995362"/>
                  <a:gd name="connsiteY22" fmla="*/ 797828 h 1472325"/>
                  <a:gd name="connsiteX23" fmla="*/ 890587 w 995362"/>
                  <a:gd name="connsiteY23" fmla="*/ 790684 h 1472325"/>
                  <a:gd name="connsiteX24" fmla="*/ 885825 w 995362"/>
                  <a:gd name="connsiteY24" fmla="*/ 783540 h 1472325"/>
                  <a:gd name="connsiteX25" fmla="*/ 881062 w 995362"/>
                  <a:gd name="connsiteY25" fmla="*/ 766872 h 1472325"/>
                  <a:gd name="connsiteX26" fmla="*/ 878681 w 995362"/>
                  <a:gd name="connsiteY26" fmla="*/ 757347 h 1472325"/>
                  <a:gd name="connsiteX27" fmla="*/ 873918 w 995362"/>
                  <a:gd name="connsiteY27" fmla="*/ 743059 h 1472325"/>
                  <a:gd name="connsiteX28" fmla="*/ 866775 w 995362"/>
                  <a:gd name="connsiteY28" fmla="*/ 731153 h 1472325"/>
                  <a:gd name="connsiteX29" fmla="*/ 859631 w 995362"/>
                  <a:gd name="connsiteY29" fmla="*/ 712103 h 1472325"/>
                  <a:gd name="connsiteX30" fmla="*/ 852487 w 995362"/>
                  <a:gd name="connsiteY30" fmla="*/ 697815 h 1472325"/>
                  <a:gd name="connsiteX31" fmla="*/ 847725 w 995362"/>
                  <a:gd name="connsiteY31" fmla="*/ 683528 h 1472325"/>
                  <a:gd name="connsiteX32" fmla="*/ 840581 w 995362"/>
                  <a:gd name="connsiteY32" fmla="*/ 666859 h 1472325"/>
                  <a:gd name="connsiteX33" fmla="*/ 835818 w 995362"/>
                  <a:gd name="connsiteY33" fmla="*/ 650190 h 1472325"/>
                  <a:gd name="connsiteX34" fmla="*/ 831056 w 995362"/>
                  <a:gd name="connsiteY34" fmla="*/ 631140 h 1472325"/>
                  <a:gd name="connsiteX35" fmla="*/ 821531 w 995362"/>
                  <a:gd name="connsiteY35" fmla="*/ 616853 h 1472325"/>
                  <a:gd name="connsiteX36" fmla="*/ 814387 w 995362"/>
                  <a:gd name="connsiteY36" fmla="*/ 612090 h 1472325"/>
                  <a:gd name="connsiteX37" fmla="*/ 809625 w 995362"/>
                  <a:gd name="connsiteY37" fmla="*/ 602565 h 1472325"/>
                  <a:gd name="connsiteX38" fmla="*/ 792956 w 995362"/>
                  <a:gd name="connsiteY38" fmla="*/ 581134 h 1472325"/>
                  <a:gd name="connsiteX39" fmla="*/ 788193 w 995362"/>
                  <a:gd name="connsiteY39" fmla="*/ 571609 h 1472325"/>
                  <a:gd name="connsiteX40" fmla="*/ 783431 w 995362"/>
                  <a:gd name="connsiteY40" fmla="*/ 557322 h 1472325"/>
                  <a:gd name="connsiteX41" fmla="*/ 773906 w 995362"/>
                  <a:gd name="connsiteY41" fmla="*/ 538272 h 1472325"/>
                  <a:gd name="connsiteX42" fmla="*/ 771525 w 995362"/>
                  <a:gd name="connsiteY42" fmla="*/ 528747 h 1472325"/>
                  <a:gd name="connsiteX43" fmla="*/ 766762 w 995362"/>
                  <a:gd name="connsiteY43" fmla="*/ 502553 h 1472325"/>
                  <a:gd name="connsiteX44" fmla="*/ 764381 w 995362"/>
                  <a:gd name="connsiteY44" fmla="*/ 493028 h 1472325"/>
                  <a:gd name="connsiteX45" fmla="*/ 762000 w 995362"/>
                  <a:gd name="connsiteY45" fmla="*/ 485884 h 1472325"/>
                  <a:gd name="connsiteX46" fmla="*/ 754856 w 995362"/>
                  <a:gd name="connsiteY46" fmla="*/ 466834 h 1472325"/>
                  <a:gd name="connsiteX47" fmla="*/ 747712 w 995362"/>
                  <a:gd name="connsiteY47" fmla="*/ 462072 h 1472325"/>
                  <a:gd name="connsiteX48" fmla="*/ 740568 w 995362"/>
                  <a:gd name="connsiteY48" fmla="*/ 447784 h 1472325"/>
                  <a:gd name="connsiteX49" fmla="*/ 735806 w 995362"/>
                  <a:gd name="connsiteY49" fmla="*/ 440640 h 1472325"/>
                  <a:gd name="connsiteX50" fmla="*/ 731043 w 995362"/>
                  <a:gd name="connsiteY50" fmla="*/ 423972 h 1472325"/>
                  <a:gd name="connsiteX51" fmla="*/ 733425 w 995362"/>
                  <a:gd name="connsiteY51" fmla="*/ 340628 h 1472325"/>
                  <a:gd name="connsiteX52" fmla="*/ 735806 w 995362"/>
                  <a:gd name="connsiteY52" fmla="*/ 331103 h 1472325"/>
                  <a:gd name="connsiteX53" fmla="*/ 738187 w 995362"/>
                  <a:gd name="connsiteY53" fmla="*/ 319197 h 1472325"/>
                  <a:gd name="connsiteX54" fmla="*/ 747712 w 995362"/>
                  <a:gd name="connsiteY54" fmla="*/ 304909 h 1472325"/>
                  <a:gd name="connsiteX55" fmla="*/ 759618 w 995362"/>
                  <a:gd name="connsiteY55" fmla="*/ 293003 h 1472325"/>
                  <a:gd name="connsiteX56" fmla="*/ 771525 w 995362"/>
                  <a:gd name="connsiteY56" fmla="*/ 276334 h 1472325"/>
                  <a:gd name="connsiteX57" fmla="*/ 776287 w 995362"/>
                  <a:gd name="connsiteY57" fmla="*/ 262047 h 1472325"/>
                  <a:gd name="connsiteX58" fmla="*/ 783431 w 995362"/>
                  <a:gd name="connsiteY58" fmla="*/ 257284 h 1472325"/>
                  <a:gd name="connsiteX59" fmla="*/ 797718 w 995362"/>
                  <a:gd name="connsiteY59" fmla="*/ 254903 h 1472325"/>
                  <a:gd name="connsiteX60" fmla="*/ 814387 w 995362"/>
                  <a:gd name="connsiteY60" fmla="*/ 250140 h 1472325"/>
                  <a:gd name="connsiteX61" fmla="*/ 831056 w 995362"/>
                  <a:gd name="connsiteY61" fmla="*/ 238234 h 1472325"/>
                  <a:gd name="connsiteX62" fmla="*/ 838200 w 995362"/>
                  <a:gd name="connsiteY62" fmla="*/ 235853 h 1472325"/>
                  <a:gd name="connsiteX63" fmla="*/ 852487 w 995362"/>
                  <a:gd name="connsiteY63" fmla="*/ 226328 h 1472325"/>
                  <a:gd name="connsiteX64" fmla="*/ 869156 w 995362"/>
                  <a:gd name="connsiteY64" fmla="*/ 214422 h 1472325"/>
                  <a:gd name="connsiteX65" fmla="*/ 878681 w 995362"/>
                  <a:gd name="connsiteY65" fmla="*/ 209659 h 1472325"/>
                  <a:gd name="connsiteX66" fmla="*/ 885825 w 995362"/>
                  <a:gd name="connsiteY66" fmla="*/ 202515 h 1472325"/>
                  <a:gd name="connsiteX67" fmla="*/ 900112 w 995362"/>
                  <a:gd name="connsiteY67" fmla="*/ 195372 h 1472325"/>
                  <a:gd name="connsiteX68" fmla="*/ 914400 w 995362"/>
                  <a:gd name="connsiteY68" fmla="*/ 178703 h 1472325"/>
                  <a:gd name="connsiteX69" fmla="*/ 916781 w 995362"/>
                  <a:gd name="connsiteY69" fmla="*/ 169178 h 1472325"/>
                  <a:gd name="connsiteX70" fmla="*/ 919162 w 995362"/>
                  <a:gd name="connsiteY70" fmla="*/ 162034 h 1472325"/>
                  <a:gd name="connsiteX71" fmla="*/ 916781 w 995362"/>
                  <a:gd name="connsiteY71" fmla="*/ 131078 h 1472325"/>
                  <a:gd name="connsiteX72" fmla="*/ 904875 w 995362"/>
                  <a:gd name="connsiteY72" fmla="*/ 116790 h 1472325"/>
                  <a:gd name="connsiteX73" fmla="*/ 892968 w 995362"/>
                  <a:gd name="connsiteY73" fmla="*/ 102503 h 1472325"/>
                  <a:gd name="connsiteX74" fmla="*/ 885825 w 995362"/>
                  <a:gd name="connsiteY74" fmla="*/ 97740 h 1472325"/>
                  <a:gd name="connsiteX75" fmla="*/ 873918 w 995362"/>
                  <a:gd name="connsiteY75" fmla="*/ 83453 h 1472325"/>
                  <a:gd name="connsiteX76" fmla="*/ 864393 w 995362"/>
                  <a:gd name="connsiteY76" fmla="*/ 62022 h 1472325"/>
                  <a:gd name="connsiteX77" fmla="*/ 862012 w 995362"/>
                  <a:gd name="connsiteY77" fmla="*/ 50115 h 1472325"/>
                  <a:gd name="connsiteX78" fmla="*/ 859631 w 995362"/>
                  <a:gd name="connsiteY78" fmla="*/ 42972 h 1472325"/>
                  <a:gd name="connsiteX79" fmla="*/ 857250 w 995362"/>
                  <a:gd name="connsiteY79" fmla="*/ 33447 h 1472325"/>
                  <a:gd name="connsiteX80" fmla="*/ 854868 w 995362"/>
                  <a:gd name="connsiteY80" fmla="*/ 2490 h 1472325"/>
                  <a:gd name="connsiteX81" fmla="*/ 847725 w 995362"/>
                  <a:gd name="connsiteY81" fmla="*/ 109 h 1472325"/>
                  <a:gd name="connsiteX82" fmla="*/ 800100 w 995362"/>
                  <a:gd name="connsiteY82" fmla="*/ 4872 h 1472325"/>
                  <a:gd name="connsiteX83" fmla="*/ 788193 w 995362"/>
                  <a:gd name="connsiteY83" fmla="*/ 9634 h 1472325"/>
                  <a:gd name="connsiteX84" fmla="*/ 769143 w 995362"/>
                  <a:gd name="connsiteY84" fmla="*/ 14397 h 1472325"/>
                  <a:gd name="connsiteX85" fmla="*/ 752475 w 995362"/>
                  <a:gd name="connsiteY85" fmla="*/ 23922 h 1472325"/>
                  <a:gd name="connsiteX86" fmla="*/ 733425 w 995362"/>
                  <a:gd name="connsiteY86" fmla="*/ 31065 h 1472325"/>
                  <a:gd name="connsiteX87" fmla="*/ 716756 w 995362"/>
                  <a:gd name="connsiteY87" fmla="*/ 42972 h 1472325"/>
                  <a:gd name="connsiteX88" fmla="*/ 673893 w 995362"/>
                  <a:gd name="connsiteY88" fmla="*/ 64403 h 1472325"/>
                  <a:gd name="connsiteX89" fmla="*/ 657225 w 995362"/>
                  <a:gd name="connsiteY89" fmla="*/ 81072 h 1472325"/>
                  <a:gd name="connsiteX90" fmla="*/ 633412 w 995362"/>
                  <a:gd name="connsiteY90" fmla="*/ 95359 h 1472325"/>
                  <a:gd name="connsiteX91" fmla="*/ 590550 w 995362"/>
                  <a:gd name="connsiteY91" fmla="*/ 126315 h 1472325"/>
                  <a:gd name="connsiteX92" fmla="*/ 571500 w 995362"/>
                  <a:gd name="connsiteY92" fmla="*/ 140603 h 1472325"/>
                  <a:gd name="connsiteX93" fmla="*/ 547687 w 995362"/>
                  <a:gd name="connsiteY93" fmla="*/ 166797 h 1472325"/>
                  <a:gd name="connsiteX94" fmla="*/ 495300 w 995362"/>
                  <a:gd name="connsiteY94" fmla="*/ 209659 h 1472325"/>
                  <a:gd name="connsiteX95" fmla="*/ 440531 w 995362"/>
                  <a:gd name="connsiteY95" fmla="*/ 259665 h 1472325"/>
                  <a:gd name="connsiteX96" fmla="*/ 392906 w 995362"/>
                  <a:gd name="connsiteY96" fmla="*/ 304909 h 1472325"/>
                  <a:gd name="connsiteX97" fmla="*/ 326231 w 995362"/>
                  <a:gd name="connsiteY97" fmla="*/ 359678 h 1472325"/>
                  <a:gd name="connsiteX98" fmla="*/ 288131 w 995362"/>
                  <a:gd name="connsiteY98" fmla="*/ 397778 h 1472325"/>
                  <a:gd name="connsiteX99" fmla="*/ 264318 w 995362"/>
                  <a:gd name="connsiteY99" fmla="*/ 412065 h 1472325"/>
                  <a:gd name="connsiteX100" fmla="*/ 235743 w 995362"/>
                  <a:gd name="connsiteY100" fmla="*/ 445403 h 1472325"/>
                  <a:gd name="connsiteX101" fmla="*/ 202406 w 995362"/>
                  <a:gd name="connsiteY101" fmla="*/ 478740 h 1472325"/>
                  <a:gd name="connsiteX102" fmla="*/ 171450 w 995362"/>
                  <a:gd name="connsiteY102" fmla="*/ 516840 h 1472325"/>
                  <a:gd name="connsiteX103" fmla="*/ 157162 w 995362"/>
                  <a:gd name="connsiteY103" fmla="*/ 531128 h 1472325"/>
                  <a:gd name="connsiteX104" fmla="*/ 142875 w 995362"/>
                  <a:gd name="connsiteY104" fmla="*/ 554940 h 1472325"/>
                  <a:gd name="connsiteX105" fmla="*/ 128587 w 995362"/>
                  <a:gd name="connsiteY105" fmla="*/ 571609 h 1472325"/>
                  <a:gd name="connsiteX106" fmla="*/ 104775 w 995362"/>
                  <a:gd name="connsiteY106" fmla="*/ 609709 h 1472325"/>
                  <a:gd name="connsiteX107" fmla="*/ 90487 w 995362"/>
                  <a:gd name="connsiteY107" fmla="*/ 628759 h 1472325"/>
                  <a:gd name="connsiteX108" fmla="*/ 83343 w 995362"/>
                  <a:gd name="connsiteY108" fmla="*/ 645428 h 1472325"/>
                  <a:gd name="connsiteX109" fmla="*/ 61912 w 995362"/>
                  <a:gd name="connsiteY109" fmla="*/ 685909 h 1472325"/>
                  <a:gd name="connsiteX110" fmla="*/ 54768 w 995362"/>
                  <a:gd name="connsiteY110" fmla="*/ 709722 h 1472325"/>
                  <a:gd name="connsiteX111" fmla="*/ 42862 w 995362"/>
                  <a:gd name="connsiteY111" fmla="*/ 731153 h 1472325"/>
                  <a:gd name="connsiteX112" fmla="*/ 19050 w 995362"/>
                  <a:gd name="connsiteY112" fmla="*/ 814497 h 1472325"/>
                  <a:gd name="connsiteX113" fmla="*/ 9525 w 995362"/>
                  <a:gd name="connsiteY113" fmla="*/ 845453 h 1472325"/>
                  <a:gd name="connsiteX114" fmla="*/ 2381 w 995362"/>
                  <a:gd name="connsiteY114" fmla="*/ 940703 h 1472325"/>
                  <a:gd name="connsiteX115" fmla="*/ 0 w 995362"/>
                  <a:gd name="connsiteY115" fmla="*/ 1004997 h 1472325"/>
                  <a:gd name="connsiteX116" fmla="*/ 4762 w 995362"/>
                  <a:gd name="connsiteY116" fmla="*/ 1178828 h 1472325"/>
                  <a:gd name="connsiteX117" fmla="*/ 11906 w 995362"/>
                  <a:gd name="connsiteY117" fmla="*/ 1226453 h 1472325"/>
                  <a:gd name="connsiteX118" fmla="*/ 26193 w 995362"/>
                  <a:gd name="connsiteY118" fmla="*/ 1271697 h 1472325"/>
                  <a:gd name="connsiteX119" fmla="*/ 35718 w 995362"/>
                  <a:gd name="connsiteY119" fmla="*/ 1285984 h 1472325"/>
                  <a:gd name="connsiteX120" fmla="*/ 54768 w 995362"/>
                  <a:gd name="connsiteY120" fmla="*/ 1333609 h 1472325"/>
                  <a:gd name="connsiteX121" fmla="*/ 59531 w 995362"/>
                  <a:gd name="connsiteY121" fmla="*/ 1343134 h 1472325"/>
                  <a:gd name="connsiteX122" fmla="*/ 69056 w 995362"/>
                  <a:gd name="connsiteY122" fmla="*/ 1350278 h 1472325"/>
                  <a:gd name="connsiteX123" fmla="*/ 73818 w 995362"/>
                  <a:gd name="connsiteY123" fmla="*/ 1359803 h 1472325"/>
                  <a:gd name="connsiteX124" fmla="*/ 83343 w 995362"/>
                  <a:gd name="connsiteY124" fmla="*/ 1364565 h 1472325"/>
                  <a:gd name="connsiteX125" fmla="*/ 100012 w 995362"/>
                  <a:gd name="connsiteY125" fmla="*/ 1374090 h 1472325"/>
                  <a:gd name="connsiteX126" fmla="*/ 121443 w 995362"/>
                  <a:gd name="connsiteY126" fmla="*/ 1383615 h 1472325"/>
                  <a:gd name="connsiteX127" fmla="*/ 130968 w 995362"/>
                  <a:gd name="connsiteY127" fmla="*/ 1388378 h 1472325"/>
                  <a:gd name="connsiteX128" fmla="*/ 138112 w 995362"/>
                  <a:gd name="connsiteY128" fmla="*/ 1390759 h 1472325"/>
                  <a:gd name="connsiteX129" fmla="*/ 150018 w 995362"/>
                  <a:gd name="connsiteY129" fmla="*/ 1395522 h 1472325"/>
                  <a:gd name="connsiteX130" fmla="*/ 183356 w 995362"/>
                  <a:gd name="connsiteY130" fmla="*/ 1402665 h 1472325"/>
                  <a:gd name="connsiteX131" fmla="*/ 211931 w 995362"/>
                  <a:gd name="connsiteY131" fmla="*/ 1407428 h 1472325"/>
                  <a:gd name="connsiteX132" fmla="*/ 223837 w 995362"/>
                  <a:gd name="connsiteY132" fmla="*/ 1409809 h 1472325"/>
                  <a:gd name="connsiteX133" fmla="*/ 240506 w 995362"/>
                  <a:gd name="connsiteY133" fmla="*/ 1412190 h 1472325"/>
                  <a:gd name="connsiteX134" fmla="*/ 285750 w 995362"/>
                  <a:gd name="connsiteY134" fmla="*/ 1419334 h 1472325"/>
                  <a:gd name="connsiteX135" fmla="*/ 323850 w 995362"/>
                  <a:gd name="connsiteY135" fmla="*/ 1421715 h 1472325"/>
                  <a:gd name="connsiteX136" fmla="*/ 333375 w 995362"/>
                  <a:gd name="connsiteY136" fmla="*/ 1426478 h 1472325"/>
                  <a:gd name="connsiteX137" fmla="*/ 466725 w 995362"/>
                  <a:gd name="connsiteY137" fmla="*/ 1436003 h 1472325"/>
                  <a:gd name="connsiteX138" fmla="*/ 614362 w 995362"/>
                  <a:gd name="connsiteY138" fmla="*/ 1447909 h 1472325"/>
                  <a:gd name="connsiteX139" fmla="*/ 650081 w 995362"/>
                  <a:gd name="connsiteY139" fmla="*/ 1452672 h 1472325"/>
                  <a:gd name="connsiteX140" fmla="*/ 676275 w 995362"/>
                  <a:gd name="connsiteY140" fmla="*/ 1457434 h 1472325"/>
                  <a:gd name="connsiteX141" fmla="*/ 709612 w 995362"/>
                  <a:gd name="connsiteY141" fmla="*/ 1459815 h 1472325"/>
                  <a:gd name="connsiteX142" fmla="*/ 726281 w 995362"/>
                  <a:gd name="connsiteY142" fmla="*/ 1464578 h 1472325"/>
                  <a:gd name="connsiteX143" fmla="*/ 790575 w 995362"/>
                  <a:gd name="connsiteY143" fmla="*/ 1469340 h 1472325"/>
                  <a:gd name="connsiteX144" fmla="*/ 814387 w 995362"/>
                  <a:gd name="connsiteY144" fmla="*/ 1471722 h 1472325"/>
                  <a:gd name="connsiteX145" fmla="*/ 864393 w 995362"/>
                  <a:gd name="connsiteY145" fmla="*/ 1469340 h 1472325"/>
                  <a:gd name="connsiteX146" fmla="*/ 866775 w 995362"/>
                  <a:gd name="connsiteY146" fmla="*/ 1462197 h 1472325"/>
                  <a:gd name="connsiteX147" fmla="*/ 871537 w 995362"/>
                  <a:gd name="connsiteY147" fmla="*/ 1452672 h 1472325"/>
                  <a:gd name="connsiteX148" fmla="*/ 881062 w 995362"/>
                  <a:gd name="connsiteY148" fmla="*/ 1433622 h 1472325"/>
                  <a:gd name="connsiteX149" fmla="*/ 885825 w 995362"/>
                  <a:gd name="connsiteY149" fmla="*/ 1421715 h 1472325"/>
                  <a:gd name="connsiteX150" fmla="*/ 888206 w 995362"/>
                  <a:gd name="connsiteY150" fmla="*/ 1412190 h 1472325"/>
                  <a:gd name="connsiteX151" fmla="*/ 895350 w 995362"/>
                  <a:gd name="connsiteY151" fmla="*/ 1402665 h 1472325"/>
                  <a:gd name="connsiteX152" fmla="*/ 897731 w 995362"/>
                  <a:gd name="connsiteY152" fmla="*/ 1390759 h 1472325"/>
                  <a:gd name="connsiteX153" fmla="*/ 907256 w 995362"/>
                  <a:gd name="connsiteY153" fmla="*/ 1366947 h 1472325"/>
                  <a:gd name="connsiteX154" fmla="*/ 909637 w 995362"/>
                  <a:gd name="connsiteY154" fmla="*/ 1355040 h 1472325"/>
                  <a:gd name="connsiteX155" fmla="*/ 916781 w 995362"/>
                  <a:gd name="connsiteY155" fmla="*/ 1328847 h 1472325"/>
                  <a:gd name="connsiteX156" fmla="*/ 919162 w 995362"/>
                  <a:gd name="connsiteY156" fmla="*/ 1316940 h 1472325"/>
                  <a:gd name="connsiteX157" fmla="*/ 926306 w 995362"/>
                  <a:gd name="connsiteY157" fmla="*/ 1305034 h 1472325"/>
                  <a:gd name="connsiteX158" fmla="*/ 933450 w 995362"/>
                  <a:gd name="connsiteY158" fmla="*/ 1285984 h 1472325"/>
                  <a:gd name="connsiteX159" fmla="*/ 940593 w 995362"/>
                  <a:gd name="connsiteY159" fmla="*/ 1281222 h 1472325"/>
                  <a:gd name="connsiteX160" fmla="*/ 959643 w 995362"/>
                  <a:gd name="connsiteY160" fmla="*/ 1250265 h 1472325"/>
                  <a:gd name="connsiteX161" fmla="*/ 966787 w 995362"/>
                  <a:gd name="connsiteY161" fmla="*/ 1243122 h 1472325"/>
                  <a:gd name="connsiteX162" fmla="*/ 969168 w 995362"/>
                  <a:gd name="connsiteY162" fmla="*/ 1235978 h 1472325"/>
                  <a:gd name="connsiteX163" fmla="*/ 978693 w 995362"/>
                  <a:gd name="connsiteY163" fmla="*/ 1221690 h 1472325"/>
                  <a:gd name="connsiteX164" fmla="*/ 985837 w 995362"/>
                  <a:gd name="connsiteY164" fmla="*/ 1207403 h 1472325"/>
                  <a:gd name="connsiteX165" fmla="*/ 990600 w 995362"/>
                  <a:gd name="connsiteY165" fmla="*/ 1195497 h 1472325"/>
                  <a:gd name="connsiteX166" fmla="*/ 995362 w 995362"/>
                  <a:gd name="connsiteY166" fmla="*/ 1181209 h 1472325"/>
                  <a:gd name="connsiteX167" fmla="*/ 992981 w 995362"/>
                  <a:gd name="connsiteY167" fmla="*/ 1135965 h 1472325"/>
                  <a:gd name="connsiteX168" fmla="*/ 988218 w 995362"/>
                  <a:gd name="connsiteY168" fmla="*/ 1128822 h 1472325"/>
                  <a:gd name="connsiteX169" fmla="*/ 988218 w 995362"/>
                  <a:gd name="connsiteY169" fmla="*/ 1133584 h 1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95362" h="1472325">
                    <a:moveTo>
                      <a:pt x="988218" y="1133584"/>
                    </a:moveTo>
                    <a:cubicBezTo>
                      <a:pt x="987821" y="1127234"/>
                      <a:pt x="987076" y="1104978"/>
                      <a:pt x="985837" y="1090722"/>
                    </a:cubicBezTo>
                    <a:cubicBezTo>
                      <a:pt x="985486" y="1086690"/>
                      <a:pt x="984334" y="1082766"/>
                      <a:pt x="983456" y="1078815"/>
                    </a:cubicBezTo>
                    <a:cubicBezTo>
                      <a:pt x="981056" y="1068015"/>
                      <a:pt x="980271" y="1066881"/>
                      <a:pt x="976312" y="1055003"/>
                    </a:cubicBezTo>
                    <a:cubicBezTo>
                      <a:pt x="975518" y="1052622"/>
                      <a:pt x="974540" y="1050294"/>
                      <a:pt x="973931" y="1047859"/>
                    </a:cubicBezTo>
                    <a:cubicBezTo>
                      <a:pt x="972343" y="1041509"/>
                      <a:pt x="971238" y="1035019"/>
                      <a:pt x="969168" y="1028809"/>
                    </a:cubicBezTo>
                    <a:cubicBezTo>
                      <a:pt x="967581" y="1024047"/>
                      <a:pt x="965623" y="1019392"/>
                      <a:pt x="964406" y="1014522"/>
                    </a:cubicBezTo>
                    <a:cubicBezTo>
                      <a:pt x="961331" y="1002220"/>
                      <a:pt x="963840" y="1007720"/>
                      <a:pt x="957262" y="997853"/>
                    </a:cubicBezTo>
                    <a:cubicBezTo>
                      <a:pt x="948580" y="971804"/>
                      <a:pt x="962426" y="1011257"/>
                      <a:pt x="950118" y="983565"/>
                    </a:cubicBezTo>
                    <a:cubicBezTo>
                      <a:pt x="948079" y="978978"/>
                      <a:pt x="946943" y="974040"/>
                      <a:pt x="945356" y="969278"/>
                    </a:cubicBezTo>
                    <a:lnTo>
                      <a:pt x="940593" y="954990"/>
                    </a:lnTo>
                    <a:cubicBezTo>
                      <a:pt x="939799" y="952609"/>
                      <a:pt x="938821" y="950282"/>
                      <a:pt x="938212" y="947847"/>
                    </a:cubicBezTo>
                    <a:cubicBezTo>
                      <a:pt x="937418" y="944672"/>
                      <a:pt x="936771" y="941457"/>
                      <a:pt x="935831" y="938322"/>
                    </a:cubicBezTo>
                    <a:cubicBezTo>
                      <a:pt x="934388" y="933513"/>
                      <a:pt x="932656" y="928797"/>
                      <a:pt x="931068" y="924034"/>
                    </a:cubicBezTo>
                    <a:cubicBezTo>
                      <a:pt x="930274" y="921653"/>
                      <a:pt x="930079" y="918979"/>
                      <a:pt x="928687" y="916890"/>
                    </a:cubicBezTo>
                    <a:cubicBezTo>
                      <a:pt x="927100" y="914509"/>
                      <a:pt x="925205" y="912306"/>
                      <a:pt x="923925" y="909747"/>
                    </a:cubicBezTo>
                    <a:cubicBezTo>
                      <a:pt x="919287" y="900471"/>
                      <a:pt x="923744" y="903770"/>
                      <a:pt x="919162" y="893078"/>
                    </a:cubicBezTo>
                    <a:cubicBezTo>
                      <a:pt x="918035" y="890447"/>
                      <a:pt x="915987" y="888315"/>
                      <a:pt x="914400" y="885934"/>
                    </a:cubicBezTo>
                    <a:cubicBezTo>
                      <a:pt x="906940" y="856105"/>
                      <a:pt x="916480" y="893219"/>
                      <a:pt x="909637" y="869265"/>
                    </a:cubicBezTo>
                    <a:cubicBezTo>
                      <a:pt x="907726" y="862574"/>
                      <a:pt x="906103" y="854588"/>
                      <a:pt x="904875" y="847834"/>
                    </a:cubicBezTo>
                    <a:cubicBezTo>
                      <a:pt x="897872" y="809323"/>
                      <a:pt x="906431" y="852463"/>
                      <a:pt x="900112" y="824022"/>
                    </a:cubicBezTo>
                    <a:cubicBezTo>
                      <a:pt x="899234" y="820071"/>
                      <a:pt x="898796" y="816020"/>
                      <a:pt x="897731" y="812115"/>
                    </a:cubicBezTo>
                    <a:cubicBezTo>
                      <a:pt x="896410" y="807272"/>
                      <a:pt x="894556" y="802590"/>
                      <a:pt x="892968" y="797828"/>
                    </a:cubicBezTo>
                    <a:cubicBezTo>
                      <a:pt x="892174" y="795447"/>
                      <a:pt x="891979" y="792773"/>
                      <a:pt x="890587" y="790684"/>
                    </a:cubicBezTo>
                    <a:lnTo>
                      <a:pt x="885825" y="783540"/>
                    </a:lnTo>
                    <a:cubicBezTo>
                      <a:pt x="878365" y="753708"/>
                      <a:pt x="887905" y="790825"/>
                      <a:pt x="881062" y="766872"/>
                    </a:cubicBezTo>
                    <a:cubicBezTo>
                      <a:pt x="880163" y="763725"/>
                      <a:pt x="879621" y="760482"/>
                      <a:pt x="878681" y="757347"/>
                    </a:cubicBezTo>
                    <a:cubicBezTo>
                      <a:pt x="877238" y="752538"/>
                      <a:pt x="876501" y="747364"/>
                      <a:pt x="873918" y="743059"/>
                    </a:cubicBezTo>
                    <a:lnTo>
                      <a:pt x="866775" y="731153"/>
                    </a:lnTo>
                    <a:cubicBezTo>
                      <a:pt x="862383" y="713589"/>
                      <a:pt x="867103" y="729540"/>
                      <a:pt x="859631" y="712103"/>
                    </a:cubicBezTo>
                    <a:cubicBezTo>
                      <a:pt x="853717" y="698302"/>
                      <a:pt x="861639" y="711542"/>
                      <a:pt x="852487" y="697815"/>
                    </a:cubicBezTo>
                    <a:cubicBezTo>
                      <a:pt x="850900" y="693053"/>
                      <a:pt x="849970" y="688018"/>
                      <a:pt x="847725" y="683528"/>
                    </a:cubicBezTo>
                    <a:cubicBezTo>
                      <a:pt x="843076" y="674231"/>
                      <a:pt x="843210" y="675622"/>
                      <a:pt x="840581" y="666859"/>
                    </a:cubicBezTo>
                    <a:cubicBezTo>
                      <a:pt x="838920" y="661324"/>
                      <a:pt x="837220" y="655796"/>
                      <a:pt x="835818" y="650190"/>
                    </a:cubicBezTo>
                    <a:cubicBezTo>
                      <a:pt x="834859" y="646353"/>
                      <a:pt x="833530" y="635593"/>
                      <a:pt x="831056" y="631140"/>
                    </a:cubicBezTo>
                    <a:cubicBezTo>
                      <a:pt x="828276" y="626137"/>
                      <a:pt x="826293" y="620028"/>
                      <a:pt x="821531" y="616853"/>
                    </a:cubicBezTo>
                    <a:lnTo>
                      <a:pt x="814387" y="612090"/>
                    </a:lnTo>
                    <a:cubicBezTo>
                      <a:pt x="812800" y="608915"/>
                      <a:pt x="811688" y="605453"/>
                      <a:pt x="809625" y="602565"/>
                    </a:cubicBezTo>
                    <a:cubicBezTo>
                      <a:pt x="796552" y="584263"/>
                      <a:pt x="807546" y="610312"/>
                      <a:pt x="792956" y="581134"/>
                    </a:cubicBezTo>
                    <a:cubicBezTo>
                      <a:pt x="791368" y="577959"/>
                      <a:pt x="789511" y="574905"/>
                      <a:pt x="788193" y="571609"/>
                    </a:cubicBezTo>
                    <a:cubicBezTo>
                      <a:pt x="786329" y="566948"/>
                      <a:pt x="785676" y="561812"/>
                      <a:pt x="783431" y="557322"/>
                    </a:cubicBezTo>
                    <a:cubicBezTo>
                      <a:pt x="780256" y="550972"/>
                      <a:pt x="775628" y="545160"/>
                      <a:pt x="773906" y="538272"/>
                    </a:cubicBezTo>
                    <a:cubicBezTo>
                      <a:pt x="773112" y="535097"/>
                      <a:pt x="772167" y="531956"/>
                      <a:pt x="771525" y="528747"/>
                    </a:cubicBezTo>
                    <a:cubicBezTo>
                      <a:pt x="766357" y="502907"/>
                      <a:pt x="771868" y="525530"/>
                      <a:pt x="766762" y="502553"/>
                    </a:cubicBezTo>
                    <a:cubicBezTo>
                      <a:pt x="766052" y="499358"/>
                      <a:pt x="765280" y="496175"/>
                      <a:pt x="764381" y="493028"/>
                    </a:cubicBezTo>
                    <a:cubicBezTo>
                      <a:pt x="763691" y="490614"/>
                      <a:pt x="762609" y="488319"/>
                      <a:pt x="762000" y="485884"/>
                    </a:cubicBezTo>
                    <a:cubicBezTo>
                      <a:pt x="759729" y="476801"/>
                      <a:pt x="761387" y="473365"/>
                      <a:pt x="754856" y="466834"/>
                    </a:cubicBezTo>
                    <a:cubicBezTo>
                      <a:pt x="752832" y="464810"/>
                      <a:pt x="750093" y="463659"/>
                      <a:pt x="747712" y="462072"/>
                    </a:cubicBezTo>
                    <a:cubicBezTo>
                      <a:pt x="734065" y="441599"/>
                      <a:pt x="750427" y="467502"/>
                      <a:pt x="740568" y="447784"/>
                    </a:cubicBezTo>
                    <a:cubicBezTo>
                      <a:pt x="739288" y="445224"/>
                      <a:pt x="737086" y="443200"/>
                      <a:pt x="735806" y="440640"/>
                    </a:cubicBezTo>
                    <a:cubicBezTo>
                      <a:pt x="734099" y="437226"/>
                      <a:pt x="731805" y="427021"/>
                      <a:pt x="731043" y="423972"/>
                    </a:cubicBezTo>
                    <a:cubicBezTo>
                      <a:pt x="731837" y="396191"/>
                      <a:pt x="732001" y="368384"/>
                      <a:pt x="733425" y="340628"/>
                    </a:cubicBezTo>
                    <a:cubicBezTo>
                      <a:pt x="733593" y="337360"/>
                      <a:pt x="735096" y="334298"/>
                      <a:pt x="735806" y="331103"/>
                    </a:cubicBezTo>
                    <a:cubicBezTo>
                      <a:pt x="736684" y="327152"/>
                      <a:pt x="736512" y="322881"/>
                      <a:pt x="738187" y="319197"/>
                    </a:cubicBezTo>
                    <a:cubicBezTo>
                      <a:pt x="740556" y="313986"/>
                      <a:pt x="744537" y="309672"/>
                      <a:pt x="747712" y="304909"/>
                    </a:cubicBezTo>
                    <a:cubicBezTo>
                      <a:pt x="754062" y="295385"/>
                      <a:pt x="750094" y="299352"/>
                      <a:pt x="759618" y="293003"/>
                    </a:cubicBezTo>
                    <a:cubicBezTo>
                      <a:pt x="766581" y="272120"/>
                      <a:pt x="754571" y="304591"/>
                      <a:pt x="771525" y="276334"/>
                    </a:cubicBezTo>
                    <a:cubicBezTo>
                      <a:pt x="774108" y="272029"/>
                      <a:pt x="772110" y="264832"/>
                      <a:pt x="776287" y="262047"/>
                    </a:cubicBezTo>
                    <a:cubicBezTo>
                      <a:pt x="778668" y="260459"/>
                      <a:pt x="780716" y="258189"/>
                      <a:pt x="783431" y="257284"/>
                    </a:cubicBezTo>
                    <a:cubicBezTo>
                      <a:pt x="788011" y="255757"/>
                      <a:pt x="792984" y="255850"/>
                      <a:pt x="797718" y="254903"/>
                    </a:cubicBezTo>
                    <a:cubicBezTo>
                      <a:pt x="805198" y="253407"/>
                      <a:pt x="807575" y="252411"/>
                      <a:pt x="814387" y="250140"/>
                    </a:cubicBezTo>
                    <a:cubicBezTo>
                      <a:pt x="816540" y="248526"/>
                      <a:pt x="827578" y="239973"/>
                      <a:pt x="831056" y="238234"/>
                    </a:cubicBezTo>
                    <a:cubicBezTo>
                      <a:pt x="833301" y="237111"/>
                      <a:pt x="835819" y="236647"/>
                      <a:pt x="838200" y="235853"/>
                    </a:cubicBezTo>
                    <a:cubicBezTo>
                      <a:pt x="842962" y="232678"/>
                      <a:pt x="847908" y="229762"/>
                      <a:pt x="852487" y="226328"/>
                    </a:cubicBezTo>
                    <a:cubicBezTo>
                      <a:pt x="856584" y="223255"/>
                      <a:pt x="864275" y="217211"/>
                      <a:pt x="869156" y="214422"/>
                    </a:cubicBezTo>
                    <a:cubicBezTo>
                      <a:pt x="872238" y="212661"/>
                      <a:pt x="875792" y="211722"/>
                      <a:pt x="878681" y="209659"/>
                    </a:cubicBezTo>
                    <a:cubicBezTo>
                      <a:pt x="881421" y="207701"/>
                      <a:pt x="883238" y="204671"/>
                      <a:pt x="885825" y="202515"/>
                    </a:cubicBezTo>
                    <a:cubicBezTo>
                      <a:pt x="891980" y="197386"/>
                      <a:pt x="892952" y="197758"/>
                      <a:pt x="900112" y="195372"/>
                    </a:cubicBezTo>
                    <a:cubicBezTo>
                      <a:pt x="904548" y="190936"/>
                      <a:pt x="911680" y="185049"/>
                      <a:pt x="914400" y="178703"/>
                    </a:cubicBezTo>
                    <a:cubicBezTo>
                      <a:pt x="915689" y="175695"/>
                      <a:pt x="915882" y="172325"/>
                      <a:pt x="916781" y="169178"/>
                    </a:cubicBezTo>
                    <a:cubicBezTo>
                      <a:pt x="917471" y="166764"/>
                      <a:pt x="918368" y="164415"/>
                      <a:pt x="919162" y="162034"/>
                    </a:cubicBezTo>
                    <a:cubicBezTo>
                      <a:pt x="918368" y="151715"/>
                      <a:pt x="918580" y="141270"/>
                      <a:pt x="916781" y="131078"/>
                    </a:cubicBezTo>
                    <a:cubicBezTo>
                      <a:pt x="914891" y="120369"/>
                      <a:pt x="911623" y="122414"/>
                      <a:pt x="904875" y="116790"/>
                    </a:cubicBezTo>
                    <a:cubicBezTo>
                      <a:pt x="881476" y="97290"/>
                      <a:pt x="911694" y="121231"/>
                      <a:pt x="892968" y="102503"/>
                    </a:cubicBezTo>
                    <a:cubicBezTo>
                      <a:pt x="890944" y="100479"/>
                      <a:pt x="888023" y="99572"/>
                      <a:pt x="885825" y="97740"/>
                    </a:cubicBezTo>
                    <a:cubicBezTo>
                      <a:pt x="878947" y="92009"/>
                      <a:pt x="878602" y="90479"/>
                      <a:pt x="873918" y="83453"/>
                    </a:cubicBezTo>
                    <a:cubicBezTo>
                      <a:pt x="868251" y="66450"/>
                      <a:pt x="871941" y="73342"/>
                      <a:pt x="864393" y="62022"/>
                    </a:cubicBezTo>
                    <a:cubicBezTo>
                      <a:pt x="863599" y="58053"/>
                      <a:pt x="862994" y="54042"/>
                      <a:pt x="862012" y="50115"/>
                    </a:cubicBezTo>
                    <a:cubicBezTo>
                      <a:pt x="861403" y="47680"/>
                      <a:pt x="860320" y="45385"/>
                      <a:pt x="859631" y="42972"/>
                    </a:cubicBezTo>
                    <a:cubicBezTo>
                      <a:pt x="858732" y="39825"/>
                      <a:pt x="858044" y="36622"/>
                      <a:pt x="857250" y="33447"/>
                    </a:cubicBezTo>
                    <a:cubicBezTo>
                      <a:pt x="856456" y="23128"/>
                      <a:pt x="857711" y="12441"/>
                      <a:pt x="854868" y="2490"/>
                    </a:cubicBezTo>
                    <a:cubicBezTo>
                      <a:pt x="854179" y="77"/>
                      <a:pt x="850232" y="0"/>
                      <a:pt x="847725" y="109"/>
                    </a:cubicBezTo>
                    <a:cubicBezTo>
                      <a:pt x="831786" y="802"/>
                      <a:pt x="815975" y="3284"/>
                      <a:pt x="800100" y="4872"/>
                    </a:cubicBezTo>
                    <a:cubicBezTo>
                      <a:pt x="796131" y="6459"/>
                      <a:pt x="792279" y="8377"/>
                      <a:pt x="788193" y="9634"/>
                    </a:cubicBezTo>
                    <a:cubicBezTo>
                      <a:pt x="781937" y="11559"/>
                      <a:pt x="775220" y="11966"/>
                      <a:pt x="769143" y="14397"/>
                    </a:cubicBezTo>
                    <a:cubicBezTo>
                      <a:pt x="763202" y="16774"/>
                      <a:pt x="758274" y="21216"/>
                      <a:pt x="752475" y="23922"/>
                    </a:cubicBezTo>
                    <a:cubicBezTo>
                      <a:pt x="746329" y="26790"/>
                      <a:pt x="739409" y="27874"/>
                      <a:pt x="733425" y="31065"/>
                    </a:cubicBezTo>
                    <a:cubicBezTo>
                      <a:pt x="727400" y="34278"/>
                      <a:pt x="722714" y="39636"/>
                      <a:pt x="716756" y="42972"/>
                    </a:cubicBezTo>
                    <a:cubicBezTo>
                      <a:pt x="702819" y="50777"/>
                      <a:pt x="673893" y="64403"/>
                      <a:pt x="673893" y="64403"/>
                    </a:cubicBezTo>
                    <a:cubicBezTo>
                      <a:pt x="668337" y="69959"/>
                      <a:pt x="663467" y="76299"/>
                      <a:pt x="657225" y="81072"/>
                    </a:cubicBezTo>
                    <a:cubicBezTo>
                      <a:pt x="649872" y="86695"/>
                      <a:pt x="641072" y="90161"/>
                      <a:pt x="633412" y="95359"/>
                    </a:cubicBezTo>
                    <a:cubicBezTo>
                      <a:pt x="618829" y="105255"/>
                      <a:pt x="604779" y="115916"/>
                      <a:pt x="590550" y="126315"/>
                    </a:cubicBezTo>
                    <a:cubicBezTo>
                      <a:pt x="584141" y="130998"/>
                      <a:pt x="576839" y="134730"/>
                      <a:pt x="571500" y="140603"/>
                    </a:cubicBezTo>
                    <a:cubicBezTo>
                      <a:pt x="563562" y="149334"/>
                      <a:pt x="556431" y="158873"/>
                      <a:pt x="547687" y="166797"/>
                    </a:cubicBezTo>
                    <a:cubicBezTo>
                      <a:pt x="530969" y="181948"/>
                      <a:pt x="511254" y="193705"/>
                      <a:pt x="495300" y="209659"/>
                    </a:cubicBezTo>
                    <a:cubicBezTo>
                      <a:pt x="430852" y="274107"/>
                      <a:pt x="508200" y="198340"/>
                      <a:pt x="440531" y="259665"/>
                    </a:cubicBezTo>
                    <a:cubicBezTo>
                      <a:pt x="424306" y="274369"/>
                      <a:pt x="410004" y="291230"/>
                      <a:pt x="392906" y="304909"/>
                    </a:cubicBezTo>
                    <a:cubicBezTo>
                      <a:pt x="390413" y="306903"/>
                      <a:pt x="339114" y="346795"/>
                      <a:pt x="326231" y="359678"/>
                    </a:cubicBezTo>
                    <a:cubicBezTo>
                      <a:pt x="313531" y="372378"/>
                      <a:pt x="303532" y="388538"/>
                      <a:pt x="288131" y="397778"/>
                    </a:cubicBezTo>
                    <a:cubicBezTo>
                      <a:pt x="280193" y="402540"/>
                      <a:pt x="271723" y="406511"/>
                      <a:pt x="264318" y="412065"/>
                    </a:cubicBezTo>
                    <a:cubicBezTo>
                      <a:pt x="248270" y="424101"/>
                      <a:pt x="249533" y="430234"/>
                      <a:pt x="235743" y="445403"/>
                    </a:cubicBezTo>
                    <a:cubicBezTo>
                      <a:pt x="225172" y="457031"/>
                      <a:pt x="211835" y="466168"/>
                      <a:pt x="202406" y="478740"/>
                    </a:cubicBezTo>
                    <a:cubicBezTo>
                      <a:pt x="188356" y="497473"/>
                      <a:pt x="187711" y="499328"/>
                      <a:pt x="171450" y="516840"/>
                    </a:cubicBezTo>
                    <a:cubicBezTo>
                      <a:pt x="166867" y="521776"/>
                      <a:pt x="161203" y="525740"/>
                      <a:pt x="157162" y="531128"/>
                    </a:cubicBezTo>
                    <a:cubicBezTo>
                      <a:pt x="151608" y="538533"/>
                      <a:pt x="148213" y="547378"/>
                      <a:pt x="142875" y="554940"/>
                    </a:cubicBezTo>
                    <a:cubicBezTo>
                      <a:pt x="138655" y="560919"/>
                      <a:pt x="132766" y="565601"/>
                      <a:pt x="128587" y="571609"/>
                    </a:cubicBezTo>
                    <a:cubicBezTo>
                      <a:pt x="120035" y="583903"/>
                      <a:pt x="113761" y="597728"/>
                      <a:pt x="104775" y="609709"/>
                    </a:cubicBezTo>
                    <a:cubicBezTo>
                      <a:pt x="100012" y="616059"/>
                      <a:pt x="94571" y="621953"/>
                      <a:pt x="90487" y="628759"/>
                    </a:cubicBezTo>
                    <a:cubicBezTo>
                      <a:pt x="87377" y="633943"/>
                      <a:pt x="86046" y="640021"/>
                      <a:pt x="83343" y="645428"/>
                    </a:cubicBezTo>
                    <a:cubicBezTo>
                      <a:pt x="76515" y="659084"/>
                      <a:pt x="66299" y="671285"/>
                      <a:pt x="61912" y="685909"/>
                    </a:cubicBezTo>
                    <a:cubicBezTo>
                      <a:pt x="59531" y="693847"/>
                      <a:pt x="57984" y="702084"/>
                      <a:pt x="54768" y="709722"/>
                    </a:cubicBezTo>
                    <a:cubicBezTo>
                      <a:pt x="51597" y="717254"/>
                      <a:pt x="46081" y="723642"/>
                      <a:pt x="42862" y="731153"/>
                    </a:cubicBezTo>
                    <a:cubicBezTo>
                      <a:pt x="32939" y="754307"/>
                      <a:pt x="25408" y="793835"/>
                      <a:pt x="19050" y="814497"/>
                    </a:cubicBezTo>
                    <a:lnTo>
                      <a:pt x="9525" y="845453"/>
                    </a:lnTo>
                    <a:cubicBezTo>
                      <a:pt x="6888" y="877084"/>
                      <a:pt x="4103" y="909134"/>
                      <a:pt x="2381" y="940703"/>
                    </a:cubicBezTo>
                    <a:cubicBezTo>
                      <a:pt x="1213" y="962117"/>
                      <a:pt x="794" y="983566"/>
                      <a:pt x="0" y="1004997"/>
                    </a:cubicBezTo>
                    <a:cubicBezTo>
                      <a:pt x="1587" y="1062941"/>
                      <a:pt x="2693" y="1120900"/>
                      <a:pt x="4762" y="1178828"/>
                    </a:cubicBezTo>
                    <a:cubicBezTo>
                      <a:pt x="5368" y="1195798"/>
                      <a:pt x="7275" y="1210246"/>
                      <a:pt x="11906" y="1226453"/>
                    </a:cubicBezTo>
                    <a:cubicBezTo>
                      <a:pt x="16251" y="1241660"/>
                      <a:pt x="17420" y="1258538"/>
                      <a:pt x="26193" y="1271697"/>
                    </a:cubicBezTo>
                    <a:cubicBezTo>
                      <a:pt x="29368" y="1276459"/>
                      <a:pt x="33004" y="1280944"/>
                      <a:pt x="35718" y="1285984"/>
                    </a:cubicBezTo>
                    <a:cubicBezTo>
                      <a:pt x="41220" y="1296201"/>
                      <a:pt x="51661" y="1327395"/>
                      <a:pt x="54768" y="1333609"/>
                    </a:cubicBezTo>
                    <a:cubicBezTo>
                      <a:pt x="56356" y="1336784"/>
                      <a:pt x="57221" y="1340439"/>
                      <a:pt x="59531" y="1343134"/>
                    </a:cubicBezTo>
                    <a:cubicBezTo>
                      <a:pt x="62114" y="1346147"/>
                      <a:pt x="65881" y="1347897"/>
                      <a:pt x="69056" y="1350278"/>
                    </a:cubicBezTo>
                    <a:cubicBezTo>
                      <a:pt x="70643" y="1353453"/>
                      <a:pt x="71308" y="1357293"/>
                      <a:pt x="73818" y="1359803"/>
                    </a:cubicBezTo>
                    <a:cubicBezTo>
                      <a:pt x="76328" y="1362313"/>
                      <a:pt x="80333" y="1362684"/>
                      <a:pt x="83343" y="1364565"/>
                    </a:cubicBezTo>
                    <a:cubicBezTo>
                      <a:pt x="99820" y="1374863"/>
                      <a:pt x="85976" y="1369412"/>
                      <a:pt x="100012" y="1374090"/>
                    </a:cubicBezTo>
                    <a:cubicBezTo>
                      <a:pt x="117733" y="1387381"/>
                      <a:pt x="100589" y="1376663"/>
                      <a:pt x="121443" y="1383615"/>
                    </a:cubicBezTo>
                    <a:cubicBezTo>
                      <a:pt x="124811" y="1384738"/>
                      <a:pt x="127705" y="1386980"/>
                      <a:pt x="130968" y="1388378"/>
                    </a:cubicBezTo>
                    <a:cubicBezTo>
                      <a:pt x="133275" y="1389367"/>
                      <a:pt x="135762" y="1389878"/>
                      <a:pt x="138112" y="1390759"/>
                    </a:cubicBezTo>
                    <a:cubicBezTo>
                      <a:pt x="142114" y="1392260"/>
                      <a:pt x="145963" y="1394170"/>
                      <a:pt x="150018" y="1395522"/>
                    </a:cubicBezTo>
                    <a:cubicBezTo>
                      <a:pt x="156520" y="1397690"/>
                      <a:pt x="183234" y="1402645"/>
                      <a:pt x="183356" y="1402665"/>
                    </a:cubicBezTo>
                    <a:lnTo>
                      <a:pt x="211931" y="1407428"/>
                    </a:lnTo>
                    <a:cubicBezTo>
                      <a:pt x="215917" y="1408131"/>
                      <a:pt x="219845" y="1409144"/>
                      <a:pt x="223837" y="1409809"/>
                    </a:cubicBezTo>
                    <a:cubicBezTo>
                      <a:pt x="229373" y="1410732"/>
                      <a:pt x="234950" y="1411396"/>
                      <a:pt x="240506" y="1412190"/>
                    </a:cubicBezTo>
                    <a:cubicBezTo>
                      <a:pt x="262550" y="1421009"/>
                      <a:pt x="248685" y="1416863"/>
                      <a:pt x="285750" y="1419334"/>
                    </a:cubicBezTo>
                    <a:lnTo>
                      <a:pt x="323850" y="1421715"/>
                    </a:lnTo>
                    <a:cubicBezTo>
                      <a:pt x="327025" y="1423303"/>
                      <a:pt x="329870" y="1425917"/>
                      <a:pt x="333375" y="1426478"/>
                    </a:cubicBezTo>
                    <a:cubicBezTo>
                      <a:pt x="362145" y="1431081"/>
                      <a:pt x="447992" y="1434932"/>
                      <a:pt x="466725" y="1436003"/>
                    </a:cubicBezTo>
                    <a:cubicBezTo>
                      <a:pt x="564960" y="1448679"/>
                      <a:pt x="515746" y="1444728"/>
                      <a:pt x="614362" y="1447909"/>
                    </a:cubicBezTo>
                    <a:cubicBezTo>
                      <a:pt x="626268" y="1449497"/>
                      <a:pt x="638209" y="1450846"/>
                      <a:pt x="650081" y="1452672"/>
                    </a:cubicBezTo>
                    <a:cubicBezTo>
                      <a:pt x="658852" y="1454021"/>
                      <a:pt x="667464" y="1456377"/>
                      <a:pt x="676275" y="1457434"/>
                    </a:cubicBezTo>
                    <a:cubicBezTo>
                      <a:pt x="687336" y="1458761"/>
                      <a:pt x="698500" y="1459021"/>
                      <a:pt x="709612" y="1459815"/>
                    </a:cubicBezTo>
                    <a:cubicBezTo>
                      <a:pt x="715168" y="1461403"/>
                      <a:pt x="720542" y="1463903"/>
                      <a:pt x="726281" y="1464578"/>
                    </a:cubicBezTo>
                    <a:cubicBezTo>
                      <a:pt x="747624" y="1467089"/>
                      <a:pt x="769192" y="1467201"/>
                      <a:pt x="790575" y="1469340"/>
                    </a:cubicBezTo>
                    <a:lnTo>
                      <a:pt x="814387" y="1471722"/>
                    </a:lnTo>
                    <a:cubicBezTo>
                      <a:pt x="831056" y="1470928"/>
                      <a:pt x="847975" y="1472325"/>
                      <a:pt x="864393" y="1469340"/>
                    </a:cubicBezTo>
                    <a:cubicBezTo>
                      <a:pt x="866862" y="1468891"/>
                      <a:pt x="865786" y="1464504"/>
                      <a:pt x="866775" y="1462197"/>
                    </a:cubicBezTo>
                    <a:cubicBezTo>
                      <a:pt x="868173" y="1458934"/>
                      <a:pt x="870291" y="1455996"/>
                      <a:pt x="871537" y="1452672"/>
                    </a:cubicBezTo>
                    <a:cubicBezTo>
                      <a:pt x="884065" y="1419260"/>
                      <a:pt x="860816" y="1470064"/>
                      <a:pt x="881062" y="1433622"/>
                    </a:cubicBezTo>
                    <a:cubicBezTo>
                      <a:pt x="883138" y="1429885"/>
                      <a:pt x="884473" y="1425770"/>
                      <a:pt x="885825" y="1421715"/>
                    </a:cubicBezTo>
                    <a:cubicBezTo>
                      <a:pt x="886860" y="1418610"/>
                      <a:pt x="886742" y="1415117"/>
                      <a:pt x="888206" y="1412190"/>
                    </a:cubicBezTo>
                    <a:cubicBezTo>
                      <a:pt x="889981" y="1408640"/>
                      <a:pt x="892969" y="1405840"/>
                      <a:pt x="895350" y="1402665"/>
                    </a:cubicBezTo>
                    <a:cubicBezTo>
                      <a:pt x="896144" y="1398696"/>
                      <a:pt x="896749" y="1394685"/>
                      <a:pt x="897731" y="1390759"/>
                    </a:cubicBezTo>
                    <a:cubicBezTo>
                      <a:pt x="899449" y="1383887"/>
                      <a:pt x="905323" y="1371457"/>
                      <a:pt x="907256" y="1366947"/>
                    </a:cubicBezTo>
                    <a:cubicBezTo>
                      <a:pt x="908050" y="1362978"/>
                      <a:pt x="908655" y="1358967"/>
                      <a:pt x="909637" y="1355040"/>
                    </a:cubicBezTo>
                    <a:cubicBezTo>
                      <a:pt x="914286" y="1336443"/>
                      <a:pt x="913572" y="1343288"/>
                      <a:pt x="916781" y="1328847"/>
                    </a:cubicBezTo>
                    <a:cubicBezTo>
                      <a:pt x="917659" y="1324896"/>
                      <a:pt x="917659" y="1320698"/>
                      <a:pt x="919162" y="1316940"/>
                    </a:cubicBezTo>
                    <a:cubicBezTo>
                      <a:pt x="920881" y="1312643"/>
                      <a:pt x="923925" y="1309003"/>
                      <a:pt x="926306" y="1305034"/>
                    </a:cubicBezTo>
                    <a:cubicBezTo>
                      <a:pt x="927908" y="1298624"/>
                      <a:pt x="929002" y="1291322"/>
                      <a:pt x="933450" y="1285984"/>
                    </a:cubicBezTo>
                    <a:cubicBezTo>
                      <a:pt x="935282" y="1283786"/>
                      <a:pt x="938212" y="1282809"/>
                      <a:pt x="940593" y="1281222"/>
                    </a:cubicBezTo>
                    <a:cubicBezTo>
                      <a:pt x="945834" y="1270742"/>
                      <a:pt x="951520" y="1258387"/>
                      <a:pt x="959643" y="1250265"/>
                    </a:cubicBezTo>
                    <a:lnTo>
                      <a:pt x="966787" y="1243122"/>
                    </a:lnTo>
                    <a:cubicBezTo>
                      <a:pt x="967581" y="1240741"/>
                      <a:pt x="967949" y="1238172"/>
                      <a:pt x="969168" y="1235978"/>
                    </a:cubicBezTo>
                    <a:cubicBezTo>
                      <a:pt x="971948" y="1230974"/>
                      <a:pt x="976882" y="1227120"/>
                      <a:pt x="978693" y="1221690"/>
                    </a:cubicBezTo>
                    <a:cubicBezTo>
                      <a:pt x="984681" y="1203733"/>
                      <a:pt x="976603" y="1225870"/>
                      <a:pt x="985837" y="1207403"/>
                    </a:cubicBezTo>
                    <a:cubicBezTo>
                      <a:pt x="987749" y="1203580"/>
                      <a:pt x="989139" y="1199514"/>
                      <a:pt x="990600" y="1195497"/>
                    </a:cubicBezTo>
                    <a:cubicBezTo>
                      <a:pt x="992316" y="1190779"/>
                      <a:pt x="995362" y="1181209"/>
                      <a:pt x="995362" y="1181209"/>
                    </a:cubicBezTo>
                    <a:cubicBezTo>
                      <a:pt x="994568" y="1166128"/>
                      <a:pt x="995022" y="1150929"/>
                      <a:pt x="992981" y="1135965"/>
                    </a:cubicBezTo>
                    <a:cubicBezTo>
                      <a:pt x="992594" y="1133129"/>
                      <a:pt x="989281" y="1131479"/>
                      <a:pt x="988218" y="1128822"/>
                    </a:cubicBezTo>
                    <a:cubicBezTo>
                      <a:pt x="987628" y="1127348"/>
                      <a:pt x="988615" y="1139934"/>
                      <a:pt x="988218" y="1133584"/>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1" name="Freihandform 660"/>
              <p:cNvSpPr/>
              <p:nvPr/>
            </p:nvSpPr>
            <p:spPr bwMode="auto">
              <a:xfrm>
                <a:off x="7520137" y="3606800"/>
                <a:ext cx="1184275" cy="684213"/>
              </a:xfrm>
              <a:custGeom>
                <a:avLst/>
                <a:gdLst>
                  <a:gd name="connsiteX0" fmla="*/ 1676400 w 1736274"/>
                  <a:gd name="connsiteY0" fmla="*/ 699724 h 990236"/>
                  <a:gd name="connsiteX1" fmla="*/ 1676400 w 1736274"/>
                  <a:gd name="connsiteY1" fmla="*/ 559230 h 990236"/>
                  <a:gd name="connsiteX2" fmla="*/ 1678782 w 1736274"/>
                  <a:gd name="connsiteY2" fmla="*/ 547324 h 990236"/>
                  <a:gd name="connsiteX3" fmla="*/ 1681163 w 1736274"/>
                  <a:gd name="connsiteY3" fmla="*/ 525892 h 990236"/>
                  <a:gd name="connsiteX4" fmla="*/ 1685925 w 1736274"/>
                  <a:gd name="connsiteY4" fmla="*/ 511605 h 990236"/>
                  <a:gd name="connsiteX5" fmla="*/ 1695450 w 1736274"/>
                  <a:gd name="connsiteY5" fmla="*/ 499699 h 990236"/>
                  <a:gd name="connsiteX6" fmla="*/ 1709738 w 1736274"/>
                  <a:gd name="connsiteY6" fmla="*/ 494936 h 990236"/>
                  <a:gd name="connsiteX7" fmla="*/ 1724025 w 1736274"/>
                  <a:gd name="connsiteY7" fmla="*/ 490174 h 990236"/>
                  <a:gd name="connsiteX8" fmla="*/ 1731169 w 1736274"/>
                  <a:gd name="connsiteY8" fmla="*/ 487792 h 990236"/>
                  <a:gd name="connsiteX9" fmla="*/ 1735932 w 1736274"/>
                  <a:gd name="connsiteY9" fmla="*/ 480649 h 990236"/>
                  <a:gd name="connsiteX10" fmla="*/ 1731169 w 1736274"/>
                  <a:gd name="connsiteY10" fmla="*/ 447311 h 990236"/>
                  <a:gd name="connsiteX11" fmla="*/ 1726407 w 1736274"/>
                  <a:gd name="connsiteY11" fmla="*/ 440167 h 990236"/>
                  <a:gd name="connsiteX12" fmla="*/ 1719263 w 1736274"/>
                  <a:gd name="connsiteY12" fmla="*/ 423499 h 990236"/>
                  <a:gd name="connsiteX13" fmla="*/ 1712119 w 1736274"/>
                  <a:gd name="connsiteY13" fmla="*/ 406830 h 990236"/>
                  <a:gd name="connsiteX14" fmla="*/ 1707357 w 1736274"/>
                  <a:gd name="connsiteY14" fmla="*/ 390161 h 990236"/>
                  <a:gd name="connsiteX15" fmla="*/ 1704975 w 1736274"/>
                  <a:gd name="connsiteY15" fmla="*/ 380636 h 990236"/>
                  <a:gd name="connsiteX16" fmla="*/ 1700213 w 1736274"/>
                  <a:gd name="connsiteY16" fmla="*/ 373492 h 990236"/>
                  <a:gd name="connsiteX17" fmla="*/ 1690688 w 1736274"/>
                  <a:gd name="connsiteY17" fmla="*/ 352061 h 990236"/>
                  <a:gd name="connsiteX18" fmla="*/ 1683544 w 1736274"/>
                  <a:gd name="connsiteY18" fmla="*/ 344917 h 990236"/>
                  <a:gd name="connsiteX19" fmla="*/ 1676400 w 1736274"/>
                  <a:gd name="connsiteY19" fmla="*/ 342536 h 990236"/>
                  <a:gd name="connsiteX20" fmla="*/ 1669257 w 1736274"/>
                  <a:gd name="connsiteY20" fmla="*/ 337774 h 990236"/>
                  <a:gd name="connsiteX21" fmla="*/ 1654969 w 1736274"/>
                  <a:gd name="connsiteY21" fmla="*/ 325867 h 990236"/>
                  <a:gd name="connsiteX22" fmla="*/ 1647825 w 1736274"/>
                  <a:gd name="connsiteY22" fmla="*/ 323486 h 990236"/>
                  <a:gd name="connsiteX23" fmla="*/ 1640682 w 1736274"/>
                  <a:gd name="connsiteY23" fmla="*/ 316342 h 990236"/>
                  <a:gd name="connsiteX24" fmla="*/ 1631157 w 1736274"/>
                  <a:gd name="connsiteY24" fmla="*/ 302055 h 990236"/>
                  <a:gd name="connsiteX25" fmla="*/ 1633538 w 1736274"/>
                  <a:gd name="connsiteY25" fmla="*/ 294911 h 990236"/>
                  <a:gd name="connsiteX26" fmla="*/ 1647825 w 1736274"/>
                  <a:gd name="connsiteY26" fmla="*/ 290149 h 990236"/>
                  <a:gd name="connsiteX27" fmla="*/ 1662113 w 1736274"/>
                  <a:gd name="connsiteY27" fmla="*/ 283005 h 990236"/>
                  <a:gd name="connsiteX28" fmla="*/ 1674019 w 1736274"/>
                  <a:gd name="connsiteY28" fmla="*/ 271099 h 990236"/>
                  <a:gd name="connsiteX29" fmla="*/ 1688307 w 1736274"/>
                  <a:gd name="connsiteY29" fmla="*/ 259192 h 990236"/>
                  <a:gd name="connsiteX30" fmla="*/ 1700213 w 1736274"/>
                  <a:gd name="connsiteY30" fmla="*/ 235380 h 990236"/>
                  <a:gd name="connsiteX31" fmla="*/ 1702594 w 1736274"/>
                  <a:gd name="connsiteY31" fmla="*/ 228236 h 990236"/>
                  <a:gd name="connsiteX32" fmla="*/ 1690688 w 1736274"/>
                  <a:gd name="connsiteY32" fmla="*/ 216330 h 990236"/>
                  <a:gd name="connsiteX33" fmla="*/ 1683544 w 1736274"/>
                  <a:gd name="connsiteY33" fmla="*/ 209186 h 990236"/>
                  <a:gd name="connsiteX34" fmla="*/ 1669257 w 1736274"/>
                  <a:gd name="connsiteY34" fmla="*/ 199661 h 990236"/>
                  <a:gd name="connsiteX35" fmla="*/ 1659732 w 1736274"/>
                  <a:gd name="connsiteY35" fmla="*/ 192517 h 990236"/>
                  <a:gd name="connsiteX36" fmla="*/ 1652588 w 1736274"/>
                  <a:gd name="connsiteY36" fmla="*/ 190136 h 990236"/>
                  <a:gd name="connsiteX37" fmla="*/ 1628775 w 1736274"/>
                  <a:gd name="connsiteY37" fmla="*/ 178230 h 990236"/>
                  <a:gd name="connsiteX38" fmla="*/ 1614488 w 1736274"/>
                  <a:gd name="connsiteY38" fmla="*/ 168705 h 990236"/>
                  <a:gd name="connsiteX39" fmla="*/ 1604963 w 1736274"/>
                  <a:gd name="connsiteY39" fmla="*/ 166324 h 990236"/>
                  <a:gd name="connsiteX40" fmla="*/ 1597819 w 1736274"/>
                  <a:gd name="connsiteY40" fmla="*/ 163942 h 990236"/>
                  <a:gd name="connsiteX41" fmla="*/ 1585913 w 1736274"/>
                  <a:gd name="connsiteY41" fmla="*/ 156799 h 990236"/>
                  <a:gd name="connsiteX42" fmla="*/ 1574007 w 1736274"/>
                  <a:gd name="connsiteY42" fmla="*/ 154417 h 990236"/>
                  <a:gd name="connsiteX43" fmla="*/ 1533525 w 1736274"/>
                  <a:gd name="connsiteY43" fmla="*/ 147274 h 990236"/>
                  <a:gd name="connsiteX44" fmla="*/ 1495425 w 1736274"/>
                  <a:gd name="connsiteY44" fmla="*/ 137749 h 990236"/>
                  <a:gd name="connsiteX45" fmla="*/ 1471613 w 1736274"/>
                  <a:gd name="connsiteY45" fmla="*/ 130605 h 990236"/>
                  <a:gd name="connsiteX46" fmla="*/ 1450182 w 1736274"/>
                  <a:gd name="connsiteY46" fmla="*/ 125842 h 990236"/>
                  <a:gd name="connsiteX47" fmla="*/ 1428750 w 1736274"/>
                  <a:gd name="connsiteY47" fmla="*/ 118699 h 990236"/>
                  <a:gd name="connsiteX48" fmla="*/ 1404938 w 1736274"/>
                  <a:gd name="connsiteY48" fmla="*/ 113936 h 990236"/>
                  <a:gd name="connsiteX49" fmla="*/ 1357313 w 1736274"/>
                  <a:gd name="connsiteY49" fmla="*/ 104411 h 990236"/>
                  <a:gd name="connsiteX50" fmla="*/ 1333500 w 1736274"/>
                  <a:gd name="connsiteY50" fmla="*/ 94886 h 990236"/>
                  <a:gd name="connsiteX51" fmla="*/ 1312069 w 1736274"/>
                  <a:gd name="connsiteY51" fmla="*/ 92505 h 990236"/>
                  <a:gd name="connsiteX52" fmla="*/ 1252538 w 1736274"/>
                  <a:gd name="connsiteY52" fmla="*/ 85361 h 990236"/>
                  <a:gd name="connsiteX53" fmla="*/ 1188244 w 1736274"/>
                  <a:gd name="connsiteY53" fmla="*/ 73455 h 990236"/>
                  <a:gd name="connsiteX54" fmla="*/ 1126332 w 1736274"/>
                  <a:gd name="connsiteY54" fmla="*/ 63930 h 990236"/>
                  <a:gd name="connsiteX55" fmla="*/ 1040607 w 1736274"/>
                  <a:gd name="connsiteY55" fmla="*/ 56786 h 990236"/>
                  <a:gd name="connsiteX56" fmla="*/ 1014413 w 1736274"/>
                  <a:gd name="connsiteY56" fmla="*/ 52024 h 990236"/>
                  <a:gd name="connsiteX57" fmla="*/ 992982 w 1736274"/>
                  <a:gd name="connsiteY57" fmla="*/ 49642 h 990236"/>
                  <a:gd name="connsiteX58" fmla="*/ 969169 w 1736274"/>
                  <a:gd name="connsiteY58" fmla="*/ 44880 h 990236"/>
                  <a:gd name="connsiteX59" fmla="*/ 926307 w 1736274"/>
                  <a:gd name="connsiteY59" fmla="*/ 42499 h 990236"/>
                  <a:gd name="connsiteX60" fmla="*/ 904875 w 1736274"/>
                  <a:gd name="connsiteY60" fmla="*/ 37736 h 990236"/>
                  <a:gd name="connsiteX61" fmla="*/ 828675 w 1736274"/>
                  <a:gd name="connsiteY61" fmla="*/ 30592 h 990236"/>
                  <a:gd name="connsiteX62" fmla="*/ 804863 w 1736274"/>
                  <a:gd name="connsiteY62" fmla="*/ 25830 h 990236"/>
                  <a:gd name="connsiteX63" fmla="*/ 742950 w 1736274"/>
                  <a:gd name="connsiteY63" fmla="*/ 21067 h 990236"/>
                  <a:gd name="connsiteX64" fmla="*/ 704850 w 1736274"/>
                  <a:gd name="connsiteY64" fmla="*/ 16305 h 990236"/>
                  <a:gd name="connsiteX65" fmla="*/ 631032 w 1736274"/>
                  <a:gd name="connsiteY65" fmla="*/ 11542 h 990236"/>
                  <a:gd name="connsiteX66" fmla="*/ 500063 w 1736274"/>
                  <a:gd name="connsiteY66" fmla="*/ 9161 h 990236"/>
                  <a:gd name="connsiteX67" fmla="*/ 435769 w 1736274"/>
                  <a:gd name="connsiteY67" fmla="*/ 13924 h 990236"/>
                  <a:gd name="connsiteX68" fmla="*/ 423863 w 1736274"/>
                  <a:gd name="connsiteY68" fmla="*/ 16305 h 990236"/>
                  <a:gd name="connsiteX69" fmla="*/ 402432 w 1736274"/>
                  <a:gd name="connsiteY69" fmla="*/ 23449 h 990236"/>
                  <a:gd name="connsiteX70" fmla="*/ 395288 w 1736274"/>
                  <a:gd name="connsiteY70" fmla="*/ 25830 h 990236"/>
                  <a:gd name="connsiteX71" fmla="*/ 385763 w 1736274"/>
                  <a:gd name="connsiteY71" fmla="*/ 28211 h 990236"/>
                  <a:gd name="connsiteX72" fmla="*/ 369094 w 1736274"/>
                  <a:gd name="connsiteY72" fmla="*/ 37736 h 990236"/>
                  <a:gd name="connsiteX73" fmla="*/ 357188 w 1736274"/>
                  <a:gd name="connsiteY73" fmla="*/ 40117 h 990236"/>
                  <a:gd name="connsiteX74" fmla="*/ 347663 w 1736274"/>
                  <a:gd name="connsiteY74" fmla="*/ 42499 h 990236"/>
                  <a:gd name="connsiteX75" fmla="*/ 335757 w 1736274"/>
                  <a:gd name="connsiteY75" fmla="*/ 49642 h 990236"/>
                  <a:gd name="connsiteX76" fmla="*/ 328613 w 1736274"/>
                  <a:gd name="connsiteY76" fmla="*/ 52024 h 990236"/>
                  <a:gd name="connsiteX77" fmla="*/ 319088 w 1736274"/>
                  <a:gd name="connsiteY77" fmla="*/ 59167 h 990236"/>
                  <a:gd name="connsiteX78" fmla="*/ 309563 w 1736274"/>
                  <a:gd name="connsiteY78" fmla="*/ 61549 h 990236"/>
                  <a:gd name="connsiteX79" fmla="*/ 297657 w 1736274"/>
                  <a:gd name="connsiteY79" fmla="*/ 66311 h 990236"/>
                  <a:gd name="connsiteX80" fmla="*/ 288132 w 1736274"/>
                  <a:gd name="connsiteY80" fmla="*/ 73455 h 990236"/>
                  <a:gd name="connsiteX81" fmla="*/ 273844 w 1736274"/>
                  <a:gd name="connsiteY81" fmla="*/ 82980 h 990236"/>
                  <a:gd name="connsiteX82" fmla="*/ 259557 w 1736274"/>
                  <a:gd name="connsiteY82" fmla="*/ 97267 h 990236"/>
                  <a:gd name="connsiteX83" fmla="*/ 242888 w 1736274"/>
                  <a:gd name="connsiteY83" fmla="*/ 109174 h 990236"/>
                  <a:gd name="connsiteX84" fmla="*/ 238125 w 1736274"/>
                  <a:gd name="connsiteY84" fmla="*/ 116317 h 990236"/>
                  <a:gd name="connsiteX85" fmla="*/ 223838 w 1736274"/>
                  <a:gd name="connsiteY85" fmla="*/ 123461 h 990236"/>
                  <a:gd name="connsiteX86" fmla="*/ 200025 w 1736274"/>
                  <a:gd name="connsiteY86" fmla="*/ 147274 h 990236"/>
                  <a:gd name="connsiteX87" fmla="*/ 192882 w 1736274"/>
                  <a:gd name="connsiteY87" fmla="*/ 154417 h 990236"/>
                  <a:gd name="connsiteX88" fmla="*/ 164307 w 1736274"/>
                  <a:gd name="connsiteY88" fmla="*/ 182992 h 990236"/>
                  <a:gd name="connsiteX89" fmla="*/ 150019 w 1736274"/>
                  <a:gd name="connsiteY89" fmla="*/ 197280 h 990236"/>
                  <a:gd name="connsiteX90" fmla="*/ 142875 w 1736274"/>
                  <a:gd name="connsiteY90" fmla="*/ 206805 h 990236"/>
                  <a:gd name="connsiteX91" fmla="*/ 121444 w 1736274"/>
                  <a:gd name="connsiteY91" fmla="*/ 228236 h 990236"/>
                  <a:gd name="connsiteX92" fmla="*/ 116682 w 1736274"/>
                  <a:gd name="connsiteY92" fmla="*/ 240142 h 990236"/>
                  <a:gd name="connsiteX93" fmla="*/ 107157 w 1736274"/>
                  <a:gd name="connsiteY93" fmla="*/ 249667 h 990236"/>
                  <a:gd name="connsiteX94" fmla="*/ 97632 w 1736274"/>
                  <a:gd name="connsiteY94" fmla="*/ 263955 h 990236"/>
                  <a:gd name="connsiteX95" fmla="*/ 83344 w 1736274"/>
                  <a:gd name="connsiteY95" fmla="*/ 290149 h 990236"/>
                  <a:gd name="connsiteX96" fmla="*/ 78582 w 1736274"/>
                  <a:gd name="connsiteY96" fmla="*/ 297292 h 990236"/>
                  <a:gd name="connsiteX97" fmla="*/ 71438 w 1736274"/>
                  <a:gd name="connsiteY97" fmla="*/ 311580 h 990236"/>
                  <a:gd name="connsiteX98" fmla="*/ 61913 w 1736274"/>
                  <a:gd name="connsiteY98" fmla="*/ 335392 h 990236"/>
                  <a:gd name="connsiteX99" fmla="*/ 59532 w 1736274"/>
                  <a:gd name="connsiteY99" fmla="*/ 347299 h 990236"/>
                  <a:gd name="connsiteX100" fmla="*/ 52388 w 1736274"/>
                  <a:gd name="connsiteY100" fmla="*/ 366349 h 990236"/>
                  <a:gd name="connsiteX101" fmla="*/ 50007 w 1736274"/>
                  <a:gd name="connsiteY101" fmla="*/ 378255 h 990236"/>
                  <a:gd name="connsiteX102" fmla="*/ 35719 w 1736274"/>
                  <a:gd name="connsiteY102" fmla="*/ 411592 h 990236"/>
                  <a:gd name="connsiteX103" fmla="*/ 23813 w 1736274"/>
                  <a:gd name="connsiteY103" fmla="*/ 447311 h 990236"/>
                  <a:gd name="connsiteX104" fmla="*/ 14288 w 1736274"/>
                  <a:gd name="connsiteY104" fmla="*/ 483030 h 990236"/>
                  <a:gd name="connsiteX105" fmla="*/ 11907 w 1736274"/>
                  <a:gd name="connsiteY105" fmla="*/ 499699 h 990236"/>
                  <a:gd name="connsiteX106" fmla="*/ 7144 w 1736274"/>
                  <a:gd name="connsiteY106" fmla="*/ 521130 h 990236"/>
                  <a:gd name="connsiteX107" fmla="*/ 4763 w 1736274"/>
                  <a:gd name="connsiteY107" fmla="*/ 554467 h 990236"/>
                  <a:gd name="connsiteX108" fmla="*/ 0 w 1736274"/>
                  <a:gd name="connsiteY108" fmla="*/ 580661 h 990236"/>
                  <a:gd name="connsiteX109" fmla="*/ 11907 w 1736274"/>
                  <a:gd name="connsiteY109" fmla="*/ 666386 h 990236"/>
                  <a:gd name="connsiteX110" fmla="*/ 14288 w 1736274"/>
                  <a:gd name="connsiteY110" fmla="*/ 683055 h 990236"/>
                  <a:gd name="connsiteX111" fmla="*/ 21432 w 1736274"/>
                  <a:gd name="connsiteY111" fmla="*/ 694961 h 990236"/>
                  <a:gd name="connsiteX112" fmla="*/ 28575 w 1736274"/>
                  <a:gd name="connsiteY112" fmla="*/ 709249 h 990236"/>
                  <a:gd name="connsiteX113" fmla="*/ 30957 w 1736274"/>
                  <a:gd name="connsiteY113" fmla="*/ 725917 h 990236"/>
                  <a:gd name="connsiteX114" fmla="*/ 40482 w 1736274"/>
                  <a:gd name="connsiteY114" fmla="*/ 740205 h 990236"/>
                  <a:gd name="connsiteX115" fmla="*/ 47625 w 1736274"/>
                  <a:gd name="connsiteY115" fmla="*/ 752111 h 990236"/>
                  <a:gd name="connsiteX116" fmla="*/ 54769 w 1736274"/>
                  <a:gd name="connsiteY116" fmla="*/ 771161 h 990236"/>
                  <a:gd name="connsiteX117" fmla="*/ 73819 w 1736274"/>
                  <a:gd name="connsiteY117" fmla="*/ 792592 h 990236"/>
                  <a:gd name="connsiteX118" fmla="*/ 92869 w 1736274"/>
                  <a:gd name="connsiteY118" fmla="*/ 818786 h 990236"/>
                  <a:gd name="connsiteX119" fmla="*/ 126207 w 1736274"/>
                  <a:gd name="connsiteY119" fmla="*/ 847361 h 990236"/>
                  <a:gd name="connsiteX120" fmla="*/ 145257 w 1736274"/>
                  <a:gd name="connsiteY120" fmla="*/ 871174 h 990236"/>
                  <a:gd name="connsiteX121" fmla="*/ 157163 w 1736274"/>
                  <a:gd name="connsiteY121" fmla="*/ 875936 h 990236"/>
                  <a:gd name="connsiteX122" fmla="*/ 197644 w 1736274"/>
                  <a:gd name="connsiteY122" fmla="*/ 902130 h 990236"/>
                  <a:gd name="connsiteX123" fmla="*/ 207169 w 1736274"/>
                  <a:gd name="connsiteY123" fmla="*/ 916417 h 990236"/>
                  <a:gd name="connsiteX124" fmla="*/ 226219 w 1736274"/>
                  <a:gd name="connsiteY124" fmla="*/ 923561 h 990236"/>
                  <a:gd name="connsiteX125" fmla="*/ 238125 w 1736274"/>
                  <a:gd name="connsiteY125" fmla="*/ 933086 h 990236"/>
                  <a:gd name="connsiteX126" fmla="*/ 257175 w 1736274"/>
                  <a:gd name="connsiteY126" fmla="*/ 940230 h 990236"/>
                  <a:gd name="connsiteX127" fmla="*/ 276225 w 1736274"/>
                  <a:gd name="connsiteY127" fmla="*/ 952136 h 990236"/>
                  <a:gd name="connsiteX128" fmla="*/ 326232 w 1736274"/>
                  <a:gd name="connsiteY128" fmla="*/ 968805 h 990236"/>
                  <a:gd name="connsiteX129" fmla="*/ 361950 w 1736274"/>
                  <a:gd name="connsiteY129" fmla="*/ 980711 h 990236"/>
                  <a:gd name="connsiteX130" fmla="*/ 378619 w 1736274"/>
                  <a:gd name="connsiteY130" fmla="*/ 983092 h 990236"/>
                  <a:gd name="connsiteX131" fmla="*/ 390525 w 1736274"/>
                  <a:gd name="connsiteY131" fmla="*/ 985474 h 990236"/>
                  <a:gd name="connsiteX132" fmla="*/ 419100 w 1736274"/>
                  <a:gd name="connsiteY132" fmla="*/ 990236 h 990236"/>
                  <a:gd name="connsiteX133" fmla="*/ 504825 w 1736274"/>
                  <a:gd name="connsiteY133" fmla="*/ 987855 h 990236"/>
                  <a:gd name="connsiteX134" fmla="*/ 542925 w 1736274"/>
                  <a:gd name="connsiteY134" fmla="*/ 985474 h 990236"/>
                  <a:gd name="connsiteX135" fmla="*/ 559594 w 1736274"/>
                  <a:gd name="connsiteY135" fmla="*/ 980711 h 990236"/>
                  <a:gd name="connsiteX136" fmla="*/ 588169 w 1736274"/>
                  <a:gd name="connsiteY136" fmla="*/ 973567 h 990236"/>
                  <a:gd name="connsiteX137" fmla="*/ 621507 w 1736274"/>
                  <a:gd name="connsiteY137" fmla="*/ 968805 h 990236"/>
                  <a:gd name="connsiteX138" fmla="*/ 633413 w 1736274"/>
                  <a:gd name="connsiteY138" fmla="*/ 966424 h 990236"/>
                  <a:gd name="connsiteX139" fmla="*/ 673894 w 1736274"/>
                  <a:gd name="connsiteY139" fmla="*/ 956899 h 990236"/>
                  <a:gd name="connsiteX140" fmla="*/ 704850 w 1736274"/>
                  <a:gd name="connsiteY140" fmla="*/ 949755 h 990236"/>
                  <a:gd name="connsiteX141" fmla="*/ 721519 w 1736274"/>
                  <a:gd name="connsiteY141" fmla="*/ 944992 h 990236"/>
                  <a:gd name="connsiteX142" fmla="*/ 742950 w 1736274"/>
                  <a:gd name="connsiteY142" fmla="*/ 942611 h 990236"/>
                  <a:gd name="connsiteX143" fmla="*/ 762000 w 1736274"/>
                  <a:gd name="connsiteY143" fmla="*/ 935467 h 990236"/>
                  <a:gd name="connsiteX144" fmla="*/ 773907 w 1736274"/>
                  <a:gd name="connsiteY144" fmla="*/ 933086 h 990236"/>
                  <a:gd name="connsiteX145" fmla="*/ 790575 w 1736274"/>
                  <a:gd name="connsiteY145" fmla="*/ 928324 h 990236"/>
                  <a:gd name="connsiteX146" fmla="*/ 802482 w 1736274"/>
                  <a:gd name="connsiteY146" fmla="*/ 921180 h 990236"/>
                  <a:gd name="connsiteX147" fmla="*/ 826294 w 1736274"/>
                  <a:gd name="connsiteY147" fmla="*/ 916417 h 990236"/>
                  <a:gd name="connsiteX148" fmla="*/ 845344 w 1736274"/>
                  <a:gd name="connsiteY148" fmla="*/ 911655 h 990236"/>
                  <a:gd name="connsiteX149" fmla="*/ 869157 w 1736274"/>
                  <a:gd name="connsiteY149" fmla="*/ 899749 h 990236"/>
                  <a:gd name="connsiteX150" fmla="*/ 881063 w 1736274"/>
                  <a:gd name="connsiteY150" fmla="*/ 897367 h 990236"/>
                  <a:gd name="connsiteX151" fmla="*/ 900113 w 1736274"/>
                  <a:gd name="connsiteY151" fmla="*/ 890224 h 990236"/>
                  <a:gd name="connsiteX152" fmla="*/ 916782 w 1736274"/>
                  <a:gd name="connsiteY152" fmla="*/ 885461 h 990236"/>
                  <a:gd name="connsiteX153" fmla="*/ 957263 w 1736274"/>
                  <a:gd name="connsiteY153" fmla="*/ 871174 h 990236"/>
                  <a:gd name="connsiteX154" fmla="*/ 978694 w 1736274"/>
                  <a:gd name="connsiteY154" fmla="*/ 868792 h 990236"/>
                  <a:gd name="connsiteX155" fmla="*/ 1000125 w 1736274"/>
                  <a:gd name="connsiteY155" fmla="*/ 861649 h 990236"/>
                  <a:gd name="connsiteX156" fmla="*/ 1019175 w 1736274"/>
                  <a:gd name="connsiteY156" fmla="*/ 856886 h 990236"/>
                  <a:gd name="connsiteX157" fmla="*/ 1052513 w 1736274"/>
                  <a:gd name="connsiteY157" fmla="*/ 847361 h 990236"/>
                  <a:gd name="connsiteX158" fmla="*/ 1064419 w 1736274"/>
                  <a:gd name="connsiteY158" fmla="*/ 842599 h 990236"/>
                  <a:gd name="connsiteX159" fmla="*/ 1078707 w 1736274"/>
                  <a:gd name="connsiteY159" fmla="*/ 837836 h 990236"/>
                  <a:gd name="connsiteX160" fmla="*/ 1090613 w 1736274"/>
                  <a:gd name="connsiteY160" fmla="*/ 830692 h 990236"/>
                  <a:gd name="connsiteX161" fmla="*/ 1107282 w 1736274"/>
                  <a:gd name="connsiteY161" fmla="*/ 823549 h 990236"/>
                  <a:gd name="connsiteX162" fmla="*/ 1128713 w 1736274"/>
                  <a:gd name="connsiteY162" fmla="*/ 818786 h 990236"/>
                  <a:gd name="connsiteX163" fmla="*/ 1140619 w 1736274"/>
                  <a:gd name="connsiteY163" fmla="*/ 811642 h 990236"/>
                  <a:gd name="connsiteX164" fmla="*/ 1152525 w 1736274"/>
                  <a:gd name="connsiteY164" fmla="*/ 809261 h 990236"/>
                  <a:gd name="connsiteX165" fmla="*/ 1183482 w 1736274"/>
                  <a:gd name="connsiteY165" fmla="*/ 802117 h 990236"/>
                  <a:gd name="connsiteX166" fmla="*/ 1200150 w 1736274"/>
                  <a:gd name="connsiteY166" fmla="*/ 794974 h 990236"/>
                  <a:gd name="connsiteX167" fmla="*/ 1240632 w 1736274"/>
                  <a:gd name="connsiteY167" fmla="*/ 785449 h 990236"/>
                  <a:gd name="connsiteX168" fmla="*/ 1257300 w 1736274"/>
                  <a:gd name="connsiteY168" fmla="*/ 783067 h 990236"/>
                  <a:gd name="connsiteX169" fmla="*/ 1269207 w 1736274"/>
                  <a:gd name="connsiteY169" fmla="*/ 778305 h 990236"/>
                  <a:gd name="connsiteX170" fmla="*/ 1304925 w 1736274"/>
                  <a:gd name="connsiteY170" fmla="*/ 773542 h 990236"/>
                  <a:gd name="connsiteX171" fmla="*/ 1316832 w 1736274"/>
                  <a:gd name="connsiteY171" fmla="*/ 768780 h 990236"/>
                  <a:gd name="connsiteX172" fmla="*/ 1357313 w 1736274"/>
                  <a:gd name="connsiteY172" fmla="*/ 764017 h 990236"/>
                  <a:gd name="connsiteX173" fmla="*/ 1369219 w 1736274"/>
                  <a:gd name="connsiteY173" fmla="*/ 759255 h 990236"/>
                  <a:gd name="connsiteX174" fmla="*/ 1385888 w 1736274"/>
                  <a:gd name="connsiteY174" fmla="*/ 756874 h 990236"/>
                  <a:gd name="connsiteX175" fmla="*/ 1416844 w 1736274"/>
                  <a:gd name="connsiteY175" fmla="*/ 752111 h 990236"/>
                  <a:gd name="connsiteX176" fmla="*/ 1433513 w 1736274"/>
                  <a:gd name="connsiteY176" fmla="*/ 749730 h 990236"/>
                  <a:gd name="connsiteX177" fmla="*/ 1454944 w 1736274"/>
                  <a:gd name="connsiteY177" fmla="*/ 744967 h 990236"/>
                  <a:gd name="connsiteX178" fmla="*/ 1526382 w 1736274"/>
                  <a:gd name="connsiteY178" fmla="*/ 740205 h 990236"/>
                  <a:gd name="connsiteX179" fmla="*/ 1543050 w 1736274"/>
                  <a:gd name="connsiteY179" fmla="*/ 737824 h 990236"/>
                  <a:gd name="connsiteX180" fmla="*/ 1571625 w 1736274"/>
                  <a:gd name="connsiteY180" fmla="*/ 735442 h 990236"/>
                  <a:gd name="connsiteX181" fmla="*/ 1590675 w 1736274"/>
                  <a:gd name="connsiteY181" fmla="*/ 733061 h 990236"/>
                  <a:gd name="connsiteX182" fmla="*/ 1621632 w 1736274"/>
                  <a:gd name="connsiteY182" fmla="*/ 728299 h 990236"/>
                  <a:gd name="connsiteX183" fmla="*/ 1631157 w 1736274"/>
                  <a:gd name="connsiteY183" fmla="*/ 725917 h 990236"/>
                  <a:gd name="connsiteX184" fmla="*/ 1652588 w 1736274"/>
                  <a:gd name="connsiteY184" fmla="*/ 711630 h 990236"/>
                  <a:gd name="connsiteX185" fmla="*/ 1659732 w 1736274"/>
                  <a:gd name="connsiteY185" fmla="*/ 706867 h 990236"/>
                  <a:gd name="connsiteX186" fmla="*/ 1666875 w 1736274"/>
                  <a:gd name="connsiteY186" fmla="*/ 704486 h 990236"/>
                  <a:gd name="connsiteX187" fmla="*/ 1676400 w 1736274"/>
                  <a:gd name="connsiteY187" fmla="*/ 699724 h 9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736274" h="990236">
                    <a:moveTo>
                      <a:pt x="1676400" y="699724"/>
                    </a:moveTo>
                    <a:cubicBezTo>
                      <a:pt x="1677987" y="675515"/>
                      <a:pt x="1672477" y="637685"/>
                      <a:pt x="1676400" y="559230"/>
                    </a:cubicBezTo>
                    <a:cubicBezTo>
                      <a:pt x="1676602" y="555188"/>
                      <a:pt x="1678210" y="551331"/>
                      <a:pt x="1678782" y="547324"/>
                    </a:cubicBezTo>
                    <a:cubicBezTo>
                      <a:pt x="1679799" y="540208"/>
                      <a:pt x="1679753" y="532940"/>
                      <a:pt x="1681163" y="525892"/>
                    </a:cubicBezTo>
                    <a:cubicBezTo>
                      <a:pt x="1682147" y="520970"/>
                      <a:pt x="1684338" y="516367"/>
                      <a:pt x="1685925" y="511605"/>
                    </a:cubicBezTo>
                    <a:cubicBezTo>
                      <a:pt x="1688507" y="503859"/>
                      <a:pt x="1687022" y="503445"/>
                      <a:pt x="1695450" y="499699"/>
                    </a:cubicBezTo>
                    <a:cubicBezTo>
                      <a:pt x="1700038" y="497660"/>
                      <a:pt x="1704975" y="496524"/>
                      <a:pt x="1709738" y="494936"/>
                    </a:cubicBezTo>
                    <a:lnTo>
                      <a:pt x="1724025" y="490174"/>
                    </a:lnTo>
                    <a:lnTo>
                      <a:pt x="1731169" y="487792"/>
                    </a:lnTo>
                    <a:cubicBezTo>
                      <a:pt x="1732757" y="485411"/>
                      <a:pt x="1735728" y="483504"/>
                      <a:pt x="1735932" y="480649"/>
                    </a:cubicBezTo>
                    <a:cubicBezTo>
                      <a:pt x="1736274" y="475860"/>
                      <a:pt x="1735477" y="455929"/>
                      <a:pt x="1731169" y="447311"/>
                    </a:cubicBezTo>
                    <a:cubicBezTo>
                      <a:pt x="1729889" y="444751"/>
                      <a:pt x="1727994" y="442548"/>
                      <a:pt x="1726407" y="440167"/>
                    </a:cubicBezTo>
                    <a:cubicBezTo>
                      <a:pt x="1719566" y="412810"/>
                      <a:pt x="1729132" y="446529"/>
                      <a:pt x="1719263" y="423499"/>
                    </a:cubicBezTo>
                    <a:cubicBezTo>
                      <a:pt x="1710039" y="401974"/>
                      <a:pt x="1724075" y="424763"/>
                      <a:pt x="1712119" y="406830"/>
                    </a:cubicBezTo>
                    <a:cubicBezTo>
                      <a:pt x="1704689" y="377106"/>
                      <a:pt x="1714179" y="414034"/>
                      <a:pt x="1707357" y="390161"/>
                    </a:cubicBezTo>
                    <a:cubicBezTo>
                      <a:pt x="1706458" y="387014"/>
                      <a:pt x="1706264" y="383644"/>
                      <a:pt x="1704975" y="380636"/>
                    </a:cubicBezTo>
                    <a:cubicBezTo>
                      <a:pt x="1703848" y="378006"/>
                      <a:pt x="1701375" y="376107"/>
                      <a:pt x="1700213" y="373492"/>
                    </a:cubicBezTo>
                    <a:cubicBezTo>
                      <a:pt x="1694282" y="360148"/>
                      <a:pt x="1698384" y="361297"/>
                      <a:pt x="1690688" y="352061"/>
                    </a:cubicBezTo>
                    <a:cubicBezTo>
                      <a:pt x="1688532" y="349474"/>
                      <a:pt x="1686346" y="346785"/>
                      <a:pt x="1683544" y="344917"/>
                    </a:cubicBezTo>
                    <a:cubicBezTo>
                      <a:pt x="1681455" y="343525"/>
                      <a:pt x="1678781" y="343330"/>
                      <a:pt x="1676400" y="342536"/>
                    </a:cubicBezTo>
                    <a:cubicBezTo>
                      <a:pt x="1674019" y="340949"/>
                      <a:pt x="1671455" y="339606"/>
                      <a:pt x="1669257" y="337774"/>
                    </a:cubicBezTo>
                    <a:cubicBezTo>
                      <a:pt x="1661359" y="331192"/>
                      <a:pt x="1663836" y="330301"/>
                      <a:pt x="1654969" y="325867"/>
                    </a:cubicBezTo>
                    <a:cubicBezTo>
                      <a:pt x="1652724" y="324744"/>
                      <a:pt x="1650206" y="324280"/>
                      <a:pt x="1647825" y="323486"/>
                    </a:cubicBezTo>
                    <a:cubicBezTo>
                      <a:pt x="1645444" y="321105"/>
                      <a:pt x="1642749" y="319000"/>
                      <a:pt x="1640682" y="316342"/>
                    </a:cubicBezTo>
                    <a:cubicBezTo>
                      <a:pt x="1637168" y="311824"/>
                      <a:pt x="1631157" y="302055"/>
                      <a:pt x="1631157" y="302055"/>
                    </a:cubicBezTo>
                    <a:cubicBezTo>
                      <a:pt x="1631951" y="299674"/>
                      <a:pt x="1631495" y="296370"/>
                      <a:pt x="1633538" y="294911"/>
                    </a:cubicBezTo>
                    <a:cubicBezTo>
                      <a:pt x="1637623" y="291993"/>
                      <a:pt x="1643063" y="291736"/>
                      <a:pt x="1647825" y="290149"/>
                    </a:cubicBezTo>
                    <a:cubicBezTo>
                      <a:pt x="1657682" y="286863"/>
                      <a:pt x="1652883" y="289158"/>
                      <a:pt x="1662113" y="283005"/>
                    </a:cubicBezTo>
                    <a:cubicBezTo>
                      <a:pt x="1670843" y="269908"/>
                      <a:pt x="1662113" y="281020"/>
                      <a:pt x="1674019" y="271099"/>
                    </a:cubicBezTo>
                    <a:cubicBezTo>
                      <a:pt x="1692362" y="255814"/>
                      <a:pt x="1670563" y="271022"/>
                      <a:pt x="1688307" y="259192"/>
                    </a:cubicBezTo>
                    <a:cubicBezTo>
                      <a:pt x="1698461" y="245652"/>
                      <a:pt x="1694196" y="253431"/>
                      <a:pt x="1700213" y="235380"/>
                    </a:cubicBezTo>
                    <a:lnTo>
                      <a:pt x="1702594" y="228236"/>
                    </a:lnTo>
                    <a:cubicBezTo>
                      <a:pt x="1698310" y="215383"/>
                      <a:pt x="1703562" y="225525"/>
                      <a:pt x="1690688" y="216330"/>
                    </a:cubicBezTo>
                    <a:cubicBezTo>
                      <a:pt x="1687948" y="214373"/>
                      <a:pt x="1686202" y="211254"/>
                      <a:pt x="1683544" y="209186"/>
                    </a:cubicBezTo>
                    <a:cubicBezTo>
                      <a:pt x="1679026" y="205672"/>
                      <a:pt x="1673836" y="203095"/>
                      <a:pt x="1669257" y="199661"/>
                    </a:cubicBezTo>
                    <a:cubicBezTo>
                      <a:pt x="1666082" y="197280"/>
                      <a:pt x="1663178" y="194486"/>
                      <a:pt x="1659732" y="192517"/>
                    </a:cubicBezTo>
                    <a:cubicBezTo>
                      <a:pt x="1657553" y="191272"/>
                      <a:pt x="1654969" y="190930"/>
                      <a:pt x="1652588" y="190136"/>
                    </a:cubicBezTo>
                    <a:cubicBezTo>
                      <a:pt x="1629532" y="172843"/>
                      <a:pt x="1658864" y="193274"/>
                      <a:pt x="1628775" y="178230"/>
                    </a:cubicBezTo>
                    <a:cubicBezTo>
                      <a:pt x="1623656" y="175670"/>
                      <a:pt x="1619607" y="171265"/>
                      <a:pt x="1614488" y="168705"/>
                    </a:cubicBezTo>
                    <a:cubicBezTo>
                      <a:pt x="1611561" y="167241"/>
                      <a:pt x="1608110" y="167223"/>
                      <a:pt x="1604963" y="166324"/>
                    </a:cubicBezTo>
                    <a:cubicBezTo>
                      <a:pt x="1602549" y="165634"/>
                      <a:pt x="1600064" y="165065"/>
                      <a:pt x="1597819" y="163942"/>
                    </a:cubicBezTo>
                    <a:cubicBezTo>
                      <a:pt x="1593679" y="161872"/>
                      <a:pt x="1590210" y="158518"/>
                      <a:pt x="1585913" y="156799"/>
                    </a:cubicBezTo>
                    <a:cubicBezTo>
                      <a:pt x="1582155" y="155296"/>
                      <a:pt x="1578007" y="155032"/>
                      <a:pt x="1574007" y="154417"/>
                    </a:cubicBezTo>
                    <a:cubicBezTo>
                      <a:pt x="1556684" y="151752"/>
                      <a:pt x="1550925" y="152711"/>
                      <a:pt x="1533525" y="147274"/>
                    </a:cubicBezTo>
                    <a:cubicBezTo>
                      <a:pt x="1496832" y="135808"/>
                      <a:pt x="1538821" y="142570"/>
                      <a:pt x="1495425" y="137749"/>
                    </a:cubicBezTo>
                    <a:cubicBezTo>
                      <a:pt x="1487488" y="135368"/>
                      <a:pt x="1479627" y="132714"/>
                      <a:pt x="1471613" y="130605"/>
                    </a:cubicBezTo>
                    <a:cubicBezTo>
                      <a:pt x="1464536" y="128742"/>
                      <a:pt x="1457233" y="127801"/>
                      <a:pt x="1450182" y="125842"/>
                    </a:cubicBezTo>
                    <a:cubicBezTo>
                      <a:pt x="1442926" y="123827"/>
                      <a:pt x="1436032" y="120615"/>
                      <a:pt x="1428750" y="118699"/>
                    </a:cubicBezTo>
                    <a:cubicBezTo>
                      <a:pt x="1420922" y="116639"/>
                      <a:pt x="1412766" y="115996"/>
                      <a:pt x="1404938" y="113936"/>
                    </a:cubicBezTo>
                    <a:cubicBezTo>
                      <a:pt x="1363073" y="102918"/>
                      <a:pt x="1405114" y="108756"/>
                      <a:pt x="1357313" y="104411"/>
                    </a:cubicBezTo>
                    <a:cubicBezTo>
                      <a:pt x="1349375" y="101236"/>
                      <a:pt x="1341768" y="97062"/>
                      <a:pt x="1333500" y="94886"/>
                    </a:cubicBezTo>
                    <a:cubicBezTo>
                      <a:pt x="1326549" y="93057"/>
                      <a:pt x="1319191" y="93476"/>
                      <a:pt x="1312069" y="92505"/>
                    </a:cubicBezTo>
                    <a:cubicBezTo>
                      <a:pt x="1258342" y="85178"/>
                      <a:pt x="1303716" y="89625"/>
                      <a:pt x="1252538" y="85361"/>
                    </a:cubicBezTo>
                    <a:cubicBezTo>
                      <a:pt x="1198400" y="68703"/>
                      <a:pt x="1245285" y="80585"/>
                      <a:pt x="1188244" y="73455"/>
                    </a:cubicBezTo>
                    <a:cubicBezTo>
                      <a:pt x="1167525" y="70865"/>
                      <a:pt x="1147159" y="65417"/>
                      <a:pt x="1126332" y="63930"/>
                    </a:cubicBezTo>
                    <a:cubicBezTo>
                      <a:pt x="1100044" y="62052"/>
                      <a:pt x="1065468" y="59799"/>
                      <a:pt x="1040607" y="56786"/>
                    </a:cubicBezTo>
                    <a:cubicBezTo>
                      <a:pt x="1031797" y="55718"/>
                      <a:pt x="1023189" y="53340"/>
                      <a:pt x="1014413" y="52024"/>
                    </a:cubicBezTo>
                    <a:cubicBezTo>
                      <a:pt x="1007305" y="50958"/>
                      <a:pt x="1000082" y="50763"/>
                      <a:pt x="992982" y="49642"/>
                    </a:cubicBezTo>
                    <a:cubicBezTo>
                      <a:pt x="984986" y="48379"/>
                      <a:pt x="977218" y="45742"/>
                      <a:pt x="969169" y="44880"/>
                    </a:cubicBezTo>
                    <a:cubicBezTo>
                      <a:pt x="954941" y="43356"/>
                      <a:pt x="940594" y="43293"/>
                      <a:pt x="926307" y="42499"/>
                    </a:cubicBezTo>
                    <a:cubicBezTo>
                      <a:pt x="919163" y="40911"/>
                      <a:pt x="912125" y="38736"/>
                      <a:pt x="904875" y="37736"/>
                    </a:cubicBezTo>
                    <a:cubicBezTo>
                      <a:pt x="887463" y="35334"/>
                      <a:pt x="849351" y="32316"/>
                      <a:pt x="828675" y="30592"/>
                    </a:cubicBezTo>
                    <a:cubicBezTo>
                      <a:pt x="820738" y="29005"/>
                      <a:pt x="812883" y="26924"/>
                      <a:pt x="804863" y="25830"/>
                    </a:cubicBezTo>
                    <a:cubicBezTo>
                      <a:pt x="794177" y="24373"/>
                      <a:pt x="752029" y="21975"/>
                      <a:pt x="742950" y="21067"/>
                    </a:cubicBezTo>
                    <a:cubicBezTo>
                      <a:pt x="730215" y="19793"/>
                      <a:pt x="717585" y="17578"/>
                      <a:pt x="704850" y="16305"/>
                    </a:cubicBezTo>
                    <a:cubicBezTo>
                      <a:pt x="690536" y="14874"/>
                      <a:pt x="643195" y="12258"/>
                      <a:pt x="631032" y="11542"/>
                    </a:cubicBezTo>
                    <a:cubicBezTo>
                      <a:pt x="573313" y="0"/>
                      <a:pt x="610332" y="5604"/>
                      <a:pt x="500063" y="9161"/>
                    </a:cubicBezTo>
                    <a:cubicBezTo>
                      <a:pt x="485157" y="9642"/>
                      <a:pt x="453239" y="11594"/>
                      <a:pt x="435769" y="13924"/>
                    </a:cubicBezTo>
                    <a:cubicBezTo>
                      <a:pt x="431757" y="14459"/>
                      <a:pt x="427832" y="15511"/>
                      <a:pt x="423863" y="16305"/>
                    </a:cubicBezTo>
                    <a:cubicBezTo>
                      <a:pt x="411434" y="24590"/>
                      <a:pt x="421680" y="19171"/>
                      <a:pt x="402432" y="23449"/>
                    </a:cubicBezTo>
                    <a:cubicBezTo>
                      <a:pt x="399982" y="23994"/>
                      <a:pt x="397702" y="25140"/>
                      <a:pt x="395288" y="25830"/>
                    </a:cubicBezTo>
                    <a:cubicBezTo>
                      <a:pt x="392141" y="26729"/>
                      <a:pt x="388938" y="27417"/>
                      <a:pt x="385763" y="28211"/>
                    </a:cubicBezTo>
                    <a:cubicBezTo>
                      <a:pt x="380536" y="31696"/>
                      <a:pt x="375139" y="35721"/>
                      <a:pt x="369094" y="37736"/>
                    </a:cubicBezTo>
                    <a:cubicBezTo>
                      <a:pt x="365254" y="39016"/>
                      <a:pt x="361139" y="39239"/>
                      <a:pt x="357188" y="40117"/>
                    </a:cubicBezTo>
                    <a:cubicBezTo>
                      <a:pt x="353993" y="40827"/>
                      <a:pt x="350838" y="41705"/>
                      <a:pt x="347663" y="42499"/>
                    </a:cubicBezTo>
                    <a:cubicBezTo>
                      <a:pt x="343694" y="44880"/>
                      <a:pt x="339897" y="47572"/>
                      <a:pt x="335757" y="49642"/>
                    </a:cubicBezTo>
                    <a:cubicBezTo>
                      <a:pt x="333512" y="50765"/>
                      <a:pt x="330792" y="50779"/>
                      <a:pt x="328613" y="52024"/>
                    </a:cubicBezTo>
                    <a:cubicBezTo>
                      <a:pt x="325167" y="53993"/>
                      <a:pt x="322638" y="57392"/>
                      <a:pt x="319088" y="59167"/>
                    </a:cubicBezTo>
                    <a:cubicBezTo>
                      <a:pt x="316161" y="60631"/>
                      <a:pt x="312668" y="60514"/>
                      <a:pt x="309563" y="61549"/>
                    </a:cubicBezTo>
                    <a:cubicBezTo>
                      <a:pt x="305508" y="62901"/>
                      <a:pt x="301393" y="64235"/>
                      <a:pt x="297657" y="66311"/>
                    </a:cubicBezTo>
                    <a:cubicBezTo>
                      <a:pt x="294188" y="68238"/>
                      <a:pt x="291383" y="71179"/>
                      <a:pt x="288132" y="73455"/>
                    </a:cubicBezTo>
                    <a:cubicBezTo>
                      <a:pt x="283443" y="76737"/>
                      <a:pt x="278241" y="79316"/>
                      <a:pt x="273844" y="82980"/>
                    </a:cubicBezTo>
                    <a:cubicBezTo>
                      <a:pt x="268670" y="87292"/>
                      <a:pt x="265161" y="93531"/>
                      <a:pt x="259557" y="97267"/>
                    </a:cubicBezTo>
                    <a:cubicBezTo>
                      <a:pt x="255501" y="99971"/>
                      <a:pt x="245842" y="106220"/>
                      <a:pt x="242888" y="109174"/>
                    </a:cubicBezTo>
                    <a:cubicBezTo>
                      <a:pt x="240864" y="111198"/>
                      <a:pt x="240414" y="114600"/>
                      <a:pt x="238125" y="116317"/>
                    </a:cubicBezTo>
                    <a:cubicBezTo>
                      <a:pt x="233865" y="119512"/>
                      <a:pt x="227970" y="120103"/>
                      <a:pt x="223838" y="123461"/>
                    </a:cubicBezTo>
                    <a:cubicBezTo>
                      <a:pt x="215126" y="130540"/>
                      <a:pt x="207963" y="139336"/>
                      <a:pt x="200025" y="147274"/>
                    </a:cubicBezTo>
                    <a:lnTo>
                      <a:pt x="192882" y="154417"/>
                    </a:lnTo>
                    <a:lnTo>
                      <a:pt x="164307" y="182992"/>
                    </a:lnTo>
                    <a:cubicBezTo>
                      <a:pt x="159544" y="187755"/>
                      <a:pt x="154060" y="191892"/>
                      <a:pt x="150019" y="197280"/>
                    </a:cubicBezTo>
                    <a:cubicBezTo>
                      <a:pt x="147638" y="200455"/>
                      <a:pt x="145567" y="203889"/>
                      <a:pt x="142875" y="206805"/>
                    </a:cubicBezTo>
                    <a:cubicBezTo>
                      <a:pt x="136023" y="214228"/>
                      <a:pt x="121444" y="228236"/>
                      <a:pt x="121444" y="228236"/>
                    </a:cubicBezTo>
                    <a:cubicBezTo>
                      <a:pt x="119857" y="232205"/>
                      <a:pt x="119053" y="236586"/>
                      <a:pt x="116682" y="240142"/>
                    </a:cubicBezTo>
                    <a:cubicBezTo>
                      <a:pt x="114191" y="243878"/>
                      <a:pt x="109962" y="246161"/>
                      <a:pt x="107157" y="249667"/>
                    </a:cubicBezTo>
                    <a:cubicBezTo>
                      <a:pt x="103581" y="254137"/>
                      <a:pt x="100705" y="259126"/>
                      <a:pt x="97632" y="263955"/>
                    </a:cubicBezTo>
                    <a:cubicBezTo>
                      <a:pt x="84856" y="284031"/>
                      <a:pt x="95885" y="267575"/>
                      <a:pt x="83344" y="290149"/>
                    </a:cubicBezTo>
                    <a:cubicBezTo>
                      <a:pt x="81954" y="292650"/>
                      <a:pt x="79972" y="294791"/>
                      <a:pt x="78582" y="297292"/>
                    </a:cubicBezTo>
                    <a:cubicBezTo>
                      <a:pt x="75996" y="301947"/>
                      <a:pt x="73819" y="306817"/>
                      <a:pt x="71438" y="311580"/>
                    </a:cubicBezTo>
                    <a:cubicBezTo>
                      <a:pt x="65460" y="341473"/>
                      <a:pt x="74215" y="304637"/>
                      <a:pt x="61913" y="335392"/>
                    </a:cubicBezTo>
                    <a:cubicBezTo>
                      <a:pt x="60410" y="339150"/>
                      <a:pt x="60722" y="343430"/>
                      <a:pt x="59532" y="347299"/>
                    </a:cubicBezTo>
                    <a:cubicBezTo>
                      <a:pt x="57538" y="353781"/>
                      <a:pt x="54382" y="359867"/>
                      <a:pt x="52388" y="366349"/>
                    </a:cubicBezTo>
                    <a:cubicBezTo>
                      <a:pt x="51198" y="370217"/>
                      <a:pt x="51406" y="374457"/>
                      <a:pt x="50007" y="378255"/>
                    </a:cubicBezTo>
                    <a:cubicBezTo>
                      <a:pt x="45827" y="389599"/>
                      <a:pt x="38651" y="399863"/>
                      <a:pt x="35719" y="411592"/>
                    </a:cubicBezTo>
                    <a:cubicBezTo>
                      <a:pt x="29491" y="436507"/>
                      <a:pt x="33535" y="424626"/>
                      <a:pt x="23813" y="447311"/>
                    </a:cubicBezTo>
                    <a:cubicBezTo>
                      <a:pt x="17959" y="488295"/>
                      <a:pt x="26441" y="437457"/>
                      <a:pt x="14288" y="483030"/>
                    </a:cubicBezTo>
                    <a:cubicBezTo>
                      <a:pt x="12842" y="488453"/>
                      <a:pt x="12941" y="494182"/>
                      <a:pt x="11907" y="499699"/>
                    </a:cubicBezTo>
                    <a:cubicBezTo>
                      <a:pt x="10558" y="506892"/>
                      <a:pt x="8732" y="513986"/>
                      <a:pt x="7144" y="521130"/>
                    </a:cubicBezTo>
                    <a:cubicBezTo>
                      <a:pt x="6350" y="532242"/>
                      <a:pt x="6090" y="543406"/>
                      <a:pt x="4763" y="554467"/>
                    </a:cubicBezTo>
                    <a:cubicBezTo>
                      <a:pt x="3706" y="563278"/>
                      <a:pt x="0" y="571786"/>
                      <a:pt x="0" y="580661"/>
                    </a:cubicBezTo>
                    <a:cubicBezTo>
                      <a:pt x="0" y="638304"/>
                      <a:pt x="2992" y="624038"/>
                      <a:pt x="11907" y="666386"/>
                    </a:cubicBezTo>
                    <a:cubicBezTo>
                      <a:pt x="13063" y="671878"/>
                      <a:pt x="12513" y="677730"/>
                      <a:pt x="14288" y="683055"/>
                    </a:cubicBezTo>
                    <a:cubicBezTo>
                      <a:pt x="15752" y="687446"/>
                      <a:pt x="19216" y="690898"/>
                      <a:pt x="21432" y="694961"/>
                    </a:cubicBezTo>
                    <a:cubicBezTo>
                      <a:pt x="23982" y="699636"/>
                      <a:pt x="26194" y="704486"/>
                      <a:pt x="28575" y="709249"/>
                    </a:cubicBezTo>
                    <a:cubicBezTo>
                      <a:pt x="29369" y="714805"/>
                      <a:pt x="28942" y="720679"/>
                      <a:pt x="30957" y="725917"/>
                    </a:cubicBezTo>
                    <a:cubicBezTo>
                      <a:pt x="33012" y="731259"/>
                      <a:pt x="37409" y="735376"/>
                      <a:pt x="40482" y="740205"/>
                    </a:cubicBezTo>
                    <a:cubicBezTo>
                      <a:pt x="42967" y="744110"/>
                      <a:pt x="45686" y="747909"/>
                      <a:pt x="47625" y="752111"/>
                    </a:cubicBezTo>
                    <a:cubicBezTo>
                      <a:pt x="50467" y="758269"/>
                      <a:pt x="51554" y="765190"/>
                      <a:pt x="54769" y="771161"/>
                    </a:cubicBezTo>
                    <a:cubicBezTo>
                      <a:pt x="60884" y="782517"/>
                      <a:pt x="66191" y="783057"/>
                      <a:pt x="73819" y="792592"/>
                    </a:cubicBezTo>
                    <a:cubicBezTo>
                      <a:pt x="89928" y="812728"/>
                      <a:pt x="76426" y="800973"/>
                      <a:pt x="92869" y="818786"/>
                    </a:cubicBezTo>
                    <a:cubicBezTo>
                      <a:pt x="111348" y="838804"/>
                      <a:pt x="107391" y="834817"/>
                      <a:pt x="126207" y="847361"/>
                    </a:cubicBezTo>
                    <a:cubicBezTo>
                      <a:pt x="131302" y="855004"/>
                      <a:pt x="137113" y="865745"/>
                      <a:pt x="145257" y="871174"/>
                    </a:cubicBezTo>
                    <a:cubicBezTo>
                      <a:pt x="148813" y="873545"/>
                      <a:pt x="153194" y="874349"/>
                      <a:pt x="157163" y="875936"/>
                    </a:cubicBezTo>
                    <a:cubicBezTo>
                      <a:pt x="185695" y="898762"/>
                      <a:pt x="171632" y="890982"/>
                      <a:pt x="197644" y="902130"/>
                    </a:cubicBezTo>
                    <a:cubicBezTo>
                      <a:pt x="200819" y="906892"/>
                      <a:pt x="202590" y="912983"/>
                      <a:pt x="207169" y="916417"/>
                    </a:cubicBezTo>
                    <a:cubicBezTo>
                      <a:pt x="212594" y="920486"/>
                      <a:pt x="220248" y="920346"/>
                      <a:pt x="226219" y="923561"/>
                    </a:cubicBezTo>
                    <a:cubicBezTo>
                      <a:pt x="230694" y="925971"/>
                      <a:pt x="233650" y="930676"/>
                      <a:pt x="238125" y="933086"/>
                    </a:cubicBezTo>
                    <a:cubicBezTo>
                      <a:pt x="244096" y="936301"/>
                      <a:pt x="251109" y="937197"/>
                      <a:pt x="257175" y="940230"/>
                    </a:cubicBezTo>
                    <a:cubicBezTo>
                      <a:pt x="263873" y="943579"/>
                      <a:pt x="269527" y="948787"/>
                      <a:pt x="276225" y="952136"/>
                    </a:cubicBezTo>
                    <a:cubicBezTo>
                      <a:pt x="307024" y="967535"/>
                      <a:pt x="301168" y="965225"/>
                      <a:pt x="326232" y="968805"/>
                    </a:cubicBezTo>
                    <a:cubicBezTo>
                      <a:pt x="338598" y="973443"/>
                      <a:pt x="349065" y="977950"/>
                      <a:pt x="361950" y="980711"/>
                    </a:cubicBezTo>
                    <a:cubicBezTo>
                      <a:pt x="367438" y="981887"/>
                      <a:pt x="373083" y="982169"/>
                      <a:pt x="378619" y="983092"/>
                    </a:cubicBezTo>
                    <a:cubicBezTo>
                      <a:pt x="382611" y="983757"/>
                      <a:pt x="386539" y="984771"/>
                      <a:pt x="390525" y="985474"/>
                    </a:cubicBezTo>
                    <a:lnTo>
                      <a:pt x="419100" y="990236"/>
                    </a:lnTo>
                    <a:lnTo>
                      <a:pt x="504825" y="987855"/>
                    </a:lnTo>
                    <a:cubicBezTo>
                      <a:pt x="517540" y="987366"/>
                      <a:pt x="530307" y="987120"/>
                      <a:pt x="542925" y="985474"/>
                    </a:cubicBezTo>
                    <a:cubicBezTo>
                      <a:pt x="548655" y="984727"/>
                      <a:pt x="554006" y="982182"/>
                      <a:pt x="559594" y="980711"/>
                    </a:cubicBezTo>
                    <a:cubicBezTo>
                      <a:pt x="569089" y="978212"/>
                      <a:pt x="578612" y="975816"/>
                      <a:pt x="588169" y="973567"/>
                    </a:cubicBezTo>
                    <a:cubicBezTo>
                      <a:pt x="604805" y="969653"/>
                      <a:pt x="600170" y="971853"/>
                      <a:pt x="621507" y="968805"/>
                    </a:cubicBezTo>
                    <a:cubicBezTo>
                      <a:pt x="625514" y="968233"/>
                      <a:pt x="629444" y="967218"/>
                      <a:pt x="633413" y="966424"/>
                    </a:cubicBezTo>
                    <a:cubicBezTo>
                      <a:pt x="656704" y="957106"/>
                      <a:pt x="635637" y="964550"/>
                      <a:pt x="673894" y="956899"/>
                    </a:cubicBezTo>
                    <a:cubicBezTo>
                      <a:pt x="684278" y="954822"/>
                      <a:pt x="694576" y="952324"/>
                      <a:pt x="704850" y="949755"/>
                    </a:cubicBezTo>
                    <a:cubicBezTo>
                      <a:pt x="710456" y="948353"/>
                      <a:pt x="715839" y="946057"/>
                      <a:pt x="721519" y="944992"/>
                    </a:cubicBezTo>
                    <a:cubicBezTo>
                      <a:pt x="728584" y="943667"/>
                      <a:pt x="735806" y="943405"/>
                      <a:pt x="742950" y="942611"/>
                    </a:cubicBezTo>
                    <a:cubicBezTo>
                      <a:pt x="749300" y="940230"/>
                      <a:pt x="755518" y="937461"/>
                      <a:pt x="762000" y="935467"/>
                    </a:cubicBezTo>
                    <a:cubicBezTo>
                      <a:pt x="765869" y="934277"/>
                      <a:pt x="769980" y="934068"/>
                      <a:pt x="773907" y="933086"/>
                    </a:cubicBezTo>
                    <a:cubicBezTo>
                      <a:pt x="779513" y="931685"/>
                      <a:pt x="785019" y="929911"/>
                      <a:pt x="790575" y="928324"/>
                    </a:cubicBezTo>
                    <a:cubicBezTo>
                      <a:pt x="794544" y="925943"/>
                      <a:pt x="798091" y="922644"/>
                      <a:pt x="802482" y="921180"/>
                    </a:cubicBezTo>
                    <a:cubicBezTo>
                      <a:pt x="810161" y="918620"/>
                      <a:pt x="818392" y="918173"/>
                      <a:pt x="826294" y="916417"/>
                    </a:cubicBezTo>
                    <a:cubicBezTo>
                      <a:pt x="832684" y="914997"/>
                      <a:pt x="839088" y="913580"/>
                      <a:pt x="845344" y="911655"/>
                    </a:cubicBezTo>
                    <a:cubicBezTo>
                      <a:pt x="876483" y="902074"/>
                      <a:pt x="837412" y="912447"/>
                      <a:pt x="869157" y="899749"/>
                    </a:cubicBezTo>
                    <a:cubicBezTo>
                      <a:pt x="872915" y="898246"/>
                      <a:pt x="877195" y="898557"/>
                      <a:pt x="881063" y="897367"/>
                    </a:cubicBezTo>
                    <a:cubicBezTo>
                      <a:pt x="887545" y="895373"/>
                      <a:pt x="893679" y="892369"/>
                      <a:pt x="900113" y="890224"/>
                    </a:cubicBezTo>
                    <a:cubicBezTo>
                      <a:pt x="905595" y="888397"/>
                      <a:pt x="911340" y="887405"/>
                      <a:pt x="916782" y="885461"/>
                    </a:cubicBezTo>
                    <a:cubicBezTo>
                      <a:pt x="939727" y="877266"/>
                      <a:pt x="929496" y="877020"/>
                      <a:pt x="957263" y="871174"/>
                    </a:cubicBezTo>
                    <a:cubicBezTo>
                      <a:pt x="964296" y="869693"/>
                      <a:pt x="971550" y="869586"/>
                      <a:pt x="978694" y="868792"/>
                    </a:cubicBezTo>
                    <a:cubicBezTo>
                      <a:pt x="985838" y="866411"/>
                      <a:pt x="992901" y="863774"/>
                      <a:pt x="1000125" y="861649"/>
                    </a:cubicBezTo>
                    <a:cubicBezTo>
                      <a:pt x="1006405" y="859802"/>
                      <a:pt x="1012965" y="858956"/>
                      <a:pt x="1019175" y="856886"/>
                    </a:cubicBezTo>
                    <a:cubicBezTo>
                      <a:pt x="1051914" y="845973"/>
                      <a:pt x="1019729" y="852044"/>
                      <a:pt x="1052513" y="847361"/>
                    </a:cubicBezTo>
                    <a:cubicBezTo>
                      <a:pt x="1056482" y="845774"/>
                      <a:pt x="1060402" y="844060"/>
                      <a:pt x="1064419" y="842599"/>
                    </a:cubicBezTo>
                    <a:cubicBezTo>
                      <a:pt x="1069137" y="840883"/>
                      <a:pt x="1074137" y="839914"/>
                      <a:pt x="1078707" y="837836"/>
                    </a:cubicBezTo>
                    <a:cubicBezTo>
                      <a:pt x="1082920" y="835921"/>
                      <a:pt x="1086473" y="832762"/>
                      <a:pt x="1090613" y="830692"/>
                    </a:cubicBezTo>
                    <a:cubicBezTo>
                      <a:pt x="1096020" y="827989"/>
                      <a:pt x="1101601" y="825615"/>
                      <a:pt x="1107282" y="823549"/>
                    </a:cubicBezTo>
                    <a:cubicBezTo>
                      <a:pt x="1111400" y="822052"/>
                      <a:pt x="1125140" y="819501"/>
                      <a:pt x="1128713" y="818786"/>
                    </a:cubicBezTo>
                    <a:cubicBezTo>
                      <a:pt x="1132682" y="816405"/>
                      <a:pt x="1136322" y="813361"/>
                      <a:pt x="1140619" y="811642"/>
                    </a:cubicBezTo>
                    <a:cubicBezTo>
                      <a:pt x="1144377" y="810139"/>
                      <a:pt x="1148620" y="810326"/>
                      <a:pt x="1152525" y="809261"/>
                    </a:cubicBezTo>
                    <a:cubicBezTo>
                      <a:pt x="1181293" y="801416"/>
                      <a:pt x="1151607" y="806672"/>
                      <a:pt x="1183482" y="802117"/>
                    </a:cubicBezTo>
                    <a:cubicBezTo>
                      <a:pt x="1189038" y="799736"/>
                      <a:pt x="1194386" y="796794"/>
                      <a:pt x="1200150" y="794974"/>
                    </a:cubicBezTo>
                    <a:cubicBezTo>
                      <a:pt x="1206653" y="792920"/>
                      <a:pt x="1229815" y="787252"/>
                      <a:pt x="1240632" y="785449"/>
                    </a:cubicBezTo>
                    <a:cubicBezTo>
                      <a:pt x="1246168" y="784526"/>
                      <a:pt x="1251744" y="783861"/>
                      <a:pt x="1257300" y="783067"/>
                    </a:cubicBezTo>
                    <a:cubicBezTo>
                      <a:pt x="1261269" y="781480"/>
                      <a:pt x="1265113" y="779533"/>
                      <a:pt x="1269207" y="778305"/>
                    </a:cubicBezTo>
                    <a:cubicBezTo>
                      <a:pt x="1279070" y="775347"/>
                      <a:pt x="1296530" y="774382"/>
                      <a:pt x="1304925" y="773542"/>
                    </a:cubicBezTo>
                    <a:cubicBezTo>
                      <a:pt x="1308894" y="771955"/>
                      <a:pt x="1312685" y="769817"/>
                      <a:pt x="1316832" y="768780"/>
                    </a:cubicBezTo>
                    <a:cubicBezTo>
                      <a:pt x="1323847" y="767026"/>
                      <a:pt x="1352861" y="764462"/>
                      <a:pt x="1357313" y="764017"/>
                    </a:cubicBezTo>
                    <a:cubicBezTo>
                      <a:pt x="1361282" y="762430"/>
                      <a:pt x="1365072" y="760292"/>
                      <a:pt x="1369219" y="759255"/>
                    </a:cubicBezTo>
                    <a:cubicBezTo>
                      <a:pt x="1374664" y="757894"/>
                      <a:pt x="1380352" y="757797"/>
                      <a:pt x="1385888" y="756874"/>
                    </a:cubicBezTo>
                    <a:cubicBezTo>
                      <a:pt x="1425902" y="750204"/>
                      <a:pt x="1359256" y="759788"/>
                      <a:pt x="1416844" y="752111"/>
                    </a:cubicBezTo>
                    <a:cubicBezTo>
                      <a:pt x="1422408" y="751369"/>
                      <a:pt x="1427996" y="750764"/>
                      <a:pt x="1433513" y="749730"/>
                    </a:cubicBezTo>
                    <a:cubicBezTo>
                      <a:pt x="1440706" y="748381"/>
                      <a:pt x="1447707" y="746053"/>
                      <a:pt x="1454944" y="744967"/>
                    </a:cubicBezTo>
                    <a:cubicBezTo>
                      <a:pt x="1471150" y="742536"/>
                      <a:pt x="1515495" y="740778"/>
                      <a:pt x="1526382" y="740205"/>
                    </a:cubicBezTo>
                    <a:cubicBezTo>
                      <a:pt x="1531938" y="739411"/>
                      <a:pt x="1537468" y="738412"/>
                      <a:pt x="1543050" y="737824"/>
                    </a:cubicBezTo>
                    <a:cubicBezTo>
                      <a:pt x="1552556" y="736823"/>
                      <a:pt x="1562114" y="736393"/>
                      <a:pt x="1571625" y="735442"/>
                    </a:cubicBezTo>
                    <a:cubicBezTo>
                      <a:pt x="1577993" y="734805"/>
                      <a:pt x="1584332" y="733907"/>
                      <a:pt x="1590675" y="733061"/>
                    </a:cubicBezTo>
                    <a:cubicBezTo>
                      <a:pt x="1597531" y="732147"/>
                      <a:pt x="1614361" y="729753"/>
                      <a:pt x="1621632" y="728299"/>
                    </a:cubicBezTo>
                    <a:cubicBezTo>
                      <a:pt x="1624841" y="727657"/>
                      <a:pt x="1627982" y="726711"/>
                      <a:pt x="1631157" y="725917"/>
                    </a:cubicBezTo>
                    <a:lnTo>
                      <a:pt x="1652588" y="711630"/>
                    </a:lnTo>
                    <a:cubicBezTo>
                      <a:pt x="1654969" y="710042"/>
                      <a:pt x="1657017" y="707772"/>
                      <a:pt x="1659732" y="706867"/>
                    </a:cubicBezTo>
                    <a:cubicBezTo>
                      <a:pt x="1662113" y="706073"/>
                      <a:pt x="1664630" y="705608"/>
                      <a:pt x="1666875" y="704486"/>
                    </a:cubicBezTo>
                    <a:cubicBezTo>
                      <a:pt x="1674680" y="700584"/>
                      <a:pt x="1674813" y="723933"/>
                      <a:pt x="1676400" y="699724"/>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2" name="Freihandform 661"/>
              <p:cNvSpPr/>
              <p:nvPr/>
            </p:nvSpPr>
            <p:spPr bwMode="auto">
              <a:xfrm>
                <a:off x="7675711" y="4089400"/>
                <a:ext cx="993775" cy="635000"/>
              </a:xfrm>
              <a:custGeom>
                <a:avLst/>
                <a:gdLst>
                  <a:gd name="connsiteX0" fmla="*/ 873919 w 1453843"/>
                  <a:gd name="connsiteY0" fmla="*/ 919163 h 919163"/>
                  <a:gd name="connsiteX1" fmla="*/ 888207 w 1453843"/>
                  <a:gd name="connsiteY1" fmla="*/ 914400 h 919163"/>
                  <a:gd name="connsiteX2" fmla="*/ 904875 w 1453843"/>
                  <a:gd name="connsiteY2" fmla="*/ 912019 h 919163"/>
                  <a:gd name="connsiteX3" fmla="*/ 914400 w 1453843"/>
                  <a:gd name="connsiteY3" fmla="*/ 909638 h 919163"/>
                  <a:gd name="connsiteX4" fmla="*/ 921544 w 1453843"/>
                  <a:gd name="connsiteY4" fmla="*/ 902494 h 919163"/>
                  <a:gd name="connsiteX5" fmla="*/ 928688 w 1453843"/>
                  <a:gd name="connsiteY5" fmla="*/ 897731 h 919163"/>
                  <a:gd name="connsiteX6" fmla="*/ 931069 w 1453843"/>
                  <a:gd name="connsiteY6" fmla="*/ 890588 h 919163"/>
                  <a:gd name="connsiteX7" fmla="*/ 940594 w 1453843"/>
                  <a:gd name="connsiteY7" fmla="*/ 876300 h 919163"/>
                  <a:gd name="connsiteX8" fmla="*/ 942975 w 1453843"/>
                  <a:gd name="connsiteY8" fmla="*/ 862013 h 919163"/>
                  <a:gd name="connsiteX9" fmla="*/ 945357 w 1453843"/>
                  <a:gd name="connsiteY9" fmla="*/ 845344 h 919163"/>
                  <a:gd name="connsiteX10" fmla="*/ 952500 w 1453843"/>
                  <a:gd name="connsiteY10" fmla="*/ 831056 h 919163"/>
                  <a:gd name="connsiteX11" fmla="*/ 966788 w 1453843"/>
                  <a:gd name="connsiteY11" fmla="*/ 807244 h 919163"/>
                  <a:gd name="connsiteX12" fmla="*/ 973932 w 1453843"/>
                  <a:gd name="connsiteY12" fmla="*/ 802481 h 919163"/>
                  <a:gd name="connsiteX13" fmla="*/ 1007269 w 1453843"/>
                  <a:gd name="connsiteY13" fmla="*/ 804863 h 919163"/>
                  <a:gd name="connsiteX14" fmla="*/ 1023938 w 1453843"/>
                  <a:gd name="connsiteY14" fmla="*/ 809625 h 919163"/>
                  <a:gd name="connsiteX15" fmla="*/ 1038225 w 1453843"/>
                  <a:gd name="connsiteY15" fmla="*/ 819150 h 919163"/>
                  <a:gd name="connsiteX16" fmla="*/ 1045369 w 1453843"/>
                  <a:gd name="connsiteY16" fmla="*/ 826294 h 919163"/>
                  <a:gd name="connsiteX17" fmla="*/ 1052513 w 1453843"/>
                  <a:gd name="connsiteY17" fmla="*/ 828675 h 919163"/>
                  <a:gd name="connsiteX18" fmla="*/ 1071563 w 1453843"/>
                  <a:gd name="connsiteY18" fmla="*/ 833438 h 919163"/>
                  <a:gd name="connsiteX19" fmla="*/ 1085850 w 1453843"/>
                  <a:gd name="connsiteY19" fmla="*/ 838200 h 919163"/>
                  <a:gd name="connsiteX20" fmla="*/ 1109663 w 1453843"/>
                  <a:gd name="connsiteY20" fmla="*/ 842963 h 919163"/>
                  <a:gd name="connsiteX21" fmla="*/ 1131094 w 1453843"/>
                  <a:gd name="connsiteY21" fmla="*/ 840581 h 919163"/>
                  <a:gd name="connsiteX22" fmla="*/ 1135857 w 1453843"/>
                  <a:gd name="connsiteY22" fmla="*/ 833438 h 919163"/>
                  <a:gd name="connsiteX23" fmla="*/ 1140619 w 1453843"/>
                  <a:gd name="connsiteY23" fmla="*/ 816769 h 919163"/>
                  <a:gd name="connsiteX24" fmla="*/ 1145382 w 1453843"/>
                  <a:gd name="connsiteY24" fmla="*/ 802481 h 919163"/>
                  <a:gd name="connsiteX25" fmla="*/ 1152525 w 1453843"/>
                  <a:gd name="connsiteY25" fmla="*/ 788194 h 919163"/>
                  <a:gd name="connsiteX26" fmla="*/ 1157288 w 1453843"/>
                  <a:gd name="connsiteY26" fmla="*/ 773906 h 919163"/>
                  <a:gd name="connsiteX27" fmla="*/ 1162050 w 1453843"/>
                  <a:gd name="connsiteY27" fmla="*/ 766763 h 919163"/>
                  <a:gd name="connsiteX28" fmla="*/ 1166813 w 1453843"/>
                  <a:gd name="connsiteY28" fmla="*/ 752475 h 919163"/>
                  <a:gd name="connsiteX29" fmla="*/ 1171575 w 1453843"/>
                  <a:gd name="connsiteY29" fmla="*/ 742950 h 919163"/>
                  <a:gd name="connsiteX30" fmla="*/ 1176338 w 1453843"/>
                  <a:gd name="connsiteY30" fmla="*/ 728663 h 919163"/>
                  <a:gd name="connsiteX31" fmla="*/ 1178719 w 1453843"/>
                  <a:gd name="connsiteY31" fmla="*/ 721519 h 919163"/>
                  <a:gd name="connsiteX32" fmla="*/ 1183482 w 1453843"/>
                  <a:gd name="connsiteY32" fmla="*/ 714375 h 919163"/>
                  <a:gd name="connsiteX33" fmla="*/ 1188244 w 1453843"/>
                  <a:gd name="connsiteY33" fmla="*/ 700088 h 919163"/>
                  <a:gd name="connsiteX34" fmla="*/ 1190625 w 1453843"/>
                  <a:gd name="connsiteY34" fmla="*/ 692944 h 919163"/>
                  <a:gd name="connsiteX35" fmla="*/ 1195388 w 1453843"/>
                  <a:gd name="connsiteY35" fmla="*/ 685800 h 919163"/>
                  <a:gd name="connsiteX36" fmla="*/ 1200150 w 1453843"/>
                  <a:gd name="connsiteY36" fmla="*/ 671513 h 919163"/>
                  <a:gd name="connsiteX37" fmla="*/ 1202532 w 1453843"/>
                  <a:gd name="connsiteY37" fmla="*/ 664369 h 919163"/>
                  <a:gd name="connsiteX38" fmla="*/ 1204913 w 1453843"/>
                  <a:gd name="connsiteY38" fmla="*/ 654844 h 919163"/>
                  <a:gd name="connsiteX39" fmla="*/ 1212057 w 1453843"/>
                  <a:gd name="connsiteY39" fmla="*/ 633413 h 919163"/>
                  <a:gd name="connsiteX40" fmla="*/ 1214438 w 1453843"/>
                  <a:gd name="connsiteY40" fmla="*/ 626269 h 919163"/>
                  <a:gd name="connsiteX41" fmla="*/ 1219200 w 1453843"/>
                  <a:gd name="connsiteY41" fmla="*/ 604838 h 919163"/>
                  <a:gd name="connsiteX42" fmla="*/ 1221582 w 1453843"/>
                  <a:gd name="connsiteY42" fmla="*/ 595313 h 919163"/>
                  <a:gd name="connsiteX43" fmla="*/ 1228725 w 1453843"/>
                  <a:gd name="connsiteY43" fmla="*/ 569119 h 919163"/>
                  <a:gd name="connsiteX44" fmla="*/ 1231107 w 1453843"/>
                  <a:gd name="connsiteY44" fmla="*/ 561975 h 919163"/>
                  <a:gd name="connsiteX45" fmla="*/ 1233488 w 1453843"/>
                  <a:gd name="connsiteY45" fmla="*/ 554831 h 919163"/>
                  <a:gd name="connsiteX46" fmla="*/ 1247775 w 1453843"/>
                  <a:gd name="connsiteY46" fmla="*/ 540544 h 919163"/>
                  <a:gd name="connsiteX47" fmla="*/ 1264444 w 1453843"/>
                  <a:gd name="connsiteY47" fmla="*/ 519113 h 919163"/>
                  <a:gd name="connsiteX48" fmla="*/ 1273969 w 1453843"/>
                  <a:gd name="connsiteY48" fmla="*/ 504825 h 919163"/>
                  <a:gd name="connsiteX49" fmla="*/ 1278732 w 1453843"/>
                  <a:gd name="connsiteY49" fmla="*/ 485775 h 919163"/>
                  <a:gd name="connsiteX50" fmla="*/ 1276350 w 1453843"/>
                  <a:gd name="connsiteY50" fmla="*/ 447675 h 919163"/>
                  <a:gd name="connsiteX51" fmla="*/ 1266825 w 1453843"/>
                  <a:gd name="connsiteY51" fmla="*/ 433388 h 919163"/>
                  <a:gd name="connsiteX52" fmla="*/ 1245394 w 1453843"/>
                  <a:gd name="connsiteY52" fmla="*/ 421481 h 919163"/>
                  <a:gd name="connsiteX53" fmla="*/ 1238250 w 1453843"/>
                  <a:gd name="connsiteY53" fmla="*/ 414338 h 919163"/>
                  <a:gd name="connsiteX54" fmla="*/ 1228725 w 1453843"/>
                  <a:gd name="connsiteY54" fmla="*/ 409575 h 919163"/>
                  <a:gd name="connsiteX55" fmla="*/ 1219200 w 1453843"/>
                  <a:gd name="connsiteY55" fmla="*/ 395288 h 919163"/>
                  <a:gd name="connsiteX56" fmla="*/ 1207294 w 1453843"/>
                  <a:gd name="connsiteY56" fmla="*/ 378619 h 919163"/>
                  <a:gd name="connsiteX57" fmla="*/ 1204913 w 1453843"/>
                  <a:gd name="connsiteY57" fmla="*/ 371475 h 919163"/>
                  <a:gd name="connsiteX58" fmla="*/ 1200150 w 1453843"/>
                  <a:gd name="connsiteY58" fmla="*/ 364331 h 919163"/>
                  <a:gd name="connsiteX59" fmla="*/ 1197769 w 1453843"/>
                  <a:gd name="connsiteY59" fmla="*/ 354806 h 919163"/>
                  <a:gd name="connsiteX60" fmla="*/ 1188244 w 1453843"/>
                  <a:gd name="connsiteY60" fmla="*/ 340519 h 919163"/>
                  <a:gd name="connsiteX61" fmla="*/ 1183482 w 1453843"/>
                  <a:gd name="connsiteY61" fmla="*/ 323850 h 919163"/>
                  <a:gd name="connsiteX62" fmla="*/ 1181100 w 1453843"/>
                  <a:gd name="connsiteY62" fmla="*/ 307181 h 919163"/>
                  <a:gd name="connsiteX63" fmla="*/ 1183482 w 1453843"/>
                  <a:gd name="connsiteY63" fmla="*/ 266700 h 919163"/>
                  <a:gd name="connsiteX64" fmla="*/ 1190625 w 1453843"/>
                  <a:gd name="connsiteY64" fmla="*/ 252413 h 919163"/>
                  <a:gd name="connsiteX65" fmla="*/ 1226344 w 1453843"/>
                  <a:gd name="connsiteY65" fmla="*/ 228600 h 919163"/>
                  <a:gd name="connsiteX66" fmla="*/ 1250157 w 1453843"/>
                  <a:gd name="connsiteY66" fmla="*/ 226219 h 919163"/>
                  <a:gd name="connsiteX67" fmla="*/ 1271588 w 1453843"/>
                  <a:gd name="connsiteY67" fmla="*/ 221456 h 919163"/>
                  <a:gd name="connsiteX68" fmla="*/ 1290638 w 1453843"/>
                  <a:gd name="connsiteY68" fmla="*/ 211931 h 919163"/>
                  <a:gd name="connsiteX69" fmla="*/ 1304925 w 1453843"/>
                  <a:gd name="connsiteY69" fmla="*/ 207169 h 919163"/>
                  <a:gd name="connsiteX70" fmla="*/ 1312069 w 1453843"/>
                  <a:gd name="connsiteY70" fmla="*/ 202406 h 919163"/>
                  <a:gd name="connsiteX71" fmla="*/ 1319213 w 1453843"/>
                  <a:gd name="connsiteY71" fmla="*/ 200025 h 919163"/>
                  <a:gd name="connsiteX72" fmla="*/ 1333500 w 1453843"/>
                  <a:gd name="connsiteY72" fmla="*/ 190500 h 919163"/>
                  <a:gd name="connsiteX73" fmla="*/ 1340644 w 1453843"/>
                  <a:gd name="connsiteY73" fmla="*/ 185738 h 919163"/>
                  <a:gd name="connsiteX74" fmla="*/ 1347788 w 1453843"/>
                  <a:gd name="connsiteY74" fmla="*/ 183356 h 919163"/>
                  <a:gd name="connsiteX75" fmla="*/ 1354932 w 1453843"/>
                  <a:gd name="connsiteY75" fmla="*/ 176213 h 919163"/>
                  <a:gd name="connsiteX76" fmla="*/ 1369219 w 1453843"/>
                  <a:gd name="connsiteY76" fmla="*/ 166688 h 919163"/>
                  <a:gd name="connsiteX77" fmla="*/ 1383507 w 1453843"/>
                  <a:gd name="connsiteY77" fmla="*/ 154781 h 919163"/>
                  <a:gd name="connsiteX78" fmla="*/ 1395413 w 1453843"/>
                  <a:gd name="connsiteY78" fmla="*/ 138113 h 919163"/>
                  <a:gd name="connsiteX79" fmla="*/ 1404938 w 1453843"/>
                  <a:gd name="connsiteY79" fmla="*/ 116681 h 919163"/>
                  <a:gd name="connsiteX80" fmla="*/ 1414463 w 1453843"/>
                  <a:gd name="connsiteY80" fmla="*/ 88106 h 919163"/>
                  <a:gd name="connsiteX81" fmla="*/ 1416844 w 1453843"/>
                  <a:gd name="connsiteY81" fmla="*/ 80963 h 919163"/>
                  <a:gd name="connsiteX82" fmla="*/ 1426369 w 1453843"/>
                  <a:gd name="connsiteY82" fmla="*/ 64294 h 919163"/>
                  <a:gd name="connsiteX83" fmla="*/ 1431132 w 1453843"/>
                  <a:gd name="connsiteY83" fmla="*/ 57150 h 919163"/>
                  <a:gd name="connsiteX84" fmla="*/ 1440657 w 1453843"/>
                  <a:gd name="connsiteY84" fmla="*/ 38100 h 919163"/>
                  <a:gd name="connsiteX85" fmla="*/ 1450182 w 1453843"/>
                  <a:gd name="connsiteY85" fmla="*/ 14288 h 919163"/>
                  <a:gd name="connsiteX86" fmla="*/ 1452563 w 1453843"/>
                  <a:gd name="connsiteY86" fmla="*/ 2381 h 919163"/>
                  <a:gd name="connsiteX87" fmla="*/ 1445419 w 1453843"/>
                  <a:gd name="connsiteY87" fmla="*/ 0 h 919163"/>
                  <a:gd name="connsiteX88" fmla="*/ 1357313 w 1453843"/>
                  <a:gd name="connsiteY88" fmla="*/ 2381 h 919163"/>
                  <a:gd name="connsiteX89" fmla="*/ 1338263 w 1453843"/>
                  <a:gd name="connsiteY89" fmla="*/ 4763 h 919163"/>
                  <a:gd name="connsiteX90" fmla="*/ 1321594 w 1453843"/>
                  <a:gd name="connsiteY90" fmla="*/ 9525 h 919163"/>
                  <a:gd name="connsiteX91" fmla="*/ 1233488 w 1453843"/>
                  <a:gd name="connsiteY91" fmla="*/ 16669 h 919163"/>
                  <a:gd name="connsiteX92" fmla="*/ 1214438 w 1453843"/>
                  <a:gd name="connsiteY92" fmla="*/ 19050 h 919163"/>
                  <a:gd name="connsiteX93" fmla="*/ 1166813 w 1453843"/>
                  <a:gd name="connsiteY93" fmla="*/ 21431 h 919163"/>
                  <a:gd name="connsiteX94" fmla="*/ 1143000 w 1453843"/>
                  <a:gd name="connsiteY94" fmla="*/ 26194 h 919163"/>
                  <a:gd name="connsiteX95" fmla="*/ 1054894 w 1453843"/>
                  <a:gd name="connsiteY95" fmla="*/ 30956 h 919163"/>
                  <a:gd name="connsiteX96" fmla="*/ 962025 w 1453843"/>
                  <a:gd name="connsiteY96" fmla="*/ 38100 h 919163"/>
                  <a:gd name="connsiteX97" fmla="*/ 831057 w 1453843"/>
                  <a:gd name="connsiteY97" fmla="*/ 45244 h 919163"/>
                  <a:gd name="connsiteX98" fmla="*/ 769144 w 1453843"/>
                  <a:gd name="connsiteY98" fmla="*/ 50006 h 919163"/>
                  <a:gd name="connsiteX99" fmla="*/ 697707 w 1453843"/>
                  <a:gd name="connsiteY99" fmla="*/ 57150 h 919163"/>
                  <a:gd name="connsiteX100" fmla="*/ 633413 w 1453843"/>
                  <a:gd name="connsiteY100" fmla="*/ 59531 h 919163"/>
                  <a:gd name="connsiteX101" fmla="*/ 600075 w 1453843"/>
                  <a:gd name="connsiteY101" fmla="*/ 64294 h 919163"/>
                  <a:gd name="connsiteX102" fmla="*/ 383382 w 1453843"/>
                  <a:gd name="connsiteY102" fmla="*/ 61913 h 919163"/>
                  <a:gd name="connsiteX103" fmla="*/ 219075 w 1453843"/>
                  <a:gd name="connsiteY103" fmla="*/ 66675 h 919163"/>
                  <a:gd name="connsiteX104" fmla="*/ 185738 w 1453843"/>
                  <a:gd name="connsiteY104" fmla="*/ 71438 h 919163"/>
                  <a:gd name="connsiteX105" fmla="*/ 157163 w 1453843"/>
                  <a:gd name="connsiteY105" fmla="*/ 76200 h 919163"/>
                  <a:gd name="connsiteX106" fmla="*/ 133350 w 1453843"/>
                  <a:gd name="connsiteY106" fmla="*/ 88106 h 919163"/>
                  <a:gd name="connsiteX107" fmla="*/ 123825 w 1453843"/>
                  <a:gd name="connsiteY107" fmla="*/ 92869 h 919163"/>
                  <a:gd name="connsiteX108" fmla="*/ 107157 w 1453843"/>
                  <a:gd name="connsiteY108" fmla="*/ 107156 h 919163"/>
                  <a:gd name="connsiteX109" fmla="*/ 88107 w 1453843"/>
                  <a:gd name="connsiteY109" fmla="*/ 142875 h 919163"/>
                  <a:gd name="connsiteX110" fmla="*/ 88107 w 1453843"/>
                  <a:gd name="connsiteY110" fmla="*/ 142875 h 919163"/>
                  <a:gd name="connsiteX111" fmla="*/ 76200 w 1453843"/>
                  <a:gd name="connsiteY111" fmla="*/ 169069 h 919163"/>
                  <a:gd name="connsiteX112" fmla="*/ 73819 w 1453843"/>
                  <a:gd name="connsiteY112" fmla="*/ 178594 h 919163"/>
                  <a:gd name="connsiteX113" fmla="*/ 71438 w 1453843"/>
                  <a:gd name="connsiteY113" fmla="*/ 190500 h 919163"/>
                  <a:gd name="connsiteX114" fmla="*/ 64294 w 1453843"/>
                  <a:gd name="connsiteY114" fmla="*/ 200025 h 919163"/>
                  <a:gd name="connsiteX115" fmla="*/ 54769 w 1453843"/>
                  <a:gd name="connsiteY115" fmla="*/ 223838 h 919163"/>
                  <a:gd name="connsiteX116" fmla="*/ 52388 w 1453843"/>
                  <a:gd name="connsiteY116" fmla="*/ 240506 h 919163"/>
                  <a:gd name="connsiteX117" fmla="*/ 45244 w 1453843"/>
                  <a:gd name="connsiteY117" fmla="*/ 264319 h 919163"/>
                  <a:gd name="connsiteX118" fmla="*/ 38100 w 1453843"/>
                  <a:gd name="connsiteY118" fmla="*/ 319088 h 919163"/>
                  <a:gd name="connsiteX119" fmla="*/ 35719 w 1453843"/>
                  <a:gd name="connsiteY119" fmla="*/ 352425 h 919163"/>
                  <a:gd name="connsiteX120" fmla="*/ 30957 w 1453843"/>
                  <a:gd name="connsiteY120" fmla="*/ 395288 h 919163"/>
                  <a:gd name="connsiteX121" fmla="*/ 28575 w 1453843"/>
                  <a:gd name="connsiteY121" fmla="*/ 419100 h 919163"/>
                  <a:gd name="connsiteX122" fmla="*/ 23813 w 1453843"/>
                  <a:gd name="connsiteY122" fmla="*/ 445294 h 919163"/>
                  <a:gd name="connsiteX123" fmla="*/ 16669 w 1453843"/>
                  <a:gd name="connsiteY123" fmla="*/ 488156 h 919163"/>
                  <a:gd name="connsiteX124" fmla="*/ 9525 w 1453843"/>
                  <a:gd name="connsiteY124" fmla="*/ 559594 h 919163"/>
                  <a:gd name="connsiteX125" fmla="*/ 7144 w 1453843"/>
                  <a:gd name="connsiteY125" fmla="*/ 602456 h 919163"/>
                  <a:gd name="connsiteX126" fmla="*/ 2382 w 1453843"/>
                  <a:gd name="connsiteY126" fmla="*/ 645319 h 919163"/>
                  <a:gd name="connsiteX127" fmla="*/ 0 w 1453843"/>
                  <a:gd name="connsiteY127" fmla="*/ 704850 h 919163"/>
                  <a:gd name="connsiteX128" fmla="*/ 2382 w 1453843"/>
                  <a:gd name="connsiteY128" fmla="*/ 800100 h 919163"/>
                  <a:gd name="connsiteX129" fmla="*/ 4763 w 1453843"/>
                  <a:gd name="connsiteY129" fmla="*/ 821531 h 919163"/>
                  <a:gd name="connsiteX130" fmla="*/ 11907 w 1453843"/>
                  <a:gd name="connsiteY130" fmla="*/ 847725 h 919163"/>
                  <a:gd name="connsiteX131" fmla="*/ 16669 w 1453843"/>
                  <a:gd name="connsiteY131" fmla="*/ 859631 h 919163"/>
                  <a:gd name="connsiteX132" fmla="*/ 19050 w 1453843"/>
                  <a:gd name="connsiteY132" fmla="*/ 866775 h 919163"/>
                  <a:gd name="connsiteX133" fmla="*/ 42863 w 1453843"/>
                  <a:gd name="connsiteY133" fmla="*/ 897731 h 919163"/>
                  <a:gd name="connsiteX134" fmla="*/ 50007 w 1453843"/>
                  <a:gd name="connsiteY134" fmla="*/ 902494 h 919163"/>
                  <a:gd name="connsiteX135" fmla="*/ 102394 w 1453843"/>
                  <a:gd name="connsiteY135" fmla="*/ 912019 h 919163"/>
                  <a:gd name="connsiteX136" fmla="*/ 216694 w 1453843"/>
                  <a:gd name="connsiteY136" fmla="*/ 909638 h 919163"/>
                  <a:gd name="connsiteX137" fmla="*/ 245269 w 1453843"/>
                  <a:gd name="connsiteY137" fmla="*/ 907256 h 919163"/>
                  <a:gd name="connsiteX138" fmla="*/ 407194 w 1453843"/>
                  <a:gd name="connsiteY138" fmla="*/ 902494 h 919163"/>
                  <a:gd name="connsiteX139" fmla="*/ 466725 w 1453843"/>
                  <a:gd name="connsiteY139" fmla="*/ 897731 h 919163"/>
                  <a:gd name="connsiteX140" fmla="*/ 516732 w 1453843"/>
                  <a:gd name="connsiteY140" fmla="*/ 892969 h 919163"/>
                  <a:gd name="connsiteX141" fmla="*/ 533400 w 1453843"/>
                  <a:gd name="connsiteY141" fmla="*/ 888206 h 919163"/>
                  <a:gd name="connsiteX142" fmla="*/ 550069 w 1453843"/>
                  <a:gd name="connsiteY142" fmla="*/ 885825 h 919163"/>
                  <a:gd name="connsiteX143" fmla="*/ 561975 w 1453843"/>
                  <a:gd name="connsiteY143" fmla="*/ 883444 h 919163"/>
                  <a:gd name="connsiteX144" fmla="*/ 573882 w 1453843"/>
                  <a:gd name="connsiteY144" fmla="*/ 878681 h 919163"/>
                  <a:gd name="connsiteX145" fmla="*/ 585788 w 1453843"/>
                  <a:gd name="connsiteY145" fmla="*/ 876300 h 919163"/>
                  <a:gd name="connsiteX146" fmla="*/ 616744 w 1453843"/>
                  <a:gd name="connsiteY146" fmla="*/ 871538 h 919163"/>
                  <a:gd name="connsiteX147" fmla="*/ 633413 w 1453843"/>
                  <a:gd name="connsiteY147" fmla="*/ 866775 h 919163"/>
                  <a:gd name="connsiteX148" fmla="*/ 661988 w 1453843"/>
                  <a:gd name="connsiteY148" fmla="*/ 862013 h 919163"/>
                  <a:gd name="connsiteX149" fmla="*/ 669132 w 1453843"/>
                  <a:gd name="connsiteY149" fmla="*/ 859631 h 919163"/>
                  <a:gd name="connsiteX150" fmla="*/ 714375 w 1453843"/>
                  <a:gd name="connsiteY150" fmla="*/ 854869 h 919163"/>
                  <a:gd name="connsiteX151" fmla="*/ 773907 w 1453843"/>
                  <a:gd name="connsiteY151" fmla="*/ 852488 h 919163"/>
                  <a:gd name="connsiteX152" fmla="*/ 781050 w 1453843"/>
                  <a:gd name="connsiteY152" fmla="*/ 857250 h 919163"/>
                  <a:gd name="connsiteX153" fmla="*/ 804863 w 1453843"/>
                  <a:gd name="connsiteY153" fmla="*/ 871538 h 919163"/>
                  <a:gd name="connsiteX154" fmla="*/ 819150 w 1453843"/>
                  <a:gd name="connsiteY154" fmla="*/ 883444 h 919163"/>
                  <a:gd name="connsiteX155" fmla="*/ 826294 w 1453843"/>
                  <a:gd name="connsiteY155" fmla="*/ 881063 h 919163"/>
                  <a:gd name="connsiteX156" fmla="*/ 854869 w 1453843"/>
                  <a:gd name="connsiteY156" fmla="*/ 892969 h 919163"/>
                  <a:gd name="connsiteX157" fmla="*/ 862013 w 1453843"/>
                  <a:gd name="connsiteY157" fmla="*/ 897731 h 919163"/>
                  <a:gd name="connsiteX158" fmla="*/ 873919 w 1453843"/>
                  <a:gd name="connsiteY158" fmla="*/ 914400 h 919163"/>
                  <a:gd name="connsiteX159" fmla="*/ 873919 w 1453843"/>
                  <a:gd name="connsiteY159" fmla="*/ 919163 h 91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453843" h="919163">
                    <a:moveTo>
                      <a:pt x="873919" y="919163"/>
                    </a:moveTo>
                    <a:cubicBezTo>
                      <a:pt x="876300" y="919163"/>
                      <a:pt x="883315" y="915529"/>
                      <a:pt x="888207" y="914400"/>
                    </a:cubicBezTo>
                    <a:cubicBezTo>
                      <a:pt x="893676" y="913138"/>
                      <a:pt x="899353" y="913023"/>
                      <a:pt x="904875" y="912019"/>
                    </a:cubicBezTo>
                    <a:cubicBezTo>
                      <a:pt x="908095" y="911434"/>
                      <a:pt x="911225" y="910432"/>
                      <a:pt x="914400" y="909638"/>
                    </a:cubicBezTo>
                    <a:cubicBezTo>
                      <a:pt x="916781" y="907257"/>
                      <a:pt x="918957" y="904650"/>
                      <a:pt x="921544" y="902494"/>
                    </a:cubicBezTo>
                    <a:cubicBezTo>
                      <a:pt x="923743" y="900662"/>
                      <a:pt x="926900" y="899966"/>
                      <a:pt x="928688" y="897731"/>
                    </a:cubicBezTo>
                    <a:cubicBezTo>
                      <a:pt x="930256" y="895771"/>
                      <a:pt x="929850" y="892782"/>
                      <a:pt x="931069" y="890588"/>
                    </a:cubicBezTo>
                    <a:cubicBezTo>
                      <a:pt x="933849" y="885584"/>
                      <a:pt x="940594" y="876300"/>
                      <a:pt x="940594" y="876300"/>
                    </a:cubicBezTo>
                    <a:cubicBezTo>
                      <a:pt x="941388" y="871538"/>
                      <a:pt x="942241" y="866785"/>
                      <a:pt x="942975" y="862013"/>
                    </a:cubicBezTo>
                    <a:cubicBezTo>
                      <a:pt x="943829" y="856466"/>
                      <a:pt x="944256" y="850848"/>
                      <a:pt x="945357" y="845344"/>
                    </a:cubicBezTo>
                    <a:cubicBezTo>
                      <a:pt x="947036" y="836948"/>
                      <a:pt x="948177" y="838621"/>
                      <a:pt x="952500" y="831056"/>
                    </a:cubicBezTo>
                    <a:cubicBezTo>
                      <a:pt x="956028" y="824882"/>
                      <a:pt x="961412" y="810828"/>
                      <a:pt x="966788" y="807244"/>
                    </a:cubicBezTo>
                    <a:lnTo>
                      <a:pt x="973932" y="802481"/>
                    </a:lnTo>
                    <a:cubicBezTo>
                      <a:pt x="985044" y="803275"/>
                      <a:pt x="996196" y="803633"/>
                      <a:pt x="1007269" y="804863"/>
                    </a:cubicBezTo>
                    <a:cubicBezTo>
                      <a:pt x="1011754" y="805361"/>
                      <a:pt x="1019422" y="808120"/>
                      <a:pt x="1023938" y="809625"/>
                    </a:cubicBezTo>
                    <a:cubicBezTo>
                      <a:pt x="1028700" y="812800"/>
                      <a:pt x="1034178" y="815103"/>
                      <a:pt x="1038225" y="819150"/>
                    </a:cubicBezTo>
                    <a:cubicBezTo>
                      <a:pt x="1040606" y="821531"/>
                      <a:pt x="1042567" y="824426"/>
                      <a:pt x="1045369" y="826294"/>
                    </a:cubicBezTo>
                    <a:cubicBezTo>
                      <a:pt x="1047458" y="827686"/>
                      <a:pt x="1050091" y="828015"/>
                      <a:pt x="1052513" y="828675"/>
                    </a:cubicBezTo>
                    <a:cubicBezTo>
                      <a:pt x="1058828" y="830397"/>
                      <a:pt x="1065353" y="831368"/>
                      <a:pt x="1071563" y="833438"/>
                    </a:cubicBezTo>
                    <a:cubicBezTo>
                      <a:pt x="1076325" y="835025"/>
                      <a:pt x="1080928" y="837215"/>
                      <a:pt x="1085850" y="838200"/>
                    </a:cubicBezTo>
                    <a:lnTo>
                      <a:pt x="1109663" y="842963"/>
                    </a:lnTo>
                    <a:cubicBezTo>
                      <a:pt x="1116807" y="842169"/>
                      <a:pt x="1124339" y="843037"/>
                      <a:pt x="1131094" y="840581"/>
                    </a:cubicBezTo>
                    <a:cubicBezTo>
                      <a:pt x="1133783" y="839603"/>
                      <a:pt x="1134577" y="835998"/>
                      <a:pt x="1135857" y="833438"/>
                    </a:cubicBezTo>
                    <a:cubicBezTo>
                      <a:pt x="1137857" y="829438"/>
                      <a:pt x="1139475" y="820581"/>
                      <a:pt x="1140619" y="816769"/>
                    </a:cubicBezTo>
                    <a:cubicBezTo>
                      <a:pt x="1142062" y="811960"/>
                      <a:pt x="1143794" y="807244"/>
                      <a:pt x="1145382" y="802481"/>
                    </a:cubicBezTo>
                    <a:cubicBezTo>
                      <a:pt x="1154066" y="776430"/>
                      <a:pt x="1140215" y="815891"/>
                      <a:pt x="1152525" y="788194"/>
                    </a:cubicBezTo>
                    <a:cubicBezTo>
                      <a:pt x="1154564" y="783606"/>
                      <a:pt x="1154503" y="778083"/>
                      <a:pt x="1157288" y="773906"/>
                    </a:cubicBezTo>
                    <a:cubicBezTo>
                      <a:pt x="1158875" y="771525"/>
                      <a:pt x="1160888" y="769378"/>
                      <a:pt x="1162050" y="766763"/>
                    </a:cubicBezTo>
                    <a:cubicBezTo>
                      <a:pt x="1164089" y="762175"/>
                      <a:pt x="1164568" y="756965"/>
                      <a:pt x="1166813" y="752475"/>
                    </a:cubicBezTo>
                    <a:cubicBezTo>
                      <a:pt x="1168400" y="749300"/>
                      <a:pt x="1170257" y="746246"/>
                      <a:pt x="1171575" y="742950"/>
                    </a:cubicBezTo>
                    <a:cubicBezTo>
                      <a:pt x="1173439" y="738289"/>
                      <a:pt x="1174750" y="733425"/>
                      <a:pt x="1176338" y="728663"/>
                    </a:cubicBezTo>
                    <a:cubicBezTo>
                      <a:pt x="1177132" y="726282"/>
                      <a:pt x="1177327" y="723607"/>
                      <a:pt x="1178719" y="721519"/>
                    </a:cubicBezTo>
                    <a:lnTo>
                      <a:pt x="1183482" y="714375"/>
                    </a:lnTo>
                    <a:lnTo>
                      <a:pt x="1188244" y="700088"/>
                    </a:lnTo>
                    <a:cubicBezTo>
                      <a:pt x="1189038" y="697707"/>
                      <a:pt x="1189233" y="695032"/>
                      <a:pt x="1190625" y="692944"/>
                    </a:cubicBezTo>
                    <a:lnTo>
                      <a:pt x="1195388" y="685800"/>
                    </a:lnTo>
                    <a:lnTo>
                      <a:pt x="1200150" y="671513"/>
                    </a:lnTo>
                    <a:cubicBezTo>
                      <a:pt x="1200944" y="669132"/>
                      <a:pt x="1201923" y="666804"/>
                      <a:pt x="1202532" y="664369"/>
                    </a:cubicBezTo>
                    <a:cubicBezTo>
                      <a:pt x="1203326" y="661194"/>
                      <a:pt x="1203973" y="657979"/>
                      <a:pt x="1204913" y="654844"/>
                    </a:cubicBezTo>
                    <a:cubicBezTo>
                      <a:pt x="1204947" y="654731"/>
                      <a:pt x="1210847" y="637041"/>
                      <a:pt x="1212057" y="633413"/>
                    </a:cubicBezTo>
                    <a:cubicBezTo>
                      <a:pt x="1212851" y="631032"/>
                      <a:pt x="1213829" y="628704"/>
                      <a:pt x="1214438" y="626269"/>
                    </a:cubicBezTo>
                    <a:cubicBezTo>
                      <a:pt x="1220254" y="603002"/>
                      <a:pt x="1213143" y="632091"/>
                      <a:pt x="1219200" y="604838"/>
                    </a:cubicBezTo>
                    <a:cubicBezTo>
                      <a:pt x="1219910" y="601643"/>
                      <a:pt x="1220872" y="598508"/>
                      <a:pt x="1221582" y="595313"/>
                    </a:cubicBezTo>
                    <a:cubicBezTo>
                      <a:pt x="1226071" y="575115"/>
                      <a:pt x="1221290" y="591423"/>
                      <a:pt x="1228725" y="569119"/>
                    </a:cubicBezTo>
                    <a:lnTo>
                      <a:pt x="1231107" y="561975"/>
                    </a:lnTo>
                    <a:cubicBezTo>
                      <a:pt x="1231901" y="559594"/>
                      <a:pt x="1231713" y="556606"/>
                      <a:pt x="1233488" y="554831"/>
                    </a:cubicBezTo>
                    <a:cubicBezTo>
                      <a:pt x="1238250" y="550069"/>
                      <a:pt x="1244039" y="546148"/>
                      <a:pt x="1247775" y="540544"/>
                    </a:cubicBezTo>
                    <a:cubicBezTo>
                      <a:pt x="1259168" y="523454"/>
                      <a:pt x="1253252" y="530303"/>
                      <a:pt x="1264444" y="519113"/>
                    </a:cubicBezTo>
                    <a:cubicBezTo>
                      <a:pt x="1270105" y="502126"/>
                      <a:pt x="1262078" y="522663"/>
                      <a:pt x="1273969" y="504825"/>
                    </a:cubicBezTo>
                    <a:cubicBezTo>
                      <a:pt x="1276060" y="501689"/>
                      <a:pt x="1278389" y="487489"/>
                      <a:pt x="1278732" y="485775"/>
                    </a:cubicBezTo>
                    <a:cubicBezTo>
                      <a:pt x="1277938" y="473075"/>
                      <a:pt x="1279170" y="460083"/>
                      <a:pt x="1276350" y="447675"/>
                    </a:cubicBezTo>
                    <a:cubicBezTo>
                      <a:pt x="1275081" y="442094"/>
                      <a:pt x="1271587" y="436563"/>
                      <a:pt x="1266825" y="433388"/>
                    </a:cubicBezTo>
                    <a:cubicBezTo>
                      <a:pt x="1250449" y="422471"/>
                      <a:pt x="1257968" y="425673"/>
                      <a:pt x="1245394" y="421481"/>
                    </a:cubicBezTo>
                    <a:cubicBezTo>
                      <a:pt x="1243013" y="419100"/>
                      <a:pt x="1240990" y="416295"/>
                      <a:pt x="1238250" y="414338"/>
                    </a:cubicBezTo>
                    <a:cubicBezTo>
                      <a:pt x="1235361" y="412275"/>
                      <a:pt x="1231235" y="412085"/>
                      <a:pt x="1228725" y="409575"/>
                    </a:cubicBezTo>
                    <a:cubicBezTo>
                      <a:pt x="1224678" y="405528"/>
                      <a:pt x="1222634" y="399867"/>
                      <a:pt x="1219200" y="395288"/>
                    </a:cubicBezTo>
                    <a:cubicBezTo>
                      <a:pt x="1210340" y="383473"/>
                      <a:pt x="1214258" y="389065"/>
                      <a:pt x="1207294" y="378619"/>
                    </a:cubicBezTo>
                    <a:cubicBezTo>
                      <a:pt x="1206500" y="376238"/>
                      <a:pt x="1206036" y="373720"/>
                      <a:pt x="1204913" y="371475"/>
                    </a:cubicBezTo>
                    <a:cubicBezTo>
                      <a:pt x="1203633" y="368915"/>
                      <a:pt x="1201277" y="366962"/>
                      <a:pt x="1200150" y="364331"/>
                    </a:cubicBezTo>
                    <a:cubicBezTo>
                      <a:pt x="1198861" y="361323"/>
                      <a:pt x="1199233" y="357733"/>
                      <a:pt x="1197769" y="354806"/>
                    </a:cubicBezTo>
                    <a:cubicBezTo>
                      <a:pt x="1195209" y="349687"/>
                      <a:pt x="1188244" y="340519"/>
                      <a:pt x="1188244" y="340519"/>
                    </a:cubicBezTo>
                    <a:cubicBezTo>
                      <a:pt x="1186204" y="334397"/>
                      <a:pt x="1184678" y="330429"/>
                      <a:pt x="1183482" y="323850"/>
                    </a:cubicBezTo>
                    <a:cubicBezTo>
                      <a:pt x="1182478" y="318328"/>
                      <a:pt x="1181894" y="312737"/>
                      <a:pt x="1181100" y="307181"/>
                    </a:cubicBezTo>
                    <a:cubicBezTo>
                      <a:pt x="1181894" y="293687"/>
                      <a:pt x="1182137" y="280150"/>
                      <a:pt x="1183482" y="266700"/>
                    </a:cubicBezTo>
                    <a:cubicBezTo>
                      <a:pt x="1183948" y="262038"/>
                      <a:pt x="1187685" y="255720"/>
                      <a:pt x="1190625" y="252413"/>
                    </a:cubicBezTo>
                    <a:cubicBezTo>
                      <a:pt x="1200076" y="241781"/>
                      <a:pt x="1211073" y="230127"/>
                      <a:pt x="1226344" y="228600"/>
                    </a:cubicBezTo>
                    <a:lnTo>
                      <a:pt x="1250157" y="226219"/>
                    </a:lnTo>
                    <a:cubicBezTo>
                      <a:pt x="1252483" y="225754"/>
                      <a:pt x="1268479" y="222752"/>
                      <a:pt x="1271588" y="221456"/>
                    </a:cubicBezTo>
                    <a:cubicBezTo>
                      <a:pt x="1278141" y="218725"/>
                      <a:pt x="1283903" y="214176"/>
                      <a:pt x="1290638" y="211931"/>
                    </a:cubicBezTo>
                    <a:lnTo>
                      <a:pt x="1304925" y="207169"/>
                    </a:lnTo>
                    <a:cubicBezTo>
                      <a:pt x="1307306" y="205581"/>
                      <a:pt x="1309509" y="203686"/>
                      <a:pt x="1312069" y="202406"/>
                    </a:cubicBezTo>
                    <a:cubicBezTo>
                      <a:pt x="1314314" y="201283"/>
                      <a:pt x="1317019" y="201244"/>
                      <a:pt x="1319213" y="200025"/>
                    </a:cubicBezTo>
                    <a:cubicBezTo>
                      <a:pt x="1324216" y="197245"/>
                      <a:pt x="1328738" y="193675"/>
                      <a:pt x="1333500" y="190500"/>
                    </a:cubicBezTo>
                    <a:cubicBezTo>
                      <a:pt x="1335881" y="188913"/>
                      <a:pt x="1337929" y="186643"/>
                      <a:pt x="1340644" y="185738"/>
                    </a:cubicBezTo>
                    <a:lnTo>
                      <a:pt x="1347788" y="183356"/>
                    </a:lnTo>
                    <a:cubicBezTo>
                      <a:pt x="1350169" y="180975"/>
                      <a:pt x="1352274" y="178280"/>
                      <a:pt x="1354932" y="176213"/>
                    </a:cubicBezTo>
                    <a:cubicBezTo>
                      <a:pt x="1359450" y="172699"/>
                      <a:pt x="1365172" y="170735"/>
                      <a:pt x="1369219" y="166688"/>
                    </a:cubicBezTo>
                    <a:cubicBezTo>
                      <a:pt x="1378387" y="157520"/>
                      <a:pt x="1373561" y="161412"/>
                      <a:pt x="1383507" y="154781"/>
                    </a:cubicBezTo>
                    <a:cubicBezTo>
                      <a:pt x="1384460" y="153510"/>
                      <a:pt x="1394150" y="140955"/>
                      <a:pt x="1395413" y="138113"/>
                    </a:cubicBezTo>
                    <a:cubicBezTo>
                      <a:pt x="1406750" y="112606"/>
                      <a:pt x="1394158" y="132850"/>
                      <a:pt x="1404938" y="116681"/>
                    </a:cubicBezTo>
                    <a:lnTo>
                      <a:pt x="1414463" y="88106"/>
                    </a:lnTo>
                    <a:cubicBezTo>
                      <a:pt x="1415257" y="85725"/>
                      <a:pt x="1415452" y="83051"/>
                      <a:pt x="1416844" y="80963"/>
                    </a:cubicBezTo>
                    <a:cubicBezTo>
                      <a:pt x="1428449" y="63557"/>
                      <a:pt x="1414284" y="85443"/>
                      <a:pt x="1426369" y="64294"/>
                    </a:cubicBezTo>
                    <a:cubicBezTo>
                      <a:pt x="1427789" y="61809"/>
                      <a:pt x="1429852" y="59710"/>
                      <a:pt x="1431132" y="57150"/>
                    </a:cubicBezTo>
                    <a:cubicBezTo>
                      <a:pt x="1442783" y="33848"/>
                      <a:pt x="1429622" y="54652"/>
                      <a:pt x="1440657" y="38100"/>
                    </a:cubicBezTo>
                    <a:cubicBezTo>
                      <a:pt x="1446541" y="20445"/>
                      <a:pt x="1443174" y="28303"/>
                      <a:pt x="1450182" y="14288"/>
                    </a:cubicBezTo>
                    <a:cubicBezTo>
                      <a:pt x="1450976" y="10319"/>
                      <a:pt x="1453843" y="6221"/>
                      <a:pt x="1452563" y="2381"/>
                    </a:cubicBezTo>
                    <a:cubicBezTo>
                      <a:pt x="1451769" y="0"/>
                      <a:pt x="1447929" y="0"/>
                      <a:pt x="1445419" y="0"/>
                    </a:cubicBezTo>
                    <a:cubicBezTo>
                      <a:pt x="1416040" y="0"/>
                      <a:pt x="1386682" y="1587"/>
                      <a:pt x="1357313" y="2381"/>
                    </a:cubicBezTo>
                    <a:cubicBezTo>
                      <a:pt x="1350963" y="3175"/>
                      <a:pt x="1344538" y="3508"/>
                      <a:pt x="1338263" y="4763"/>
                    </a:cubicBezTo>
                    <a:cubicBezTo>
                      <a:pt x="1332597" y="5896"/>
                      <a:pt x="1327315" y="8708"/>
                      <a:pt x="1321594" y="9525"/>
                    </a:cubicBezTo>
                    <a:cubicBezTo>
                      <a:pt x="1283804" y="14924"/>
                      <a:pt x="1269389" y="13678"/>
                      <a:pt x="1233488" y="16669"/>
                    </a:cubicBezTo>
                    <a:cubicBezTo>
                      <a:pt x="1227111" y="17200"/>
                      <a:pt x="1220821" y="18594"/>
                      <a:pt x="1214438" y="19050"/>
                    </a:cubicBezTo>
                    <a:cubicBezTo>
                      <a:pt x="1198584" y="20182"/>
                      <a:pt x="1182688" y="20637"/>
                      <a:pt x="1166813" y="21431"/>
                    </a:cubicBezTo>
                    <a:cubicBezTo>
                      <a:pt x="1158875" y="23019"/>
                      <a:pt x="1151066" y="25508"/>
                      <a:pt x="1143000" y="26194"/>
                    </a:cubicBezTo>
                    <a:cubicBezTo>
                      <a:pt x="1113694" y="28688"/>
                      <a:pt x="1054894" y="30956"/>
                      <a:pt x="1054894" y="30956"/>
                    </a:cubicBezTo>
                    <a:cubicBezTo>
                      <a:pt x="990699" y="40128"/>
                      <a:pt x="1052585" y="32440"/>
                      <a:pt x="962025" y="38100"/>
                    </a:cubicBezTo>
                    <a:cubicBezTo>
                      <a:pt x="819255" y="47023"/>
                      <a:pt x="1012502" y="39574"/>
                      <a:pt x="831057" y="45244"/>
                    </a:cubicBezTo>
                    <a:lnTo>
                      <a:pt x="769144" y="50006"/>
                    </a:lnTo>
                    <a:cubicBezTo>
                      <a:pt x="745308" y="52134"/>
                      <a:pt x="721622" y="56264"/>
                      <a:pt x="697707" y="57150"/>
                    </a:cubicBezTo>
                    <a:lnTo>
                      <a:pt x="633413" y="59531"/>
                    </a:lnTo>
                    <a:cubicBezTo>
                      <a:pt x="622300" y="61119"/>
                      <a:pt x="611276" y="63547"/>
                      <a:pt x="600075" y="64294"/>
                    </a:cubicBezTo>
                    <a:cubicBezTo>
                      <a:pt x="520425" y="69604"/>
                      <a:pt x="469966" y="64799"/>
                      <a:pt x="383382" y="61913"/>
                    </a:cubicBezTo>
                    <a:lnTo>
                      <a:pt x="219075" y="66675"/>
                    </a:lnTo>
                    <a:cubicBezTo>
                      <a:pt x="201265" y="67360"/>
                      <a:pt x="200388" y="68853"/>
                      <a:pt x="185738" y="71438"/>
                    </a:cubicBezTo>
                    <a:lnTo>
                      <a:pt x="157163" y="76200"/>
                    </a:lnTo>
                    <a:lnTo>
                      <a:pt x="133350" y="88106"/>
                    </a:lnTo>
                    <a:cubicBezTo>
                      <a:pt x="130175" y="89694"/>
                      <a:pt x="126335" y="90359"/>
                      <a:pt x="123825" y="92869"/>
                    </a:cubicBezTo>
                    <a:cubicBezTo>
                      <a:pt x="112277" y="104417"/>
                      <a:pt x="118036" y="99903"/>
                      <a:pt x="107157" y="107156"/>
                    </a:cubicBezTo>
                    <a:cubicBezTo>
                      <a:pt x="90084" y="132765"/>
                      <a:pt x="95584" y="120443"/>
                      <a:pt x="88107" y="142875"/>
                    </a:cubicBezTo>
                    <a:lnTo>
                      <a:pt x="88107" y="142875"/>
                    </a:lnTo>
                    <a:cubicBezTo>
                      <a:pt x="83252" y="152585"/>
                      <a:pt x="79569" y="158963"/>
                      <a:pt x="76200" y="169069"/>
                    </a:cubicBezTo>
                    <a:cubicBezTo>
                      <a:pt x="75165" y="172174"/>
                      <a:pt x="74529" y="175399"/>
                      <a:pt x="73819" y="178594"/>
                    </a:cubicBezTo>
                    <a:cubicBezTo>
                      <a:pt x="72941" y="182545"/>
                      <a:pt x="73082" y="186802"/>
                      <a:pt x="71438" y="190500"/>
                    </a:cubicBezTo>
                    <a:cubicBezTo>
                      <a:pt x="69826" y="194127"/>
                      <a:pt x="66675" y="196850"/>
                      <a:pt x="64294" y="200025"/>
                    </a:cubicBezTo>
                    <a:cubicBezTo>
                      <a:pt x="55628" y="243357"/>
                      <a:pt x="70145" y="177711"/>
                      <a:pt x="54769" y="223838"/>
                    </a:cubicBezTo>
                    <a:cubicBezTo>
                      <a:pt x="52994" y="229162"/>
                      <a:pt x="53311" y="234970"/>
                      <a:pt x="52388" y="240506"/>
                    </a:cubicBezTo>
                    <a:cubicBezTo>
                      <a:pt x="50088" y="254306"/>
                      <a:pt x="50540" y="251082"/>
                      <a:pt x="45244" y="264319"/>
                    </a:cubicBezTo>
                    <a:cubicBezTo>
                      <a:pt x="42650" y="282478"/>
                      <a:pt x="39917" y="300914"/>
                      <a:pt x="38100" y="319088"/>
                    </a:cubicBezTo>
                    <a:cubicBezTo>
                      <a:pt x="36991" y="330173"/>
                      <a:pt x="36759" y="341333"/>
                      <a:pt x="35719" y="352425"/>
                    </a:cubicBezTo>
                    <a:cubicBezTo>
                      <a:pt x="34377" y="366738"/>
                      <a:pt x="32489" y="380994"/>
                      <a:pt x="30957" y="395288"/>
                    </a:cubicBezTo>
                    <a:cubicBezTo>
                      <a:pt x="30107" y="403220"/>
                      <a:pt x="29703" y="411203"/>
                      <a:pt x="28575" y="419100"/>
                    </a:cubicBezTo>
                    <a:cubicBezTo>
                      <a:pt x="27320" y="427885"/>
                      <a:pt x="25129" y="436518"/>
                      <a:pt x="23813" y="445294"/>
                    </a:cubicBezTo>
                    <a:cubicBezTo>
                      <a:pt x="17191" y="489443"/>
                      <a:pt x="26486" y="443983"/>
                      <a:pt x="16669" y="488156"/>
                    </a:cubicBezTo>
                    <a:cubicBezTo>
                      <a:pt x="13901" y="513072"/>
                      <a:pt x="11564" y="533084"/>
                      <a:pt x="9525" y="559594"/>
                    </a:cubicBezTo>
                    <a:cubicBezTo>
                      <a:pt x="8427" y="573861"/>
                      <a:pt x="8332" y="588196"/>
                      <a:pt x="7144" y="602456"/>
                    </a:cubicBezTo>
                    <a:cubicBezTo>
                      <a:pt x="5950" y="616782"/>
                      <a:pt x="3969" y="631031"/>
                      <a:pt x="2382" y="645319"/>
                    </a:cubicBezTo>
                    <a:cubicBezTo>
                      <a:pt x="1588" y="665163"/>
                      <a:pt x="0" y="684990"/>
                      <a:pt x="0" y="704850"/>
                    </a:cubicBezTo>
                    <a:cubicBezTo>
                      <a:pt x="0" y="736610"/>
                      <a:pt x="1087" y="768367"/>
                      <a:pt x="2382" y="800100"/>
                    </a:cubicBezTo>
                    <a:cubicBezTo>
                      <a:pt x="2675" y="807282"/>
                      <a:pt x="3670" y="814427"/>
                      <a:pt x="4763" y="821531"/>
                    </a:cubicBezTo>
                    <a:cubicBezTo>
                      <a:pt x="5386" y="825582"/>
                      <a:pt x="11823" y="847473"/>
                      <a:pt x="11907" y="847725"/>
                    </a:cubicBezTo>
                    <a:cubicBezTo>
                      <a:pt x="13259" y="851780"/>
                      <a:pt x="15168" y="855629"/>
                      <a:pt x="16669" y="859631"/>
                    </a:cubicBezTo>
                    <a:cubicBezTo>
                      <a:pt x="17550" y="861981"/>
                      <a:pt x="18061" y="864468"/>
                      <a:pt x="19050" y="866775"/>
                    </a:cubicBezTo>
                    <a:cubicBezTo>
                      <a:pt x="24051" y="878445"/>
                      <a:pt x="32186" y="890613"/>
                      <a:pt x="42863" y="897731"/>
                    </a:cubicBezTo>
                    <a:cubicBezTo>
                      <a:pt x="45244" y="899319"/>
                      <a:pt x="47392" y="901332"/>
                      <a:pt x="50007" y="902494"/>
                    </a:cubicBezTo>
                    <a:cubicBezTo>
                      <a:pt x="66455" y="909804"/>
                      <a:pt x="84830" y="910263"/>
                      <a:pt x="102394" y="912019"/>
                    </a:cubicBezTo>
                    <a:lnTo>
                      <a:pt x="216694" y="909638"/>
                    </a:lnTo>
                    <a:cubicBezTo>
                      <a:pt x="226247" y="909320"/>
                      <a:pt x="235718" y="907614"/>
                      <a:pt x="245269" y="907256"/>
                    </a:cubicBezTo>
                    <a:lnTo>
                      <a:pt x="407194" y="902494"/>
                    </a:lnTo>
                    <a:lnTo>
                      <a:pt x="466725" y="897731"/>
                    </a:lnTo>
                    <a:cubicBezTo>
                      <a:pt x="508914" y="894486"/>
                      <a:pt x="487396" y="897159"/>
                      <a:pt x="516732" y="892969"/>
                    </a:cubicBezTo>
                    <a:cubicBezTo>
                      <a:pt x="522288" y="891381"/>
                      <a:pt x="527750" y="889417"/>
                      <a:pt x="533400" y="888206"/>
                    </a:cubicBezTo>
                    <a:cubicBezTo>
                      <a:pt x="538888" y="887030"/>
                      <a:pt x="544533" y="886748"/>
                      <a:pt x="550069" y="885825"/>
                    </a:cubicBezTo>
                    <a:cubicBezTo>
                      <a:pt x="554061" y="885160"/>
                      <a:pt x="558006" y="884238"/>
                      <a:pt x="561975" y="883444"/>
                    </a:cubicBezTo>
                    <a:cubicBezTo>
                      <a:pt x="565944" y="881856"/>
                      <a:pt x="569788" y="879909"/>
                      <a:pt x="573882" y="878681"/>
                    </a:cubicBezTo>
                    <a:cubicBezTo>
                      <a:pt x="577759" y="877518"/>
                      <a:pt x="581806" y="877024"/>
                      <a:pt x="585788" y="876300"/>
                    </a:cubicBezTo>
                    <a:cubicBezTo>
                      <a:pt x="597904" y="874097"/>
                      <a:pt x="604256" y="873322"/>
                      <a:pt x="616744" y="871538"/>
                    </a:cubicBezTo>
                    <a:cubicBezTo>
                      <a:pt x="622300" y="869950"/>
                      <a:pt x="627758" y="867965"/>
                      <a:pt x="633413" y="866775"/>
                    </a:cubicBezTo>
                    <a:cubicBezTo>
                      <a:pt x="642862" y="864786"/>
                      <a:pt x="661988" y="862013"/>
                      <a:pt x="661988" y="862013"/>
                    </a:cubicBezTo>
                    <a:cubicBezTo>
                      <a:pt x="664369" y="861219"/>
                      <a:pt x="666662" y="860080"/>
                      <a:pt x="669132" y="859631"/>
                    </a:cubicBezTo>
                    <a:cubicBezTo>
                      <a:pt x="679533" y="857740"/>
                      <a:pt x="705575" y="855669"/>
                      <a:pt x="714375" y="854869"/>
                    </a:cubicBezTo>
                    <a:cubicBezTo>
                      <a:pt x="741677" y="848802"/>
                      <a:pt x="739896" y="847117"/>
                      <a:pt x="773907" y="852488"/>
                    </a:cubicBezTo>
                    <a:cubicBezTo>
                      <a:pt x="776734" y="852934"/>
                      <a:pt x="778565" y="855830"/>
                      <a:pt x="781050" y="857250"/>
                    </a:cubicBezTo>
                    <a:cubicBezTo>
                      <a:pt x="787710" y="861056"/>
                      <a:pt x="800496" y="865715"/>
                      <a:pt x="804863" y="871538"/>
                    </a:cubicBezTo>
                    <a:cubicBezTo>
                      <a:pt x="813513" y="883071"/>
                      <a:pt x="808242" y="879808"/>
                      <a:pt x="819150" y="883444"/>
                    </a:cubicBezTo>
                    <a:cubicBezTo>
                      <a:pt x="821531" y="882650"/>
                      <a:pt x="823784" y="881063"/>
                      <a:pt x="826294" y="881063"/>
                    </a:cubicBezTo>
                    <a:cubicBezTo>
                      <a:pt x="841246" y="881063"/>
                      <a:pt x="842470" y="884703"/>
                      <a:pt x="854869" y="892969"/>
                    </a:cubicBezTo>
                    <a:lnTo>
                      <a:pt x="862013" y="897731"/>
                    </a:lnTo>
                    <a:cubicBezTo>
                      <a:pt x="865737" y="905180"/>
                      <a:pt x="866678" y="909573"/>
                      <a:pt x="873919" y="914400"/>
                    </a:cubicBezTo>
                    <a:cubicBezTo>
                      <a:pt x="876008" y="915792"/>
                      <a:pt x="871538" y="919163"/>
                      <a:pt x="873919" y="919163"/>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3" name="Freihandform 662"/>
              <p:cNvSpPr/>
              <p:nvPr/>
            </p:nvSpPr>
            <p:spPr bwMode="auto">
              <a:xfrm>
                <a:off x="6142187" y="3341688"/>
                <a:ext cx="1001712" cy="738187"/>
              </a:xfrm>
              <a:custGeom>
                <a:avLst/>
                <a:gdLst>
                  <a:gd name="connsiteX0" fmla="*/ 25500 w 1464780"/>
                  <a:gd name="connsiteY0" fmla="*/ 892175 h 1069205"/>
                  <a:gd name="connsiteX1" fmla="*/ 19150 w 1464780"/>
                  <a:gd name="connsiteY1" fmla="*/ 841375 h 1069205"/>
                  <a:gd name="connsiteX2" fmla="*/ 15975 w 1464780"/>
                  <a:gd name="connsiteY2" fmla="*/ 831850 h 1069205"/>
                  <a:gd name="connsiteX3" fmla="*/ 19150 w 1464780"/>
                  <a:gd name="connsiteY3" fmla="*/ 790575 h 1069205"/>
                  <a:gd name="connsiteX4" fmla="*/ 25500 w 1464780"/>
                  <a:gd name="connsiteY4" fmla="*/ 781050 h 1069205"/>
                  <a:gd name="connsiteX5" fmla="*/ 38200 w 1464780"/>
                  <a:gd name="connsiteY5" fmla="*/ 762000 h 1069205"/>
                  <a:gd name="connsiteX6" fmla="*/ 44550 w 1464780"/>
                  <a:gd name="connsiteY6" fmla="*/ 749300 h 1069205"/>
                  <a:gd name="connsiteX7" fmla="*/ 60425 w 1464780"/>
                  <a:gd name="connsiteY7" fmla="*/ 730250 h 1069205"/>
                  <a:gd name="connsiteX8" fmla="*/ 63600 w 1464780"/>
                  <a:gd name="connsiteY8" fmla="*/ 720725 h 1069205"/>
                  <a:gd name="connsiteX9" fmla="*/ 50900 w 1464780"/>
                  <a:gd name="connsiteY9" fmla="*/ 698500 h 1069205"/>
                  <a:gd name="connsiteX10" fmla="*/ 41375 w 1464780"/>
                  <a:gd name="connsiteY10" fmla="*/ 692150 h 1069205"/>
                  <a:gd name="connsiteX11" fmla="*/ 25500 w 1464780"/>
                  <a:gd name="connsiteY11" fmla="*/ 673100 h 1069205"/>
                  <a:gd name="connsiteX12" fmla="*/ 22325 w 1464780"/>
                  <a:gd name="connsiteY12" fmla="*/ 663575 h 1069205"/>
                  <a:gd name="connsiteX13" fmla="*/ 19150 w 1464780"/>
                  <a:gd name="connsiteY13" fmla="*/ 638175 h 1069205"/>
                  <a:gd name="connsiteX14" fmla="*/ 9625 w 1464780"/>
                  <a:gd name="connsiteY14" fmla="*/ 609600 h 1069205"/>
                  <a:gd name="connsiteX15" fmla="*/ 100 w 1464780"/>
                  <a:gd name="connsiteY15" fmla="*/ 603250 h 1069205"/>
                  <a:gd name="connsiteX16" fmla="*/ 3275 w 1464780"/>
                  <a:gd name="connsiteY16" fmla="*/ 574675 h 1069205"/>
                  <a:gd name="connsiteX17" fmla="*/ 12800 w 1464780"/>
                  <a:gd name="connsiteY17" fmla="*/ 568325 h 1069205"/>
                  <a:gd name="connsiteX18" fmla="*/ 25500 w 1464780"/>
                  <a:gd name="connsiteY18" fmla="*/ 549275 h 1069205"/>
                  <a:gd name="connsiteX19" fmla="*/ 31850 w 1464780"/>
                  <a:gd name="connsiteY19" fmla="*/ 539750 h 1069205"/>
                  <a:gd name="connsiteX20" fmla="*/ 38200 w 1464780"/>
                  <a:gd name="connsiteY20" fmla="*/ 530225 h 1069205"/>
                  <a:gd name="connsiteX21" fmla="*/ 47725 w 1464780"/>
                  <a:gd name="connsiteY21" fmla="*/ 523875 h 1069205"/>
                  <a:gd name="connsiteX22" fmla="*/ 63600 w 1464780"/>
                  <a:gd name="connsiteY22" fmla="*/ 504825 h 1069205"/>
                  <a:gd name="connsiteX23" fmla="*/ 69950 w 1464780"/>
                  <a:gd name="connsiteY23" fmla="*/ 495300 h 1069205"/>
                  <a:gd name="connsiteX24" fmla="*/ 79475 w 1464780"/>
                  <a:gd name="connsiteY24" fmla="*/ 485775 h 1069205"/>
                  <a:gd name="connsiteX25" fmla="*/ 85825 w 1464780"/>
                  <a:gd name="connsiteY25" fmla="*/ 476250 h 1069205"/>
                  <a:gd name="connsiteX26" fmla="*/ 104875 w 1464780"/>
                  <a:gd name="connsiteY26" fmla="*/ 460375 h 1069205"/>
                  <a:gd name="connsiteX27" fmla="*/ 123925 w 1464780"/>
                  <a:gd name="connsiteY27" fmla="*/ 454025 h 1069205"/>
                  <a:gd name="connsiteX28" fmla="*/ 168375 w 1464780"/>
                  <a:gd name="connsiteY28" fmla="*/ 441325 h 1069205"/>
                  <a:gd name="connsiteX29" fmla="*/ 177900 w 1464780"/>
                  <a:gd name="connsiteY29" fmla="*/ 438150 h 1069205"/>
                  <a:gd name="connsiteX30" fmla="*/ 323950 w 1464780"/>
                  <a:gd name="connsiteY30" fmla="*/ 438150 h 1069205"/>
                  <a:gd name="connsiteX31" fmla="*/ 333475 w 1464780"/>
                  <a:gd name="connsiteY31" fmla="*/ 431800 h 1069205"/>
                  <a:gd name="connsiteX32" fmla="*/ 362050 w 1464780"/>
                  <a:gd name="connsiteY32" fmla="*/ 415925 h 1069205"/>
                  <a:gd name="connsiteX33" fmla="*/ 371575 w 1464780"/>
                  <a:gd name="connsiteY33" fmla="*/ 409575 h 1069205"/>
                  <a:gd name="connsiteX34" fmla="*/ 381100 w 1464780"/>
                  <a:gd name="connsiteY34" fmla="*/ 403225 h 1069205"/>
                  <a:gd name="connsiteX35" fmla="*/ 400150 w 1464780"/>
                  <a:gd name="connsiteY35" fmla="*/ 393700 h 1069205"/>
                  <a:gd name="connsiteX36" fmla="*/ 412850 w 1464780"/>
                  <a:gd name="connsiteY36" fmla="*/ 387350 h 1069205"/>
                  <a:gd name="connsiteX37" fmla="*/ 422375 w 1464780"/>
                  <a:gd name="connsiteY37" fmla="*/ 381000 h 1069205"/>
                  <a:gd name="connsiteX38" fmla="*/ 454125 w 1464780"/>
                  <a:gd name="connsiteY38" fmla="*/ 371475 h 1069205"/>
                  <a:gd name="connsiteX39" fmla="*/ 463650 w 1464780"/>
                  <a:gd name="connsiteY39" fmla="*/ 365125 h 1069205"/>
                  <a:gd name="connsiteX40" fmla="*/ 482700 w 1464780"/>
                  <a:gd name="connsiteY40" fmla="*/ 358775 h 1069205"/>
                  <a:gd name="connsiteX41" fmla="*/ 495400 w 1464780"/>
                  <a:gd name="connsiteY41" fmla="*/ 349250 h 1069205"/>
                  <a:gd name="connsiteX42" fmla="*/ 523975 w 1464780"/>
                  <a:gd name="connsiteY42" fmla="*/ 323850 h 1069205"/>
                  <a:gd name="connsiteX43" fmla="*/ 536675 w 1464780"/>
                  <a:gd name="connsiteY43" fmla="*/ 304800 h 1069205"/>
                  <a:gd name="connsiteX44" fmla="*/ 546200 w 1464780"/>
                  <a:gd name="connsiteY44" fmla="*/ 282575 h 1069205"/>
                  <a:gd name="connsiteX45" fmla="*/ 552550 w 1464780"/>
                  <a:gd name="connsiteY45" fmla="*/ 263525 h 1069205"/>
                  <a:gd name="connsiteX46" fmla="*/ 555725 w 1464780"/>
                  <a:gd name="connsiteY46" fmla="*/ 254000 h 1069205"/>
                  <a:gd name="connsiteX47" fmla="*/ 562075 w 1464780"/>
                  <a:gd name="connsiteY47" fmla="*/ 244475 h 1069205"/>
                  <a:gd name="connsiteX48" fmla="*/ 571600 w 1464780"/>
                  <a:gd name="connsiteY48" fmla="*/ 234950 h 1069205"/>
                  <a:gd name="connsiteX49" fmla="*/ 574775 w 1464780"/>
                  <a:gd name="connsiteY49" fmla="*/ 225425 h 1069205"/>
                  <a:gd name="connsiteX50" fmla="*/ 558900 w 1464780"/>
                  <a:gd name="connsiteY50" fmla="*/ 209550 h 1069205"/>
                  <a:gd name="connsiteX51" fmla="*/ 558900 w 1464780"/>
                  <a:gd name="connsiteY51" fmla="*/ 190500 h 1069205"/>
                  <a:gd name="connsiteX52" fmla="*/ 568425 w 1464780"/>
                  <a:gd name="connsiteY52" fmla="*/ 184150 h 1069205"/>
                  <a:gd name="connsiteX53" fmla="*/ 603350 w 1464780"/>
                  <a:gd name="connsiteY53" fmla="*/ 174625 h 1069205"/>
                  <a:gd name="connsiteX54" fmla="*/ 622400 w 1464780"/>
                  <a:gd name="connsiteY54" fmla="*/ 168275 h 1069205"/>
                  <a:gd name="connsiteX55" fmla="*/ 631925 w 1464780"/>
                  <a:gd name="connsiteY55" fmla="*/ 161925 h 1069205"/>
                  <a:gd name="connsiteX56" fmla="*/ 644625 w 1464780"/>
                  <a:gd name="connsiteY56" fmla="*/ 158750 h 1069205"/>
                  <a:gd name="connsiteX57" fmla="*/ 666850 w 1464780"/>
                  <a:gd name="connsiteY57" fmla="*/ 149225 h 1069205"/>
                  <a:gd name="connsiteX58" fmla="*/ 685900 w 1464780"/>
                  <a:gd name="connsiteY58" fmla="*/ 142875 h 1069205"/>
                  <a:gd name="connsiteX59" fmla="*/ 717650 w 1464780"/>
                  <a:gd name="connsiteY59" fmla="*/ 136525 h 1069205"/>
                  <a:gd name="connsiteX60" fmla="*/ 749400 w 1464780"/>
                  <a:gd name="connsiteY60" fmla="*/ 127000 h 1069205"/>
                  <a:gd name="connsiteX61" fmla="*/ 758925 w 1464780"/>
                  <a:gd name="connsiteY61" fmla="*/ 123825 h 1069205"/>
                  <a:gd name="connsiteX62" fmla="*/ 774800 w 1464780"/>
                  <a:gd name="connsiteY62" fmla="*/ 120650 h 1069205"/>
                  <a:gd name="connsiteX63" fmla="*/ 793850 w 1464780"/>
                  <a:gd name="connsiteY63" fmla="*/ 114300 h 1069205"/>
                  <a:gd name="connsiteX64" fmla="*/ 803375 w 1464780"/>
                  <a:gd name="connsiteY64" fmla="*/ 111125 h 1069205"/>
                  <a:gd name="connsiteX65" fmla="*/ 812900 w 1464780"/>
                  <a:gd name="connsiteY65" fmla="*/ 107950 h 1069205"/>
                  <a:gd name="connsiteX66" fmla="*/ 831950 w 1464780"/>
                  <a:gd name="connsiteY66" fmla="*/ 104775 h 1069205"/>
                  <a:gd name="connsiteX67" fmla="*/ 854175 w 1464780"/>
                  <a:gd name="connsiteY67" fmla="*/ 98425 h 1069205"/>
                  <a:gd name="connsiteX68" fmla="*/ 866875 w 1464780"/>
                  <a:gd name="connsiteY68" fmla="*/ 95250 h 1069205"/>
                  <a:gd name="connsiteX69" fmla="*/ 885925 w 1464780"/>
                  <a:gd name="connsiteY69" fmla="*/ 88900 h 1069205"/>
                  <a:gd name="connsiteX70" fmla="*/ 914500 w 1464780"/>
                  <a:gd name="connsiteY70" fmla="*/ 76200 h 1069205"/>
                  <a:gd name="connsiteX71" fmla="*/ 927200 w 1464780"/>
                  <a:gd name="connsiteY71" fmla="*/ 73025 h 1069205"/>
                  <a:gd name="connsiteX72" fmla="*/ 965300 w 1464780"/>
                  <a:gd name="connsiteY72" fmla="*/ 66675 h 1069205"/>
                  <a:gd name="connsiteX73" fmla="*/ 974825 w 1464780"/>
                  <a:gd name="connsiteY73" fmla="*/ 63500 h 1069205"/>
                  <a:gd name="connsiteX74" fmla="*/ 997050 w 1464780"/>
                  <a:gd name="connsiteY74" fmla="*/ 50800 h 1069205"/>
                  <a:gd name="connsiteX75" fmla="*/ 1006575 w 1464780"/>
                  <a:gd name="connsiteY75" fmla="*/ 47625 h 1069205"/>
                  <a:gd name="connsiteX76" fmla="*/ 1016100 w 1464780"/>
                  <a:gd name="connsiteY76" fmla="*/ 41275 h 1069205"/>
                  <a:gd name="connsiteX77" fmla="*/ 1028800 w 1464780"/>
                  <a:gd name="connsiteY77" fmla="*/ 34925 h 1069205"/>
                  <a:gd name="connsiteX78" fmla="*/ 1038325 w 1464780"/>
                  <a:gd name="connsiteY78" fmla="*/ 28575 h 1069205"/>
                  <a:gd name="connsiteX79" fmla="*/ 1070075 w 1464780"/>
                  <a:gd name="connsiteY79" fmla="*/ 19050 h 1069205"/>
                  <a:gd name="connsiteX80" fmla="*/ 1079600 w 1464780"/>
                  <a:gd name="connsiteY80" fmla="*/ 15875 h 1069205"/>
                  <a:gd name="connsiteX81" fmla="*/ 1114525 w 1464780"/>
                  <a:gd name="connsiteY81" fmla="*/ 6350 h 1069205"/>
                  <a:gd name="connsiteX82" fmla="*/ 1124050 w 1464780"/>
                  <a:gd name="connsiteY82" fmla="*/ 0 h 1069205"/>
                  <a:gd name="connsiteX83" fmla="*/ 1133575 w 1464780"/>
                  <a:gd name="connsiteY83" fmla="*/ 6350 h 1069205"/>
                  <a:gd name="connsiteX84" fmla="*/ 1136750 w 1464780"/>
                  <a:gd name="connsiteY84" fmla="*/ 19050 h 1069205"/>
                  <a:gd name="connsiteX85" fmla="*/ 1139925 w 1464780"/>
                  <a:gd name="connsiteY85" fmla="*/ 28575 h 1069205"/>
                  <a:gd name="connsiteX86" fmla="*/ 1149450 w 1464780"/>
                  <a:gd name="connsiteY86" fmla="*/ 44450 h 1069205"/>
                  <a:gd name="connsiteX87" fmla="*/ 1155800 w 1464780"/>
                  <a:gd name="connsiteY87" fmla="*/ 57150 h 1069205"/>
                  <a:gd name="connsiteX88" fmla="*/ 1162150 w 1464780"/>
                  <a:gd name="connsiteY88" fmla="*/ 73025 h 1069205"/>
                  <a:gd name="connsiteX89" fmla="*/ 1171675 w 1464780"/>
                  <a:gd name="connsiteY89" fmla="*/ 85725 h 1069205"/>
                  <a:gd name="connsiteX90" fmla="*/ 1184375 w 1464780"/>
                  <a:gd name="connsiteY90" fmla="*/ 117475 h 1069205"/>
                  <a:gd name="connsiteX91" fmla="*/ 1190725 w 1464780"/>
                  <a:gd name="connsiteY91" fmla="*/ 136525 h 1069205"/>
                  <a:gd name="connsiteX92" fmla="*/ 1216125 w 1464780"/>
                  <a:gd name="connsiteY92" fmla="*/ 177800 h 1069205"/>
                  <a:gd name="connsiteX93" fmla="*/ 1238350 w 1464780"/>
                  <a:gd name="connsiteY93" fmla="*/ 225425 h 1069205"/>
                  <a:gd name="connsiteX94" fmla="*/ 1266925 w 1464780"/>
                  <a:gd name="connsiteY94" fmla="*/ 273050 h 1069205"/>
                  <a:gd name="connsiteX95" fmla="*/ 1289150 w 1464780"/>
                  <a:gd name="connsiteY95" fmla="*/ 327025 h 1069205"/>
                  <a:gd name="connsiteX96" fmla="*/ 1301850 w 1464780"/>
                  <a:gd name="connsiteY96" fmla="*/ 352425 h 1069205"/>
                  <a:gd name="connsiteX97" fmla="*/ 1311375 w 1464780"/>
                  <a:gd name="connsiteY97" fmla="*/ 381000 h 1069205"/>
                  <a:gd name="connsiteX98" fmla="*/ 1327250 w 1464780"/>
                  <a:gd name="connsiteY98" fmla="*/ 406400 h 1069205"/>
                  <a:gd name="connsiteX99" fmla="*/ 1343125 w 1464780"/>
                  <a:gd name="connsiteY99" fmla="*/ 444500 h 1069205"/>
                  <a:gd name="connsiteX100" fmla="*/ 1359000 w 1464780"/>
                  <a:gd name="connsiteY100" fmla="*/ 473075 h 1069205"/>
                  <a:gd name="connsiteX101" fmla="*/ 1368525 w 1464780"/>
                  <a:gd name="connsiteY101" fmla="*/ 504825 h 1069205"/>
                  <a:gd name="connsiteX102" fmla="*/ 1381225 w 1464780"/>
                  <a:gd name="connsiteY102" fmla="*/ 527050 h 1069205"/>
                  <a:gd name="connsiteX103" fmla="*/ 1412975 w 1464780"/>
                  <a:gd name="connsiteY103" fmla="*/ 606425 h 1069205"/>
                  <a:gd name="connsiteX104" fmla="*/ 1419325 w 1464780"/>
                  <a:gd name="connsiteY104" fmla="*/ 628650 h 1069205"/>
                  <a:gd name="connsiteX105" fmla="*/ 1425675 w 1464780"/>
                  <a:gd name="connsiteY105" fmla="*/ 644525 h 1069205"/>
                  <a:gd name="connsiteX106" fmla="*/ 1438375 w 1464780"/>
                  <a:gd name="connsiteY106" fmla="*/ 692150 h 1069205"/>
                  <a:gd name="connsiteX107" fmla="*/ 1441550 w 1464780"/>
                  <a:gd name="connsiteY107" fmla="*/ 736600 h 1069205"/>
                  <a:gd name="connsiteX108" fmla="*/ 1444725 w 1464780"/>
                  <a:gd name="connsiteY108" fmla="*/ 762000 h 1069205"/>
                  <a:gd name="connsiteX109" fmla="*/ 1447900 w 1464780"/>
                  <a:gd name="connsiteY109" fmla="*/ 806450 h 1069205"/>
                  <a:gd name="connsiteX110" fmla="*/ 1457425 w 1464780"/>
                  <a:gd name="connsiteY110" fmla="*/ 863600 h 1069205"/>
                  <a:gd name="connsiteX111" fmla="*/ 1457425 w 1464780"/>
                  <a:gd name="connsiteY111" fmla="*/ 1000125 h 1069205"/>
                  <a:gd name="connsiteX112" fmla="*/ 1447900 w 1464780"/>
                  <a:gd name="connsiteY112" fmla="*/ 1009650 h 1069205"/>
                  <a:gd name="connsiteX113" fmla="*/ 1416150 w 1464780"/>
                  <a:gd name="connsiteY113" fmla="*/ 1019175 h 1069205"/>
                  <a:gd name="connsiteX114" fmla="*/ 1384400 w 1464780"/>
                  <a:gd name="connsiteY114" fmla="*/ 1025525 h 1069205"/>
                  <a:gd name="connsiteX115" fmla="*/ 1244700 w 1464780"/>
                  <a:gd name="connsiteY115" fmla="*/ 1031875 h 1069205"/>
                  <a:gd name="connsiteX116" fmla="*/ 1225650 w 1464780"/>
                  <a:gd name="connsiteY116" fmla="*/ 1035050 h 1069205"/>
                  <a:gd name="connsiteX117" fmla="*/ 1212950 w 1464780"/>
                  <a:gd name="connsiteY117" fmla="*/ 1038225 h 1069205"/>
                  <a:gd name="connsiteX118" fmla="*/ 1190725 w 1464780"/>
                  <a:gd name="connsiteY118" fmla="*/ 1041400 h 1069205"/>
                  <a:gd name="connsiteX119" fmla="*/ 1178025 w 1464780"/>
                  <a:gd name="connsiteY119" fmla="*/ 1044575 h 1069205"/>
                  <a:gd name="connsiteX120" fmla="*/ 1136750 w 1464780"/>
                  <a:gd name="connsiteY120" fmla="*/ 1050925 h 1069205"/>
                  <a:gd name="connsiteX121" fmla="*/ 1114525 w 1464780"/>
                  <a:gd name="connsiteY121" fmla="*/ 1057275 h 1069205"/>
                  <a:gd name="connsiteX122" fmla="*/ 1095475 w 1464780"/>
                  <a:gd name="connsiteY122" fmla="*/ 1060450 h 1069205"/>
                  <a:gd name="connsiteX123" fmla="*/ 1057375 w 1464780"/>
                  <a:gd name="connsiteY123" fmla="*/ 1066800 h 1069205"/>
                  <a:gd name="connsiteX124" fmla="*/ 971650 w 1464780"/>
                  <a:gd name="connsiteY124" fmla="*/ 1057275 h 1069205"/>
                  <a:gd name="connsiteX125" fmla="*/ 946250 w 1464780"/>
                  <a:gd name="connsiteY125" fmla="*/ 1054100 h 1069205"/>
                  <a:gd name="connsiteX126" fmla="*/ 927200 w 1464780"/>
                  <a:gd name="connsiteY126" fmla="*/ 1047750 h 1069205"/>
                  <a:gd name="connsiteX127" fmla="*/ 917675 w 1464780"/>
                  <a:gd name="connsiteY127" fmla="*/ 1044575 h 1069205"/>
                  <a:gd name="connsiteX128" fmla="*/ 892275 w 1464780"/>
                  <a:gd name="connsiteY128" fmla="*/ 1038225 h 1069205"/>
                  <a:gd name="connsiteX129" fmla="*/ 876400 w 1464780"/>
                  <a:gd name="connsiteY129" fmla="*/ 1035050 h 1069205"/>
                  <a:gd name="connsiteX130" fmla="*/ 866875 w 1464780"/>
                  <a:gd name="connsiteY130" fmla="*/ 1031875 h 1069205"/>
                  <a:gd name="connsiteX131" fmla="*/ 844650 w 1464780"/>
                  <a:gd name="connsiteY131" fmla="*/ 1025525 h 1069205"/>
                  <a:gd name="connsiteX132" fmla="*/ 835125 w 1464780"/>
                  <a:gd name="connsiteY132" fmla="*/ 1019175 h 1069205"/>
                  <a:gd name="connsiteX133" fmla="*/ 816075 w 1464780"/>
                  <a:gd name="connsiteY133" fmla="*/ 996950 h 1069205"/>
                  <a:gd name="connsiteX134" fmla="*/ 809725 w 1464780"/>
                  <a:gd name="connsiteY134" fmla="*/ 987425 h 1069205"/>
                  <a:gd name="connsiteX135" fmla="*/ 800200 w 1464780"/>
                  <a:gd name="connsiteY135" fmla="*/ 968375 h 1069205"/>
                  <a:gd name="connsiteX136" fmla="*/ 797025 w 1464780"/>
                  <a:gd name="connsiteY136" fmla="*/ 936625 h 1069205"/>
                  <a:gd name="connsiteX137" fmla="*/ 790675 w 1464780"/>
                  <a:gd name="connsiteY137" fmla="*/ 927100 h 1069205"/>
                  <a:gd name="connsiteX138" fmla="*/ 787500 w 1464780"/>
                  <a:gd name="connsiteY138" fmla="*/ 917575 h 1069205"/>
                  <a:gd name="connsiteX139" fmla="*/ 781150 w 1464780"/>
                  <a:gd name="connsiteY139" fmla="*/ 908050 h 1069205"/>
                  <a:gd name="connsiteX140" fmla="*/ 777975 w 1464780"/>
                  <a:gd name="connsiteY140" fmla="*/ 898525 h 1069205"/>
                  <a:gd name="connsiteX141" fmla="*/ 755750 w 1464780"/>
                  <a:gd name="connsiteY141" fmla="*/ 869950 h 1069205"/>
                  <a:gd name="connsiteX142" fmla="*/ 746225 w 1464780"/>
                  <a:gd name="connsiteY142" fmla="*/ 866775 h 1069205"/>
                  <a:gd name="connsiteX143" fmla="*/ 727175 w 1464780"/>
                  <a:gd name="connsiteY143" fmla="*/ 857250 h 1069205"/>
                  <a:gd name="connsiteX144" fmla="*/ 685900 w 1464780"/>
                  <a:gd name="connsiteY144" fmla="*/ 860425 h 1069205"/>
                  <a:gd name="connsiteX145" fmla="*/ 666850 w 1464780"/>
                  <a:gd name="connsiteY145" fmla="*/ 873125 h 1069205"/>
                  <a:gd name="connsiteX146" fmla="*/ 660500 w 1464780"/>
                  <a:gd name="connsiteY146" fmla="*/ 882650 h 1069205"/>
                  <a:gd name="connsiteX147" fmla="*/ 641450 w 1464780"/>
                  <a:gd name="connsiteY147" fmla="*/ 889000 h 1069205"/>
                  <a:gd name="connsiteX148" fmla="*/ 631925 w 1464780"/>
                  <a:gd name="connsiteY148" fmla="*/ 895350 h 1069205"/>
                  <a:gd name="connsiteX149" fmla="*/ 616050 w 1464780"/>
                  <a:gd name="connsiteY149" fmla="*/ 892175 h 1069205"/>
                  <a:gd name="connsiteX150" fmla="*/ 606525 w 1464780"/>
                  <a:gd name="connsiteY150" fmla="*/ 876300 h 1069205"/>
                  <a:gd name="connsiteX151" fmla="*/ 600175 w 1464780"/>
                  <a:gd name="connsiteY151" fmla="*/ 857250 h 1069205"/>
                  <a:gd name="connsiteX152" fmla="*/ 597000 w 1464780"/>
                  <a:gd name="connsiteY152" fmla="*/ 847725 h 1069205"/>
                  <a:gd name="connsiteX153" fmla="*/ 593825 w 1464780"/>
                  <a:gd name="connsiteY153" fmla="*/ 835025 h 1069205"/>
                  <a:gd name="connsiteX154" fmla="*/ 584300 w 1464780"/>
                  <a:gd name="connsiteY154" fmla="*/ 825500 h 1069205"/>
                  <a:gd name="connsiteX155" fmla="*/ 577950 w 1464780"/>
                  <a:gd name="connsiteY155" fmla="*/ 806450 h 1069205"/>
                  <a:gd name="connsiteX156" fmla="*/ 571600 w 1464780"/>
                  <a:gd name="connsiteY156" fmla="*/ 762000 h 1069205"/>
                  <a:gd name="connsiteX157" fmla="*/ 558900 w 1464780"/>
                  <a:gd name="connsiteY157" fmla="*/ 742950 h 1069205"/>
                  <a:gd name="connsiteX158" fmla="*/ 546200 w 1464780"/>
                  <a:gd name="connsiteY158" fmla="*/ 730250 h 1069205"/>
                  <a:gd name="connsiteX159" fmla="*/ 482700 w 1464780"/>
                  <a:gd name="connsiteY159" fmla="*/ 727075 h 1069205"/>
                  <a:gd name="connsiteX160" fmla="*/ 466825 w 1464780"/>
                  <a:gd name="connsiteY160" fmla="*/ 714375 h 1069205"/>
                  <a:gd name="connsiteX161" fmla="*/ 457300 w 1464780"/>
                  <a:gd name="connsiteY161" fmla="*/ 711200 h 1069205"/>
                  <a:gd name="connsiteX162" fmla="*/ 438250 w 1464780"/>
                  <a:gd name="connsiteY162" fmla="*/ 698500 h 1069205"/>
                  <a:gd name="connsiteX163" fmla="*/ 419200 w 1464780"/>
                  <a:gd name="connsiteY163" fmla="*/ 688975 h 1069205"/>
                  <a:gd name="connsiteX164" fmla="*/ 409675 w 1464780"/>
                  <a:gd name="connsiteY164" fmla="*/ 685800 h 1069205"/>
                  <a:gd name="connsiteX165" fmla="*/ 400150 w 1464780"/>
                  <a:gd name="connsiteY165" fmla="*/ 679450 h 1069205"/>
                  <a:gd name="connsiteX166" fmla="*/ 381100 w 1464780"/>
                  <a:gd name="connsiteY166" fmla="*/ 673100 h 1069205"/>
                  <a:gd name="connsiteX167" fmla="*/ 371575 w 1464780"/>
                  <a:gd name="connsiteY167" fmla="*/ 669925 h 1069205"/>
                  <a:gd name="connsiteX168" fmla="*/ 330300 w 1464780"/>
                  <a:gd name="connsiteY168" fmla="*/ 682625 h 1069205"/>
                  <a:gd name="connsiteX169" fmla="*/ 323950 w 1464780"/>
                  <a:gd name="connsiteY169" fmla="*/ 692150 h 1069205"/>
                  <a:gd name="connsiteX170" fmla="*/ 320775 w 1464780"/>
                  <a:gd name="connsiteY170" fmla="*/ 711200 h 1069205"/>
                  <a:gd name="connsiteX171" fmla="*/ 314425 w 1464780"/>
                  <a:gd name="connsiteY171" fmla="*/ 730250 h 1069205"/>
                  <a:gd name="connsiteX172" fmla="*/ 317600 w 1464780"/>
                  <a:gd name="connsiteY172" fmla="*/ 762000 h 1069205"/>
                  <a:gd name="connsiteX173" fmla="*/ 327125 w 1464780"/>
                  <a:gd name="connsiteY173" fmla="*/ 790575 h 1069205"/>
                  <a:gd name="connsiteX174" fmla="*/ 330300 w 1464780"/>
                  <a:gd name="connsiteY174" fmla="*/ 800100 h 1069205"/>
                  <a:gd name="connsiteX175" fmla="*/ 333475 w 1464780"/>
                  <a:gd name="connsiteY175" fmla="*/ 819150 h 1069205"/>
                  <a:gd name="connsiteX176" fmla="*/ 330300 w 1464780"/>
                  <a:gd name="connsiteY176" fmla="*/ 857250 h 1069205"/>
                  <a:gd name="connsiteX177" fmla="*/ 285850 w 1464780"/>
                  <a:gd name="connsiteY177" fmla="*/ 866775 h 1069205"/>
                  <a:gd name="connsiteX178" fmla="*/ 216000 w 1464780"/>
                  <a:gd name="connsiteY178" fmla="*/ 873125 h 1069205"/>
                  <a:gd name="connsiteX179" fmla="*/ 162025 w 1464780"/>
                  <a:gd name="connsiteY179" fmla="*/ 876300 h 1069205"/>
                  <a:gd name="connsiteX180" fmla="*/ 136625 w 1464780"/>
                  <a:gd name="connsiteY180" fmla="*/ 879475 h 1069205"/>
                  <a:gd name="connsiteX181" fmla="*/ 117575 w 1464780"/>
                  <a:gd name="connsiteY181" fmla="*/ 882650 h 1069205"/>
                  <a:gd name="connsiteX182" fmla="*/ 25500 w 1464780"/>
                  <a:gd name="connsiteY182" fmla="*/ 892175 h 106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464780" h="1069205">
                    <a:moveTo>
                      <a:pt x="25500" y="892175"/>
                    </a:moveTo>
                    <a:cubicBezTo>
                      <a:pt x="9096" y="885296"/>
                      <a:pt x="23836" y="860121"/>
                      <a:pt x="19150" y="841375"/>
                    </a:cubicBezTo>
                    <a:cubicBezTo>
                      <a:pt x="18338" y="838128"/>
                      <a:pt x="17033" y="835025"/>
                      <a:pt x="15975" y="831850"/>
                    </a:cubicBezTo>
                    <a:cubicBezTo>
                      <a:pt x="17033" y="818092"/>
                      <a:pt x="16607" y="804138"/>
                      <a:pt x="19150" y="790575"/>
                    </a:cubicBezTo>
                    <a:cubicBezTo>
                      <a:pt x="19853" y="786824"/>
                      <a:pt x="23793" y="784463"/>
                      <a:pt x="25500" y="781050"/>
                    </a:cubicBezTo>
                    <a:cubicBezTo>
                      <a:pt x="43662" y="744726"/>
                      <a:pt x="8106" y="804131"/>
                      <a:pt x="38200" y="762000"/>
                    </a:cubicBezTo>
                    <a:cubicBezTo>
                      <a:pt x="40951" y="758149"/>
                      <a:pt x="42202" y="753409"/>
                      <a:pt x="44550" y="749300"/>
                    </a:cubicBezTo>
                    <a:cubicBezTo>
                      <a:pt x="50444" y="738986"/>
                      <a:pt x="51669" y="739006"/>
                      <a:pt x="60425" y="730250"/>
                    </a:cubicBezTo>
                    <a:cubicBezTo>
                      <a:pt x="61483" y="727075"/>
                      <a:pt x="63600" y="724072"/>
                      <a:pt x="63600" y="720725"/>
                    </a:cubicBezTo>
                    <a:cubicBezTo>
                      <a:pt x="63600" y="709265"/>
                      <a:pt x="59123" y="705352"/>
                      <a:pt x="50900" y="698500"/>
                    </a:cubicBezTo>
                    <a:cubicBezTo>
                      <a:pt x="47969" y="696057"/>
                      <a:pt x="44306" y="694593"/>
                      <a:pt x="41375" y="692150"/>
                    </a:cubicBezTo>
                    <a:cubicBezTo>
                      <a:pt x="35356" y="687134"/>
                      <a:pt x="29068" y="680236"/>
                      <a:pt x="25500" y="673100"/>
                    </a:cubicBezTo>
                    <a:cubicBezTo>
                      <a:pt x="24003" y="670107"/>
                      <a:pt x="23383" y="666750"/>
                      <a:pt x="22325" y="663575"/>
                    </a:cubicBezTo>
                    <a:cubicBezTo>
                      <a:pt x="21267" y="655108"/>
                      <a:pt x="20357" y="646622"/>
                      <a:pt x="19150" y="638175"/>
                    </a:cubicBezTo>
                    <a:cubicBezTo>
                      <a:pt x="17376" y="625758"/>
                      <a:pt x="18344" y="618319"/>
                      <a:pt x="9625" y="609600"/>
                    </a:cubicBezTo>
                    <a:cubicBezTo>
                      <a:pt x="6927" y="606902"/>
                      <a:pt x="3275" y="605367"/>
                      <a:pt x="100" y="603250"/>
                    </a:cubicBezTo>
                    <a:cubicBezTo>
                      <a:pt x="1158" y="593725"/>
                      <a:pt x="0" y="583682"/>
                      <a:pt x="3275" y="574675"/>
                    </a:cubicBezTo>
                    <a:cubicBezTo>
                      <a:pt x="4579" y="571089"/>
                      <a:pt x="10287" y="571197"/>
                      <a:pt x="12800" y="568325"/>
                    </a:cubicBezTo>
                    <a:cubicBezTo>
                      <a:pt x="17826" y="562582"/>
                      <a:pt x="21267" y="555625"/>
                      <a:pt x="25500" y="549275"/>
                    </a:cubicBezTo>
                    <a:lnTo>
                      <a:pt x="31850" y="539750"/>
                    </a:lnTo>
                    <a:cubicBezTo>
                      <a:pt x="33967" y="536575"/>
                      <a:pt x="35025" y="532342"/>
                      <a:pt x="38200" y="530225"/>
                    </a:cubicBezTo>
                    <a:lnTo>
                      <a:pt x="47725" y="523875"/>
                    </a:lnTo>
                    <a:cubicBezTo>
                      <a:pt x="63491" y="500226"/>
                      <a:pt x="43228" y="529271"/>
                      <a:pt x="63600" y="504825"/>
                    </a:cubicBezTo>
                    <a:cubicBezTo>
                      <a:pt x="66043" y="501894"/>
                      <a:pt x="67507" y="498231"/>
                      <a:pt x="69950" y="495300"/>
                    </a:cubicBezTo>
                    <a:cubicBezTo>
                      <a:pt x="72825" y="491851"/>
                      <a:pt x="76600" y="489224"/>
                      <a:pt x="79475" y="485775"/>
                    </a:cubicBezTo>
                    <a:cubicBezTo>
                      <a:pt x="81918" y="482844"/>
                      <a:pt x="83382" y="479181"/>
                      <a:pt x="85825" y="476250"/>
                    </a:cubicBezTo>
                    <a:cubicBezTo>
                      <a:pt x="90223" y="470972"/>
                      <a:pt x="98264" y="463313"/>
                      <a:pt x="104875" y="460375"/>
                    </a:cubicBezTo>
                    <a:cubicBezTo>
                      <a:pt x="110992" y="457657"/>
                      <a:pt x="117431" y="455648"/>
                      <a:pt x="123925" y="454025"/>
                    </a:cubicBezTo>
                    <a:cubicBezTo>
                      <a:pt x="155819" y="446052"/>
                      <a:pt x="141046" y="450435"/>
                      <a:pt x="168375" y="441325"/>
                    </a:cubicBezTo>
                    <a:lnTo>
                      <a:pt x="177900" y="438150"/>
                    </a:lnTo>
                    <a:cubicBezTo>
                      <a:pt x="229484" y="440299"/>
                      <a:pt x="272623" y="444309"/>
                      <a:pt x="323950" y="438150"/>
                    </a:cubicBezTo>
                    <a:cubicBezTo>
                      <a:pt x="327739" y="437695"/>
                      <a:pt x="330062" y="433507"/>
                      <a:pt x="333475" y="431800"/>
                    </a:cubicBezTo>
                    <a:cubicBezTo>
                      <a:pt x="367005" y="415035"/>
                      <a:pt x="301985" y="455968"/>
                      <a:pt x="362050" y="415925"/>
                    </a:cubicBezTo>
                    <a:lnTo>
                      <a:pt x="371575" y="409575"/>
                    </a:lnTo>
                    <a:cubicBezTo>
                      <a:pt x="374750" y="407458"/>
                      <a:pt x="377480" y="404432"/>
                      <a:pt x="381100" y="403225"/>
                    </a:cubicBezTo>
                    <a:cubicBezTo>
                      <a:pt x="398564" y="397404"/>
                      <a:pt x="382916" y="403548"/>
                      <a:pt x="400150" y="393700"/>
                    </a:cubicBezTo>
                    <a:cubicBezTo>
                      <a:pt x="404259" y="391352"/>
                      <a:pt x="408741" y="389698"/>
                      <a:pt x="412850" y="387350"/>
                    </a:cubicBezTo>
                    <a:cubicBezTo>
                      <a:pt x="416163" y="385457"/>
                      <a:pt x="418868" y="382503"/>
                      <a:pt x="422375" y="381000"/>
                    </a:cubicBezTo>
                    <a:cubicBezTo>
                      <a:pt x="434799" y="375675"/>
                      <a:pt x="441320" y="380012"/>
                      <a:pt x="454125" y="371475"/>
                    </a:cubicBezTo>
                    <a:cubicBezTo>
                      <a:pt x="457300" y="369358"/>
                      <a:pt x="460163" y="366675"/>
                      <a:pt x="463650" y="365125"/>
                    </a:cubicBezTo>
                    <a:cubicBezTo>
                      <a:pt x="469767" y="362407"/>
                      <a:pt x="482700" y="358775"/>
                      <a:pt x="482700" y="358775"/>
                    </a:cubicBezTo>
                    <a:cubicBezTo>
                      <a:pt x="486933" y="355600"/>
                      <a:pt x="491094" y="352326"/>
                      <a:pt x="495400" y="349250"/>
                    </a:cubicBezTo>
                    <a:cubicBezTo>
                      <a:pt x="507546" y="340574"/>
                      <a:pt x="513642" y="339349"/>
                      <a:pt x="523975" y="323850"/>
                    </a:cubicBezTo>
                    <a:cubicBezTo>
                      <a:pt x="528208" y="317500"/>
                      <a:pt x="534262" y="312040"/>
                      <a:pt x="536675" y="304800"/>
                    </a:cubicBezTo>
                    <a:cubicBezTo>
                      <a:pt x="546895" y="274139"/>
                      <a:pt x="530507" y="321809"/>
                      <a:pt x="546200" y="282575"/>
                    </a:cubicBezTo>
                    <a:cubicBezTo>
                      <a:pt x="548686" y="276360"/>
                      <a:pt x="550433" y="269875"/>
                      <a:pt x="552550" y="263525"/>
                    </a:cubicBezTo>
                    <a:cubicBezTo>
                      <a:pt x="553608" y="260350"/>
                      <a:pt x="553869" y="256785"/>
                      <a:pt x="555725" y="254000"/>
                    </a:cubicBezTo>
                    <a:cubicBezTo>
                      <a:pt x="557842" y="250825"/>
                      <a:pt x="559632" y="247406"/>
                      <a:pt x="562075" y="244475"/>
                    </a:cubicBezTo>
                    <a:cubicBezTo>
                      <a:pt x="564950" y="241026"/>
                      <a:pt x="568425" y="238125"/>
                      <a:pt x="571600" y="234950"/>
                    </a:cubicBezTo>
                    <a:cubicBezTo>
                      <a:pt x="572658" y="231775"/>
                      <a:pt x="575325" y="228726"/>
                      <a:pt x="574775" y="225425"/>
                    </a:cubicBezTo>
                    <a:cubicBezTo>
                      <a:pt x="573452" y="217487"/>
                      <a:pt x="564456" y="213254"/>
                      <a:pt x="558900" y="209550"/>
                    </a:cubicBezTo>
                    <a:cubicBezTo>
                      <a:pt x="556410" y="202079"/>
                      <a:pt x="552924" y="197971"/>
                      <a:pt x="558900" y="190500"/>
                    </a:cubicBezTo>
                    <a:cubicBezTo>
                      <a:pt x="561284" y="187520"/>
                      <a:pt x="564938" y="185700"/>
                      <a:pt x="568425" y="184150"/>
                    </a:cubicBezTo>
                    <a:cubicBezTo>
                      <a:pt x="588743" y="175120"/>
                      <a:pt x="584017" y="179898"/>
                      <a:pt x="603350" y="174625"/>
                    </a:cubicBezTo>
                    <a:cubicBezTo>
                      <a:pt x="609808" y="172864"/>
                      <a:pt x="616831" y="171988"/>
                      <a:pt x="622400" y="168275"/>
                    </a:cubicBezTo>
                    <a:cubicBezTo>
                      <a:pt x="625575" y="166158"/>
                      <a:pt x="628418" y="163428"/>
                      <a:pt x="631925" y="161925"/>
                    </a:cubicBezTo>
                    <a:cubicBezTo>
                      <a:pt x="635936" y="160206"/>
                      <a:pt x="640392" y="159808"/>
                      <a:pt x="644625" y="158750"/>
                    </a:cubicBezTo>
                    <a:cubicBezTo>
                      <a:pt x="659737" y="148676"/>
                      <a:pt x="648211" y="154817"/>
                      <a:pt x="666850" y="149225"/>
                    </a:cubicBezTo>
                    <a:cubicBezTo>
                      <a:pt x="673261" y="147302"/>
                      <a:pt x="679336" y="144188"/>
                      <a:pt x="685900" y="142875"/>
                    </a:cubicBezTo>
                    <a:cubicBezTo>
                      <a:pt x="696483" y="140758"/>
                      <a:pt x="707411" y="139938"/>
                      <a:pt x="717650" y="136525"/>
                    </a:cubicBezTo>
                    <a:cubicBezTo>
                      <a:pt x="762921" y="121435"/>
                      <a:pt x="715811" y="136597"/>
                      <a:pt x="749400" y="127000"/>
                    </a:cubicBezTo>
                    <a:cubicBezTo>
                      <a:pt x="752618" y="126081"/>
                      <a:pt x="755678" y="124637"/>
                      <a:pt x="758925" y="123825"/>
                    </a:cubicBezTo>
                    <a:cubicBezTo>
                      <a:pt x="764160" y="122516"/>
                      <a:pt x="769594" y="122070"/>
                      <a:pt x="774800" y="120650"/>
                    </a:cubicBezTo>
                    <a:cubicBezTo>
                      <a:pt x="781258" y="118889"/>
                      <a:pt x="787500" y="116417"/>
                      <a:pt x="793850" y="114300"/>
                    </a:cubicBezTo>
                    <a:lnTo>
                      <a:pt x="803375" y="111125"/>
                    </a:lnTo>
                    <a:cubicBezTo>
                      <a:pt x="806550" y="110067"/>
                      <a:pt x="809599" y="108500"/>
                      <a:pt x="812900" y="107950"/>
                    </a:cubicBezTo>
                    <a:cubicBezTo>
                      <a:pt x="819250" y="106892"/>
                      <a:pt x="825637" y="106038"/>
                      <a:pt x="831950" y="104775"/>
                    </a:cubicBezTo>
                    <a:cubicBezTo>
                      <a:pt x="848493" y="101466"/>
                      <a:pt x="840053" y="102460"/>
                      <a:pt x="854175" y="98425"/>
                    </a:cubicBezTo>
                    <a:cubicBezTo>
                      <a:pt x="858371" y="97226"/>
                      <a:pt x="862695" y="96504"/>
                      <a:pt x="866875" y="95250"/>
                    </a:cubicBezTo>
                    <a:cubicBezTo>
                      <a:pt x="873286" y="93327"/>
                      <a:pt x="880356" y="92613"/>
                      <a:pt x="885925" y="88900"/>
                    </a:cubicBezTo>
                    <a:cubicBezTo>
                      <a:pt x="898435" y="80560"/>
                      <a:pt x="896364" y="80734"/>
                      <a:pt x="914500" y="76200"/>
                    </a:cubicBezTo>
                    <a:cubicBezTo>
                      <a:pt x="918733" y="75142"/>
                      <a:pt x="922911" y="73829"/>
                      <a:pt x="927200" y="73025"/>
                    </a:cubicBezTo>
                    <a:cubicBezTo>
                      <a:pt x="939855" y="70652"/>
                      <a:pt x="953086" y="70746"/>
                      <a:pt x="965300" y="66675"/>
                    </a:cubicBezTo>
                    <a:cubicBezTo>
                      <a:pt x="968475" y="65617"/>
                      <a:pt x="971832" y="64997"/>
                      <a:pt x="974825" y="63500"/>
                    </a:cubicBezTo>
                    <a:cubicBezTo>
                      <a:pt x="1006711" y="47557"/>
                      <a:pt x="958086" y="67499"/>
                      <a:pt x="997050" y="50800"/>
                    </a:cubicBezTo>
                    <a:cubicBezTo>
                      <a:pt x="1000126" y="49482"/>
                      <a:pt x="1003582" y="49122"/>
                      <a:pt x="1006575" y="47625"/>
                    </a:cubicBezTo>
                    <a:cubicBezTo>
                      <a:pt x="1009988" y="45918"/>
                      <a:pt x="1012787" y="43168"/>
                      <a:pt x="1016100" y="41275"/>
                    </a:cubicBezTo>
                    <a:cubicBezTo>
                      <a:pt x="1020209" y="38927"/>
                      <a:pt x="1024691" y="37273"/>
                      <a:pt x="1028800" y="34925"/>
                    </a:cubicBezTo>
                    <a:cubicBezTo>
                      <a:pt x="1032113" y="33032"/>
                      <a:pt x="1034838" y="30125"/>
                      <a:pt x="1038325" y="28575"/>
                    </a:cubicBezTo>
                    <a:cubicBezTo>
                      <a:pt x="1051906" y="22539"/>
                      <a:pt x="1057145" y="22744"/>
                      <a:pt x="1070075" y="19050"/>
                    </a:cubicBezTo>
                    <a:cubicBezTo>
                      <a:pt x="1073293" y="18131"/>
                      <a:pt x="1076353" y="16687"/>
                      <a:pt x="1079600" y="15875"/>
                    </a:cubicBezTo>
                    <a:cubicBezTo>
                      <a:pt x="1089142" y="13489"/>
                      <a:pt x="1106351" y="11799"/>
                      <a:pt x="1114525" y="6350"/>
                    </a:cubicBezTo>
                    <a:lnTo>
                      <a:pt x="1124050" y="0"/>
                    </a:lnTo>
                    <a:cubicBezTo>
                      <a:pt x="1127225" y="2117"/>
                      <a:pt x="1131458" y="3175"/>
                      <a:pt x="1133575" y="6350"/>
                    </a:cubicBezTo>
                    <a:cubicBezTo>
                      <a:pt x="1135996" y="9981"/>
                      <a:pt x="1135551" y="14854"/>
                      <a:pt x="1136750" y="19050"/>
                    </a:cubicBezTo>
                    <a:cubicBezTo>
                      <a:pt x="1137669" y="22268"/>
                      <a:pt x="1138428" y="25582"/>
                      <a:pt x="1139925" y="28575"/>
                    </a:cubicBezTo>
                    <a:cubicBezTo>
                      <a:pt x="1142685" y="34095"/>
                      <a:pt x="1146453" y="39055"/>
                      <a:pt x="1149450" y="44450"/>
                    </a:cubicBezTo>
                    <a:cubicBezTo>
                      <a:pt x="1151749" y="48587"/>
                      <a:pt x="1153878" y="52825"/>
                      <a:pt x="1155800" y="57150"/>
                    </a:cubicBezTo>
                    <a:cubicBezTo>
                      <a:pt x="1158115" y="62358"/>
                      <a:pt x="1159382" y="68043"/>
                      <a:pt x="1162150" y="73025"/>
                    </a:cubicBezTo>
                    <a:cubicBezTo>
                      <a:pt x="1164720" y="77651"/>
                      <a:pt x="1168500" y="81492"/>
                      <a:pt x="1171675" y="85725"/>
                    </a:cubicBezTo>
                    <a:cubicBezTo>
                      <a:pt x="1178109" y="117896"/>
                      <a:pt x="1169730" y="85257"/>
                      <a:pt x="1184375" y="117475"/>
                    </a:cubicBezTo>
                    <a:cubicBezTo>
                      <a:pt x="1187145" y="123569"/>
                      <a:pt x="1187608" y="130602"/>
                      <a:pt x="1190725" y="136525"/>
                    </a:cubicBezTo>
                    <a:cubicBezTo>
                      <a:pt x="1198249" y="150821"/>
                      <a:pt x="1209761" y="162951"/>
                      <a:pt x="1216125" y="177800"/>
                    </a:cubicBezTo>
                    <a:cubicBezTo>
                      <a:pt x="1223700" y="195474"/>
                      <a:pt x="1228715" y="208379"/>
                      <a:pt x="1238350" y="225425"/>
                    </a:cubicBezTo>
                    <a:cubicBezTo>
                      <a:pt x="1247460" y="241542"/>
                      <a:pt x="1260425" y="255715"/>
                      <a:pt x="1266925" y="273050"/>
                    </a:cubicBezTo>
                    <a:cubicBezTo>
                      <a:pt x="1276832" y="299469"/>
                      <a:pt x="1276556" y="300262"/>
                      <a:pt x="1289150" y="327025"/>
                    </a:cubicBezTo>
                    <a:cubicBezTo>
                      <a:pt x="1293181" y="335590"/>
                      <a:pt x="1298246" y="343672"/>
                      <a:pt x="1301850" y="352425"/>
                    </a:cubicBezTo>
                    <a:cubicBezTo>
                      <a:pt x="1305673" y="361709"/>
                      <a:pt x="1307100" y="371915"/>
                      <a:pt x="1311375" y="381000"/>
                    </a:cubicBezTo>
                    <a:cubicBezTo>
                      <a:pt x="1315626" y="390034"/>
                      <a:pt x="1322785" y="397470"/>
                      <a:pt x="1327250" y="406400"/>
                    </a:cubicBezTo>
                    <a:cubicBezTo>
                      <a:pt x="1333403" y="418706"/>
                      <a:pt x="1337210" y="432078"/>
                      <a:pt x="1343125" y="444500"/>
                    </a:cubicBezTo>
                    <a:cubicBezTo>
                      <a:pt x="1347810" y="454338"/>
                      <a:pt x="1354772" y="463033"/>
                      <a:pt x="1359000" y="473075"/>
                    </a:cubicBezTo>
                    <a:cubicBezTo>
                      <a:pt x="1363288" y="483258"/>
                      <a:pt x="1364318" y="494608"/>
                      <a:pt x="1368525" y="504825"/>
                    </a:cubicBezTo>
                    <a:cubicBezTo>
                      <a:pt x="1371774" y="512715"/>
                      <a:pt x="1377670" y="519293"/>
                      <a:pt x="1381225" y="527050"/>
                    </a:cubicBezTo>
                    <a:cubicBezTo>
                      <a:pt x="1384813" y="534877"/>
                      <a:pt x="1406880" y="588139"/>
                      <a:pt x="1412975" y="606425"/>
                    </a:cubicBezTo>
                    <a:cubicBezTo>
                      <a:pt x="1415411" y="613734"/>
                      <a:pt x="1416889" y="621341"/>
                      <a:pt x="1419325" y="628650"/>
                    </a:cubicBezTo>
                    <a:cubicBezTo>
                      <a:pt x="1421127" y="634057"/>
                      <a:pt x="1424207" y="639018"/>
                      <a:pt x="1425675" y="644525"/>
                    </a:cubicBezTo>
                    <a:cubicBezTo>
                      <a:pt x="1440610" y="700533"/>
                      <a:pt x="1424073" y="656396"/>
                      <a:pt x="1438375" y="692150"/>
                    </a:cubicBezTo>
                    <a:cubicBezTo>
                      <a:pt x="1439433" y="706967"/>
                      <a:pt x="1440205" y="721807"/>
                      <a:pt x="1441550" y="736600"/>
                    </a:cubicBezTo>
                    <a:cubicBezTo>
                      <a:pt x="1442323" y="745098"/>
                      <a:pt x="1443952" y="753502"/>
                      <a:pt x="1444725" y="762000"/>
                    </a:cubicBezTo>
                    <a:cubicBezTo>
                      <a:pt x="1446070" y="776793"/>
                      <a:pt x="1446260" y="791686"/>
                      <a:pt x="1447900" y="806450"/>
                    </a:cubicBezTo>
                    <a:cubicBezTo>
                      <a:pt x="1450589" y="830651"/>
                      <a:pt x="1453257" y="842762"/>
                      <a:pt x="1457425" y="863600"/>
                    </a:cubicBezTo>
                    <a:cubicBezTo>
                      <a:pt x="1461421" y="915542"/>
                      <a:pt x="1464780" y="939447"/>
                      <a:pt x="1457425" y="1000125"/>
                    </a:cubicBezTo>
                    <a:cubicBezTo>
                      <a:pt x="1456885" y="1004583"/>
                      <a:pt x="1451349" y="1006775"/>
                      <a:pt x="1447900" y="1009650"/>
                    </a:cubicBezTo>
                    <a:cubicBezTo>
                      <a:pt x="1435467" y="1020011"/>
                      <a:pt x="1435645" y="1015735"/>
                      <a:pt x="1416150" y="1019175"/>
                    </a:cubicBezTo>
                    <a:cubicBezTo>
                      <a:pt x="1405521" y="1021051"/>
                      <a:pt x="1395084" y="1023999"/>
                      <a:pt x="1384400" y="1025525"/>
                    </a:cubicBezTo>
                    <a:cubicBezTo>
                      <a:pt x="1346857" y="1030888"/>
                      <a:pt x="1264973" y="1031261"/>
                      <a:pt x="1244700" y="1031875"/>
                    </a:cubicBezTo>
                    <a:cubicBezTo>
                      <a:pt x="1238350" y="1032933"/>
                      <a:pt x="1231963" y="1033787"/>
                      <a:pt x="1225650" y="1035050"/>
                    </a:cubicBezTo>
                    <a:cubicBezTo>
                      <a:pt x="1221371" y="1035906"/>
                      <a:pt x="1217243" y="1037444"/>
                      <a:pt x="1212950" y="1038225"/>
                    </a:cubicBezTo>
                    <a:cubicBezTo>
                      <a:pt x="1205587" y="1039564"/>
                      <a:pt x="1198088" y="1040061"/>
                      <a:pt x="1190725" y="1041400"/>
                    </a:cubicBezTo>
                    <a:cubicBezTo>
                      <a:pt x="1186432" y="1042181"/>
                      <a:pt x="1182304" y="1043719"/>
                      <a:pt x="1178025" y="1044575"/>
                    </a:cubicBezTo>
                    <a:cubicBezTo>
                      <a:pt x="1147335" y="1050713"/>
                      <a:pt x="1170298" y="1044825"/>
                      <a:pt x="1136750" y="1050925"/>
                    </a:cubicBezTo>
                    <a:cubicBezTo>
                      <a:pt x="1098718" y="1057840"/>
                      <a:pt x="1145128" y="1050474"/>
                      <a:pt x="1114525" y="1057275"/>
                    </a:cubicBezTo>
                    <a:cubicBezTo>
                      <a:pt x="1108241" y="1058672"/>
                      <a:pt x="1101809" y="1059298"/>
                      <a:pt x="1095475" y="1060450"/>
                    </a:cubicBezTo>
                    <a:cubicBezTo>
                      <a:pt x="1061429" y="1066640"/>
                      <a:pt x="1099965" y="1060716"/>
                      <a:pt x="1057375" y="1066800"/>
                    </a:cubicBezTo>
                    <a:cubicBezTo>
                      <a:pt x="1021581" y="1054869"/>
                      <a:pt x="1067092" y="1069205"/>
                      <a:pt x="971650" y="1057275"/>
                    </a:cubicBezTo>
                    <a:lnTo>
                      <a:pt x="946250" y="1054100"/>
                    </a:lnTo>
                    <a:lnTo>
                      <a:pt x="927200" y="1047750"/>
                    </a:lnTo>
                    <a:cubicBezTo>
                      <a:pt x="924025" y="1046692"/>
                      <a:pt x="920922" y="1045387"/>
                      <a:pt x="917675" y="1044575"/>
                    </a:cubicBezTo>
                    <a:cubicBezTo>
                      <a:pt x="909208" y="1042458"/>
                      <a:pt x="900833" y="1039937"/>
                      <a:pt x="892275" y="1038225"/>
                    </a:cubicBezTo>
                    <a:cubicBezTo>
                      <a:pt x="886983" y="1037167"/>
                      <a:pt x="881635" y="1036359"/>
                      <a:pt x="876400" y="1035050"/>
                    </a:cubicBezTo>
                    <a:cubicBezTo>
                      <a:pt x="873153" y="1034238"/>
                      <a:pt x="870093" y="1032794"/>
                      <a:pt x="866875" y="1031875"/>
                    </a:cubicBezTo>
                    <a:cubicBezTo>
                      <a:pt x="862128" y="1030519"/>
                      <a:pt x="849725" y="1028063"/>
                      <a:pt x="844650" y="1025525"/>
                    </a:cubicBezTo>
                    <a:cubicBezTo>
                      <a:pt x="841237" y="1023818"/>
                      <a:pt x="838056" y="1021618"/>
                      <a:pt x="835125" y="1019175"/>
                    </a:cubicBezTo>
                    <a:cubicBezTo>
                      <a:pt x="826980" y="1012388"/>
                      <a:pt x="822258" y="1005606"/>
                      <a:pt x="816075" y="996950"/>
                    </a:cubicBezTo>
                    <a:cubicBezTo>
                      <a:pt x="813857" y="993845"/>
                      <a:pt x="811432" y="990838"/>
                      <a:pt x="809725" y="987425"/>
                    </a:cubicBezTo>
                    <a:cubicBezTo>
                      <a:pt x="796580" y="961135"/>
                      <a:pt x="818398" y="995672"/>
                      <a:pt x="800200" y="968375"/>
                    </a:cubicBezTo>
                    <a:cubicBezTo>
                      <a:pt x="799142" y="957792"/>
                      <a:pt x="799417" y="946989"/>
                      <a:pt x="797025" y="936625"/>
                    </a:cubicBezTo>
                    <a:cubicBezTo>
                      <a:pt x="796167" y="932907"/>
                      <a:pt x="792382" y="930513"/>
                      <a:pt x="790675" y="927100"/>
                    </a:cubicBezTo>
                    <a:cubicBezTo>
                      <a:pt x="789178" y="924107"/>
                      <a:pt x="788997" y="920568"/>
                      <a:pt x="787500" y="917575"/>
                    </a:cubicBezTo>
                    <a:cubicBezTo>
                      <a:pt x="785793" y="914162"/>
                      <a:pt x="782857" y="911463"/>
                      <a:pt x="781150" y="908050"/>
                    </a:cubicBezTo>
                    <a:cubicBezTo>
                      <a:pt x="779653" y="905057"/>
                      <a:pt x="779600" y="901451"/>
                      <a:pt x="777975" y="898525"/>
                    </a:cubicBezTo>
                    <a:cubicBezTo>
                      <a:pt x="774265" y="891846"/>
                      <a:pt x="763917" y="875395"/>
                      <a:pt x="755750" y="869950"/>
                    </a:cubicBezTo>
                    <a:cubicBezTo>
                      <a:pt x="752965" y="868094"/>
                      <a:pt x="749218" y="868272"/>
                      <a:pt x="746225" y="866775"/>
                    </a:cubicBezTo>
                    <a:cubicBezTo>
                      <a:pt x="721606" y="854465"/>
                      <a:pt x="751116" y="865230"/>
                      <a:pt x="727175" y="857250"/>
                    </a:cubicBezTo>
                    <a:cubicBezTo>
                      <a:pt x="713417" y="858308"/>
                      <a:pt x="699245" y="856913"/>
                      <a:pt x="685900" y="860425"/>
                    </a:cubicBezTo>
                    <a:cubicBezTo>
                      <a:pt x="678520" y="862367"/>
                      <a:pt x="666850" y="873125"/>
                      <a:pt x="666850" y="873125"/>
                    </a:cubicBezTo>
                    <a:cubicBezTo>
                      <a:pt x="664733" y="876300"/>
                      <a:pt x="663736" y="880628"/>
                      <a:pt x="660500" y="882650"/>
                    </a:cubicBezTo>
                    <a:cubicBezTo>
                      <a:pt x="654824" y="886198"/>
                      <a:pt x="647019" y="885287"/>
                      <a:pt x="641450" y="889000"/>
                    </a:cubicBezTo>
                    <a:lnTo>
                      <a:pt x="631925" y="895350"/>
                    </a:lnTo>
                    <a:cubicBezTo>
                      <a:pt x="626633" y="894292"/>
                      <a:pt x="620367" y="895413"/>
                      <a:pt x="616050" y="892175"/>
                    </a:cubicBezTo>
                    <a:cubicBezTo>
                      <a:pt x="611113" y="888472"/>
                      <a:pt x="609079" y="881918"/>
                      <a:pt x="606525" y="876300"/>
                    </a:cubicBezTo>
                    <a:cubicBezTo>
                      <a:pt x="603755" y="870206"/>
                      <a:pt x="602292" y="863600"/>
                      <a:pt x="600175" y="857250"/>
                    </a:cubicBezTo>
                    <a:cubicBezTo>
                      <a:pt x="599117" y="854075"/>
                      <a:pt x="597812" y="850972"/>
                      <a:pt x="597000" y="847725"/>
                    </a:cubicBezTo>
                    <a:cubicBezTo>
                      <a:pt x="595942" y="843492"/>
                      <a:pt x="595990" y="838814"/>
                      <a:pt x="593825" y="835025"/>
                    </a:cubicBezTo>
                    <a:cubicBezTo>
                      <a:pt x="591597" y="831126"/>
                      <a:pt x="587475" y="828675"/>
                      <a:pt x="584300" y="825500"/>
                    </a:cubicBezTo>
                    <a:cubicBezTo>
                      <a:pt x="582183" y="819150"/>
                      <a:pt x="578616" y="813110"/>
                      <a:pt x="577950" y="806450"/>
                    </a:cubicBezTo>
                    <a:cubicBezTo>
                      <a:pt x="577847" y="805425"/>
                      <a:pt x="575916" y="770632"/>
                      <a:pt x="571600" y="762000"/>
                    </a:cubicBezTo>
                    <a:cubicBezTo>
                      <a:pt x="568187" y="755174"/>
                      <a:pt x="561313" y="750190"/>
                      <a:pt x="558900" y="742950"/>
                    </a:cubicBezTo>
                    <a:cubicBezTo>
                      <a:pt x="555741" y="733472"/>
                      <a:pt x="557826" y="731261"/>
                      <a:pt x="546200" y="730250"/>
                    </a:cubicBezTo>
                    <a:cubicBezTo>
                      <a:pt x="525087" y="728414"/>
                      <a:pt x="503867" y="728133"/>
                      <a:pt x="482700" y="727075"/>
                    </a:cubicBezTo>
                    <a:cubicBezTo>
                      <a:pt x="458759" y="719095"/>
                      <a:pt x="487341" y="730788"/>
                      <a:pt x="466825" y="714375"/>
                    </a:cubicBezTo>
                    <a:cubicBezTo>
                      <a:pt x="464212" y="712284"/>
                      <a:pt x="460226" y="712825"/>
                      <a:pt x="457300" y="711200"/>
                    </a:cubicBezTo>
                    <a:cubicBezTo>
                      <a:pt x="450629" y="707494"/>
                      <a:pt x="445490" y="700913"/>
                      <a:pt x="438250" y="698500"/>
                    </a:cubicBezTo>
                    <a:cubicBezTo>
                      <a:pt x="414309" y="690520"/>
                      <a:pt x="443819" y="701285"/>
                      <a:pt x="419200" y="688975"/>
                    </a:cubicBezTo>
                    <a:cubicBezTo>
                      <a:pt x="416207" y="687478"/>
                      <a:pt x="412668" y="687297"/>
                      <a:pt x="409675" y="685800"/>
                    </a:cubicBezTo>
                    <a:cubicBezTo>
                      <a:pt x="406262" y="684093"/>
                      <a:pt x="403637" y="681000"/>
                      <a:pt x="400150" y="679450"/>
                    </a:cubicBezTo>
                    <a:cubicBezTo>
                      <a:pt x="394033" y="676732"/>
                      <a:pt x="387450" y="675217"/>
                      <a:pt x="381100" y="673100"/>
                    </a:cubicBezTo>
                    <a:lnTo>
                      <a:pt x="371575" y="669925"/>
                    </a:lnTo>
                    <a:cubicBezTo>
                      <a:pt x="342699" y="672813"/>
                      <a:pt x="344247" y="665889"/>
                      <a:pt x="330300" y="682625"/>
                    </a:cubicBezTo>
                    <a:cubicBezTo>
                      <a:pt x="327857" y="685556"/>
                      <a:pt x="326067" y="688975"/>
                      <a:pt x="323950" y="692150"/>
                    </a:cubicBezTo>
                    <a:cubicBezTo>
                      <a:pt x="322892" y="698500"/>
                      <a:pt x="322336" y="704955"/>
                      <a:pt x="320775" y="711200"/>
                    </a:cubicBezTo>
                    <a:cubicBezTo>
                      <a:pt x="319152" y="717694"/>
                      <a:pt x="314425" y="730250"/>
                      <a:pt x="314425" y="730250"/>
                    </a:cubicBezTo>
                    <a:cubicBezTo>
                      <a:pt x="315483" y="740833"/>
                      <a:pt x="315640" y="751546"/>
                      <a:pt x="317600" y="762000"/>
                    </a:cubicBezTo>
                    <a:lnTo>
                      <a:pt x="327125" y="790575"/>
                    </a:lnTo>
                    <a:cubicBezTo>
                      <a:pt x="328183" y="793750"/>
                      <a:pt x="329750" y="796799"/>
                      <a:pt x="330300" y="800100"/>
                    </a:cubicBezTo>
                    <a:lnTo>
                      <a:pt x="333475" y="819150"/>
                    </a:lnTo>
                    <a:cubicBezTo>
                      <a:pt x="332417" y="831850"/>
                      <a:pt x="335999" y="845851"/>
                      <a:pt x="330300" y="857250"/>
                    </a:cubicBezTo>
                    <a:cubicBezTo>
                      <a:pt x="327291" y="863267"/>
                      <a:pt x="287124" y="866633"/>
                      <a:pt x="285850" y="866775"/>
                    </a:cubicBezTo>
                    <a:cubicBezTo>
                      <a:pt x="266989" y="868871"/>
                      <a:pt x="234062" y="871879"/>
                      <a:pt x="216000" y="873125"/>
                    </a:cubicBezTo>
                    <a:cubicBezTo>
                      <a:pt x="198020" y="874365"/>
                      <a:pt x="180017" y="875242"/>
                      <a:pt x="162025" y="876300"/>
                    </a:cubicBezTo>
                    <a:lnTo>
                      <a:pt x="136625" y="879475"/>
                    </a:lnTo>
                    <a:cubicBezTo>
                      <a:pt x="130252" y="880385"/>
                      <a:pt x="123981" y="882009"/>
                      <a:pt x="117575" y="882650"/>
                    </a:cubicBezTo>
                    <a:cubicBezTo>
                      <a:pt x="75269" y="886881"/>
                      <a:pt x="41904" y="899054"/>
                      <a:pt x="25500" y="892175"/>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4" name="Freihandform 663"/>
              <p:cNvSpPr/>
              <p:nvPr/>
            </p:nvSpPr>
            <p:spPr bwMode="auto">
              <a:xfrm>
                <a:off x="6915299" y="4556125"/>
                <a:ext cx="1408113" cy="1249363"/>
              </a:xfrm>
              <a:custGeom>
                <a:avLst/>
                <a:gdLst>
                  <a:gd name="connsiteX0" fmla="*/ 381793 w 2060574"/>
                  <a:gd name="connsiteY0" fmla="*/ 1583532 h 1802607"/>
                  <a:gd name="connsiteX1" fmla="*/ 484187 w 2060574"/>
                  <a:gd name="connsiteY1" fmla="*/ 1540669 h 1802607"/>
                  <a:gd name="connsiteX2" fmla="*/ 538955 w 2060574"/>
                  <a:gd name="connsiteY2" fmla="*/ 1466850 h 1802607"/>
                  <a:gd name="connsiteX3" fmla="*/ 603249 w 2060574"/>
                  <a:gd name="connsiteY3" fmla="*/ 1371600 h 1802607"/>
                  <a:gd name="connsiteX4" fmla="*/ 674687 w 2060574"/>
                  <a:gd name="connsiteY4" fmla="*/ 1328738 h 1802607"/>
                  <a:gd name="connsiteX5" fmla="*/ 712787 w 2060574"/>
                  <a:gd name="connsiteY5" fmla="*/ 1366838 h 1802607"/>
                  <a:gd name="connsiteX6" fmla="*/ 748505 w 2060574"/>
                  <a:gd name="connsiteY6" fmla="*/ 1385888 h 1802607"/>
                  <a:gd name="connsiteX7" fmla="*/ 774699 w 2060574"/>
                  <a:gd name="connsiteY7" fmla="*/ 1383507 h 1802607"/>
                  <a:gd name="connsiteX8" fmla="*/ 798512 w 2060574"/>
                  <a:gd name="connsiteY8" fmla="*/ 1338263 h 1802607"/>
                  <a:gd name="connsiteX9" fmla="*/ 812799 w 2060574"/>
                  <a:gd name="connsiteY9" fmla="*/ 1276350 h 1802607"/>
                  <a:gd name="connsiteX10" fmla="*/ 893762 w 2060574"/>
                  <a:gd name="connsiteY10" fmla="*/ 1285875 h 1802607"/>
                  <a:gd name="connsiteX11" fmla="*/ 993774 w 2060574"/>
                  <a:gd name="connsiteY11" fmla="*/ 1297782 h 1802607"/>
                  <a:gd name="connsiteX12" fmla="*/ 1069974 w 2060574"/>
                  <a:gd name="connsiteY12" fmla="*/ 1269207 h 1802607"/>
                  <a:gd name="connsiteX13" fmla="*/ 1150937 w 2060574"/>
                  <a:gd name="connsiteY13" fmla="*/ 1209675 h 1802607"/>
                  <a:gd name="connsiteX14" fmla="*/ 1210468 w 2060574"/>
                  <a:gd name="connsiteY14" fmla="*/ 1164432 h 1802607"/>
                  <a:gd name="connsiteX15" fmla="*/ 1236662 w 2060574"/>
                  <a:gd name="connsiteY15" fmla="*/ 1238250 h 1802607"/>
                  <a:gd name="connsiteX16" fmla="*/ 1291430 w 2060574"/>
                  <a:gd name="connsiteY16" fmla="*/ 1238250 h 1802607"/>
                  <a:gd name="connsiteX17" fmla="*/ 1324768 w 2060574"/>
                  <a:gd name="connsiteY17" fmla="*/ 1171575 h 1802607"/>
                  <a:gd name="connsiteX18" fmla="*/ 1391443 w 2060574"/>
                  <a:gd name="connsiteY18" fmla="*/ 1112044 h 1802607"/>
                  <a:gd name="connsiteX19" fmla="*/ 1498599 w 2060574"/>
                  <a:gd name="connsiteY19" fmla="*/ 1119188 h 1802607"/>
                  <a:gd name="connsiteX20" fmla="*/ 1553368 w 2060574"/>
                  <a:gd name="connsiteY20" fmla="*/ 1088232 h 1802607"/>
                  <a:gd name="connsiteX21" fmla="*/ 1570037 w 2060574"/>
                  <a:gd name="connsiteY21" fmla="*/ 940594 h 1802607"/>
                  <a:gd name="connsiteX22" fmla="*/ 1572418 w 2060574"/>
                  <a:gd name="connsiteY22" fmla="*/ 797719 h 1802607"/>
                  <a:gd name="connsiteX23" fmla="*/ 1577180 w 2060574"/>
                  <a:gd name="connsiteY23" fmla="*/ 738188 h 1802607"/>
                  <a:gd name="connsiteX24" fmla="*/ 1565274 w 2060574"/>
                  <a:gd name="connsiteY24" fmla="*/ 628650 h 1802607"/>
                  <a:gd name="connsiteX25" fmla="*/ 1508124 w 2060574"/>
                  <a:gd name="connsiteY25" fmla="*/ 602457 h 1802607"/>
                  <a:gd name="connsiteX26" fmla="*/ 1448593 w 2060574"/>
                  <a:gd name="connsiteY26" fmla="*/ 564357 h 1802607"/>
                  <a:gd name="connsiteX27" fmla="*/ 1422399 w 2060574"/>
                  <a:gd name="connsiteY27" fmla="*/ 507207 h 1802607"/>
                  <a:gd name="connsiteX28" fmla="*/ 1412874 w 2060574"/>
                  <a:gd name="connsiteY28" fmla="*/ 442913 h 1802607"/>
                  <a:gd name="connsiteX29" fmla="*/ 1439068 w 2060574"/>
                  <a:gd name="connsiteY29" fmla="*/ 390525 h 1802607"/>
                  <a:gd name="connsiteX30" fmla="*/ 1517649 w 2060574"/>
                  <a:gd name="connsiteY30" fmla="*/ 361950 h 1802607"/>
                  <a:gd name="connsiteX31" fmla="*/ 1658143 w 2060574"/>
                  <a:gd name="connsiteY31" fmla="*/ 364332 h 1802607"/>
                  <a:gd name="connsiteX32" fmla="*/ 1777205 w 2060574"/>
                  <a:gd name="connsiteY32" fmla="*/ 369094 h 1802607"/>
                  <a:gd name="connsiteX33" fmla="*/ 1822449 w 2060574"/>
                  <a:gd name="connsiteY33" fmla="*/ 342900 h 1802607"/>
                  <a:gd name="connsiteX34" fmla="*/ 1848643 w 2060574"/>
                  <a:gd name="connsiteY34" fmla="*/ 300038 h 1802607"/>
                  <a:gd name="connsiteX35" fmla="*/ 1984374 w 2060574"/>
                  <a:gd name="connsiteY35" fmla="*/ 240507 h 1802607"/>
                  <a:gd name="connsiteX36" fmla="*/ 2060574 w 2060574"/>
                  <a:gd name="connsiteY36" fmla="*/ 223838 h 1802607"/>
                  <a:gd name="connsiteX37" fmla="*/ 277018 w 2060574"/>
                  <a:gd name="connsiteY37" fmla="*/ 226219 h 1802607"/>
                  <a:gd name="connsiteX38" fmla="*/ 381793 w 2060574"/>
                  <a:gd name="connsiteY38" fmla="*/ 1583532 h 18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60574" h="1802607">
                    <a:moveTo>
                      <a:pt x="381793" y="1583532"/>
                    </a:moveTo>
                    <a:cubicBezTo>
                      <a:pt x="416321" y="1802607"/>
                      <a:pt x="457993" y="1560116"/>
                      <a:pt x="484187" y="1540669"/>
                    </a:cubicBezTo>
                    <a:cubicBezTo>
                      <a:pt x="510381" y="1521222"/>
                      <a:pt x="519111" y="1495028"/>
                      <a:pt x="538955" y="1466850"/>
                    </a:cubicBezTo>
                    <a:cubicBezTo>
                      <a:pt x="558799" y="1438672"/>
                      <a:pt x="580627" y="1394619"/>
                      <a:pt x="603249" y="1371600"/>
                    </a:cubicBezTo>
                    <a:cubicBezTo>
                      <a:pt x="625871" y="1348581"/>
                      <a:pt x="656431" y="1329532"/>
                      <a:pt x="674687" y="1328738"/>
                    </a:cubicBezTo>
                    <a:cubicBezTo>
                      <a:pt x="692943" y="1327944"/>
                      <a:pt x="700484" y="1357313"/>
                      <a:pt x="712787" y="1366838"/>
                    </a:cubicBezTo>
                    <a:cubicBezTo>
                      <a:pt x="725090" y="1376363"/>
                      <a:pt x="738186" y="1383110"/>
                      <a:pt x="748505" y="1385888"/>
                    </a:cubicBezTo>
                    <a:cubicBezTo>
                      <a:pt x="758824" y="1388666"/>
                      <a:pt x="766365" y="1391445"/>
                      <a:pt x="774699" y="1383507"/>
                    </a:cubicBezTo>
                    <a:cubicBezTo>
                      <a:pt x="783034" y="1375570"/>
                      <a:pt x="792162" y="1356122"/>
                      <a:pt x="798512" y="1338263"/>
                    </a:cubicBezTo>
                    <a:cubicBezTo>
                      <a:pt x="804862" y="1320404"/>
                      <a:pt x="796924" y="1285081"/>
                      <a:pt x="812799" y="1276350"/>
                    </a:cubicBezTo>
                    <a:cubicBezTo>
                      <a:pt x="828674" y="1267619"/>
                      <a:pt x="893762" y="1285875"/>
                      <a:pt x="893762" y="1285875"/>
                    </a:cubicBezTo>
                    <a:cubicBezTo>
                      <a:pt x="923924" y="1289447"/>
                      <a:pt x="964405" y="1300560"/>
                      <a:pt x="993774" y="1297782"/>
                    </a:cubicBezTo>
                    <a:cubicBezTo>
                      <a:pt x="1023143" y="1295004"/>
                      <a:pt x="1043780" y="1283891"/>
                      <a:pt x="1069974" y="1269207"/>
                    </a:cubicBezTo>
                    <a:cubicBezTo>
                      <a:pt x="1096168" y="1254523"/>
                      <a:pt x="1127521" y="1227138"/>
                      <a:pt x="1150937" y="1209675"/>
                    </a:cubicBezTo>
                    <a:cubicBezTo>
                      <a:pt x="1174353" y="1192213"/>
                      <a:pt x="1196180" y="1159669"/>
                      <a:pt x="1210468" y="1164432"/>
                    </a:cubicBezTo>
                    <a:cubicBezTo>
                      <a:pt x="1224756" y="1169195"/>
                      <a:pt x="1223168" y="1225947"/>
                      <a:pt x="1236662" y="1238250"/>
                    </a:cubicBezTo>
                    <a:cubicBezTo>
                      <a:pt x="1250156" y="1250553"/>
                      <a:pt x="1276746" y="1249363"/>
                      <a:pt x="1291430" y="1238250"/>
                    </a:cubicBezTo>
                    <a:cubicBezTo>
                      <a:pt x="1306114" y="1227138"/>
                      <a:pt x="1308099" y="1192609"/>
                      <a:pt x="1324768" y="1171575"/>
                    </a:cubicBezTo>
                    <a:cubicBezTo>
                      <a:pt x="1341437" y="1150541"/>
                      <a:pt x="1362471" y="1120775"/>
                      <a:pt x="1391443" y="1112044"/>
                    </a:cubicBezTo>
                    <a:cubicBezTo>
                      <a:pt x="1420415" y="1103313"/>
                      <a:pt x="1471612" y="1123157"/>
                      <a:pt x="1498599" y="1119188"/>
                    </a:cubicBezTo>
                    <a:cubicBezTo>
                      <a:pt x="1525587" y="1115219"/>
                      <a:pt x="1541462" y="1117998"/>
                      <a:pt x="1553368" y="1088232"/>
                    </a:cubicBezTo>
                    <a:cubicBezTo>
                      <a:pt x="1565274" y="1058466"/>
                      <a:pt x="1566862" y="989013"/>
                      <a:pt x="1570037" y="940594"/>
                    </a:cubicBezTo>
                    <a:cubicBezTo>
                      <a:pt x="1573212" y="892175"/>
                      <a:pt x="1571228" y="831453"/>
                      <a:pt x="1572418" y="797719"/>
                    </a:cubicBezTo>
                    <a:cubicBezTo>
                      <a:pt x="1573609" y="763985"/>
                      <a:pt x="1578371" y="766366"/>
                      <a:pt x="1577180" y="738188"/>
                    </a:cubicBezTo>
                    <a:cubicBezTo>
                      <a:pt x="1575989" y="710010"/>
                      <a:pt x="1576783" y="651272"/>
                      <a:pt x="1565274" y="628650"/>
                    </a:cubicBezTo>
                    <a:cubicBezTo>
                      <a:pt x="1553765" y="606028"/>
                      <a:pt x="1527571" y="613172"/>
                      <a:pt x="1508124" y="602457"/>
                    </a:cubicBezTo>
                    <a:cubicBezTo>
                      <a:pt x="1488677" y="591742"/>
                      <a:pt x="1462881" y="580232"/>
                      <a:pt x="1448593" y="564357"/>
                    </a:cubicBezTo>
                    <a:cubicBezTo>
                      <a:pt x="1434306" y="548482"/>
                      <a:pt x="1428352" y="527448"/>
                      <a:pt x="1422399" y="507207"/>
                    </a:cubicBezTo>
                    <a:cubicBezTo>
                      <a:pt x="1416446" y="486966"/>
                      <a:pt x="1410096" y="462360"/>
                      <a:pt x="1412874" y="442913"/>
                    </a:cubicBezTo>
                    <a:cubicBezTo>
                      <a:pt x="1415652" y="423466"/>
                      <a:pt x="1421606" y="404019"/>
                      <a:pt x="1439068" y="390525"/>
                    </a:cubicBezTo>
                    <a:cubicBezTo>
                      <a:pt x="1456530" y="377031"/>
                      <a:pt x="1481137" y="366315"/>
                      <a:pt x="1517649" y="361950"/>
                    </a:cubicBezTo>
                    <a:cubicBezTo>
                      <a:pt x="1554161" y="357585"/>
                      <a:pt x="1614884" y="363141"/>
                      <a:pt x="1658143" y="364332"/>
                    </a:cubicBezTo>
                    <a:cubicBezTo>
                      <a:pt x="1701402" y="365523"/>
                      <a:pt x="1749821" y="372666"/>
                      <a:pt x="1777205" y="369094"/>
                    </a:cubicBezTo>
                    <a:cubicBezTo>
                      <a:pt x="1804589" y="365522"/>
                      <a:pt x="1810543" y="354409"/>
                      <a:pt x="1822449" y="342900"/>
                    </a:cubicBezTo>
                    <a:cubicBezTo>
                      <a:pt x="1834355" y="331391"/>
                      <a:pt x="1821656" y="317104"/>
                      <a:pt x="1848643" y="300038"/>
                    </a:cubicBezTo>
                    <a:cubicBezTo>
                      <a:pt x="1875631" y="282973"/>
                      <a:pt x="1949052" y="253207"/>
                      <a:pt x="1984374" y="240507"/>
                    </a:cubicBezTo>
                    <a:cubicBezTo>
                      <a:pt x="2019696" y="227807"/>
                      <a:pt x="2060574" y="223838"/>
                      <a:pt x="2060574" y="223838"/>
                    </a:cubicBezTo>
                    <a:cubicBezTo>
                      <a:pt x="1776015" y="221457"/>
                      <a:pt x="554036" y="0"/>
                      <a:pt x="277018" y="226219"/>
                    </a:cubicBezTo>
                    <a:cubicBezTo>
                      <a:pt x="0" y="452438"/>
                      <a:pt x="347265" y="1364457"/>
                      <a:pt x="381793" y="1583532"/>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5" name="Freihandform 664"/>
              <p:cNvSpPr/>
              <p:nvPr/>
            </p:nvSpPr>
            <p:spPr bwMode="auto">
              <a:xfrm>
                <a:off x="7364562" y="2144713"/>
                <a:ext cx="804862" cy="642937"/>
              </a:xfrm>
              <a:custGeom>
                <a:avLst/>
                <a:gdLst>
                  <a:gd name="connsiteX0" fmla="*/ 1139973 w 1178073"/>
                  <a:gd name="connsiteY0" fmla="*/ 338627 h 931558"/>
                  <a:gd name="connsiteX1" fmla="*/ 1159023 w 1178073"/>
                  <a:gd name="connsiteY1" fmla="*/ 333864 h 931558"/>
                  <a:gd name="connsiteX2" fmla="*/ 1168548 w 1178073"/>
                  <a:gd name="connsiteY2" fmla="*/ 321958 h 931558"/>
                  <a:gd name="connsiteX3" fmla="*/ 1178073 w 1178073"/>
                  <a:gd name="connsiteY3" fmla="*/ 307671 h 931558"/>
                  <a:gd name="connsiteX4" fmla="*/ 1175692 w 1178073"/>
                  <a:gd name="connsiteY4" fmla="*/ 283858 h 931558"/>
                  <a:gd name="connsiteX5" fmla="*/ 1173311 w 1178073"/>
                  <a:gd name="connsiteY5" fmla="*/ 276714 h 931558"/>
                  <a:gd name="connsiteX6" fmla="*/ 1166167 w 1178073"/>
                  <a:gd name="connsiteY6" fmla="*/ 271952 h 931558"/>
                  <a:gd name="connsiteX7" fmla="*/ 1113780 w 1178073"/>
                  <a:gd name="connsiteY7" fmla="*/ 269571 h 931558"/>
                  <a:gd name="connsiteX8" fmla="*/ 1082823 w 1178073"/>
                  <a:gd name="connsiteY8" fmla="*/ 264808 h 931558"/>
                  <a:gd name="connsiteX9" fmla="*/ 1073298 w 1178073"/>
                  <a:gd name="connsiteY9" fmla="*/ 262427 h 931558"/>
                  <a:gd name="connsiteX10" fmla="*/ 1059011 w 1178073"/>
                  <a:gd name="connsiteY10" fmla="*/ 257664 h 931558"/>
                  <a:gd name="connsiteX11" fmla="*/ 1039961 w 1178073"/>
                  <a:gd name="connsiteY11" fmla="*/ 252902 h 931558"/>
                  <a:gd name="connsiteX12" fmla="*/ 1018530 w 1178073"/>
                  <a:gd name="connsiteY12" fmla="*/ 248139 h 931558"/>
                  <a:gd name="connsiteX13" fmla="*/ 1009005 w 1178073"/>
                  <a:gd name="connsiteY13" fmla="*/ 245758 h 931558"/>
                  <a:gd name="connsiteX14" fmla="*/ 989955 w 1178073"/>
                  <a:gd name="connsiteY14" fmla="*/ 240996 h 931558"/>
                  <a:gd name="connsiteX15" fmla="*/ 970905 w 1178073"/>
                  <a:gd name="connsiteY15" fmla="*/ 229089 h 931558"/>
                  <a:gd name="connsiteX16" fmla="*/ 956617 w 1178073"/>
                  <a:gd name="connsiteY16" fmla="*/ 219564 h 931558"/>
                  <a:gd name="connsiteX17" fmla="*/ 949473 w 1178073"/>
                  <a:gd name="connsiteY17" fmla="*/ 214802 h 931558"/>
                  <a:gd name="connsiteX18" fmla="*/ 944711 w 1178073"/>
                  <a:gd name="connsiteY18" fmla="*/ 207658 h 931558"/>
                  <a:gd name="connsiteX19" fmla="*/ 939948 w 1178073"/>
                  <a:gd name="connsiteY19" fmla="*/ 176702 h 931558"/>
                  <a:gd name="connsiteX20" fmla="*/ 937567 w 1178073"/>
                  <a:gd name="connsiteY20" fmla="*/ 150508 h 931558"/>
                  <a:gd name="connsiteX21" fmla="*/ 918517 w 1178073"/>
                  <a:gd name="connsiteY21" fmla="*/ 133839 h 931558"/>
                  <a:gd name="connsiteX22" fmla="*/ 911373 w 1178073"/>
                  <a:gd name="connsiteY22" fmla="*/ 126696 h 931558"/>
                  <a:gd name="connsiteX23" fmla="*/ 908992 w 1178073"/>
                  <a:gd name="connsiteY23" fmla="*/ 119552 h 931558"/>
                  <a:gd name="connsiteX24" fmla="*/ 904230 w 1178073"/>
                  <a:gd name="connsiteY24" fmla="*/ 100502 h 931558"/>
                  <a:gd name="connsiteX25" fmla="*/ 894705 w 1178073"/>
                  <a:gd name="connsiteY25" fmla="*/ 79071 h 931558"/>
                  <a:gd name="connsiteX26" fmla="*/ 880417 w 1178073"/>
                  <a:gd name="connsiteY26" fmla="*/ 64783 h 931558"/>
                  <a:gd name="connsiteX27" fmla="*/ 870892 w 1178073"/>
                  <a:gd name="connsiteY27" fmla="*/ 50496 h 931558"/>
                  <a:gd name="connsiteX28" fmla="*/ 863748 w 1178073"/>
                  <a:gd name="connsiteY28" fmla="*/ 36208 h 931558"/>
                  <a:gd name="connsiteX29" fmla="*/ 858986 w 1178073"/>
                  <a:gd name="connsiteY29" fmla="*/ 26683 h 931558"/>
                  <a:gd name="connsiteX30" fmla="*/ 851842 w 1178073"/>
                  <a:gd name="connsiteY30" fmla="*/ 19539 h 931558"/>
                  <a:gd name="connsiteX31" fmla="*/ 839936 w 1178073"/>
                  <a:gd name="connsiteY31" fmla="*/ 5252 h 931558"/>
                  <a:gd name="connsiteX32" fmla="*/ 825648 w 1178073"/>
                  <a:gd name="connsiteY32" fmla="*/ 489 h 931558"/>
                  <a:gd name="connsiteX33" fmla="*/ 792311 w 1178073"/>
                  <a:gd name="connsiteY33" fmla="*/ 2871 h 931558"/>
                  <a:gd name="connsiteX34" fmla="*/ 789930 w 1178073"/>
                  <a:gd name="connsiteY34" fmla="*/ 10014 h 931558"/>
                  <a:gd name="connsiteX35" fmla="*/ 797073 w 1178073"/>
                  <a:gd name="connsiteY35" fmla="*/ 48114 h 931558"/>
                  <a:gd name="connsiteX36" fmla="*/ 799455 w 1178073"/>
                  <a:gd name="connsiteY36" fmla="*/ 55258 h 931558"/>
                  <a:gd name="connsiteX37" fmla="*/ 804217 w 1178073"/>
                  <a:gd name="connsiteY37" fmla="*/ 62402 h 931558"/>
                  <a:gd name="connsiteX38" fmla="*/ 808980 w 1178073"/>
                  <a:gd name="connsiteY38" fmla="*/ 88596 h 931558"/>
                  <a:gd name="connsiteX39" fmla="*/ 813742 w 1178073"/>
                  <a:gd name="connsiteY39" fmla="*/ 112408 h 931558"/>
                  <a:gd name="connsiteX40" fmla="*/ 818505 w 1178073"/>
                  <a:gd name="connsiteY40" fmla="*/ 126696 h 931558"/>
                  <a:gd name="connsiteX41" fmla="*/ 820886 w 1178073"/>
                  <a:gd name="connsiteY41" fmla="*/ 133839 h 931558"/>
                  <a:gd name="connsiteX42" fmla="*/ 818505 w 1178073"/>
                  <a:gd name="connsiteY42" fmla="*/ 155271 h 931558"/>
                  <a:gd name="connsiteX43" fmla="*/ 811361 w 1178073"/>
                  <a:gd name="connsiteY43" fmla="*/ 160033 h 931558"/>
                  <a:gd name="connsiteX44" fmla="*/ 794692 w 1178073"/>
                  <a:gd name="connsiteY44" fmla="*/ 164796 h 931558"/>
                  <a:gd name="connsiteX45" fmla="*/ 787548 w 1178073"/>
                  <a:gd name="connsiteY45" fmla="*/ 167177 h 931558"/>
                  <a:gd name="connsiteX46" fmla="*/ 763736 w 1178073"/>
                  <a:gd name="connsiteY46" fmla="*/ 164796 h 931558"/>
                  <a:gd name="connsiteX47" fmla="*/ 756592 w 1178073"/>
                  <a:gd name="connsiteY47" fmla="*/ 160033 h 931558"/>
                  <a:gd name="connsiteX48" fmla="*/ 749448 w 1178073"/>
                  <a:gd name="connsiteY48" fmla="*/ 157652 h 931558"/>
                  <a:gd name="connsiteX49" fmla="*/ 742305 w 1178073"/>
                  <a:gd name="connsiteY49" fmla="*/ 152889 h 931558"/>
                  <a:gd name="connsiteX50" fmla="*/ 725636 w 1178073"/>
                  <a:gd name="connsiteY50" fmla="*/ 145746 h 931558"/>
                  <a:gd name="connsiteX51" fmla="*/ 711348 w 1178073"/>
                  <a:gd name="connsiteY51" fmla="*/ 136221 h 931558"/>
                  <a:gd name="connsiteX52" fmla="*/ 687536 w 1178073"/>
                  <a:gd name="connsiteY52" fmla="*/ 133839 h 931558"/>
                  <a:gd name="connsiteX53" fmla="*/ 663723 w 1178073"/>
                  <a:gd name="connsiteY53" fmla="*/ 136221 h 931558"/>
                  <a:gd name="connsiteX54" fmla="*/ 649436 w 1178073"/>
                  <a:gd name="connsiteY54" fmla="*/ 150508 h 931558"/>
                  <a:gd name="connsiteX55" fmla="*/ 642292 w 1178073"/>
                  <a:gd name="connsiteY55" fmla="*/ 157652 h 931558"/>
                  <a:gd name="connsiteX56" fmla="*/ 637530 w 1178073"/>
                  <a:gd name="connsiteY56" fmla="*/ 164796 h 931558"/>
                  <a:gd name="connsiteX57" fmla="*/ 630386 w 1178073"/>
                  <a:gd name="connsiteY57" fmla="*/ 167177 h 931558"/>
                  <a:gd name="connsiteX58" fmla="*/ 623242 w 1178073"/>
                  <a:gd name="connsiteY58" fmla="*/ 171939 h 931558"/>
                  <a:gd name="connsiteX59" fmla="*/ 608955 w 1178073"/>
                  <a:gd name="connsiteY59" fmla="*/ 176702 h 931558"/>
                  <a:gd name="connsiteX60" fmla="*/ 575617 w 1178073"/>
                  <a:gd name="connsiteY60" fmla="*/ 174321 h 931558"/>
                  <a:gd name="connsiteX61" fmla="*/ 568473 w 1178073"/>
                  <a:gd name="connsiteY61" fmla="*/ 169558 h 931558"/>
                  <a:gd name="connsiteX62" fmla="*/ 554186 w 1178073"/>
                  <a:gd name="connsiteY62" fmla="*/ 155271 h 931558"/>
                  <a:gd name="connsiteX63" fmla="*/ 549423 w 1178073"/>
                  <a:gd name="connsiteY63" fmla="*/ 148127 h 931558"/>
                  <a:gd name="connsiteX64" fmla="*/ 542280 w 1178073"/>
                  <a:gd name="connsiteY64" fmla="*/ 145746 h 931558"/>
                  <a:gd name="connsiteX65" fmla="*/ 518467 w 1178073"/>
                  <a:gd name="connsiteY65" fmla="*/ 148127 h 931558"/>
                  <a:gd name="connsiteX66" fmla="*/ 513705 w 1178073"/>
                  <a:gd name="connsiteY66" fmla="*/ 155271 h 931558"/>
                  <a:gd name="connsiteX67" fmla="*/ 508942 w 1178073"/>
                  <a:gd name="connsiteY67" fmla="*/ 169558 h 931558"/>
                  <a:gd name="connsiteX68" fmla="*/ 506561 w 1178073"/>
                  <a:gd name="connsiteY68" fmla="*/ 179083 h 931558"/>
                  <a:gd name="connsiteX69" fmla="*/ 501798 w 1178073"/>
                  <a:gd name="connsiteY69" fmla="*/ 186227 h 931558"/>
                  <a:gd name="connsiteX70" fmla="*/ 499417 w 1178073"/>
                  <a:gd name="connsiteY70" fmla="*/ 193371 h 931558"/>
                  <a:gd name="connsiteX71" fmla="*/ 485130 w 1178073"/>
                  <a:gd name="connsiteY71" fmla="*/ 202896 h 931558"/>
                  <a:gd name="connsiteX72" fmla="*/ 470842 w 1178073"/>
                  <a:gd name="connsiteY72" fmla="*/ 214802 h 931558"/>
                  <a:gd name="connsiteX73" fmla="*/ 454173 w 1178073"/>
                  <a:gd name="connsiteY73" fmla="*/ 236233 h 931558"/>
                  <a:gd name="connsiteX74" fmla="*/ 444648 w 1178073"/>
                  <a:gd name="connsiteY74" fmla="*/ 250521 h 931558"/>
                  <a:gd name="connsiteX75" fmla="*/ 437505 w 1178073"/>
                  <a:gd name="connsiteY75" fmla="*/ 260046 h 931558"/>
                  <a:gd name="connsiteX76" fmla="*/ 427980 w 1178073"/>
                  <a:gd name="connsiteY76" fmla="*/ 283858 h 931558"/>
                  <a:gd name="connsiteX77" fmla="*/ 420836 w 1178073"/>
                  <a:gd name="connsiteY77" fmla="*/ 286239 h 931558"/>
                  <a:gd name="connsiteX78" fmla="*/ 418455 w 1178073"/>
                  <a:gd name="connsiteY78" fmla="*/ 293383 h 931558"/>
                  <a:gd name="connsiteX79" fmla="*/ 397023 w 1178073"/>
                  <a:gd name="connsiteY79" fmla="*/ 317196 h 931558"/>
                  <a:gd name="connsiteX80" fmla="*/ 389880 w 1178073"/>
                  <a:gd name="connsiteY80" fmla="*/ 324339 h 931558"/>
                  <a:gd name="connsiteX81" fmla="*/ 380355 w 1178073"/>
                  <a:gd name="connsiteY81" fmla="*/ 333864 h 931558"/>
                  <a:gd name="connsiteX82" fmla="*/ 370830 w 1178073"/>
                  <a:gd name="connsiteY82" fmla="*/ 341008 h 931558"/>
                  <a:gd name="connsiteX83" fmla="*/ 349398 w 1178073"/>
                  <a:gd name="connsiteY83" fmla="*/ 355296 h 931558"/>
                  <a:gd name="connsiteX84" fmla="*/ 316061 w 1178073"/>
                  <a:gd name="connsiteY84" fmla="*/ 379108 h 931558"/>
                  <a:gd name="connsiteX85" fmla="*/ 297011 w 1178073"/>
                  <a:gd name="connsiteY85" fmla="*/ 393396 h 931558"/>
                  <a:gd name="connsiteX86" fmla="*/ 289867 w 1178073"/>
                  <a:gd name="connsiteY86" fmla="*/ 400539 h 931558"/>
                  <a:gd name="connsiteX87" fmla="*/ 275580 w 1178073"/>
                  <a:gd name="connsiteY87" fmla="*/ 410064 h 931558"/>
                  <a:gd name="connsiteX88" fmla="*/ 256530 w 1178073"/>
                  <a:gd name="connsiteY88" fmla="*/ 424352 h 931558"/>
                  <a:gd name="connsiteX89" fmla="*/ 251767 w 1178073"/>
                  <a:gd name="connsiteY89" fmla="*/ 431496 h 931558"/>
                  <a:gd name="connsiteX90" fmla="*/ 242242 w 1178073"/>
                  <a:gd name="connsiteY90" fmla="*/ 438639 h 931558"/>
                  <a:gd name="connsiteX91" fmla="*/ 225573 w 1178073"/>
                  <a:gd name="connsiteY91" fmla="*/ 450546 h 931558"/>
                  <a:gd name="connsiteX92" fmla="*/ 196998 w 1178073"/>
                  <a:gd name="connsiteY92" fmla="*/ 474358 h 931558"/>
                  <a:gd name="connsiteX93" fmla="*/ 189855 w 1178073"/>
                  <a:gd name="connsiteY93" fmla="*/ 481502 h 931558"/>
                  <a:gd name="connsiteX94" fmla="*/ 180330 w 1178073"/>
                  <a:gd name="connsiteY94" fmla="*/ 486264 h 931558"/>
                  <a:gd name="connsiteX95" fmla="*/ 175567 w 1178073"/>
                  <a:gd name="connsiteY95" fmla="*/ 495789 h 931558"/>
                  <a:gd name="connsiteX96" fmla="*/ 156517 w 1178073"/>
                  <a:gd name="connsiteY96" fmla="*/ 510077 h 931558"/>
                  <a:gd name="connsiteX97" fmla="*/ 142230 w 1178073"/>
                  <a:gd name="connsiteY97" fmla="*/ 529127 h 931558"/>
                  <a:gd name="connsiteX98" fmla="*/ 135086 w 1178073"/>
                  <a:gd name="connsiteY98" fmla="*/ 533889 h 931558"/>
                  <a:gd name="connsiteX99" fmla="*/ 130323 w 1178073"/>
                  <a:gd name="connsiteY99" fmla="*/ 545796 h 931558"/>
                  <a:gd name="connsiteX100" fmla="*/ 120798 w 1178073"/>
                  <a:gd name="connsiteY100" fmla="*/ 555321 h 931558"/>
                  <a:gd name="connsiteX101" fmla="*/ 101748 w 1178073"/>
                  <a:gd name="connsiteY101" fmla="*/ 581514 h 931558"/>
                  <a:gd name="connsiteX102" fmla="*/ 96986 w 1178073"/>
                  <a:gd name="connsiteY102" fmla="*/ 595802 h 931558"/>
                  <a:gd name="connsiteX103" fmla="*/ 89842 w 1178073"/>
                  <a:gd name="connsiteY103" fmla="*/ 602946 h 931558"/>
                  <a:gd name="connsiteX104" fmla="*/ 85080 w 1178073"/>
                  <a:gd name="connsiteY104" fmla="*/ 617233 h 931558"/>
                  <a:gd name="connsiteX105" fmla="*/ 73173 w 1178073"/>
                  <a:gd name="connsiteY105" fmla="*/ 629139 h 931558"/>
                  <a:gd name="connsiteX106" fmla="*/ 63648 w 1178073"/>
                  <a:gd name="connsiteY106" fmla="*/ 643427 h 931558"/>
                  <a:gd name="connsiteX107" fmla="*/ 51742 w 1178073"/>
                  <a:gd name="connsiteY107" fmla="*/ 664858 h 931558"/>
                  <a:gd name="connsiteX108" fmla="*/ 44598 w 1178073"/>
                  <a:gd name="connsiteY108" fmla="*/ 676764 h 931558"/>
                  <a:gd name="connsiteX109" fmla="*/ 39836 w 1178073"/>
                  <a:gd name="connsiteY109" fmla="*/ 691052 h 931558"/>
                  <a:gd name="connsiteX110" fmla="*/ 32692 w 1178073"/>
                  <a:gd name="connsiteY110" fmla="*/ 702958 h 931558"/>
                  <a:gd name="connsiteX111" fmla="*/ 25548 w 1178073"/>
                  <a:gd name="connsiteY111" fmla="*/ 717246 h 931558"/>
                  <a:gd name="connsiteX112" fmla="*/ 16023 w 1178073"/>
                  <a:gd name="connsiteY112" fmla="*/ 741058 h 931558"/>
                  <a:gd name="connsiteX113" fmla="*/ 11261 w 1178073"/>
                  <a:gd name="connsiteY113" fmla="*/ 764871 h 931558"/>
                  <a:gd name="connsiteX114" fmla="*/ 4117 w 1178073"/>
                  <a:gd name="connsiteY114" fmla="*/ 793446 h 931558"/>
                  <a:gd name="connsiteX115" fmla="*/ 6498 w 1178073"/>
                  <a:gd name="connsiteY115" fmla="*/ 886314 h 931558"/>
                  <a:gd name="connsiteX116" fmla="*/ 13642 w 1178073"/>
                  <a:gd name="connsiteY116" fmla="*/ 926796 h 931558"/>
                  <a:gd name="connsiteX117" fmla="*/ 27930 w 1178073"/>
                  <a:gd name="connsiteY117" fmla="*/ 931558 h 931558"/>
                  <a:gd name="connsiteX118" fmla="*/ 96986 w 1178073"/>
                  <a:gd name="connsiteY118" fmla="*/ 926796 h 931558"/>
                  <a:gd name="connsiteX119" fmla="*/ 139848 w 1178073"/>
                  <a:gd name="connsiteY119" fmla="*/ 914889 h 931558"/>
                  <a:gd name="connsiteX120" fmla="*/ 199380 w 1178073"/>
                  <a:gd name="connsiteY120" fmla="*/ 898221 h 931558"/>
                  <a:gd name="connsiteX121" fmla="*/ 220811 w 1178073"/>
                  <a:gd name="connsiteY121" fmla="*/ 895839 h 931558"/>
                  <a:gd name="connsiteX122" fmla="*/ 280342 w 1178073"/>
                  <a:gd name="connsiteY122" fmla="*/ 888696 h 931558"/>
                  <a:gd name="connsiteX123" fmla="*/ 308917 w 1178073"/>
                  <a:gd name="connsiteY123" fmla="*/ 879171 h 931558"/>
                  <a:gd name="connsiteX124" fmla="*/ 330348 w 1178073"/>
                  <a:gd name="connsiteY124" fmla="*/ 876789 h 931558"/>
                  <a:gd name="connsiteX125" fmla="*/ 351780 w 1178073"/>
                  <a:gd name="connsiteY125" fmla="*/ 872027 h 931558"/>
                  <a:gd name="connsiteX126" fmla="*/ 373211 w 1178073"/>
                  <a:gd name="connsiteY126" fmla="*/ 869646 h 931558"/>
                  <a:gd name="connsiteX127" fmla="*/ 523230 w 1178073"/>
                  <a:gd name="connsiteY127" fmla="*/ 867264 h 931558"/>
                  <a:gd name="connsiteX128" fmla="*/ 558948 w 1178073"/>
                  <a:gd name="connsiteY128" fmla="*/ 864883 h 931558"/>
                  <a:gd name="connsiteX129" fmla="*/ 573236 w 1178073"/>
                  <a:gd name="connsiteY129" fmla="*/ 860121 h 931558"/>
                  <a:gd name="connsiteX130" fmla="*/ 594667 w 1178073"/>
                  <a:gd name="connsiteY130" fmla="*/ 855358 h 931558"/>
                  <a:gd name="connsiteX131" fmla="*/ 608955 w 1178073"/>
                  <a:gd name="connsiteY131" fmla="*/ 850596 h 931558"/>
                  <a:gd name="connsiteX132" fmla="*/ 616098 w 1178073"/>
                  <a:gd name="connsiteY132" fmla="*/ 848214 h 931558"/>
                  <a:gd name="connsiteX133" fmla="*/ 642292 w 1178073"/>
                  <a:gd name="connsiteY133" fmla="*/ 833927 h 931558"/>
                  <a:gd name="connsiteX134" fmla="*/ 647055 w 1178073"/>
                  <a:gd name="connsiteY134" fmla="*/ 826783 h 931558"/>
                  <a:gd name="connsiteX135" fmla="*/ 656580 w 1178073"/>
                  <a:gd name="connsiteY135" fmla="*/ 824402 h 931558"/>
                  <a:gd name="connsiteX136" fmla="*/ 670867 w 1178073"/>
                  <a:gd name="connsiteY136" fmla="*/ 817258 h 931558"/>
                  <a:gd name="connsiteX137" fmla="*/ 678011 w 1178073"/>
                  <a:gd name="connsiteY137" fmla="*/ 810114 h 931558"/>
                  <a:gd name="connsiteX138" fmla="*/ 692298 w 1178073"/>
                  <a:gd name="connsiteY138" fmla="*/ 800589 h 931558"/>
                  <a:gd name="connsiteX139" fmla="*/ 699442 w 1178073"/>
                  <a:gd name="connsiteY139" fmla="*/ 793446 h 931558"/>
                  <a:gd name="connsiteX140" fmla="*/ 708967 w 1178073"/>
                  <a:gd name="connsiteY140" fmla="*/ 786302 h 931558"/>
                  <a:gd name="connsiteX141" fmla="*/ 720873 w 1178073"/>
                  <a:gd name="connsiteY141" fmla="*/ 774396 h 931558"/>
                  <a:gd name="connsiteX142" fmla="*/ 728017 w 1178073"/>
                  <a:gd name="connsiteY142" fmla="*/ 762489 h 931558"/>
                  <a:gd name="connsiteX143" fmla="*/ 735161 w 1178073"/>
                  <a:gd name="connsiteY143" fmla="*/ 757727 h 931558"/>
                  <a:gd name="connsiteX144" fmla="*/ 744686 w 1178073"/>
                  <a:gd name="connsiteY144" fmla="*/ 750583 h 931558"/>
                  <a:gd name="connsiteX145" fmla="*/ 756592 w 1178073"/>
                  <a:gd name="connsiteY145" fmla="*/ 738677 h 931558"/>
                  <a:gd name="connsiteX146" fmla="*/ 763736 w 1178073"/>
                  <a:gd name="connsiteY146" fmla="*/ 729152 h 931558"/>
                  <a:gd name="connsiteX147" fmla="*/ 770880 w 1178073"/>
                  <a:gd name="connsiteY147" fmla="*/ 722008 h 931558"/>
                  <a:gd name="connsiteX148" fmla="*/ 778023 w 1178073"/>
                  <a:gd name="connsiteY148" fmla="*/ 712483 h 931558"/>
                  <a:gd name="connsiteX149" fmla="*/ 797073 w 1178073"/>
                  <a:gd name="connsiteY149" fmla="*/ 698196 h 931558"/>
                  <a:gd name="connsiteX150" fmla="*/ 811361 w 1178073"/>
                  <a:gd name="connsiteY150" fmla="*/ 686289 h 931558"/>
                  <a:gd name="connsiteX151" fmla="*/ 823267 w 1178073"/>
                  <a:gd name="connsiteY151" fmla="*/ 676764 h 931558"/>
                  <a:gd name="connsiteX152" fmla="*/ 832792 w 1178073"/>
                  <a:gd name="connsiteY152" fmla="*/ 674383 h 931558"/>
                  <a:gd name="connsiteX153" fmla="*/ 844698 w 1178073"/>
                  <a:gd name="connsiteY153" fmla="*/ 669621 h 931558"/>
                  <a:gd name="connsiteX154" fmla="*/ 858986 w 1178073"/>
                  <a:gd name="connsiteY154" fmla="*/ 664858 h 931558"/>
                  <a:gd name="connsiteX155" fmla="*/ 866130 w 1178073"/>
                  <a:gd name="connsiteY155" fmla="*/ 662477 h 931558"/>
                  <a:gd name="connsiteX156" fmla="*/ 873273 w 1178073"/>
                  <a:gd name="connsiteY156" fmla="*/ 660096 h 931558"/>
                  <a:gd name="connsiteX157" fmla="*/ 892323 w 1178073"/>
                  <a:gd name="connsiteY157" fmla="*/ 655333 h 931558"/>
                  <a:gd name="connsiteX158" fmla="*/ 899467 w 1178073"/>
                  <a:gd name="connsiteY158" fmla="*/ 652952 h 931558"/>
                  <a:gd name="connsiteX159" fmla="*/ 920898 w 1178073"/>
                  <a:gd name="connsiteY159" fmla="*/ 641046 h 931558"/>
                  <a:gd name="connsiteX160" fmla="*/ 930423 w 1178073"/>
                  <a:gd name="connsiteY160" fmla="*/ 638664 h 931558"/>
                  <a:gd name="connsiteX161" fmla="*/ 937567 w 1178073"/>
                  <a:gd name="connsiteY161" fmla="*/ 631521 h 931558"/>
                  <a:gd name="connsiteX162" fmla="*/ 951855 w 1178073"/>
                  <a:gd name="connsiteY162" fmla="*/ 624377 h 931558"/>
                  <a:gd name="connsiteX163" fmla="*/ 958998 w 1178073"/>
                  <a:gd name="connsiteY163" fmla="*/ 617233 h 931558"/>
                  <a:gd name="connsiteX164" fmla="*/ 980430 w 1178073"/>
                  <a:gd name="connsiteY164" fmla="*/ 598183 h 931558"/>
                  <a:gd name="connsiteX165" fmla="*/ 994717 w 1178073"/>
                  <a:gd name="connsiteY165" fmla="*/ 581514 h 931558"/>
                  <a:gd name="connsiteX166" fmla="*/ 1006623 w 1178073"/>
                  <a:gd name="connsiteY166" fmla="*/ 548177 h 931558"/>
                  <a:gd name="connsiteX167" fmla="*/ 1016148 w 1178073"/>
                  <a:gd name="connsiteY167" fmla="*/ 533889 h 931558"/>
                  <a:gd name="connsiteX168" fmla="*/ 1025673 w 1178073"/>
                  <a:gd name="connsiteY168" fmla="*/ 514839 h 931558"/>
                  <a:gd name="connsiteX169" fmla="*/ 1042342 w 1178073"/>
                  <a:gd name="connsiteY169" fmla="*/ 493408 h 931558"/>
                  <a:gd name="connsiteX170" fmla="*/ 1049486 w 1178073"/>
                  <a:gd name="connsiteY170" fmla="*/ 483883 h 931558"/>
                  <a:gd name="connsiteX171" fmla="*/ 1061392 w 1178073"/>
                  <a:gd name="connsiteY171" fmla="*/ 469596 h 931558"/>
                  <a:gd name="connsiteX172" fmla="*/ 1066155 w 1178073"/>
                  <a:gd name="connsiteY172" fmla="*/ 460071 h 931558"/>
                  <a:gd name="connsiteX173" fmla="*/ 1078061 w 1178073"/>
                  <a:gd name="connsiteY173" fmla="*/ 443402 h 931558"/>
                  <a:gd name="connsiteX174" fmla="*/ 1092348 w 1178073"/>
                  <a:gd name="connsiteY174" fmla="*/ 431496 h 931558"/>
                  <a:gd name="connsiteX175" fmla="*/ 1101873 w 1178073"/>
                  <a:gd name="connsiteY175" fmla="*/ 421971 h 931558"/>
                  <a:gd name="connsiteX176" fmla="*/ 1111398 w 1178073"/>
                  <a:gd name="connsiteY176" fmla="*/ 410064 h 931558"/>
                  <a:gd name="connsiteX177" fmla="*/ 1116161 w 1178073"/>
                  <a:gd name="connsiteY177" fmla="*/ 402921 h 931558"/>
                  <a:gd name="connsiteX178" fmla="*/ 1130448 w 1178073"/>
                  <a:gd name="connsiteY178" fmla="*/ 391014 h 931558"/>
                  <a:gd name="connsiteX179" fmla="*/ 1144736 w 1178073"/>
                  <a:gd name="connsiteY179" fmla="*/ 367202 h 931558"/>
                  <a:gd name="connsiteX180" fmla="*/ 1147117 w 1178073"/>
                  <a:gd name="connsiteY180" fmla="*/ 360058 h 931558"/>
                  <a:gd name="connsiteX181" fmla="*/ 1139973 w 1178073"/>
                  <a:gd name="connsiteY181" fmla="*/ 338627 h 9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178073" h="931558">
                    <a:moveTo>
                      <a:pt x="1139973" y="338627"/>
                    </a:moveTo>
                    <a:cubicBezTo>
                      <a:pt x="1141957" y="334261"/>
                      <a:pt x="1156792" y="335776"/>
                      <a:pt x="1159023" y="333864"/>
                    </a:cubicBezTo>
                    <a:cubicBezTo>
                      <a:pt x="1162882" y="330556"/>
                      <a:pt x="1165559" y="326068"/>
                      <a:pt x="1168548" y="321958"/>
                    </a:cubicBezTo>
                    <a:cubicBezTo>
                      <a:pt x="1171915" y="317329"/>
                      <a:pt x="1178073" y="307671"/>
                      <a:pt x="1178073" y="307671"/>
                    </a:cubicBezTo>
                    <a:cubicBezTo>
                      <a:pt x="1177279" y="299733"/>
                      <a:pt x="1176905" y="291743"/>
                      <a:pt x="1175692" y="283858"/>
                    </a:cubicBezTo>
                    <a:cubicBezTo>
                      <a:pt x="1175310" y="281377"/>
                      <a:pt x="1174879" y="278674"/>
                      <a:pt x="1173311" y="276714"/>
                    </a:cubicBezTo>
                    <a:cubicBezTo>
                      <a:pt x="1171523" y="274479"/>
                      <a:pt x="1169009" y="272293"/>
                      <a:pt x="1166167" y="271952"/>
                    </a:cubicBezTo>
                    <a:cubicBezTo>
                      <a:pt x="1148811" y="269870"/>
                      <a:pt x="1131242" y="270365"/>
                      <a:pt x="1113780" y="269571"/>
                    </a:cubicBezTo>
                    <a:cubicBezTo>
                      <a:pt x="1097290" y="267509"/>
                      <a:pt x="1096846" y="267924"/>
                      <a:pt x="1082823" y="264808"/>
                    </a:cubicBezTo>
                    <a:cubicBezTo>
                      <a:pt x="1079628" y="264098"/>
                      <a:pt x="1076433" y="263367"/>
                      <a:pt x="1073298" y="262427"/>
                    </a:cubicBezTo>
                    <a:cubicBezTo>
                      <a:pt x="1068490" y="260984"/>
                      <a:pt x="1063934" y="258648"/>
                      <a:pt x="1059011" y="257664"/>
                    </a:cubicBezTo>
                    <a:cubicBezTo>
                      <a:pt x="1034805" y="252823"/>
                      <a:pt x="1057046" y="257783"/>
                      <a:pt x="1039961" y="252902"/>
                    </a:cubicBezTo>
                    <a:cubicBezTo>
                      <a:pt x="1029808" y="250001"/>
                      <a:pt x="1029566" y="250592"/>
                      <a:pt x="1018530" y="248139"/>
                    </a:cubicBezTo>
                    <a:cubicBezTo>
                      <a:pt x="1015335" y="247429"/>
                      <a:pt x="1012200" y="246468"/>
                      <a:pt x="1009005" y="245758"/>
                    </a:cubicBezTo>
                    <a:cubicBezTo>
                      <a:pt x="991764" y="241927"/>
                      <a:pt x="1002719" y="245251"/>
                      <a:pt x="989955" y="240996"/>
                    </a:cubicBezTo>
                    <a:cubicBezTo>
                      <a:pt x="975999" y="227040"/>
                      <a:pt x="990747" y="239912"/>
                      <a:pt x="970905" y="229089"/>
                    </a:cubicBezTo>
                    <a:cubicBezTo>
                      <a:pt x="965880" y="226348"/>
                      <a:pt x="961380" y="222739"/>
                      <a:pt x="956617" y="219564"/>
                    </a:cubicBezTo>
                    <a:lnTo>
                      <a:pt x="949473" y="214802"/>
                    </a:lnTo>
                    <a:cubicBezTo>
                      <a:pt x="947886" y="212421"/>
                      <a:pt x="945991" y="210218"/>
                      <a:pt x="944711" y="207658"/>
                    </a:cubicBezTo>
                    <a:cubicBezTo>
                      <a:pt x="940434" y="199102"/>
                      <a:pt x="940591" y="183448"/>
                      <a:pt x="939948" y="176702"/>
                    </a:cubicBezTo>
                    <a:cubicBezTo>
                      <a:pt x="939117" y="167974"/>
                      <a:pt x="939404" y="159081"/>
                      <a:pt x="937567" y="150508"/>
                    </a:cubicBezTo>
                    <a:cubicBezTo>
                      <a:pt x="935727" y="141920"/>
                      <a:pt x="922993" y="138314"/>
                      <a:pt x="918517" y="133839"/>
                    </a:cubicBezTo>
                    <a:lnTo>
                      <a:pt x="911373" y="126696"/>
                    </a:lnTo>
                    <a:cubicBezTo>
                      <a:pt x="910579" y="124315"/>
                      <a:pt x="909652" y="121974"/>
                      <a:pt x="908992" y="119552"/>
                    </a:cubicBezTo>
                    <a:cubicBezTo>
                      <a:pt x="907270" y="113237"/>
                      <a:pt x="906300" y="106711"/>
                      <a:pt x="904230" y="100502"/>
                    </a:cubicBezTo>
                    <a:cubicBezTo>
                      <a:pt x="901210" y="91444"/>
                      <a:pt x="900742" y="85863"/>
                      <a:pt x="894705" y="79071"/>
                    </a:cubicBezTo>
                    <a:cubicBezTo>
                      <a:pt x="890230" y="74037"/>
                      <a:pt x="884153" y="70387"/>
                      <a:pt x="880417" y="64783"/>
                    </a:cubicBezTo>
                    <a:lnTo>
                      <a:pt x="870892" y="50496"/>
                    </a:lnTo>
                    <a:cubicBezTo>
                      <a:pt x="866526" y="37397"/>
                      <a:pt x="871135" y="49135"/>
                      <a:pt x="863748" y="36208"/>
                    </a:cubicBezTo>
                    <a:cubicBezTo>
                      <a:pt x="861987" y="33126"/>
                      <a:pt x="861049" y="29572"/>
                      <a:pt x="858986" y="26683"/>
                    </a:cubicBezTo>
                    <a:cubicBezTo>
                      <a:pt x="857029" y="23943"/>
                      <a:pt x="854223" y="21920"/>
                      <a:pt x="851842" y="19539"/>
                    </a:cubicBezTo>
                    <a:cubicBezTo>
                      <a:pt x="847589" y="11031"/>
                      <a:pt x="848592" y="9099"/>
                      <a:pt x="839936" y="5252"/>
                    </a:cubicBezTo>
                    <a:cubicBezTo>
                      <a:pt x="835348" y="3213"/>
                      <a:pt x="825648" y="489"/>
                      <a:pt x="825648" y="489"/>
                    </a:cubicBezTo>
                    <a:cubicBezTo>
                      <a:pt x="814536" y="1283"/>
                      <a:pt x="803075" y="0"/>
                      <a:pt x="792311" y="2871"/>
                    </a:cubicBezTo>
                    <a:cubicBezTo>
                      <a:pt x="789886" y="3518"/>
                      <a:pt x="789930" y="7504"/>
                      <a:pt x="789930" y="10014"/>
                    </a:cubicBezTo>
                    <a:cubicBezTo>
                      <a:pt x="789930" y="30177"/>
                      <a:pt x="791601" y="31699"/>
                      <a:pt x="797073" y="48114"/>
                    </a:cubicBezTo>
                    <a:cubicBezTo>
                      <a:pt x="797867" y="50495"/>
                      <a:pt x="798063" y="53169"/>
                      <a:pt x="799455" y="55258"/>
                    </a:cubicBezTo>
                    <a:lnTo>
                      <a:pt x="804217" y="62402"/>
                    </a:lnTo>
                    <a:cubicBezTo>
                      <a:pt x="810271" y="104782"/>
                      <a:pt x="803365" y="60523"/>
                      <a:pt x="808980" y="88596"/>
                    </a:cubicBezTo>
                    <a:cubicBezTo>
                      <a:pt x="811555" y="101468"/>
                      <a:pt x="810424" y="101347"/>
                      <a:pt x="813742" y="112408"/>
                    </a:cubicBezTo>
                    <a:cubicBezTo>
                      <a:pt x="815185" y="117217"/>
                      <a:pt x="816917" y="121933"/>
                      <a:pt x="818505" y="126696"/>
                    </a:cubicBezTo>
                    <a:lnTo>
                      <a:pt x="820886" y="133839"/>
                    </a:lnTo>
                    <a:cubicBezTo>
                      <a:pt x="820092" y="140983"/>
                      <a:pt x="820961" y="148516"/>
                      <a:pt x="818505" y="155271"/>
                    </a:cubicBezTo>
                    <a:cubicBezTo>
                      <a:pt x="817527" y="157961"/>
                      <a:pt x="813921" y="158753"/>
                      <a:pt x="811361" y="160033"/>
                    </a:cubicBezTo>
                    <a:cubicBezTo>
                      <a:pt x="807559" y="161934"/>
                      <a:pt x="798247" y="163780"/>
                      <a:pt x="794692" y="164796"/>
                    </a:cubicBezTo>
                    <a:cubicBezTo>
                      <a:pt x="792278" y="165486"/>
                      <a:pt x="789929" y="166383"/>
                      <a:pt x="787548" y="167177"/>
                    </a:cubicBezTo>
                    <a:cubicBezTo>
                      <a:pt x="779611" y="166383"/>
                      <a:pt x="771509" y="166590"/>
                      <a:pt x="763736" y="164796"/>
                    </a:cubicBezTo>
                    <a:cubicBezTo>
                      <a:pt x="760947" y="164152"/>
                      <a:pt x="759152" y="161313"/>
                      <a:pt x="756592" y="160033"/>
                    </a:cubicBezTo>
                    <a:cubicBezTo>
                      <a:pt x="754347" y="158910"/>
                      <a:pt x="751829" y="158446"/>
                      <a:pt x="749448" y="157652"/>
                    </a:cubicBezTo>
                    <a:cubicBezTo>
                      <a:pt x="747067" y="156064"/>
                      <a:pt x="744865" y="154169"/>
                      <a:pt x="742305" y="152889"/>
                    </a:cubicBezTo>
                    <a:cubicBezTo>
                      <a:pt x="722584" y="143028"/>
                      <a:pt x="750430" y="160621"/>
                      <a:pt x="725636" y="145746"/>
                    </a:cubicBezTo>
                    <a:cubicBezTo>
                      <a:pt x="720728" y="142801"/>
                      <a:pt x="717044" y="136791"/>
                      <a:pt x="711348" y="136221"/>
                    </a:cubicBezTo>
                    <a:lnTo>
                      <a:pt x="687536" y="133839"/>
                    </a:lnTo>
                    <a:cubicBezTo>
                      <a:pt x="679598" y="134633"/>
                      <a:pt x="671031" y="133024"/>
                      <a:pt x="663723" y="136221"/>
                    </a:cubicBezTo>
                    <a:cubicBezTo>
                      <a:pt x="657553" y="138921"/>
                      <a:pt x="654198" y="145746"/>
                      <a:pt x="649436" y="150508"/>
                    </a:cubicBezTo>
                    <a:cubicBezTo>
                      <a:pt x="647055" y="152889"/>
                      <a:pt x="644160" y="154850"/>
                      <a:pt x="642292" y="157652"/>
                    </a:cubicBezTo>
                    <a:cubicBezTo>
                      <a:pt x="640705" y="160033"/>
                      <a:pt x="639765" y="163008"/>
                      <a:pt x="637530" y="164796"/>
                    </a:cubicBezTo>
                    <a:cubicBezTo>
                      <a:pt x="635570" y="166364"/>
                      <a:pt x="632631" y="166055"/>
                      <a:pt x="630386" y="167177"/>
                    </a:cubicBezTo>
                    <a:cubicBezTo>
                      <a:pt x="627826" y="168457"/>
                      <a:pt x="625857" y="170777"/>
                      <a:pt x="623242" y="171939"/>
                    </a:cubicBezTo>
                    <a:cubicBezTo>
                      <a:pt x="618655" y="173978"/>
                      <a:pt x="608955" y="176702"/>
                      <a:pt x="608955" y="176702"/>
                    </a:cubicBezTo>
                    <a:cubicBezTo>
                      <a:pt x="597842" y="175908"/>
                      <a:pt x="586588" y="176257"/>
                      <a:pt x="575617" y="174321"/>
                    </a:cubicBezTo>
                    <a:cubicBezTo>
                      <a:pt x="572798" y="173824"/>
                      <a:pt x="570612" y="171459"/>
                      <a:pt x="568473" y="169558"/>
                    </a:cubicBezTo>
                    <a:cubicBezTo>
                      <a:pt x="563439" y="165084"/>
                      <a:pt x="557922" y="160875"/>
                      <a:pt x="554186" y="155271"/>
                    </a:cubicBezTo>
                    <a:cubicBezTo>
                      <a:pt x="552598" y="152890"/>
                      <a:pt x="551658" y="149915"/>
                      <a:pt x="549423" y="148127"/>
                    </a:cubicBezTo>
                    <a:cubicBezTo>
                      <a:pt x="547463" y="146559"/>
                      <a:pt x="544661" y="146540"/>
                      <a:pt x="542280" y="145746"/>
                    </a:cubicBezTo>
                    <a:cubicBezTo>
                      <a:pt x="534342" y="146540"/>
                      <a:pt x="526035" y="145604"/>
                      <a:pt x="518467" y="148127"/>
                    </a:cubicBezTo>
                    <a:cubicBezTo>
                      <a:pt x="515752" y="149032"/>
                      <a:pt x="514867" y="152656"/>
                      <a:pt x="513705" y="155271"/>
                    </a:cubicBezTo>
                    <a:cubicBezTo>
                      <a:pt x="511666" y="159858"/>
                      <a:pt x="510159" y="164688"/>
                      <a:pt x="508942" y="169558"/>
                    </a:cubicBezTo>
                    <a:cubicBezTo>
                      <a:pt x="508148" y="172733"/>
                      <a:pt x="507850" y="176075"/>
                      <a:pt x="506561" y="179083"/>
                    </a:cubicBezTo>
                    <a:cubicBezTo>
                      <a:pt x="505434" y="181714"/>
                      <a:pt x="503386" y="183846"/>
                      <a:pt x="501798" y="186227"/>
                    </a:cubicBezTo>
                    <a:cubicBezTo>
                      <a:pt x="501004" y="188608"/>
                      <a:pt x="501192" y="191596"/>
                      <a:pt x="499417" y="193371"/>
                    </a:cubicBezTo>
                    <a:cubicBezTo>
                      <a:pt x="495370" y="197418"/>
                      <a:pt x="489178" y="198849"/>
                      <a:pt x="485130" y="202896"/>
                    </a:cubicBezTo>
                    <a:cubicBezTo>
                      <a:pt x="464250" y="223773"/>
                      <a:pt x="490742" y="198218"/>
                      <a:pt x="470842" y="214802"/>
                    </a:cubicBezTo>
                    <a:cubicBezTo>
                      <a:pt x="462449" y="221796"/>
                      <a:pt x="460810" y="226277"/>
                      <a:pt x="454173" y="236233"/>
                    </a:cubicBezTo>
                    <a:cubicBezTo>
                      <a:pt x="454162" y="236250"/>
                      <a:pt x="444660" y="250505"/>
                      <a:pt x="444648" y="250521"/>
                    </a:cubicBezTo>
                    <a:lnTo>
                      <a:pt x="437505" y="260046"/>
                    </a:lnTo>
                    <a:cubicBezTo>
                      <a:pt x="436576" y="262833"/>
                      <a:pt x="431482" y="280356"/>
                      <a:pt x="427980" y="283858"/>
                    </a:cubicBezTo>
                    <a:cubicBezTo>
                      <a:pt x="426205" y="285633"/>
                      <a:pt x="423217" y="285445"/>
                      <a:pt x="420836" y="286239"/>
                    </a:cubicBezTo>
                    <a:cubicBezTo>
                      <a:pt x="420042" y="288620"/>
                      <a:pt x="419700" y="291204"/>
                      <a:pt x="418455" y="293383"/>
                    </a:cubicBezTo>
                    <a:cubicBezTo>
                      <a:pt x="413485" y="302081"/>
                      <a:pt x="403570" y="310649"/>
                      <a:pt x="397023" y="317196"/>
                    </a:cubicBezTo>
                    <a:lnTo>
                      <a:pt x="389880" y="324339"/>
                    </a:lnTo>
                    <a:cubicBezTo>
                      <a:pt x="386705" y="327514"/>
                      <a:pt x="383947" y="331170"/>
                      <a:pt x="380355" y="333864"/>
                    </a:cubicBezTo>
                    <a:cubicBezTo>
                      <a:pt x="377180" y="336245"/>
                      <a:pt x="374093" y="338749"/>
                      <a:pt x="370830" y="341008"/>
                    </a:cubicBezTo>
                    <a:cubicBezTo>
                      <a:pt x="363771" y="345895"/>
                      <a:pt x="356267" y="350145"/>
                      <a:pt x="349398" y="355296"/>
                    </a:cubicBezTo>
                    <a:cubicBezTo>
                      <a:pt x="325769" y="373017"/>
                      <a:pt x="336952" y="365180"/>
                      <a:pt x="316061" y="379108"/>
                    </a:cubicBezTo>
                    <a:cubicBezTo>
                      <a:pt x="306534" y="393398"/>
                      <a:pt x="317227" y="379919"/>
                      <a:pt x="297011" y="393396"/>
                    </a:cubicBezTo>
                    <a:cubicBezTo>
                      <a:pt x="294209" y="395264"/>
                      <a:pt x="292525" y="398472"/>
                      <a:pt x="289867" y="400539"/>
                    </a:cubicBezTo>
                    <a:cubicBezTo>
                      <a:pt x="285349" y="404053"/>
                      <a:pt x="275580" y="410064"/>
                      <a:pt x="275580" y="410064"/>
                    </a:cubicBezTo>
                    <a:cubicBezTo>
                      <a:pt x="264844" y="426166"/>
                      <a:pt x="278993" y="407504"/>
                      <a:pt x="256530" y="424352"/>
                    </a:cubicBezTo>
                    <a:cubicBezTo>
                      <a:pt x="254240" y="426069"/>
                      <a:pt x="253791" y="429472"/>
                      <a:pt x="251767" y="431496"/>
                    </a:cubicBezTo>
                    <a:cubicBezTo>
                      <a:pt x="248961" y="434302"/>
                      <a:pt x="245417" y="436258"/>
                      <a:pt x="242242" y="438639"/>
                    </a:cubicBezTo>
                    <a:cubicBezTo>
                      <a:pt x="230184" y="456728"/>
                      <a:pt x="247493" y="433684"/>
                      <a:pt x="225573" y="450546"/>
                    </a:cubicBezTo>
                    <a:cubicBezTo>
                      <a:pt x="185536" y="481343"/>
                      <a:pt x="221859" y="461929"/>
                      <a:pt x="196998" y="474358"/>
                    </a:cubicBezTo>
                    <a:cubicBezTo>
                      <a:pt x="194617" y="476739"/>
                      <a:pt x="192595" y="479545"/>
                      <a:pt x="189855" y="481502"/>
                    </a:cubicBezTo>
                    <a:cubicBezTo>
                      <a:pt x="186967" y="483565"/>
                      <a:pt x="182840" y="483754"/>
                      <a:pt x="180330" y="486264"/>
                    </a:cubicBezTo>
                    <a:cubicBezTo>
                      <a:pt x="177820" y="488774"/>
                      <a:pt x="177697" y="492949"/>
                      <a:pt x="175567" y="495789"/>
                    </a:cubicBezTo>
                    <a:cubicBezTo>
                      <a:pt x="168346" y="505417"/>
                      <a:pt x="166252" y="505209"/>
                      <a:pt x="156517" y="510077"/>
                    </a:cubicBezTo>
                    <a:cubicBezTo>
                      <a:pt x="151755" y="516427"/>
                      <a:pt x="147540" y="523227"/>
                      <a:pt x="142230" y="529127"/>
                    </a:cubicBezTo>
                    <a:cubicBezTo>
                      <a:pt x="140315" y="531254"/>
                      <a:pt x="136749" y="531560"/>
                      <a:pt x="135086" y="533889"/>
                    </a:cubicBezTo>
                    <a:cubicBezTo>
                      <a:pt x="132601" y="537367"/>
                      <a:pt x="132694" y="542239"/>
                      <a:pt x="130323" y="545796"/>
                    </a:cubicBezTo>
                    <a:cubicBezTo>
                      <a:pt x="127832" y="549532"/>
                      <a:pt x="123492" y="551729"/>
                      <a:pt x="120798" y="555321"/>
                    </a:cubicBezTo>
                    <a:cubicBezTo>
                      <a:pt x="96159" y="588173"/>
                      <a:pt x="119111" y="564154"/>
                      <a:pt x="101748" y="581514"/>
                    </a:cubicBezTo>
                    <a:cubicBezTo>
                      <a:pt x="100161" y="586277"/>
                      <a:pt x="99424" y="591413"/>
                      <a:pt x="96986" y="595802"/>
                    </a:cubicBezTo>
                    <a:cubicBezTo>
                      <a:pt x="95351" y="598746"/>
                      <a:pt x="91477" y="600002"/>
                      <a:pt x="89842" y="602946"/>
                    </a:cubicBezTo>
                    <a:cubicBezTo>
                      <a:pt x="87404" y="607334"/>
                      <a:pt x="87775" y="612998"/>
                      <a:pt x="85080" y="617233"/>
                    </a:cubicBezTo>
                    <a:cubicBezTo>
                      <a:pt x="82067" y="621968"/>
                      <a:pt x="76727" y="624795"/>
                      <a:pt x="73173" y="629139"/>
                    </a:cubicBezTo>
                    <a:cubicBezTo>
                      <a:pt x="69548" y="633569"/>
                      <a:pt x="66721" y="638598"/>
                      <a:pt x="63648" y="643427"/>
                    </a:cubicBezTo>
                    <a:cubicBezTo>
                      <a:pt x="50622" y="663897"/>
                      <a:pt x="61686" y="646959"/>
                      <a:pt x="51742" y="664858"/>
                    </a:cubicBezTo>
                    <a:cubicBezTo>
                      <a:pt x="49494" y="668904"/>
                      <a:pt x="46513" y="672551"/>
                      <a:pt x="44598" y="676764"/>
                    </a:cubicBezTo>
                    <a:cubicBezTo>
                      <a:pt x="42521" y="681334"/>
                      <a:pt x="41913" y="686482"/>
                      <a:pt x="39836" y="691052"/>
                    </a:cubicBezTo>
                    <a:cubicBezTo>
                      <a:pt x="37921" y="695265"/>
                      <a:pt x="34908" y="698895"/>
                      <a:pt x="32692" y="702958"/>
                    </a:cubicBezTo>
                    <a:cubicBezTo>
                      <a:pt x="30142" y="707633"/>
                      <a:pt x="27929" y="712483"/>
                      <a:pt x="25548" y="717246"/>
                    </a:cubicBezTo>
                    <a:cubicBezTo>
                      <a:pt x="16881" y="760585"/>
                      <a:pt x="31400" y="694925"/>
                      <a:pt x="16023" y="741058"/>
                    </a:cubicBezTo>
                    <a:cubicBezTo>
                      <a:pt x="13463" y="748737"/>
                      <a:pt x="13224" y="757018"/>
                      <a:pt x="11261" y="764871"/>
                    </a:cubicBezTo>
                    <a:lnTo>
                      <a:pt x="4117" y="793446"/>
                    </a:lnTo>
                    <a:cubicBezTo>
                      <a:pt x="0" y="842851"/>
                      <a:pt x="920" y="813806"/>
                      <a:pt x="6498" y="886314"/>
                    </a:cubicBezTo>
                    <a:cubicBezTo>
                      <a:pt x="6517" y="886564"/>
                      <a:pt x="6546" y="920587"/>
                      <a:pt x="13642" y="926796"/>
                    </a:cubicBezTo>
                    <a:cubicBezTo>
                      <a:pt x="17420" y="930102"/>
                      <a:pt x="23167" y="929971"/>
                      <a:pt x="27930" y="931558"/>
                    </a:cubicBezTo>
                    <a:cubicBezTo>
                      <a:pt x="50949" y="929971"/>
                      <a:pt x="74164" y="930195"/>
                      <a:pt x="96986" y="926796"/>
                    </a:cubicBezTo>
                    <a:cubicBezTo>
                      <a:pt x="111653" y="924612"/>
                      <a:pt x="125608" y="919023"/>
                      <a:pt x="139848" y="914889"/>
                    </a:cubicBezTo>
                    <a:cubicBezTo>
                      <a:pt x="161614" y="908570"/>
                      <a:pt x="177222" y="902442"/>
                      <a:pt x="199380" y="898221"/>
                    </a:cubicBezTo>
                    <a:cubicBezTo>
                      <a:pt x="206441" y="896876"/>
                      <a:pt x="213675" y="896695"/>
                      <a:pt x="220811" y="895839"/>
                    </a:cubicBezTo>
                    <a:cubicBezTo>
                      <a:pt x="291353" y="887374"/>
                      <a:pt x="231977" y="894069"/>
                      <a:pt x="280342" y="888696"/>
                    </a:cubicBezTo>
                    <a:cubicBezTo>
                      <a:pt x="289867" y="885521"/>
                      <a:pt x="299150" y="881497"/>
                      <a:pt x="308917" y="879171"/>
                    </a:cubicBezTo>
                    <a:cubicBezTo>
                      <a:pt x="315909" y="877506"/>
                      <a:pt x="323258" y="877971"/>
                      <a:pt x="330348" y="876789"/>
                    </a:cubicBezTo>
                    <a:cubicBezTo>
                      <a:pt x="337567" y="875586"/>
                      <a:pt x="344561" y="873230"/>
                      <a:pt x="351780" y="872027"/>
                    </a:cubicBezTo>
                    <a:cubicBezTo>
                      <a:pt x="358870" y="870845"/>
                      <a:pt x="366026" y="869846"/>
                      <a:pt x="373211" y="869646"/>
                    </a:cubicBezTo>
                    <a:cubicBezTo>
                      <a:pt x="423204" y="868257"/>
                      <a:pt x="473224" y="868058"/>
                      <a:pt x="523230" y="867264"/>
                    </a:cubicBezTo>
                    <a:cubicBezTo>
                      <a:pt x="535136" y="866470"/>
                      <a:pt x="547135" y="866570"/>
                      <a:pt x="558948" y="864883"/>
                    </a:cubicBezTo>
                    <a:cubicBezTo>
                      <a:pt x="563918" y="864173"/>
                      <a:pt x="568393" y="861442"/>
                      <a:pt x="573236" y="860121"/>
                    </a:cubicBezTo>
                    <a:cubicBezTo>
                      <a:pt x="598150" y="853326"/>
                      <a:pt x="573292" y="861770"/>
                      <a:pt x="594667" y="855358"/>
                    </a:cubicBezTo>
                    <a:cubicBezTo>
                      <a:pt x="599476" y="853916"/>
                      <a:pt x="604192" y="852184"/>
                      <a:pt x="608955" y="850596"/>
                    </a:cubicBezTo>
                    <a:cubicBezTo>
                      <a:pt x="611336" y="849802"/>
                      <a:pt x="613853" y="849336"/>
                      <a:pt x="616098" y="848214"/>
                    </a:cubicBezTo>
                    <a:cubicBezTo>
                      <a:pt x="637708" y="837409"/>
                      <a:pt x="629241" y="842627"/>
                      <a:pt x="642292" y="833927"/>
                    </a:cubicBezTo>
                    <a:cubicBezTo>
                      <a:pt x="643880" y="831546"/>
                      <a:pt x="644674" y="828371"/>
                      <a:pt x="647055" y="826783"/>
                    </a:cubicBezTo>
                    <a:cubicBezTo>
                      <a:pt x="649778" y="824968"/>
                      <a:pt x="653541" y="825617"/>
                      <a:pt x="656580" y="824402"/>
                    </a:cubicBezTo>
                    <a:cubicBezTo>
                      <a:pt x="661524" y="822424"/>
                      <a:pt x="666437" y="820212"/>
                      <a:pt x="670867" y="817258"/>
                    </a:cubicBezTo>
                    <a:cubicBezTo>
                      <a:pt x="673669" y="815390"/>
                      <a:pt x="675353" y="812182"/>
                      <a:pt x="678011" y="810114"/>
                    </a:cubicBezTo>
                    <a:cubicBezTo>
                      <a:pt x="682529" y="806600"/>
                      <a:pt x="688250" y="804636"/>
                      <a:pt x="692298" y="800589"/>
                    </a:cubicBezTo>
                    <a:cubicBezTo>
                      <a:pt x="694679" y="798208"/>
                      <a:pt x="696885" y="795637"/>
                      <a:pt x="699442" y="793446"/>
                    </a:cubicBezTo>
                    <a:cubicBezTo>
                      <a:pt x="702455" y="790863"/>
                      <a:pt x="706161" y="789108"/>
                      <a:pt x="708967" y="786302"/>
                    </a:cubicBezTo>
                    <a:cubicBezTo>
                      <a:pt x="724841" y="770428"/>
                      <a:pt x="701827" y="787094"/>
                      <a:pt x="720873" y="774396"/>
                    </a:cubicBezTo>
                    <a:cubicBezTo>
                      <a:pt x="723254" y="770427"/>
                      <a:pt x="725005" y="766003"/>
                      <a:pt x="728017" y="762489"/>
                    </a:cubicBezTo>
                    <a:cubicBezTo>
                      <a:pt x="729880" y="760316"/>
                      <a:pt x="732832" y="759390"/>
                      <a:pt x="735161" y="757727"/>
                    </a:cubicBezTo>
                    <a:cubicBezTo>
                      <a:pt x="738391" y="755420"/>
                      <a:pt x="741511" y="752964"/>
                      <a:pt x="744686" y="750583"/>
                    </a:cubicBezTo>
                    <a:cubicBezTo>
                      <a:pt x="757382" y="731536"/>
                      <a:pt x="740720" y="754548"/>
                      <a:pt x="756592" y="738677"/>
                    </a:cubicBezTo>
                    <a:cubicBezTo>
                      <a:pt x="759398" y="735871"/>
                      <a:pt x="761153" y="732165"/>
                      <a:pt x="763736" y="729152"/>
                    </a:cubicBezTo>
                    <a:cubicBezTo>
                      <a:pt x="765928" y="726595"/>
                      <a:pt x="768688" y="724565"/>
                      <a:pt x="770880" y="722008"/>
                    </a:cubicBezTo>
                    <a:cubicBezTo>
                      <a:pt x="773463" y="718995"/>
                      <a:pt x="775086" y="715153"/>
                      <a:pt x="778023" y="712483"/>
                    </a:cubicBezTo>
                    <a:cubicBezTo>
                      <a:pt x="783896" y="707144"/>
                      <a:pt x="791460" y="703809"/>
                      <a:pt x="797073" y="698196"/>
                    </a:cubicBezTo>
                    <a:cubicBezTo>
                      <a:pt x="810141" y="685128"/>
                      <a:pt x="798100" y="696235"/>
                      <a:pt x="811361" y="686289"/>
                    </a:cubicBezTo>
                    <a:cubicBezTo>
                      <a:pt x="815427" y="683239"/>
                      <a:pt x="818824" y="679232"/>
                      <a:pt x="823267" y="676764"/>
                    </a:cubicBezTo>
                    <a:cubicBezTo>
                      <a:pt x="826128" y="675175"/>
                      <a:pt x="829687" y="675418"/>
                      <a:pt x="832792" y="674383"/>
                    </a:cubicBezTo>
                    <a:cubicBezTo>
                      <a:pt x="836847" y="673031"/>
                      <a:pt x="840681" y="671082"/>
                      <a:pt x="844698" y="669621"/>
                    </a:cubicBezTo>
                    <a:cubicBezTo>
                      <a:pt x="849416" y="667905"/>
                      <a:pt x="854223" y="666446"/>
                      <a:pt x="858986" y="664858"/>
                    </a:cubicBezTo>
                    <a:lnTo>
                      <a:pt x="866130" y="662477"/>
                    </a:lnTo>
                    <a:cubicBezTo>
                      <a:pt x="868511" y="661683"/>
                      <a:pt x="870838" y="660705"/>
                      <a:pt x="873273" y="660096"/>
                    </a:cubicBezTo>
                    <a:cubicBezTo>
                      <a:pt x="879623" y="658508"/>
                      <a:pt x="886113" y="657403"/>
                      <a:pt x="892323" y="655333"/>
                    </a:cubicBezTo>
                    <a:cubicBezTo>
                      <a:pt x="894704" y="654539"/>
                      <a:pt x="897222" y="654075"/>
                      <a:pt x="899467" y="652952"/>
                    </a:cubicBezTo>
                    <a:cubicBezTo>
                      <a:pt x="908572" y="648399"/>
                      <a:pt x="911716" y="644490"/>
                      <a:pt x="920898" y="641046"/>
                    </a:cubicBezTo>
                    <a:cubicBezTo>
                      <a:pt x="923962" y="639897"/>
                      <a:pt x="927248" y="639458"/>
                      <a:pt x="930423" y="638664"/>
                    </a:cubicBezTo>
                    <a:cubicBezTo>
                      <a:pt x="932804" y="636283"/>
                      <a:pt x="934765" y="633389"/>
                      <a:pt x="937567" y="631521"/>
                    </a:cubicBezTo>
                    <a:cubicBezTo>
                      <a:pt x="959031" y="617212"/>
                      <a:pt x="929391" y="643097"/>
                      <a:pt x="951855" y="624377"/>
                    </a:cubicBezTo>
                    <a:cubicBezTo>
                      <a:pt x="954442" y="622221"/>
                      <a:pt x="956441" y="619425"/>
                      <a:pt x="958998" y="617233"/>
                    </a:cubicBezTo>
                    <a:cubicBezTo>
                      <a:pt x="973764" y="604576"/>
                      <a:pt x="964655" y="615930"/>
                      <a:pt x="980430" y="598183"/>
                    </a:cubicBezTo>
                    <a:cubicBezTo>
                      <a:pt x="1004879" y="570678"/>
                      <a:pt x="971796" y="604435"/>
                      <a:pt x="994717" y="581514"/>
                    </a:cubicBezTo>
                    <a:cubicBezTo>
                      <a:pt x="995601" y="578863"/>
                      <a:pt x="1003385" y="554113"/>
                      <a:pt x="1006623" y="548177"/>
                    </a:cubicBezTo>
                    <a:cubicBezTo>
                      <a:pt x="1009364" y="543152"/>
                      <a:pt x="1014337" y="539319"/>
                      <a:pt x="1016148" y="533889"/>
                    </a:cubicBezTo>
                    <a:cubicBezTo>
                      <a:pt x="1019231" y="524645"/>
                      <a:pt x="1018647" y="524676"/>
                      <a:pt x="1025673" y="514839"/>
                    </a:cubicBezTo>
                    <a:cubicBezTo>
                      <a:pt x="1030933" y="507475"/>
                      <a:pt x="1036824" y="500581"/>
                      <a:pt x="1042342" y="493408"/>
                    </a:cubicBezTo>
                    <a:cubicBezTo>
                      <a:pt x="1044762" y="490262"/>
                      <a:pt x="1049486" y="483883"/>
                      <a:pt x="1049486" y="483883"/>
                    </a:cubicBezTo>
                    <a:cubicBezTo>
                      <a:pt x="1054779" y="468001"/>
                      <a:pt x="1047238" y="486107"/>
                      <a:pt x="1061392" y="469596"/>
                    </a:cubicBezTo>
                    <a:cubicBezTo>
                      <a:pt x="1063702" y="466901"/>
                      <a:pt x="1064394" y="463153"/>
                      <a:pt x="1066155" y="460071"/>
                    </a:cubicBezTo>
                    <a:cubicBezTo>
                      <a:pt x="1068311" y="456298"/>
                      <a:pt x="1075866" y="445963"/>
                      <a:pt x="1078061" y="443402"/>
                    </a:cubicBezTo>
                    <a:cubicBezTo>
                      <a:pt x="1089496" y="430062"/>
                      <a:pt x="1080476" y="441672"/>
                      <a:pt x="1092348" y="431496"/>
                    </a:cubicBezTo>
                    <a:cubicBezTo>
                      <a:pt x="1095757" y="428574"/>
                      <a:pt x="1098698" y="425146"/>
                      <a:pt x="1101873" y="421971"/>
                    </a:cubicBezTo>
                    <a:cubicBezTo>
                      <a:pt x="1106510" y="408065"/>
                      <a:pt x="1100628" y="420834"/>
                      <a:pt x="1111398" y="410064"/>
                    </a:cubicBezTo>
                    <a:cubicBezTo>
                      <a:pt x="1113422" y="408040"/>
                      <a:pt x="1114137" y="404945"/>
                      <a:pt x="1116161" y="402921"/>
                    </a:cubicBezTo>
                    <a:cubicBezTo>
                      <a:pt x="1129916" y="389167"/>
                      <a:pt x="1116800" y="408562"/>
                      <a:pt x="1130448" y="391014"/>
                    </a:cubicBezTo>
                    <a:cubicBezTo>
                      <a:pt x="1135833" y="384090"/>
                      <a:pt x="1141202" y="375448"/>
                      <a:pt x="1144736" y="367202"/>
                    </a:cubicBezTo>
                    <a:cubicBezTo>
                      <a:pt x="1145725" y="364895"/>
                      <a:pt x="1146938" y="362562"/>
                      <a:pt x="1147117" y="360058"/>
                    </a:cubicBezTo>
                    <a:cubicBezTo>
                      <a:pt x="1147739" y="351349"/>
                      <a:pt x="1137989" y="342993"/>
                      <a:pt x="1139973" y="338627"/>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6" name="Freihandform 665"/>
              <p:cNvSpPr/>
              <p:nvPr/>
            </p:nvSpPr>
            <p:spPr bwMode="auto">
              <a:xfrm>
                <a:off x="6897837" y="2554288"/>
                <a:ext cx="865187" cy="1017587"/>
              </a:xfrm>
              <a:custGeom>
                <a:avLst/>
                <a:gdLst>
                  <a:gd name="connsiteX0" fmla="*/ 28988 w 1268363"/>
                  <a:gd name="connsiteY0" fmla="*/ 1147763 h 1467655"/>
                  <a:gd name="connsiteX1" fmla="*/ 26607 w 1268363"/>
                  <a:gd name="connsiteY1" fmla="*/ 1135857 h 1467655"/>
                  <a:gd name="connsiteX2" fmla="*/ 24225 w 1268363"/>
                  <a:gd name="connsiteY2" fmla="*/ 1121569 h 1467655"/>
                  <a:gd name="connsiteX3" fmla="*/ 21844 w 1268363"/>
                  <a:gd name="connsiteY3" fmla="*/ 1114425 h 1467655"/>
                  <a:gd name="connsiteX4" fmla="*/ 17082 w 1268363"/>
                  <a:gd name="connsiteY4" fmla="*/ 1095375 h 1467655"/>
                  <a:gd name="connsiteX5" fmla="*/ 12319 w 1268363"/>
                  <a:gd name="connsiteY5" fmla="*/ 1081088 h 1467655"/>
                  <a:gd name="connsiteX6" fmla="*/ 2794 w 1268363"/>
                  <a:gd name="connsiteY6" fmla="*/ 1066800 h 1467655"/>
                  <a:gd name="connsiteX7" fmla="*/ 413 w 1268363"/>
                  <a:gd name="connsiteY7" fmla="*/ 1059657 h 1467655"/>
                  <a:gd name="connsiteX8" fmla="*/ 19463 w 1268363"/>
                  <a:gd name="connsiteY8" fmla="*/ 1050132 h 1467655"/>
                  <a:gd name="connsiteX9" fmla="*/ 64707 w 1268363"/>
                  <a:gd name="connsiteY9" fmla="*/ 1047750 h 1467655"/>
                  <a:gd name="connsiteX10" fmla="*/ 71850 w 1268363"/>
                  <a:gd name="connsiteY10" fmla="*/ 976313 h 1467655"/>
                  <a:gd name="connsiteX11" fmla="*/ 74232 w 1268363"/>
                  <a:gd name="connsiteY11" fmla="*/ 957263 h 1467655"/>
                  <a:gd name="connsiteX12" fmla="*/ 76613 w 1268363"/>
                  <a:gd name="connsiteY12" fmla="*/ 802482 h 1467655"/>
                  <a:gd name="connsiteX13" fmla="*/ 81375 w 1268363"/>
                  <a:gd name="connsiteY13" fmla="*/ 783432 h 1467655"/>
                  <a:gd name="connsiteX14" fmla="*/ 83757 w 1268363"/>
                  <a:gd name="connsiteY14" fmla="*/ 771525 h 1467655"/>
                  <a:gd name="connsiteX15" fmla="*/ 88519 w 1268363"/>
                  <a:gd name="connsiteY15" fmla="*/ 764382 h 1467655"/>
                  <a:gd name="connsiteX16" fmla="*/ 93282 w 1268363"/>
                  <a:gd name="connsiteY16" fmla="*/ 747713 h 1467655"/>
                  <a:gd name="connsiteX17" fmla="*/ 98044 w 1268363"/>
                  <a:gd name="connsiteY17" fmla="*/ 733425 h 1467655"/>
                  <a:gd name="connsiteX18" fmla="*/ 100425 w 1268363"/>
                  <a:gd name="connsiteY18" fmla="*/ 723900 h 1467655"/>
                  <a:gd name="connsiteX19" fmla="*/ 105188 w 1268363"/>
                  <a:gd name="connsiteY19" fmla="*/ 709613 h 1467655"/>
                  <a:gd name="connsiteX20" fmla="*/ 107569 w 1268363"/>
                  <a:gd name="connsiteY20" fmla="*/ 700088 h 1467655"/>
                  <a:gd name="connsiteX21" fmla="*/ 112332 w 1268363"/>
                  <a:gd name="connsiteY21" fmla="*/ 692944 h 1467655"/>
                  <a:gd name="connsiteX22" fmla="*/ 114713 w 1268363"/>
                  <a:gd name="connsiteY22" fmla="*/ 685800 h 1467655"/>
                  <a:gd name="connsiteX23" fmla="*/ 124238 w 1268363"/>
                  <a:gd name="connsiteY23" fmla="*/ 671513 h 1467655"/>
                  <a:gd name="connsiteX24" fmla="*/ 131382 w 1268363"/>
                  <a:gd name="connsiteY24" fmla="*/ 642938 h 1467655"/>
                  <a:gd name="connsiteX25" fmla="*/ 133763 w 1268363"/>
                  <a:gd name="connsiteY25" fmla="*/ 614363 h 1467655"/>
                  <a:gd name="connsiteX26" fmla="*/ 138525 w 1268363"/>
                  <a:gd name="connsiteY26" fmla="*/ 590550 h 1467655"/>
                  <a:gd name="connsiteX27" fmla="*/ 140907 w 1268363"/>
                  <a:gd name="connsiteY27" fmla="*/ 576263 h 1467655"/>
                  <a:gd name="connsiteX28" fmla="*/ 143288 w 1268363"/>
                  <a:gd name="connsiteY28" fmla="*/ 566738 h 1467655"/>
                  <a:gd name="connsiteX29" fmla="*/ 145669 w 1268363"/>
                  <a:gd name="connsiteY29" fmla="*/ 552450 h 1467655"/>
                  <a:gd name="connsiteX30" fmla="*/ 159957 w 1268363"/>
                  <a:gd name="connsiteY30" fmla="*/ 538163 h 1467655"/>
                  <a:gd name="connsiteX31" fmla="*/ 174244 w 1268363"/>
                  <a:gd name="connsiteY31" fmla="*/ 533400 h 1467655"/>
                  <a:gd name="connsiteX32" fmla="*/ 217107 w 1268363"/>
                  <a:gd name="connsiteY32" fmla="*/ 528638 h 1467655"/>
                  <a:gd name="connsiteX33" fmla="*/ 231394 w 1268363"/>
                  <a:gd name="connsiteY33" fmla="*/ 521494 h 1467655"/>
                  <a:gd name="connsiteX34" fmla="*/ 240919 w 1268363"/>
                  <a:gd name="connsiteY34" fmla="*/ 516732 h 1467655"/>
                  <a:gd name="connsiteX35" fmla="*/ 248063 w 1268363"/>
                  <a:gd name="connsiteY35" fmla="*/ 511969 h 1467655"/>
                  <a:gd name="connsiteX36" fmla="*/ 262350 w 1268363"/>
                  <a:gd name="connsiteY36" fmla="*/ 509588 h 1467655"/>
                  <a:gd name="connsiteX37" fmla="*/ 326644 w 1268363"/>
                  <a:gd name="connsiteY37" fmla="*/ 511969 h 1467655"/>
                  <a:gd name="connsiteX38" fmla="*/ 343313 w 1268363"/>
                  <a:gd name="connsiteY38" fmla="*/ 519113 h 1467655"/>
                  <a:gd name="connsiteX39" fmla="*/ 359982 w 1268363"/>
                  <a:gd name="connsiteY39" fmla="*/ 523875 h 1467655"/>
                  <a:gd name="connsiteX40" fmla="*/ 395700 w 1268363"/>
                  <a:gd name="connsiteY40" fmla="*/ 516732 h 1467655"/>
                  <a:gd name="connsiteX41" fmla="*/ 409988 w 1268363"/>
                  <a:gd name="connsiteY41" fmla="*/ 507207 h 1467655"/>
                  <a:gd name="connsiteX42" fmla="*/ 417132 w 1268363"/>
                  <a:gd name="connsiteY42" fmla="*/ 476250 h 1467655"/>
                  <a:gd name="connsiteX43" fmla="*/ 417132 w 1268363"/>
                  <a:gd name="connsiteY43" fmla="*/ 381000 h 1467655"/>
                  <a:gd name="connsiteX44" fmla="*/ 414750 w 1268363"/>
                  <a:gd name="connsiteY44" fmla="*/ 364332 h 1467655"/>
                  <a:gd name="connsiteX45" fmla="*/ 407607 w 1268363"/>
                  <a:gd name="connsiteY45" fmla="*/ 342900 h 1467655"/>
                  <a:gd name="connsiteX46" fmla="*/ 402844 w 1268363"/>
                  <a:gd name="connsiteY46" fmla="*/ 319088 h 1467655"/>
                  <a:gd name="connsiteX47" fmla="*/ 393319 w 1268363"/>
                  <a:gd name="connsiteY47" fmla="*/ 276225 h 1467655"/>
                  <a:gd name="connsiteX48" fmla="*/ 393319 w 1268363"/>
                  <a:gd name="connsiteY48" fmla="*/ 276225 h 1467655"/>
                  <a:gd name="connsiteX49" fmla="*/ 386175 w 1268363"/>
                  <a:gd name="connsiteY49" fmla="*/ 250032 h 1467655"/>
                  <a:gd name="connsiteX50" fmla="*/ 379032 w 1268363"/>
                  <a:gd name="connsiteY50" fmla="*/ 240507 h 1467655"/>
                  <a:gd name="connsiteX51" fmla="*/ 374269 w 1268363"/>
                  <a:gd name="connsiteY51" fmla="*/ 221457 h 1467655"/>
                  <a:gd name="connsiteX52" fmla="*/ 371888 w 1268363"/>
                  <a:gd name="connsiteY52" fmla="*/ 200025 h 1467655"/>
                  <a:gd name="connsiteX53" fmla="*/ 369507 w 1268363"/>
                  <a:gd name="connsiteY53" fmla="*/ 188119 h 1467655"/>
                  <a:gd name="connsiteX54" fmla="*/ 371888 w 1268363"/>
                  <a:gd name="connsiteY54" fmla="*/ 142875 h 1467655"/>
                  <a:gd name="connsiteX55" fmla="*/ 376650 w 1268363"/>
                  <a:gd name="connsiteY55" fmla="*/ 135732 h 1467655"/>
                  <a:gd name="connsiteX56" fmla="*/ 379032 w 1268363"/>
                  <a:gd name="connsiteY56" fmla="*/ 128588 h 1467655"/>
                  <a:gd name="connsiteX57" fmla="*/ 388557 w 1268363"/>
                  <a:gd name="connsiteY57" fmla="*/ 114300 h 1467655"/>
                  <a:gd name="connsiteX58" fmla="*/ 393319 w 1268363"/>
                  <a:gd name="connsiteY58" fmla="*/ 97632 h 1467655"/>
                  <a:gd name="connsiteX59" fmla="*/ 390938 w 1268363"/>
                  <a:gd name="connsiteY59" fmla="*/ 59532 h 1467655"/>
                  <a:gd name="connsiteX60" fmla="*/ 374269 w 1268363"/>
                  <a:gd name="connsiteY60" fmla="*/ 40482 h 1467655"/>
                  <a:gd name="connsiteX61" fmla="*/ 357600 w 1268363"/>
                  <a:gd name="connsiteY61" fmla="*/ 35719 h 1467655"/>
                  <a:gd name="connsiteX62" fmla="*/ 340932 w 1268363"/>
                  <a:gd name="connsiteY62" fmla="*/ 33338 h 1467655"/>
                  <a:gd name="connsiteX63" fmla="*/ 233775 w 1268363"/>
                  <a:gd name="connsiteY63" fmla="*/ 26194 h 1467655"/>
                  <a:gd name="connsiteX64" fmla="*/ 209963 w 1268363"/>
                  <a:gd name="connsiteY64" fmla="*/ 28575 h 1467655"/>
                  <a:gd name="connsiteX65" fmla="*/ 202819 w 1268363"/>
                  <a:gd name="connsiteY65" fmla="*/ 30957 h 1467655"/>
                  <a:gd name="connsiteX66" fmla="*/ 190913 w 1268363"/>
                  <a:gd name="connsiteY66" fmla="*/ 45244 h 1467655"/>
                  <a:gd name="connsiteX67" fmla="*/ 188532 w 1268363"/>
                  <a:gd name="connsiteY67" fmla="*/ 52388 h 1467655"/>
                  <a:gd name="connsiteX68" fmla="*/ 171863 w 1268363"/>
                  <a:gd name="connsiteY68" fmla="*/ 71438 h 1467655"/>
                  <a:gd name="connsiteX69" fmla="*/ 169482 w 1268363"/>
                  <a:gd name="connsiteY69" fmla="*/ 64294 h 1467655"/>
                  <a:gd name="connsiteX70" fmla="*/ 164719 w 1268363"/>
                  <a:gd name="connsiteY70" fmla="*/ 57150 h 1467655"/>
                  <a:gd name="connsiteX71" fmla="*/ 162338 w 1268363"/>
                  <a:gd name="connsiteY71" fmla="*/ 47625 h 1467655"/>
                  <a:gd name="connsiteX72" fmla="*/ 159957 w 1268363"/>
                  <a:gd name="connsiteY72" fmla="*/ 40482 h 1467655"/>
                  <a:gd name="connsiteX73" fmla="*/ 162338 w 1268363"/>
                  <a:gd name="connsiteY73" fmla="*/ 19050 h 1467655"/>
                  <a:gd name="connsiteX74" fmla="*/ 171863 w 1268363"/>
                  <a:gd name="connsiteY74" fmla="*/ 16669 h 1467655"/>
                  <a:gd name="connsiteX75" fmla="*/ 186150 w 1268363"/>
                  <a:gd name="connsiteY75" fmla="*/ 14288 h 1467655"/>
                  <a:gd name="connsiteX76" fmla="*/ 240919 w 1268363"/>
                  <a:gd name="connsiteY76" fmla="*/ 9525 h 1467655"/>
                  <a:gd name="connsiteX77" fmla="*/ 281400 w 1268363"/>
                  <a:gd name="connsiteY77" fmla="*/ 4763 h 1467655"/>
                  <a:gd name="connsiteX78" fmla="*/ 295688 w 1268363"/>
                  <a:gd name="connsiteY78" fmla="*/ 2382 h 1467655"/>
                  <a:gd name="connsiteX79" fmla="*/ 312357 w 1268363"/>
                  <a:gd name="connsiteY79" fmla="*/ 0 h 1467655"/>
                  <a:gd name="connsiteX80" fmla="*/ 381413 w 1268363"/>
                  <a:gd name="connsiteY80" fmla="*/ 2382 h 1467655"/>
                  <a:gd name="connsiteX81" fmla="*/ 424275 w 1268363"/>
                  <a:gd name="connsiteY81" fmla="*/ 7144 h 1467655"/>
                  <a:gd name="connsiteX82" fmla="*/ 462375 w 1268363"/>
                  <a:gd name="connsiteY82" fmla="*/ 9525 h 1467655"/>
                  <a:gd name="connsiteX83" fmla="*/ 507619 w 1268363"/>
                  <a:gd name="connsiteY83" fmla="*/ 16669 h 1467655"/>
                  <a:gd name="connsiteX84" fmla="*/ 529050 w 1268363"/>
                  <a:gd name="connsiteY84" fmla="*/ 19050 h 1467655"/>
                  <a:gd name="connsiteX85" fmla="*/ 555244 w 1268363"/>
                  <a:gd name="connsiteY85" fmla="*/ 21432 h 1467655"/>
                  <a:gd name="connsiteX86" fmla="*/ 574294 w 1268363"/>
                  <a:gd name="connsiteY86" fmla="*/ 23813 h 1467655"/>
                  <a:gd name="connsiteX87" fmla="*/ 602869 w 1268363"/>
                  <a:gd name="connsiteY87" fmla="*/ 26194 h 1467655"/>
                  <a:gd name="connsiteX88" fmla="*/ 626682 w 1268363"/>
                  <a:gd name="connsiteY88" fmla="*/ 30957 h 1467655"/>
                  <a:gd name="connsiteX89" fmla="*/ 698119 w 1268363"/>
                  <a:gd name="connsiteY89" fmla="*/ 35719 h 1467655"/>
                  <a:gd name="connsiteX90" fmla="*/ 710025 w 1268363"/>
                  <a:gd name="connsiteY90" fmla="*/ 38100 h 1467655"/>
                  <a:gd name="connsiteX91" fmla="*/ 719550 w 1268363"/>
                  <a:gd name="connsiteY91" fmla="*/ 42863 h 1467655"/>
                  <a:gd name="connsiteX92" fmla="*/ 726694 w 1268363"/>
                  <a:gd name="connsiteY92" fmla="*/ 45244 h 1467655"/>
                  <a:gd name="connsiteX93" fmla="*/ 731457 w 1268363"/>
                  <a:gd name="connsiteY93" fmla="*/ 52388 h 1467655"/>
                  <a:gd name="connsiteX94" fmla="*/ 738600 w 1268363"/>
                  <a:gd name="connsiteY94" fmla="*/ 59532 h 1467655"/>
                  <a:gd name="connsiteX95" fmla="*/ 743363 w 1268363"/>
                  <a:gd name="connsiteY95" fmla="*/ 73819 h 1467655"/>
                  <a:gd name="connsiteX96" fmla="*/ 752888 w 1268363"/>
                  <a:gd name="connsiteY96" fmla="*/ 92869 h 1467655"/>
                  <a:gd name="connsiteX97" fmla="*/ 755269 w 1268363"/>
                  <a:gd name="connsiteY97" fmla="*/ 100013 h 1467655"/>
                  <a:gd name="connsiteX98" fmla="*/ 771938 w 1268363"/>
                  <a:gd name="connsiteY98" fmla="*/ 126207 h 1467655"/>
                  <a:gd name="connsiteX99" fmla="*/ 779082 w 1268363"/>
                  <a:gd name="connsiteY99" fmla="*/ 140494 h 1467655"/>
                  <a:gd name="connsiteX100" fmla="*/ 788607 w 1268363"/>
                  <a:gd name="connsiteY100" fmla="*/ 147638 h 1467655"/>
                  <a:gd name="connsiteX101" fmla="*/ 812419 w 1268363"/>
                  <a:gd name="connsiteY101" fmla="*/ 171450 h 1467655"/>
                  <a:gd name="connsiteX102" fmla="*/ 826707 w 1268363"/>
                  <a:gd name="connsiteY102" fmla="*/ 183357 h 1467655"/>
                  <a:gd name="connsiteX103" fmla="*/ 831469 w 1268363"/>
                  <a:gd name="connsiteY103" fmla="*/ 190500 h 1467655"/>
                  <a:gd name="connsiteX104" fmla="*/ 843375 w 1268363"/>
                  <a:gd name="connsiteY104" fmla="*/ 197644 h 1467655"/>
                  <a:gd name="connsiteX105" fmla="*/ 852900 w 1268363"/>
                  <a:gd name="connsiteY105" fmla="*/ 204788 h 1467655"/>
                  <a:gd name="connsiteX106" fmla="*/ 860044 w 1268363"/>
                  <a:gd name="connsiteY106" fmla="*/ 211932 h 1467655"/>
                  <a:gd name="connsiteX107" fmla="*/ 879094 w 1268363"/>
                  <a:gd name="connsiteY107" fmla="*/ 226219 h 1467655"/>
                  <a:gd name="connsiteX108" fmla="*/ 902907 w 1268363"/>
                  <a:gd name="connsiteY108" fmla="*/ 242888 h 1467655"/>
                  <a:gd name="connsiteX109" fmla="*/ 917194 w 1268363"/>
                  <a:gd name="connsiteY109" fmla="*/ 254794 h 1467655"/>
                  <a:gd name="connsiteX110" fmla="*/ 924338 w 1268363"/>
                  <a:gd name="connsiteY110" fmla="*/ 261938 h 1467655"/>
                  <a:gd name="connsiteX111" fmla="*/ 938625 w 1268363"/>
                  <a:gd name="connsiteY111" fmla="*/ 269082 h 1467655"/>
                  <a:gd name="connsiteX112" fmla="*/ 943388 w 1268363"/>
                  <a:gd name="connsiteY112" fmla="*/ 278607 h 1467655"/>
                  <a:gd name="connsiteX113" fmla="*/ 955294 w 1268363"/>
                  <a:gd name="connsiteY113" fmla="*/ 280988 h 1467655"/>
                  <a:gd name="connsiteX114" fmla="*/ 962438 w 1268363"/>
                  <a:gd name="connsiteY114" fmla="*/ 285750 h 1467655"/>
                  <a:gd name="connsiteX115" fmla="*/ 964819 w 1268363"/>
                  <a:gd name="connsiteY115" fmla="*/ 292894 h 1467655"/>
                  <a:gd name="connsiteX116" fmla="*/ 971963 w 1268363"/>
                  <a:gd name="connsiteY116" fmla="*/ 302419 h 1467655"/>
                  <a:gd name="connsiteX117" fmla="*/ 976725 w 1268363"/>
                  <a:gd name="connsiteY117" fmla="*/ 309563 h 1467655"/>
                  <a:gd name="connsiteX118" fmla="*/ 986250 w 1268363"/>
                  <a:gd name="connsiteY118" fmla="*/ 321469 h 1467655"/>
                  <a:gd name="connsiteX119" fmla="*/ 1000538 w 1268363"/>
                  <a:gd name="connsiteY119" fmla="*/ 345282 h 1467655"/>
                  <a:gd name="connsiteX120" fmla="*/ 1010063 w 1268363"/>
                  <a:gd name="connsiteY120" fmla="*/ 361950 h 1467655"/>
                  <a:gd name="connsiteX121" fmla="*/ 1012444 w 1268363"/>
                  <a:gd name="connsiteY121" fmla="*/ 373857 h 1467655"/>
                  <a:gd name="connsiteX122" fmla="*/ 1017207 w 1268363"/>
                  <a:gd name="connsiteY122" fmla="*/ 383382 h 1467655"/>
                  <a:gd name="connsiteX123" fmla="*/ 1031494 w 1268363"/>
                  <a:gd name="connsiteY123" fmla="*/ 416719 h 1467655"/>
                  <a:gd name="connsiteX124" fmla="*/ 1038638 w 1268363"/>
                  <a:gd name="connsiteY124" fmla="*/ 435769 h 1467655"/>
                  <a:gd name="connsiteX125" fmla="*/ 1050544 w 1268363"/>
                  <a:gd name="connsiteY125" fmla="*/ 452438 h 1467655"/>
                  <a:gd name="connsiteX126" fmla="*/ 1071975 w 1268363"/>
                  <a:gd name="connsiteY126" fmla="*/ 504825 h 1467655"/>
                  <a:gd name="connsiteX127" fmla="*/ 1095788 w 1268363"/>
                  <a:gd name="connsiteY127" fmla="*/ 554832 h 1467655"/>
                  <a:gd name="connsiteX128" fmla="*/ 1107694 w 1268363"/>
                  <a:gd name="connsiteY128" fmla="*/ 583407 h 1467655"/>
                  <a:gd name="connsiteX129" fmla="*/ 1119600 w 1268363"/>
                  <a:gd name="connsiteY129" fmla="*/ 607219 h 1467655"/>
                  <a:gd name="connsiteX130" fmla="*/ 1126744 w 1268363"/>
                  <a:gd name="connsiteY130" fmla="*/ 633413 h 1467655"/>
                  <a:gd name="connsiteX131" fmla="*/ 1160082 w 1268363"/>
                  <a:gd name="connsiteY131" fmla="*/ 721519 h 1467655"/>
                  <a:gd name="connsiteX132" fmla="*/ 1188657 w 1268363"/>
                  <a:gd name="connsiteY132" fmla="*/ 819150 h 1467655"/>
                  <a:gd name="connsiteX133" fmla="*/ 1217232 w 1268363"/>
                  <a:gd name="connsiteY133" fmla="*/ 904875 h 1467655"/>
                  <a:gd name="connsiteX134" fmla="*/ 1243425 w 1268363"/>
                  <a:gd name="connsiteY134" fmla="*/ 981075 h 1467655"/>
                  <a:gd name="connsiteX135" fmla="*/ 1260094 w 1268363"/>
                  <a:gd name="connsiteY135" fmla="*/ 1050132 h 1467655"/>
                  <a:gd name="connsiteX136" fmla="*/ 1267238 w 1268363"/>
                  <a:gd name="connsiteY136" fmla="*/ 1150144 h 1467655"/>
                  <a:gd name="connsiteX137" fmla="*/ 1260094 w 1268363"/>
                  <a:gd name="connsiteY137" fmla="*/ 1283494 h 1467655"/>
                  <a:gd name="connsiteX138" fmla="*/ 1241044 w 1268363"/>
                  <a:gd name="connsiteY138" fmla="*/ 1323975 h 1467655"/>
                  <a:gd name="connsiteX139" fmla="*/ 1233900 w 1268363"/>
                  <a:gd name="connsiteY139" fmla="*/ 1343025 h 1467655"/>
                  <a:gd name="connsiteX140" fmla="*/ 1221994 w 1268363"/>
                  <a:gd name="connsiteY140" fmla="*/ 1359694 h 1467655"/>
                  <a:gd name="connsiteX141" fmla="*/ 1212469 w 1268363"/>
                  <a:gd name="connsiteY141" fmla="*/ 1383507 h 1467655"/>
                  <a:gd name="connsiteX142" fmla="*/ 1200563 w 1268363"/>
                  <a:gd name="connsiteY142" fmla="*/ 1397794 h 1467655"/>
                  <a:gd name="connsiteX143" fmla="*/ 1191038 w 1268363"/>
                  <a:gd name="connsiteY143" fmla="*/ 1414463 h 1467655"/>
                  <a:gd name="connsiteX144" fmla="*/ 1179132 w 1268363"/>
                  <a:gd name="connsiteY144" fmla="*/ 1428750 h 1467655"/>
                  <a:gd name="connsiteX145" fmla="*/ 1164844 w 1268363"/>
                  <a:gd name="connsiteY145" fmla="*/ 1447800 h 1467655"/>
                  <a:gd name="connsiteX146" fmla="*/ 1150557 w 1268363"/>
                  <a:gd name="connsiteY146" fmla="*/ 1452563 h 1467655"/>
                  <a:gd name="connsiteX147" fmla="*/ 1129125 w 1268363"/>
                  <a:gd name="connsiteY147" fmla="*/ 1462088 h 1467655"/>
                  <a:gd name="connsiteX148" fmla="*/ 1064832 w 1268363"/>
                  <a:gd name="connsiteY148" fmla="*/ 1459707 h 1467655"/>
                  <a:gd name="connsiteX149" fmla="*/ 1043400 w 1268363"/>
                  <a:gd name="connsiteY149" fmla="*/ 1457325 h 1467655"/>
                  <a:gd name="connsiteX150" fmla="*/ 1019588 w 1268363"/>
                  <a:gd name="connsiteY150" fmla="*/ 1447800 h 1467655"/>
                  <a:gd name="connsiteX151" fmla="*/ 998157 w 1268363"/>
                  <a:gd name="connsiteY151" fmla="*/ 1445419 h 1467655"/>
                  <a:gd name="connsiteX152" fmla="*/ 971963 w 1268363"/>
                  <a:gd name="connsiteY152" fmla="*/ 1440657 h 1467655"/>
                  <a:gd name="connsiteX153" fmla="*/ 938625 w 1268363"/>
                  <a:gd name="connsiteY153" fmla="*/ 1428750 h 1467655"/>
                  <a:gd name="connsiteX154" fmla="*/ 912432 w 1268363"/>
                  <a:gd name="connsiteY154" fmla="*/ 1426369 h 1467655"/>
                  <a:gd name="connsiteX155" fmla="*/ 848138 w 1268363"/>
                  <a:gd name="connsiteY155" fmla="*/ 1416844 h 1467655"/>
                  <a:gd name="connsiteX156" fmla="*/ 817182 w 1268363"/>
                  <a:gd name="connsiteY156" fmla="*/ 1412082 h 1467655"/>
                  <a:gd name="connsiteX157" fmla="*/ 783844 w 1268363"/>
                  <a:gd name="connsiteY157" fmla="*/ 1409700 h 1467655"/>
                  <a:gd name="connsiteX158" fmla="*/ 688594 w 1268363"/>
                  <a:gd name="connsiteY158" fmla="*/ 1397794 h 1467655"/>
                  <a:gd name="connsiteX159" fmla="*/ 602869 w 1268363"/>
                  <a:gd name="connsiteY159" fmla="*/ 1385888 h 1467655"/>
                  <a:gd name="connsiteX160" fmla="*/ 581438 w 1268363"/>
                  <a:gd name="connsiteY160" fmla="*/ 1381125 h 1467655"/>
                  <a:gd name="connsiteX161" fmla="*/ 555244 w 1268363"/>
                  <a:gd name="connsiteY161" fmla="*/ 1378744 h 1467655"/>
                  <a:gd name="connsiteX162" fmla="*/ 531432 w 1268363"/>
                  <a:gd name="connsiteY162" fmla="*/ 1371600 h 1467655"/>
                  <a:gd name="connsiteX163" fmla="*/ 488569 w 1268363"/>
                  <a:gd name="connsiteY163" fmla="*/ 1364457 h 1467655"/>
                  <a:gd name="connsiteX164" fmla="*/ 471900 w 1268363"/>
                  <a:gd name="connsiteY164" fmla="*/ 1359694 h 1467655"/>
                  <a:gd name="connsiteX165" fmla="*/ 433800 w 1268363"/>
                  <a:gd name="connsiteY165" fmla="*/ 1354932 h 1467655"/>
                  <a:gd name="connsiteX166" fmla="*/ 398082 w 1268363"/>
                  <a:gd name="connsiteY166" fmla="*/ 1350169 h 1467655"/>
                  <a:gd name="connsiteX167" fmla="*/ 359982 w 1268363"/>
                  <a:gd name="connsiteY167" fmla="*/ 1352550 h 1467655"/>
                  <a:gd name="connsiteX168" fmla="*/ 333788 w 1268363"/>
                  <a:gd name="connsiteY168" fmla="*/ 1354932 h 1467655"/>
                  <a:gd name="connsiteX169" fmla="*/ 286163 w 1268363"/>
                  <a:gd name="connsiteY169" fmla="*/ 1350169 h 1467655"/>
                  <a:gd name="connsiteX170" fmla="*/ 264732 w 1268363"/>
                  <a:gd name="connsiteY170" fmla="*/ 1347788 h 1467655"/>
                  <a:gd name="connsiteX171" fmla="*/ 240919 w 1268363"/>
                  <a:gd name="connsiteY171" fmla="*/ 1343025 h 1467655"/>
                  <a:gd name="connsiteX172" fmla="*/ 198057 w 1268363"/>
                  <a:gd name="connsiteY172" fmla="*/ 1321594 h 1467655"/>
                  <a:gd name="connsiteX173" fmla="*/ 188532 w 1268363"/>
                  <a:gd name="connsiteY173" fmla="*/ 1316832 h 1467655"/>
                  <a:gd name="connsiteX174" fmla="*/ 162338 w 1268363"/>
                  <a:gd name="connsiteY174" fmla="*/ 1295400 h 1467655"/>
                  <a:gd name="connsiteX175" fmla="*/ 148050 w 1268363"/>
                  <a:gd name="connsiteY175" fmla="*/ 1285875 h 1467655"/>
                  <a:gd name="connsiteX176" fmla="*/ 131382 w 1268363"/>
                  <a:gd name="connsiteY176" fmla="*/ 1269207 h 1467655"/>
                  <a:gd name="connsiteX177" fmla="*/ 119475 w 1268363"/>
                  <a:gd name="connsiteY177" fmla="*/ 1250157 h 1467655"/>
                  <a:gd name="connsiteX178" fmla="*/ 112332 w 1268363"/>
                  <a:gd name="connsiteY178" fmla="*/ 1243013 h 1467655"/>
                  <a:gd name="connsiteX179" fmla="*/ 109950 w 1268363"/>
                  <a:gd name="connsiteY179" fmla="*/ 1235869 h 1467655"/>
                  <a:gd name="connsiteX180" fmla="*/ 102807 w 1268363"/>
                  <a:gd name="connsiteY180" fmla="*/ 1226344 h 1467655"/>
                  <a:gd name="connsiteX181" fmla="*/ 100425 w 1268363"/>
                  <a:gd name="connsiteY181" fmla="*/ 1214438 h 1467655"/>
                  <a:gd name="connsiteX182" fmla="*/ 93282 w 1268363"/>
                  <a:gd name="connsiteY182" fmla="*/ 1195388 h 1467655"/>
                  <a:gd name="connsiteX183" fmla="*/ 88519 w 1268363"/>
                  <a:gd name="connsiteY183" fmla="*/ 1188244 h 1467655"/>
                  <a:gd name="connsiteX184" fmla="*/ 83757 w 1268363"/>
                  <a:gd name="connsiteY184" fmla="*/ 1171575 h 1467655"/>
                  <a:gd name="connsiteX185" fmla="*/ 76613 w 1268363"/>
                  <a:gd name="connsiteY185" fmla="*/ 1152525 h 1467655"/>
                  <a:gd name="connsiteX186" fmla="*/ 52800 w 1268363"/>
                  <a:gd name="connsiteY186" fmla="*/ 1140619 h 1467655"/>
                  <a:gd name="connsiteX187" fmla="*/ 45657 w 1268363"/>
                  <a:gd name="connsiteY187" fmla="*/ 1138238 h 1467655"/>
                  <a:gd name="connsiteX188" fmla="*/ 28988 w 1268363"/>
                  <a:gd name="connsiteY188" fmla="*/ 1147763 h 146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68363" h="1467655">
                    <a:moveTo>
                      <a:pt x="28988" y="1147763"/>
                    </a:moveTo>
                    <a:cubicBezTo>
                      <a:pt x="25813" y="1147366"/>
                      <a:pt x="27331" y="1139839"/>
                      <a:pt x="26607" y="1135857"/>
                    </a:cubicBezTo>
                    <a:cubicBezTo>
                      <a:pt x="25743" y="1131106"/>
                      <a:pt x="25272" y="1126282"/>
                      <a:pt x="24225" y="1121569"/>
                    </a:cubicBezTo>
                    <a:cubicBezTo>
                      <a:pt x="23680" y="1119119"/>
                      <a:pt x="22504" y="1116847"/>
                      <a:pt x="21844" y="1114425"/>
                    </a:cubicBezTo>
                    <a:cubicBezTo>
                      <a:pt x="20122" y="1108110"/>
                      <a:pt x="18880" y="1101669"/>
                      <a:pt x="17082" y="1095375"/>
                    </a:cubicBezTo>
                    <a:cubicBezTo>
                      <a:pt x="15703" y="1090548"/>
                      <a:pt x="15104" y="1085265"/>
                      <a:pt x="12319" y="1081088"/>
                    </a:cubicBezTo>
                    <a:lnTo>
                      <a:pt x="2794" y="1066800"/>
                    </a:lnTo>
                    <a:cubicBezTo>
                      <a:pt x="2000" y="1064419"/>
                      <a:pt x="0" y="1062133"/>
                      <a:pt x="413" y="1059657"/>
                    </a:cubicBezTo>
                    <a:cubicBezTo>
                      <a:pt x="2049" y="1049838"/>
                      <a:pt x="12144" y="1050718"/>
                      <a:pt x="19463" y="1050132"/>
                    </a:cubicBezTo>
                    <a:cubicBezTo>
                      <a:pt x="34517" y="1048928"/>
                      <a:pt x="49626" y="1048544"/>
                      <a:pt x="64707" y="1047750"/>
                    </a:cubicBezTo>
                    <a:cubicBezTo>
                      <a:pt x="81562" y="1022467"/>
                      <a:pt x="67886" y="1045683"/>
                      <a:pt x="71850" y="976313"/>
                    </a:cubicBezTo>
                    <a:cubicBezTo>
                      <a:pt x="72215" y="969924"/>
                      <a:pt x="73438" y="963613"/>
                      <a:pt x="74232" y="957263"/>
                    </a:cubicBezTo>
                    <a:cubicBezTo>
                      <a:pt x="75026" y="905669"/>
                      <a:pt x="74494" y="854038"/>
                      <a:pt x="76613" y="802482"/>
                    </a:cubicBezTo>
                    <a:cubicBezTo>
                      <a:pt x="76882" y="795942"/>
                      <a:pt x="80091" y="789850"/>
                      <a:pt x="81375" y="783432"/>
                    </a:cubicBezTo>
                    <a:cubicBezTo>
                      <a:pt x="82169" y="779463"/>
                      <a:pt x="82336" y="775315"/>
                      <a:pt x="83757" y="771525"/>
                    </a:cubicBezTo>
                    <a:cubicBezTo>
                      <a:pt x="84762" y="768846"/>
                      <a:pt x="86932" y="766763"/>
                      <a:pt x="88519" y="764382"/>
                    </a:cubicBezTo>
                    <a:cubicBezTo>
                      <a:pt x="96521" y="740373"/>
                      <a:pt x="84312" y="777614"/>
                      <a:pt x="93282" y="747713"/>
                    </a:cubicBezTo>
                    <a:cubicBezTo>
                      <a:pt x="94725" y="742905"/>
                      <a:pt x="96827" y="738295"/>
                      <a:pt x="98044" y="733425"/>
                    </a:cubicBezTo>
                    <a:cubicBezTo>
                      <a:pt x="98838" y="730250"/>
                      <a:pt x="99485" y="727035"/>
                      <a:pt x="100425" y="723900"/>
                    </a:cubicBezTo>
                    <a:cubicBezTo>
                      <a:pt x="101868" y="719092"/>
                      <a:pt x="103971" y="714483"/>
                      <a:pt x="105188" y="709613"/>
                    </a:cubicBezTo>
                    <a:cubicBezTo>
                      <a:pt x="105982" y="706438"/>
                      <a:pt x="106280" y="703096"/>
                      <a:pt x="107569" y="700088"/>
                    </a:cubicBezTo>
                    <a:cubicBezTo>
                      <a:pt x="108696" y="697457"/>
                      <a:pt x="110744" y="695325"/>
                      <a:pt x="112332" y="692944"/>
                    </a:cubicBezTo>
                    <a:cubicBezTo>
                      <a:pt x="113126" y="690563"/>
                      <a:pt x="113494" y="687994"/>
                      <a:pt x="114713" y="685800"/>
                    </a:cubicBezTo>
                    <a:cubicBezTo>
                      <a:pt x="117493" y="680797"/>
                      <a:pt x="124238" y="671513"/>
                      <a:pt x="124238" y="671513"/>
                    </a:cubicBezTo>
                    <a:cubicBezTo>
                      <a:pt x="130527" y="652645"/>
                      <a:pt x="128174" y="662177"/>
                      <a:pt x="131382" y="642938"/>
                    </a:cubicBezTo>
                    <a:cubicBezTo>
                      <a:pt x="132176" y="633413"/>
                      <a:pt x="132472" y="623833"/>
                      <a:pt x="133763" y="614363"/>
                    </a:cubicBezTo>
                    <a:cubicBezTo>
                      <a:pt x="134857" y="606342"/>
                      <a:pt x="137194" y="598535"/>
                      <a:pt x="138525" y="590550"/>
                    </a:cubicBezTo>
                    <a:cubicBezTo>
                      <a:pt x="139319" y="585788"/>
                      <a:pt x="139960" y="580997"/>
                      <a:pt x="140907" y="576263"/>
                    </a:cubicBezTo>
                    <a:cubicBezTo>
                      <a:pt x="141549" y="573054"/>
                      <a:pt x="142646" y="569947"/>
                      <a:pt x="143288" y="566738"/>
                    </a:cubicBezTo>
                    <a:cubicBezTo>
                      <a:pt x="144235" y="562003"/>
                      <a:pt x="143236" y="556621"/>
                      <a:pt x="145669" y="552450"/>
                    </a:cubicBezTo>
                    <a:cubicBezTo>
                      <a:pt x="149063" y="546632"/>
                      <a:pt x="153568" y="540293"/>
                      <a:pt x="159957" y="538163"/>
                    </a:cubicBezTo>
                    <a:lnTo>
                      <a:pt x="174244" y="533400"/>
                    </a:lnTo>
                    <a:cubicBezTo>
                      <a:pt x="192704" y="527246"/>
                      <a:pt x="178904" y="531185"/>
                      <a:pt x="217107" y="528638"/>
                    </a:cubicBezTo>
                    <a:cubicBezTo>
                      <a:pt x="230206" y="524272"/>
                      <a:pt x="218467" y="528881"/>
                      <a:pt x="231394" y="521494"/>
                    </a:cubicBezTo>
                    <a:cubicBezTo>
                      <a:pt x="234476" y="519733"/>
                      <a:pt x="237837" y="518493"/>
                      <a:pt x="240919" y="516732"/>
                    </a:cubicBezTo>
                    <a:cubicBezTo>
                      <a:pt x="243404" y="515312"/>
                      <a:pt x="245348" y="512874"/>
                      <a:pt x="248063" y="511969"/>
                    </a:cubicBezTo>
                    <a:cubicBezTo>
                      <a:pt x="252643" y="510442"/>
                      <a:pt x="257588" y="510382"/>
                      <a:pt x="262350" y="509588"/>
                    </a:cubicBezTo>
                    <a:cubicBezTo>
                      <a:pt x="283781" y="510382"/>
                      <a:pt x="305242" y="510588"/>
                      <a:pt x="326644" y="511969"/>
                    </a:cubicBezTo>
                    <a:cubicBezTo>
                      <a:pt x="338026" y="512703"/>
                      <a:pt x="334250" y="514582"/>
                      <a:pt x="343313" y="519113"/>
                    </a:cubicBezTo>
                    <a:cubicBezTo>
                      <a:pt x="346728" y="520821"/>
                      <a:pt x="356932" y="523112"/>
                      <a:pt x="359982" y="523875"/>
                    </a:cubicBezTo>
                    <a:cubicBezTo>
                      <a:pt x="381283" y="521939"/>
                      <a:pt x="381746" y="525104"/>
                      <a:pt x="395700" y="516732"/>
                    </a:cubicBezTo>
                    <a:cubicBezTo>
                      <a:pt x="400608" y="513787"/>
                      <a:pt x="409988" y="507207"/>
                      <a:pt x="409988" y="507207"/>
                    </a:cubicBezTo>
                    <a:cubicBezTo>
                      <a:pt x="416525" y="487594"/>
                      <a:pt x="414040" y="497889"/>
                      <a:pt x="417132" y="476250"/>
                    </a:cubicBezTo>
                    <a:cubicBezTo>
                      <a:pt x="420335" y="428198"/>
                      <a:pt x="420820" y="440002"/>
                      <a:pt x="417132" y="381000"/>
                    </a:cubicBezTo>
                    <a:cubicBezTo>
                      <a:pt x="416782" y="375398"/>
                      <a:pt x="416012" y="369801"/>
                      <a:pt x="414750" y="364332"/>
                    </a:cubicBezTo>
                    <a:cubicBezTo>
                      <a:pt x="407642" y="333531"/>
                      <a:pt x="412352" y="361872"/>
                      <a:pt x="407607" y="342900"/>
                    </a:cubicBezTo>
                    <a:cubicBezTo>
                      <a:pt x="404901" y="332081"/>
                      <a:pt x="404513" y="331603"/>
                      <a:pt x="402844" y="319088"/>
                    </a:cubicBezTo>
                    <a:cubicBezTo>
                      <a:pt x="398561" y="286960"/>
                      <a:pt x="403858" y="307842"/>
                      <a:pt x="393319" y="276225"/>
                    </a:cubicBezTo>
                    <a:lnTo>
                      <a:pt x="393319" y="276225"/>
                    </a:lnTo>
                    <a:cubicBezTo>
                      <a:pt x="392167" y="270466"/>
                      <a:pt x="389472" y="254429"/>
                      <a:pt x="386175" y="250032"/>
                    </a:cubicBezTo>
                    <a:lnTo>
                      <a:pt x="379032" y="240507"/>
                    </a:lnTo>
                    <a:cubicBezTo>
                      <a:pt x="376261" y="232195"/>
                      <a:pt x="375706" y="231517"/>
                      <a:pt x="374269" y="221457"/>
                    </a:cubicBezTo>
                    <a:cubicBezTo>
                      <a:pt x="373253" y="214341"/>
                      <a:pt x="372904" y="207141"/>
                      <a:pt x="371888" y="200025"/>
                    </a:cubicBezTo>
                    <a:cubicBezTo>
                      <a:pt x="371316" y="196018"/>
                      <a:pt x="370301" y="192088"/>
                      <a:pt x="369507" y="188119"/>
                    </a:cubicBezTo>
                    <a:cubicBezTo>
                      <a:pt x="370301" y="173038"/>
                      <a:pt x="369848" y="157839"/>
                      <a:pt x="371888" y="142875"/>
                    </a:cubicBezTo>
                    <a:cubicBezTo>
                      <a:pt x="372275" y="140040"/>
                      <a:pt x="375370" y="138291"/>
                      <a:pt x="376650" y="135732"/>
                    </a:cubicBezTo>
                    <a:cubicBezTo>
                      <a:pt x="377773" y="133487"/>
                      <a:pt x="377813" y="130782"/>
                      <a:pt x="379032" y="128588"/>
                    </a:cubicBezTo>
                    <a:cubicBezTo>
                      <a:pt x="381812" y="123584"/>
                      <a:pt x="388557" y="114300"/>
                      <a:pt x="388557" y="114300"/>
                    </a:cubicBezTo>
                    <a:cubicBezTo>
                      <a:pt x="389680" y="110930"/>
                      <a:pt x="393319" y="100623"/>
                      <a:pt x="393319" y="97632"/>
                    </a:cubicBezTo>
                    <a:cubicBezTo>
                      <a:pt x="393319" y="84907"/>
                      <a:pt x="393758" y="71940"/>
                      <a:pt x="390938" y="59532"/>
                    </a:cubicBezTo>
                    <a:cubicBezTo>
                      <a:pt x="389106" y="51470"/>
                      <a:pt x="381536" y="44115"/>
                      <a:pt x="374269" y="40482"/>
                    </a:cubicBezTo>
                    <a:cubicBezTo>
                      <a:pt x="371351" y="39023"/>
                      <a:pt x="360003" y="36156"/>
                      <a:pt x="357600" y="35719"/>
                    </a:cubicBezTo>
                    <a:cubicBezTo>
                      <a:pt x="352078" y="34715"/>
                      <a:pt x="346504" y="34007"/>
                      <a:pt x="340932" y="33338"/>
                    </a:cubicBezTo>
                    <a:cubicBezTo>
                      <a:pt x="283625" y="26461"/>
                      <a:pt x="302184" y="28727"/>
                      <a:pt x="233775" y="26194"/>
                    </a:cubicBezTo>
                    <a:cubicBezTo>
                      <a:pt x="225838" y="26988"/>
                      <a:pt x="217847" y="27362"/>
                      <a:pt x="209963" y="28575"/>
                    </a:cubicBezTo>
                    <a:cubicBezTo>
                      <a:pt x="207482" y="28957"/>
                      <a:pt x="204908" y="29565"/>
                      <a:pt x="202819" y="30957"/>
                    </a:cubicBezTo>
                    <a:cubicBezTo>
                      <a:pt x="198867" y="33592"/>
                      <a:pt x="193110" y="40849"/>
                      <a:pt x="190913" y="45244"/>
                    </a:cubicBezTo>
                    <a:cubicBezTo>
                      <a:pt x="189791" y="47489"/>
                      <a:pt x="189751" y="50194"/>
                      <a:pt x="188532" y="52388"/>
                    </a:cubicBezTo>
                    <a:cubicBezTo>
                      <a:pt x="180362" y="67095"/>
                      <a:pt x="182298" y="64481"/>
                      <a:pt x="171863" y="71438"/>
                    </a:cubicBezTo>
                    <a:cubicBezTo>
                      <a:pt x="171069" y="69057"/>
                      <a:pt x="170605" y="66539"/>
                      <a:pt x="169482" y="64294"/>
                    </a:cubicBezTo>
                    <a:cubicBezTo>
                      <a:pt x="168202" y="61734"/>
                      <a:pt x="165846" y="59781"/>
                      <a:pt x="164719" y="57150"/>
                    </a:cubicBezTo>
                    <a:cubicBezTo>
                      <a:pt x="163430" y="54142"/>
                      <a:pt x="163237" y="50772"/>
                      <a:pt x="162338" y="47625"/>
                    </a:cubicBezTo>
                    <a:cubicBezTo>
                      <a:pt x="161649" y="45212"/>
                      <a:pt x="160751" y="42863"/>
                      <a:pt x="159957" y="40482"/>
                    </a:cubicBezTo>
                    <a:cubicBezTo>
                      <a:pt x="160751" y="33338"/>
                      <a:pt x="159124" y="25479"/>
                      <a:pt x="162338" y="19050"/>
                    </a:cubicBezTo>
                    <a:cubicBezTo>
                      <a:pt x="163802" y="16123"/>
                      <a:pt x="168654" y="17311"/>
                      <a:pt x="171863" y="16669"/>
                    </a:cubicBezTo>
                    <a:cubicBezTo>
                      <a:pt x="176597" y="15722"/>
                      <a:pt x="181348" y="14785"/>
                      <a:pt x="186150" y="14288"/>
                    </a:cubicBezTo>
                    <a:cubicBezTo>
                      <a:pt x="204378" y="12402"/>
                      <a:pt x="222778" y="12116"/>
                      <a:pt x="240919" y="9525"/>
                    </a:cubicBezTo>
                    <a:cubicBezTo>
                      <a:pt x="294444" y="1880"/>
                      <a:pt x="210846" y="13581"/>
                      <a:pt x="281400" y="4763"/>
                    </a:cubicBezTo>
                    <a:cubicBezTo>
                      <a:pt x="286191" y="4164"/>
                      <a:pt x="290916" y="3116"/>
                      <a:pt x="295688" y="2382"/>
                    </a:cubicBezTo>
                    <a:cubicBezTo>
                      <a:pt x="301236" y="1528"/>
                      <a:pt x="306801" y="794"/>
                      <a:pt x="312357" y="0"/>
                    </a:cubicBezTo>
                    <a:lnTo>
                      <a:pt x="381413" y="2382"/>
                    </a:lnTo>
                    <a:cubicBezTo>
                      <a:pt x="409424" y="3819"/>
                      <a:pt x="399050" y="5042"/>
                      <a:pt x="424275" y="7144"/>
                    </a:cubicBezTo>
                    <a:cubicBezTo>
                      <a:pt x="436956" y="8201"/>
                      <a:pt x="449675" y="8731"/>
                      <a:pt x="462375" y="9525"/>
                    </a:cubicBezTo>
                    <a:cubicBezTo>
                      <a:pt x="489531" y="17285"/>
                      <a:pt x="471140" y="13195"/>
                      <a:pt x="507619" y="16669"/>
                    </a:cubicBezTo>
                    <a:cubicBezTo>
                      <a:pt x="514774" y="17350"/>
                      <a:pt x="521898" y="18335"/>
                      <a:pt x="529050" y="19050"/>
                    </a:cubicBezTo>
                    <a:lnTo>
                      <a:pt x="555244" y="21432"/>
                    </a:lnTo>
                    <a:cubicBezTo>
                      <a:pt x="561608" y="22102"/>
                      <a:pt x="567926" y="23176"/>
                      <a:pt x="574294" y="23813"/>
                    </a:cubicBezTo>
                    <a:cubicBezTo>
                      <a:pt x="583805" y="24764"/>
                      <a:pt x="593344" y="25400"/>
                      <a:pt x="602869" y="26194"/>
                    </a:cubicBezTo>
                    <a:cubicBezTo>
                      <a:pt x="610807" y="27782"/>
                      <a:pt x="618650" y="29953"/>
                      <a:pt x="626682" y="30957"/>
                    </a:cubicBezTo>
                    <a:cubicBezTo>
                      <a:pt x="633257" y="31779"/>
                      <a:pt x="693965" y="35459"/>
                      <a:pt x="698119" y="35719"/>
                    </a:cubicBezTo>
                    <a:cubicBezTo>
                      <a:pt x="702088" y="36513"/>
                      <a:pt x="706185" y="36820"/>
                      <a:pt x="710025" y="38100"/>
                    </a:cubicBezTo>
                    <a:cubicBezTo>
                      <a:pt x="713393" y="39223"/>
                      <a:pt x="716287" y="41465"/>
                      <a:pt x="719550" y="42863"/>
                    </a:cubicBezTo>
                    <a:cubicBezTo>
                      <a:pt x="721857" y="43852"/>
                      <a:pt x="724313" y="44450"/>
                      <a:pt x="726694" y="45244"/>
                    </a:cubicBezTo>
                    <a:cubicBezTo>
                      <a:pt x="728282" y="47625"/>
                      <a:pt x="729625" y="50189"/>
                      <a:pt x="731457" y="52388"/>
                    </a:cubicBezTo>
                    <a:cubicBezTo>
                      <a:pt x="733613" y="54975"/>
                      <a:pt x="736965" y="56588"/>
                      <a:pt x="738600" y="59532"/>
                    </a:cubicBezTo>
                    <a:cubicBezTo>
                      <a:pt x="741038" y="63920"/>
                      <a:pt x="741118" y="69329"/>
                      <a:pt x="743363" y="73819"/>
                    </a:cubicBezTo>
                    <a:cubicBezTo>
                      <a:pt x="746538" y="80169"/>
                      <a:pt x="749950" y="86406"/>
                      <a:pt x="752888" y="92869"/>
                    </a:cubicBezTo>
                    <a:cubicBezTo>
                      <a:pt x="753927" y="95154"/>
                      <a:pt x="754024" y="97834"/>
                      <a:pt x="755269" y="100013"/>
                    </a:cubicBezTo>
                    <a:cubicBezTo>
                      <a:pt x="760404" y="108999"/>
                      <a:pt x="767309" y="116950"/>
                      <a:pt x="771938" y="126207"/>
                    </a:cubicBezTo>
                    <a:cubicBezTo>
                      <a:pt x="774319" y="130969"/>
                      <a:pt x="775813" y="136291"/>
                      <a:pt x="779082" y="140494"/>
                    </a:cubicBezTo>
                    <a:cubicBezTo>
                      <a:pt x="781519" y="143627"/>
                      <a:pt x="785970" y="144672"/>
                      <a:pt x="788607" y="147638"/>
                    </a:cubicBezTo>
                    <a:cubicBezTo>
                      <a:pt x="811698" y="173615"/>
                      <a:pt x="782979" y="151823"/>
                      <a:pt x="812419" y="171450"/>
                    </a:cubicBezTo>
                    <a:cubicBezTo>
                      <a:pt x="823042" y="192693"/>
                      <a:pt x="809685" y="172009"/>
                      <a:pt x="826707" y="183357"/>
                    </a:cubicBezTo>
                    <a:cubicBezTo>
                      <a:pt x="829088" y="184944"/>
                      <a:pt x="829296" y="188638"/>
                      <a:pt x="831469" y="190500"/>
                    </a:cubicBezTo>
                    <a:cubicBezTo>
                      <a:pt x="834983" y="193512"/>
                      <a:pt x="839524" y="195077"/>
                      <a:pt x="843375" y="197644"/>
                    </a:cubicBezTo>
                    <a:cubicBezTo>
                      <a:pt x="846677" y="199846"/>
                      <a:pt x="849887" y="202205"/>
                      <a:pt x="852900" y="204788"/>
                    </a:cubicBezTo>
                    <a:cubicBezTo>
                      <a:pt x="855457" y="206980"/>
                      <a:pt x="857438" y="209799"/>
                      <a:pt x="860044" y="211932"/>
                    </a:cubicBezTo>
                    <a:cubicBezTo>
                      <a:pt x="866187" y="216958"/>
                      <a:pt x="872490" y="221816"/>
                      <a:pt x="879094" y="226219"/>
                    </a:cubicBezTo>
                    <a:cubicBezTo>
                      <a:pt x="889060" y="232863"/>
                      <a:pt x="894089" y="235834"/>
                      <a:pt x="902907" y="242888"/>
                    </a:cubicBezTo>
                    <a:cubicBezTo>
                      <a:pt x="907748" y="246761"/>
                      <a:pt x="912561" y="250675"/>
                      <a:pt x="917194" y="254794"/>
                    </a:cubicBezTo>
                    <a:cubicBezTo>
                      <a:pt x="919711" y="257031"/>
                      <a:pt x="921536" y="260070"/>
                      <a:pt x="924338" y="261938"/>
                    </a:cubicBezTo>
                    <a:cubicBezTo>
                      <a:pt x="928768" y="264892"/>
                      <a:pt x="933863" y="266701"/>
                      <a:pt x="938625" y="269082"/>
                    </a:cubicBezTo>
                    <a:cubicBezTo>
                      <a:pt x="940213" y="272257"/>
                      <a:pt x="940499" y="276544"/>
                      <a:pt x="943388" y="278607"/>
                    </a:cubicBezTo>
                    <a:cubicBezTo>
                      <a:pt x="946681" y="280959"/>
                      <a:pt x="951504" y="279567"/>
                      <a:pt x="955294" y="280988"/>
                    </a:cubicBezTo>
                    <a:cubicBezTo>
                      <a:pt x="957974" y="281993"/>
                      <a:pt x="960057" y="284163"/>
                      <a:pt x="962438" y="285750"/>
                    </a:cubicBezTo>
                    <a:cubicBezTo>
                      <a:pt x="963232" y="288131"/>
                      <a:pt x="963574" y="290715"/>
                      <a:pt x="964819" y="292894"/>
                    </a:cubicBezTo>
                    <a:cubicBezTo>
                      <a:pt x="966788" y="296340"/>
                      <a:pt x="969656" y="299189"/>
                      <a:pt x="971963" y="302419"/>
                    </a:cubicBezTo>
                    <a:cubicBezTo>
                      <a:pt x="973626" y="304748"/>
                      <a:pt x="975008" y="307273"/>
                      <a:pt x="976725" y="309563"/>
                    </a:cubicBezTo>
                    <a:cubicBezTo>
                      <a:pt x="979774" y="313629"/>
                      <a:pt x="983261" y="317359"/>
                      <a:pt x="986250" y="321469"/>
                    </a:cubicBezTo>
                    <a:cubicBezTo>
                      <a:pt x="995444" y="334110"/>
                      <a:pt x="994642" y="333490"/>
                      <a:pt x="1000538" y="345282"/>
                    </a:cubicBezTo>
                    <a:cubicBezTo>
                      <a:pt x="1008331" y="376459"/>
                      <a:pt x="995876" y="333576"/>
                      <a:pt x="1010063" y="361950"/>
                    </a:cubicBezTo>
                    <a:cubicBezTo>
                      <a:pt x="1011873" y="365570"/>
                      <a:pt x="1011164" y="370017"/>
                      <a:pt x="1012444" y="373857"/>
                    </a:cubicBezTo>
                    <a:cubicBezTo>
                      <a:pt x="1013567" y="377225"/>
                      <a:pt x="1015765" y="380138"/>
                      <a:pt x="1017207" y="383382"/>
                    </a:cubicBezTo>
                    <a:cubicBezTo>
                      <a:pt x="1022117" y="394430"/>
                      <a:pt x="1027249" y="405399"/>
                      <a:pt x="1031494" y="416719"/>
                    </a:cubicBezTo>
                    <a:cubicBezTo>
                      <a:pt x="1033875" y="423069"/>
                      <a:pt x="1035447" y="429785"/>
                      <a:pt x="1038638" y="435769"/>
                    </a:cubicBezTo>
                    <a:cubicBezTo>
                      <a:pt x="1041851" y="441794"/>
                      <a:pt x="1047576" y="446289"/>
                      <a:pt x="1050544" y="452438"/>
                    </a:cubicBezTo>
                    <a:cubicBezTo>
                      <a:pt x="1058746" y="469429"/>
                      <a:pt x="1063863" y="487791"/>
                      <a:pt x="1071975" y="504825"/>
                    </a:cubicBezTo>
                    <a:cubicBezTo>
                      <a:pt x="1079913" y="521494"/>
                      <a:pt x="1088687" y="537790"/>
                      <a:pt x="1095788" y="554832"/>
                    </a:cubicBezTo>
                    <a:cubicBezTo>
                      <a:pt x="1099757" y="564357"/>
                      <a:pt x="1103424" y="574013"/>
                      <a:pt x="1107694" y="583407"/>
                    </a:cubicBezTo>
                    <a:cubicBezTo>
                      <a:pt x="1111366" y="591486"/>
                      <a:pt x="1116441" y="598926"/>
                      <a:pt x="1119600" y="607219"/>
                    </a:cubicBezTo>
                    <a:cubicBezTo>
                      <a:pt x="1122822" y="615676"/>
                      <a:pt x="1123771" y="624865"/>
                      <a:pt x="1126744" y="633413"/>
                    </a:cubicBezTo>
                    <a:cubicBezTo>
                      <a:pt x="1141959" y="677156"/>
                      <a:pt x="1144971" y="661068"/>
                      <a:pt x="1160082" y="721519"/>
                    </a:cubicBezTo>
                    <a:cubicBezTo>
                      <a:pt x="1167655" y="751815"/>
                      <a:pt x="1177607" y="793892"/>
                      <a:pt x="1188657" y="819150"/>
                    </a:cubicBezTo>
                    <a:cubicBezTo>
                      <a:pt x="1221942" y="895233"/>
                      <a:pt x="1190089" y="816661"/>
                      <a:pt x="1217232" y="904875"/>
                    </a:cubicBezTo>
                    <a:cubicBezTo>
                      <a:pt x="1225131" y="930546"/>
                      <a:pt x="1238157" y="954738"/>
                      <a:pt x="1243425" y="981075"/>
                    </a:cubicBezTo>
                    <a:cubicBezTo>
                      <a:pt x="1252836" y="1028127"/>
                      <a:pt x="1247233" y="1005119"/>
                      <a:pt x="1260094" y="1050132"/>
                    </a:cubicBezTo>
                    <a:cubicBezTo>
                      <a:pt x="1265479" y="1090516"/>
                      <a:pt x="1268363" y="1103470"/>
                      <a:pt x="1267238" y="1150144"/>
                    </a:cubicBezTo>
                    <a:cubicBezTo>
                      <a:pt x="1266166" y="1194645"/>
                      <a:pt x="1264124" y="1239163"/>
                      <a:pt x="1260094" y="1283494"/>
                    </a:cubicBezTo>
                    <a:cubicBezTo>
                      <a:pt x="1257582" y="1311124"/>
                      <a:pt x="1252334" y="1302807"/>
                      <a:pt x="1241044" y="1323975"/>
                    </a:cubicBezTo>
                    <a:cubicBezTo>
                      <a:pt x="1237852" y="1329959"/>
                      <a:pt x="1237091" y="1337041"/>
                      <a:pt x="1233900" y="1343025"/>
                    </a:cubicBezTo>
                    <a:cubicBezTo>
                      <a:pt x="1230687" y="1349050"/>
                      <a:pt x="1225189" y="1353659"/>
                      <a:pt x="1221994" y="1359694"/>
                    </a:cubicBezTo>
                    <a:cubicBezTo>
                      <a:pt x="1217994" y="1367250"/>
                      <a:pt x="1216660" y="1376056"/>
                      <a:pt x="1212469" y="1383507"/>
                    </a:cubicBezTo>
                    <a:cubicBezTo>
                      <a:pt x="1209430" y="1388910"/>
                      <a:pt x="1204092" y="1392697"/>
                      <a:pt x="1200563" y="1397794"/>
                    </a:cubicBezTo>
                    <a:cubicBezTo>
                      <a:pt x="1196920" y="1403056"/>
                      <a:pt x="1194681" y="1409201"/>
                      <a:pt x="1191038" y="1414463"/>
                    </a:cubicBezTo>
                    <a:cubicBezTo>
                      <a:pt x="1187509" y="1419560"/>
                      <a:pt x="1182687" y="1423671"/>
                      <a:pt x="1179132" y="1428750"/>
                    </a:cubicBezTo>
                    <a:cubicBezTo>
                      <a:pt x="1172285" y="1438531"/>
                      <a:pt x="1176975" y="1440521"/>
                      <a:pt x="1164844" y="1447800"/>
                    </a:cubicBezTo>
                    <a:cubicBezTo>
                      <a:pt x="1160539" y="1450383"/>
                      <a:pt x="1155144" y="1450524"/>
                      <a:pt x="1150557" y="1452563"/>
                    </a:cubicBezTo>
                    <a:cubicBezTo>
                      <a:pt x="1116599" y="1467655"/>
                      <a:pt x="1185837" y="1443183"/>
                      <a:pt x="1129125" y="1462088"/>
                    </a:cubicBezTo>
                    <a:lnTo>
                      <a:pt x="1064832" y="1459707"/>
                    </a:lnTo>
                    <a:cubicBezTo>
                      <a:pt x="1057655" y="1459308"/>
                      <a:pt x="1050351" y="1459154"/>
                      <a:pt x="1043400" y="1457325"/>
                    </a:cubicBezTo>
                    <a:cubicBezTo>
                      <a:pt x="1035133" y="1455149"/>
                      <a:pt x="1027855" y="1449976"/>
                      <a:pt x="1019588" y="1447800"/>
                    </a:cubicBezTo>
                    <a:cubicBezTo>
                      <a:pt x="1012637" y="1445971"/>
                      <a:pt x="1005265" y="1446485"/>
                      <a:pt x="998157" y="1445419"/>
                    </a:cubicBezTo>
                    <a:cubicBezTo>
                      <a:pt x="989381" y="1444103"/>
                      <a:pt x="980509" y="1443050"/>
                      <a:pt x="971963" y="1440657"/>
                    </a:cubicBezTo>
                    <a:cubicBezTo>
                      <a:pt x="960600" y="1437475"/>
                      <a:pt x="950099" y="1431504"/>
                      <a:pt x="938625" y="1428750"/>
                    </a:cubicBezTo>
                    <a:cubicBezTo>
                      <a:pt x="930100" y="1426704"/>
                      <a:pt x="921124" y="1427513"/>
                      <a:pt x="912432" y="1426369"/>
                    </a:cubicBezTo>
                    <a:cubicBezTo>
                      <a:pt x="890952" y="1423543"/>
                      <a:pt x="869564" y="1420058"/>
                      <a:pt x="848138" y="1416844"/>
                    </a:cubicBezTo>
                    <a:cubicBezTo>
                      <a:pt x="837813" y="1415295"/>
                      <a:pt x="827595" y="1412826"/>
                      <a:pt x="817182" y="1412082"/>
                    </a:cubicBezTo>
                    <a:lnTo>
                      <a:pt x="783844" y="1409700"/>
                    </a:lnTo>
                    <a:cubicBezTo>
                      <a:pt x="710921" y="1398481"/>
                      <a:pt x="742759" y="1401662"/>
                      <a:pt x="688594" y="1397794"/>
                    </a:cubicBezTo>
                    <a:cubicBezTo>
                      <a:pt x="618798" y="1387056"/>
                      <a:pt x="647459" y="1390346"/>
                      <a:pt x="602869" y="1385888"/>
                    </a:cubicBezTo>
                    <a:cubicBezTo>
                      <a:pt x="595725" y="1384300"/>
                      <a:pt x="588675" y="1382211"/>
                      <a:pt x="581438" y="1381125"/>
                    </a:cubicBezTo>
                    <a:cubicBezTo>
                      <a:pt x="572768" y="1379824"/>
                      <a:pt x="563856" y="1380384"/>
                      <a:pt x="555244" y="1378744"/>
                    </a:cubicBezTo>
                    <a:cubicBezTo>
                      <a:pt x="547104" y="1377193"/>
                      <a:pt x="539446" y="1373709"/>
                      <a:pt x="531432" y="1371600"/>
                    </a:cubicBezTo>
                    <a:cubicBezTo>
                      <a:pt x="510647" y="1366130"/>
                      <a:pt x="509747" y="1366810"/>
                      <a:pt x="488569" y="1364457"/>
                    </a:cubicBezTo>
                    <a:cubicBezTo>
                      <a:pt x="483013" y="1362869"/>
                      <a:pt x="477550" y="1360905"/>
                      <a:pt x="471900" y="1359694"/>
                    </a:cubicBezTo>
                    <a:cubicBezTo>
                      <a:pt x="463862" y="1357971"/>
                      <a:pt x="440644" y="1355788"/>
                      <a:pt x="433800" y="1354932"/>
                    </a:cubicBezTo>
                    <a:lnTo>
                      <a:pt x="398082" y="1350169"/>
                    </a:lnTo>
                    <a:lnTo>
                      <a:pt x="359982" y="1352550"/>
                    </a:lnTo>
                    <a:cubicBezTo>
                      <a:pt x="351239" y="1353198"/>
                      <a:pt x="342551" y="1355215"/>
                      <a:pt x="333788" y="1354932"/>
                    </a:cubicBezTo>
                    <a:cubicBezTo>
                      <a:pt x="317842" y="1354418"/>
                      <a:pt x="302032" y="1351811"/>
                      <a:pt x="286163" y="1350169"/>
                    </a:cubicBezTo>
                    <a:cubicBezTo>
                      <a:pt x="279014" y="1349429"/>
                      <a:pt x="271832" y="1348909"/>
                      <a:pt x="264732" y="1347788"/>
                    </a:cubicBezTo>
                    <a:cubicBezTo>
                      <a:pt x="256736" y="1346525"/>
                      <a:pt x="240919" y="1343025"/>
                      <a:pt x="240919" y="1343025"/>
                    </a:cubicBezTo>
                    <a:cubicBezTo>
                      <a:pt x="192059" y="1322667"/>
                      <a:pt x="229251" y="1340310"/>
                      <a:pt x="198057" y="1321594"/>
                    </a:cubicBezTo>
                    <a:cubicBezTo>
                      <a:pt x="195013" y="1319768"/>
                      <a:pt x="191394" y="1318931"/>
                      <a:pt x="188532" y="1316832"/>
                    </a:cubicBezTo>
                    <a:cubicBezTo>
                      <a:pt x="179435" y="1310161"/>
                      <a:pt x="171725" y="1301658"/>
                      <a:pt x="162338" y="1295400"/>
                    </a:cubicBezTo>
                    <a:lnTo>
                      <a:pt x="148050" y="1285875"/>
                    </a:lnTo>
                    <a:cubicBezTo>
                      <a:pt x="129006" y="1260480"/>
                      <a:pt x="153602" y="1291426"/>
                      <a:pt x="131382" y="1269207"/>
                    </a:cubicBezTo>
                    <a:cubicBezTo>
                      <a:pt x="118878" y="1256703"/>
                      <a:pt x="128902" y="1263356"/>
                      <a:pt x="119475" y="1250157"/>
                    </a:cubicBezTo>
                    <a:cubicBezTo>
                      <a:pt x="117518" y="1247417"/>
                      <a:pt x="114713" y="1245394"/>
                      <a:pt x="112332" y="1243013"/>
                    </a:cubicBezTo>
                    <a:cubicBezTo>
                      <a:pt x="111538" y="1240632"/>
                      <a:pt x="111195" y="1238048"/>
                      <a:pt x="109950" y="1235869"/>
                    </a:cubicBezTo>
                    <a:cubicBezTo>
                      <a:pt x="107981" y="1232423"/>
                      <a:pt x="104419" y="1229971"/>
                      <a:pt x="102807" y="1226344"/>
                    </a:cubicBezTo>
                    <a:cubicBezTo>
                      <a:pt x="101163" y="1222646"/>
                      <a:pt x="101407" y="1218364"/>
                      <a:pt x="100425" y="1214438"/>
                    </a:cubicBezTo>
                    <a:cubicBezTo>
                      <a:pt x="99394" y="1210315"/>
                      <a:pt x="94376" y="1197576"/>
                      <a:pt x="93282" y="1195388"/>
                    </a:cubicBezTo>
                    <a:cubicBezTo>
                      <a:pt x="92002" y="1192828"/>
                      <a:pt x="90107" y="1190625"/>
                      <a:pt x="88519" y="1188244"/>
                    </a:cubicBezTo>
                    <a:cubicBezTo>
                      <a:pt x="81089" y="1158520"/>
                      <a:pt x="90579" y="1195448"/>
                      <a:pt x="83757" y="1171575"/>
                    </a:cubicBezTo>
                    <a:cubicBezTo>
                      <a:pt x="81871" y="1164974"/>
                      <a:pt x="81367" y="1158071"/>
                      <a:pt x="76613" y="1152525"/>
                    </a:cubicBezTo>
                    <a:cubicBezTo>
                      <a:pt x="69844" y="1144628"/>
                      <a:pt x="62286" y="1143781"/>
                      <a:pt x="52800" y="1140619"/>
                    </a:cubicBezTo>
                    <a:lnTo>
                      <a:pt x="45657" y="1138238"/>
                    </a:lnTo>
                    <a:cubicBezTo>
                      <a:pt x="30365" y="1145884"/>
                      <a:pt x="32163" y="1148160"/>
                      <a:pt x="28988" y="1147763"/>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7" name="Freihandform 666"/>
              <p:cNvSpPr/>
              <p:nvPr/>
            </p:nvSpPr>
            <p:spPr bwMode="auto">
              <a:xfrm>
                <a:off x="7937648" y="2871788"/>
                <a:ext cx="1039813" cy="939800"/>
              </a:xfrm>
              <a:custGeom>
                <a:avLst/>
                <a:gdLst>
                  <a:gd name="connsiteX0" fmla="*/ 1095930 w 1521021"/>
                  <a:gd name="connsiteY0" fmla="*/ 1309895 h 1357543"/>
                  <a:gd name="connsiteX1" fmla="*/ 1105455 w 1521021"/>
                  <a:gd name="connsiteY1" fmla="*/ 1297989 h 1357543"/>
                  <a:gd name="connsiteX2" fmla="*/ 1119742 w 1521021"/>
                  <a:gd name="connsiteY2" fmla="*/ 1290845 h 1357543"/>
                  <a:gd name="connsiteX3" fmla="*/ 1134030 w 1521021"/>
                  <a:gd name="connsiteY3" fmla="*/ 1281320 h 1357543"/>
                  <a:gd name="connsiteX4" fmla="*/ 1143555 w 1521021"/>
                  <a:gd name="connsiteY4" fmla="*/ 1276558 h 1357543"/>
                  <a:gd name="connsiteX5" fmla="*/ 1157842 w 1521021"/>
                  <a:gd name="connsiteY5" fmla="*/ 1267033 h 1357543"/>
                  <a:gd name="connsiteX6" fmla="*/ 1164986 w 1521021"/>
                  <a:gd name="connsiteY6" fmla="*/ 1259889 h 1357543"/>
                  <a:gd name="connsiteX7" fmla="*/ 1172130 w 1521021"/>
                  <a:gd name="connsiteY7" fmla="*/ 1257508 h 1357543"/>
                  <a:gd name="connsiteX8" fmla="*/ 1188798 w 1521021"/>
                  <a:gd name="connsiteY8" fmla="*/ 1243220 h 1357543"/>
                  <a:gd name="connsiteX9" fmla="*/ 1195942 w 1521021"/>
                  <a:gd name="connsiteY9" fmla="*/ 1236076 h 1357543"/>
                  <a:gd name="connsiteX10" fmla="*/ 1205467 w 1521021"/>
                  <a:gd name="connsiteY10" fmla="*/ 1233695 h 1357543"/>
                  <a:gd name="connsiteX11" fmla="*/ 1219755 w 1521021"/>
                  <a:gd name="connsiteY11" fmla="*/ 1219408 h 1357543"/>
                  <a:gd name="connsiteX12" fmla="*/ 1229280 w 1521021"/>
                  <a:gd name="connsiteY12" fmla="*/ 1212264 h 1357543"/>
                  <a:gd name="connsiteX13" fmla="*/ 1236423 w 1521021"/>
                  <a:gd name="connsiteY13" fmla="*/ 1202739 h 1357543"/>
                  <a:gd name="connsiteX14" fmla="*/ 1243567 w 1521021"/>
                  <a:gd name="connsiteY14" fmla="*/ 1197976 h 1357543"/>
                  <a:gd name="connsiteX15" fmla="*/ 1250711 w 1521021"/>
                  <a:gd name="connsiteY15" fmla="*/ 1190833 h 1357543"/>
                  <a:gd name="connsiteX16" fmla="*/ 1264998 w 1521021"/>
                  <a:gd name="connsiteY16" fmla="*/ 1186070 h 1357543"/>
                  <a:gd name="connsiteX17" fmla="*/ 1298336 w 1521021"/>
                  <a:gd name="connsiteY17" fmla="*/ 1181308 h 1357543"/>
                  <a:gd name="connsiteX18" fmla="*/ 1400730 w 1521021"/>
                  <a:gd name="connsiteY18" fmla="*/ 1176545 h 1357543"/>
                  <a:gd name="connsiteX19" fmla="*/ 1505505 w 1521021"/>
                  <a:gd name="connsiteY19" fmla="*/ 1174164 h 1357543"/>
                  <a:gd name="connsiteX20" fmla="*/ 1512648 w 1521021"/>
                  <a:gd name="connsiteY20" fmla="*/ 1169401 h 1357543"/>
                  <a:gd name="connsiteX21" fmla="*/ 1515030 w 1521021"/>
                  <a:gd name="connsiteY21" fmla="*/ 1162258 h 1357543"/>
                  <a:gd name="connsiteX22" fmla="*/ 1519792 w 1521021"/>
                  <a:gd name="connsiteY22" fmla="*/ 1145589 h 1357543"/>
                  <a:gd name="connsiteX23" fmla="*/ 1515030 w 1521021"/>
                  <a:gd name="connsiteY23" fmla="*/ 1059864 h 1357543"/>
                  <a:gd name="connsiteX24" fmla="*/ 1512648 w 1521021"/>
                  <a:gd name="connsiteY24" fmla="*/ 1047958 h 1357543"/>
                  <a:gd name="connsiteX25" fmla="*/ 1503123 w 1521021"/>
                  <a:gd name="connsiteY25" fmla="*/ 971758 h 1357543"/>
                  <a:gd name="connsiteX26" fmla="*/ 1498361 w 1521021"/>
                  <a:gd name="connsiteY26" fmla="*/ 921751 h 1357543"/>
                  <a:gd name="connsiteX27" fmla="*/ 1495980 w 1521021"/>
                  <a:gd name="connsiteY27" fmla="*/ 909845 h 1357543"/>
                  <a:gd name="connsiteX28" fmla="*/ 1491217 w 1521021"/>
                  <a:gd name="connsiteY28" fmla="*/ 902701 h 1357543"/>
                  <a:gd name="connsiteX29" fmla="*/ 1476930 w 1521021"/>
                  <a:gd name="connsiteY29" fmla="*/ 895558 h 1357543"/>
                  <a:gd name="connsiteX30" fmla="*/ 1469786 w 1521021"/>
                  <a:gd name="connsiteY30" fmla="*/ 890795 h 1357543"/>
                  <a:gd name="connsiteX31" fmla="*/ 1460261 w 1521021"/>
                  <a:gd name="connsiteY31" fmla="*/ 888414 h 1357543"/>
                  <a:gd name="connsiteX32" fmla="*/ 1403111 w 1521021"/>
                  <a:gd name="connsiteY32" fmla="*/ 890795 h 1357543"/>
                  <a:gd name="connsiteX33" fmla="*/ 1372155 w 1521021"/>
                  <a:gd name="connsiteY33" fmla="*/ 888414 h 1357543"/>
                  <a:gd name="connsiteX34" fmla="*/ 1365011 w 1521021"/>
                  <a:gd name="connsiteY34" fmla="*/ 881270 h 1357543"/>
                  <a:gd name="connsiteX35" fmla="*/ 1348342 w 1521021"/>
                  <a:gd name="connsiteY35" fmla="*/ 859839 h 1357543"/>
                  <a:gd name="connsiteX36" fmla="*/ 1345961 w 1521021"/>
                  <a:gd name="connsiteY36" fmla="*/ 847933 h 1357543"/>
                  <a:gd name="connsiteX37" fmla="*/ 1341198 w 1521021"/>
                  <a:gd name="connsiteY37" fmla="*/ 788401 h 1357543"/>
                  <a:gd name="connsiteX38" fmla="*/ 1336436 w 1521021"/>
                  <a:gd name="connsiteY38" fmla="*/ 764589 h 1357543"/>
                  <a:gd name="connsiteX39" fmla="*/ 1331673 w 1521021"/>
                  <a:gd name="connsiteY39" fmla="*/ 750301 h 1357543"/>
                  <a:gd name="connsiteX40" fmla="*/ 1326911 w 1521021"/>
                  <a:gd name="connsiteY40" fmla="*/ 743158 h 1357543"/>
                  <a:gd name="connsiteX41" fmla="*/ 1322148 w 1521021"/>
                  <a:gd name="connsiteY41" fmla="*/ 728870 h 1357543"/>
                  <a:gd name="connsiteX42" fmla="*/ 1324530 w 1521021"/>
                  <a:gd name="connsiteY42" fmla="*/ 705058 h 1357543"/>
                  <a:gd name="connsiteX43" fmla="*/ 1341198 w 1521021"/>
                  <a:gd name="connsiteY43" fmla="*/ 686008 h 1357543"/>
                  <a:gd name="connsiteX44" fmla="*/ 1355486 w 1521021"/>
                  <a:gd name="connsiteY44" fmla="*/ 671720 h 1357543"/>
                  <a:gd name="connsiteX45" fmla="*/ 1360248 w 1521021"/>
                  <a:gd name="connsiteY45" fmla="*/ 664576 h 1357543"/>
                  <a:gd name="connsiteX46" fmla="*/ 1376917 w 1521021"/>
                  <a:gd name="connsiteY46" fmla="*/ 647908 h 1357543"/>
                  <a:gd name="connsiteX47" fmla="*/ 1386442 w 1521021"/>
                  <a:gd name="connsiteY47" fmla="*/ 638383 h 1357543"/>
                  <a:gd name="connsiteX48" fmla="*/ 1395967 w 1521021"/>
                  <a:gd name="connsiteY48" fmla="*/ 624095 h 1357543"/>
                  <a:gd name="connsiteX49" fmla="*/ 1407873 w 1521021"/>
                  <a:gd name="connsiteY49" fmla="*/ 609808 h 1357543"/>
                  <a:gd name="connsiteX50" fmla="*/ 1412636 w 1521021"/>
                  <a:gd name="connsiteY50" fmla="*/ 595520 h 1357543"/>
                  <a:gd name="connsiteX51" fmla="*/ 1410255 w 1521021"/>
                  <a:gd name="connsiteY51" fmla="*/ 552658 h 1357543"/>
                  <a:gd name="connsiteX52" fmla="*/ 1405492 w 1521021"/>
                  <a:gd name="connsiteY52" fmla="*/ 519320 h 1357543"/>
                  <a:gd name="connsiteX53" fmla="*/ 1412636 w 1521021"/>
                  <a:gd name="connsiteY53" fmla="*/ 438358 h 1357543"/>
                  <a:gd name="connsiteX54" fmla="*/ 1412636 w 1521021"/>
                  <a:gd name="connsiteY54" fmla="*/ 438358 h 1357543"/>
                  <a:gd name="connsiteX55" fmla="*/ 1424542 w 1521021"/>
                  <a:gd name="connsiteY55" fmla="*/ 414545 h 1357543"/>
                  <a:gd name="connsiteX56" fmla="*/ 1429305 w 1521021"/>
                  <a:gd name="connsiteY56" fmla="*/ 407401 h 1357543"/>
                  <a:gd name="connsiteX57" fmla="*/ 1434067 w 1521021"/>
                  <a:gd name="connsiteY57" fmla="*/ 400258 h 1357543"/>
                  <a:gd name="connsiteX58" fmla="*/ 1443592 w 1521021"/>
                  <a:gd name="connsiteY58" fmla="*/ 383589 h 1357543"/>
                  <a:gd name="connsiteX59" fmla="*/ 1453117 w 1521021"/>
                  <a:gd name="connsiteY59" fmla="*/ 369301 h 1357543"/>
                  <a:gd name="connsiteX60" fmla="*/ 1469786 w 1521021"/>
                  <a:gd name="connsiteY60" fmla="*/ 347870 h 1357543"/>
                  <a:gd name="connsiteX61" fmla="*/ 1474548 w 1521021"/>
                  <a:gd name="connsiteY61" fmla="*/ 340726 h 1357543"/>
                  <a:gd name="connsiteX62" fmla="*/ 1479311 w 1521021"/>
                  <a:gd name="connsiteY62" fmla="*/ 331201 h 1357543"/>
                  <a:gd name="connsiteX63" fmla="*/ 1484073 w 1521021"/>
                  <a:gd name="connsiteY63" fmla="*/ 316914 h 1357543"/>
                  <a:gd name="connsiteX64" fmla="*/ 1488836 w 1521021"/>
                  <a:gd name="connsiteY64" fmla="*/ 290720 h 1357543"/>
                  <a:gd name="connsiteX65" fmla="*/ 1479311 w 1521021"/>
                  <a:gd name="connsiteY65" fmla="*/ 264526 h 1357543"/>
                  <a:gd name="connsiteX66" fmla="*/ 1472167 w 1521021"/>
                  <a:gd name="connsiteY66" fmla="*/ 257383 h 1357543"/>
                  <a:gd name="connsiteX67" fmla="*/ 1450736 w 1521021"/>
                  <a:gd name="connsiteY67" fmla="*/ 250239 h 1357543"/>
                  <a:gd name="connsiteX68" fmla="*/ 1443592 w 1521021"/>
                  <a:gd name="connsiteY68" fmla="*/ 247858 h 1357543"/>
                  <a:gd name="connsiteX69" fmla="*/ 1405492 w 1521021"/>
                  <a:gd name="connsiteY69" fmla="*/ 252620 h 1357543"/>
                  <a:gd name="connsiteX70" fmla="*/ 1395967 w 1521021"/>
                  <a:gd name="connsiteY70" fmla="*/ 257383 h 1357543"/>
                  <a:gd name="connsiteX71" fmla="*/ 1381680 w 1521021"/>
                  <a:gd name="connsiteY71" fmla="*/ 262145 h 1357543"/>
                  <a:gd name="connsiteX72" fmla="*/ 1367392 w 1521021"/>
                  <a:gd name="connsiteY72" fmla="*/ 269289 h 1357543"/>
                  <a:gd name="connsiteX73" fmla="*/ 1360248 w 1521021"/>
                  <a:gd name="connsiteY73" fmla="*/ 274051 h 1357543"/>
                  <a:gd name="connsiteX74" fmla="*/ 1348342 w 1521021"/>
                  <a:gd name="connsiteY74" fmla="*/ 276433 h 1357543"/>
                  <a:gd name="connsiteX75" fmla="*/ 1312623 w 1521021"/>
                  <a:gd name="connsiteY75" fmla="*/ 281195 h 1357543"/>
                  <a:gd name="connsiteX76" fmla="*/ 1279286 w 1521021"/>
                  <a:gd name="connsiteY76" fmla="*/ 278814 h 1357543"/>
                  <a:gd name="connsiteX77" fmla="*/ 1272142 w 1521021"/>
                  <a:gd name="connsiteY77" fmla="*/ 276433 h 1357543"/>
                  <a:gd name="connsiteX78" fmla="*/ 1262617 w 1521021"/>
                  <a:gd name="connsiteY78" fmla="*/ 274051 h 1357543"/>
                  <a:gd name="connsiteX79" fmla="*/ 1255473 w 1521021"/>
                  <a:gd name="connsiteY79" fmla="*/ 266908 h 1357543"/>
                  <a:gd name="connsiteX80" fmla="*/ 1245948 w 1521021"/>
                  <a:gd name="connsiteY80" fmla="*/ 250239 h 1357543"/>
                  <a:gd name="connsiteX81" fmla="*/ 1243567 w 1521021"/>
                  <a:gd name="connsiteY81" fmla="*/ 243095 h 1357543"/>
                  <a:gd name="connsiteX82" fmla="*/ 1236423 w 1521021"/>
                  <a:gd name="connsiteY82" fmla="*/ 228808 h 1357543"/>
                  <a:gd name="connsiteX83" fmla="*/ 1229280 w 1521021"/>
                  <a:gd name="connsiteY83" fmla="*/ 200233 h 1357543"/>
                  <a:gd name="connsiteX84" fmla="*/ 1222136 w 1521021"/>
                  <a:gd name="connsiteY84" fmla="*/ 195470 h 1357543"/>
                  <a:gd name="connsiteX85" fmla="*/ 1229280 w 1521021"/>
                  <a:gd name="connsiteY85" fmla="*/ 188326 h 1357543"/>
                  <a:gd name="connsiteX86" fmla="*/ 1234042 w 1521021"/>
                  <a:gd name="connsiteY86" fmla="*/ 181183 h 1357543"/>
                  <a:gd name="connsiteX87" fmla="*/ 1248330 w 1521021"/>
                  <a:gd name="connsiteY87" fmla="*/ 166895 h 1357543"/>
                  <a:gd name="connsiteX88" fmla="*/ 1253092 w 1521021"/>
                  <a:gd name="connsiteY88" fmla="*/ 157370 h 1357543"/>
                  <a:gd name="connsiteX89" fmla="*/ 1262617 w 1521021"/>
                  <a:gd name="connsiteY89" fmla="*/ 143083 h 1357543"/>
                  <a:gd name="connsiteX90" fmla="*/ 1260236 w 1521021"/>
                  <a:gd name="connsiteY90" fmla="*/ 133558 h 1357543"/>
                  <a:gd name="connsiteX91" fmla="*/ 1250711 w 1521021"/>
                  <a:gd name="connsiteY91" fmla="*/ 131176 h 1357543"/>
                  <a:gd name="connsiteX92" fmla="*/ 1238805 w 1521021"/>
                  <a:gd name="connsiteY92" fmla="*/ 128795 h 1357543"/>
                  <a:gd name="connsiteX93" fmla="*/ 1229280 w 1521021"/>
                  <a:gd name="connsiteY93" fmla="*/ 126414 h 1357543"/>
                  <a:gd name="connsiteX94" fmla="*/ 1214992 w 1521021"/>
                  <a:gd name="connsiteY94" fmla="*/ 124033 h 1357543"/>
                  <a:gd name="connsiteX95" fmla="*/ 1198323 w 1521021"/>
                  <a:gd name="connsiteY95" fmla="*/ 116889 h 1357543"/>
                  <a:gd name="connsiteX96" fmla="*/ 1181655 w 1521021"/>
                  <a:gd name="connsiteY96" fmla="*/ 104983 h 1357543"/>
                  <a:gd name="connsiteX97" fmla="*/ 1174511 w 1521021"/>
                  <a:gd name="connsiteY97" fmla="*/ 95458 h 1357543"/>
                  <a:gd name="connsiteX98" fmla="*/ 1167367 w 1521021"/>
                  <a:gd name="connsiteY98" fmla="*/ 93076 h 1357543"/>
                  <a:gd name="connsiteX99" fmla="*/ 1160223 w 1521021"/>
                  <a:gd name="connsiteY99" fmla="*/ 85933 h 1357543"/>
                  <a:gd name="connsiteX100" fmla="*/ 1145936 w 1521021"/>
                  <a:gd name="connsiteY100" fmla="*/ 76408 h 1357543"/>
                  <a:gd name="connsiteX101" fmla="*/ 1138792 w 1521021"/>
                  <a:gd name="connsiteY101" fmla="*/ 71645 h 1357543"/>
                  <a:gd name="connsiteX102" fmla="*/ 1124505 w 1521021"/>
                  <a:gd name="connsiteY102" fmla="*/ 59739 h 1357543"/>
                  <a:gd name="connsiteX103" fmla="*/ 1110217 w 1521021"/>
                  <a:gd name="connsiteY103" fmla="*/ 54976 h 1357543"/>
                  <a:gd name="connsiteX104" fmla="*/ 1103073 w 1521021"/>
                  <a:gd name="connsiteY104" fmla="*/ 52595 h 1357543"/>
                  <a:gd name="connsiteX105" fmla="*/ 1093548 w 1521021"/>
                  <a:gd name="connsiteY105" fmla="*/ 47833 h 1357543"/>
                  <a:gd name="connsiteX106" fmla="*/ 1069736 w 1521021"/>
                  <a:gd name="connsiteY106" fmla="*/ 40689 h 1357543"/>
                  <a:gd name="connsiteX107" fmla="*/ 1057830 w 1521021"/>
                  <a:gd name="connsiteY107" fmla="*/ 38308 h 1357543"/>
                  <a:gd name="connsiteX108" fmla="*/ 1031636 w 1521021"/>
                  <a:gd name="connsiteY108" fmla="*/ 31164 h 1357543"/>
                  <a:gd name="connsiteX109" fmla="*/ 1022111 w 1521021"/>
                  <a:gd name="connsiteY109" fmla="*/ 28783 h 1357543"/>
                  <a:gd name="connsiteX110" fmla="*/ 998298 w 1521021"/>
                  <a:gd name="connsiteY110" fmla="*/ 24020 h 1357543"/>
                  <a:gd name="connsiteX111" fmla="*/ 981630 w 1521021"/>
                  <a:gd name="connsiteY111" fmla="*/ 19258 h 1357543"/>
                  <a:gd name="connsiteX112" fmla="*/ 969723 w 1521021"/>
                  <a:gd name="connsiteY112" fmla="*/ 16876 h 1357543"/>
                  <a:gd name="connsiteX113" fmla="*/ 960198 w 1521021"/>
                  <a:gd name="connsiteY113" fmla="*/ 14495 h 1357543"/>
                  <a:gd name="connsiteX114" fmla="*/ 945911 w 1521021"/>
                  <a:gd name="connsiteY114" fmla="*/ 9733 h 1357543"/>
                  <a:gd name="connsiteX115" fmla="*/ 934005 w 1521021"/>
                  <a:gd name="connsiteY115" fmla="*/ 7351 h 1357543"/>
                  <a:gd name="connsiteX116" fmla="*/ 907811 w 1521021"/>
                  <a:gd name="connsiteY116" fmla="*/ 2589 h 1357543"/>
                  <a:gd name="connsiteX117" fmla="*/ 898286 w 1521021"/>
                  <a:gd name="connsiteY117" fmla="*/ 208 h 1357543"/>
                  <a:gd name="connsiteX118" fmla="*/ 850661 w 1521021"/>
                  <a:gd name="connsiteY118" fmla="*/ 4970 h 1357543"/>
                  <a:gd name="connsiteX119" fmla="*/ 826848 w 1521021"/>
                  <a:gd name="connsiteY119" fmla="*/ 9733 h 1357543"/>
                  <a:gd name="connsiteX120" fmla="*/ 817323 w 1521021"/>
                  <a:gd name="connsiteY120" fmla="*/ 14495 h 1357543"/>
                  <a:gd name="connsiteX121" fmla="*/ 803036 w 1521021"/>
                  <a:gd name="connsiteY121" fmla="*/ 19258 h 1357543"/>
                  <a:gd name="connsiteX122" fmla="*/ 795892 w 1521021"/>
                  <a:gd name="connsiteY122" fmla="*/ 21639 h 1357543"/>
                  <a:gd name="connsiteX123" fmla="*/ 788748 w 1521021"/>
                  <a:gd name="connsiteY123" fmla="*/ 26401 h 1357543"/>
                  <a:gd name="connsiteX124" fmla="*/ 781605 w 1521021"/>
                  <a:gd name="connsiteY124" fmla="*/ 33545 h 1357543"/>
                  <a:gd name="connsiteX125" fmla="*/ 783986 w 1521021"/>
                  <a:gd name="connsiteY125" fmla="*/ 57358 h 1357543"/>
                  <a:gd name="connsiteX126" fmla="*/ 786367 w 1521021"/>
                  <a:gd name="connsiteY126" fmla="*/ 64501 h 1357543"/>
                  <a:gd name="connsiteX127" fmla="*/ 781605 w 1521021"/>
                  <a:gd name="connsiteY127" fmla="*/ 97839 h 1357543"/>
                  <a:gd name="connsiteX128" fmla="*/ 776842 w 1521021"/>
                  <a:gd name="connsiteY128" fmla="*/ 114508 h 1357543"/>
                  <a:gd name="connsiteX129" fmla="*/ 767317 w 1521021"/>
                  <a:gd name="connsiteY129" fmla="*/ 128795 h 1357543"/>
                  <a:gd name="connsiteX130" fmla="*/ 762555 w 1521021"/>
                  <a:gd name="connsiteY130" fmla="*/ 143083 h 1357543"/>
                  <a:gd name="connsiteX131" fmla="*/ 760173 w 1521021"/>
                  <a:gd name="connsiteY131" fmla="*/ 150226 h 1357543"/>
                  <a:gd name="connsiteX132" fmla="*/ 750648 w 1521021"/>
                  <a:gd name="connsiteY132" fmla="*/ 164514 h 1357543"/>
                  <a:gd name="connsiteX133" fmla="*/ 745886 w 1521021"/>
                  <a:gd name="connsiteY133" fmla="*/ 171658 h 1357543"/>
                  <a:gd name="connsiteX134" fmla="*/ 741123 w 1521021"/>
                  <a:gd name="connsiteY134" fmla="*/ 190708 h 1357543"/>
                  <a:gd name="connsiteX135" fmla="*/ 729217 w 1521021"/>
                  <a:gd name="connsiteY135" fmla="*/ 204995 h 1357543"/>
                  <a:gd name="connsiteX136" fmla="*/ 724455 w 1521021"/>
                  <a:gd name="connsiteY136" fmla="*/ 212139 h 1357543"/>
                  <a:gd name="connsiteX137" fmla="*/ 719692 w 1521021"/>
                  <a:gd name="connsiteY137" fmla="*/ 221664 h 1357543"/>
                  <a:gd name="connsiteX138" fmla="*/ 710167 w 1521021"/>
                  <a:gd name="connsiteY138" fmla="*/ 235951 h 1357543"/>
                  <a:gd name="connsiteX139" fmla="*/ 703023 w 1521021"/>
                  <a:gd name="connsiteY139" fmla="*/ 250239 h 1357543"/>
                  <a:gd name="connsiteX140" fmla="*/ 700642 w 1521021"/>
                  <a:gd name="connsiteY140" fmla="*/ 257383 h 1357543"/>
                  <a:gd name="connsiteX141" fmla="*/ 695880 w 1521021"/>
                  <a:gd name="connsiteY141" fmla="*/ 266908 h 1357543"/>
                  <a:gd name="connsiteX142" fmla="*/ 693498 w 1521021"/>
                  <a:gd name="connsiteY142" fmla="*/ 274051 h 1357543"/>
                  <a:gd name="connsiteX143" fmla="*/ 688736 w 1521021"/>
                  <a:gd name="connsiteY143" fmla="*/ 281195 h 1357543"/>
                  <a:gd name="connsiteX144" fmla="*/ 683973 w 1521021"/>
                  <a:gd name="connsiteY144" fmla="*/ 295483 h 1357543"/>
                  <a:gd name="connsiteX145" fmla="*/ 676830 w 1521021"/>
                  <a:gd name="connsiteY145" fmla="*/ 312151 h 1357543"/>
                  <a:gd name="connsiteX146" fmla="*/ 672067 w 1521021"/>
                  <a:gd name="connsiteY146" fmla="*/ 321676 h 1357543"/>
                  <a:gd name="connsiteX147" fmla="*/ 662542 w 1521021"/>
                  <a:gd name="connsiteY147" fmla="*/ 343108 h 1357543"/>
                  <a:gd name="connsiteX148" fmla="*/ 655398 w 1521021"/>
                  <a:gd name="connsiteY148" fmla="*/ 359776 h 1357543"/>
                  <a:gd name="connsiteX149" fmla="*/ 645873 w 1521021"/>
                  <a:gd name="connsiteY149" fmla="*/ 374064 h 1357543"/>
                  <a:gd name="connsiteX150" fmla="*/ 643492 w 1521021"/>
                  <a:gd name="connsiteY150" fmla="*/ 381208 h 1357543"/>
                  <a:gd name="connsiteX151" fmla="*/ 629205 w 1521021"/>
                  <a:gd name="connsiteY151" fmla="*/ 388351 h 1357543"/>
                  <a:gd name="connsiteX152" fmla="*/ 614917 w 1521021"/>
                  <a:gd name="connsiteY152" fmla="*/ 376445 h 1357543"/>
                  <a:gd name="connsiteX153" fmla="*/ 598248 w 1521021"/>
                  <a:gd name="connsiteY153" fmla="*/ 369301 h 1357543"/>
                  <a:gd name="connsiteX154" fmla="*/ 591105 w 1521021"/>
                  <a:gd name="connsiteY154" fmla="*/ 362158 h 1357543"/>
                  <a:gd name="connsiteX155" fmla="*/ 579198 w 1521021"/>
                  <a:gd name="connsiteY155" fmla="*/ 345489 h 1357543"/>
                  <a:gd name="connsiteX156" fmla="*/ 574436 w 1521021"/>
                  <a:gd name="connsiteY156" fmla="*/ 328820 h 1357543"/>
                  <a:gd name="connsiteX157" fmla="*/ 569673 w 1521021"/>
                  <a:gd name="connsiteY157" fmla="*/ 321676 h 1357543"/>
                  <a:gd name="connsiteX158" fmla="*/ 560148 w 1521021"/>
                  <a:gd name="connsiteY158" fmla="*/ 300245 h 1357543"/>
                  <a:gd name="connsiteX159" fmla="*/ 553005 w 1521021"/>
                  <a:gd name="connsiteY159" fmla="*/ 297864 h 1357543"/>
                  <a:gd name="connsiteX160" fmla="*/ 531573 w 1521021"/>
                  <a:gd name="connsiteY160" fmla="*/ 300245 h 1357543"/>
                  <a:gd name="connsiteX161" fmla="*/ 522048 w 1521021"/>
                  <a:gd name="connsiteY161" fmla="*/ 302626 h 1357543"/>
                  <a:gd name="connsiteX162" fmla="*/ 505380 w 1521021"/>
                  <a:gd name="connsiteY162" fmla="*/ 319295 h 1357543"/>
                  <a:gd name="connsiteX163" fmla="*/ 498236 w 1521021"/>
                  <a:gd name="connsiteY163" fmla="*/ 326439 h 1357543"/>
                  <a:gd name="connsiteX164" fmla="*/ 491092 w 1521021"/>
                  <a:gd name="connsiteY164" fmla="*/ 335964 h 1357543"/>
                  <a:gd name="connsiteX165" fmla="*/ 486330 w 1521021"/>
                  <a:gd name="connsiteY165" fmla="*/ 343108 h 1357543"/>
                  <a:gd name="connsiteX166" fmla="*/ 479186 w 1521021"/>
                  <a:gd name="connsiteY166" fmla="*/ 350251 h 1357543"/>
                  <a:gd name="connsiteX167" fmla="*/ 474423 w 1521021"/>
                  <a:gd name="connsiteY167" fmla="*/ 362158 h 1357543"/>
                  <a:gd name="connsiteX168" fmla="*/ 467280 w 1521021"/>
                  <a:gd name="connsiteY168" fmla="*/ 366920 h 1357543"/>
                  <a:gd name="connsiteX169" fmla="*/ 457755 w 1521021"/>
                  <a:gd name="connsiteY169" fmla="*/ 381208 h 1357543"/>
                  <a:gd name="connsiteX170" fmla="*/ 452992 w 1521021"/>
                  <a:gd name="connsiteY170" fmla="*/ 390733 h 1357543"/>
                  <a:gd name="connsiteX171" fmla="*/ 450611 w 1521021"/>
                  <a:gd name="connsiteY171" fmla="*/ 397876 h 1357543"/>
                  <a:gd name="connsiteX172" fmla="*/ 445848 w 1521021"/>
                  <a:gd name="connsiteY172" fmla="*/ 405020 h 1357543"/>
                  <a:gd name="connsiteX173" fmla="*/ 443467 w 1521021"/>
                  <a:gd name="connsiteY173" fmla="*/ 412164 h 1357543"/>
                  <a:gd name="connsiteX174" fmla="*/ 431561 w 1521021"/>
                  <a:gd name="connsiteY174" fmla="*/ 426451 h 1357543"/>
                  <a:gd name="connsiteX175" fmla="*/ 414892 w 1521021"/>
                  <a:gd name="connsiteY175" fmla="*/ 447883 h 1357543"/>
                  <a:gd name="connsiteX176" fmla="*/ 407748 w 1521021"/>
                  <a:gd name="connsiteY176" fmla="*/ 455026 h 1357543"/>
                  <a:gd name="connsiteX177" fmla="*/ 400605 w 1521021"/>
                  <a:gd name="connsiteY177" fmla="*/ 462170 h 1357543"/>
                  <a:gd name="connsiteX178" fmla="*/ 398223 w 1521021"/>
                  <a:gd name="connsiteY178" fmla="*/ 469314 h 1357543"/>
                  <a:gd name="connsiteX179" fmla="*/ 383936 w 1521021"/>
                  <a:gd name="connsiteY179" fmla="*/ 481220 h 1357543"/>
                  <a:gd name="connsiteX180" fmla="*/ 376792 w 1521021"/>
                  <a:gd name="connsiteY180" fmla="*/ 488364 h 1357543"/>
                  <a:gd name="connsiteX181" fmla="*/ 352980 w 1521021"/>
                  <a:gd name="connsiteY181" fmla="*/ 505033 h 1357543"/>
                  <a:gd name="connsiteX182" fmla="*/ 345836 w 1521021"/>
                  <a:gd name="connsiteY182" fmla="*/ 512176 h 1357543"/>
                  <a:gd name="connsiteX183" fmla="*/ 331548 w 1521021"/>
                  <a:gd name="connsiteY183" fmla="*/ 519320 h 1357543"/>
                  <a:gd name="connsiteX184" fmla="*/ 314880 w 1521021"/>
                  <a:gd name="connsiteY184" fmla="*/ 526464 h 1357543"/>
                  <a:gd name="connsiteX185" fmla="*/ 295830 w 1521021"/>
                  <a:gd name="connsiteY185" fmla="*/ 533608 h 1357543"/>
                  <a:gd name="connsiteX186" fmla="*/ 288686 w 1521021"/>
                  <a:gd name="connsiteY186" fmla="*/ 538370 h 1357543"/>
                  <a:gd name="connsiteX187" fmla="*/ 279161 w 1521021"/>
                  <a:gd name="connsiteY187" fmla="*/ 540751 h 1357543"/>
                  <a:gd name="connsiteX188" fmla="*/ 241061 w 1521021"/>
                  <a:gd name="connsiteY188" fmla="*/ 543133 h 1357543"/>
                  <a:gd name="connsiteX189" fmla="*/ 224392 w 1521021"/>
                  <a:gd name="connsiteY189" fmla="*/ 545514 h 1357543"/>
                  <a:gd name="connsiteX190" fmla="*/ 205342 w 1521021"/>
                  <a:gd name="connsiteY190" fmla="*/ 550276 h 1357543"/>
                  <a:gd name="connsiteX191" fmla="*/ 198198 w 1521021"/>
                  <a:gd name="connsiteY191" fmla="*/ 557420 h 1357543"/>
                  <a:gd name="connsiteX192" fmla="*/ 181530 w 1521021"/>
                  <a:gd name="connsiteY192" fmla="*/ 562183 h 1357543"/>
                  <a:gd name="connsiteX193" fmla="*/ 172005 w 1521021"/>
                  <a:gd name="connsiteY193" fmla="*/ 564564 h 1357543"/>
                  <a:gd name="connsiteX194" fmla="*/ 160098 w 1521021"/>
                  <a:gd name="connsiteY194" fmla="*/ 566945 h 1357543"/>
                  <a:gd name="connsiteX195" fmla="*/ 145811 w 1521021"/>
                  <a:gd name="connsiteY195" fmla="*/ 571708 h 1357543"/>
                  <a:gd name="connsiteX196" fmla="*/ 131523 w 1521021"/>
                  <a:gd name="connsiteY196" fmla="*/ 576470 h 1357543"/>
                  <a:gd name="connsiteX197" fmla="*/ 124380 w 1521021"/>
                  <a:gd name="connsiteY197" fmla="*/ 578851 h 1357543"/>
                  <a:gd name="connsiteX198" fmla="*/ 114855 w 1521021"/>
                  <a:gd name="connsiteY198" fmla="*/ 581233 h 1357543"/>
                  <a:gd name="connsiteX199" fmla="*/ 100567 w 1521021"/>
                  <a:gd name="connsiteY199" fmla="*/ 588376 h 1357543"/>
                  <a:gd name="connsiteX200" fmla="*/ 76755 w 1521021"/>
                  <a:gd name="connsiteY200" fmla="*/ 597901 h 1357543"/>
                  <a:gd name="connsiteX201" fmla="*/ 69611 w 1521021"/>
                  <a:gd name="connsiteY201" fmla="*/ 602664 h 1357543"/>
                  <a:gd name="connsiteX202" fmla="*/ 55323 w 1521021"/>
                  <a:gd name="connsiteY202" fmla="*/ 607426 h 1357543"/>
                  <a:gd name="connsiteX203" fmla="*/ 50561 w 1521021"/>
                  <a:gd name="connsiteY203" fmla="*/ 614570 h 1357543"/>
                  <a:gd name="connsiteX204" fmla="*/ 43417 w 1521021"/>
                  <a:gd name="connsiteY204" fmla="*/ 619333 h 1357543"/>
                  <a:gd name="connsiteX205" fmla="*/ 36273 w 1521021"/>
                  <a:gd name="connsiteY205" fmla="*/ 626476 h 1357543"/>
                  <a:gd name="connsiteX206" fmla="*/ 29130 w 1521021"/>
                  <a:gd name="connsiteY206" fmla="*/ 631239 h 1357543"/>
                  <a:gd name="connsiteX207" fmla="*/ 21986 w 1521021"/>
                  <a:gd name="connsiteY207" fmla="*/ 638383 h 1357543"/>
                  <a:gd name="connsiteX208" fmla="*/ 12461 w 1521021"/>
                  <a:gd name="connsiteY208" fmla="*/ 652670 h 1357543"/>
                  <a:gd name="connsiteX209" fmla="*/ 5317 w 1521021"/>
                  <a:gd name="connsiteY209" fmla="*/ 657433 h 1357543"/>
                  <a:gd name="connsiteX210" fmla="*/ 5317 w 1521021"/>
                  <a:gd name="connsiteY210" fmla="*/ 686008 h 1357543"/>
                  <a:gd name="connsiteX211" fmla="*/ 12461 w 1521021"/>
                  <a:gd name="connsiteY211" fmla="*/ 693151 h 1357543"/>
                  <a:gd name="connsiteX212" fmla="*/ 14842 w 1521021"/>
                  <a:gd name="connsiteY212" fmla="*/ 700295 h 1357543"/>
                  <a:gd name="connsiteX213" fmla="*/ 17223 w 1521021"/>
                  <a:gd name="connsiteY213" fmla="*/ 712201 h 1357543"/>
                  <a:gd name="connsiteX214" fmla="*/ 21986 w 1521021"/>
                  <a:gd name="connsiteY214" fmla="*/ 728870 h 1357543"/>
                  <a:gd name="connsiteX215" fmla="*/ 26748 w 1521021"/>
                  <a:gd name="connsiteY215" fmla="*/ 738395 h 1357543"/>
                  <a:gd name="connsiteX216" fmla="*/ 36273 w 1521021"/>
                  <a:gd name="connsiteY216" fmla="*/ 752683 h 1357543"/>
                  <a:gd name="connsiteX217" fmla="*/ 31511 w 1521021"/>
                  <a:gd name="connsiteY217" fmla="*/ 821739 h 1357543"/>
                  <a:gd name="connsiteX218" fmla="*/ 26748 w 1521021"/>
                  <a:gd name="connsiteY218" fmla="*/ 836026 h 1357543"/>
                  <a:gd name="connsiteX219" fmla="*/ 21986 w 1521021"/>
                  <a:gd name="connsiteY219" fmla="*/ 843170 h 1357543"/>
                  <a:gd name="connsiteX220" fmla="*/ 24367 w 1521021"/>
                  <a:gd name="connsiteY220" fmla="*/ 857458 h 1357543"/>
                  <a:gd name="connsiteX221" fmla="*/ 33892 w 1521021"/>
                  <a:gd name="connsiteY221" fmla="*/ 862220 h 1357543"/>
                  <a:gd name="connsiteX222" fmla="*/ 41036 w 1521021"/>
                  <a:gd name="connsiteY222" fmla="*/ 866983 h 1357543"/>
                  <a:gd name="connsiteX223" fmla="*/ 55323 w 1521021"/>
                  <a:gd name="connsiteY223" fmla="*/ 881270 h 1357543"/>
                  <a:gd name="connsiteX224" fmla="*/ 57705 w 1521021"/>
                  <a:gd name="connsiteY224" fmla="*/ 888414 h 1357543"/>
                  <a:gd name="connsiteX225" fmla="*/ 64848 w 1521021"/>
                  <a:gd name="connsiteY225" fmla="*/ 902701 h 1357543"/>
                  <a:gd name="connsiteX226" fmla="*/ 67230 w 1521021"/>
                  <a:gd name="connsiteY226" fmla="*/ 914608 h 1357543"/>
                  <a:gd name="connsiteX227" fmla="*/ 69611 w 1521021"/>
                  <a:gd name="connsiteY227" fmla="*/ 928895 h 1357543"/>
                  <a:gd name="connsiteX228" fmla="*/ 74373 w 1521021"/>
                  <a:gd name="connsiteY228" fmla="*/ 940801 h 1357543"/>
                  <a:gd name="connsiteX229" fmla="*/ 79136 w 1521021"/>
                  <a:gd name="connsiteY229" fmla="*/ 969376 h 1357543"/>
                  <a:gd name="connsiteX230" fmla="*/ 76755 w 1521021"/>
                  <a:gd name="connsiteY230" fmla="*/ 1002714 h 1357543"/>
                  <a:gd name="connsiteX231" fmla="*/ 71992 w 1521021"/>
                  <a:gd name="connsiteY231" fmla="*/ 1017001 h 1357543"/>
                  <a:gd name="connsiteX232" fmla="*/ 64848 w 1521021"/>
                  <a:gd name="connsiteY232" fmla="*/ 1031289 h 1357543"/>
                  <a:gd name="connsiteX233" fmla="*/ 60086 w 1521021"/>
                  <a:gd name="connsiteY233" fmla="*/ 1057483 h 1357543"/>
                  <a:gd name="connsiteX234" fmla="*/ 62467 w 1521021"/>
                  <a:gd name="connsiteY234" fmla="*/ 1114633 h 1357543"/>
                  <a:gd name="connsiteX235" fmla="*/ 67230 w 1521021"/>
                  <a:gd name="connsiteY235" fmla="*/ 1133683 h 1357543"/>
                  <a:gd name="connsiteX236" fmla="*/ 69611 w 1521021"/>
                  <a:gd name="connsiteY236" fmla="*/ 1140826 h 1357543"/>
                  <a:gd name="connsiteX237" fmla="*/ 81517 w 1521021"/>
                  <a:gd name="connsiteY237" fmla="*/ 1157495 h 1357543"/>
                  <a:gd name="connsiteX238" fmla="*/ 98186 w 1521021"/>
                  <a:gd name="connsiteY238" fmla="*/ 1174164 h 1357543"/>
                  <a:gd name="connsiteX239" fmla="*/ 105330 w 1521021"/>
                  <a:gd name="connsiteY239" fmla="*/ 1181308 h 1357543"/>
                  <a:gd name="connsiteX240" fmla="*/ 129142 w 1521021"/>
                  <a:gd name="connsiteY240" fmla="*/ 1195595 h 1357543"/>
                  <a:gd name="connsiteX241" fmla="*/ 141048 w 1521021"/>
                  <a:gd name="connsiteY241" fmla="*/ 1202739 h 1357543"/>
                  <a:gd name="connsiteX242" fmla="*/ 148192 w 1521021"/>
                  <a:gd name="connsiteY242" fmla="*/ 1207501 h 1357543"/>
                  <a:gd name="connsiteX243" fmla="*/ 162480 w 1521021"/>
                  <a:gd name="connsiteY243" fmla="*/ 1214645 h 1357543"/>
                  <a:gd name="connsiteX244" fmla="*/ 181530 w 1521021"/>
                  <a:gd name="connsiteY244" fmla="*/ 1219408 h 1357543"/>
                  <a:gd name="connsiteX245" fmla="*/ 207723 w 1521021"/>
                  <a:gd name="connsiteY245" fmla="*/ 1228933 h 1357543"/>
                  <a:gd name="connsiteX246" fmla="*/ 226773 w 1521021"/>
                  <a:gd name="connsiteY246" fmla="*/ 1236076 h 1357543"/>
                  <a:gd name="connsiteX247" fmla="*/ 250586 w 1521021"/>
                  <a:gd name="connsiteY247" fmla="*/ 1238458 h 1357543"/>
                  <a:gd name="connsiteX248" fmla="*/ 286305 w 1521021"/>
                  <a:gd name="connsiteY248" fmla="*/ 1243220 h 1357543"/>
                  <a:gd name="connsiteX249" fmla="*/ 379173 w 1521021"/>
                  <a:gd name="connsiteY249" fmla="*/ 1250364 h 1357543"/>
                  <a:gd name="connsiteX250" fmla="*/ 407748 w 1521021"/>
                  <a:gd name="connsiteY250" fmla="*/ 1255126 h 1357543"/>
                  <a:gd name="connsiteX251" fmla="*/ 419655 w 1521021"/>
                  <a:gd name="connsiteY251" fmla="*/ 1257508 h 1357543"/>
                  <a:gd name="connsiteX252" fmla="*/ 438705 w 1521021"/>
                  <a:gd name="connsiteY252" fmla="*/ 1267033 h 1357543"/>
                  <a:gd name="connsiteX253" fmla="*/ 452992 w 1521021"/>
                  <a:gd name="connsiteY253" fmla="*/ 1269414 h 1357543"/>
                  <a:gd name="connsiteX254" fmla="*/ 462517 w 1521021"/>
                  <a:gd name="connsiteY254" fmla="*/ 1271795 h 1357543"/>
                  <a:gd name="connsiteX255" fmla="*/ 474423 w 1521021"/>
                  <a:gd name="connsiteY255" fmla="*/ 1274176 h 1357543"/>
                  <a:gd name="connsiteX256" fmla="*/ 488711 w 1521021"/>
                  <a:gd name="connsiteY256" fmla="*/ 1276558 h 1357543"/>
                  <a:gd name="connsiteX257" fmla="*/ 502998 w 1521021"/>
                  <a:gd name="connsiteY257" fmla="*/ 1281320 h 1357543"/>
                  <a:gd name="connsiteX258" fmla="*/ 529192 w 1521021"/>
                  <a:gd name="connsiteY258" fmla="*/ 1286083 h 1357543"/>
                  <a:gd name="connsiteX259" fmla="*/ 555386 w 1521021"/>
                  <a:gd name="connsiteY259" fmla="*/ 1293226 h 1357543"/>
                  <a:gd name="connsiteX260" fmla="*/ 564911 w 1521021"/>
                  <a:gd name="connsiteY260" fmla="*/ 1295608 h 1357543"/>
                  <a:gd name="connsiteX261" fmla="*/ 583961 w 1521021"/>
                  <a:gd name="connsiteY261" fmla="*/ 1297989 h 1357543"/>
                  <a:gd name="connsiteX262" fmla="*/ 624442 w 1521021"/>
                  <a:gd name="connsiteY262" fmla="*/ 1307514 h 1357543"/>
                  <a:gd name="connsiteX263" fmla="*/ 686355 w 1521021"/>
                  <a:gd name="connsiteY263" fmla="*/ 1314658 h 1357543"/>
                  <a:gd name="connsiteX264" fmla="*/ 750648 w 1521021"/>
                  <a:gd name="connsiteY264" fmla="*/ 1321801 h 1357543"/>
                  <a:gd name="connsiteX265" fmla="*/ 767317 w 1521021"/>
                  <a:gd name="connsiteY265" fmla="*/ 1326564 h 1357543"/>
                  <a:gd name="connsiteX266" fmla="*/ 807798 w 1521021"/>
                  <a:gd name="connsiteY266" fmla="*/ 1331326 h 1357543"/>
                  <a:gd name="connsiteX267" fmla="*/ 819705 w 1521021"/>
                  <a:gd name="connsiteY267" fmla="*/ 1336089 h 1357543"/>
                  <a:gd name="connsiteX268" fmla="*/ 864948 w 1521021"/>
                  <a:gd name="connsiteY268" fmla="*/ 1340851 h 1357543"/>
                  <a:gd name="connsiteX269" fmla="*/ 893523 w 1521021"/>
                  <a:gd name="connsiteY269" fmla="*/ 1345614 h 1357543"/>
                  <a:gd name="connsiteX270" fmla="*/ 910192 w 1521021"/>
                  <a:gd name="connsiteY270" fmla="*/ 1350376 h 1357543"/>
                  <a:gd name="connsiteX271" fmla="*/ 945911 w 1521021"/>
                  <a:gd name="connsiteY271" fmla="*/ 1352758 h 1357543"/>
                  <a:gd name="connsiteX272" fmla="*/ 998298 w 1521021"/>
                  <a:gd name="connsiteY272" fmla="*/ 1352758 h 1357543"/>
                  <a:gd name="connsiteX273" fmla="*/ 1005442 w 1521021"/>
                  <a:gd name="connsiteY273" fmla="*/ 1347995 h 1357543"/>
                  <a:gd name="connsiteX274" fmla="*/ 1014967 w 1521021"/>
                  <a:gd name="connsiteY274" fmla="*/ 1345614 h 1357543"/>
                  <a:gd name="connsiteX275" fmla="*/ 1022111 w 1521021"/>
                  <a:gd name="connsiteY275" fmla="*/ 1343233 h 1357543"/>
                  <a:gd name="connsiteX276" fmla="*/ 1031636 w 1521021"/>
                  <a:gd name="connsiteY276" fmla="*/ 1340851 h 1357543"/>
                  <a:gd name="connsiteX277" fmla="*/ 1038780 w 1521021"/>
                  <a:gd name="connsiteY277" fmla="*/ 1338470 h 1357543"/>
                  <a:gd name="connsiteX278" fmla="*/ 1050686 w 1521021"/>
                  <a:gd name="connsiteY278" fmla="*/ 1336089 h 1357543"/>
                  <a:gd name="connsiteX279" fmla="*/ 1060211 w 1521021"/>
                  <a:gd name="connsiteY279" fmla="*/ 1331326 h 1357543"/>
                  <a:gd name="connsiteX280" fmla="*/ 1069736 w 1521021"/>
                  <a:gd name="connsiteY280" fmla="*/ 1328945 h 1357543"/>
                  <a:gd name="connsiteX281" fmla="*/ 1107836 w 1521021"/>
                  <a:gd name="connsiteY281" fmla="*/ 1321801 h 1357543"/>
                  <a:gd name="connsiteX282" fmla="*/ 1110217 w 1521021"/>
                  <a:gd name="connsiteY282" fmla="*/ 1314658 h 1357543"/>
                  <a:gd name="connsiteX283" fmla="*/ 1107836 w 1521021"/>
                  <a:gd name="connsiteY283" fmla="*/ 1302751 h 1357543"/>
                  <a:gd name="connsiteX284" fmla="*/ 1095930 w 1521021"/>
                  <a:gd name="connsiteY284" fmla="*/ 1309895 h 13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521021" h="1357543">
                    <a:moveTo>
                      <a:pt x="1095930" y="1309895"/>
                    </a:moveTo>
                    <a:cubicBezTo>
                      <a:pt x="1095533" y="1309101"/>
                      <a:pt x="1101861" y="1301583"/>
                      <a:pt x="1105455" y="1297989"/>
                    </a:cubicBezTo>
                    <a:cubicBezTo>
                      <a:pt x="1113385" y="1290058"/>
                      <a:pt x="1111024" y="1295688"/>
                      <a:pt x="1119742" y="1290845"/>
                    </a:cubicBezTo>
                    <a:cubicBezTo>
                      <a:pt x="1124746" y="1288065"/>
                      <a:pt x="1128910" y="1283880"/>
                      <a:pt x="1134030" y="1281320"/>
                    </a:cubicBezTo>
                    <a:cubicBezTo>
                      <a:pt x="1137205" y="1279733"/>
                      <a:pt x="1140511" y="1278384"/>
                      <a:pt x="1143555" y="1276558"/>
                    </a:cubicBezTo>
                    <a:cubicBezTo>
                      <a:pt x="1148463" y="1273613"/>
                      <a:pt x="1153795" y="1271080"/>
                      <a:pt x="1157842" y="1267033"/>
                    </a:cubicBezTo>
                    <a:cubicBezTo>
                      <a:pt x="1160223" y="1264652"/>
                      <a:pt x="1162184" y="1261757"/>
                      <a:pt x="1164986" y="1259889"/>
                    </a:cubicBezTo>
                    <a:cubicBezTo>
                      <a:pt x="1167075" y="1258497"/>
                      <a:pt x="1169749" y="1258302"/>
                      <a:pt x="1172130" y="1257508"/>
                    </a:cubicBezTo>
                    <a:cubicBezTo>
                      <a:pt x="1189848" y="1239788"/>
                      <a:pt x="1167423" y="1261541"/>
                      <a:pt x="1188798" y="1243220"/>
                    </a:cubicBezTo>
                    <a:cubicBezTo>
                      <a:pt x="1191355" y="1241028"/>
                      <a:pt x="1193018" y="1237747"/>
                      <a:pt x="1195942" y="1236076"/>
                    </a:cubicBezTo>
                    <a:cubicBezTo>
                      <a:pt x="1198784" y="1234452"/>
                      <a:pt x="1202292" y="1234489"/>
                      <a:pt x="1205467" y="1233695"/>
                    </a:cubicBezTo>
                    <a:cubicBezTo>
                      <a:pt x="1210230" y="1228933"/>
                      <a:pt x="1214367" y="1223449"/>
                      <a:pt x="1219755" y="1219408"/>
                    </a:cubicBezTo>
                    <a:cubicBezTo>
                      <a:pt x="1222930" y="1217027"/>
                      <a:pt x="1226474" y="1215070"/>
                      <a:pt x="1229280" y="1212264"/>
                    </a:cubicBezTo>
                    <a:cubicBezTo>
                      <a:pt x="1232086" y="1209458"/>
                      <a:pt x="1233617" y="1205545"/>
                      <a:pt x="1236423" y="1202739"/>
                    </a:cubicBezTo>
                    <a:cubicBezTo>
                      <a:pt x="1238447" y="1200715"/>
                      <a:pt x="1241368" y="1199808"/>
                      <a:pt x="1243567" y="1197976"/>
                    </a:cubicBezTo>
                    <a:cubicBezTo>
                      <a:pt x="1246154" y="1195820"/>
                      <a:pt x="1247767" y="1192468"/>
                      <a:pt x="1250711" y="1190833"/>
                    </a:cubicBezTo>
                    <a:cubicBezTo>
                      <a:pt x="1255099" y="1188395"/>
                      <a:pt x="1260236" y="1187658"/>
                      <a:pt x="1264998" y="1186070"/>
                    </a:cubicBezTo>
                    <a:cubicBezTo>
                      <a:pt x="1280456" y="1180917"/>
                      <a:pt x="1269656" y="1183915"/>
                      <a:pt x="1298336" y="1181308"/>
                    </a:cubicBezTo>
                    <a:cubicBezTo>
                      <a:pt x="1339690" y="1173034"/>
                      <a:pt x="1307232" y="1178825"/>
                      <a:pt x="1400730" y="1176545"/>
                    </a:cubicBezTo>
                    <a:lnTo>
                      <a:pt x="1505505" y="1174164"/>
                    </a:lnTo>
                    <a:cubicBezTo>
                      <a:pt x="1507886" y="1172576"/>
                      <a:pt x="1510860" y="1171636"/>
                      <a:pt x="1512648" y="1169401"/>
                    </a:cubicBezTo>
                    <a:cubicBezTo>
                      <a:pt x="1514216" y="1167441"/>
                      <a:pt x="1514340" y="1164671"/>
                      <a:pt x="1515030" y="1162258"/>
                    </a:cubicBezTo>
                    <a:cubicBezTo>
                      <a:pt x="1521021" y="1141293"/>
                      <a:pt x="1514074" y="1162744"/>
                      <a:pt x="1519792" y="1145589"/>
                    </a:cubicBezTo>
                    <a:cubicBezTo>
                      <a:pt x="1518205" y="1117014"/>
                      <a:pt x="1517119" y="1088407"/>
                      <a:pt x="1515030" y="1059864"/>
                    </a:cubicBezTo>
                    <a:cubicBezTo>
                      <a:pt x="1514735" y="1055827"/>
                      <a:pt x="1513079" y="1051982"/>
                      <a:pt x="1512648" y="1047958"/>
                    </a:cubicBezTo>
                    <a:cubicBezTo>
                      <a:pt x="1504832" y="975007"/>
                      <a:pt x="1512828" y="1015427"/>
                      <a:pt x="1503123" y="971758"/>
                    </a:cubicBezTo>
                    <a:cubicBezTo>
                      <a:pt x="1501536" y="955089"/>
                      <a:pt x="1501645" y="938170"/>
                      <a:pt x="1498361" y="921751"/>
                    </a:cubicBezTo>
                    <a:cubicBezTo>
                      <a:pt x="1497567" y="917782"/>
                      <a:pt x="1497401" y="913635"/>
                      <a:pt x="1495980" y="909845"/>
                    </a:cubicBezTo>
                    <a:cubicBezTo>
                      <a:pt x="1494975" y="907165"/>
                      <a:pt x="1493241" y="904725"/>
                      <a:pt x="1491217" y="902701"/>
                    </a:cubicBezTo>
                    <a:cubicBezTo>
                      <a:pt x="1486602" y="898086"/>
                      <a:pt x="1482739" y="897494"/>
                      <a:pt x="1476930" y="895558"/>
                    </a:cubicBezTo>
                    <a:cubicBezTo>
                      <a:pt x="1474549" y="893970"/>
                      <a:pt x="1472417" y="891922"/>
                      <a:pt x="1469786" y="890795"/>
                    </a:cubicBezTo>
                    <a:cubicBezTo>
                      <a:pt x="1466778" y="889506"/>
                      <a:pt x="1463534" y="888414"/>
                      <a:pt x="1460261" y="888414"/>
                    </a:cubicBezTo>
                    <a:cubicBezTo>
                      <a:pt x="1441194" y="888414"/>
                      <a:pt x="1422161" y="890001"/>
                      <a:pt x="1403111" y="890795"/>
                    </a:cubicBezTo>
                    <a:cubicBezTo>
                      <a:pt x="1392792" y="890001"/>
                      <a:pt x="1382195" y="890924"/>
                      <a:pt x="1372155" y="888414"/>
                    </a:cubicBezTo>
                    <a:cubicBezTo>
                      <a:pt x="1368888" y="887597"/>
                      <a:pt x="1367079" y="883928"/>
                      <a:pt x="1365011" y="881270"/>
                    </a:cubicBezTo>
                    <a:cubicBezTo>
                      <a:pt x="1345073" y="855636"/>
                      <a:pt x="1364561" y="876058"/>
                      <a:pt x="1348342" y="859839"/>
                    </a:cubicBezTo>
                    <a:cubicBezTo>
                      <a:pt x="1347548" y="855870"/>
                      <a:pt x="1346260" y="851969"/>
                      <a:pt x="1345961" y="847933"/>
                    </a:cubicBezTo>
                    <a:cubicBezTo>
                      <a:pt x="1341446" y="786980"/>
                      <a:pt x="1349399" y="812998"/>
                      <a:pt x="1341198" y="788401"/>
                    </a:cubicBezTo>
                    <a:cubicBezTo>
                      <a:pt x="1339590" y="778750"/>
                      <a:pt x="1339099" y="773467"/>
                      <a:pt x="1336436" y="764589"/>
                    </a:cubicBezTo>
                    <a:cubicBezTo>
                      <a:pt x="1334993" y="759780"/>
                      <a:pt x="1334458" y="754478"/>
                      <a:pt x="1331673" y="750301"/>
                    </a:cubicBezTo>
                    <a:lnTo>
                      <a:pt x="1326911" y="743158"/>
                    </a:lnTo>
                    <a:cubicBezTo>
                      <a:pt x="1325323" y="738395"/>
                      <a:pt x="1321648" y="733865"/>
                      <a:pt x="1322148" y="728870"/>
                    </a:cubicBezTo>
                    <a:cubicBezTo>
                      <a:pt x="1322942" y="720933"/>
                      <a:pt x="1322151" y="712672"/>
                      <a:pt x="1324530" y="705058"/>
                    </a:cubicBezTo>
                    <a:cubicBezTo>
                      <a:pt x="1328186" y="693360"/>
                      <a:pt x="1333020" y="691460"/>
                      <a:pt x="1341198" y="686008"/>
                    </a:cubicBezTo>
                    <a:cubicBezTo>
                      <a:pt x="1352425" y="669169"/>
                      <a:pt x="1337761" y="689446"/>
                      <a:pt x="1355486" y="671720"/>
                    </a:cubicBezTo>
                    <a:cubicBezTo>
                      <a:pt x="1357510" y="669696"/>
                      <a:pt x="1358333" y="666703"/>
                      <a:pt x="1360248" y="664576"/>
                    </a:cubicBezTo>
                    <a:cubicBezTo>
                      <a:pt x="1365504" y="658736"/>
                      <a:pt x="1376917" y="647908"/>
                      <a:pt x="1376917" y="647908"/>
                    </a:cubicBezTo>
                    <a:cubicBezTo>
                      <a:pt x="1383266" y="628857"/>
                      <a:pt x="1373742" y="651083"/>
                      <a:pt x="1386442" y="638383"/>
                    </a:cubicBezTo>
                    <a:cubicBezTo>
                      <a:pt x="1390489" y="634336"/>
                      <a:pt x="1392792" y="628858"/>
                      <a:pt x="1395967" y="624095"/>
                    </a:cubicBezTo>
                    <a:cubicBezTo>
                      <a:pt x="1402597" y="614151"/>
                      <a:pt x="1398708" y="618973"/>
                      <a:pt x="1407873" y="609808"/>
                    </a:cubicBezTo>
                    <a:cubicBezTo>
                      <a:pt x="1409461" y="605045"/>
                      <a:pt x="1412914" y="600533"/>
                      <a:pt x="1412636" y="595520"/>
                    </a:cubicBezTo>
                    <a:cubicBezTo>
                      <a:pt x="1411842" y="581233"/>
                      <a:pt x="1411353" y="566925"/>
                      <a:pt x="1410255" y="552658"/>
                    </a:cubicBezTo>
                    <a:cubicBezTo>
                      <a:pt x="1409404" y="541602"/>
                      <a:pt x="1407317" y="530274"/>
                      <a:pt x="1405492" y="519320"/>
                    </a:cubicBezTo>
                    <a:cubicBezTo>
                      <a:pt x="1408052" y="447628"/>
                      <a:pt x="1400839" y="473743"/>
                      <a:pt x="1412636" y="438358"/>
                    </a:cubicBezTo>
                    <a:lnTo>
                      <a:pt x="1412636" y="438358"/>
                    </a:lnTo>
                    <a:cubicBezTo>
                      <a:pt x="1416405" y="423280"/>
                      <a:pt x="1413202" y="431555"/>
                      <a:pt x="1424542" y="414545"/>
                    </a:cubicBezTo>
                    <a:lnTo>
                      <a:pt x="1429305" y="407401"/>
                    </a:lnTo>
                    <a:lnTo>
                      <a:pt x="1434067" y="400258"/>
                    </a:lnTo>
                    <a:cubicBezTo>
                      <a:pt x="1438035" y="388354"/>
                      <a:pt x="1434417" y="396696"/>
                      <a:pt x="1443592" y="383589"/>
                    </a:cubicBezTo>
                    <a:cubicBezTo>
                      <a:pt x="1446874" y="378900"/>
                      <a:pt x="1449069" y="373348"/>
                      <a:pt x="1453117" y="369301"/>
                    </a:cubicBezTo>
                    <a:cubicBezTo>
                      <a:pt x="1464308" y="358112"/>
                      <a:pt x="1458394" y="364959"/>
                      <a:pt x="1469786" y="347870"/>
                    </a:cubicBezTo>
                    <a:cubicBezTo>
                      <a:pt x="1471373" y="345489"/>
                      <a:pt x="1473268" y="343286"/>
                      <a:pt x="1474548" y="340726"/>
                    </a:cubicBezTo>
                    <a:cubicBezTo>
                      <a:pt x="1476136" y="337551"/>
                      <a:pt x="1477993" y="334497"/>
                      <a:pt x="1479311" y="331201"/>
                    </a:cubicBezTo>
                    <a:cubicBezTo>
                      <a:pt x="1481175" y="326540"/>
                      <a:pt x="1483088" y="321836"/>
                      <a:pt x="1484073" y="316914"/>
                    </a:cubicBezTo>
                    <a:cubicBezTo>
                      <a:pt x="1487402" y="300273"/>
                      <a:pt x="1485790" y="309000"/>
                      <a:pt x="1488836" y="290720"/>
                    </a:cubicBezTo>
                    <a:cubicBezTo>
                      <a:pt x="1484536" y="247720"/>
                      <a:pt x="1494548" y="274683"/>
                      <a:pt x="1479311" y="264526"/>
                    </a:cubicBezTo>
                    <a:cubicBezTo>
                      <a:pt x="1476509" y="262658"/>
                      <a:pt x="1475111" y="259018"/>
                      <a:pt x="1472167" y="257383"/>
                    </a:cubicBezTo>
                    <a:cubicBezTo>
                      <a:pt x="1472160" y="257379"/>
                      <a:pt x="1454311" y="251431"/>
                      <a:pt x="1450736" y="250239"/>
                    </a:cubicBezTo>
                    <a:lnTo>
                      <a:pt x="1443592" y="247858"/>
                    </a:lnTo>
                    <a:cubicBezTo>
                      <a:pt x="1429084" y="248974"/>
                      <a:pt x="1417858" y="247320"/>
                      <a:pt x="1405492" y="252620"/>
                    </a:cubicBezTo>
                    <a:cubicBezTo>
                      <a:pt x="1402229" y="254018"/>
                      <a:pt x="1399263" y="256065"/>
                      <a:pt x="1395967" y="257383"/>
                    </a:cubicBezTo>
                    <a:cubicBezTo>
                      <a:pt x="1391306" y="259247"/>
                      <a:pt x="1381680" y="262145"/>
                      <a:pt x="1381680" y="262145"/>
                    </a:cubicBezTo>
                    <a:cubicBezTo>
                      <a:pt x="1361215" y="275789"/>
                      <a:pt x="1387102" y="259435"/>
                      <a:pt x="1367392" y="269289"/>
                    </a:cubicBezTo>
                    <a:cubicBezTo>
                      <a:pt x="1364832" y="270569"/>
                      <a:pt x="1362928" y="273046"/>
                      <a:pt x="1360248" y="274051"/>
                    </a:cubicBezTo>
                    <a:cubicBezTo>
                      <a:pt x="1356458" y="275472"/>
                      <a:pt x="1352293" y="275555"/>
                      <a:pt x="1348342" y="276433"/>
                    </a:cubicBezTo>
                    <a:cubicBezTo>
                      <a:pt x="1326505" y="281286"/>
                      <a:pt x="1352272" y="277591"/>
                      <a:pt x="1312623" y="281195"/>
                    </a:cubicBezTo>
                    <a:cubicBezTo>
                      <a:pt x="1301511" y="280401"/>
                      <a:pt x="1290350" y="280116"/>
                      <a:pt x="1279286" y="278814"/>
                    </a:cubicBezTo>
                    <a:cubicBezTo>
                      <a:pt x="1276793" y="278521"/>
                      <a:pt x="1274556" y="277123"/>
                      <a:pt x="1272142" y="276433"/>
                    </a:cubicBezTo>
                    <a:cubicBezTo>
                      <a:pt x="1268995" y="275534"/>
                      <a:pt x="1265792" y="274845"/>
                      <a:pt x="1262617" y="274051"/>
                    </a:cubicBezTo>
                    <a:cubicBezTo>
                      <a:pt x="1260236" y="271670"/>
                      <a:pt x="1257629" y="269495"/>
                      <a:pt x="1255473" y="266908"/>
                    </a:cubicBezTo>
                    <a:cubicBezTo>
                      <a:pt x="1251959" y="262691"/>
                      <a:pt x="1248001" y="255029"/>
                      <a:pt x="1245948" y="250239"/>
                    </a:cubicBezTo>
                    <a:cubicBezTo>
                      <a:pt x="1244959" y="247932"/>
                      <a:pt x="1244689" y="245340"/>
                      <a:pt x="1243567" y="243095"/>
                    </a:cubicBezTo>
                    <a:cubicBezTo>
                      <a:pt x="1234331" y="224620"/>
                      <a:pt x="1242413" y="246772"/>
                      <a:pt x="1236423" y="228808"/>
                    </a:cubicBezTo>
                    <a:cubicBezTo>
                      <a:pt x="1235863" y="225447"/>
                      <a:pt x="1232818" y="202592"/>
                      <a:pt x="1229280" y="200233"/>
                    </a:cubicBezTo>
                    <a:lnTo>
                      <a:pt x="1222136" y="195470"/>
                    </a:lnTo>
                    <a:cubicBezTo>
                      <a:pt x="1224517" y="193089"/>
                      <a:pt x="1227124" y="190913"/>
                      <a:pt x="1229280" y="188326"/>
                    </a:cubicBezTo>
                    <a:cubicBezTo>
                      <a:pt x="1231112" y="186128"/>
                      <a:pt x="1232141" y="183322"/>
                      <a:pt x="1234042" y="181183"/>
                    </a:cubicBezTo>
                    <a:cubicBezTo>
                      <a:pt x="1238517" y="176149"/>
                      <a:pt x="1248330" y="166895"/>
                      <a:pt x="1248330" y="166895"/>
                    </a:cubicBezTo>
                    <a:cubicBezTo>
                      <a:pt x="1249917" y="163720"/>
                      <a:pt x="1251266" y="160414"/>
                      <a:pt x="1253092" y="157370"/>
                    </a:cubicBezTo>
                    <a:cubicBezTo>
                      <a:pt x="1256037" y="152462"/>
                      <a:pt x="1262617" y="143083"/>
                      <a:pt x="1262617" y="143083"/>
                    </a:cubicBezTo>
                    <a:cubicBezTo>
                      <a:pt x="1261823" y="139908"/>
                      <a:pt x="1262550" y="135872"/>
                      <a:pt x="1260236" y="133558"/>
                    </a:cubicBezTo>
                    <a:cubicBezTo>
                      <a:pt x="1257922" y="131244"/>
                      <a:pt x="1253906" y="131886"/>
                      <a:pt x="1250711" y="131176"/>
                    </a:cubicBezTo>
                    <a:cubicBezTo>
                      <a:pt x="1246760" y="130298"/>
                      <a:pt x="1242756" y="129673"/>
                      <a:pt x="1238805" y="128795"/>
                    </a:cubicBezTo>
                    <a:cubicBezTo>
                      <a:pt x="1235610" y="128085"/>
                      <a:pt x="1232489" y="127056"/>
                      <a:pt x="1229280" y="126414"/>
                    </a:cubicBezTo>
                    <a:cubicBezTo>
                      <a:pt x="1224545" y="125467"/>
                      <a:pt x="1219755" y="124827"/>
                      <a:pt x="1214992" y="124033"/>
                    </a:cubicBezTo>
                    <a:cubicBezTo>
                      <a:pt x="1209165" y="122090"/>
                      <a:pt x="1203469" y="120565"/>
                      <a:pt x="1198323" y="116889"/>
                    </a:cubicBezTo>
                    <a:cubicBezTo>
                      <a:pt x="1175798" y="100800"/>
                      <a:pt x="1207760" y="118034"/>
                      <a:pt x="1181655" y="104983"/>
                    </a:cubicBezTo>
                    <a:cubicBezTo>
                      <a:pt x="1179274" y="101808"/>
                      <a:pt x="1177560" y="97999"/>
                      <a:pt x="1174511" y="95458"/>
                    </a:cubicBezTo>
                    <a:cubicBezTo>
                      <a:pt x="1172583" y="93851"/>
                      <a:pt x="1169456" y="94468"/>
                      <a:pt x="1167367" y="93076"/>
                    </a:cubicBezTo>
                    <a:cubicBezTo>
                      <a:pt x="1164565" y="91208"/>
                      <a:pt x="1162881" y="88000"/>
                      <a:pt x="1160223" y="85933"/>
                    </a:cubicBezTo>
                    <a:cubicBezTo>
                      <a:pt x="1155705" y="82419"/>
                      <a:pt x="1150698" y="79583"/>
                      <a:pt x="1145936" y="76408"/>
                    </a:cubicBezTo>
                    <a:cubicBezTo>
                      <a:pt x="1143555" y="74820"/>
                      <a:pt x="1140816" y="73669"/>
                      <a:pt x="1138792" y="71645"/>
                    </a:cubicBezTo>
                    <a:cubicBezTo>
                      <a:pt x="1134306" y="67159"/>
                      <a:pt x="1130472" y="62391"/>
                      <a:pt x="1124505" y="59739"/>
                    </a:cubicBezTo>
                    <a:cubicBezTo>
                      <a:pt x="1119917" y="57700"/>
                      <a:pt x="1114980" y="56564"/>
                      <a:pt x="1110217" y="54976"/>
                    </a:cubicBezTo>
                    <a:cubicBezTo>
                      <a:pt x="1107836" y="54182"/>
                      <a:pt x="1105318" y="53717"/>
                      <a:pt x="1103073" y="52595"/>
                    </a:cubicBezTo>
                    <a:cubicBezTo>
                      <a:pt x="1099898" y="51008"/>
                      <a:pt x="1096844" y="49151"/>
                      <a:pt x="1093548" y="47833"/>
                    </a:cubicBezTo>
                    <a:cubicBezTo>
                      <a:pt x="1086122" y="44863"/>
                      <a:pt x="1077634" y="42444"/>
                      <a:pt x="1069736" y="40689"/>
                    </a:cubicBezTo>
                    <a:cubicBezTo>
                      <a:pt x="1065785" y="39811"/>
                      <a:pt x="1061774" y="39218"/>
                      <a:pt x="1057830" y="38308"/>
                    </a:cubicBezTo>
                    <a:cubicBezTo>
                      <a:pt x="1013682" y="28120"/>
                      <a:pt x="1053681" y="37462"/>
                      <a:pt x="1031636" y="31164"/>
                    </a:cubicBezTo>
                    <a:cubicBezTo>
                      <a:pt x="1028489" y="30265"/>
                      <a:pt x="1025311" y="29469"/>
                      <a:pt x="1022111" y="28783"/>
                    </a:cubicBezTo>
                    <a:cubicBezTo>
                      <a:pt x="1014196" y="27087"/>
                      <a:pt x="1005977" y="26580"/>
                      <a:pt x="998298" y="24020"/>
                    </a:cubicBezTo>
                    <a:cubicBezTo>
                      <a:pt x="990340" y="21367"/>
                      <a:pt x="990604" y="21252"/>
                      <a:pt x="981630" y="19258"/>
                    </a:cubicBezTo>
                    <a:cubicBezTo>
                      <a:pt x="977679" y="18380"/>
                      <a:pt x="973674" y="17754"/>
                      <a:pt x="969723" y="16876"/>
                    </a:cubicBezTo>
                    <a:cubicBezTo>
                      <a:pt x="966528" y="16166"/>
                      <a:pt x="963333" y="15435"/>
                      <a:pt x="960198" y="14495"/>
                    </a:cubicBezTo>
                    <a:cubicBezTo>
                      <a:pt x="955390" y="13053"/>
                      <a:pt x="950833" y="10718"/>
                      <a:pt x="945911" y="9733"/>
                    </a:cubicBezTo>
                    <a:lnTo>
                      <a:pt x="934005" y="7351"/>
                    </a:lnTo>
                    <a:cubicBezTo>
                      <a:pt x="919772" y="4763"/>
                      <a:pt x="921059" y="5533"/>
                      <a:pt x="907811" y="2589"/>
                    </a:cubicBezTo>
                    <a:cubicBezTo>
                      <a:pt x="904616" y="1879"/>
                      <a:pt x="901461" y="1002"/>
                      <a:pt x="898286" y="208"/>
                    </a:cubicBezTo>
                    <a:cubicBezTo>
                      <a:pt x="847535" y="3591"/>
                      <a:pt x="877997" y="0"/>
                      <a:pt x="850661" y="4970"/>
                    </a:cubicBezTo>
                    <a:cubicBezTo>
                      <a:pt x="845326" y="5940"/>
                      <a:pt x="832801" y="7501"/>
                      <a:pt x="826848" y="9733"/>
                    </a:cubicBezTo>
                    <a:cubicBezTo>
                      <a:pt x="823524" y="10979"/>
                      <a:pt x="820619" y="13177"/>
                      <a:pt x="817323" y="14495"/>
                    </a:cubicBezTo>
                    <a:cubicBezTo>
                      <a:pt x="812662" y="16359"/>
                      <a:pt x="807798" y="17670"/>
                      <a:pt x="803036" y="19258"/>
                    </a:cubicBezTo>
                    <a:cubicBezTo>
                      <a:pt x="800655" y="20052"/>
                      <a:pt x="797981" y="20247"/>
                      <a:pt x="795892" y="21639"/>
                    </a:cubicBezTo>
                    <a:cubicBezTo>
                      <a:pt x="793511" y="23226"/>
                      <a:pt x="790947" y="24569"/>
                      <a:pt x="788748" y="26401"/>
                    </a:cubicBezTo>
                    <a:cubicBezTo>
                      <a:pt x="786161" y="28557"/>
                      <a:pt x="783986" y="31164"/>
                      <a:pt x="781605" y="33545"/>
                    </a:cubicBezTo>
                    <a:cubicBezTo>
                      <a:pt x="782399" y="41483"/>
                      <a:pt x="782773" y="49473"/>
                      <a:pt x="783986" y="57358"/>
                    </a:cubicBezTo>
                    <a:cubicBezTo>
                      <a:pt x="784368" y="59839"/>
                      <a:pt x="786367" y="61991"/>
                      <a:pt x="786367" y="64501"/>
                    </a:cubicBezTo>
                    <a:cubicBezTo>
                      <a:pt x="786367" y="93053"/>
                      <a:pt x="786011" y="82418"/>
                      <a:pt x="781605" y="97839"/>
                    </a:cubicBezTo>
                    <a:cubicBezTo>
                      <a:pt x="780881" y="100372"/>
                      <a:pt x="778519" y="111490"/>
                      <a:pt x="776842" y="114508"/>
                    </a:cubicBezTo>
                    <a:cubicBezTo>
                      <a:pt x="774062" y="119511"/>
                      <a:pt x="767317" y="128795"/>
                      <a:pt x="767317" y="128795"/>
                    </a:cubicBezTo>
                    <a:lnTo>
                      <a:pt x="762555" y="143083"/>
                    </a:lnTo>
                    <a:cubicBezTo>
                      <a:pt x="761761" y="145464"/>
                      <a:pt x="761565" y="148138"/>
                      <a:pt x="760173" y="150226"/>
                    </a:cubicBezTo>
                    <a:lnTo>
                      <a:pt x="750648" y="164514"/>
                    </a:lnTo>
                    <a:lnTo>
                      <a:pt x="745886" y="171658"/>
                    </a:lnTo>
                    <a:cubicBezTo>
                      <a:pt x="744979" y="176192"/>
                      <a:pt x="743566" y="185823"/>
                      <a:pt x="741123" y="190708"/>
                    </a:cubicBezTo>
                    <a:cubicBezTo>
                      <a:pt x="736688" y="199577"/>
                      <a:pt x="735801" y="197094"/>
                      <a:pt x="729217" y="204995"/>
                    </a:cubicBezTo>
                    <a:cubicBezTo>
                      <a:pt x="727385" y="207194"/>
                      <a:pt x="725875" y="209654"/>
                      <a:pt x="724455" y="212139"/>
                    </a:cubicBezTo>
                    <a:cubicBezTo>
                      <a:pt x="722694" y="215221"/>
                      <a:pt x="721518" y="218620"/>
                      <a:pt x="719692" y="221664"/>
                    </a:cubicBezTo>
                    <a:cubicBezTo>
                      <a:pt x="716747" y="226572"/>
                      <a:pt x="710167" y="235951"/>
                      <a:pt x="710167" y="235951"/>
                    </a:cubicBezTo>
                    <a:cubicBezTo>
                      <a:pt x="704182" y="253907"/>
                      <a:pt x="712255" y="231774"/>
                      <a:pt x="703023" y="250239"/>
                    </a:cubicBezTo>
                    <a:cubicBezTo>
                      <a:pt x="701900" y="252484"/>
                      <a:pt x="701631" y="255076"/>
                      <a:pt x="700642" y="257383"/>
                    </a:cubicBezTo>
                    <a:cubicBezTo>
                      <a:pt x="699244" y="260646"/>
                      <a:pt x="697278" y="263645"/>
                      <a:pt x="695880" y="266908"/>
                    </a:cubicBezTo>
                    <a:cubicBezTo>
                      <a:pt x="694891" y="269215"/>
                      <a:pt x="694621" y="271806"/>
                      <a:pt x="693498" y="274051"/>
                    </a:cubicBezTo>
                    <a:cubicBezTo>
                      <a:pt x="692218" y="276611"/>
                      <a:pt x="689898" y="278580"/>
                      <a:pt x="688736" y="281195"/>
                    </a:cubicBezTo>
                    <a:cubicBezTo>
                      <a:pt x="686697" y="285783"/>
                      <a:pt x="686218" y="290993"/>
                      <a:pt x="683973" y="295483"/>
                    </a:cubicBezTo>
                    <a:cubicBezTo>
                      <a:pt x="668164" y="327105"/>
                      <a:pt x="687351" y="287604"/>
                      <a:pt x="676830" y="312151"/>
                    </a:cubicBezTo>
                    <a:cubicBezTo>
                      <a:pt x="675432" y="315414"/>
                      <a:pt x="673385" y="318380"/>
                      <a:pt x="672067" y="321676"/>
                    </a:cubicBezTo>
                    <a:cubicBezTo>
                      <a:pt x="663565" y="342932"/>
                      <a:pt x="671706" y="329363"/>
                      <a:pt x="662542" y="343108"/>
                    </a:cubicBezTo>
                    <a:cubicBezTo>
                      <a:pt x="655706" y="370454"/>
                      <a:pt x="665265" y="336754"/>
                      <a:pt x="655398" y="359776"/>
                    </a:cubicBezTo>
                    <a:cubicBezTo>
                      <a:pt x="649246" y="374129"/>
                      <a:pt x="658431" y="365692"/>
                      <a:pt x="645873" y="374064"/>
                    </a:cubicBezTo>
                    <a:cubicBezTo>
                      <a:pt x="645079" y="376445"/>
                      <a:pt x="645060" y="379248"/>
                      <a:pt x="643492" y="381208"/>
                    </a:cubicBezTo>
                    <a:cubicBezTo>
                      <a:pt x="640136" y="385403"/>
                      <a:pt x="633910" y="386783"/>
                      <a:pt x="629205" y="388351"/>
                    </a:cubicBezTo>
                    <a:cubicBezTo>
                      <a:pt x="623940" y="383087"/>
                      <a:pt x="621546" y="379759"/>
                      <a:pt x="614917" y="376445"/>
                    </a:cubicBezTo>
                    <a:cubicBezTo>
                      <a:pt x="604549" y="371261"/>
                      <a:pt x="609815" y="377564"/>
                      <a:pt x="598248" y="369301"/>
                    </a:cubicBezTo>
                    <a:cubicBezTo>
                      <a:pt x="595508" y="367344"/>
                      <a:pt x="593296" y="364715"/>
                      <a:pt x="591105" y="362158"/>
                    </a:cubicBezTo>
                    <a:cubicBezTo>
                      <a:pt x="586675" y="356989"/>
                      <a:pt x="582967" y="351142"/>
                      <a:pt x="579198" y="345489"/>
                    </a:cubicBezTo>
                    <a:cubicBezTo>
                      <a:pt x="578435" y="342439"/>
                      <a:pt x="576144" y="332235"/>
                      <a:pt x="574436" y="328820"/>
                    </a:cubicBezTo>
                    <a:cubicBezTo>
                      <a:pt x="573156" y="326260"/>
                      <a:pt x="571261" y="324057"/>
                      <a:pt x="569673" y="321676"/>
                    </a:cubicBezTo>
                    <a:cubicBezTo>
                      <a:pt x="568217" y="317308"/>
                      <a:pt x="565295" y="304363"/>
                      <a:pt x="560148" y="300245"/>
                    </a:cubicBezTo>
                    <a:cubicBezTo>
                      <a:pt x="558188" y="298677"/>
                      <a:pt x="555386" y="298658"/>
                      <a:pt x="553005" y="297864"/>
                    </a:cubicBezTo>
                    <a:cubicBezTo>
                      <a:pt x="545861" y="298658"/>
                      <a:pt x="538677" y="299152"/>
                      <a:pt x="531573" y="300245"/>
                    </a:cubicBezTo>
                    <a:cubicBezTo>
                      <a:pt x="528338" y="300743"/>
                      <a:pt x="524695" y="300701"/>
                      <a:pt x="522048" y="302626"/>
                    </a:cubicBezTo>
                    <a:cubicBezTo>
                      <a:pt x="515693" y="307248"/>
                      <a:pt x="510936" y="313739"/>
                      <a:pt x="505380" y="319295"/>
                    </a:cubicBezTo>
                    <a:cubicBezTo>
                      <a:pt x="502999" y="321676"/>
                      <a:pt x="500257" y="323745"/>
                      <a:pt x="498236" y="326439"/>
                    </a:cubicBezTo>
                    <a:cubicBezTo>
                      <a:pt x="495855" y="329614"/>
                      <a:pt x="493399" y="332734"/>
                      <a:pt x="491092" y="335964"/>
                    </a:cubicBezTo>
                    <a:cubicBezTo>
                      <a:pt x="489429" y="338293"/>
                      <a:pt x="488162" y="340909"/>
                      <a:pt x="486330" y="343108"/>
                    </a:cubicBezTo>
                    <a:cubicBezTo>
                      <a:pt x="484174" y="345695"/>
                      <a:pt x="481567" y="347870"/>
                      <a:pt x="479186" y="350251"/>
                    </a:cubicBezTo>
                    <a:cubicBezTo>
                      <a:pt x="477598" y="354220"/>
                      <a:pt x="476908" y="358679"/>
                      <a:pt x="474423" y="362158"/>
                    </a:cubicBezTo>
                    <a:cubicBezTo>
                      <a:pt x="472760" y="364487"/>
                      <a:pt x="469164" y="364766"/>
                      <a:pt x="467280" y="366920"/>
                    </a:cubicBezTo>
                    <a:cubicBezTo>
                      <a:pt x="463511" y="371228"/>
                      <a:pt x="460315" y="376088"/>
                      <a:pt x="457755" y="381208"/>
                    </a:cubicBezTo>
                    <a:cubicBezTo>
                      <a:pt x="456167" y="384383"/>
                      <a:pt x="454390" y="387470"/>
                      <a:pt x="452992" y="390733"/>
                    </a:cubicBezTo>
                    <a:cubicBezTo>
                      <a:pt x="452003" y="393040"/>
                      <a:pt x="451733" y="395631"/>
                      <a:pt x="450611" y="397876"/>
                    </a:cubicBezTo>
                    <a:cubicBezTo>
                      <a:pt x="449331" y="400436"/>
                      <a:pt x="447436" y="402639"/>
                      <a:pt x="445848" y="405020"/>
                    </a:cubicBezTo>
                    <a:cubicBezTo>
                      <a:pt x="445054" y="407401"/>
                      <a:pt x="444589" y="409919"/>
                      <a:pt x="443467" y="412164"/>
                    </a:cubicBezTo>
                    <a:cubicBezTo>
                      <a:pt x="440151" y="418797"/>
                      <a:pt x="436829" y="421183"/>
                      <a:pt x="431561" y="426451"/>
                    </a:cubicBezTo>
                    <a:cubicBezTo>
                      <a:pt x="427050" y="439984"/>
                      <a:pt x="430955" y="431821"/>
                      <a:pt x="414892" y="447883"/>
                    </a:cubicBezTo>
                    <a:lnTo>
                      <a:pt x="407748" y="455026"/>
                    </a:lnTo>
                    <a:lnTo>
                      <a:pt x="400605" y="462170"/>
                    </a:lnTo>
                    <a:cubicBezTo>
                      <a:pt x="399811" y="464551"/>
                      <a:pt x="399615" y="467225"/>
                      <a:pt x="398223" y="469314"/>
                    </a:cubicBezTo>
                    <a:cubicBezTo>
                      <a:pt x="393003" y="477144"/>
                      <a:pt x="390528" y="475727"/>
                      <a:pt x="383936" y="481220"/>
                    </a:cubicBezTo>
                    <a:cubicBezTo>
                      <a:pt x="381349" y="483376"/>
                      <a:pt x="379450" y="486296"/>
                      <a:pt x="376792" y="488364"/>
                    </a:cubicBezTo>
                    <a:cubicBezTo>
                      <a:pt x="362022" y="499852"/>
                      <a:pt x="365129" y="494620"/>
                      <a:pt x="352980" y="505033"/>
                    </a:cubicBezTo>
                    <a:cubicBezTo>
                      <a:pt x="350423" y="507224"/>
                      <a:pt x="348423" y="510020"/>
                      <a:pt x="345836" y="512176"/>
                    </a:cubicBezTo>
                    <a:cubicBezTo>
                      <a:pt x="339679" y="517306"/>
                      <a:pt x="338710" y="516933"/>
                      <a:pt x="331548" y="519320"/>
                    </a:cubicBezTo>
                    <a:cubicBezTo>
                      <a:pt x="313622" y="531273"/>
                      <a:pt x="336399" y="517243"/>
                      <a:pt x="314880" y="526464"/>
                    </a:cubicBezTo>
                    <a:cubicBezTo>
                      <a:pt x="293415" y="535662"/>
                      <a:pt x="326033" y="527565"/>
                      <a:pt x="295830" y="533608"/>
                    </a:cubicBezTo>
                    <a:cubicBezTo>
                      <a:pt x="293449" y="535195"/>
                      <a:pt x="291317" y="537243"/>
                      <a:pt x="288686" y="538370"/>
                    </a:cubicBezTo>
                    <a:cubicBezTo>
                      <a:pt x="285678" y="539659"/>
                      <a:pt x="282417" y="540425"/>
                      <a:pt x="279161" y="540751"/>
                    </a:cubicBezTo>
                    <a:cubicBezTo>
                      <a:pt x="266499" y="542017"/>
                      <a:pt x="253761" y="542339"/>
                      <a:pt x="241061" y="543133"/>
                    </a:cubicBezTo>
                    <a:cubicBezTo>
                      <a:pt x="235505" y="543927"/>
                      <a:pt x="229896" y="544413"/>
                      <a:pt x="224392" y="545514"/>
                    </a:cubicBezTo>
                    <a:cubicBezTo>
                      <a:pt x="217974" y="546798"/>
                      <a:pt x="205342" y="550276"/>
                      <a:pt x="205342" y="550276"/>
                    </a:cubicBezTo>
                    <a:cubicBezTo>
                      <a:pt x="202961" y="552657"/>
                      <a:pt x="201210" y="555914"/>
                      <a:pt x="198198" y="557420"/>
                    </a:cubicBezTo>
                    <a:cubicBezTo>
                      <a:pt x="193030" y="560004"/>
                      <a:pt x="187105" y="560663"/>
                      <a:pt x="181530" y="562183"/>
                    </a:cubicBezTo>
                    <a:cubicBezTo>
                      <a:pt x="178373" y="563044"/>
                      <a:pt x="175200" y="563854"/>
                      <a:pt x="172005" y="564564"/>
                    </a:cubicBezTo>
                    <a:cubicBezTo>
                      <a:pt x="168054" y="565442"/>
                      <a:pt x="164003" y="565880"/>
                      <a:pt x="160098" y="566945"/>
                    </a:cubicBezTo>
                    <a:cubicBezTo>
                      <a:pt x="155255" y="568266"/>
                      <a:pt x="150573" y="570120"/>
                      <a:pt x="145811" y="571708"/>
                    </a:cubicBezTo>
                    <a:lnTo>
                      <a:pt x="131523" y="576470"/>
                    </a:lnTo>
                    <a:cubicBezTo>
                      <a:pt x="129142" y="577264"/>
                      <a:pt x="126815" y="578242"/>
                      <a:pt x="124380" y="578851"/>
                    </a:cubicBezTo>
                    <a:lnTo>
                      <a:pt x="114855" y="581233"/>
                    </a:lnTo>
                    <a:cubicBezTo>
                      <a:pt x="101122" y="590387"/>
                      <a:pt x="114374" y="582459"/>
                      <a:pt x="100567" y="588376"/>
                    </a:cubicBezTo>
                    <a:cubicBezTo>
                      <a:pt x="76038" y="598889"/>
                      <a:pt x="109278" y="587061"/>
                      <a:pt x="76755" y="597901"/>
                    </a:cubicBezTo>
                    <a:cubicBezTo>
                      <a:pt x="74374" y="599489"/>
                      <a:pt x="72226" y="601502"/>
                      <a:pt x="69611" y="602664"/>
                    </a:cubicBezTo>
                    <a:cubicBezTo>
                      <a:pt x="65023" y="604703"/>
                      <a:pt x="55323" y="607426"/>
                      <a:pt x="55323" y="607426"/>
                    </a:cubicBezTo>
                    <a:cubicBezTo>
                      <a:pt x="53736" y="609807"/>
                      <a:pt x="52585" y="612546"/>
                      <a:pt x="50561" y="614570"/>
                    </a:cubicBezTo>
                    <a:cubicBezTo>
                      <a:pt x="48537" y="616594"/>
                      <a:pt x="45616" y="617501"/>
                      <a:pt x="43417" y="619333"/>
                    </a:cubicBezTo>
                    <a:cubicBezTo>
                      <a:pt x="40830" y="621489"/>
                      <a:pt x="38860" y="624320"/>
                      <a:pt x="36273" y="626476"/>
                    </a:cubicBezTo>
                    <a:cubicBezTo>
                      <a:pt x="34075" y="628308"/>
                      <a:pt x="31328" y="629407"/>
                      <a:pt x="29130" y="631239"/>
                    </a:cubicBezTo>
                    <a:cubicBezTo>
                      <a:pt x="26543" y="633395"/>
                      <a:pt x="24054" y="635725"/>
                      <a:pt x="21986" y="638383"/>
                    </a:cubicBezTo>
                    <a:cubicBezTo>
                      <a:pt x="18472" y="642901"/>
                      <a:pt x="17223" y="649495"/>
                      <a:pt x="12461" y="652670"/>
                    </a:cubicBezTo>
                    <a:lnTo>
                      <a:pt x="5317" y="657433"/>
                    </a:lnTo>
                    <a:cubicBezTo>
                      <a:pt x="1591" y="668610"/>
                      <a:pt x="0" y="670058"/>
                      <a:pt x="5317" y="686008"/>
                    </a:cubicBezTo>
                    <a:cubicBezTo>
                      <a:pt x="6382" y="689203"/>
                      <a:pt x="10080" y="690770"/>
                      <a:pt x="12461" y="693151"/>
                    </a:cubicBezTo>
                    <a:cubicBezTo>
                      <a:pt x="13255" y="695532"/>
                      <a:pt x="14233" y="697860"/>
                      <a:pt x="14842" y="700295"/>
                    </a:cubicBezTo>
                    <a:cubicBezTo>
                      <a:pt x="15824" y="704221"/>
                      <a:pt x="16345" y="708250"/>
                      <a:pt x="17223" y="712201"/>
                    </a:cubicBezTo>
                    <a:cubicBezTo>
                      <a:pt x="18151" y="716378"/>
                      <a:pt x="20152" y="724591"/>
                      <a:pt x="21986" y="728870"/>
                    </a:cubicBezTo>
                    <a:cubicBezTo>
                      <a:pt x="23384" y="732133"/>
                      <a:pt x="24922" y="735351"/>
                      <a:pt x="26748" y="738395"/>
                    </a:cubicBezTo>
                    <a:cubicBezTo>
                      <a:pt x="29693" y="743303"/>
                      <a:pt x="36273" y="752683"/>
                      <a:pt x="36273" y="752683"/>
                    </a:cubicBezTo>
                    <a:cubicBezTo>
                      <a:pt x="35106" y="781859"/>
                      <a:pt x="38487" y="798488"/>
                      <a:pt x="31511" y="821739"/>
                    </a:cubicBezTo>
                    <a:cubicBezTo>
                      <a:pt x="30068" y="826547"/>
                      <a:pt x="29532" y="831849"/>
                      <a:pt x="26748" y="836026"/>
                    </a:cubicBezTo>
                    <a:lnTo>
                      <a:pt x="21986" y="843170"/>
                    </a:lnTo>
                    <a:cubicBezTo>
                      <a:pt x="22780" y="847933"/>
                      <a:pt x="21808" y="853364"/>
                      <a:pt x="24367" y="857458"/>
                    </a:cubicBezTo>
                    <a:cubicBezTo>
                      <a:pt x="26248" y="860468"/>
                      <a:pt x="30810" y="860459"/>
                      <a:pt x="33892" y="862220"/>
                    </a:cubicBezTo>
                    <a:cubicBezTo>
                      <a:pt x="36377" y="863640"/>
                      <a:pt x="38897" y="865082"/>
                      <a:pt x="41036" y="866983"/>
                    </a:cubicBezTo>
                    <a:cubicBezTo>
                      <a:pt x="46070" y="871457"/>
                      <a:pt x="55323" y="881270"/>
                      <a:pt x="55323" y="881270"/>
                    </a:cubicBezTo>
                    <a:cubicBezTo>
                      <a:pt x="56117" y="883651"/>
                      <a:pt x="56582" y="886169"/>
                      <a:pt x="57705" y="888414"/>
                    </a:cubicBezTo>
                    <a:cubicBezTo>
                      <a:pt x="63524" y="900052"/>
                      <a:pt x="61856" y="890733"/>
                      <a:pt x="64848" y="902701"/>
                    </a:cubicBezTo>
                    <a:cubicBezTo>
                      <a:pt x="65830" y="906628"/>
                      <a:pt x="66506" y="910626"/>
                      <a:pt x="67230" y="914608"/>
                    </a:cubicBezTo>
                    <a:cubicBezTo>
                      <a:pt x="68094" y="919358"/>
                      <a:pt x="68341" y="924237"/>
                      <a:pt x="69611" y="928895"/>
                    </a:cubicBezTo>
                    <a:cubicBezTo>
                      <a:pt x="70736" y="933019"/>
                      <a:pt x="73145" y="936707"/>
                      <a:pt x="74373" y="940801"/>
                    </a:cubicBezTo>
                    <a:cubicBezTo>
                      <a:pt x="76274" y="947138"/>
                      <a:pt x="78376" y="964055"/>
                      <a:pt x="79136" y="969376"/>
                    </a:cubicBezTo>
                    <a:cubicBezTo>
                      <a:pt x="78342" y="980489"/>
                      <a:pt x="78408" y="991696"/>
                      <a:pt x="76755" y="1002714"/>
                    </a:cubicBezTo>
                    <a:cubicBezTo>
                      <a:pt x="76010" y="1007678"/>
                      <a:pt x="73580" y="1012239"/>
                      <a:pt x="71992" y="1017001"/>
                    </a:cubicBezTo>
                    <a:cubicBezTo>
                      <a:pt x="68705" y="1026862"/>
                      <a:pt x="71005" y="1022054"/>
                      <a:pt x="64848" y="1031289"/>
                    </a:cubicBezTo>
                    <a:cubicBezTo>
                      <a:pt x="64074" y="1035161"/>
                      <a:pt x="60086" y="1054435"/>
                      <a:pt x="60086" y="1057483"/>
                    </a:cubicBezTo>
                    <a:cubicBezTo>
                      <a:pt x="60086" y="1076550"/>
                      <a:pt x="60687" y="1095650"/>
                      <a:pt x="62467" y="1114633"/>
                    </a:cubicBezTo>
                    <a:cubicBezTo>
                      <a:pt x="63078" y="1121150"/>
                      <a:pt x="65160" y="1127473"/>
                      <a:pt x="67230" y="1133683"/>
                    </a:cubicBezTo>
                    <a:cubicBezTo>
                      <a:pt x="68024" y="1136064"/>
                      <a:pt x="68489" y="1138581"/>
                      <a:pt x="69611" y="1140826"/>
                    </a:cubicBezTo>
                    <a:cubicBezTo>
                      <a:pt x="71354" y="1144312"/>
                      <a:pt x="79895" y="1155333"/>
                      <a:pt x="81517" y="1157495"/>
                    </a:cubicBezTo>
                    <a:cubicBezTo>
                      <a:pt x="86067" y="1171147"/>
                      <a:pt x="80991" y="1160790"/>
                      <a:pt x="98186" y="1174164"/>
                    </a:cubicBezTo>
                    <a:cubicBezTo>
                      <a:pt x="100844" y="1176232"/>
                      <a:pt x="102672" y="1179240"/>
                      <a:pt x="105330" y="1181308"/>
                    </a:cubicBezTo>
                    <a:cubicBezTo>
                      <a:pt x="119859" y="1192609"/>
                      <a:pt x="116179" y="1188393"/>
                      <a:pt x="129142" y="1195595"/>
                    </a:cubicBezTo>
                    <a:cubicBezTo>
                      <a:pt x="133188" y="1197843"/>
                      <a:pt x="137123" y="1200286"/>
                      <a:pt x="141048" y="1202739"/>
                    </a:cubicBezTo>
                    <a:cubicBezTo>
                      <a:pt x="143475" y="1204256"/>
                      <a:pt x="145690" y="1206111"/>
                      <a:pt x="148192" y="1207501"/>
                    </a:cubicBezTo>
                    <a:cubicBezTo>
                      <a:pt x="152847" y="1210087"/>
                      <a:pt x="157614" y="1212482"/>
                      <a:pt x="162480" y="1214645"/>
                    </a:cubicBezTo>
                    <a:cubicBezTo>
                      <a:pt x="168470" y="1217307"/>
                      <a:pt x="175215" y="1218145"/>
                      <a:pt x="181530" y="1219408"/>
                    </a:cubicBezTo>
                    <a:cubicBezTo>
                      <a:pt x="210698" y="1233991"/>
                      <a:pt x="182036" y="1221227"/>
                      <a:pt x="207723" y="1228933"/>
                    </a:cubicBezTo>
                    <a:cubicBezTo>
                      <a:pt x="208273" y="1229098"/>
                      <a:pt x="223611" y="1235589"/>
                      <a:pt x="226773" y="1236076"/>
                    </a:cubicBezTo>
                    <a:cubicBezTo>
                      <a:pt x="234657" y="1237289"/>
                      <a:pt x="242648" y="1237664"/>
                      <a:pt x="250586" y="1238458"/>
                    </a:cubicBezTo>
                    <a:cubicBezTo>
                      <a:pt x="267514" y="1242690"/>
                      <a:pt x="259805" y="1241281"/>
                      <a:pt x="286305" y="1243220"/>
                    </a:cubicBezTo>
                    <a:cubicBezTo>
                      <a:pt x="378384" y="1249958"/>
                      <a:pt x="329966" y="1244897"/>
                      <a:pt x="379173" y="1250364"/>
                    </a:cubicBezTo>
                    <a:cubicBezTo>
                      <a:pt x="394530" y="1255482"/>
                      <a:pt x="379830" y="1251137"/>
                      <a:pt x="407748" y="1255126"/>
                    </a:cubicBezTo>
                    <a:cubicBezTo>
                      <a:pt x="411755" y="1255698"/>
                      <a:pt x="415686" y="1256714"/>
                      <a:pt x="419655" y="1257508"/>
                    </a:cubicBezTo>
                    <a:cubicBezTo>
                      <a:pt x="426005" y="1260683"/>
                      <a:pt x="431702" y="1265866"/>
                      <a:pt x="438705" y="1267033"/>
                    </a:cubicBezTo>
                    <a:cubicBezTo>
                      <a:pt x="443467" y="1267827"/>
                      <a:pt x="448258" y="1268467"/>
                      <a:pt x="452992" y="1269414"/>
                    </a:cubicBezTo>
                    <a:cubicBezTo>
                      <a:pt x="456201" y="1270056"/>
                      <a:pt x="459322" y="1271085"/>
                      <a:pt x="462517" y="1271795"/>
                    </a:cubicBezTo>
                    <a:cubicBezTo>
                      <a:pt x="466468" y="1272673"/>
                      <a:pt x="470441" y="1273452"/>
                      <a:pt x="474423" y="1274176"/>
                    </a:cubicBezTo>
                    <a:cubicBezTo>
                      <a:pt x="479174" y="1275040"/>
                      <a:pt x="484027" y="1275387"/>
                      <a:pt x="488711" y="1276558"/>
                    </a:cubicBezTo>
                    <a:cubicBezTo>
                      <a:pt x="493581" y="1277776"/>
                      <a:pt x="498190" y="1279878"/>
                      <a:pt x="502998" y="1281320"/>
                    </a:cubicBezTo>
                    <a:cubicBezTo>
                      <a:pt x="513203" y="1284381"/>
                      <a:pt x="517456" y="1284406"/>
                      <a:pt x="529192" y="1286083"/>
                    </a:cubicBezTo>
                    <a:cubicBezTo>
                      <a:pt x="542549" y="1290535"/>
                      <a:pt x="533892" y="1287852"/>
                      <a:pt x="555386" y="1293226"/>
                    </a:cubicBezTo>
                    <a:cubicBezTo>
                      <a:pt x="558561" y="1294020"/>
                      <a:pt x="561663" y="1295202"/>
                      <a:pt x="564911" y="1295608"/>
                    </a:cubicBezTo>
                    <a:lnTo>
                      <a:pt x="583961" y="1297989"/>
                    </a:lnTo>
                    <a:cubicBezTo>
                      <a:pt x="603488" y="1305799"/>
                      <a:pt x="594690" y="1303264"/>
                      <a:pt x="624442" y="1307514"/>
                    </a:cubicBezTo>
                    <a:cubicBezTo>
                      <a:pt x="651257" y="1311345"/>
                      <a:pt x="661774" y="1312199"/>
                      <a:pt x="686355" y="1314658"/>
                    </a:cubicBezTo>
                    <a:cubicBezTo>
                      <a:pt x="737936" y="1326119"/>
                      <a:pt x="668839" y="1311983"/>
                      <a:pt x="750648" y="1321801"/>
                    </a:cubicBezTo>
                    <a:cubicBezTo>
                      <a:pt x="756386" y="1322490"/>
                      <a:pt x="761667" y="1325353"/>
                      <a:pt x="767317" y="1326564"/>
                    </a:cubicBezTo>
                    <a:cubicBezTo>
                      <a:pt x="776526" y="1328537"/>
                      <a:pt x="800226" y="1330569"/>
                      <a:pt x="807798" y="1331326"/>
                    </a:cubicBezTo>
                    <a:cubicBezTo>
                      <a:pt x="811767" y="1332914"/>
                      <a:pt x="815488" y="1335386"/>
                      <a:pt x="819705" y="1336089"/>
                    </a:cubicBezTo>
                    <a:cubicBezTo>
                      <a:pt x="834663" y="1338582"/>
                      <a:pt x="864948" y="1340851"/>
                      <a:pt x="864948" y="1340851"/>
                    </a:cubicBezTo>
                    <a:cubicBezTo>
                      <a:pt x="883284" y="1346965"/>
                      <a:pt x="857076" y="1338781"/>
                      <a:pt x="893523" y="1345614"/>
                    </a:cubicBezTo>
                    <a:cubicBezTo>
                      <a:pt x="899203" y="1346679"/>
                      <a:pt x="904466" y="1349595"/>
                      <a:pt x="910192" y="1350376"/>
                    </a:cubicBezTo>
                    <a:cubicBezTo>
                      <a:pt x="922015" y="1351988"/>
                      <a:pt x="934005" y="1351964"/>
                      <a:pt x="945911" y="1352758"/>
                    </a:cubicBezTo>
                    <a:cubicBezTo>
                      <a:pt x="967963" y="1356433"/>
                      <a:pt x="967996" y="1357543"/>
                      <a:pt x="998298" y="1352758"/>
                    </a:cubicBezTo>
                    <a:cubicBezTo>
                      <a:pt x="1001125" y="1352312"/>
                      <a:pt x="1002811" y="1349122"/>
                      <a:pt x="1005442" y="1347995"/>
                    </a:cubicBezTo>
                    <a:cubicBezTo>
                      <a:pt x="1008450" y="1346706"/>
                      <a:pt x="1011820" y="1346513"/>
                      <a:pt x="1014967" y="1345614"/>
                    </a:cubicBezTo>
                    <a:cubicBezTo>
                      <a:pt x="1017381" y="1344924"/>
                      <a:pt x="1019697" y="1343923"/>
                      <a:pt x="1022111" y="1343233"/>
                    </a:cubicBezTo>
                    <a:cubicBezTo>
                      <a:pt x="1025258" y="1342334"/>
                      <a:pt x="1028489" y="1341750"/>
                      <a:pt x="1031636" y="1340851"/>
                    </a:cubicBezTo>
                    <a:cubicBezTo>
                      <a:pt x="1034050" y="1340161"/>
                      <a:pt x="1036345" y="1339079"/>
                      <a:pt x="1038780" y="1338470"/>
                    </a:cubicBezTo>
                    <a:cubicBezTo>
                      <a:pt x="1042706" y="1337488"/>
                      <a:pt x="1046717" y="1336883"/>
                      <a:pt x="1050686" y="1336089"/>
                    </a:cubicBezTo>
                    <a:cubicBezTo>
                      <a:pt x="1053861" y="1334501"/>
                      <a:pt x="1056887" y="1332572"/>
                      <a:pt x="1060211" y="1331326"/>
                    </a:cubicBezTo>
                    <a:cubicBezTo>
                      <a:pt x="1063275" y="1330177"/>
                      <a:pt x="1066536" y="1329631"/>
                      <a:pt x="1069736" y="1328945"/>
                    </a:cubicBezTo>
                    <a:cubicBezTo>
                      <a:pt x="1089708" y="1324666"/>
                      <a:pt x="1090678" y="1324661"/>
                      <a:pt x="1107836" y="1321801"/>
                    </a:cubicBezTo>
                    <a:cubicBezTo>
                      <a:pt x="1108630" y="1319420"/>
                      <a:pt x="1110217" y="1317168"/>
                      <a:pt x="1110217" y="1314658"/>
                    </a:cubicBezTo>
                    <a:cubicBezTo>
                      <a:pt x="1110217" y="1310610"/>
                      <a:pt x="1108501" y="1306744"/>
                      <a:pt x="1107836" y="1302751"/>
                    </a:cubicBezTo>
                    <a:cubicBezTo>
                      <a:pt x="1107706" y="1301968"/>
                      <a:pt x="1096327" y="1310689"/>
                      <a:pt x="1095930" y="1309895"/>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8" name="Freihandform 667"/>
              <p:cNvSpPr/>
              <p:nvPr/>
            </p:nvSpPr>
            <p:spPr bwMode="auto">
              <a:xfrm>
                <a:off x="8055123" y="4633913"/>
                <a:ext cx="239713" cy="122237"/>
              </a:xfrm>
              <a:custGeom>
                <a:avLst/>
                <a:gdLst>
                  <a:gd name="connsiteX0" fmla="*/ 50006 w 352182"/>
                  <a:gd name="connsiteY0" fmla="*/ 2381 h 173642"/>
                  <a:gd name="connsiteX1" fmla="*/ 33337 w 352182"/>
                  <a:gd name="connsiteY1" fmla="*/ 16669 h 173642"/>
                  <a:gd name="connsiteX2" fmla="*/ 26193 w 352182"/>
                  <a:gd name="connsiteY2" fmla="*/ 26194 h 173642"/>
                  <a:gd name="connsiteX3" fmla="*/ 19050 w 352182"/>
                  <a:gd name="connsiteY3" fmla="*/ 33337 h 173642"/>
                  <a:gd name="connsiteX4" fmla="*/ 16668 w 352182"/>
                  <a:gd name="connsiteY4" fmla="*/ 40481 h 173642"/>
                  <a:gd name="connsiteX5" fmla="*/ 7143 w 352182"/>
                  <a:gd name="connsiteY5" fmla="*/ 54769 h 173642"/>
                  <a:gd name="connsiteX6" fmla="*/ 4762 w 352182"/>
                  <a:gd name="connsiteY6" fmla="*/ 71437 h 173642"/>
                  <a:gd name="connsiteX7" fmla="*/ 0 w 352182"/>
                  <a:gd name="connsiteY7" fmla="*/ 88106 h 173642"/>
                  <a:gd name="connsiteX8" fmla="*/ 2381 w 352182"/>
                  <a:gd name="connsiteY8" fmla="*/ 126206 h 173642"/>
                  <a:gd name="connsiteX9" fmla="*/ 14287 w 352182"/>
                  <a:gd name="connsiteY9" fmla="*/ 142875 h 173642"/>
                  <a:gd name="connsiteX10" fmla="*/ 35718 w 352182"/>
                  <a:gd name="connsiteY10" fmla="*/ 154781 h 173642"/>
                  <a:gd name="connsiteX11" fmla="*/ 45243 w 352182"/>
                  <a:gd name="connsiteY11" fmla="*/ 157162 h 173642"/>
                  <a:gd name="connsiteX12" fmla="*/ 116681 w 352182"/>
                  <a:gd name="connsiteY12" fmla="*/ 159544 h 173642"/>
                  <a:gd name="connsiteX13" fmla="*/ 133350 w 352182"/>
                  <a:gd name="connsiteY13" fmla="*/ 157162 h 173642"/>
                  <a:gd name="connsiteX14" fmla="*/ 171450 w 352182"/>
                  <a:gd name="connsiteY14" fmla="*/ 152400 h 173642"/>
                  <a:gd name="connsiteX15" fmla="*/ 180975 w 352182"/>
                  <a:gd name="connsiteY15" fmla="*/ 150019 h 173642"/>
                  <a:gd name="connsiteX16" fmla="*/ 223837 w 352182"/>
                  <a:gd name="connsiteY16" fmla="*/ 145256 h 173642"/>
                  <a:gd name="connsiteX17" fmla="*/ 283368 w 352182"/>
                  <a:gd name="connsiteY17" fmla="*/ 135731 h 173642"/>
                  <a:gd name="connsiteX18" fmla="*/ 290512 w 352182"/>
                  <a:gd name="connsiteY18" fmla="*/ 133350 h 173642"/>
                  <a:gd name="connsiteX19" fmla="*/ 314325 w 352182"/>
                  <a:gd name="connsiteY19" fmla="*/ 128587 h 173642"/>
                  <a:gd name="connsiteX20" fmla="*/ 326231 w 352182"/>
                  <a:gd name="connsiteY20" fmla="*/ 126206 h 173642"/>
                  <a:gd name="connsiteX21" fmla="*/ 340518 w 352182"/>
                  <a:gd name="connsiteY21" fmla="*/ 114300 h 173642"/>
                  <a:gd name="connsiteX22" fmla="*/ 342900 w 352182"/>
                  <a:gd name="connsiteY22" fmla="*/ 107156 h 173642"/>
                  <a:gd name="connsiteX23" fmla="*/ 347662 w 352182"/>
                  <a:gd name="connsiteY23" fmla="*/ 90487 h 173642"/>
                  <a:gd name="connsiteX24" fmla="*/ 338137 w 352182"/>
                  <a:gd name="connsiteY24" fmla="*/ 57150 h 173642"/>
                  <a:gd name="connsiteX25" fmla="*/ 328612 w 352182"/>
                  <a:gd name="connsiteY25" fmla="*/ 47625 h 173642"/>
                  <a:gd name="connsiteX26" fmla="*/ 321468 w 352182"/>
                  <a:gd name="connsiteY26" fmla="*/ 42862 h 173642"/>
                  <a:gd name="connsiteX27" fmla="*/ 290512 w 352182"/>
                  <a:gd name="connsiteY27" fmla="*/ 33337 h 173642"/>
                  <a:gd name="connsiteX28" fmla="*/ 259556 w 352182"/>
                  <a:gd name="connsiteY28" fmla="*/ 28575 h 173642"/>
                  <a:gd name="connsiteX29" fmla="*/ 188118 w 352182"/>
                  <a:gd name="connsiteY29" fmla="*/ 19050 h 173642"/>
                  <a:gd name="connsiteX30" fmla="*/ 121443 w 352182"/>
                  <a:gd name="connsiteY30" fmla="*/ 11906 h 173642"/>
                  <a:gd name="connsiteX31" fmla="*/ 92868 w 352182"/>
                  <a:gd name="connsiteY31" fmla="*/ 4762 h 173642"/>
                  <a:gd name="connsiteX32" fmla="*/ 69056 w 352182"/>
                  <a:gd name="connsiteY32" fmla="*/ 0 h 173642"/>
                  <a:gd name="connsiteX33" fmla="*/ 50006 w 352182"/>
                  <a:gd name="connsiteY33" fmla="*/ 2381 h 1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2182" h="173642">
                    <a:moveTo>
                      <a:pt x="50006" y="2381"/>
                    </a:moveTo>
                    <a:cubicBezTo>
                      <a:pt x="44450" y="7144"/>
                      <a:pt x="38512" y="11494"/>
                      <a:pt x="33337" y="16669"/>
                    </a:cubicBezTo>
                    <a:cubicBezTo>
                      <a:pt x="30531" y="19475"/>
                      <a:pt x="28776" y="23181"/>
                      <a:pt x="26193" y="26194"/>
                    </a:cubicBezTo>
                    <a:cubicBezTo>
                      <a:pt x="24002" y="28751"/>
                      <a:pt x="21431" y="30956"/>
                      <a:pt x="19050" y="33337"/>
                    </a:cubicBezTo>
                    <a:cubicBezTo>
                      <a:pt x="18256" y="35718"/>
                      <a:pt x="17887" y="38287"/>
                      <a:pt x="16668" y="40481"/>
                    </a:cubicBezTo>
                    <a:cubicBezTo>
                      <a:pt x="13888" y="45485"/>
                      <a:pt x="9198" y="49427"/>
                      <a:pt x="7143" y="54769"/>
                    </a:cubicBezTo>
                    <a:cubicBezTo>
                      <a:pt x="5128" y="60007"/>
                      <a:pt x="5766" y="65915"/>
                      <a:pt x="4762" y="71437"/>
                    </a:cubicBezTo>
                    <a:cubicBezTo>
                      <a:pt x="3566" y="78015"/>
                      <a:pt x="2040" y="81985"/>
                      <a:pt x="0" y="88106"/>
                    </a:cubicBezTo>
                    <a:cubicBezTo>
                      <a:pt x="794" y="100806"/>
                      <a:pt x="494" y="113622"/>
                      <a:pt x="2381" y="126206"/>
                    </a:cubicBezTo>
                    <a:cubicBezTo>
                      <a:pt x="3298" y="132320"/>
                      <a:pt x="9710" y="139315"/>
                      <a:pt x="14287" y="142875"/>
                    </a:cubicBezTo>
                    <a:cubicBezTo>
                      <a:pt x="24189" y="150577"/>
                      <a:pt x="25984" y="152000"/>
                      <a:pt x="35718" y="154781"/>
                    </a:cubicBezTo>
                    <a:cubicBezTo>
                      <a:pt x="38865" y="155680"/>
                      <a:pt x="42068" y="156368"/>
                      <a:pt x="45243" y="157162"/>
                    </a:cubicBezTo>
                    <a:cubicBezTo>
                      <a:pt x="69962" y="173642"/>
                      <a:pt x="51544" y="163376"/>
                      <a:pt x="116681" y="159544"/>
                    </a:cubicBezTo>
                    <a:cubicBezTo>
                      <a:pt x="122284" y="159214"/>
                      <a:pt x="127784" y="157888"/>
                      <a:pt x="133350" y="157162"/>
                    </a:cubicBezTo>
                    <a:cubicBezTo>
                      <a:pt x="146041" y="155507"/>
                      <a:pt x="158793" y="154298"/>
                      <a:pt x="171450" y="152400"/>
                    </a:cubicBezTo>
                    <a:cubicBezTo>
                      <a:pt x="174686" y="151915"/>
                      <a:pt x="177747" y="150557"/>
                      <a:pt x="180975" y="150019"/>
                    </a:cubicBezTo>
                    <a:cubicBezTo>
                      <a:pt x="191102" y="148331"/>
                      <a:pt x="214646" y="146175"/>
                      <a:pt x="223837" y="145256"/>
                    </a:cubicBezTo>
                    <a:cubicBezTo>
                      <a:pt x="271027" y="134770"/>
                      <a:pt x="214807" y="146557"/>
                      <a:pt x="283368" y="135731"/>
                    </a:cubicBezTo>
                    <a:cubicBezTo>
                      <a:pt x="285847" y="135340"/>
                      <a:pt x="288066" y="133914"/>
                      <a:pt x="290512" y="133350"/>
                    </a:cubicBezTo>
                    <a:cubicBezTo>
                      <a:pt x="298400" y="131530"/>
                      <a:pt x="306387" y="130175"/>
                      <a:pt x="314325" y="128587"/>
                    </a:cubicBezTo>
                    <a:lnTo>
                      <a:pt x="326231" y="126206"/>
                    </a:lnTo>
                    <a:cubicBezTo>
                      <a:pt x="331505" y="122691"/>
                      <a:pt x="336849" y="119803"/>
                      <a:pt x="340518" y="114300"/>
                    </a:cubicBezTo>
                    <a:cubicBezTo>
                      <a:pt x="341910" y="112211"/>
                      <a:pt x="342210" y="109570"/>
                      <a:pt x="342900" y="107156"/>
                    </a:cubicBezTo>
                    <a:cubicBezTo>
                      <a:pt x="348888" y="86199"/>
                      <a:pt x="341946" y="107636"/>
                      <a:pt x="347662" y="90487"/>
                    </a:cubicBezTo>
                    <a:cubicBezTo>
                      <a:pt x="343148" y="40828"/>
                      <a:pt x="352182" y="78219"/>
                      <a:pt x="338137" y="57150"/>
                    </a:cubicBezTo>
                    <a:cubicBezTo>
                      <a:pt x="330880" y="46264"/>
                      <a:pt x="342220" y="52160"/>
                      <a:pt x="328612" y="47625"/>
                    </a:cubicBezTo>
                    <a:cubicBezTo>
                      <a:pt x="326231" y="46037"/>
                      <a:pt x="324028" y="44142"/>
                      <a:pt x="321468" y="42862"/>
                    </a:cubicBezTo>
                    <a:cubicBezTo>
                      <a:pt x="312670" y="38463"/>
                      <a:pt x="299643" y="34859"/>
                      <a:pt x="290512" y="33337"/>
                    </a:cubicBezTo>
                    <a:cubicBezTo>
                      <a:pt x="270689" y="30033"/>
                      <a:pt x="281005" y="31639"/>
                      <a:pt x="259556" y="28575"/>
                    </a:cubicBezTo>
                    <a:cubicBezTo>
                      <a:pt x="223925" y="18394"/>
                      <a:pt x="252901" y="25529"/>
                      <a:pt x="188118" y="19050"/>
                    </a:cubicBezTo>
                    <a:cubicBezTo>
                      <a:pt x="134125" y="13650"/>
                      <a:pt x="156324" y="16266"/>
                      <a:pt x="121443" y="11906"/>
                    </a:cubicBezTo>
                    <a:cubicBezTo>
                      <a:pt x="99723" y="4666"/>
                      <a:pt x="114851" y="8884"/>
                      <a:pt x="92868" y="4762"/>
                    </a:cubicBezTo>
                    <a:cubicBezTo>
                      <a:pt x="84912" y="3270"/>
                      <a:pt x="77150" y="0"/>
                      <a:pt x="69056" y="0"/>
                    </a:cubicBezTo>
                    <a:lnTo>
                      <a:pt x="50006" y="2381"/>
                    </a:ln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69" name="Freihandform 668"/>
              <p:cNvSpPr/>
              <p:nvPr/>
            </p:nvSpPr>
            <p:spPr bwMode="auto">
              <a:xfrm>
                <a:off x="6813699" y="3798888"/>
                <a:ext cx="1196975" cy="919162"/>
              </a:xfrm>
              <a:custGeom>
                <a:avLst/>
                <a:gdLst>
                  <a:gd name="connsiteX0" fmla="*/ 0 w 1752600"/>
                  <a:gd name="connsiteY0" fmla="*/ 409575 h 1328738"/>
                  <a:gd name="connsiteX1" fmla="*/ 11906 w 1752600"/>
                  <a:gd name="connsiteY1" fmla="*/ 414338 h 1328738"/>
                  <a:gd name="connsiteX2" fmla="*/ 38100 w 1752600"/>
                  <a:gd name="connsiteY2" fmla="*/ 419100 h 1328738"/>
                  <a:gd name="connsiteX3" fmla="*/ 97631 w 1752600"/>
                  <a:gd name="connsiteY3" fmla="*/ 421481 h 1328738"/>
                  <a:gd name="connsiteX4" fmla="*/ 107156 w 1752600"/>
                  <a:gd name="connsiteY4" fmla="*/ 423863 h 1328738"/>
                  <a:gd name="connsiteX5" fmla="*/ 121444 w 1752600"/>
                  <a:gd name="connsiteY5" fmla="*/ 438150 h 1328738"/>
                  <a:gd name="connsiteX6" fmla="*/ 128587 w 1752600"/>
                  <a:gd name="connsiteY6" fmla="*/ 454819 h 1328738"/>
                  <a:gd name="connsiteX7" fmla="*/ 133350 w 1752600"/>
                  <a:gd name="connsiteY7" fmla="*/ 469106 h 1328738"/>
                  <a:gd name="connsiteX8" fmla="*/ 138112 w 1752600"/>
                  <a:gd name="connsiteY8" fmla="*/ 476250 h 1328738"/>
                  <a:gd name="connsiteX9" fmla="*/ 140494 w 1752600"/>
                  <a:gd name="connsiteY9" fmla="*/ 483394 h 1328738"/>
                  <a:gd name="connsiteX10" fmla="*/ 150019 w 1752600"/>
                  <a:gd name="connsiteY10" fmla="*/ 497681 h 1328738"/>
                  <a:gd name="connsiteX11" fmla="*/ 154781 w 1752600"/>
                  <a:gd name="connsiteY11" fmla="*/ 511969 h 1328738"/>
                  <a:gd name="connsiteX12" fmla="*/ 157162 w 1752600"/>
                  <a:gd name="connsiteY12" fmla="*/ 519113 h 1328738"/>
                  <a:gd name="connsiteX13" fmla="*/ 161925 w 1752600"/>
                  <a:gd name="connsiteY13" fmla="*/ 528638 h 1328738"/>
                  <a:gd name="connsiteX14" fmla="*/ 171450 w 1752600"/>
                  <a:gd name="connsiteY14" fmla="*/ 550069 h 1328738"/>
                  <a:gd name="connsiteX15" fmla="*/ 176212 w 1752600"/>
                  <a:gd name="connsiteY15" fmla="*/ 564356 h 1328738"/>
                  <a:gd name="connsiteX16" fmla="*/ 183356 w 1752600"/>
                  <a:gd name="connsiteY16" fmla="*/ 581025 h 1328738"/>
                  <a:gd name="connsiteX17" fmla="*/ 190500 w 1752600"/>
                  <a:gd name="connsiteY17" fmla="*/ 585788 h 1328738"/>
                  <a:gd name="connsiteX18" fmla="*/ 200025 w 1752600"/>
                  <a:gd name="connsiteY18" fmla="*/ 600075 h 1328738"/>
                  <a:gd name="connsiteX19" fmla="*/ 209550 w 1752600"/>
                  <a:gd name="connsiteY19" fmla="*/ 614363 h 1328738"/>
                  <a:gd name="connsiteX20" fmla="*/ 214312 w 1752600"/>
                  <a:gd name="connsiteY20" fmla="*/ 621506 h 1328738"/>
                  <a:gd name="connsiteX21" fmla="*/ 223837 w 1752600"/>
                  <a:gd name="connsiteY21" fmla="*/ 635794 h 1328738"/>
                  <a:gd name="connsiteX22" fmla="*/ 228600 w 1752600"/>
                  <a:gd name="connsiteY22" fmla="*/ 642938 h 1328738"/>
                  <a:gd name="connsiteX23" fmla="*/ 238125 w 1752600"/>
                  <a:gd name="connsiteY23" fmla="*/ 657225 h 1328738"/>
                  <a:gd name="connsiteX24" fmla="*/ 247650 w 1752600"/>
                  <a:gd name="connsiteY24" fmla="*/ 671513 h 1328738"/>
                  <a:gd name="connsiteX25" fmla="*/ 252412 w 1752600"/>
                  <a:gd name="connsiteY25" fmla="*/ 688181 h 1328738"/>
                  <a:gd name="connsiteX26" fmla="*/ 261937 w 1752600"/>
                  <a:gd name="connsiteY26" fmla="*/ 707231 h 1328738"/>
                  <a:gd name="connsiteX27" fmla="*/ 269081 w 1752600"/>
                  <a:gd name="connsiteY27" fmla="*/ 728663 h 1328738"/>
                  <a:gd name="connsiteX28" fmla="*/ 271462 w 1752600"/>
                  <a:gd name="connsiteY28" fmla="*/ 735806 h 1328738"/>
                  <a:gd name="connsiteX29" fmla="*/ 276225 w 1752600"/>
                  <a:gd name="connsiteY29" fmla="*/ 747713 h 1328738"/>
                  <a:gd name="connsiteX30" fmla="*/ 280987 w 1752600"/>
                  <a:gd name="connsiteY30" fmla="*/ 757238 h 1328738"/>
                  <a:gd name="connsiteX31" fmla="*/ 283369 w 1752600"/>
                  <a:gd name="connsiteY31" fmla="*/ 764381 h 1328738"/>
                  <a:gd name="connsiteX32" fmla="*/ 288131 w 1752600"/>
                  <a:gd name="connsiteY32" fmla="*/ 773906 h 1328738"/>
                  <a:gd name="connsiteX33" fmla="*/ 290512 w 1752600"/>
                  <a:gd name="connsiteY33" fmla="*/ 781050 h 1328738"/>
                  <a:gd name="connsiteX34" fmla="*/ 295275 w 1752600"/>
                  <a:gd name="connsiteY34" fmla="*/ 788194 h 1328738"/>
                  <a:gd name="connsiteX35" fmla="*/ 304800 w 1752600"/>
                  <a:gd name="connsiteY35" fmla="*/ 812006 h 1328738"/>
                  <a:gd name="connsiteX36" fmla="*/ 309562 w 1752600"/>
                  <a:gd name="connsiteY36" fmla="*/ 819150 h 1328738"/>
                  <a:gd name="connsiteX37" fmla="*/ 311944 w 1752600"/>
                  <a:gd name="connsiteY37" fmla="*/ 826294 h 1328738"/>
                  <a:gd name="connsiteX38" fmla="*/ 316706 w 1752600"/>
                  <a:gd name="connsiteY38" fmla="*/ 833438 h 1328738"/>
                  <a:gd name="connsiteX39" fmla="*/ 323850 w 1752600"/>
                  <a:gd name="connsiteY39" fmla="*/ 859631 h 1328738"/>
                  <a:gd name="connsiteX40" fmla="*/ 328612 w 1752600"/>
                  <a:gd name="connsiteY40" fmla="*/ 866775 h 1328738"/>
                  <a:gd name="connsiteX41" fmla="*/ 330994 w 1752600"/>
                  <a:gd name="connsiteY41" fmla="*/ 876300 h 1328738"/>
                  <a:gd name="connsiteX42" fmla="*/ 340519 w 1752600"/>
                  <a:gd name="connsiteY42" fmla="*/ 895350 h 1328738"/>
                  <a:gd name="connsiteX43" fmla="*/ 347662 w 1752600"/>
                  <a:gd name="connsiteY43" fmla="*/ 897731 h 1328738"/>
                  <a:gd name="connsiteX44" fmla="*/ 357187 w 1752600"/>
                  <a:gd name="connsiteY44" fmla="*/ 909638 h 1328738"/>
                  <a:gd name="connsiteX45" fmla="*/ 359569 w 1752600"/>
                  <a:gd name="connsiteY45" fmla="*/ 916781 h 1328738"/>
                  <a:gd name="connsiteX46" fmla="*/ 361950 w 1752600"/>
                  <a:gd name="connsiteY46" fmla="*/ 928688 h 1328738"/>
                  <a:gd name="connsiteX47" fmla="*/ 364331 w 1752600"/>
                  <a:gd name="connsiteY47" fmla="*/ 938213 h 1328738"/>
                  <a:gd name="connsiteX48" fmla="*/ 366712 w 1752600"/>
                  <a:gd name="connsiteY48" fmla="*/ 962025 h 1328738"/>
                  <a:gd name="connsiteX49" fmla="*/ 371475 w 1752600"/>
                  <a:gd name="connsiteY49" fmla="*/ 976313 h 1328738"/>
                  <a:gd name="connsiteX50" fmla="*/ 373856 w 1752600"/>
                  <a:gd name="connsiteY50" fmla="*/ 985838 h 1328738"/>
                  <a:gd name="connsiteX51" fmla="*/ 378619 w 1752600"/>
                  <a:gd name="connsiteY51" fmla="*/ 1016794 h 1328738"/>
                  <a:gd name="connsiteX52" fmla="*/ 383381 w 1752600"/>
                  <a:gd name="connsiteY52" fmla="*/ 1035844 h 1328738"/>
                  <a:gd name="connsiteX53" fmla="*/ 385762 w 1752600"/>
                  <a:gd name="connsiteY53" fmla="*/ 1052513 h 1328738"/>
                  <a:gd name="connsiteX54" fmla="*/ 390525 w 1752600"/>
                  <a:gd name="connsiteY54" fmla="*/ 1066800 h 1328738"/>
                  <a:gd name="connsiteX55" fmla="*/ 392906 w 1752600"/>
                  <a:gd name="connsiteY55" fmla="*/ 1073944 h 1328738"/>
                  <a:gd name="connsiteX56" fmla="*/ 397669 w 1752600"/>
                  <a:gd name="connsiteY56" fmla="*/ 1095375 h 1328738"/>
                  <a:gd name="connsiteX57" fmla="*/ 402431 w 1752600"/>
                  <a:gd name="connsiteY57" fmla="*/ 1102519 h 1328738"/>
                  <a:gd name="connsiteX58" fmla="*/ 407194 w 1752600"/>
                  <a:gd name="connsiteY58" fmla="*/ 1121569 h 1328738"/>
                  <a:gd name="connsiteX59" fmla="*/ 411956 w 1752600"/>
                  <a:gd name="connsiteY59" fmla="*/ 1128713 h 1328738"/>
                  <a:gd name="connsiteX60" fmla="*/ 414337 w 1752600"/>
                  <a:gd name="connsiteY60" fmla="*/ 1135856 h 1328738"/>
                  <a:gd name="connsiteX61" fmla="*/ 421481 w 1752600"/>
                  <a:gd name="connsiteY61" fmla="*/ 1145381 h 1328738"/>
                  <a:gd name="connsiteX62" fmla="*/ 431006 w 1752600"/>
                  <a:gd name="connsiteY62" fmla="*/ 1159669 h 1328738"/>
                  <a:gd name="connsiteX63" fmla="*/ 435769 w 1752600"/>
                  <a:gd name="connsiteY63" fmla="*/ 1166813 h 1328738"/>
                  <a:gd name="connsiteX64" fmla="*/ 440531 w 1752600"/>
                  <a:gd name="connsiteY64" fmla="*/ 1173956 h 1328738"/>
                  <a:gd name="connsiteX65" fmla="*/ 447675 w 1752600"/>
                  <a:gd name="connsiteY65" fmla="*/ 1181100 h 1328738"/>
                  <a:gd name="connsiteX66" fmla="*/ 454819 w 1752600"/>
                  <a:gd name="connsiteY66" fmla="*/ 1193006 h 1328738"/>
                  <a:gd name="connsiteX67" fmla="*/ 473869 w 1752600"/>
                  <a:gd name="connsiteY67" fmla="*/ 1207294 h 1328738"/>
                  <a:gd name="connsiteX68" fmla="*/ 488156 w 1752600"/>
                  <a:gd name="connsiteY68" fmla="*/ 1221581 h 1328738"/>
                  <a:gd name="connsiteX69" fmla="*/ 495300 w 1752600"/>
                  <a:gd name="connsiteY69" fmla="*/ 1223963 h 1328738"/>
                  <a:gd name="connsiteX70" fmla="*/ 509587 w 1752600"/>
                  <a:gd name="connsiteY70" fmla="*/ 1240631 h 1328738"/>
                  <a:gd name="connsiteX71" fmla="*/ 523875 w 1752600"/>
                  <a:gd name="connsiteY71" fmla="*/ 1250156 h 1328738"/>
                  <a:gd name="connsiteX72" fmla="*/ 545306 w 1752600"/>
                  <a:gd name="connsiteY72" fmla="*/ 1264444 h 1328738"/>
                  <a:gd name="connsiteX73" fmla="*/ 554831 w 1752600"/>
                  <a:gd name="connsiteY73" fmla="*/ 1266825 h 1328738"/>
                  <a:gd name="connsiteX74" fmla="*/ 578644 w 1752600"/>
                  <a:gd name="connsiteY74" fmla="*/ 1276350 h 1328738"/>
                  <a:gd name="connsiteX75" fmla="*/ 592931 w 1752600"/>
                  <a:gd name="connsiteY75" fmla="*/ 1281113 h 1328738"/>
                  <a:gd name="connsiteX76" fmla="*/ 609600 w 1752600"/>
                  <a:gd name="connsiteY76" fmla="*/ 1290638 h 1328738"/>
                  <a:gd name="connsiteX77" fmla="*/ 633412 w 1752600"/>
                  <a:gd name="connsiteY77" fmla="*/ 1297781 h 1328738"/>
                  <a:gd name="connsiteX78" fmla="*/ 876300 w 1752600"/>
                  <a:gd name="connsiteY78" fmla="*/ 1304925 h 1328738"/>
                  <a:gd name="connsiteX79" fmla="*/ 935831 w 1752600"/>
                  <a:gd name="connsiteY79" fmla="*/ 1307306 h 1328738"/>
                  <a:gd name="connsiteX80" fmla="*/ 978694 w 1752600"/>
                  <a:gd name="connsiteY80" fmla="*/ 1312069 h 1328738"/>
                  <a:gd name="connsiteX81" fmla="*/ 1262062 w 1752600"/>
                  <a:gd name="connsiteY81" fmla="*/ 1312069 h 1328738"/>
                  <a:gd name="connsiteX82" fmla="*/ 1278731 w 1752600"/>
                  <a:gd name="connsiteY82" fmla="*/ 1307306 h 1328738"/>
                  <a:gd name="connsiteX83" fmla="*/ 1435894 w 1752600"/>
                  <a:gd name="connsiteY83" fmla="*/ 1307306 h 1328738"/>
                  <a:gd name="connsiteX84" fmla="*/ 1457325 w 1752600"/>
                  <a:gd name="connsiteY84" fmla="*/ 1309688 h 1328738"/>
                  <a:gd name="connsiteX85" fmla="*/ 1512094 w 1752600"/>
                  <a:gd name="connsiteY85" fmla="*/ 1319213 h 1328738"/>
                  <a:gd name="connsiteX86" fmla="*/ 1557337 w 1752600"/>
                  <a:gd name="connsiteY86" fmla="*/ 1323975 h 1328738"/>
                  <a:gd name="connsiteX87" fmla="*/ 1578769 w 1752600"/>
                  <a:gd name="connsiteY87" fmla="*/ 1328738 h 1328738"/>
                  <a:gd name="connsiteX88" fmla="*/ 1683544 w 1752600"/>
                  <a:gd name="connsiteY88" fmla="*/ 1323975 h 1328738"/>
                  <a:gd name="connsiteX89" fmla="*/ 1693069 w 1752600"/>
                  <a:gd name="connsiteY89" fmla="*/ 1321594 h 1328738"/>
                  <a:gd name="connsiteX90" fmla="*/ 1709737 w 1752600"/>
                  <a:gd name="connsiteY90" fmla="*/ 1314450 h 1328738"/>
                  <a:gd name="connsiteX91" fmla="*/ 1724025 w 1752600"/>
                  <a:gd name="connsiteY91" fmla="*/ 1300163 h 1328738"/>
                  <a:gd name="connsiteX92" fmla="*/ 1731169 w 1752600"/>
                  <a:gd name="connsiteY92" fmla="*/ 1290638 h 1328738"/>
                  <a:gd name="connsiteX93" fmla="*/ 1745456 w 1752600"/>
                  <a:gd name="connsiteY93" fmla="*/ 1276350 h 1328738"/>
                  <a:gd name="connsiteX94" fmla="*/ 1750219 w 1752600"/>
                  <a:gd name="connsiteY94" fmla="*/ 1257300 h 1328738"/>
                  <a:gd name="connsiteX95" fmla="*/ 1752600 w 1752600"/>
                  <a:gd name="connsiteY95" fmla="*/ 1247775 h 1328738"/>
                  <a:gd name="connsiteX96" fmla="*/ 1750219 w 1752600"/>
                  <a:gd name="connsiteY96" fmla="*/ 1200150 h 1328738"/>
                  <a:gd name="connsiteX97" fmla="*/ 1738312 w 1752600"/>
                  <a:gd name="connsiteY97" fmla="*/ 1173956 h 1328738"/>
                  <a:gd name="connsiteX98" fmla="*/ 1735931 w 1752600"/>
                  <a:gd name="connsiteY98" fmla="*/ 1166813 h 1328738"/>
                  <a:gd name="connsiteX99" fmla="*/ 1728787 w 1752600"/>
                  <a:gd name="connsiteY99" fmla="*/ 1152525 h 1328738"/>
                  <a:gd name="connsiteX100" fmla="*/ 1721644 w 1752600"/>
                  <a:gd name="connsiteY100" fmla="*/ 1133475 h 1328738"/>
                  <a:gd name="connsiteX101" fmla="*/ 1719262 w 1752600"/>
                  <a:gd name="connsiteY101" fmla="*/ 1121569 h 1328738"/>
                  <a:gd name="connsiteX102" fmla="*/ 1712119 w 1752600"/>
                  <a:gd name="connsiteY102" fmla="*/ 1114425 h 1328738"/>
                  <a:gd name="connsiteX103" fmla="*/ 1709737 w 1752600"/>
                  <a:gd name="connsiteY103" fmla="*/ 1107281 h 1328738"/>
                  <a:gd name="connsiteX104" fmla="*/ 1704975 w 1752600"/>
                  <a:gd name="connsiteY104" fmla="*/ 1100138 h 1328738"/>
                  <a:gd name="connsiteX105" fmla="*/ 1697831 w 1752600"/>
                  <a:gd name="connsiteY105" fmla="*/ 1083469 h 1328738"/>
                  <a:gd name="connsiteX106" fmla="*/ 1690687 w 1752600"/>
                  <a:gd name="connsiteY106" fmla="*/ 1069181 h 1328738"/>
                  <a:gd name="connsiteX107" fmla="*/ 1683544 w 1752600"/>
                  <a:gd name="connsiteY107" fmla="*/ 1054894 h 1328738"/>
                  <a:gd name="connsiteX108" fmla="*/ 1681162 w 1752600"/>
                  <a:gd name="connsiteY108" fmla="*/ 1045369 h 1328738"/>
                  <a:gd name="connsiteX109" fmla="*/ 1676400 w 1752600"/>
                  <a:gd name="connsiteY109" fmla="*/ 1031081 h 1328738"/>
                  <a:gd name="connsiteX110" fmla="*/ 1674019 w 1752600"/>
                  <a:gd name="connsiteY110" fmla="*/ 1023938 h 1328738"/>
                  <a:gd name="connsiteX111" fmla="*/ 1671637 w 1752600"/>
                  <a:gd name="connsiteY111" fmla="*/ 1014413 h 1328738"/>
                  <a:gd name="connsiteX112" fmla="*/ 1664494 w 1752600"/>
                  <a:gd name="connsiteY112" fmla="*/ 1007269 h 1328738"/>
                  <a:gd name="connsiteX113" fmla="*/ 1654969 w 1752600"/>
                  <a:gd name="connsiteY113" fmla="*/ 981075 h 1328738"/>
                  <a:gd name="connsiteX114" fmla="*/ 1647825 w 1752600"/>
                  <a:gd name="connsiteY114" fmla="*/ 957263 h 1328738"/>
                  <a:gd name="connsiteX115" fmla="*/ 1638300 w 1752600"/>
                  <a:gd name="connsiteY115" fmla="*/ 940594 h 1328738"/>
                  <a:gd name="connsiteX116" fmla="*/ 1635919 w 1752600"/>
                  <a:gd name="connsiteY116" fmla="*/ 931069 h 1328738"/>
                  <a:gd name="connsiteX117" fmla="*/ 1633537 w 1752600"/>
                  <a:gd name="connsiteY117" fmla="*/ 923925 h 1328738"/>
                  <a:gd name="connsiteX118" fmla="*/ 1631156 w 1752600"/>
                  <a:gd name="connsiteY118" fmla="*/ 912019 h 1328738"/>
                  <a:gd name="connsiteX119" fmla="*/ 1624012 w 1752600"/>
                  <a:gd name="connsiteY119" fmla="*/ 902494 h 1328738"/>
                  <a:gd name="connsiteX120" fmla="*/ 1616869 w 1752600"/>
                  <a:gd name="connsiteY120" fmla="*/ 885825 h 1328738"/>
                  <a:gd name="connsiteX121" fmla="*/ 1607344 w 1752600"/>
                  <a:gd name="connsiteY121" fmla="*/ 864394 h 1328738"/>
                  <a:gd name="connsiteX122" fmla="*/ 1597819 w 1752600"/>
                  <a:gd name="connsiteY122" fmla="*/ 842963 h 1328738"/>
                  <a:gd name="connsiteX123" fmla="*/ 1595437 w 1752600"/>
                  <a:gd name="connsiteY123" fmla="*/ 835819 h 1328738"/>
                  <a:gd name="connsiteX124" fmla="*/ 1593056 w 1752600"/>
                  <a:gd name="connsiteY124" fmla="*/ 826294 h 1328738"/>
                  <a:gd name="connsiteX125" fmla="*/ 1585912 w 1752600"/>
                  <a:gd name="connsiteY125" fmla="*/ 819150 h 1328738"/>
                  <a:gd name="connsiteX126" fmla="*/ 1578769 w 1752600"/>
                  <a:gd name="connsiteY126" fmla="*/ 792956 h 1328738"/>
                  <a:gd name="connsiteX127" fmla="*/ 1574006 w 1752600"/>
                  <a:gd name="connsiteY127" fmla="*/ 783431 h 1328738"/>
                  <a:gd name="connsiteX128" fmla="*/ 1569244 w 1752600"/>
                  <a:gd name="connsiteY128" fmla="*/ 769144 h 1328738"/>
                  <a:gd name="connsiteX129" fmla="*/ 1566862 w 1752600"/>
                  <a:gd name="connsiteY129" fmla="*/ 762000 h 1328738"/>
                  <a:gd name="connsiteX130" fmla="*/ 1559719 w 1752600"/>
                  <a:gd name="connsiteY130" fmla="*/ 752475 h 1328738"/>
                  <a:gd name="connsiteX131" fmla="*/ 1552575 w 1752600"/>
                  <a:gd name="connsiteY131" fmla="*/ 731044 h 1328738"/>
                  <a:gd name="connsiteX132" fmla="*/ 1550194 w 1752600"/>
                  <a:gd name="connsiteY132" fmla="*/ 721519 h 1328738"/>
                  <a:gd name="connsiteX133" fmla="*/ 1543050 w 1752600"/>
                  <a:gd name="connsiteY133" fmla="*/ 711994 h 1328738"/>
                  <a:gd name="connsiteX134" fmla="*/ 1531144 w 1752600"/>
                  <a:gd name="connsiteY134" fmla="*/ 695325 h 1328738"/>
                  <a:gd name="connsiteX135" fmla="*/ 1516856 w 1752600"/>
                  <a:gd name="connsiteY135" fmla="*/ 669131 h 1328738"/>
                  <a:gd name="connsiteX136" fmla="*/ 1488281 w 1752600"/>
                  <a:gd name="connsiteY136" fmla="*/ 631031 h 1328738"/>
                  <a:gd name="connsiteX137" fmla="*/ 1483519 w 1752600"/>
                  <a:gd name="connsiteY137" fmla="*/ 616744 h 1328738"/>
                  <a:gd name="connsiteX138" fmla="*/ 1457325 w 1752600"/>
                  <a:gd name="connsiteY138" fmla="*/ 585788 h 1328738"/>
                  <a:gd name="connsiteX139" fmla="*/ 1440656 w 1752600"/>
                  <a:gd name="connsiteY139" fmla="*/ 571500 h 1328738"/>
                  <a:gd name="connsiteX140" fmla="*/ 1426369 w 1752600"/>
                  <a:gd name="connsiteY140" fmla="*/ 557213 h 1328738"/>
                  <a:gd name="connsiteX141" fmla="*/ 1402556 w 1752600"/>
                  <a:gd name="connsiteY141" fmla="*/ 540544 h 1328738"/>
                  <a:gd name="connsiteX142" fmla="*/ 1373981 w 1752600"/>
                  <a:gd name="connsiteY142" fmla="*/ 516731 h 1328738"/>
                  <a:gd name="connsiteX143" fmla="*/ 1364456 w 1752600"/>
                  <a:gd name="connsiteY143" fmla="*/ 507206 h 1328738"/>
                  <a:gd name="connsiteX144" fmla="*/ 1352550 w 1752600"/>
                  <a:gd name="connsiteY144" fmla="*/ 502444 h 1328738"/>
                  <a:gd name="connsiteX145" fmla="*/ 1343025 w 1752600"/>
                  <a:gd name="connsiteY145" fmla="*/ 492919 h 1328738"/>
                  <a:gd name="connsiteX146" fmla="*/ 1333500 w 1752600"/>
                  <a:gd name="connsiteY146" fmla="*/ 488156 h 1328738"/>
                  <a:gd name="connsiteX147" fmla="*/ 1319212 w 1752600"/>
                  <a:gd name="connsiteY147" fmla="*/ 476250 h 1328738"/>
                  <a:gd name="connsiteX148" fmla="*/ 1300162 w 1752600"/>
                  <a:gd name="connsiteY148" fmla="*/ 459581 h 1328738"/>
                  <a:gd name="connsiteX149" fmla="*/ 1290637 w 1752600"/>
                  <a:gd name="connsiteY149" fmla="*/ 450056 h 1328738"/>
                  <a:gd name="connsiteX150" fmla="*/ 1271587 w 1752600"/>
                  <a:gd name="connsiteY150" fmla="*/ 431006 h 1328738"/>
                  <a:gd name="connsiteX151" fmla="*/ 1264444 w 1752600"/>
                  <a:gd name="connsiteY151" fmla="*/ 421481 h 1328738"/>
                  <a:gd name="connsiteX152" fmla="*/ 1226344 w 1752600"/>
                  <a:gd name="connsiteY152" fmla="*/ 395288 h 1328738"/>
                  <a:gd name="connsiteX153" fmla="*/ 1197769 w 1752600"/>
                  <a:gd name="connsiteY153" fmla="*/ 371475 h 1328738"/>
                  <a:gd name="connsiteX154" fmla="*/ 1154906 w 1752600"/>
                  <a:gd name="connsiteY154" fmla="*/ 340519 h 1328738"/>
                  <a:gd name="connsiteX155" fmla="*/ 1143000 w 1752600"/>
                  <a:gd name="connsiteY155" fmla="*/ 330994 h 1328738"/>
                  <a:gd name="connsiteX156" fmla="*/ 1133475 w 1752600"/>
                  <a:gd name="connsiteY156" fmla="*/ 321469 h 1328738"/>
                  <a:gd name="connsiteX157" fmla="*/ 1119187 w 1752600"/>
                  <a:gd name="connsiteY157" fmla="*/ 314325 h 1328738"/>
                  <a:gd name="connsiteX158" fmla="*/ 1092994 w 1752600"/>
                  <a:gd name="connsiteY158" fmla="*/ 290513 h 1328738"/>
                  <a:gd name="connsiteX159" fmla="*/ 1066800 w 1752600"/>
                  <a:gd name="connsiteY159" fmla="*/ 273844 h 1328738"/>
                  <a:gd name="connsiteX160" fmla="*/ 1033462 w 1752600"/>
                  <a:gd name="connsiteY160" fmla="*/ 250031 h 1328738"/>
                  <a:gd name="connsiteX161" fmla="*/ 988219 w 1752600"/>
                  <a:gd name="connsiteY161" fmla="*/ 221456 h 1328738"/>
                  <a:gd name="connsiteX162" fmla="*/ 945356 w 1752600"/>
                  <a:gd name="connsiteY162" fmla="*/ 200025 h 1328738"/>
                  <a:gd name="connsiteX163" fmla="*/ 928687 w 1752600"/>
                  <a:gd name="connsiteY163" fmla="*/ 188119 h 1328738"/>
                  <a:gd name="connsiteX164" fmla="*/ 909637 w 1752600"/>
                  <a:gd name="connsiteY164" fmla="*/ 185738 h 1328738"/>
                  <a:gd name="connsiteX165" fmla="*/ 881062 w 1752600"/>
                  <a:gd name="connsiteY165" fmla="*/ 171450 h 1328738"/>
                  <a:gd name="connsiteX166" fmla="*/ 862012 w 1752600"/>
                  <a:gd name="connsiteY166" fmla="*/ 161925 h 1328738"/>
                  <a:gd name="connsiteX167" fmla="*/ 840581 w 1752600"/>
                  <a:gd name="connsiteY167" fmla="*/ 152400 h 1328738"/>
                  <a:gd name="connsiteX168" fmla="*/ 821531 w 1752600"/>
                  <a:gd name="connsiteY168" fmla="*/ 142875 h 1328738"/>
                  <a:gd name="connsiteX169" fmla="*/ 797719 w 1752600"/>
                  <a:gd name="connsiteY169" fmla="*/ 135731 h 1328738"/>
                  <a:gd name="connsiteX170" fmla="*/ 757237 w 1752600"/>
                  <a:gd name="connsiteY170" fmla="*/ 116681 h 1328738"/>
                  <a:gd name="connsiteX171" fmla="*/ 707231 w 1752600"/>
                  <a:gd name="connsiteY171" fmla="*/ 92869 h 1328738"/>
                  <a:gd name="connsiteX172" fmla="*/ 623887 w 1752600"/>
                  <a:gd name="connsiteY172" fmla="*/ 61913 h 1328738"/>
                  <a:gd name="connsiteX173" fmla="*/ 597694 w 1752600"/>
                  <a:gd name="connsiteY173" fmla="*/ 52388 h 1328738"/>
                  <a:gd name="connsiteX174" fmla="*/ 573881 w 1752600"/>
                  <a:gd name="connsiteY174" fmla="*/ 45244 h 1328738"/>
                  <a:gd name="connsiteX175" fmla="*/ 552450 w 1752600"/>
                  <a:gd name="connsiteY175" fmla="*/ 38100 h 1328738"/>
                  <a:gd name="connsiteX176" fmla="*/ 516731 w 1752600"/>
                  <a:gd name="connsiteY176" fmla="*/ 30956 h 1328738"/>
                  <a:gd name="connsiteX177" fmla="*/ 504825 w 1752600"/>
                  <a:gd name="connsiteY177" fmla="*/ 26194 h 1328738"/>
                  <a:gd name="connsiteX178" fmla="*/ 481012 w 1752600"/>
                  <a:gd name="connsiteY178" fmla="*/ 21431 h 1328738"/>
                  <a:gd name="connsiteX179" fmla="*/ 454819 w 1752600"/>
                  <a:gd name="connsiteY179" fmla="*/ 14288 h 1328738"/>
                  <a:gd name="connsiteX180" fmla="*/ 445294 w 1752600"/>
                  <a:gd name="connsiteY180" fmla="*/ 9525 h 1328738"/>
                  <a:gd name="connsiteX181" fmla="*/ 435769 w 1752600"/>
                  <a:gd name="connsiteY181" fmla="*/ 7144 h 1328738"/>
                  <a:gd name="connsiteX182" fmla="*/ 416719 w 1752600"/>
                  <a:gd name="connsiteY182" fmla="*/ 0 h 132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752600" h="1328738">
                    <a:moveTo>
                      <a:pt x="0" y="409575"/>
                    </a:moveTo>
                    <a:cubicBezTo>
                      <a:pt x="3969" y="411163"/>
                      <a:pt x="7851" y="412986"/>
                      <a:pt x="11906" y="414338"/>
                    </a:cubicBezTo>
                    <a:cubicBezTo>
                      <a:pt x="18824" y="416644"/>
                      <a:pt x="32000" y="418719"/>
                      <a:pt x="38100" y="419100"/>
                    </a:cubicBezTo>
                    <a:cubicBezTo>
                      <a:pt x="57921" y="420339"/>
                      <a:pt x="77787" y="420687"/>
                      <a:pt x="97631" y="421481"/>
                    </a:cubicBezTo>
                    <a:cubicBezTo>
                      <a:pt x="100806" y="422275"/>
                      <a:pt x="104475" y="421986"/>
                      <a:pt x="107156" y="423863"/>
                    </a:cubicBezTo>
                    <a:cubicBezTo>
                      <a:pt x="112674" y="427725"/>
                      <a:pt x="121444" y="438150"/>
                      <a:pt x="121444" y="438150"/>
                    </a:cubicBezTo>
                    <a:cubicBezTo>
                      <a:pt x="127741" y="463339"/>
                      <a:pt x="119193" y="433682"/>
                      <a:pt x="128587" y="454819"/>
                    </a:cubicBezTo>
                    <a:cubicBezTo>
                      <a:pt x="130626" y="459406"/>
                      <a:pt x="130566" y="464929"/>
                      <a:pt x="133350" y="469106"/>
                    </a:cubicBezTo>
                    <a:cubicBezTo>
                      <a:pt x="134937" y="471487"/>
                      <a:pt x="136832" y="473690"/>
                      <a:pt x="138112" y="476250"/>
                    </a:cubicBezTo>
                    <a:cubicBezTo>
                      <a:pt x="139235" y="478495"/>
                      <a:pt x="139275" y="481200"/>
                      <a:pt x="140494" y="483394"/>
                    </a:cubicBezTo>
                    <a:cubicBezTo>
                      <a:pt x="143274" y="488397"/>
                      <a:pt x="150019" y="497681"/>
                      <a:pt x="150019" y="497681"/>
                    </a:cubicBezTo>
                    <a:lnTo>
                      <a:pt x="154781" y="511969"/>
                    </a:lnTo>
                    <a:cubicBezTo>
                      <a:pt x="155575" y="514350"/>
                      <a:pt x="156039" y="516868"/>
                      <a:pt x="157162" y="519113"/>
                    </a:cubicBezTo>
                    <a:cubicBezTo>
                      <a:pt x="158750" y="522288"/>
                      <a:pt x="160607" y="525342"/>
                      <a:pt x="161925" y="528638"/>
                    </a:cubicBezTo>
                    <a:cubicBezTo>
                      <a:pt x="170427" y="549892"/>
                      <a:pt x="162286" y="536324"/>
                      <a:pt x="171450" y="550069"/>
                    </a:cubicBezTo>
                    <a:lnTo>
                      <a:pt x="176212" y="564356"/>
                    </a:lnTo>
                    <a:cubicBezTo>
                      <a:pt x="177865" y="569316"/>
                      <a:pt x="180090" y="577105"/>
                      <a:pt x="183356" y="581025"/>
                    </a:cubicBezTo>
                    <a:cubicBezTo>
                      <a:pt x="185188" y="583224"/>
                      <a:pt x="188119" y="584200"/>
                      <a:pt x="190500" y="585788"/>
                    </a:cubicBezTo>
                    <a:cubicBezTo>
                      <a:pt x="195054" y="599450"/>
                      <a:pt x="189620" y="586696"/>
                      <a:pt x="200025" y="600075"/>
                    </a:cubicBezTo>
                    <a:cubicBezTo>
                      <a:pt x="203539" y="604593"/>
                      <a:pt x="206375" y="609600"/>
                      <a:pt x="209550" y="614363"/>
                    </a:cubicBezTo>
                    <a:lnTo>
                      <a:pt x="214312" y="621506"/>
                    </a:lnTo>
                    <a:lnTo>
                      <a:pt x="223837" y="635794"/>
                    </a:lnTo>
                    <a:lnTo>
                      <a:pt x="228600" y="642938"/>
                    </a:lnTo>
                    <a:cubicBezTo>
                      <a:pt x="233154" y="656600"/>
                      <a:pt x="227720" y="643846"/>
                      <a:pt x="238125" y="657225"/>
                    </a:cubicBezTo>
                    <a:cubicBezTo>
                      <a:pt x="241639" y="661743"/>
                      <a:pt x="247650" y="671513"/>
                      <a:pt x="247650" y="671513"/>
                    </a:cubicBezTo>
                    <a:cubicBezTo>
                      <a:pt x="248660" y="675555"/>
                      <a:pt x="250514" y="684005"/>
                      <a:pt x="252412" y="688181"/>
                    </a:cubicBezTo>
                    <a:cubicBezTo>
                      <a:pt x="255350" y="694644"/>
                      <a:pt x="259692" y="700496"/>
                      <a:pt x="261937" y="707231"/>
                    </a:cubicBezTo>
                    <a:lnTo>
                      <a:pt x="269081" y="728663"/>
                    </a:lnTo>
                    <a:cubicBezTo>
                      <a:pt x="269875" y="731044"/>
                      <a:pt x="270530" y="733476"/>
                      <a:pt x="271462" y="735806"/>
                    </a:cubicBezTo>
                    <a:cubicBezTo>
                      <a:pt x="273050" y="739775"/>
                      <a:pt x="274489" y="743807"/>
                      <a:pt x="276225" y="747713"/>
                    </a:cubicBezTo>
                    <a:cubicBezTo>
                      <a:pt x="277667" y="750957"/>
                      <a:pt x="279589" y="753975"/>
                      <a:pt x="280987" y="757238"/>
                    </a:cubicBezTo>
                    <a:cubicBezTo>
                      <a:pt x="281976" y="759545"/>
                      <a:pt x="282380" y="762074"/>
                      <a:pt x="283369" y="764381"/>
                    </a:cubicBezTo>
                    <a:cubicBezTo>
                      <a:pt x="284767" y="767644"/>
                      <a:pt x="286733" y="770643"/>
                      <a:pt x="288131" y="773906"/>
                    </a:cubicBezTo>
                    <a:cubicBezTo>
                      <a:pt x="289120" y="776213"/>
                      <a:pt x="289389" y="778805"/>
                      <a:pt x="290512" y="781050"/>
                    </a:cubicBezTo>
                    <a:cubicBezTo>
                      <a:pt x="291792" y="783610"/>
                      <a:pt x="293687" y="785813"/>
                      <a:pt x="295275" y="788194"/>
                    </a:cubicBezTo>
                    <a:cubicBezTo>
                      <a:pt x="299180" y="799909"/>
                      <a:pt x="299192" y="802192"/>
                      <a:pt x="304800" y="812006"/>
                    </a:cubicBezTo>
                    <a:cubicBezTo>
                      <a:pt x="306220" y="814491"/>
                      <a:pt x="308282" y="816590"/>
                      <a:pt x="309562" y="819150"/>
                    </a:cubicBezTo>
                    <a:cubicBezTo>
                      <a:pt x="310685" y="821395"/>
                      <a:pt x="310821" y="824049"/>
                      <a:pt x="311944" y="826294"/>
                    </a:cubicBezTo>
                    <a:cubicBezTo>
                      <a:pt x="313224" y="828854"/>
                      <a:pt x="315544" y="830823"/>
                      <a:pt x="316706" y="833438"/>
                    </a:cubicBezTo>
                    <a:cubicBezTo>
                      <a:pt x="335246" y="875152"/>
                      <a:pt x="310409" y="823786"/>
                      <a:pt x="323850" y="859631"/>
                    </a:cubicBezTo>
                    <a:cubicBezTo>
                      <a:pt x="324855" y="862311"/>
                      <a:pt x="327025" y="864394"/>
                      <a:pt x="328612" y="866775"/>
                    </a:cubicBezTo>
                    <a:cubicBezTo>
                      <a:pt x="329406" y="869950"/>
                      <a:pt x="330284" y="873105"/>
                      <a:pt x="330994" y="876300"/>
                    </a:cubicBezTo>
                    <a:cubicBezTo>
                      <a:pt x="333387" y="887068"/>
                      <a:pt x="331053" y="889039"/>
                      <a:pt x="340519" y="895350"/>
                    </a:cubicBezTo>
                    <a:cubicBezTo>
                      <a:pt x="342607" y="896742"/>
                      <a:pt x="345281" y="896937"/>
                      <a:pt x="347662" y="897731"/>
                    </a:cubicBezTo>
                    <a:cubicBezTo>
                      <a:pt x="350837" y="901700"/>
                      <a:pt x="354493" y="905328"/>
                      <a:pt x="357187" y="909638"/>
                    </a:cubicBezTo>
                    <a:cubicBezTo>
                      <a:pt x="358517" y="911766"/>
                      <a:pt x="358960" y="914346"/>
                      <a:pt x="359569" y="916781"/>
                    </a:cubicBezTo>
                    <a:cubicBezTo>
                      <a:pt x="360551" y="920708"/>
                      <a:pt x="361072" y="924737"/>
                      <a:pt x="361950" y="928688"/>
                    </a:cubicBezTo>
                    <a:cubicBezTo>
                      <a:pt x="362660" y="931883"/>
                      <a:pt x="363537" y="935038"/>
                      <a:pt x="364331" y="938213"/>
                    </a:cubicBezTo>
                    <a:cubicBezTo>
                      <a:pt x="365125" y="946150"/>
                      <a:pt x="365242" y="954185"/>
                      <a:pt x="366712" y="962025"/>
                    </a:cubicBezTo>
                    <a:cubicBezTo>
                      <a:pt x="367637" y="966959"/>
                      <a:pt x="370032" y="971504"/>
                      <a:pt x="371475" y="976313"/>
                    </a:cubicBezTo>
                    <a:cubicBezTo>
                      <a:pt x="372415" y="979448"/>
                      <a:pt x="373318" y="982610"/>
                      <a:pt x="373856" y="985838"/>
                    </a:cubicBezTo>
                    <a:cubicBezTo>
                      <a:pt x="376750" y="1003205"/>
                      <a:pt x="374974" y="1002217"/>
                      <a:pt x="378619" y="1016794"/>
                    </a:cubicBezTo>
                    <a:cubicBezTo>
                      <a:pt x="383217" y="1035183"/>
                      <a:pt x="378997" y="1009536"/>
                      <a:pt x="383381" y="1035844"/>
                    </a:cubicBezTo>
                    <a:cubicBezTo>
                      <a:pt x="384304" y="1041380"/>
                      <a:pt x="384500" y="1047044"/>
                      <a:pt x="385762" y="1052513"/>
                    </a:cubicBezTo>
                    <a:cubicBezTo>
                      <a:pt x="386891" y="1057404"/>
                      <a:pt x="388937" y="1062038"/>
                      <a:pt x="390525" y="1066800"/>
                    </a:cubicBezTo>
                    <a:cubicBezTo>
                      <a:pt x="391319" y="1069181"/>
                      <a:pt x="392493" y="1071468"/>
                      <a:pt x="392906" y="1073944"/>
                    </a:cubicBezTo>
                    <a:cubicBezTo>
                      <a:pt x="393822" y="1079439"/>
                      <a:pt x="394736" y="1089509"/>
                      <a:pt x="397669" y="1095375"/>
                    </a:cubicBezTo>
                    <a:cubicBezTo>
                      <a:pt x="398949" y="1097935"/>
                      <a:pt x="400844" y="1100138"/>
                      <a:pt x="402431" y="1102519"/>
                    </a:cubicBezTo>
                    <a:cubicBezTo>
                      <a:pt x="404019" y="1108869"/>
                      <a:pt x="403564" y="1116123"/>
                      <a:pt x="407194" y="1121569"/>
                    </a:cubicBezTo>
                    <a:cubicBezTo>
                      <a:pt x="408781" y="1123950"/>
                      <a:pt x="410676" y="1126153"/>
                      <a:pt x="411956" y="1128713"/>
                    </a:cubicBezTo>
                    <a:cubicBezTo>
                      <a:pt x="413078" y="1130958"/>
                      <a:pt x="413092" y="1133677"/>
                      <a:pt x="414337" y="1135856"/>
                    </a:cubicBezTo>
                    <a:cubicBezTo>
                      <a:pt x="416306" y="1139302"/>
                      <a:pt x="419205" y="1142130"/>
                      <a:pt x="421481" y="1145381"/>
                    </a:cubicBezTo>
                    <a:cubicBezTo>
                      <a:pt x="424763" y="1150070"/>
                      <a:pt x="427831" y="1154906"/>
                      <a:pt x="431006" y="1159669"/>
                    </a:cubicBezTo>
                    <a:lnTo>
                      <a:pt x="435769" y="1166813"/>
                    </a:lnTo>
                    <a:cubicBezTo>
                      <a:pt x="437356" y="1169194"/>
                      <a:pt x="438508" y="1171933"/>
                      <a:pt x="440531" y="1173956"/>
                    </a:cubicBezTo>
                    <a:cubicBezTo>
                      <a:pt x="442912" y="1176337"/>
                      <a:pt x="445654" y="1178406"/>
                      <a:pt x="447675" y="1181100"/>
                    </a:cubicBezTo>
                    <a:cubicBezTo>
                      <a:pt x="450452" y="1184803"/>
                      <a:pt x="452042" y="1189303"/>
                      <a:pt x="454819" y="1193006"/>
                    </a:cubicBezTo>
                    <a:cubicBezTo>
                      <a:pt x="460715" y="1200867"/>
                      <a:pt x="465287" y="1201930"/>
                      <a:pt x="473869" y="1207294"/>
                    </a:cubicBezTo>
                    <a:cubicBezTo>
                      <a:pt x="497554" y="1222097"/>
                      <a:pt x="460933" y="1198895"/>
                      <a:pt x="488156" y="1221581"/>
                    </a:cubicBezTo>
                    <a:cubicBezTo>
                      <a:pt x="490084" y="1223188"/>
                      <a:pt x="492919" y="1223169"/>
                      <a:pt x="495300" y="1223963"/>
                    </a:cubicBezTo>
                    <a:cubicBezTo>
                      <a:pt x="499773" y="1229927"/>
                      <a:pt x="503618" y="1235989"/>
                      <a:pt x="509587" y="1240631"/>
                    </a:cubicBezTo>
                    <a:cubicBezTo>
                      <a:pt x="514105" y="1244145"/>
                      <a:pt x="519296" y="1246722"/>
                      <a:pt x="523875" y="1250156"/>
                    </a:cubicBezTo>
                    <a:cubicBezTo>
                      <a:pt x="530419" y="1255064"/>
                      <a:pt x="537791" y="1261104"/>
                      <a:pt x="545306" y="1264444"/>
                    </a:cubicBezTo>
                    <a:cubicBezTo>
                      <a:pt x="548297" y="1265773"/>
                      <a:pt x="551656" y="1266031"/>
                      <a:pt x="554831" y="1266825"/>
                    </a:cubicBezTo>
                    <a:cubicBezTo>
                      <a:pt x="568847" y="1273834"/>
                      <a:pt x="560987" y="1270465"/>
                      <a:pt x="578644" y="1276350"/>
                    </a:cubicBezTo>
                    <a:cubicBezTo>
                      <a:pt x="578648" y="1276351"/>
                      <a:pt x="592928" y="1281111"/>
                      <a:pt x="592931" y="1281113"/>
                    </a:cubicBezTo>
                    <a:cubicBezTo>
                      <a:pt x="599372" y="1285407"/>
                      <a:pt x="602051" y="1287618"/>
                      <a:pt x="609600" y="1290638"/>
                    </a:cubicBezTo>
                    <a:cubicBezTo>
                      <a:pt x="617022" y="1293607"/>
                      <a:pt x="625517" y="1296026"/>
                      <a:pt x="633412" y="1297781"/>
                    </a:cubicBezTo>
                    <a:cubicBezTo>
                      <a:pt x="711268" y="1315083"/>
                      <a:pt x="823261" y="1303621"/>
                      <a:pt x="876300" y="1304925"/>
                    </a:cubicBezTo>
                    <a:cubicBezTo>
                      <a:pt x="896154" y="1305413"/>
                      <a:pt x="915987" y="1306512"/>
                      <a:pt x="935831" y="1307306"/>
                    </a:cubicBezTo>
                    <a:cubicBezTo>
                      <a:pt x="950119" y="1308894"/>
                      <a:pt x="964350" y="1311113"/>
                      <a:pt x="978694" y="1312069"/>
                    </a:cubicBezTo>
                    <a:cubicBezTo>
                      <a:pt x="1063500" y="1317723"/>
                      <a:pt x="1200208" y="1312741"/>
                      <a:pt x="1262062" y="1312069"/>
                    </a:cubicBezTo>
                    <a:cubicBezTo>
                      <a:pt x="1267618" y="1310481"/>
                      <a:pt x="1273125" y="1308708"/>
                      <a:pt x="1278731" y="1307306"/>
                    </a:cubicBezTo>
                    <a:cubicBezTo>
                      <a:pt x="1326970" y="1295246"/>
                      <a:pt x="1420033" y="1307046"/>
                      <a:pt x="1435894" y="1307306"/>
                    </a:cubicBezTo>
                    <a:cubicBezTo>
                      <a:pt x="1443038" y="1308100"/>
                      <a:pt x="1450235" y="1308506"/>
                      <a:pt x="1457325" y="1309688"/>
                    </a:cubicBezTo>
                    <a:cubicBezTo>
                      <a:pt x="1492392" y="1315533"/>
                      <a:pt x="1467404" y="1315489"/>
                      <a:pt x="1512094" y="1319213"/>
                    </a:cubicBezTo>
                    <a:cubicBezTo>
                      <a:pt x="1527187" y="1320471"/>
                      <a:pt x="1542408" y="1321176"/>
                      <a:pt x="1557337" y="1323975"/>
                    </a:cubicBezTo>
                    <a:cubicBezTo>
                      <a:pt x="1564530" y="1325324"/>
                      <a:pt x="1571625" y="1327150"/>
                      <a:pt x="1578769" y="1328738"/>
                    </a:cubicBezTo>
                    <a:lnTo>
                      <a:pt x="1683544" y="1323975"/>
                    </a:lnTo>
                    <a:cubicBezTo>
                      <a:pt x="1686810" y="1323771"/>
                      <a:pt x="1690005" y="1322743"/>
                      <a:pt x="1693069" y="1321594"/>
                    </a:cubicBezTo>
                    <a:cubicBezTo>
                      <a:pt x="1740148" y="1303939"/>
                      <a:pt x="1674262" y="1326275"/>
                      <a:pt x="1709737" y="1314450"/>
                    </a:cubicBezTo>
                    <a:cubicBezTo>
                      <a:pt x="1733085" y="1283320"/>
                      <a:pt x="1703132" y="1321054"/>
                      <a:pt x="1724025" y="1300163"/>
                    </a:cubicBezTo>
                    <a:cubicBezTo>
                      <a:pt x="1726831" y="1297357"/>
                      <a:pt x="1728514" y="1293588"/>
                      <a:pt x="1731169" y="1290638"/>
                    </a:cubicBezTo>
                    <a:cubicBezTo>
                      <a:pt x="1735675" y="1285632"/>
                      <a:pt x="1745456" y="1276350"/>
                      <a:pt x="1745456" y="1276350"/>
                    </a:cubicBezTo>
                    <a:lnTo>
                      <a:pt x="1750219" y="1257300"/>
                    </a:lnTo>
                    <a:lnTo>
                      <a:pt x="1752600" y="1247775"/>
                    </a:lnTo>
                    <a:cubicBezTo>
                      <a:pt x="1751806" y="1231900"/>
                      <a:pt x="1752041" y="1215940"/>
                      <a:pt x="1750219" y="1200150"/>
                    </a:cubicBezTo>
                    <a:cubicBezTo>
                      <a:pt x="1748758" y="1187488"/>
                      <a:pt x="1743645" y="1184621"/>
                      <a:pt x="1738312" y="1173956"/>
                    </a:cubicBezTo>
                    <a:cubicBezTo>
                      <a:pt x="1737190" y="1171711"/>
                      <a:pt x="1736950" y="1169106"/>
                      <a:pt x="1735931" y="1166813"/>
                    </a:cubicBezTo>
                    <a:cubicBezTo>
                      <a:pt x="1733768" y="1161947"/>
                      <a:pt x="1730990" y="1157373"/>
                      <a:pt x="1728787" y="1152525"/>
                    </a:cubicBezTo>
                    <a:cubicBezTo>
                      <a:pt x="1727572" y="1149851"/>
                      <a:pt x="1722746" y="1137884"/>
                      <a:pt x="1721644" y="1133475"/>
                    </a:cubicBezTo>
                    <a:cubicBezTo>
                      <a:pt x="1720662" y="1129549"/>
                      <a:pt x="1721072" y="1125189"/>
                      <a:pt x="1719262" y="1121569"/>
                    </a:cubicBezTo>
                    <a:cubicBezTo>
                      <a:pt x="1717756" y="1118557"/>
                      <a:pt x="1714500" y="1116806"/>
                      <a:pt x="1712119" y="1114425"/>
                    </a:cubicBezTo>
                    <a:cubicBezTo>
                      <a:pt x="1711325" y="1112044"/>
                      <a:pt x="1710860" y="1109526"/>
                      <a:pt x="1709737" y="1107281"/>
                    </a:cubicBezTo>
                    <a:cubicBezTo>
                      <a:pt x="1708457" y="1104722"/>
                      <a:pt x="1706102" y="1102768"/>
                      <a:pt x="1704975" y="1100138"/>
                    </a:cubicBezTo>
                    <a:cubicBezTo>
                      <a:pt x="1695751" y="1078613"/>
                      <a:pt x="1709787" y="1101402"/>
                      <a:pt x="1697831" y="1083469"/>
                    </a:cubicBezTo>
                    <a:cubicBezTo>
                      <a:pt x="1691848" y="1065516"/>
                      <a:pt x="1699918" y="1087642"/>
                      <a:pt x="1690687" y="1069181"/>
                    </a:cubicBezTo>
                    <a:cubicBezTo>
                      <a:pt x="1680823" y="1049455"/>
                      <a:pt x="1697198" y="1075378"/>
                      <a:pt x="1683544" y="1054894"/>
                    </a:cubicBezTo>
                    <a:cubicBezTo>
                      <a:pt x="1682750" y="1051719"/>
                      <a:pt x="1682102" y="1048504"/>
                      <a:pt x="1681162" y="1045369"/>
                    </a:cubicBezTo>
                    <a:cubicBezTo>
                      <a:pt x="1679719" y="1040561"/>
                      <a:pt x="1677987" y="1035844"/>
                      <a:pt x="1676400" y="1031081"/>
                    </a:cubicBezTo>
                    <a:cubicBezTo>
                      <a:pt x="1675606" y="1028700"/>
                      <a:pt x="1674628" y="1026373"/>
                      <a:pt x="1674019" y="1023938"/>
                    </a:cubicBezTo>
                    <a:cubicBezTo>
                      <a:pt x="1673225" y="1020763"/>
                      <a:pt x="1673261" y="1017255"/>
                      <a:pt x="1671637" y="1014413"/>
                    </a:cubicBezTo>
                    <a:cubicBezTo>
                      <a:pt x="1669966" y="1011489"/>
                      <a:pt x="1666875" y="1009650"/>
                      <a:pt x="1664494" y="1007269"/>
                    </a:cubicBezTo>
                    <a:cubicBezTo>
                      <a:pt x="1659037" y="985443"/>
                      <a:pt x="1663361" y="993665"/>
                      <a:pt x="1654969" y="981075"/>
                    </a:cubicBezTo>
                    <a:cubicBezTo>
                      <a:pt x="1652990" y="973163"/>
                      <a:pt x="1651135" y="964710"/>
                      <a:pt x="1647825" y="957263"/>
                    </a:cubicBezTo>
                    <a:cubicBezTo>
                      <a:pt x="1636772" y="932394"/>
                      <a:pt x="1649701" y="970999"/>
                      <a:pt x="1638300" y="940594"/>
                    </a:cubicBezTo>
                    <a:cubicBezTo>
                      <a:pt x="1637151" y="937530"/>
                      <a:pt x="1636818" y="934216"/>
                      <a:pt x="1635919" y="931069"/>
                    </a:cubicBezTo>
                    <a:cubicBezTo>
                      <a:pt x="1635229" y="928655"/>
                      <a:pt x="1634146" y="926360"/>
                      <a:pt x="1633537" y="923925"/>
                    </a:cubicBezTo>
                    <a:cubicBezTo>
                      <a:pt x="1632555" y="919999"/>
                      <a:pt x="1632800" y="915717"/>
                      <a:pt x="1631156" y="912019"/>
                    </a:cubicBezTo>
                    <a:cubicBezTo>
                      <a:pt x="1629544" y="908392"/>
                      <a:pt x="1626393" y="905669"/>
                      <a:pt x="1624012" y="902494"/>
                    </a:cubicBezTo>
                    <a:cubicBezTo>
                      <a:pt x="1619124" y="887827"/>
                      <a:pt x="1624712" y="903471"/>
                      <a:pt x="1616869" y="885825"/>
                    </a:cubicBezTo>
                    <a:cubicBezTo>
                      <a:pt x="1604707" y="858462"/>
                      <a:pt x="1619067" y="887842"/>
                      <a:pt x="1607344" y="864394"/>
                    </a:cubicBezTo>
                    <a:cubicBezTo>
                      <a:pt x="1602932" y="842340"/>
                      <a:pt x="1608618" y="861861"/>
                      <a:pt x="1597819" y="842963"/>
                    </a:cubicBezTo>
                    <a:cubicBezTo>
                      <a:pt x="1596574" y="840784"/>
                      <a:pt x="1596127" y="838233"/>
                      <a:pt x="1595437" y="835819"/>
                    </a:cubicBezTo>
                    <a:cubicBezTo>
                      <a:pt x="1594538" y="832672"/>
                      <a:pt x="1594680" y="829136"/>
                      <a:pt x="1593056" y="826294"/>
                    </a:cubicBezTo>
                    <a:cubicBezTo>
                      <a:pt x="1591385" y="823370"/>
                      <a:pt x="1588293" y="821531"/>
                      <a:pt x="1585912" y="819150"/>
                    </a:cubicBezTo>
                    <a:cubicBezTo>
                      <a:pt x="1585185" y="816243"/>
                      <a:pt x="1581439" y="799185"/>
                      <a:pt x="1578769" y="792956"/>
                    </a:cubicBezTo>
                    <a:cubicBezTo>
                      <a:pt x="1577371" y="789693"/>
                      <a:pt x="1575324" y="786727"/>
                      <a:pt x="1574006" y="783431"/>
                    </a:cubicBezTo>
                    <a:cubicBezTo>
                      <a:pt x="1572142" y="778770"/>
                      <a:pt x="1570831" y="773906"/>
                      <a:pt x="1569244" y="769144"/>
                    </a:cubicBezTo>
                    <a:cubicBezTo>
                      <a:pt x="1568450" y="766763"/>
                      <a:pt x="1568368" y="764008"/>
                      <a:pt x="1566862" y="762000"/>
                    </a:cubicBezTo>
                    <a:lnTo>
                      <a:pt x="1559719" y="752475"/>
                    </a:lnTo>
                    <a:cubicBezTo>
                      <a:pt x="1557338" y="745331"/>
                      <a:pt x="1554401" y="738349"/>
                      <a:pt x="1552575" y="731044"/>
                    </a:cubicBezTo>
                    <a:cubicBezTo>
                      <a:pt x="1551781" y="727869"/>
                      <a:pt x="1551658" y="724446"/>
                      <a:pt x="1550194" y="721519"/>
                    </a:cubicBezTo>
                    <a:cubicBezTo>
                      <a:pt x="1548419" y="717969"/>
                      <a:pt x="1545357" y="715223"/>
                      <a:pt x="1543050" y="711994"/>
                    </a:cubicBezTo>
                    <a:cubicBezTo>
                      <a:pt x="1525610" y="687579"/>
                      <a:pt x="1554529" y="726509"/>
                      <a:pt x="1531144" y="695325"/>
                    </a:cubicBezTo>
                    <a:cubicBezTo>
                      <a:pt x="1521643" y="662076"/>
                      <a:pt x="1533190" y="692270"/>
                      <a:pt x="1516856" y="669131"/>
                    </a:cubicBezTo>
                    <a:cubicBezTo>
                      <a:pt x="1489123" y="629842"/>
                      <a:pt x="1509662" y="647067"/>
                      <a:pt x="1488281" y="631031"/>
                    </a:cubicBezTo>
                    <a:cubicBezTo>
                      <a:pt x="1486694" y="626269"/>
                      <a:pt x="1486102" y="621049"/>
                      <a:pt x="1483519" y="616744"/>
                    </a:cubicBezTo>
                    <a:cubicBezTo>
                      <a:pt x="1477714" y="607069"/>
                      <a:pt x="1466492" y="594122"/>
                      <a:pt x="1457325" y="585788"/>
                    </a:cubicBezTo>
                    <a:cubicBezTo>
                      <a:pt x="1451910" y="580865"/>
                      <a:pt x="1446033" y="576464"/>
                      <a:pt x="1440656" y="571500"/>
                    </a:cubicBezTo>
                    <a:cubicBezTo>
                      <a:pt x="1435707" y="566932"/>
                      <a:pt x="1431596" y="561460"/>
                      <a:pt x="1426369" y="557213"/>
                    </a:cubicBezTo>
                    <a:cubicBezTo>
                      <a:pt x="1418849" y="551103"/>
                      <a:pt x="1410223" y="546468"/>
                      <a:pt x="1402556" y="540544"/>
                    </a:cubicBezTo>
                    <a:cubicBezTo>
                      <a:pt x="1392745" y="532963"/>
                      <a:pt x="1382748" y="525498"/>
                      <a:pt x="1373981" y="516731"/>
                    </a:cubicBezTo>
                    <a:cubicBezTo>
                      <a:pt x="1370806" y="513556"/>
                      <a:pt x="1368192" y="509697"/>
                      <a:pt x="1364456" y="507206"/>
                    </a:cubicBezTo>
                    <a:cubicBezTo>
                      <a:pt x="1360900" y="504835"/>
                      <a:pt x="1356519" y="504031"/>
                      <a:pt x="1352550" y="502444"/>
                    </a:cubicBezTo>
                    <a:cubicBezTo>
                      <a:pt x="1349375" y="499269"/>
                      <a:pt x="1346617" y="495613"/>
                      <a:pt x="1343025" y="492919"/>
                    </a:cubicBezTo>
                    <a:cubicBezTo>
                      <a:pt x="1340185" y="490789"/>
                      <a:pt x="1336227" y="490428"/>
                      <a:pt x="1333500" y="488156"/>
                    </a:cubicBezTo>
                    <a:cubicBezTo>
                      <a:pt x="1313304" y="471327"/>
                      <a:pt x="1347997" y="490644"/>
                      <a:pt x="1319212" y="476250"/>
                    </a:cubicBezTo>
                    <a:cubicBezTo>
                      <a:pt x="1309688" y="461962"/>
                      <a:pt x="1320005" y="475455"/>
                      <a:pt x="1300162" y="459581"/>
                    </a:cubicBezTo>
                    <a:cubicBezTo>
                      <a:pt x="1296656" y="456776"/>
                      <a:pt x="1293812" y="453231"/>
                      <a:pt x="1290637" y="450056"/>
                    </a:cubicBezTo>
                    <a:cubicBezTo>
                      <a:pt x="1281177" y="431134"/>
                      <a:pt x="1292277" y="449397"/>
                      <a:pt x="1271587" y="431006"/>
                    </a:cubicBezTo>
                    <a:cubicBezTo>
                      <a:pt x="1268621" y="428369"/>
                      <a:pt x="1267381" y="424151"/>
                      <a:pt x="1264444" y="421481"/>
                    </a:cubicBezTo>
                    <a:cubicBezTo>
                      <a:pt x="1242974" y="401963"/>
                      <a:pt x="1248756" y="412097"/>
                      <a:pt x="1226344" y="395288"/>
                    </a:cubicBezTo>
                    <a:cubicBezTo>
                      <a:pt x="1216425" y="387849"/>
                      <a:pt x="1207609" y="379019"/>
                      <a:pt x="1197769" y="371475"/>
                    </a:cubicBezTo>
                    <a:cubicBezTo>
                      <a:pt x="1183782" y="360752"/>
                      <a:pt x="1169079" y="350995"/>
                      <a:pt x="1154906" y="340519"/>
                    </a:cubicBezTo>
                    <a:cubicBezTo>
                      <a:pt x="1150819" y="337498"/>
                      <a:pt x="1146594" y="334588"/>
                      <a:pt x="1143000" y="330994"/>
                    </a:cubicBezTo>
                    <a:cubicBezTo>
                      <a:pt x="1139825" y="327819"/>
                      <a:pt x="1137153" y="324044"/>
                      <a:pt x="1133475" y="321469"/>
                    </a:cubicBezTo>
                    <a:cubicBezTo>
                      <a:pt x="1129113" y="318415"/>
                      <a:pt x="1123679" y="317184"/>
                      <a:pt x="1119187" y="314325"/>
                    </a:cubicBezTo>
                    <a:cubicBezTo>
                      <a:pt x="1099171" y="301587"/>
                      <a:pt x="1114653" y="307076"/>
                      <a:pt x="1092994" y="290513"/>
                    </a:cubicBezTo>
                    <a:cubicBezTo>
                      <a:pt x="1084773" y="284226"/>
                      <a:pt x="1074118" y="281162"/>
                      <a:pt x="1066800" y="273844"/>
                    </a:cubicBezTo>
                    <a:cubicBezTo>
                      <a:pt x="1040696" y="247740"/>
                      <a:pt x="1065700" y="269731"/>
                      <a:pt x="1033462" y="250031"/>
                    </a:cubicBezTo>
                    <a:cubicBezTo>
                      <a:pt x="987861" y="222164"/>
                      <a:pt x="1030851" y="243562"/>
                      <a:pt x="988219" y="221456"/>
                    </a:cubicBezTo>
                    <a:cubicBezTo>
                      <a:pt x="974038" y="214103"/>
                      <a:pt x="958355" y="209309"/>
                      <a:pt x="945356" y="200025"/>
                    </a:cubicBezTo>
                    <a:cubicBezTo>
                      <a:pt x="939800" y="196056"/>
                      <a:pt x="935027" y="190655"/>
                      <a:pt x="928687" y="188119"/>
                    </a:cubicBezTo>
                    <a:cubicBezTo>
                      <a:pt x="922745" y="185742"/>
                      <a:pt x="915987" y="186532"/>
                      <a:pt x="909637" y="185738"/>
                    </a:cubicBezTo>
                    <a:cubicBezTo>
                      <a:pt x="887803" y="168270"/>
                      <a:pt x="908776" y="182536"/>
                      <a:pt x="881062" y="171450"/>
                    </a:cubicBezTo>
                    <a:cubicBezTo>
                      <a:pt x="874470" y="168813"/>
                      <a:pt x="868436" y="164948"/>
                      <a:pt x="862012" y="161925"/>
                    </a:cubicBezTo>
                    <a:cubicBezTo>
                      <a:pt x="854939" y="158596"/>
                      <a:pt x="847654" y="155729"/>
                      <a:pt x="840581" y="152400"/>
                    </a:cubicBezTo>
                    <a:cubicBezTo>
                      <a:pt x="834157" y="149377"/>
                      <a:pt x="828148" y="145448"/>
                      <a:pt x="821531" y="142875"/>
                    </a:cubicBezTo>
                    <a:cubicBezTo>
                      <a:pt x="813808" y="139871"/>
                      <a:pt x="805656" y="138112"/>
                      <a:pt x="797719" y="135731"/>
                    </a:cubicBezTo>
                    <a:cubicBezTo>
                      <a:pt x="764186" y="111779"/>
                      <a:pt x="799874" y="134561"/>
                      <a:pt x="757237" y="116681"/>
                    </a:cubicBezTo>
                    <a:cubicBezTo>
                      <a:pt x="740211" y="109541"/>
                      <a:pt x="724372" y="99726"/>
                      <a:pt x="707231" y="92869"/>
                    </a:cubicBezTo>
                    <a:cubicBezTo>
                      <a:pt x="582879" y="43127"/>
                      <a:pt x="690322" y="84057"/>
                      <a:pt x="623887" y="61913"/>
                    </a:cubicBezTo>
                    <a:cubicBezTo>
                      <a:pt x="615073" y="58975"/>
                      <a:pt x="606508" y="55326"/>
                      <a:pt x="597694" y="52388"/>
                    </a:cubicBezTo>
                    <a:cubicBezTo>
                      <a:pt x="589832" y="49767"/>
                      <a:pt x="581783" y="47740"/>
                      <a:pt x="573881" y="45244"/>
                    </a:cubicBezTo>
                    <a:cubicBezTo>
                      <a:pt x="566700" y="42976"/>
                      <a:pt x="559755" y="39926"/>
                      <a:pt x="552450" y="38100"/>
                    </a:cubicBezTo>
                    <a:cubicBezTo>
                      <a:pt x="507301" y="26813"/>
                      <a:pt x="566883" y="46387"/>
                      <a:pt x="516731" y="30956"/>
                    </a:cubicBezTo>
                    <a:cubicBezTo>
                      <a:pt x="512646" y="29699"/>
                      <a:pt x="508955" y="27295"/>
                      <a:pt x="504825" y="26194"/>
                    </a:cubicBezTo>
                    <a:cubicBezTo>
                      <a:pt x="497003" y="24108"/>
                      <a:pt x="488834" y="23517"/>
                      <a:pt x="481012" y="21431"/>
                    </a:cubicBezTo>
                    <a:cubicBezTo>
                      <a:pt x="442779" y="11236"/>
                      <a:pt x="497996" y="21484"/>
                      <a:pt x="454819" y="14288"/>
                    </a:cubicBezTo>
                    <a:cubicBezTo>
                      <a:pt x="451644" y="12700"/>
                      <a:pt x="448618" y="10771"/>
                      <a:pt x="445294" y="9525"/>
                    </a:cubicBezTo>
                    <a:cubicBezTo>
                      <a:pt x="442230" y="8376"/>
                      <a:pt x="438904" y="8084"/>
                      <a:pt x="435769" y="7144"/>
                    </a:cubicBezTo>
                    <a:cubicBezTo>
                      <a:pt x="422461" y="3152"/>
                      <a:pt x="425030" y="4155"/>
                      <a:pt x="416719" y="0"/>
                    </a:cubicBezTo>
                  </a:path>
                </a:pathLst>
              </a:custGeom>
              <a:solidFill>
                <a:srgbClr val="E2E2E2"/>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0" name="Freihandform 669"/>
              <p:cNvSpPr/>
              <p:nvPr/>
            </p:nvSpPr>
            <p:spPr bwMode="auto">
              <a:xfrm>
                <a:off x="6778774" y="4405313"/>
                <a:ext cx="430213" cy="404812"/>
              </a:xfrm>
              <a:custGeom>
                <a:avLst/>
                <a:gdLst>
                  <a:gd name="connsiteX0" fmla="*/ 254529 w 630766"/>
                  <a:gd name="connsiteY0" fmla="*/ 536575 h 586317"/>
                  <a:gd name="connsiteX1" fmla="*/ 184679 w 630766"/>
                  <a:gd name="connsiteY1" fmla="*/ 533400 h 586317"/>
                  <a:gd name="connsiteX2" fmla="*/ 86254 w 630766"/>
                  <a:gd name="connsiteY2" fmla="*/ 536575 h 586317"/>
                  <a:gd name="connsiteX3" fmla="*/ 51329 w 630766"/>
                  <a:gd name="connsiteY3" fmla="*/ 536575 h 586317"/>
                  <a:gd name="connsiteX4" fmla="*/ 19579 w 630766"/>
                  <a:gd name="connsiteY4" fmla="*/ 523875 h 586317"/>
                  <a:gd name="connsiteX5" fmla="*/ 13229 w 630766"/>
                  <a:gd name="connsiteY5" fmla="*/ 457200 h 586317"/>
                  <a:gd name="connsiteX6" fmla="*/ 6879 w 630766"/>
                  <a:gd name="connsiteY6" fmla="*/ 419100 h 586317"/>
                  <a:gd name="connsiteX7" fmla="*/ 54504 w 630766"/>
                  <a:gd name="connsiteY7" fmla="*/ 323850 h 586317"/>
                  <a:gd name="connsiteX8" fmla="*/ 86254 w 630766"/>
                  <a:gd name="connsiteY8" fmla="*/ 269875 h 586317"/>
                  <a:gd name="connsiteX9" fmla="*/ 111654 w 630766"/>
                  <a:gd name="connsiteY9" fmla="*/ 209550 h 586317"/>
                  <a:gd name="connsiteX10" fmla="*/ 130704 w 630766"/>
                  <a:gd name="connsiteY10" fmla="*/ 142875 h 586317"/>
                  <a:gd name="connsiteX11" fmla="*/ 130704 w 630766"/>
                  <a:gd name="connsiteY11" fmla="*/ 38100 h 586317"/>
                  <a:gd name="connsiteX12" fmla="*/ 165629 w 630766"/>
                  <a:gd name="connsiteY12" fmla="*/ 28575 h 586317"/>
                  <a:gd name="connsiteX13" fmla="*/ 232304 w 630766"/>
                  <a:gd name="connsiteY13" fmla="*/ 85725 h 586317"/>
                  <a:gd name="connsiteX14" fmla="*/ 254529 w 630766"/>
                  <a:gd name="connsiteY14" fmla="*/ 92075 h 586317"/>
                  <a:gd name="connsiteX15" fmla="*/ 270404 w 630766"/>
                  <a:gd name="connsiteY15" fmla="*/ 60325 h 586317"/>
                  <a:gd name="connsiteX16" fmla="*/ 286279 w 630766"/>
                  <a:gd name="connsiteY16" fmla="*/ 28575 h 586317"/>
                  <a:gd name="connsiteX17" fmla="*/ 302154 w 630766"/>
                  <a:gd name="connsiteY17" fmla="*/ 12700 h 586317"/>
                  <a:gd name="connsiteX18" fmla="*/ 324379 w 630766"/>
                  <a:gd name="connsiteY18" fmla="*/ 6350 h 586317"/>
                  <a:gd name="connsiteX19" fmla="*/ 352954 w 630766"/>
                  <a:gd name="connsiteY19" fmla="*/ 6350 h 586317"/>
                  <a:gd name="connsiteX20" fmla="*/ 372004 w 630766"/>
                  <a:gd name="connsiteY20" fmla="*/ 3175 h 586317"/>
                  <a:gd name="connsiteX21" fmla="*/ 429154 w 630766"/>
                  <a:gd name="connsiteY21" fmla="*/ 12700 h 586317"/>
                  <a:gd name="connsiteX22" fmla="*/ 479954 w 630766"/>
                  <a:gd name="connsiteY22" fmla="*/ 15875 h 586317"/>
                  <a:gd name="connsiteX23" fmla="*/ 540279 w 630766"/>
                  <a:gd name="connsiteY23" fmla="*/ 107950 h 586317"/>
                  <a:gd name="connsiteX24" fmla="*/ 606954 w 630766"/>
                  <a:gd name="connsiteY24" fmla="*/ 234950 h 586317"/>
                  <a:gd name="connsiteX25" fmla="*/ 629179 w 630766"/>
                  <a:gd name="connsiteY25" fmla="*/ 342900 h 586317"/>
                  <a:gd name="connsiteX26" fmla="*/ 597429 w 630766"/>
                  <a:gd name="connsiteY26" fmla="*/ 400050 h 586317"/>
                  <a:gd name="connsiteX27" fmla="*/ 537104 w 630766"/>
                  <a:gd name="connsiteY27" fmla="*/ 469900 h 586317"/>
                  <a:gd name="connsiteX28" fmla="*/ 467254 w 630766"/>
                  <a:gd name="connsiteY28" fmla="*/ 533400 h 586317"/>
                  <a:gd name="connsiteX29" fmla="*/ 435504 w 630766"/>
                  <a:gd name="connsiteY29" fmla="*/ 577850 h 586317"/>
                  <a:gd name="connsiteX30" fmla="*/ 403754 w 630766"/>
                  <a:gd name="connsiteY30" fmla="*/ 584200 h 586317"/>
                  <a:gd name="connsiteX31" fmla="*/ 346604 w 630766"/>
                  <a:gd name="connsiteY31" fmla="*/ 571500 h 586317"/>
                  <a:gd name="connsiteX32" fmla="*/ 254529 w 630766"/>
                  <a:gd name="connsiteY32" fmla="*/ 536575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0766" h="586317">
                    <a:moveTo>
                      <a:pt x="254529" y="536575"/>
                    </a:moveTo>
                    <a:cubicBezTo>
                      <a:pt x="227542" y="530225"/>
                      <a:pt x="212725" y="533400"/>
                      <a:pt x="184679" y="533400"/>
                    </a:cubicBezTo>
                    <a:cubicBezTo>
                      <a:pt x="156633" y="533400"/>
                      <a:pt x="108479" y="536046"/>
                      <a:pt x="86254" y="536575"/>
                    </a:cubicBezTo>
                    <a:cubicBezTo>
                      <a:pt x="64029" y="537104"/>
                      <a:pt x="62441" y="538692"/>
                      <a:pt x="51329" y="536575"/>
                    </a:cubicBezTo>
                    <a:cubicBezTo>
                      <a:pt x="40217" y="534458"/>
                      <a:pt x="25929" y="537104"/>
                      <a:pt x="19579" y="523875"/>
                    </a:cubicBezTo>
                    <a:cubicBezTo>
                      <a:pt x="13229" y="510646"/>
                      <a:pt x="15346" y="474662"/>
                      <a:pt x="13229" y="457200"/>
                    </a:cubicBezTo>
                    <a:cubicBezTo>
                      <a:pt x="11112" y="439738"/>
                      <a:pt x="0" y="441325"/>
                      <a:pt x="6879" y="419100"/>
                    </a:cubicBezTo>
                    <a:cubicBezTo>
                      <a:pt x="13758" y="396875"/>
                      <a:pt x="41275" y="348721"/>
                      <a:pt x="54504" y="323850"/>
                    </a:cubicBezTo>
                    <a:cubicBezTo>
                      <a:pt x="67733" y="298979"/>
                      <a:pt x="76729" y="288925"/>
                      <a:pt x="86254" y="269875"/>
                    </a:cubicBezTo>
                    <a:cubicBezTo>
                      <a:pt x="95779" y="250825"/>
                      <a:pt x="104246" y="230717"/>
                      <a:pt x="111654" y="209550"/>
                    </a:cubicBezTo>
                    <a:cubicBezTo>
                      <a:pt x="119062" y="188383"/>
                      <a:pt x="127529" y="171450"/>
                      <a:pt x="130704" y="142875"/>
                    </a:cubicBezTo>
                    <a:cubicBezTo>
                      <a:pt x="133879" y="114300"/>
                      <a:pt x="124883" y="57150"/>
                      <a:pt x="130704" y="38100"/>
                    </a:cubicBezTo>
                    <a:cubicBezTo>
                      <a:pt x="136525" y="19050"/>
                      <a:pt x="148696" y="20638"/>
                      <a:pt x="165629" y="28575"/>
                    </a:cubicBezTo>
                    <a:cubicBezTo>
                      <a:pt x="182562" y="36512"/>
                      <a:pt x="217487" y="75142"/>
                      <a:pt x="232304" y="85725"/>
                    </a:cubicBezTo>
                    <a:cubicBezTo>
                      <a:pt x="247121" y="96308"/>
                      <a:pt x="248179" y="96308"/>
                      <a:pt x="254529" y="92075"/>
                    </a:cubicBezTo>
                    <a:cubicBezTo>
                      <a:pt x="260879" y="87842"/>
                      <a:pt x="270404" y="60325"/>
                      <a:pt x="270404" y="60325"/>
                    </a:cubicBezTo>
                    <a:cubicBezTo>
                      <a:pt x="275696" y="49742"/>
                      <a:pt x="280987" y="36512"/>
                      <a:pt x="286279" y="28575"/>
                    </a:cubicBezTo>
                    <a:cubicBezTo>
                      <a:pt x="291571" y="20638"/>
                      <a:pt x="295804" y="16404"/>
                      <a:pt x="302154" y="12700"/>
                    </a:cubicBezTo>
                    <a:cubicBezTo>
                      <a:pt x="308504" y="8996"/>
                      <a:pt x="315912" y="7408"/>
                      <a:pt x="324379" y="6350"/>
                    </a:cubicBezTo>
                    <a:cubicBezTo>
                      <a:pt x="332846" y="5292"/>
                      <a:pt x="345017" y="6879"/>
                      <a:pt x="352954" y="6350"/>
                    </a:cubicBezTo>
                    <a:cubicBezTo>
                      <a:pt x="360892" y="5821"/>
                      <a:pt x="359304" y="2117"/>
                      <a:pt x="372004" y="3175"/>
                    </a:cubicBezTo>
                    <a:cubicBezTo>
                      <a:pt x="384704" y="4233"/>
                      <a:pt x="411162" y="10583"/>
                      <a:pt x="429154" y="12700"/>
                    </a:cubicBezTo>
                    <a:cubicBezTo>
                      <a:pt x="447146" y="14817"/>
                      <a:pt x="461433" y="0"/>
                      <a:pt x="479954" y="15875"/>
                    </a:cubicBezTo>
                    <a:cubicBezTo>
                      <a:pt x="498475" y="31750"/>
                      <a:pt x="519112" y="71438"/>
                      <a:pt x="540279" y="107950"/>
                    </a:cubicBezTo>
                    <a:cubicBezTo>
                      <a:pt x="561446" y="144462"/>
                      <a:pt x="592137" y="195792"/>
                      <a:pt x="606954" y="234950"/>
                    </a:cubicBezTo>
                    <a:cubicBezTo>
                      <a:pt x="621771" y="274108"/>
                      <a:pt x="630766" y="315383"/>
                      <a:pt x="629179" y="342900"/>
                    </a:cubicBezTo>
                    <a:cubicBezTo>
                      <a:pt x="627592" y="370417"/>
                      <a:pt x="612775" y="378883"/>
                      <a:pt x="597429" y="400050"/>
                    </a:cubicBezTo>
                    <a:cubicBezTo>
                      <a:pt x="582083" y="421217"/>
                      <a:pt x="558800" y="447675"/>
                      <a:pt x="537104" y="469900"/>
                    </a:cubicBezTo>
                    <a:cubicBezTo>
                      <a:pt x="515408" y="492125"/>
                      <a:pt x="484187" y="515408"/>
                      <a:pt x="467254" y="533400"/>
                    </a:cubicBezTo>
                    <a:cubicBezTo>
                      <a:pt x="450321" y="551392"/>
                      <a:pt x="446087" y="569383"/>
                      <a:pt x="435504" y="577850"/>
                    </a:cubicBezTo>
                    <a:cubicBezTo>
                      <a:pt x="424921" y="586317"/>
                      <a:pt x="418571" y="585258"/>
                      <a:pt x="403754" y="584200"/>
                    </a:cubicBezTo>
                    <a:cubicBezTo>
                      <a:pt x="388937" y="583142"/>
                      <a:pt x="364596" y="577321"/>
                      <a:pt x="346604" y="571500"/>
                    </a:cubicBezTo>
                    <a:cubicBezTo>
                      <a:pt x="328612" y="565679"/>
                      <a:pt x="281516" y="542925"/>
                      <a:pt x="254529" y="536575"/>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71" name="Freihandform 670"/>
              <p:cNvSpPr/>
              <p:nvPr/>
            </p:nvSpPr>
            <p:spPr bwMode="auto">
              <a:xfrm>
                <a:off x="6802587" y="4733925"/>
                <a:ext cx="517525" cy="927100"/>
              </a:xfrm>
              <a:custGeom>
                <a:avLst/>
                <a:gdLst>
                  <a:gd name="connsiteX0" fmla="*/ 551656 w 754460"/>
                  <a:gd name="connsiteY0" fmla="*/ 1333897 h 1339850"/>
                  <a:gd name="connsiteX1" fmla="*/ 470694 w 754460"/>
                  <a:gd name="connsiteY1" fmla="*/ 1276747 h 1339850"/>
                  <a:gd name="connsiteX2" fmla="*/ 446881 w 754460"/>
                  <a:gd name="connsiteY2" fmla="*/ 1212453 h 1339850"/>
                  <a:gd name="connsiteX3" fmla="*/ 439738 w 754460"/>
                  <a:gd name="connsiteY3" fmla="*/ 1169591 h 1339850"/>
                  <a:gd name="connsiteX4" fmla="*/ 437356 w 754460"/>
                  <a:gd name="connsiteY4" fmla="*/ 1136253 h 1339850"/>
                  <a:gd name="connsiteX5" fmla="*/ 380206 w 754460"/>
                  <a:gd name="connsiteY5" fmla="*/ 1160066 h 1339850"/>
                  <a:gd name="connsiteX6" fmla="*/ 332581 w 754460"/>
                  <a:gd name="connsiteY6" fmla="*/ 1157685 h 1339850"/>
                  <a:gd name="connsiteX7" fmla="*/ 304006 w 754460"/>
                  <a:gd name="connsiteY7" fmla="*/ 1138635 h 1339850"/>
                  <a:gd name="connsiteX8" fmla="*/ 277813 w 754460"/>
                  <a:gd name="connsiteY8" fmla="*/ 1121966 h 1339850"/>
                  <a:gd name="connsiteX9" fmla="*/ 242094 w 754460"/>
                  <a:gd name="connsiteY9" fmla="*/ 1081485 h 1339850"/>
                  <a:gd name="connsiteX10" fmla="*/ 215900 w 754460"/>
                  <a:gd name="connsiteY10" fmla="*/ 1036241 h 1339850"/>
                  <a:gd name="connsiteX11" fmla="*/ 208756 w 754460"/>
                  <a:gd name="connsiteY11" fmla="*/ 979091 h 1339850"/>
                  <a:gd name="connsiteX12" fmla="*/ 237331 w 754460"/>
                  <a:gd name="connsiteY12" fmla="*/ 836216 h 1339850"/>
                  <a:gd name="connsiteX13" fmla="*/ 246856 w 754460"/>
                  <a:gd name="connsiteY13" fmla="*/ 695722 h 1339850"/>
                  <a:gd name="connsiteX14" fmla="*/ 232569 w 754460"/>
                  <a:gd name="connsiteY14" fmla="*/ 593328 h 1339850"/>
                  <a:gd name="connsiteX15" fmla="*/ 142081 w 754460"/>
                  <a:gd name="connsiteY15" fmla="*/ 500460 h 1339850"/>
                  <a:gd name="connsiteX16" fmla="*/ 46831 w 754460"/>
                  <a:gd name="connsiteY16" fmla="*/ 479028 h 1339850"/>
                  <a:gd name="connsiteX17" fmla="*/ 15875 w 754460"/>
                  <a:gd name="connsiteY17" fmla="*/ 450453 h 1339850"/>
                  <a:gd name="connsiteX18" fmla="*/ 6350 w 754460"/>
                  <a:gd name="connsiteY18" fmla="*/ 419497 h 1339850"/>
                  <a:gd name="connsiteX19" fmla="*/ 53975 w 754460"/>
                  <a:gd name="connsiteY19" fmla="*/ 345678 h 1339850"/>
                  <a:gd name="connsiteX20" fmla="*/ 96838 w 754460"/>
                  <a:gd name="connsiteY20" fmla="*/ 243285 h 1339850"/>
                  <a:gd name="connsiteX21" fmla="*/ 170656 w 754460"/>
                  <a:gd name="connsiteY21" fmla="*/ 143272 h 1339850"/>
                  <a:gd name="connsiteX22" fmla="*/ 211138 w 754460"/>
                  <a:gd name="connsiteY22" fmla="*/ 50403 h 1339850"/>
                  <a:gd name="connsiteX23" fmla="*/ 218281 w 754460"/>
                  <a:gd name="connsiteY23" fmla="*/ 9922 h 1339850"/>
                  <a:gd name="connsiteX24" fmla="*/ 246856 w 754460"/>
                  <a:gd name="connsiteY24" fmla="*/ 2778 h 1339850"/>
                  <a:gd name="connsiteX25" fmla="*/ 265906 w 754460"/>
                  <a:gd name="connsiteY25" fmla="*/ 2778 h 1339850"/>
                  <a:gd name="connsiteX26" fmla="*/ 294481 w 754460"/>
                  <a:gd name="connsiteY26" fmla="*/ 19447 h 1339850"/>
                  <a:gd name="connsiteX27" fmla="*/ 313531 w 754460"/>
                  <a:gd name="connsiteY27" fmla="*/ 48022 h 1339850"/>
                  <a:gd name="connsiteX28" fmla="*/ 337344 w 754460"/>
                  <a:gd name="connsiteY28" fmla="*/ 93266 h 1339850"/>
                  <a:gd name="connsiteX29" fmla="*/ 708819 w 754460"/>
                  <a:gd name="connsiteY29" fmla="*/ 781447 h 1339850"/>
                  <a:gd name="connsiteX30" fmla="*/ 611188 w 754460"/>
                  <a:gd name="connsiteY30" fmla="*/ 1241028 h 1339850"/>
                  <a:gd name="connsiteX31" fmla="*/ 551656 w 754460"/>
                  <a:gd name="connsiteY31" fmla="*/ 1333897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4460" h="1339850">
                    <a:moveTo>
                      <a:pt x="551656" y="1333897"/>
                    </a:moveTo>
                    <a:cubicBezTo>
                      <a:pt x="528240" y="1339850"/>
                      <a:pt x="488156" y="1296988"/>
                      <a:pt x="470694" y="1276747"/>
                    </a:cubicBezTo>
                    <a:cubicBezTo>
                      <a:pt x="453232" y="1256506"/>
                      <a:pt x="452040" y="1230312"/>
                      <a:pt x="446881" y="1212453"/>
                    </a:cubicBezTo>
                    <a:cubicBezTo>
                      <a:pt x="441722" y="1194594"/>
                      <a:pt x="441325" y="1182291"/>
                      <a:pt x="439738" y="1169591"/>
                    </a:cubicBezTo>
                    <a:cubicBezTo>
                      <a:pt x="438151" y="1156891"/>
                      <a:pt x="447278" y="1137841"/>
                      <a:pt x="437356" y="1136253"/>
                    </a:cubicBezTo>
                    <a:cubicBezTo>
                      <a:pt x="427434" y="1134665"/>
                      <a:pt x="397668" y="1156494"/>
                      <a:pt x="380206" y="1160066"/>
                    </a:cubicBezTo>
                    <a:cubicBezTo>
                      <a:pt x="362744" y="1163638"/>
                      <a:pt x="345281" y="1161257"/>
                      <a:pt x="332581" y="1157685"/>
                    </a:cubicBezTo>
                    <a:cubicBezTo>
                      <a:pt x="319881" y="1154113"/>
                      <a:pt x="313134" y="1144588"/>
                      <a:pt x="304006" y="1138635"/>
                    </a:cubicBezTo>
                    <a:cubicBezTo>
                      <a:pt x="294878" y="1132682"/>
                      <a:pt x="288132" y="1131491"/>
                      <a:pt x="277813" y="1121966"/>
                    </a:cubicBezTo>
                    <a:cubicBezTo>
                      <a:pt x="267494" y="1112441"/>
                      <a:pt x="252413" y="1095772"/>
                      <a:pt x="242094" y="1081485"/>
                    </a:cubicBezTo>
                    <a:cubicBezTo>
                      <a:pt x="231775" y="1067198"/>
                      <a:pt x="221456" y="1053307"/>
                      <a:pt x="215900" y="1036241"/>
                    </a:cubicBezTo>
                    <a:cubicBezTo>
                      <a:pt x="210344" y="1019175"/>
                      <a:pt x="205184" y="1012428"/>
                      <a:pt x="208756" y="979091"/>
                    </a:cubicBezTo>
                    <a:cubicBezTo>
                      <a:pt x="212328" y="945754"/>
                      <a:pt x="230981" y="883444"/>
                      <a:pt x="237331" y="836216"/>
                    </a:cubicBezTo>
                    <a:cubicBezTo>
                      <a:pt x="243681" y="788988"/>
                      <a:pt x="247650" y="736203"/>
                      <a:pt x="246856" y="695722"/>
                    </a:cubicBezTo>
                    <a:cubicBezTo>
                      <a:pt x="246062" y="655241"/>
                      <a:pt x="250032" y="625872"/>
                      <a:pt x="232569" y="593328"/>
                    </a:cubicBezTo>
                    <a:cubicBezTo>
                      <a:pt x="215107" y="560784"/>
                      <a:pt x="173037" y="519510"/>
                      <a:pt x="142081" y="500460"/>
                    </a:cubicBezTo>
                    <a:cubicBezTo>
                      <a:pt x="111125" y="481410"/>
                      <a:pt x="67865" y="487362"/>
                      <a:pt x="46831" y="479028"/>
                    </a:cubicBezTo>
                    <a:cubicBezTo>
                      <a:pt x="25797" y="470694"/>
                      <a:pt x="22622" y="460375"/>
                      <a:pt x="15875" y="450453"/>
                    </a:cubicBezTo>
                    <a:cubicBezTo>
                      <a:pt x="9128" y="440531"/>
                      <a:pt x="0" y="436959"/>
                      <a:pt x="6350" y="419497"/>
                    </a:cubicBezTo>
                    <a:cubicBezTo>
                      <a:pt x="12700" y="402035"/>
                      <a:pt x="38894" y="375047"/>
                      <a:pt x="53975" y="345678"/>
                    </a:cubicBezTo>
                    <a:cubicBezTo>
                      <a:pt x="69056" y="316309"/>
                      <a:pt x="77391" y="277019"/>
                      <a:pt x="96838" y="243285"/>
                    </a:cubicBezTo>
                    <a:cubicBezTo>
                      <a:pt x="116285" y="209551"/>
                      <a:pt x="151606" y="175419"/>
                      <a:pt x="170656" y="143272"/>
                    </a:cubicBezTo>
                    <a:cubicBezTo>
                      <a:pt x="189706" y="111125"/>
                      <a:pt x="203201" y="72628"/>
                      <a:pt x="211138" y="50403"/>
                    </a:cubicBezTo>
                    <a:cubicBezTo>
                      <a:pt x="219076" y="28178"/>
                      <a:pt x="212328" y="17860"/>
                      <a:pt x="218281" y="9922"/>
                    </a:cubicBezTo>
                    <a:cubicBezTo>
                      <a:pt x="224234" y="1985"/>
                      <a:pt x="238918" y="3969"/>
                      <a:pt x="246856" y="2778"/>
                    </a:cubicBezTo>
                    <a:cubicBezTo>
                      <a:pt x="254794" y="1587"/>
                      <a:pt x="257969" y="0"/>
                      <a:pt x="265906" y="2778"/>
                    </a:cubicBezTo>
                    <a:cubicBezTo>
                      <a:pt x="273843" y="5556"/>
                      <a:pt x="286544" y="11906"/>
                      <a:pt x="294481" y="19447"/>
                    </a:cubicBezTo>
                    <a:cubicBezTo>
                      <a:pt x="302418" y="26988"/>
                      <a:pt x="306387" y="35719"/>
                      <a:pt x="313531" y="48022"/>
                    </a:cubicBezTo>
                    <a:cubicBezTo>
                      <a:pt x="320675" y="60325"/>
                      <a:pt x="337344" y="93266"/>
                      <a:pt x="337344" y="93266"/>
                    </a:cubicBezTo>
                    <a:cubicBezTo>
                      <a:pt x="403225" y="215504"/>
                      <a:pt x="663178" y="590153"/>
                      <a:pt x="708819" y="781447"/>
                    </a:cubicBezTo>
                    <a:cubicBezTo>
                      <a:pt x="754460" y="972741"/>
                      <a:pt x="633413" y="1151731"/>
                      <a:pt x="611188" y="1241028"/>
                    </a:cubicBezTo>
                    <a:cubicBezTo>
                      <a:pt x="588963" y="1330325"/>
                      <a:pt x="575072" y="1327944"/>
                      <a:pt x="551656" y="1333897"/>
                    </a:cubicBezTo>
                    <a:close/>
                  </a:path>
                </a:pathLst>
              </a:cu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72" name="Freihandform 671"/>
              <p:cNvSpPr/>
              <p:nvPr/>
            </p:nvSpPr>
            <p:spPr bwMode="auto">
              <a:xfrm>
                <a:off x="7158187" y="5613400"/>
                <a:ext cx="87312" cy="125413"/>
              </a:xfrm>
              <a:custGeom>
                <a:avLst/>
                <a:gdLst>
                  <a:gd name="connsiteX0" fmla="*/ 4762 w 128984"/>
                  <a:gd name="connsiteY0" fmla="*/ 67866 h 181372"/>
                  <a:gd name="connsiteX1" fmla="*/ 64294 w 128984"/>
                  <a:gd name="connsiteY1" fmla="*/ 51197 h 181372"/>
                  <a:gd name="connsiteX2" fmla="*/ 114300 w 128984"/>
                  <a:gd name="connsiteY2" fmla="*/ 29766 h 181372"/>
                  <a:gd name="connsiteX3" fmla="*/ 128587 w 128984"/>
                  <a:gd name="connsiteY3" fmla="*/ 5953 h 181372"/>
                  <a:gd name="connsiteX4" fmla="*/ 116681 w 128984"/>
                  <a:gd name="connsiteY4" fmla="*/ 65485 h 181372"/>
                  <a:gd name="connsiteX5" fmla="*/ 85725 w 128984"/>
                  <a:gd name="connsiteY5" fmla="*/ 120253 h 181372"/>
                  <a:gd name="connsiteX6" fmla="*/ 64294 w 128984"/>
                  <a:gd name="connsiteY6" fmla="*/ 177403 h 181372"/>
                  <a:gd name="connsiteX7" fmla="*/ 35719 w 128984"/>
                  <a:gd name="connsiteY7" fmla="*/ 144066 h 181372"/>
                  <a:gd name="connsiteX8" fmla="*/ 4762 w 128984"/>
                  <a:gd name="connsiteY8" fmla="*/ 67866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84" h="181372">
                    <a:moveTo>
                      <a:pt x="4762" y="67866"/>
                    </a:moveTo>
                    <a:cubicBezTo>
                      <a:pt x="9524" y="52388"/>
                      <a:pt x="46038" y="57547"/>
                      <a:pt x="64294" y="51197"/>
                    </a:cubicBezTo>
                    <a:cubicBezTo>
                      <a:pt x="82550" y="44847"/>
                      <a:pt x="103585" y="37307"/>
                      <a:pt x="114300" y="29766"/>
                    </a:cubicBezTo>
                    <a:cubicBezTo>
                      <a:pt x="125015" y="22225"/>
                      <a:pt x="128190" y="0"/>
                      <a:pt x="128587" y="5953"/>
                    </a:cubicBezTo>
                    <a:cubicBezTo>
                      <a:pt x="128984" y="11906"/>
                      <a:pt x="123825" y="46435"/>
                      <a:pt x="116681" y="65485"/>
                    </a:cubicBezTo>
                    <a:cubicBezTo>
                      <a:pt x="109537" y="84535"/>
                      <a:pt x="94456" y="101600"/>
                      <a:pt x="85725" y="120253"/>
                    </a:cubicBezTo>
                    <a:cubicBezTo>
                      <a:pt x="76994" y="138906"/>
                      <a:pt x="72628" y="173434"/>
                      <a:pt x="64294" y="177403"/>
                    </a:cubicBezTo>
                    <a:cubicBezTo>
                      <a:pt x="55960" y="181372"/>
                      <a:pt x="45244" y="163116"/>
                      <a:pt x="35719" y="144066"/>
                    </a:cubicBezTo>
                    <a:cubicBezTo>
                      <a:pt x="26194" y="125016"/>
                      <a:pt x="0" y="83344"/>
                      <a:pt x="4762" y="67866"/>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73" name="Freihandform 672"/>
              <p:cNvSpPr/>
              <p:nvPr/>
            </p:nvSpPr>
            <p:spPr bwMode="auto">
              <a:xfrm>
                <a:off x="6137424" y="3336925"/>
                <a:ext cx="1068388" cy="754063"/>
              </a:xfrm>
              <a:custGeom>
                <a:avLst/>
                <a:gdLst>
                  <a:gd name="connsiteX0" fmla="*/ 1477433 w 2113491"/>
                  <a:gd name="connsiteY0" fmla="*/ 1583267 h 1584325"/>
                  <a:gd name="connsiteX1" fmla="*/ 1267883 w 2113491"/>
                  <a:gd name="connsiteY1" fmla="*/ 1551517 h 1584325"/>
                  <a:gd name="connsiteX2" fmla="*/ 1115483 w 2113491"/>
                  <a:gd name="connsiteY2" fmla="*/ 1468967 h 1584325"/>
                  <a:gd name="connsiteX3" fmla="*/ 1007533 w 2113491"/>
                  <a:gd name="connsiteY3" fmla="*/ 1259417 h 1584325"/>
                  <a:gd name="connsiteX4" fmla="*/ 855133 w 2113491"/>
                  <a:gd name="connsiteY4" fmla="*/ 1303867 h 1584325"/>
                  <a:gd name="connsiteX5" fmla="*/ 766233 w 2113491"/>
                  <a:gd name="connsiteY5" fmla="*/ 1094317 h 1584325"/>
                  <a:gd name="connsiteX6" fmla="*/ 658283 w 2113491"/>
                  <a:gd name="connsiteY6" fmla="*/ 1068917 h 1584325"/>
                  <a:gd name="connsiteX7" fmla="*/ 588433 w 2113491"/>
                  <a:gd name="connsiteY7" fmla="*/ 1011767 h 1584325"/>
                  <a:gd name="connsiteX8" fmla="*/ 486833 w 2113491"/>
                  <a:gd name="connsiteY8" fmla="*/ 986367 h 1584325"/>
                  <a:gd name="connsiteX9" fmla="*/ 429683 w 2113491"/>
                  <a:gd name="connsiteY9" fmla="*/ 1049867 h 1584325"/>
                  <a:gd name="connsiteX10" fmla="*/ 467783 w 2113491"/>
                  <a:gd name="connsiteY10" fmla="*/ 1195917 h 1584325"/>
                  <a:gd name="connsiteX11" fmla="*/ 448733 w 2113491"/>
                  <a:gd name="connsiteY11" fmla="*/ 1253067 h 1584325"/>
                  <a:gd name="connsiteX12" fmla="*/ 251883 w 2113491"/>
                  <a:gd name="connsiteY12" fmla="*/ 1278467 h 1584325"/>
                  <a:gd name="connsiteX13" fmla="*/ 112183 w 2113491"/>
                  <a:gd name="connsiteY13" fmla="*/ 1297517 h 1584325"/>
                  <a:gd name="connsiteX14" fmla="*/ 48683 w 2113491"/>
                  <a:gd name="connsiteY14" fmla="*/ 1303867 h 1584325"/>
                  <a:gd name="connsiteX15" fmla="*/ 35983 w 2113491"/>
                  <a:gd name="connsiteY15" fmla="*/ 1164167 h 1584325"/>
                  <a:gd name="connsiteX16" fmla="*/ 93133 w 2113491"/>
                  <a:gd name="connsiteY16" fmla="*/ 1049867 h 1584325"/>
                  <a:gd name="connsiteX17" fmla="*/ 61383 w 2113491"/>
                  <a:gd name="connsiteY17" fmla="*/ 1005417 h 1584325"/>
                  <a:gd name="connsiteX18" fmla="*/ 16933 w 2113491"/>
                  <a:gd name="connsiteY18" fmla="*/ 929217 h 1584325"/>
                  <a:gd name="connsiteX19" fmla="*/ 16933 w 2113491"/>
                  <a:gd name="connsiteY19" fmla="*/ 846667 h 1584325"/>
                  <a:gd name="connsiteX20" fmla="*/ 118533 w 2113491"/>
                  <a:gd name="connsiteY20" fmla="*/ 706967 h 1584325"/>
                  <a:gd name="connsiteX21" fmla="*/ 207433 w 2113491"/>
                  <a:gd name="connsiteY21" fmla="*/ 656167 h 1584325"/>
                  <a:gd name="connsiteX22" fmla="*/ 391583 w 2113491"/>
                  <a:gd name="connsiteY22" fmla="*/ 649817 h 1584325"/>
                  <a:gd name="connsiteX23" fmla="*/ 607483 w 2113491"/>
                  <a:gd name="connsiteY23" fmla="*/ 567267 h 1584325"/>
                  <a:gd name="connsiteX24" fmla="*/ 709083 w 2113491"/>
                  <a:gd name="connsiteY24" fmla="*/ 478367 h 1584325"/>
                  <a:gd name="connsiteX25" fmla="*/ 791633 w 2113491"/>
                  <a:gd name="connsiteY25" fmla="*/ 351367 h 1584325"/>
                  <a:gd name="connsiteX26" fmla="*/ 772583 w 2113491"/>
                  <a:gd name="connsiteY26" fmla="*/ 287867 h 1584325"/>
                  <a:gd name="connsiteX27" fmla="*/ 1096433 w 2113491"/>
                  <a:gd name="connsiteY27" fmla="*/ 167217 h 1584325"/>
                  <a:gd name="connsiteX28" fmla="*/ 1267883 w 2113491"/>
                  <a:gd name="connsiteY28" fmla="*/ 110067 h 1584325"/>
                  <a:gd name="connsiteX29" fmla="*/ 1464733 w 2113491"/>
                  <a:gd name="connsiteY29" fmla="*/ 33867 h 1584325"/>
                  <a:gd name="connsiteX30" fmla="*/ 1528233 w 2113491"/>
                  <a:gd name="connsiteY30" fmla="*/ 8467 h 1584325"/>
                  <a:gd name="connsiteX31" fmla="*/ 1604433 w 2113491"/>
                  <a:gd name="connsiteY31" fmla="*/ 84667 h 1584325"/>
                  <a:gd name="connsiteX32" fmla="*/ 1699683 w 2113491"/>
                  <a:gd name="connsiteY32" fmla="*/ 224367 h 1584325"/>
                  <a:gd name="connsiteX33" fmla="*/ 1744133 w 2113491"/>
                  <a:gd name="connsiteY33" fmla="*/ 306917 h 1584325"/>
                  <a:gd name="connsiteX34" fmla="*/ 1788583 w 2113491"/>
                  <a:gd name="connsiteY34" fmla="*/ 357717 h 1584325"/>
                  <a:gd name="connsiteX35" fmla="*/ 1820333 w 2113491"/>
                  <a:gd name="connsiteY35" fmla="*/ 408517 h 1584325"/>
                  <a:gd name="connsiteX36" fmla="*/ 1864783 w 2113491"/>
                  <a:gd name="connsiteY36" fmla="*/ 446617 h 1584325"/>
                  <a:gd name="connsiteX37" fmla="*/ 1896533 w 2113491"/>
                  <a:gd name="connsiteY37" fmla="*/ 491067 h 1584325"/>
                  <a:gd name="connsiteX38" fmla="*/ 2017183 w 2113491"/>
                  <a:gd name="connsiteY38" fmla="*/ 535517 h 1584325"/>
                  <a:gd name="connsiteX39" fmla="*/ 2067983 w 2113491"/>
                  <a:gd name="connsiteY39" fmla="*/ 573617 h 1584325"/>
                  <a:gd name="connsiteX40" fmla="*/ 2106083 w 2113491"/>
                  <a:gd name="connsiteY40" fmla="*/ 668867 h 1584325"/>
                  <a:gd name="connsiteX41" fmla="*/ 2106083 w 2113491"/>
                  <a:gd name="connsiteY41" fmla="*/ 745067 h 1584325"/>
                  <a:gd name="connsiteX42" fmla="*/ 2061633 w 2113491"/>
                  <a:gd name="connsiteY42" fmla="*/ 808567 h 1584325"/>
                  <a:gd name="connsiteX43" fmla="*/ 2042583 w 2113491"/>
                  <a:gd name="connsiteY43" fmla="*/ 878417 h 1584325"/>
                  <a:gd name="connsiteX44" fmla="*/ 1991783 w 2113491"/>
                  <a:gd name="connsiteY44" fmla="*/ 948267 h 1584325"/>
                  <a:gd name="connsiteX45" fmla="*/ 2023533 w 2113491"/>
                  <a:gd name="connsiteY45" fmla="*/ 960967 h 1584325"/>
                  <a:gd name="connsiteX46" fmla="*/ 2080683 w 2113491"/>
                  <a:gd name="connsiteY46" fmla="*/ 960967 h 1584325"/>
                  <a:gd name="connsiteX47" fmla="*/ 1915583 w 2113491"/>
                  <a:gd name="connsiteY47" fmla="*/ 1030817 h 1584325"/>
                  <a:gd name="connsiteX48" fmla="*/ 1858433 w 2113491"/>
                  <a:gd name="connsiteY48" fmla="*/ 1030817 h 1584325"/>
                  <a:gd name="connsiteX49" fmla="*/ 1712383 w 2113491"/>
                  <a:gd name="connsiteY49" fmla="*/ 1075267 h 1584325"/>
                  <a:gd name="connsiteX50" fmla="*/ 1623483 w 2113491"/>
                  <a:gd name="connsiteY50" fmla="*/ 1087967 h 1584325"/>
                  <a:gd name="connsiteX51" fmla="*/ 1604433 w 2113491"/>
                  <a:gd name="connsiteY51" fmla="*/ 1113367 h 1584325"/>
                  <a:gd name="connsiteX52" fmla="*/ 1591733 w 2113491"/>
                  <a:gd name="connsiteY52" fmla="*/ 1195917 h 1584325"/>
                  <a:gd name="connsiteX53" fmla="*/ 1585383 w 2113491"/>
                  <a:gd name="connsiteY53" fmla="*/ 1272117 h 1584325"/>
                  <a:gd name="connsiteX54" fmla="*/ 1629833 w 2113491"/>
                  <a:gd name="connsiteY54" fmla="*/ 1335617 h 1584325"/>
                  <a:gd name="connsiteX55" fmla="*/ 1566333 w 2113491"/>
                  <a:gd name="connsiteY55" fmla="*/ 1424517 h 1584325"/>
                  <a:gd name="connsiteX56" fmla="*/ 1521883 w 2113491"/>
                  <a:gd name="connsiteY56" fmla="*/ 1456267 h 1584325"/>
                  <a:gd name="connsiteX57" fmla="*/ 1515533 w 2113491"/>
                  <a:gd name="connsiteY57" fmla="*/ 1545167 h 1584325"/>
                  <a:gd name="connsiteX58" fmla="*/ 1477433 w 2113491"/>
                  <a:gd name="connsiteY58" fmla="*/ 1583267 h 158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13491" h="1584325">
                    <a:moveTo>
                      <a:pt x="1477433" y="1583267"/>
                    </a:moveTo>
                    <a:cubicBezTo>
                      <a:pt x="1436158" y="1584325"/>
                      <a:pt x="1328208" y="1570567"/>
                      <a:pt x="1267883" y="1551517"/>
                    </a:cubicBezTo>
                    <a:cubicBezTo>
                      <a:pt x="1207558" y="1532467"/>
                      <a:pt x="1158875" y="1517650"/>
                      <a:pt x="1115483" y="1468967"/>
                    </a:cubicBezTo>
                    <a:cubicBezTo>
                      <a:pt x="1072091" y="1420284"/>
                      <a:pt x="1050925" y="1286934"/>
                      <a:pt x="1007533" y="1259417"/>
                    </a:cubicBezTo>
                    <a:cubicBezTo>
                      <a:pt x="964141" y="1231900"/>
                      <a:pt x="895350" y="1331384"/>
                      <a:pt x="855133" y="1303867"/>
                    </a:cubicBezTo>
                    <a:cubicBezTo>
                      <a:pt x="814916" y="1276350"/>
                      <a:pt x="799041" y="1133475"/>
                      <a:pt x="766233" y="1094317"/>
                    </a:cubicBezTo>
                    <a:cubicBezTo>
                      <a:pt x="733425" y="1055159"/>
                      <a:pt x="687916" y="1082675"/>
                      <a:pt x="658283" y="1068917"/>
                    </a:cubicBezTo>
                    <a:cubicBezTo>
                      <a:pt x="628650" y="1055159"/>
                      <a:pt x="617008" y="1025525"/>
                      <a:pt x="588433" y="1011767"/>
                    </a:cubicBezTo>
                    <a:cubicBezTo>
                      <a:pt x="559858" y="998009"/>
                      <a:pt x="513291" y="980017"/>
                      <a:pt x="486833" y="986367"/>
                    </a:cubicBezTo>
                    <a:cubicBezTo>
                      <a:pt x="460375" y="992717"/>
                      <a:pt x="432858" y="1014942"/>
                      <a:pt x="429683" y="1049867"/>
                    </a:cubicBezTo>
                    <a:cubicBezTo>
                      <a:pt x="426508" y="1084792"/>
                      <a:pt x="464608" y="1162050"/>
                      <a:pt x="467783" y="1195917"/>
                    </a:cubicBezTo>
                    <a:cubicBezTo>
                      <a:pt x="470958" y="1229784"/>
                      <a:pt x="484716" y="1239309"/>
                      <a:pt x="448733" y="1253067"/>
                    </a:cubicBezTo>
                    <a:cubicBezTo>
                      <a:pt x="412750" y="1266825"/>
                      <a:pt x="251883" y="1278467"/>
                      <a:pt x="251883" y="1278467"/>
                    </a:cubicBezTo>
                    <a:lnTo>
                      <a:pt x="112183" y="1297517"/>
                    </a:lnTo>
                    <a:cubicBezTo>
                      <a:pt x="78316" y="1301750"/>
                      <a:pt x="61383" y="1326092"/>
                      <a:pt x="48683" y="1303867"/>
                    </a:cubicBezTo>
                    <a:cubicBezTo>
                      <a:pt x="35983" y="1281642"/>
                      <a:pt x="28575" y="1206500"/>
                      <a:pt x="35983" y="1164167"/>
                    </a:cubicBezTo>
                    <a:cubicBezTo>
                      <a:pt x="43391" y="1121834"/>
                      <a:pt x="88900" y="1076325"/>
                      <a:pt x="93133" y="1049867"/>
                    </a:cubicBezTo>
                    <a:cubicBezTo>
                      <a:pt x="97366" y="1023409"/>
                      <a:pt x="74083" y="1025525"/>
                      <a:pt x="61383" y="1005417"/>
                    </a:cubicBezTo>
                    <a:cubicBezTo>
                      <a:pt x="48683" y="985309"/>
                      <a:pt x="24341" y="955675"/>
                      <a:pt x="16933" y="929217"/>
                    </a:cubicBezTo>
                    <a:cubicBezTo>
                      <a:pt x="9525" y="902759"/>
                      <a:pt x="0" y="883709"/>
                      <a:pt x="16933" y="846667"/>
                    </a:cubicBezTo>
                    <a:cubicBezTo>
                      <a:pt x="33866" y="809625"/>
                      <a:pt x="86783" y="738717"/>
                      <a:pt x="118533" y="706967"/>
                    </a:cubicBezTo>
                    <a:cubicBezTo>
                      <a:pt x="150283" y="675217"/>
                      <a:pt x="161925" y="665692"/>
                      <a:pt x="207433" y="656167"/>
                    </a:cubicBezTo>
                    <a:cubicBezTo>
                      <a:pt x="252941" y="646642"/>
                      <a:pt x="324908" y="664634"/>
                      <a:pt x="391583" y="649817"/>
                    </a:cubicBezTo>
                    <a:cubicBezTo>
                      <a:pt x="458258" y="635000"/>
                      <a:pt x="554566" y="595842"/>
                      <a:pt x="607483" y="567267"/>
                    </a:cubicBezTo>
                    <a:cubicBezTo>
                      <a:pt x="660400" y="538692"/>
                      <a:pt x="678391" y="514350"/>
                      <a:pt x="709083" y="478367"/>
                    </a:cubicBezTo>
                    <a:cubicBezTo>
                      <a:pt x="739775" y="442384"/>
                      <a:pt x="781050" y="383117"/>
                      <a:pt x="791633" y="351367"/>
                    </a:cubicBezTo>
                    <a:cubicBezTo>
                      <a:pt x="802216" y="319617"/>
                      <a:pt x="721783" y="318559"/>
                      <a:pt x="772583" y="287867"/>
                    </a:cubicBezTo>
                    <a:cubicBezTo>
                      <a:pt x="823383" y="257175"/>
                      <a:pt x="1013883" y="196850"/>
                      <a:pt x="1096433" y="167217"/>
                    </a:cubicBezTo>
                    <a:cubicBezTo>
                      <a:pt x="1178983" y="137584"/>
                      <a:pt x="1206500" y="132292"/>
                      <a:pt x="1267883" y="110067"/>
                    </a:cubicBezTo>
                    <a:cubicBezTo>
                      <a:pt x="1329266" y="87842"/>
                      <a:pt x="1464733" y="33867"/>
                      <a:pt x="1464733" y="33867"/>
                    </a:cubicBezTo>
                    <a:cubicBezTo>
                      <a:pt x="1508125" y="16934"/>
                      <a:pt x="1504950" y="0"/>
                      <a:pt x="1528233" y="8467"/>
                    </a:cubicBezTo>
                    <a:cubicBezTo>
                      <a:pt x="1551516" y="16934"/>
                      <a:pt x="1575858" y="48684"/>
                      <a:pt x="1604433" y="84667"/>
                    </a:cubicBezTo>
                    <a:cubicBezTo>
                      <a:pt x="1633008" y="120650"/>
                      <a:pt x="1676400" y="187325"/>
                      <a:pt x="1699683" y="224367"/>
                    </a:cubicBezTo>
                    <a:cubicBezTo>
                      <a:pt x="1722966" y="261409"/>
                      <a:pt x="1729316" y="284692"/>
                      <a:pt x="1744133" y="306917"/>
                    </a:cubicBezTo>
                    <a:cubicBezTo>
                      <a:pt x="1758950" y="329142"/>
                      <a:pt x="1775883" y="340784"/>
                      <a:pt x="1788583" y="357717"/>
                    </a:cubicBezTo>
                    <a:cubicBezTo>
                      <a:pt x="1801283" y="374650"/>
                      <a:pt x="1807633" y="393700"/>
                      <a:pt x="1820333" y="408517"/>
                    </a:cubicBezTo>
                    <a:cubicBezTo>
                      <a:pt x="1833033" y="423334"/>
                      <a:pt x="1852083" y="432859"/>
                      <a:pt x="1864783" y="446617"/>
                    </a:cubicBezTo>
                    <a:cubicBezTo>
                      <a:pt x="1877483" y="460375"/>
                      <a:pt x="1871133" y="476250"/>
                      <a:pt x="1896533" y="491067"/>
                    </a:cubicBezTo>
                    <a:cubicBezTo>
                      <a:pt x="1921933" y="505884"/>
                      <a:pt x="1988608" y="521759"/>
                      <a:pt x="2017183" y="535517"/>
                    </a:cubicBezTo>
                    <a:cubicBezTo>
                      <a:pt x="2045758" y="549275"/>
                      <a:pt x="2053166" y="551392"/>
                      <a:pt x="2067983" y="573617"/>
                    </a:cubicBezTo>
                    <a:cubicBezTo>
                      <a:pt x="2082800" y="595842"/>
                      <a:pt x="2099733" y="640292"/>
                      <a:pt x="2106083" y="668867"/>
                    </a:cubicBezTo>
                    <a:cubicBezTo>
                      <a:pt x="2112433" y="697442"/>
                      <a:pt x="2113491" y="721784"/>
                      <a:pt x="2106083" y="745067"/>
                    </a:cubicBezTo>
                    <a:cubicBezTo>
                      <a:pt x="2098675" y="768350"/>
                      <a:pt x="2072216" y="786342"/>
                      <a:pt x="2061633" y="808567"/>
                    </a:cubicBezTo>
                    <a:cubicBezTo>
                      <a:pt x="2051050" y="830792"/>
                      <a:pt x="2054225" y="855134"/>
                      <a:pt x="2042583" y="878417"/>
                    </a:cubicBezTo>
                    <a:cubicBezTo>
                      <a:pt x="2030941" y="901700"/>
                      <a:pt x="1994958" y="934509"/>
                      <a:pt x="1991783" y="948267"/>
                    </a:cubicBezTo>
                    <a:cubicBezTo>
                      <a:pt x="1988608" y="962025"/>
                      <a:pt x="2008716" y="958850"/>
                      <a:pt x="2023533" y="960967"/>
                    </a:cubicBezTo>
                    <a:cubicBezTo>
                      <a:pt x="2038350" y="963084"/>
                      <a:pt x="2098675" y="949325"/>
                      <a:pt x="2080683" y="960967"/>
                    </a:cubicBezTo>
                    <a:cubicBezTo>
                      <a:pt x="2062691" y="972609"/>
                      <a:pt x="1952625" y="1019175"/>
                      <a:pt x="1915583" y="1030817"/>
                    </a:cubicBezTo>
                    <a:cubicBezTo>
                      <a:pt x="1878541" y="1042459"/>
                      <a:pt x="1892300" y="1023409"/>
                      <a:pt x="1858433" y="1030817"/>
                    </a:cubicBezTo>
                    <a:cubicBezTo>
                      <a:pt x="1824566" y="1038225"/>
                      <a:pt x="1751541" y="1065742"/>
                      <a:pt x="1712383" y="1075267"/>
                    </a:cubicBezTo>
                    <a:cubicBezTo>
                      <a:pt x="1673225" y="1084792"/>
                      <a:pt x="1641475" y="1081617"/>
                      <a:pt x="1623483" y="1087967"/>
                    </a:cubicBezTo>
                    <a:cubicBezTo>
                      <a:pt x="1605491" y="1094317"/>
                      <a:pt x="1609725" y="1095375"/>
                      <a:pt x="1604433" y="1113367"/>
                    </a:cubicBezTo>
                    <a:cubicBezTo>
                      <a:pt x="1599141" y="1131359"/>
                      <a:pt x="1594908" y="1169459"/>
                      <a:pt x="1591733" y="1195917"/>
                    </a:cubicBezTo>
                    <a:cubicBezTo>
                      <a:pt x="1588558" y="1222375"/>
                      <a:pt x="1579033" y="1248834"/>
                      <a:pt x="1585383" y="1272117"/>
                    </a:cubicBezTo>
                    <a:cubicBezTo>
                      <a:pt x="1591733" y="1295400"/>
                      <a:pt x="1633008" y="1310217"/>
                      <a:pt x="1629833" y="1335617"/>
                    </a:cubicBezTo>
                    <a:cubicBezTo>
                      <a:pt x="1626658" y="1361017"/>
                      <a:pt x="1584325" y="1404409"/>
                      <a:pt x="1566333" y="1424517"/>
                    </a:cubicBezTo>
                    <a:cubicBezTo>
                      <a:pt x="1548341" y="1444625"/>
                      <a:pt x="1530350" y="1436159"/>
                      <a:pt x="1521883" y="1456267"/>
                    </a:cubicBezTo>
                    <a:cubicBezTo>
                      <a:pt x="1513416" y="1476375"/>
                      <a:pt x="1522941" y="1520825"/>
                      <a:pt x="1515533" y="1545167"/>
                    </a:cubicBezTo>
                    <a:cubicBezTo>
                      <a:pt x="1508125" y="1569509"/>
                      <a:pt x="1518708" y="1582209"/>
                      <a:pt x="1477433" y="1583267"/>
                    </a:cubicBezTo>
                    <a:close/>
                  </a:path>
                </a:pathLst>
              </a:cu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674" name="Freihandform 673"/>
              <p:cNvSpPr/>
              <p:nvPr/>
            </p:nvSpPr>
            <p:spPr bwMode="auto">
              <a:xfrm>
                <a:off x="6901012" y="2627313"/>
                <a:ext cx="1090612" cy="1639887"/>
              </a:xfrm>
              <a:custGeom>
                <a:avLst/>
                <a:gdLst>
                  <a:gd name="connsiteX0" fmla="*/ 39158 w 2162175"/>
                  <a:gd name="connsiteY0" fmla="*/ 1474258 h 3440641"/>
                  <a:gd name="connsiteX1" fmla="*/ 7408 w 2162175"/>
                  <a:gd name="connsiteY1" fmla="*/ 1372658 h 3440641"/>
                  <a:gd name="connsiteX2" fmla="*/ 83608 w 2162175"/>
                  <a:gd name="connsiteY2" fmla="*/ 1366308 h 3440641"/>
                  <a:gd name="connsiteX3" fmla="*/ 96308 w 2162175"/>
                  <a:gd name="connsiteY3" fmla="*/ 1296458 h 3440641"/>
                  <a:gd name="connsiteX4" fmla="*/ 89958 w 2162175"/>
                  <a:gd name="connsiteY4" fmla="*/ 1156758 h 3440641"/>
                  <a:gd name="connsiteX5" fmla="*/ 96308 w 2162175"/>
                  <a:gd name="connsiteY5" fmla="*/ 1042458 h 3440641"/>
                  <a:gd name="connsiteX6" fmla="*/ 109008 w 2162175"/>
                  <a:gd name="connsiteY6" fmla="*/ 947208 h 3440641"/>
                  <a:gd name="connsiteX7" fmla="*/ 147108 w 2162175"/>
                  <a:gd name="connsiteY7" fmla="*/ 851958 h 3440641"/>
                  <a:gd name="connsiteX8" fmla="*/ 172508 w 2162175"/>
                  <a:gd name="connsiteY8" fmla="*/ 794808 h 3440641"/>
                  <a:gd name="connsiteX9" fmla="*/ 172508 w 2162175"/>
                  <a:gd name="connsiteY9" fmla="*/ 737658 h 3440641"/>
                  <a:gd name="connsiteX10" fmla="*/ 191558 w 2162175"/>
                  <a:gd name="connsiteY10" fmla="*/ 655108 h 3440641"/>
                  <a:gd name="connsiteX11" fmla="*/ 293158 w 2162175"/>
                  <a:gd name="connsiteY11" fmla="*/ 591608 h 3440641"/>
                  <a:gd name="connsiteX12" fmla="*/ 426508 w 2162175"/>
                  <a:gd name="connsiteY12" fmla="*/ 585258 h 3440641"/>
                  <a:gd name="connsiteX13" fmla="*/ 502708 w 2162175"/>
                  <a:gd name="connsiteY13" fmla="*/ 610658 h 3440641"/>
                  <a:gd name="connsiteX14" fmla="*/ 559858 w 2162175"/>
                  <a:gd name="connsiteY14" fmla="*/ 585258 h 3440641"/>
                  <a:gd name="connsiteX15" fmla="*/ 572558 w 2162175"/>
                  <a:gd name="connsiteY15" fmla="*/ 490008 h 3440641"/>
                  <a:gd name="connsiteX16" fmla="*/ 553508 w 2162175"/>
                  <a:gd name="connsiteY16" fmla="*/ 369358 h 3440641"/>
                  <a:gd name="connsiteX17" fmla="*/ 534458 w 2162175"/>
                  <a:gd name="connsiteY17" fmla="*/ 305858 h 3440641"/>
                  <a:gd name="connsiteX18" fmla="*/ 515408 w 2162175"/>
                  <a:gd name="connsiteY18" fmla="*/ 210608 h 3440641"/>
                  <a:gd name="connsiteX19" fmla="*/ 490008 w 2162175"/>
                  <a:gd name="connsiteY19" fmla="*/ 102658 h 3440641"/>
                  <a:gd name="connsiteX20" fmla="*/ 521758 w 2162175"/>
                  <a:gd name="connsiteY20" fmla="*/ 13758 h 3440641"/>
                  <a:gd name="connsiteX21" fmla="*/ 534458 w 2162175"/>
                  <a:gd name="connsiteY21" fmla="*/ 20108 h 3440641"/>
                  <a:gd name="connsiteX22" fmla="*/ 547158 w 2162175"/>
                  <a:gd name="connsiteY22" fmla="*/ 96308 h 3440641"/>
                  <a:gd name="connsiteX23" fmla="*/ 597958 w 2162175"/>
                  <a:gd name="connsiteY23" fmla="*/ 172508 h 3440641"/>
                  <a:gd name="connsiteX24" fmla="*/ 636058 w 2162175"/>
                  <a:gd name="connsiteY24" fmla="*/ 210608 h 3440641"/>
                  <a:gd name="connsiteX25" fmla="*/ 705908 w 2162175"/>
                  <a:gd name="connsiteY25" fmla="*/ 236008 h 3440641"/>
                  <a:gd name="connsiteX26" fmla="*/ 744008 w 2162175"/>
                  <a:gd name="connsiteY26" fmla="*/ 267758 h 3440641"/>
                  <a:gd name="connsiteX27" fmla="*/ 845608 w 2162175"/>
                  <a:gd name="connsiteY27" fmla="*/ 280458 h 3440641"/>
                  <a:gd name="connsiteX28" fmla="*/ 858308 w 2162175"/>
                  <a:gd name="connsiteY28" fmla="*/ 286808 h 3440641"/>
                  <a:gd name="connsiteX29" fmla="*/ 928158 w 2162175"/>
                  <a:gd name="connsiteY29" fmla="*/ 299508 h 3440641"/>
                  <a:gd name="connsiteX30" fmla="*/ 902758 w 2162175"/>
                  <a:gd name="connsiteY30" fmla="*/ 388408 h 3440641"/>
                  <a:gd name="connsiteX31" fmla="*/ 877358 w 2162175"/>
                  <a:gd name="connsiteY31" fmla="*/ 509058 h 3440641"/>
                  <a:gd name="connsiteX32" fmla="*/ 915458 w 2162175"/>
                  <a:gd name="connsiteY32" fmla="*/ 566208 h 3440641"/>
                  <a:gd name="connsiteX33" fmla="*/ 953558 w 2162175"/>
                  <a:gd name="connsiteY33" fmla="*/ 470958 h 3440641"/>
                  <a:gd name="connsiteX34" fmla="*/ 966258 w 2162175"/>
                  <a:gd name="connsiteY34" fmla="*/ 432858 h 3440641"/>
                  <a:gd name="connsiteX35" fmla="*/ 1017058 w 2162175"/>
                  <a:gd name="connsiteY35" fmla="*/ 496358 h 3440641"/>
                  <a:gd name="connsiteX36" fmla="*/ 1055158 w 2162175"/>
                  <a:gd name="connsiteY36" fmla="*/ 623358 h 3440641"/>
                  <a:gd name="connsiteX37" fmla="*/ 1086908 w 2162175"/>
                  <a:gd name="connsiteY37" fmla="*/ 667808 h 3440641"/>
                  <a:gd name="connsiteX38" fmla="*/ 1144058 w 2162175"/>
                  <a:gd name="connsiteY38" fmla="*/ 693208 h 3440641"/>
                  <a:gd name="connsiteX39" fmla="*/ 1207558 w 2162175"/>
                  <a:gd name="connsiteY39" fmla="*/ 718608 h 3440641"/>
                  <a:gd name="connsiteX40" fmla="*/ 1207558 w 2162175"/>
                  <a:gd name="connsiteY40" fmla="*/ 794808 h 3440641"/>
                  <a:gd name="connsiteX41" fmla="*/ 1277408 w 2162175"/>
                  <a:gd name="connsiteY41" fmla="*/ 890058 h 3440641"/>
                  <a:gd name="connsiteX42" fmla="*/ 1309158 w 2162175"/>
                  <a:gd name="connsiteY42" fmla="*/ 966258 h 3440641"/>
                  <a:gd name="connsiteX43" fmla="*/ 1315508 w 2162175"/>
                  <a:gd name="connsiteY43" fmla="*/ 1023408 h 3440641"/>
                  <a:gd name="connsiteX44" fmla="*/ 1391708 w 2162175"/>
                  <a:gd name="connsiteY44" fmla="*/ 1036108 h 3440641"/>
                  <a:gd name="connsiteX45" fmla="*/ 1417108 w 2162175"/>
                  <a:gd name="connsiteY45" fmla="*/ 1112308 h 3440641"/>
                  <a:gd name="connsiteX46" fmla="*/ 1429808 w 2162175"/>
                  <a:gd name="connsiteY46" fmla="*/ 1207558 h 3440641"/>
                  <a:gd name="connsiteX47" fmla="*/ 1455208 w 2162175"/>
                  <a:gd name="connsiteY47" fmla="*/ 1290108 h 3440641"/>
                  <a:gd name="connsiteX48" fmla="*/ 1493308 w 2162175"/>
                  <a:gd name="connsiteY48" fmla="*/ 1353608 h 3440641"/>
                  <a:gd name="connsiteX49" fmla="*/ 1499658 w 2162175"/>
                  <a:gd name="connsiteY49" fmla="*/ 1448858 h 3440641"/>
                  <a:gd name="connsiteX50" fmla="*/ 1525058 w 2162175"/>
                  <a:gd name="connsiteY50" fmla="*/ 1512358 h 3440641"/>
                  <a:gd name="connsiteX51" fmla="*/ 1582208 w 2162175"/>
                  <a:gd name="connsiteY51" fmla="*/ 1518708 h 3440641"/>
                  <a:gd name="connsiteX52" fmla="*/ 1658408 w 2162175"/>
                  <a:gd name="connsiteY52" fmla="*/ 1442508 h 3440641"/>
                  <a:gd name="connsiteX53" fmla="*/ 1702858 w 2162175"/>
                  <a:gd name="connsiteY53" fmla="*/ 1398058 h 3440641"/>
                  <a:gd name="connsiteX54" fmla="*/ 1772708 w 2162175"/>
                  <a:gd name="connsiteY54" fmla="*/ 1423458 h 3440641"/>
                  <a:gd name="connsiteX55" fmla="*/ 1817158 w 2162175"/>
                  <a:gd name="connsiteY55" fmla="*/ 1474258 h 3440641"/>
                  <a:gd name="connsiteX56" fmla="*/ 1842558 w 2162175"/>
                  <a:gd name="connsiteY56" fmla="*/ 1563158 h 3440641"/>
                  <a:gd name="connsiteX57" fmla="*/ 1855258 w 2162175"/>
                  <a:gd name="connsiteY57" fmla="*/ 1639358 h 3440641"/>
                  <a:gd name="connsiteX58" fmla="*/ 1912408 w 2162175"/>
                  <a:gd name="connsiteY58" fmla="*/ 1690158 h 3440641"/>
                  <a:gd name="connsiteX59" fmla="*/ 1975908 w 2162175"/>
                  <a:gd name="connsiteY59" fmla="*/ 1734608 h 3440641"/>
                  <a:gd name="connsiteX60" fmla="*/ 2064808 w 2162175"/>
                  <a:gd name="connsiteY60" fmla="*/ 1747308 h 3440641"/>
                  <a:gd name="connsiteX61" fmla="*/ 2109258 w 2162175"/>
                  <a:gd name="connsiteY61" fmla="*/ 1772708 h 3440641"/>
                  <a:gd name="connsiteX62" fmla="*/ 2153708 w 2162175"/>
                  <a:gd name="connsiteY62" fmla="*/ 1829858 h 3440641"/>
                  <a:gd name="connsiteX63" fmla="*/ 2153708 w 2162175"/>
                  <a:gd name="connsiteY63" fmla="*/ 1944158 h 3440641"/>
                  <a:gd name="connsiteX64" fmla="*/ 2102908 w 2162175"/>
                  <a:gd name="connsiteY64" fmla="*/ 2026708 h 3440641"/>
                  <a:gd name="connsiteX65" fmla="*/ 2064808 w 2162175"/>
                  <a:gd name="connsiteY65" fmla="*/ 2033058 h 3440641"/>
                  <a:gd name="connsiteX66" fmla="*/ 2001308 w 2162175"/>
                  <a:gd name="connsiteY66" fmla="*/ 1969558 h 3440641"/>
                  <a:gd name="connsiteX67" fmla="*/ 1950508 w 2162175"/>
                  <a:gd name="connsiteY67" fmla="*/ 1925108 h 3440641"/>
                  <a:gd name="connsiteX68" fmla="*/ 1918758 w 2162175"/>
                  <a:gd name="connsiteY68" fmla="*/ 1937808 h 3440641"/>
                  <a:gd name="connsiteX69" fmla="*/ 1817158 w 2162175"/>
                  <a:gd name="connsiteY69" fmla="*/ 2001308 h 3440641"/>
                  <a:gd name="connsiteX70" fmla="*/ 1779058 w 2162175"/>
                  <a:gd name="connsiteY70" fmla="*/ 1963208 h 3440641"/>
                  <a:gd name="connsiteX71" fmla="*/ 1779058 w 2162175"/>
                  <a:gd name="connsiteY71" fmla="*/ 1842558 h 3440641"/>
                  <a:gd name="connsiteX72" fmla="*/ 1696508 w 2162175"/>
                  <a:gd name="connsiteY72" fmla="*/ 1810808 h 3440641"/>
                  <a:gd name="connsiteX73" fmla="*/ 1645708 w 2162175"/>
                  <a:gd name="connsiteY73" fmla="*/ 1848908 h 3440641"/>
                  <a:gd name="connsiteX74" fmla="*/ 1563158 w 2162175"/>
                  <a:gd name="connsiteY74" fmla="*/ 1912408 h 3440641"/>
                  <a:gd name="connsiteX75" fmla="*/ 1544108 w 2162175"/>
                  <a:gd name="connsiteY75" fmla="*/ 1988608 h 3440641"/>
                  <a:gd name="connsiteX76" fmla="*/ 1518708 w 2162175"/>
                  <a:gd name="connsiteY76" fmla="*/ 2096558 h 3440641"/>
                  <a:gd name="connsiteX77" fmla="*/ 1493308 w 2162175"/>
                  <a:gd name="connsiteY77" fmla="*/ 2172758 h 3440641"/>
                  <a:gd name="connsiteX78" fmla="*/ 1436158 w 2162175"/>
                  <a:gd name="connsiteY78" fmla="*/ 2318808 h 3440641"/>
                  <a:gd name="connsiteX79" fmla="*/ 1429808 w 2162175"/>
                  <a:gd name="connsiteY79" fmla="*/ 2401358 h 3440641"/>
                  <a:gd name="connsiteX80" fmla="*/ 1429808 w 2162175"/>
                  <a:gd name="connsiteY80" fmla="*/ 2509308 h 3440641"/>
                  <a:gd name="connsiteX81" fmla="*/ 1442508 w 2162175"/>
                  <a:gd name="connsiteY81" fmla="*/ 2636308 h 3440641"/>
                  <a:gd name="connsiteX82" fmla="*/ 1448858 w 2162175"/>
                  <a:gd name="connsiteY82" fmla="*/ 2801408 h 3440641"/>
                  <a:gd name="connsiteX83" fmla="*/ 1442508 w 2162175"/>
                  <a:gd name="connsiteY83" fmla="*/ 2909358 h 3440641"/>
                  <a:gd name="connsiteX84" fmla="*/ 1404408 w 2162175"/>
                  <a:gd name="connsiteY84" fmla="*/ 3004608 h 3440641"/>
                  <a:gd name="connsiteX85" fmla="*/ 1347258 w 2162175"/>
                  <a:gd name="connsiteY85" fmla="*/ 3106208 h 3440641"/>
                  <a:gd name="connsiteX86" fmla="*/ 1283758 w 2162175"/>
                  <a:gd name="connsiteY86" fmla="*/ 3176058 h 3440641"/>
                  <a:gd name="connsiteX87" fmla="*/ 1226608 w 2162175"/>
                  <a:gd name="connsiteY87" fmla="*/ 3245908 h 3440641"/>
                  <a:gd name="connsiteX88" fmla="*/ 1182158 w 2162175"/>
                  <a:gd name="connsiteY88" fmla="*/ 3322108 h 3440641"/>
                  <a:gd name="connsiteX89" fmla="*/ 1169458 w 2162175"/>
                  <a:gd name="connsiteY89" fmla="*/ 3379258 h 3440641"/>
                  <a:gd name="connsiteX90" fmla="*/ 1010708 w 2162175"/>
                  <a:gd name="connsiteY90" fmla="*/ 3430058 h 3440641"/>
                  <a:gd name="connsiteX91" fmla="*/ 934508 w 2162175"/>
                  <a:gd name="connsiteY91" fmla="*/ 3436408 h 3440641"/>
                  <a:gd name="connsiteX92" fmla="*/ 890058 w 2162175"/>
                  <a:gd name="connsiteY92" fmla="*/ 3423708 h 3440641"/>
                  <a:gd name="connsiteX93" fmla="*/ 832908 w 2162175"/>
                  <a:gd name="connsiteY93" fmla="*/ 3334808 h 3440641"/>
                  <a:gd name="connsiteX94" fmla="*/ 851958 w 2162175"/>
                  <a:gd name="connsiteY94" fmla="*/ 3245908 h 3440641"/>
                  <a:gd name="connsiteX95" fmla="*/ 902758 w 2162175"/>
                  <a:gd name="connsiteY95" fmla="*/ 3150658 h 3440641"/>
                  <a:gd name="connsiteX96" fmla="*/ 921808 w 2162175"/>
                  <a:gd name="connsiteY96" fmla="*/ 3036358 h 3440641"/>
                  <a:gd name="connsiteX97" fmla="*/ 972608 w 2162175"/>
                  <a:gd name="connsiteY97" fmla="*/ 2858558 h 3440641"/>
                  <a:gd name="connsiteX98" fmla="*/ 1017058 w 2162175"/>
                  <a:gd name="connsiteY98" fmla="*/ 2782358 h 3440641"/>
                  <a:gd name="connsiteX99" fmla="*/ 1163108 w 2162175"/>
                  <a:gd name="connsiteY99" fmla="*/ 2712508 h 3440641"/>
                  <a:gd name="connsiteX100" fmla="*/ 1277408 w 2162175"/>
                  <a:gd name="connsiteY100" fmla="*/ 2661708 h 3440641"/>
                  <a:gd name="connsiteX101" fmla="*/ 1404408 w 2162175"/>
                  <a:gd name="connsiteY101" fmla="*/ 2591858 h 3440641"/>
                  <a:gd name="connsiteX102" fmla="*/ 1404408 w 2162175"/>
                  <a:gd name="connsiteY102" fmla="*/ 2572808 h 3440641"/>
                  <a:gd name="connsiteX103" fmla="*/ 1296458 w 2162175"/>
                  <a:gd name="connsiteY103" fmla="*/ 2560108 h 3440641"/>
                  <a:gd name="connsiteX104" fmla="*/ 1156758 w 2162175"/>
                  <a:gd name="connsiteY104" fmla="*/ 2553758 h 3440641"/>
                  <a:gd name="connsiteX105" fmla="*/ 1125008 w 2162175"/>
                  <a:gd name="connsiteY105" fmla="*/ 2522008 h 3440641"/>
                  <a:gd name="connsiteX106" fmla="*/ 1029758 w 2162175"/>
                  <a:gd name="connsiteY106" fmla="*/ 2458508 h 3440641"/>
                  <a:gd name="connsiteX107" fmla="*/ 953558 w 2162175"/>
                  <a:gd name="connsiteY107" fmla="*/ 2433108 h 3440641"/>
                  <a:gd name="connsiteX108" fmla="*/ 896408 w 2162175"/>
                  <a:gd name="connsiteY108" fmla="*/ 2407708 h 3440641"/>
                  <a:gd name="connsiteX109" fmla="*/ 858308 w 2162175"/>
                  <a:gd name="connsiteY109" fmla="*/ 2541058 h 3440641"/>
                  <a:gd name="connsiteX110" fmla="*/ 807508 w 2162175"/>
                  <a:gd name="connsiteY110" fmla="*/ 2604558 h 3440641"/>
                  <a:gd name="connsiteX111" fmla="*/ 731308 w 2162175"/>
                  <a:gd name="connsiteY111" fmla="*/ 2547408 h 3440641"/>
                  <a:gd name="connsiteX112" fmla="*/ 731308 w 2162175"/>
                  <a:gd name="connsiteY112" fmla="*/ 2477558 h 3440641"/>
                  <a:gd name="connsiteX113" fmla="*/ 642408 w 2162175"/>
                  <a:gd name="connsiteY113" fmla="*/ 2458508 h 3440641"/>
                  <a:gd name="connsiteX114" fmla="*/ 610658 w 2162175"/>
                  <a:gd name="connsiteY114" fmla="*/ 2445808 h 3440641"/>
                  <a:gd name="connsiteX115" fmla="*/ 591608 w 2162175"/>
                  <a:gd name="connsiteY115" fmla="*/ 2445808 h 3440641"/>
                  <a:gd name="connsiteX116" fmla="*/ 572558 w 2162175"/>
                  <a:gd name="connsiteY116" fmla="*/ 2439458 h 344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162175" h="3440641">
                    <a:moveTo>
                      <a:pt x="39158" y="1474258"/>
                    </a:moveTo>
                    <a:cubicBezTo>
                      <a:pt x="19579" y="1432454"/>
                      <a:pt x="0" y="1390650"/>
                      <a:pt x="7408" y="1372658"/>
                    </a:cubicBezTo>
                    <a:cubicBezTo>
                      <a:pt x="14816" y="1354666"/>
                      <a:pt x="68791" y="1379008"/>
                      <a:pt x="83608" y="1366308"/>
                    </a:cubicBezTo>
                    <a:cubicBezTo>
                      <a:pt x="98425" y="1353608"/>
                      <a:pt x="95250" y="1331383"/>
                      <a:pt x="96308" y="1296458"/>
                    </a:cubicBezTo>
                    <a:cubicBezTo>
                      <a:pt x="97366" y="1261533"/>
                      <a:pt x="89958" y="1199091"/>
                      <a:pt x="89958" y="1156758"/>
                    </a:cubicBezTo>
                    <a:cubicBezTo>
                      <a:pt x="89958" y="1114425"/>
                      <a:pt x="93133" y="1077383"/>
                      <a:pt x="96308" y="1042458"/>
                    </a:cubicBezTo>
                    <a:cubicBezTo>
                      <a:pt x="99483" y="1007533"/>
                      <a:pt x="100541" y="978958"/>
                      <a:pt x="109008" y="947208"/>
                    </a:cubicBezTo>
                    <a:cubicBezTo>
                      <a:pt x="117475" y="915458"/>
                      <a:pt x="136525" y="877358"/>
                      <a:pt x="147108" y="851958"/>
                    </a:cubicBezTo>
                    <a:cubicBezTo>
                      <a:pt x="157691" y="826558"/>
                      <a:pt x="168275" y="813858"/>
                      <a:pt x="172508" y="794808"/>
                    </a:cubicBezTo>
                    <a:cubicBezTo>
                      <a:pt x="176741" y="775758"/>
                      <a:pt x="169333" y="760941"/>
                      <a:pt x="172508" y="737658"/>
                    </a:cubicBezTo>
                    <a:cubicBezTo>
                      <a:pt x="175683" y="714375"/>
                      <a:pt x="171450" y="679450"/>
                      <a:pt x="191558" y="655108"/>
                    </a:cubicBezTo>
                    <a:cubicBezTo>
                      <a:pt x="211666" y="630766"/>
                      <a:pt x="254000" y="603250"/>
                      <a:pt x="293158" y="591608"/>
                    </a:cubicBezTo>
                    <a:cubicBezTo>
                      <a:pt x="332316" y="579966"/>
                      <a:pt x="391583" y="582083"/>
                      <a:pt x="426508" y="585258"/>
                    </a:cubicBezTo>
                    <a:cubicBezTo>
                      <a:pt x="461433" y="588433"/>
                      <a:pt x="480483" y="610658"/>
                      <a:pt x="502708" y="610658"/>
                    </a:cubicBezTo>
                    <a:cubicBezTo>
                      <a:pt x="524933" y="610658"/>
                      <a:pt x="548216" y="605366"/>
                      <a:pt x="559858" y="585258"/>
                    </a:cubicBezTo>
                    <a:cubicBezTo>
                      <a:pt x="571500" y="565150"/>
                      <a:pt x="573616" y="525991"/>
                      <a:pt x="572558" y="490008"/>
                    </a:cubicBezTo>
                    <a:cubicBezTo>
                      <a:pt x="571500" y="454025"/>
                      <a:pt x="559858" y="400050"/>
                      <a:pt x="553508" y="369358"/>
                    </a:cubicBezTo>
                    <a:cubicBezTo>
                      <a:pt x="547158" y="338666"/>
                      <a:pt x="540808" y="332316"/>
                      <a:pt x="534458" y="305858"/>
                    </a:cubicBezTo>
                    <a:cubicBezTo>
                      <a:pt x="528108" y="279400"/>
                      <a:pt x="522816" y="244475"/>
                      <a:pt x="515408" y="210608"/>
                    </a:cubicBezTo>
                    <a:cubicBezTo>
                      <a:pt x="508000" y="176741"/>
                      <a:pt x="488950" y="135466"/>
                      <a:pt x="490008" y="102658"/>
                    </a:cubicBezTo>
                    <a:cubicBezTo>
                      <a:pt x="491066" y="69850"/>
                      <a:pt x="514350" y="27516"/>
                      <a:pt x="521758" y="13758"/>
                    </a:cubicBezTo>
                    <a:cubicBezTo>
                      <a:pt x="529166" y="0"/>
                      <a:pt x="530225" y="6350"/>
                      <a:pt x="534458" y="20108"/>
                    </a:cubicBezTo>
                    <a:cubicBezTo>
                      <a:pt x="538691" y="33866"/>
                      <a:pt x="536575" y="70908"/>
                      <a:pt x="547158" y="96308"/>
                    </a:cubicBezTo>
                    <a:cubicBezTo>
                      <a:pt x="557741" y="121708"/>
                      <a:pt x="583141" y="153458"/>
                      <a:pt x="597958" y="172508"/>
                    </a:cubicBezTo>
                    <a:cubicBezTo>
                      <a:pt x="612775" y="191558"/>
                      <a:pt x="618066" y="200025"/>
                      <a:pt x="636058" y="210608"/>
                    </a:cubicBezTo>
                    <a:cubicBezTo>
                      <a:pt x="654050" y="221191"/>
                      <a:pt x="687916" y="226483"/>
                      <a:pt x="705908" y="236008"/>
                    </a:cubicBezTo>
                    <a:cubicBezTo>
                      <a:pt x="723900" y="245533"/>
                      <a:pt x="720725" y="260350"/>
                      <a:pt x="744008" y="267758"/>
                    </a:cubicBezTo>
                    <a:cubicBezTo>
                      <a:pt x="767291" y="275166"/>
                      <a:pt x="826558" y="277283"/>
                      <a:pt x="845608" y="280458"/>
                    </a:cubicBezTo>
                    <a:cubicBezTo>
                      <a:pt x="864658" y="283633"/>
                      <a:pt x="844550" y="283633"/>
                      <a:pt x="858308" y="286808"/>
                    </a:cubicBezTo>
                    <a:cubicBezTo>
                      <a:pt x="872066" y="289983"/>
                      <a:pt x="920750" y="282575"/>
                      <a:pt x="928158" y="299508"/>
                    </a:cubicBezTo>
                    <a:cubicBezTo>
                      <a:pt x="935566" y="316441"/>
                      <a:pt x="911225" y="353483"/>
                      <a:pt x="902758" y="388408"/>
                    </a:cubicBezTo>
                    <a:cubicBezTo>
                      <a:pt x="894291" y="423333"/>
                      <a:pt x="875241" y="479425"/>
                      <a:pt x="877358" y="509058"/>
                    </a:cubicBezTo>
                    <a:cubicBezTo>
                      <a:pt x="879475" y="538691"/>
                      <a:pt x="902758" y="572558"/>
                      <a:pt x="915458" y="566208"/>
                    </a:cubicBezTo>
                    <a:cubicBezTo>
                      <a:pt x="928158" y="559858"/>
                      <a:pt x="945091" y="493183"/>
                      <a:pt x="953558" y="470958"/>
                    </a:cubicBezTo>
                    <a:cubicBezTo>
                      <a:pt x="962025" y="448733"/>
                      <a:pt x="955675" y="428625"/>
                      <a:pt x="966258" y="432858"/>
                    </a:cubicBezTo>
                    <a:cubicBezTo>
                      <a:pt x="976841" y="437091"/>
                      <a:pt x="1002241" y="464608"/>
                      <a:pt x="1017058" y="496358"/>
                    </a:cubicBezTo>
                    <a:cubicBezTo>
                      <a:pt x="1031875" y="528108"/>
                      <a:pt x="1043516" y="594783"/>
                      <a:pt x="1055158" y="623358"/>
                    </a:cubicBezTo>
                    <a:cubicBezTo>
                      <a:pt x="1066800" y="651933"/>
                      <a:pt x="1072092" y="656166"/>
                      <a:pt x="1086908" y="667808"/>
                    </a:cubicBezTo>
                    <a:cubicBezTo>
                      <a:pt x="1101724" y="679450"/>
                      <a:pt x="1123950" y="684741"/>
                      <a:pt x="1144058" y="693208"/>
                    </a:cubicBezTo>
                    <a:cubicBezTo>
                      <a:pt x="1164166" y="701675"/>
                      <a:pt x="1196975" y="701675"/>
                      <a:pt x="1207558" y="718608"/>
                    </a:cubicBezTo>
                    <a:cubicBezTo>
                      <a:pt x="1218141" y="735541"/>
                      <a:pt x="1195916" y="766233"/>
                      <a:pt x="1207558" y="794808"/>
                    </a:cubicBezTo>
                    <a:cubicBezTo>
                      <a:pt x="1219200" y="823383"/>
                      <a:pt x="1260475" y="861483"/>
                      <a:pt x="1277408" y="890058"/>
                    </a:cubicBezTo>
                    <a:cubicBezTo>
                      <a:pt x="1294341" y="918633"/>
                      <a:pt x="1302808" y="944033"/>
                      <a:pt x="1309158" y="966258"/>
                    </a:cubicBezTo>
                    <a:cubicBezTo>
                      <a:pt x="1315508" y="988483"/>
                      <a:pt x="1301750" y="1011766"/>
                      <a:pt x="1315508" y="1023408"/>
                    </a:cubicBezTo>
                    <a:cubicBezTo>
                      <a:pt x="1329266" y="1035050"/>
                      <a:pt x="1374775" y="1021291"/>
                      <a:pt x="1391708" y="1036108"/>
                    </a:cubicBezTo>
                    <a:cubicBezTo>
                      <a:pt x="1408641" y="1050925"/>
                      <a:pt x="1410758" y="1083733"/>
                      <a:pt x="1417108" y="1112308"/>
                    </a:cubicBezTo>
                    <a:cubicBezTo>
                      <a:pt x="1423458" y="1140883"/>
                      <a:pt x="1423458" y="1177925"/>
                      <a:pt x="1429808" y="1207558"/>
                    </a:cubicBezTo>
                    <a:cubicBezTo>
                      <a:pt x="1436158" y="1237191"/>
                      <a:pt x="1444625" y="1265766"/>
                      <a:pt x="1455208" y="1290108"/>
                    </a:cubicBezTo>
                    <a:cubicBezTo>
                      <a:pt x="1465791" y="1314450"/>
                      <a:pt x="1485900" y="1327150"/>
                      <a:pt x="1493308" y="1353608"/>
                    </a:cubicBezTo>
                    <a:cubicBezTo>
                      <a:pt x="1500716" y="1380066"/>
                      <a:pt x="1494366" y="1422400"/>
                      <a:pt x="1499658" y="1448858"/>
                    </a:cubicBezTo>
                    <a:cubicBezTo>
                      <a:pt x="1504950" y="1475316"/>
                      <a:pt x="1511300" y="1500716"/>
                      <a:pt x="1525058" y="1512358"/>
                    </a:cubicBezTo>
                    <a:cubicBezTo>
                      <a:pt x="1538816" y="1524000"/>
                      <a:pt x="1559983" y="1530350"/>
                      <a:pt x="1582208" y="1518708"/>
                    </a:cubicBezTo>
                    <a:cubicBezTo>
                      <a:pt x="1604433" y="1507066"/>
                      <a:pt x="1658408" y="1442508"/>
                      <a:pt x="1658408" y="1442508"/>
                    </a:cubicBezTo>
                    <a:cubicBezTo>
                      <a:pt x="1678516" y="1422400"/>
                      <a:pt x="1683808" y="1401233"/>
                      <a:pt x="1702858" y="1398058"/>
                    </a:cubicBezTo>
                    <a:cubicBezTo>
                      <a:pt x="1721908" y="1394883"/>
                      <a:pt x="1753658" y="1410758"/>
                      <a:pt x="1772708" y="1423458"/>
                    </a:cubicBezTo>
                    <a:cubicBezTo>
                      <a:pt x="1791758" y="1436158"/>
                      <a:pt x="1805516" y="1450975"/>
                      <a:pt x="1817158" y="1474258"/>
                    </a:cubicBezTo>
                    <a:cubicBezTo>
                      <a:pt x="1828800" y="1497541"/>
                      <a:pt x="1836208" y="1535641"/>
                      <a:pt x="1842558" y="1563158"/>
                    </a:cubicBezTo>
                    <a:cubicBezTo>
                      <a:pt x="1848908" y="1590675"/>
                      <a:pt x="1843616" y="1618191"/>
                      <a:pt x="1855258" y="1639358"/>
                    </a:cubicBezTo>
                    <a:cubicBezTo>
                      <a:pt x="1866900" y="1660525"/>
                      <a:pt x="1892300" y="1674283"/>
                      <a:pt x="1912408" y="1690158"/>
                    </a:cubicBezTo>
                    <a:cubicBezTo>
                      <a:pt x="1932516" y="1706033"/>
                      <a:pt x="1950508" y="1725083"/>
                      <a:pt x="1975908" y="1734608"/>
                    </a:cubicBezTo>
                    <a:cubicBezTo>
                      <a:pt x="2001308" y="1744133"/>
                      <a:pt x="2042583" y="1740958"/>
                      <a:pt x="2064808" y="1747308"/>
                    </a:cubicBezTo>
                    <a:cubicBezTo>
                      <a:pt x="2087033" y="1753658"/>
                      <a:pt x="2094441" y="1758950"/>
                      <a:pt x="2109258" y="1772708"/>
                    </a:cubicBezTo>
                    <a:cubicBezTo>
                      <a:pt x="2124075" y="1786466"/>
                      <a:pt x="2146300" y="1801283"/>
                      <a:pt x="2153708" y="1829858"/>
                    </a:cubicBezTo>
                    <a:cubicBezTo>
                      <a:pt x="2161116" y="1858433"/>
                      <a:pt x="2162175" y="1911350"/>
                      <a:pt x="2153708" y="1944158"/>
                    </a:cubicBezTo>
                    <a:cubicBezTo>
                      <a:pt x="2145241" y="1976966"/>
                      <a:pt x="2117725" y="2011891"/>
                      <a:pt x="2102908" y="2026708"/>
                    </a:cubicBezTo>
                    <a:cubicBezTo>
                      <a:pt x="2088091" y="2041525"/>
                      <a:pt x="2081741" y="2042583"/>
                      <a:pt x="2064808" y="2033058"/>
                    </a:cubicBezTo>
                    <a:cubicBezTo>
                      <a:pt x="2047875" y="2023533"/>
                      <a:pt x="2020358" y="1987550"/>
                      <a:pt x="2001308" y="1969558"/>
                    </a:cubicBezTo>
                    <a:cubicBezTo>
                      <a:pt x="1982258" y="1951566"/>
                      <a:pt x="1964266" y="1930400"/>
                      <a:pt x="1950508" y="1925108"/>
                    </a:cubicBezTo>
                    <a:cubicBezTo>
                      <a:pt x="1936750" y="1919816"/>
                      <a:pt x="1940983" y="1925108"/>
                      <a:pt x="1918758" y="1937808"/>
                    </a:cubicBezTo>
                    <a:cubicBezTo>
                      <a:pt x="1896533" y="1950508"/>
                      <a:pt x="1840441" y="1997075"/>
                      <a:pt x="1817158" y="2001308"/>
                    </a:cubicBezTo>
                    <a:cubicBezTo>
                      <a:pt x="1793875" y="2005541"/>
                      <a:pt x="1785408" y="1989666"/>
                      <a:pt x="1779058" y="1963208"/>
                    </a:cubicBezTo>
                    <a:cubicBezTo>
                      <a:pt x="1772708" y="1936750"/>
                      <a:pt x="1792816" y="1867958"/>
                      <a:pt x="1779058" y="1842558"/>
                    </a:cubicBezTo>
                    <a:cubicBezTo>
                      <a:pt x="1765300" y="1817158"/>
                      <a:pt x="1718733" y="1809750"/>
                      <a:pt x="1696508" y="1810808"/>
                    </a:cubicBezTo>
                    <a:cubicBezTo>
                      <a:pt x="1674283" y="1811866"/>
                      <a:pt x="1645708" y="1848908"/>
                      <a:pt x="1645708" y="1848908"/>
                    </a:cubicBezTo>
                    <a:cubicBezTo>
                      <a:pt x="1623483" y="1865841"/>
                      <a:pt x="1580091" y="1889125"/>
                      <a:pt x="1563158" y="1912408"/>
                    </a:cubicBezTo>
                    <a:cubicBezTo>
                      <a:pt x="1546225" y="1935691"/>
                      <a:pt x="1551516" y="1957916"/>
                      <a:pt x="1544108" y="1988608"/>
                    </a:cubicBezTo>
                    <a:cubicBezTo>
                      <a:pt x="1536700" y="2019300"/>
                      <a:pt x="1527175" y="2065866"/>
                      <a:pt x="1518708" y="2096558"/>
                    </a:cubicBezTo>
                    <a:cubicBezTo>
                      <a:pt x="1510241" y="2127250"/>
                      <a:pt x="1507066" y="2135716"/>
                      <a:pt x="1493308" y="2172758"/>
                    </a:cubicBezTo>
                    <a:cubicBezTo>
                      <a:pt x="1479550" y="2209800"/>
                      <a:pt x="1446741" y="2280708"/>
                      <a:pt x="1436158" y="2318808"/>
                    </a:cubicBezTo>
                    <a:cubicBezTo>
                      <a:pt x="1425575" y="2356908"/>
                      <a:pt x="1430866" y="2369608"/>
                      <a:pt x="1429808" y="2401358"/>
                    </a:cubicBezTo>
                    <a:cubicBezTo>
                      <a:pt x="1428750" y="2433108"/>
                      <a:pt x="1427691" y="2470150"/>
                      <a:pt x="1429808" y="2509308"/>
                    </a:cubicBezTo>
                    <a:cubicBezTo>
                      <a:pt x="1431925" y="2548466"/>
                      <a:pt x="1439333" y="2587625"/>
                      <a:pt x="1442508" y="2636308"/>
                    </a:cubicBezTo>
                    <a:cubicBezTo>
                      <a:pt x="1445683" y="2684991"/>
                      <a:pt x="1448858" y="2755900"/>
                      <a:pt x="1448858" y="2801408"/>
                    </a:cubicBezTo>
                    <a:cubicBezTo>
                      <a:pt x="1448858" y="2846916"/>
                      <a:pt x="1449916" y="2875491"/>
                      <a:pt x="1442508" y="2909358"/>
                    </a:cubicBezTo>
                    <a:cubicBezTo>
                      <a:pt x="1435100" y="2943225"/>
                      <a:pt x="1420283" y="2971800"/>
                      <a:pt x="1404408" y="3004608"/>
                    </a:cubicBezTo>
                    <a:cubicBezTo>
                      <a:pt x="1388533" y="3037416"/>
                      <a:pt x="1367366" y="3077633"/>
                      <a:pt x="1347258" y="3106208"/>
                    </a:cubicBezTo>
                    <a:cubicBezTo>
                      <a:pt x="1327150" y="3134783"/>
                      <a:pt x="1303866" y="3152775"/>
                      <a:pt x="1283758" y="3176058"/>
                    </a:cubicBezTo>
                    <a:cubicBezTo>
                      <a:pt x="1263650" y="3199341"/>
                      <a:pt x="1243541" y="3221566"/>
                      <a:pt x="1226608" y="3245908"/>
                    </a:cubicBezTo>
                    <a:cubicBezTo>
                      <a:pt x="1209675" y="3270250"/>
                      <a:pt x="1191683" y="3299883"/>
                      <a:pt x="1182158" y="3322108"/>
                    </a:cubicBezTo>
                    <a:cubicBezTo>
                      <a:pt x="1172633" y="3344333"/>
                      <a:pt x="1198033" y="3361266"/>
                      <a:pt x="1169458" y="3379258"/>
                    </a:cubicBezTo>
                    <a:cubicBezTo>
                      <a:pt x="1140883" y="3397250"/>
                      <a:pt x="1049866" y="3420533"/>
                      <a:pt x="1010708" y="3430058"/>
                    </a:cubicBezTo>
                    <a:cubicBezTo>
                      <a:pt x="971550" y="3439583"/>
                      <a:pt x="954616" y="3437466"/>
                      <a:pt x="934508" y="3436408"/>
                    </a:cubicBezTo>
                    <a:cubicBezTo>
                      <a:pt x="914400" y="3435350"/>
                      <a:pt x="906991" y="3440641"/>
                      <a:pt x="890058" y="3423708"/>
                    </a:cubicBezTo>
                    <a:cubicBezTo>
                      <a:pt x="873125" y="3406775"/>
                      <a:pt x="839258" y="3364441"/>
                      <a:pt x="832908" y="3334808"/>
                    </a:cubicBezTo>
                    <a:cubicBezTo>
                      <a:pt x="826558" y="3305175"/>
                      <a:pt x="840316" y="3276600"/>
                      <a:pt x="851958" y="3245908"/>
                    </a:cubicBezTo>
                    <a:cubicBezTo>
                      <a:pt x="863600" y="3215216"/>
                      <a:pt x="891116" y="3185583"/>
                      <a:pt x="902758" y="3150658"/>
                    </a:cubicBezTo>
                    <a:cubicBezTo>
                      <a:pt x="914400" y="3115733"/>
                      <a:pt x="910166" y="3085041"/>
                      <a:pt x="921808" y="3036358"/>
                    </a:cubicBezTo>
                    <a:cubicBezTo>
                      <a:pt x="933450" y="2987675"/>
                      <a:pt x="956733" y="2900891"/>
                      <a:pt x="972608" y="2858558"/>
                    </a:cubicBezTo>
                    <a:cubicBezTo>
                      <a:pt x="988483" y="2816225"/>
                      <a:pt x="985308" y="2806700"/>
                      <a:pt x="1017058" y="2782358"/>
                    </a:cubicBezTo>
                    <a:cubicBezTo>
                      <a:pt x="1048808" y="2758016"/>
                      <a:pt x="1119716" y="2732616"/>
                      <a:pt x="1163108" y="2712508"/>
                    </a:cubicBezTo>
                    <a:cubicBezTo>
                      <a:pt x="1206500" y="2692400"/>
                      <a:pt x="1237191" y="2681816"/>
                      <a:pt x="1277408" y="2661708"/>
                    </a:cubicBezTo>
                    <a:cubicBezTo>
                      <a:pt x="1317625" y="2641600"/>
                      <a:pt x="1383241" y="2606675"/>
                      <a:pt x="1404408" y="2591858"/>
                    </a:cubicBezTo>
                    <a:cubicBezTo>
                      <a:pt x="1425575" y="2577041"/>
                      <a:pt x="1422400" y="2578100"/>
                      <a:pt x="1404408" y="2572808"/>
                    </a:cubicBezTo>
                    <a:cubicBezTo>
                      <a:pt x="1386416" y="2567516"/>
                      <a:pt x="1337733" y="2563283"/>
                      <a:pt x="1296458" y="2560108"/>
                    </a:cubicBezTo>
                    <a:cubicBezTo>
                      <a:pt x="1255183" y="2556933"/>
                      <a:pt x="1185333" y="2560108"/>
                      <a:pt x="1156758" y="2553758"/>
                    </a:cubicBezTo>
                    <a:cubicBezTo>
                      <a:pt x="1128183" y="2547408"/>
                      <a:pt x="1146175" y="2537883"/>
                      <a:pt x="1125008" y="2522008"/>
                    </a:cubicBezTo>
                    <a:cubicBezTo>
                      <a:pt x="1103841" y="2506133"/>
                      <a:pt x="1058333" y="2473325"/>
                      <a:pt x="1029758" y="2458508"/>
                    </a:cubicBezTo>
                    <a:cubicBezTo>
                      <a:pt x="1001183" y="2443691"/>
                      <a:pt x="975783" y="2441575"/>
                      <a:pt x="953558" y="2433108"/>
                    </a:cubicBezTo>
                    <a:cubicBezTo>
                      <a:pt x="931333" y="2424641"/>
                      <a:pt x="912283" y="2389716"/>
                      <a:pt x="896408" y="2407708"/>
                    </a:cubicBezTo>
                    <a:cubicBezTo>
                      <a:pt x="880533" y="2425700"/>
                      <a:pt x="873125" y="2508250"/>
                      <a:pt x="858308" y="2541058"/>
                    </a:cubicBezTo>
                    <a:cubicBezTo>
                      <a:pt x="843491" y="2573866"/>
                      <a:pt x="828675" y="2603500"/>
                      <a:pt x="807508" y="2604558"/>
                    </a:cubicBezTo>
                    <a:cubicBezTo>
                      <a:pt x="786341" y="2605616"/>
                      <a:pt x="744008" y="2568575"/>
                      <a:pt x="731308" y="2547408"/>
                    </a:cubicBezTo>
                    <a:cubicBezTo>
                      <a:pt x="718608" y="2526241"/>
                      <a:pt x="746125" y="2492375"/>
                      <a:pt x="731308" y="2477558"/>
                    </a:cubicBezTo>
                    <a:cubicBezTo>
                      <a:pt x="716491" y="2462741"/>
                      <a:pt x="662516" y="2463800"/>
                      <a:pt x="642408" y="2458508"/>
                    </a:cubicBezTo>
                    <a:cubicBezTo>
                      <a:pt x="622300" y="2453216"/>
                      <a:pt x="619125" y="2447925"/>
                      <a:pt x="610658" y="2445808"/>
                    </a:cubicBezTo>
                    <a:cubicBezTo>
                      <a:pt x="602191" y="2443691"/>
                      <a:pt x="597958" y="2446866"/>
                      <a:pt x="591608" y="2445808"/>
                    </a:cubicBezTo>
                    <a:cubicBezTo>
                      <a:pt x="585258" y="2444750"/>
                      <a:pt x="572558" y="2439458"/>
                      <a:pt x="572558" y="2439458"/>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5" name="Freihandform 674"/>
              <p:cNvSpPr/>
              <p:nvPr/>
            </p:nvSpPr>
            <p:spPr bwMode="auto">
              <a:xfrm>
                <a:off x="7116912" y="3817938"/>
                <a:ext cx="265112" cy="179387"/>
              </a:xfrm>
              <a:custGeom>
                <a:avLst/>
                <a:gdLst>
                  <a:gd name="connsiteX0" fmla="*/ 520700 w 520700"/>
                  <a:gd name="connsiteY0" fmla="*/ 368300 h 378883"/>
                  <a:gd name="connsiteX1" fmla="*/ 450850 w 520700"/>
                  <a:gd name="connsiteY1" fmla="*/ 368300 h 378883"/>
                  <a:gd name="connsiteX2" fmla="*/ 374650 w 520700"/>
                  <a:gd name="connsiteY2" fmla="*/ 304800 h 378883"/>
                  <a:gd name="connsiteX3" fmla="*/ 342900 w 520700"/>
                  <a:gd name="connsiteY3" fmla="*/ 254000 h 378883"/>
                  <a:gd name="connsiteX4" fmla="*/ 228600 w 520700"/>
                  <a:gd name="connsiteY4" fmla="*/ 222250 h 378883"/>
                  <a:gd name="connsiteX5" fmla="*/ 133350 w 520700"/>
                  <a:gd name="connsiteY5" fmla="*/ 285750 h 378883"/>
                  <a:gd name="connsiteX6" fmla="*/ 82550 w 520700"/>
                  <a:gd name="connsiteY6" fmla="*/ 203200 h 378883"/>
                  <a:gd name="connsiteX7" fmla="*/ 38100 w 520700"/>
                  <a:gd name="connsiteY7" fmla="*/ 139700 h 378883"/>
                  <a:gd name="connsiteX8" fmla="*/ 19050 w 520700"/>
                  <a:gd name="connsiteY8" fmla="*/ 88900 h 378883"/>
                  <a:gd name="connsiteX9" fmla="*/ 19050 w 520700"/>
                  <a:gd name="connsiteY9" fmla="*/ 50800 h 378883"/>
                  <a:gd name="connsiteX10" fmla="*/ 0 w 520700"/>
                  <a:gd name="connsiteY10" fmla="*/ 0 h 3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700" h="378883">
                    <a:moveTo>
                      <a:pt x="520700" y="368300"/>
                    </a:moveTo>
                    <a:cubicBezTo>
                      <a:pt x="497946" y="373591"/>
                      <a:pt x="475192" y="378883"/>
                      <a:pt x="450850" y="368300"/>
                    </a:cubicBezTo>
                    <a:cubicBezTo>
                      <a:pt x="426508" y="357717"/>
                      <a:pt x="392642" y="323850"/>
                      <a:pt x="374650" y="304800"/>
                    </a:cubicBezTo>
                    <a:cubicBezTo>
                      <a:pt x="356658" y="285750"/>
                      <a:pt x="367242" y="267758"/>
                      <a:pt x="342900" y="254000"/>
                    </a:cubicBezTo>
                    <a:cubicBezTo>
                      <a:pt x="318558" y="240242"/>
                      <a:pt x="263525" y="216958"/>
                      <a:pt x="228600" y="222250"/>
                    </a:cubicBezTo>
                    <a:cubicBezTo>
                      <a:pt x="193675" y="227542"/>
                      <a:pt x="157692" y="288925"/>
                      <a:pt x="133350" y="285750"/>
                    </a:cubicBezTo>
                    <a:cubicBezTo>
                      <a:pt x="109008" y="282575"/>
                      <a:pt x="98425" y="227542"/>
                      <a:pt x="82550" y="203200"/>
                    </a:cubicBezTo>
                    <a:cubicBezTo>
                      <a:pt x="66675" y="178858"/>
                      <a:pt x="48683" y="158750"/>
                      <a:pt x="38100" y="139700"/>
                    </a:cubicBezTo>
                    <a:cubicBezTo>
                      <a:pt x="27517" y="120650"/>
                      <a:pt x="22225" y="103717"/>
                      <a:pt x="19050" y="88900"/>
                    </a:cubicBezTo>
                    <a:cubicBezTo>
                      <a:pt x="15875" y="74083"/>
                      <a:pt x="22225" y="65617"/>
                      <a:pt x="19050" y="50800"/>
                    </a:cubicBezTo>
                    <a:cubicBezTo>
                      <a:pt x="15875" y="35983"/>
                      <a:pt x="7937" y="17991"/>
                      <a:pt x="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6" name="Freihandform 675"/>
              <p:cNvSpPr/>
              <p:nvPr/>
            </p:nvSpPr>
            <p:spPr bwMode="auto">
              <a:xfrm>
                <a:off x="6886724" y="4090988"/>
                <a:ext cx="423863" cy="336550"/>
              </a:xfrm>
              <a:custGeom>
                <a:avLst/>
                <a:gdLst>
                  <a:gd name="connsiteX0" fmla="*/ 0 w 838200"/>
                  <a:gd name="connsiteY0" fmla="*/ 0 h 705908"/>
                  <a:gd name="connsiteX1" fmla="*/ 63500 w 838200"/>
                  <a:gd name="connsiteY1" fmla="*/ 133350 h 705908"/>
                  <a:gd name="connsiteX2" fmla="*/ 88900 w 838200"/>
                  <a:gd name="connsiteY2" fmla="*/ 209550 h 705908"/>
                  <a:gd name="connsiteX3" fmla="*/ 139700 w 838200"/>
                  <a:gd name="connsiteY3" fmla="*/ 285750 h 705908"/>
                  <a:gd name="connsiteX4" fmla="*/ 190500 w 838200"/>
                  <a:gd name="connsiteY4" fmla="*/ 393700 h 705908"/>
                  <a:gd name="connsiteX5" fmla="*/ 222250 w 838200"/>
                  <a:gd name="connsiteY5" fmla="*/ 482600 h 705908"/>
                  <a:gd name="connsiteX6" fmla="*/ 266700 w 838200"/>
                  <a:gd name="connsiteY6" fmla="*/ 584200 h 705908"/>
                  <a:gd name="connsiteX7" fmla="*/ 304800 w 838200"/>
                  <a:gd name="connsiteY7" fmla="*/ 685800 h 705908"/>
                  <a:gd name="connsiteX8" fmla="*/ 393700 w 838200"/>
                  <a:gd name="connsiteY8" fmla="*/ 698500 h 705908"/>
                  <a:gd name="connsiteX9" fmla="*/ 463550 w 838200"/>
                  <a:gd name="connsiteY9" fmla="*/ 641350 h 705908"/>
                  <a:gd name="connsiteX10" fmla="*/ 539750 w 838200"/>
                  <a:gd name="connsiteY10" fmla="*/ 571500 h 705908"/>
                  <a:gd name="connsiteX11" fmla="*/ 622300 w 838200"/>
                  <a:gd name="connsiteY11" fmla="*/ 552450 h 705908"/>
                  <a:gd name="connsiteX12" fmla="*/ 635000 w 838200"/>
                  <a:gd name="connsiteY12" fmla="*/ 488950 h 705908"/>
                  <a:gd name="connsiteX13" fmla="*/ 660400 w 838200"/>
                  <a:gd name="connsiteY13" fmla="*/ 406400 h 705908"/>
                  <a:gd name="connsiteX14" fmla="*/ 742950 w 838200"/>
                  <a:gd name="connsiteY14" fmla="*/ 311150 h 705908"/>
                  <a:gd name="connsiteX15" fmla="*/ 819150 w 838200"/>
                  <a:gd name="connsiteY15" fmla="*/ 254000 h 705908"/>
                  <a:gd name="connsiteX16" fmla="*/ 838200 w 838200"/>
                  <a:gd name="connsiteY16" fmla="*/ 241300 h 70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705908">
                    <a:moveTo>
                      <a:pt x="0" y="0"/>
                    </a:moveTo>
                    <a:cubicBezTo>
                      <a:pt x="24341" y="49212"/>
                      <a:pt x="48683" y="98425"/>
                      <a:pt x="63500" y="133350"/>
                    </a:cubicBezTo>
                    <a:cubicBezTo>
                      <a:pt x="78317" y="168275"/>
                      <a:pt x="76200" y="184150"/>
                      <a:pt x="88900" y="209550"/>
                    </a:cubicBezTo>
                    <a:cubicBezTo>
                      <a:pt x="101600" y="234950"/>
                      <a:pt x="122767" y="255058"/>
                      <a:pt x="139700" y="285750"/>
                    </a:cubicBezTo>
                    <a:cubicBezTo>
                      <a:pt x="156633" y="316442"/>
                      <a:pt x="176742" y="360892"/>
                      <a:pt x="190500" y="393700"/>
                    </a:cubicBezTo>
                    <a:cubicBezTo>
                      <a:pt x="204258" y="426508"/>
                      <a:pt x="209550" y="450850"/>
                      <a:pt x="222250" y="482600"/>
                    </a:cubicBezTo>
                    <a:cubicBezTo>
                      <a:pt x="234950" y="514350"/>
                      <a:pt x="252942" y="550333"/>
                      <a:pt x="266700" y="584200"/>
                    </a:cubicBezTo>
                    <a:cubicBezTo>
                      <a:pt x="280458" y="618067"/>
                      <a:pt x="283634" y="666750"/>
                      <a:pt x="304800" y="685800"/>
                    </a:cubicBezTo>
                    <a:cubicBezTo>
                      <a:pt x="325966" y="704850"/>
                      <a:pt x="367242" y="705908"/>
                      <a:pt x="393700" y="698500"/>
                    </a:cubicBezTo>
                    <a:cubicBezTo>
                      <a:pt x="420158" y="691092"/>
                      <a:pt x="439208" y="662517"/>
                      <a:pt x="463550" y="641350"/>
                    </a:cubicBezTo>
                    <a:cubicBezTo>
                      <a:pt x="487892" y="620183"/>
                      <a:pt x="513292" y="586317"/>
                      <a:pt x="539750" y="571500"/>
                    </a:cubicBezTo>
                    <a:cubicBezTo>
                      <a:pt x="566208" y="556683"/>
                      <a:pt x="606425" y="566208"/>
                      <a:pt x="622300" y="552450"/>
                    </a:cubicBezTo>
                    <a:cubicBezTo>
                      <a:pt x="638175" y="538692"/>
                      <a:pt x="628650" y="513292"/>
                      <a:pt x="635000" y="488950"/>
                    </a:cubicBezTo>
                    <a:cubicBezTo>
                      <a:pt x="641350" y="464608"/>
                      <a:pt x="642408" y="436033"/>
                      <a:pt x="660400" y="406400"/>
                    </a:cubicBezTo>
                    <a:cubicBezTo>
                      <a:pt x="678392" y="376767"/>
                      <a:pt x="716492" y="336550"/>
                      <a:pt x="742950" y="311150"/>
                    </a:cubicBezTo>
                    <a:cubicBezTo>
                      <a:pt x="769408" y="285750"/>
                      <a:pt x="803275" y="265642"/>
                      <a:pt x="819150" y="254000"/>
                    </a:cubicBezTo>
                    <a:cubicBezTo>
                      <a:pt x="835025" y="242358"/>
                      <a:pt x="832908" y="244475"/>
                      <a:pt x="838200" y="24130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7" name="Freihandform 676"/>
              <p:cNvSpPr/>
              <p:nvPr/>
            </p:nvSpPr>
            <p:spPr bwMode="auto">
              <a:xfrm>
                <a:off x="6205687" y="3363913"/>
                <a:ext cx="317500" cy="298450"/>
              </a:xfrm>
              <a:custGeom>
                <a:avLst/>
                <a:gdLst>
                  <a:gd name="connsiteX0" fmla="*/ 628650 w 628650"/>
                  <a:gd name="connsiteY0" fmla="*/ 248708 h 629708"/>
                  <a:gd name="connsiteX1" fmla="*/ 590550 w 628650"/>
                  <a:gd name="connsiteY1" fmla="*/ 121708 h 629708"/>
                  <a:gd name="connsiteX2" fmla="*/ 552450 w 628650"/>
                  <a:gd name="connsiteY2" fmla="*/ 64558 h 629708"/>
                  <a:gd name="connsiteX3" fmla="*/ 476250 w 628650"/>
                  <a:gd name="connsiteY3" fmla="*/ 32808 h 629708"/>
                  <a:gd name="connsiteX4" fmla="*/ 393700 w 628650"/>
                  <a:gd name="connsiteY4" fmla="*/ 1058 h 629708"/>
                  <a:gd name="connsiteX5" fmla="*/ 317500 w 628650"/>
                  <a:gd name="connsiteY5" fmla="*/ 39158 h 629708"/>
                  <a:gd name="connsiteX6" fmla="*/ 215900 w 628650"/>
                  <a:gd name="connsiteY6" fmla="*/ 89958 h 629708"/>
                  <a:gd name="connsiteX7" fmla="*/ 127000 w 628650"/>
                  <a:gd name="connsiteY7" fmla="*/ 134408 h 629708"/>
                  <a:gd name="connsiteX8" fmla="*/ 101600 w 628650"/>
                  <a:gd name="connsiteY8" fmla="*/ 185208 h 629708"/>
                  <a:gd name="connsiteX9" fmla="*/ 63500 w 628650"/>
                  <a:gd name="connsiteY9" fmla="*/ 280458 h 629708"/>
                  <a:gd name="connsiteX10" fmla="*/ 38100 w 628650"/>
                  <a:gd name="connsiteY10" fmla="*/ 394758 h 629708"/>
                  <a:gd name="connsiteX11" fmla="*/ 57150 w 628650"/>
                  <a:gd name="connsiteY11" fmla="*/ 496358 h 629708"/>
                  <a:gd name="connsiteX12" fmla="*/ 44450 w 628650"/>
                  <a:gd name="connsiteY12" fmla="*/ 572558 h 629708"/>
                  <a:gd name="connsiteX13" fmla="*/ 19050 w 628650"/>
                  <a:gd name="connsiteY13" fmla="*/ 610658 h 629708"/>
                  <a:gd name="connsiteX14" fmla="*/ 0 w 628650"/>
                  <a:gd name="connsiteY14" fmla="*/ 629708 h 6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8650" h="629708">
                    <a:moveTo>
                      <a:pt x="628650" y="248708"/>
                    </a:moveTo>
                    <a:cubicBezTo>
                      <a:pt x="615950" y="200554"/>
                      <a:pt x="603250" y="152400"/>
                      <a:pt x="590550" y="121708"/>
                    </a:cubicBezTo>
                    <a:cubicBezTo>
                      <a:pt x="577850" y="91016"/>
                      <a:pt x="571500" y="79375"/>
                      <a:pt x="552450" y="64558"/>
                    </a:cubicBezTo>
                    <a:cubicBezTo>
                      <a:pt x="533400" y="49741"/>
                      <a:pt x="502708" y="43391"/>
                      <a:pt x="476250" y="32808"/>
                    </a:cubicBezTo>
                    <a:cubicBezTo>
                      <a:pt x="449792" y="22225"/>
                      <a:pt x="420158" y="0"/>
                      <a:pt x="393700" y="1058"/>
                    </a:cubicBezTo>
                    <a:cubicBezTo>
                      <a:pt x="367242" y="2116"/>
                      <a:pt x="317500" y="39158"/>
                      <a:pt x="317500" y="39158"/>
                    </a:cubicBezTo>
                    <a:lnTo>
                      <a:pt x="215900" y="89958"/>
                    </a:lnTo>
                    <a:cubicBezTo>
                      <a:pt x="184150" y="105833"/>
                      <a:pt x="146050" y="118533"/>
                      <a:pt x="127000" y="134408"/>
                    </a:cubicBezTo>
                    <a:cubicBezTo>
                      <a:pt x="107950" y="150283"/>
                      <a:pt x="112183" y="160866"/>
                      <a:pt x="101600" y="185208"/>
                    </a:cubicBezTo>
                    <a:cubicBezTo>
                      <a:pt x="91017" y="209550"/>
                      <a:pt x="74083" y="245533"/>
                      <a:pt x="63500" y="280458"/>
                    </a:cubicBezTo>
                    <a:cubicBezTo>
                      <a:pt x="52917" y="315383"/>
                      <a:pt x="39158" y="358775"/>
                      <a:pt x="38100" y="394758"/>
                    </a:cubicBezTo>
                    <a:cubicBezTo>
                      <a:pt x="37042" y="430741"/>
                      <a:pt x="56092" y="466725"/>
                      <a:pt x="57150" y="496358"/>
                    </a:cubicBezTo>
                    <a:cubicBezTo>
                      <a:pt x="58208" y="525991"/>
                      <a:pt x="50800" y="553508"/>
                      <a:pt x="44450" y="572558"/>
                    </a:cubicBezTo>
                    <a:cubicBezTo>
                      <a:pt x="38100" y="591608"/>
                      <a:pt x="26458" y="601133"/>
                      <a:pt x="19050" y="610658"/>
                    </a:cubicBezTo>
                    <a:cubicBezTo>
                      <a:pt x="11642" y="620183"/>
                      <a:pt x="0" y="629708"/>
                      <a:pt x="0" y="629708"/>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8" name="Freihandform 677"/>
              <p:cNvSpPr/>
              <p:nvPr/>
            </p:nvSpPr>
            <p:spPr bwMode="auto">
              <a:xfrm>
                <a:off x="6246962" y="2890838"/>
                <a:ext cx="358775" cy="536575"/>
              </a:xfrm>
              <a:custGeom>
                <a:avLst/>
                <a:gdLst>
                  <a:gd name="connsiteX0" fmla="*/ 705908 w 705908"/>
                  <a:gd name="connsiteY0" fmla="*/ 1125008 h 1125008"/>
                  <a:gd name="connsiteX1" fmla="*/ 667808 w 705908"/>
                  <a:gd name="connsiteY1" fmla="*/ 934508 h 1125008"/>
                  <a:gd name="connsiteX2" fmla="*/ 617008 w 705908"/>
                  <a:gd name="connsiteY2" fmla="*/ 807508 h 1125008"/>
                  <a:gd name="connsiteX3" fmla="*/ 623358 w 705908"/>
                  <a:gd name="connsiteY3" fmla="*/ 680508 h 1125008"/>
                  <a:gd name="connsiteX4" fmla="*/ 661458 w 705908"/>
                  <a:gd name="connsiteY4" fmla="*/ 521758 h 1125008"/>
                  <a:gd name="connsiteX5" fmla="*/ 623358 w 705908"/>
                  <a:gd name="connsiteY5" fmla="*/ 382058 h 1125008"/>
                  <a:gd name="connsiteX6" fmla="*/ 578908 w 705908"/>
                  <a:gd name="connsiteY6" fmla="*/ 267758 h 1125008"/>
                  <a:gd name="connsiteX7" fmla="*/ 528108 w 705908"/>
                  <a:gd name="connsiteY7" fmla="*/ 191558 h 1125008"/>
                  <a:gd name="connsiteX8" fmla="*/ 477308 w 705908"/>
                  <a:gd name="connsiteY8" fmla="*/ 191558 h 1125008"/>
                  <a:gd name="connsiteX9" fmla="*/ 451908 w 705908"/>
                  <a:gd name="connsiteY9" fmla="*/ 166158 h 1125008"/>
                  <a:gd name="connsiteX10" fmla="*/ 401108 w 705908"/>
                  <a:gd name="connsiteY10" fmla="*/ 58208 h 1125008"/>
                  <a:gd name="connsiteX11" fmla="*/ 293158 w 705908"/>
                  <a:gd name="connsiteY11" fmla="*/ 7408 h 1125008"/>
                  <a:gd name="connsiteX12" fmla="*/ 159808 w 705908"/>
                  <a:gd name="connsiteY12" fmla="*/ 102658 h 1125008"/>
                  <a:gd name="connsiteX13" fmla="*/ 89958 w 705908"/>
                  <a:gd name="connsiteY13" fmla="*/ 159808 h 1125008"/>
                  <a:gd name="connsiteX14" fmla="*/ 58208 w 705908"/>
                  <a:gd name="connsiteY14" fmla="*/ 248708 h 1125008"/>
                  <a:gd name="connsiteX15" fmla="*/ 45508 w 705908"/>
                  <a:gd name="connsiteY15" fmla="*/ 363008 h 1125008"/>
                  <a:gd name="connsiteX16" fmla="*/ 20108 w 705908"/>
                  <a:gd name="connsiteY16" fmla="*/ 432858 h 1125008"/>
                  <a:gd name="connsiteX17" fmla="*/ 13758 w 705908"/>
                  <a:gd name="connsiteY17" fmla="*/ 496358 h 1125008"/>
                  <a:gd name="connsiteX18" fmla="*/ 26458 w 705908"/>
                  <a:gd name="connsiteY18" fmla="*/ 578908 h 1125008"/>
                  <a:gd name="connsiteX19" fmla="*/ 20108 w 705908"/>
                  <a:gd name="connsiteY19" fmla="*/ 667808 h 1125008"/>
                  <a:gd name="connsiteX20" fmla="*/ 1058 w 705908"/>
                  <a:gd name="connsiteY20" fmla="*/ 782108 h 1125008"/>
                  <a:gd name="connsiteX21" fmla="*/ 26458 w 705908"/>
                  <a:gd name="connsiteY21" fmla="*/ 890058 h 1125008"/>
                  <a:gd name="connsiteX22" fmla="*/ 39158 w 705908"/>
                  <a:gd name="connsiteY22" fmla="*/ 978958 h 1125008"/>
                  <a:gd name="connsiteX23" fmla="*/ 32808 w 705908"/>
                  <a:gd name="connsiteY23" fmla="*/ 1067858 h 1125008"/>
                  <a:gd name="connsiteX24" fmla="*/ 51858 w 705908"/>
                  <a:gd name="connsiteY24" fmla="*/ 1125008 h 11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5908" h="1125008">
                    <a:moveTo>
                      <a:pt x="705908" y="1125008"/>
                    </a:moveTo>
                    <a:cubicBezTo>
                      <a:pt x="694266" y="1056216"/>
                      <a:pt x="682625" y="987425"/>
                      <a:pt x="667808" y="934508"/>
                    </a:cubicBezTo>
                    <a:cubicBezTo>
                      <a:pt x="652991" y="881591"/>
                      <a:pt x="624416" y="849841"/>
                      <a:pt x="617008" y="807508"/>
                    </a:cubicBezTo>
                    <a:cubicBezTo>
                      <a:pt x="609600" y="765175"/>
                      <a:pt x="615950" y="728133"/>
                      <a:pt x="623358" y="680508"/>
                    </a:cubicBezTo>
                    <a:cubicBezTo>
                      <a:pt x="630766" y="632883"/>
                      <a:pt x="661458" y="571500"/>
                      <a:pt x="661458" y="521758"/>
                    </a:cubicBezTo>
                    <a:cubicBezTo>
                      <a:pt x="661458" y="472016"/>
                      <a:pt x="637116" y="424391"/>
                      <a:pt x="623358" y="382058"/>
                    </a:cubicBezTo>
                    <a:cubicBezTo>
                      <a:pt x="609600" y="339725"/>
                      <a:pt x="594783" y="299508"/>
                      <a:pt x="578908" y="267758"/>
                    </a:cubicBezTo>
                    <a:cubicBezTo>
                      <a:pt x="563033" y="236008"/>
                      <a:pt x="545041" y="204258"/>
                      <a:pt x="528108" y="191558"/>
                    </a:cubicBezTo>
                    <a:cubicBezTo>
                      <a:pt x="511175" y="178858"/>
                      <a:pt x="490008" y="195791"/>
                      <a:pt x="477308" y="191558"/>
                    </a:cubicBezTo>
                    <a:cubicBezTo>
                      <a:pt x="464608" y="187325"/>
                      <a:pt x="464608" y="188383"/>
                      <a:pt x="451908" y="166158"/>
                    </a:cubicBezTo>
                    <a:cubicBezTo>
                      <a:pt x="439208" y="143933"/>
                      <a:pt x="427566" y="84666"/>
                      <a:pt x="401108" y="58208"/>
                    </a:cubicBezTo>
                    <a:cubicBezTo>
                      <a:pt x="374650" y="31750"/>
                      <a:pt x="333375" y="0"/>
                      <a:pt x="293158" y="7408"/>
                    </a:cubicBezTo>
                    <a:cubicBezTo>
                      <a:pt x="252941" y="14816"/>
                      <a:pt x="193675" y="77258"/>
                      <a:pt x="159808" y="102658"/>
                    </a:cubicBezTo>
                    <a:cubicBezTo>
                      <a:pt x="125941" y="128058"/>
                      <a:pt x="106891" y="135466"/>
                      <a:pt x="89958" y="159808"/>
                    </a:cubicBezTo>
                    <a:cubicBezTo>
                      <a:pt x="73025" y="184150"/>
                      <a:pt x="65616" y="214841"/>
                      <a:pt x="58208" y="248708"/>
                    </a:cubicBezTo>
                    <a:cubicBezTo>
                      <a:pt x="50800" y="282575"/>
                      <a:pt x="51858" y="332316"/>
                      <a:pt x="45508" y="363008"/>
                    </a:cubicBezTo>
                    <a:cubicBezTo>
                      <a:pt x="39158" y="393700"/>
                      <a:pt x="25400" y="410633"/>
                      <a:pt x="20108" y="432858"/>
                    </a:cubicBezTo>
                    <a:cubicBezTo>
                      <a:pt x="14816" y="455083"/>
                      <a:pt x="12700" y="472016"/>
                      <a:pt x="13758" y="496358"/>
                    </a:cubicBezTo>
                    <a:cubicBezTo>
                      <a:pt x="14816" y="520700"/>
                      <a:pt x="25400" y="550333"/>
                      <a:pt x="26458" y="578908"/>
                    </a:cubicBezTo>
                    <a:cubicBezTo>
                      <a:pt x="27516" y="607483"/>
                      <a:pt x="24341" y="633941"/>
                      <a:pt x="20108" y="667808"/>
                    </a:cubicBezTo>
                    <a:cubicBezTo>
                      <a:pt x="15875" y="701675"/>
                      <a:pt x="0" y="745066"/>
                      <a:pt x="1058" y="782108"/>
                    </a:cubicBezTo>
                    <a:cubicBezTo>
                      <a:pt x="2116" y="819150"/>
                      <a:pt x="20108" y="857250"/>
                      <a:pt x="26458" y="890058"/>
                    </a:cubicBezTo>
                    <a:cubicBezTo>
                      <a:pt x="32808" y="922866"/>
                      <a:pt x="38100" y="949325"/>
                      <a:pt x="39158" y="978958"/>
                    </a:cubicBezTo>
                    <a:cubicBezTo>
                      <a:pt x="40216" y="1008591"/>
                      <a:pt x="30691" y="1043516"/>
                      <a:pt x="32808" y="1067858"/>
                    </a:cubicBezTo>
                    <a:cubicBezTo>
                      <a:pt x="34925" y="1092200"/>
                      <a:pt x="43391" y="1108604"/>
                      <a:pt x="51858" y="1125008"/>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79" name="Freihandform 678"/>
              <p:cNvSpPr/>
              <p:nvPr/>
            </p:nvSpPr>
            <p:spPr bwMode="auto">
              <a:xfrm>
                <a:off x="6562874" y="3001963"/>
                <a:ext cx="396875" cy="77787"/>
              </a:xfrm>
              <a:custGeom>
                <a:avLst/>
                <a:gdLst>
                  <a:gd name="connsiteX0" fmla="*/ 0 w 787400"/>
                  <a:gd name="connsiteY0" fmla="*/ 162983 h 162983"/>
                  <a:gd name="connsiteX1" fmla="*/ 95250 w 787400"/>
                  <a:gd name="connsiteY1" fmla="*/ 131233 h 162983"/>
                  <a:gd name="connsiteX2" fmla="*/ 165100 w 787400"/>
                  <a:gd name="connsiteY2" fmla="*/ 118533 h 162983"/>
                  <a:gd name="connsiteX3" fmla="*/ 254000 w 787400"/>
                  <a:gd name="connsiteY3" fmla="*/ 105833 h 162983"/>
                  <a:gd name="connsiteX4" fmla="*/ 298450 w 787400"/>
                  <a:gd name="connsiteY4" fmla="*/ 112183 h 162983"/>
                  <a:gd name="connsiteX5" fmla="*/ 311150 w 787400"/>
                  <a:gd name="connsiteY5" fmla="*/ 118533 h 162983"/>
                  <a:gd name="connsiteX6" fmla="*/ 368300 w 787400"/>
                  <a:gd name="connsiteY6" fmla="*/ 42333 h 162983"/>
                  <a:gd name="connsiteX7" fmla="*/ 476250 w 787400"/>
                  <a:gd name="connsiteY7" fmla="*/ 10583 h 162983"/>
                  <a:gd name="connsiteX8" fmla="*/ 533400 w 787400"/>
                  <a:gd name="connsiteY8" fmla="*/ 10583 h 162983"/>
                  <a:gd name="connsiteX9" fmla="*/ 596900 w 787400"/>
                  <a:gd name="connsiteY9" fmla="*/ 74083 h 162983"/>
                  <a:gd name="connsiteX10" fmla="*/ 730250 w 787400"/>
                  <a:gd name="connsiteY10" fmla="*/ 99483 h 162983"/>
                  <a:gd name="connsiteX11" fmla="*/ 787400 w 787400"/>
                  <a:gd name="connsiteY11" fmla="*/ 99483 h 162983"/>
                  <a:gd name="connsiteX12" fmla="*/ 787400 w 787400"/>
                  <a:gd name="connsiteY12" fmla="*/ 99483 h 16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7400" h="162983">
                    <a:moveTo>
                      <a:pt x="0" y="162983"/>
                    </a:moveTo>
                    <a:cubicBezTo>
                      <a:pt x="33866" y="150812"/>
                      <a:pt x="67733" y="138641"/>
                      <a:pt x="95250" y="131233"/>
                    </a:cubicBezTo>
                    <a:cubicBezTo>
                      <a:pt x="122767" y="123825"/>
                      <a:pt x="138642" y="122766"/>
                      <a:pt x="165100" y="118533"/>
                    </a:cubicBezTo>
                    <a:cubicBezTo>
                      <a:pt x="191558" y="114300"/>
                      <a:pt x="231775" y="106891"/>
                      <a:pt x="254000" y="105833"/>
                    </a:cubicBezTo>
                    <a:cubicBezTo>
                      <a:pt x="276225" y="104775"/>
                      <a:pt x="288925" y="110066"/>
                      <a:pt x="298450" y="112183"/>
                    </a:cubicBezTo>
                    <a:cubicBezTo>
                      <a:pt x="307975" y="114300"/>
                      <a:pt x="299508" y="130175"/>
                      <a:pt x="311150" y="118533"/>
                    </a:cubicBezTo>
                    <a:cubicBezTo>
                      <a:pt x="322792" y="106891"/>
                      <a:pt x="340783" y="60325"/>
                      <a:pt x="368300" y="42333"/>
                    </a:cubicBezTo>
                    <a:cubicBezTo>
                      <a:pt x="395817" y="24341"/>
                      <a:pt x="448733" y="15875"/>
                      <a:pt x="476250" y="10583"/>
                    </a:cubicBezTo>
                    <a:cubicBezTo>
                      <a:pt x="503767" y="5291"/>
                      <a:pt x="513292" y="0"/>
                      <a:pt x="533400" y="10583"/>
                    </a:cubicBezTo>
                    <a:cubicBezTo>
                      <a:pt x="553508" y="21166"/>
                      <a:pt x="564092" y="59266"/>
                      <a:pt x="596900" y="74083"/>
                    </a:cubicBezTo>
                    <a:cubicBezTo>
                      <a:pt x="629708" y="88900"/>
                      <a:pt x="698500" y="95250"/>
                      <a:pt x="730250" y="99483"/>
                    </a:cubicBezTo>
                    <a:cubicBezTo>
                      <a:pt x="762000" y="103716"/>
                      <a:pt x="787400" y="99483"/>
                      <a:pt x="787400" y="99483"/>
                    </a:cubicBezTo>
                    <a:lnTo>
                      <a:pt x="787400" y="99483"/>
                    </a:ln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0" name="Freihandform 679"/>
              <p:cNvSpPr/>
              <p:nvPr/>
            </p:nvSpPr>
            <p:spPr bwMode="auto">
              <a:xfrm>
                <a:off x="6824812" y="2744788"/>
                <a:ext cx="196850" cy="292100"/>
              </a:xfrm>
              <a:custGeom>
                <a:avLst/>
                <a:gdLst>
                  <a:gd name="connsiteX0" fmla="*/ 110067 w 391584"/>
                  <a:gd name="connsiteY0" fmla="*/ 608542 h 608542"/>
                  <a:gd name="connsiteX1" fmla="*/ 71967 w 391584"/>
                  <a:gd name="connsiteY1" fmla="*/ 500592 h 608542"/>
                  <a:gd name="connsiteX2" fmla="*/ 40217 w 391584"/>
                  <a:gd name="connsiteY2" fmla="*/ 430742 h 608542"/>
                  <a:gd name="connsiteX3" fmla="*/ 52917 w 391584"/>
                  <a:gd name="connsiteY3" fmla="*/ 341842 h 608542"/>
                  <a:gd name="connsiteX4" fmla="*/ 8467 w 391584"/>
                  <a:gd name="connsiteY4" fmla="*/ 246592 h 608542"/>
                  <a:gd name="connsiteX5" fmla="*/ 8467 w 391584"/>
                  <a:gd name="connsiteY5" fmla="*/ 189442 h 608542"/>
                  <a:gd name="connsiteX6" fmla="*/ 59267 w 391584"/>
                  <a:gd name="connsiteY6" fmla="*/ 132292 h 608542"/>
                  <a:gd name="connsiteX7" fmla="*/ 33867 w 391584"/>
                  <a:gd name="connsiteY7" fmla="*/ 49742 h 608542"/>
                  <a:gd name="connsiteX8" fmla="*/ 78317 w 391584"/>
                  <a:gd name="connsiteY8" fmla="*/ 5292 h 608542"/>
                  <a:gd name="connsiteX9" fmla="*/ 186267 w 391584"/>
                  <a:gd name="connsiteY9" fmla="*/ 17992 h 608542"/>
                  <a:gd name="connsiteX10" fmla="*/ 256117 w 391584"/>
                  <a:gd name="connsiteY10" fmla="*/ 75142 h 608542"/>
                  <a:gd name="connsiteX11" fmla="*/ 325967 w 391584"/>
                  <a:gd name="connsiteY11" fmla="*/ 176742 h 608542"/>
                  <a:gd name="connsiteX12" fmla="*/ 338667 w 391584"/>
                  <a:gd name="connsiteY12" fmla="*/ 252942 h 608542"/>
                  <a:gd name="connsiteX13" fmla="*/ 383117 w 391584"/>
                  <a:gd name="connsiteY13" fmla="*/ 348192 h 608542"/>
                  <a:gd name="connsiteX14" fmla="*/ 389467 w 391584"/>
                  <a:gd name="connsiteY14" fmla="*/ 379942 h 60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584" h="608542">
                    <a:moveTo>
                      <a:pt x="110067" y="608542"/>
                    </a:moveTo>
                    <a:cubicBezTo>
                      <a:pt x="96838" y="569383"/>
                      <a:pt x="83609" y="530225"/>
                      <a:pt x="71967" y="500592"/>
                    </a:cubicBezTo>
                    <a:cubicBezTo>
                      <a:pt x="60325" y="470959"/>
                      <a:pt x="43392" y="457200"/>
                      <a:pt x="40217" y="430742"/>
                    </a:cubicBezTo>
                    <a:cubicBezTo>
                      <a:pt x="37042" y="404284"/>
                      <a:pt x="58209" y="372534"/>
                      <a:pt x="52917" y="341842"/>
                    </a:cubicBezTo>
                    <a:cubicBezTo>
                      <a:pt x="47625" y="311150"/>
                      <a:pt x="15875" y="271992"/>
                      <a:pt x="8467" y="246592"/>
                    </a:cubicBezTo>
                    <a:cubicBezTo>
                      <a:pt x="1059" y="221192"/>
                      <a:pt x="0" y="208492"/>
                      <a:pt x="8467" y="189442"/>
                    </a:cubicBezTo>
                    <a:cubicBezTo>
                      <a:pt x="16934" y="170392"/>
                      <a:pt x="55034" y="155575"/>
                      <a:pt x="59267" y="132292"/>
                    </a:cubicBezTo>
                    <a:cubicBezTo>
                      <a:pt x="63500" y="109009"/>
                      <a:pt x="30692" y="70909"/>
                      <a:pt x="33867" y="49742"/>
                    </a:cubicBezTo>
                    <a:cubicBezTo>
                      <a:pt x="37042" y="28575"/>
                      <a:pt x="52917" y="10584"/>
                      <a:pt x="78317" y="5292"/>
                    </a:cubicBezTo>
                    <a:cubicBezTo>
                      <a:pt x="103717" y="0"/>
                      <a:pt x="156634" y="6350"/>
                      <a:pt x="186267" y="17992"/>
                    </a:cubicBezTo>
                    <a:cubicBezTo>
                      <a:pt x="215900" y="29634"/>
                      <a:pt x="232834" y="48684"/>
                      <a:pt x="256117" y="75142"/>
                    </a:cubicBezTo>
                    <a:cubicBezTo>
                      <a:pt x="279400" y="101600"/>
                      <a:pt x="312209" y="147109"/>
                      <a:pt x="325967" y="176742"/>
                    </a:cubicBezTo>
                    <a:cubicBezTo>
                      <a:pt x="339725" y="206375"/>
                      <a:pt x="329142" y="224367"/>
                      <a:pt x="338667" y="252942"/>
                    </a:cubicBezTo>
                    <a:cubicBezTo>
                      <a:pt x="348192" y="281517"/>
                      <a:pt x="374650" y="327025"/>
                      <a:pt x="383117" y="348192"/>
                    </a:cubicBezTo>
                    <a:cubicBezTo>
                      <a:pt x="391584" y="369359"/>
                      <a:pt x="295275" y="365125"/>
                      <a:pt x="389467" y="379942"/>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1" name="Freihandform 680"/>
              <p:cNvSpPr/>
              <p:nvPr/>
            </p:nvSpPr>
            <p:spPr bwMode="auto">
              <a:xfrm>
                <a:off x="6742262" y="2243138"/>
                <a:ext cx="319087" cy="534987"/>
              </a:xfrm>
              <a:custGeom>
                <a:avLst/>
                <a:gdLst>
                  <a:gd name="connsiteX0" fmla="*/ 182033 w 632883"/>
                  <a:gd name="connsiteY0" fmla="*/ 1120775 h 1120775"/>
                  <a:gd name="connsiteX1" fmla="*/ 143933 w 632883"/>
                  <a:gd name="connsiteY1" fmla="*/ 1069975 h 1120775"/>
                  <a:gd name="connsiteX2" fmla="*/ 105833 w 632883"/>
                  <a:gd name="connsiteY2" fmla="*/ 1000125 h 1120775"/>
                  <a:gd name="connsiteX3" fmla="*/ 48683 w 632883"/>
                  <a:gd name="connsiteY3" fmla="*/ 911225 h 1120775"/>
                  <a:gd name="connsiteX4" fmla="*/ 23283 w 632883"/>
                  <a:gd name="connsiteY4" fmla="*/ 847725 h 1120775"/>
                  <a:gd name="connsiteX5" fmla="*/ 4233 w 632883"/>
                  <a:gd name="connsiteY5" fmla="*/ 771525 h 1120775"/>
                  <a:gd name="connsiteX6" fmla="*/ 48683 w 632883"/>
                  <a:gd name="connsiteY6" fmla="*/ 619125 h 1120775"/>
                  <a:gd name="connsiteX7" fmla="*/ 55033 w 632883"/>
                  <a:gd name="connsiteY7" fmla="*/ 549275 h 1120775"/>
                  <a:gd name="connsiteX8" fmla="*/ 118533 w 632883"/>
                  <a:gd name="connsiteY8" fmla="*/ 434975 h 1120775"/>
                  <a:gd name="connsiteX9" fmla="*/ 131233 w 632883"/>
                  <a:gd name="connsiteY9" fmla="*/ 403225 h 1120775"/>
                  <a:gd name="connsiteX10" fmla="*/ 169333 w 632883"/>
                  <a:gd name="connsiteY10" fmla="*/ 358775 h 1120775"/>
                  <a:gd name="connsiteX11" fmla="*/ 245533 w 632883"/>
                  <a:gd name="connsiteY11" fmla="*/ 301625 h 1120775"/>
                  <a:gd name="connsiteX12" fmla="*/ 264583 w 632883"/>
                  <a:gd name="connsiteY12" fmla="*/ 269875 h 1120775"/>
                  <a:gd name="connsiteX13" fmla="*/ 277283 w 632883"/>
                  <a:gd name="connsiteY13" fmla="*/ 212725 h 1120775"/>
                  <a:gd name="connsiteX14" fmla="*/ 251883 w 632883"/>
                  <a:gd name="connsiteY14" fmla="*/ 161925 h 1120775"/>
                  <a:gd name="connsiteX15" fmla="*/ 245533 w 632883"/>
                  <a:gd name="connsiteY15" fmla="*/ 104775 h 1120775"/>
                  <a:gd name="connsiteX16" fmla="*/ 309033 w 632883"/>
                  <a:gd name="connsiteY16" fmla="*/ 41275 h 1120775"/>
                  <a:gd name="connsiteX17" fmla="*/ 340783 w 632883"/>
                  <a:gd name="connsiteY17" fmla="*/ 3175 h 1120775"/>
                  <a:gd name="connsiteX18" fmla="*/ 397933 w 632883"/>
                  <a:gd name="connsiteY18" fmla="*/ 22225 h 1120775"/>
                  <a:gd name="connsiteX19" fmla="*/ 461433 w 632883"/>
                  <a:gd name="connsiteY19" fmla="*/ 130175 h 1120775"/>
                  <a:gd name="connsiteX20" fmla="*/ 486833 w 632883"/>
                  <a:gd name="connsiteY20" fmla="*/ 168275 h 1120775"/>
                  <a:gd name="connsiteX21" fmla="*/ 524933 w 632883"/>
                  <a:gd name="connsiteY21" fmla="*/ 149225 h 1120775"/>
                  <a:gd name="connsiteX22" fmla="*/ 575733 w 632883"/>
                  <a:gd name="connsiteY22" fmla="*/ 136525 h 1120775"/>
                  <a:gd name="connsiteX23" fmla="*/ 601133 w 632883"/>
                  <a:gd name="connsiteY23" fmla="*/ 130175 h 1120775"/>
                  <a:gd name="connsiteX24" fmla="*/ 626533 w 632883"/>
                  <a:gd name="connsiteY24" fmla="*/ 187325 h 1120775"/>
                  <a:gd name="connsiteX25" fmla="*/ 563033 w 632883"/>
                  <a:gd name="connsiteY25" fmla="*/ 327025 h 1120775"/>
                  <a:gd name="connsiteX26" fmla="*/ 518583 w 632883"/>
                  <a:gd name="connsiteY26" fmla="*/ 403225 h 1120775"/>
                  <a:gd name="connsiteX27" fmla="*/ 505883 w 632883"/>
                  <a:gd name="connsiteY27" fmla="*/ 447675 h 1120775"/>
                  <a:gd name="connsiteX28" fmla="*/ 505883 w 632883"/>
                  <a:gd name="connsiteY28" fmla="*/ 498475 h 1120775"/>
                  <a:gd name="connsiteX29" fmla="*/ 518583 w 632883"/>
                  <a:gd name="connsiteY29" fmla="*/ 536575 h 1120775"/>
                  <a:gd name="connsiteX30" fmla="*/ 499533 w 632883"/>
                  <a:gd name="connsiteY30" fmla="*/ 606425 h 1120775"/>
                  <a:gd name="connsiteX31" fmla="*/ 505883 w 632883"/>
                  <a:gd name="connsiteY31" fmla="*/ 669925 h 1120775"/>
                  <a:gd name="connsiteX32" fmla="*/ 563033 w 632883"/>
                  <a:gd name="connsiteY32" fmla="*/ 739775 h 1120775"/>
                  <a:gd name="connsiteX33" fmla="*/ 582083 w 632883"/>
                  <a:gd name="connsiteY33" fmla="*/ 790575 h 1120775"/>
                  <a:gd name="connsiteX34" fmla="*/ 601133 w 632883"/>
                  <a:gd name="connsiteY34" fmla="*/ 854075 h 1120775"/>
                  <a:gd name="connsiteX35" fmla="*/ 582083 w 632883"/>
                  <a:gd name="connsiteY35" fmla="*/ 936625 h 1120775"/>
                  <a:gd name="connsiteX36" fmla="*/ 486833 w 632883"/>
                  <a:gd name="connsiteY36" fmla="*/ 1012825 h 1120775"/>
                  <a:gd name="connsiteX37" fmla="*/ 416983 w 632883"/>
                  <a:gd name="connsiteY37" fmla="*/ 1076325 h 1120775"/>
                  <a:gd name="connsiteX38" fmla="*/ 404283 w 632883"/>
                  <a:gd name="connsiteY38" fmla="*/ 1108075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2883" h="1120775">
                    <a:moveTo>
                      <a:pt x="182033" y="1120775"/>
                    </a:moveTo>
                    <a:cubicBezTo>
                      <a:pt x="169333" y="1105429"/>
                      <a:pt x="156633" y="1090083"/>
                      <a:pt x="143933" y="1069975"/>
                    </a:cubicBezTo>
                    <a:cubicBezTo>
                      <a:pt x="131233" y="1049867"/>
                      <a:pt x="121708" y="1026583"/>
                      <a:pt x="105833" y="1000125"/>
                    </a:cubicBezTo>
                    <a:cubicBezTo>
                      <a:pt x="89958" y="973667"/>
                      <a:pt x="62441" y="936625"/>
                      <a:pt x="48683" y="911225"/>
                    </a:cubicBezTo>
                    <a:cubicBezTo>
                      <a:pt x="34925" y="885825"/>
                      <a:pt x="30691" y="871008"/>
                      <a:pt x="23283" y="847725"/>
                    </a:cubicBezTo>
                    <a:cubicBezTo>
                      <a:pt x="15875" y="824442"/>
                      <a:pt x="0" y="809625"/>
                      <a:pt x="4233" y="771525"/>
                    </a:cubicBezTo>
                    <a:cubicBezTo>
                      <a:pt x="8466" y="733425"/>
                      <a:pt x="40216" y="656167"/>
                      <a:pt x="48683" y="619125"/>
                    </a:cubicBezTo>
                    <a:cubicBezTo>
                      <a:pt x="57150" y="582083"/>
                      <a:pt x="43391" y="579967"/>
                      <a:pt x="55033" y="549275"/>
                    </a:cubicBezTo>
                    <a:cubicBezTo>
                      <a:pt x="66675" y="518583"/>
                      <a:pt x="105833" y="459317"/>
                      <a:pt x="118533" y="434975"/>
                    </a:cubicBezTo>
                    <a:cubicBezTo>
                      <a:pt x="131233" y="410633"/>
                      <a:pt x="122766" y="415925"/>
                      <a:pt x="131233" y="403225"/>
                    </a:cubicBezTo>
                    <a:cubicBezTo>
                      <a:pt x="139700" y="390525"/>
                      <a:pt x="150283" y="375708"/>
                      <a:pt x="169333" y="358775"/>
                    </a:cubicBezTo>
                    <a:cubicBezTo>
                      <a:pt x="188383" y="341842"/>
                      <a:pt x="229658" y="316442"/>
                      <a:pt x="245533" y="301625"/>
                    </a:cubicBezTo>
                    <a:cubicBezTo>
                      <a:pt x="261408" y="286808"/>
                      <a:pt x="259291" y="284692"/>
                      <a:pt x="264583" y="269875"/>
                    </a:cubicBezTo>
                    <a:cubicBezTo>
                      <a:pt x="269875" y="255058"/>
                      <a:pt x="279400" y="230717"/>
                      <a:pt x="277283" y="212725"/>
                    </a:cubicBezTo>
                    <a:cubicBezTo>
                      <a:pt x="275166" y="194733"/>
                      <a:pt x="257175" y="179917"/>
                      <a:pt x="251883" y="161925"/>
                    </a:cubicBezTo>
                    <a:cubicBezTo>
                      <a:pt x="246591" y="143933"/>
                      <a:pt x="236008" y="124883"/>
                      <a:pt x="245533" y="104775"/>
                    </a:cubicBezTo>
                    <a:cubicBezTo>
                      <a:pt x="255058" y="84667"/>
                      <a:pt x="293158" y="58208"/>
                      <a:pt x="309033" y="41275"/>
                    </a:cubicBezTo>
                    <a:cubicBezTo>
                      <a:pt x="324908" y="24342"/>
                      <a:pt x="325966" y="6350"/>
                      <a:pt x="340783" y="3175"/>
                    </a:cubicBezTo>
                    <a:cubicBezTo>
                      <a:pt x="355600" y="0"/>
                      <a:pt x="377825" y="1058"/>
                      <a:pt x="397933" y="22225"/>
                    </a:cubicBezTo>
                    <a:cubicBezTo>
                      <a:pt x="418041" y="43392"/>
                      <a:pt x="446616" y="105833"/>
                      <a:pt x="461433" y="130175"/>
                    </a:cubicBezTo>
                    <a:cubicBezTo>
                      <a:pt x="476250" y="154517"/>
                      <a:pt x="476250" y="165100"/>
                      <a:pt x="486833" y="168275"/>
                    </a:cubicBezTo>
                    <a:cubicBezTo>
                      <a:pt x="497416" y="171450"/>
                      <a:pt x="510116" y="154517"/>
                      <a:pt x="524933" y="149225"/>
                    </a:cubicBezTo>
                    <a:cubicBezTo>
                      <a:pt x="539750" y="143933"/>
                      <a:pt x="575733" y="136525"/>
                      <a:pt x="575733" y="136525"/>
                    </a:cubicBezTo>
                    <a:cubicBezTo>
                      <a:pt x="588433" y="133350"/>
                      <a:pt x="592666" y="121708"/>
                      <a:pt x="601133" y="130175"/>
                    </a:cubicBezTo>
                    <a:cubicBezTo>
                      <a:pt x="609600" y="138642"/>
                      <a:pt x="632883" y="154517"/>
                      <a:pt x="626533" y="187325"/>
                    </a:cubicBezTo>
                    <a:cubicBezTo>
                      <a:pt x="620183" y="220133"/>
                      <a:pt x="581025" y="291042"/>
                      <a:pt x="563033" y="327025"/>
                    </a:cubicBezTo>
                    <a:cubicBezTo>
                      <a:pt x="545041" y="363008"/>
                      <a:pt x="528108" y="383117"/>
                      <a:pt x="518583" y="403225"/>
                    </a:cubicBezTo>
                    <a:cubicBezTo>
                      <a:pt x="509058" y="423333"/>
                      <a:pt x="508000" y="431800"/>
                      <a:pt x="505883" y="447675"/>
                    </a:cubicBezTo>
                    <a:cubicBezTo>
                      <a:pt x="503766" y="463550"/>
                      <a:pt x="503766" y="483658"/>
                      <a:pt x="505883" y="498475"/>
                    </a:cubicBezTo>
                    <a:cubicBezTo>
                      <a:pt x="508000" y="513292"/>
                      <a:pt x="519641" y="518584"/>
                      <a:pt x="518583" y="536575"/>
                    </a:cubicBezTo>
                    <a:cubicBezTo>
                      <a:pt x="517525" y="554566"/>
                      <a:pt x="501650" y="584200"/>
                      <a:pt x="499533" y="606425"/>
                    </a:cubicBezTo>
                    <a:cubicBezTo>
                      <a:pt x="497416" y="628650"/>
                      <a:pt x="495300" y="647700"/>
                      <a:pt x="505883" y="669925"/>
                    </a:cubicBezTo>
                    <a:cubicBezTo>
                      <a:pt x="516466" y="692150"/>
                      <a:pt x="550333" y="719667"/>
                      <a:pt x="563033" y="739775"/>
                    </a:cubicBezTo>
                    <a:cubicBezTo>
                      <a:pt x="575733" y="759883"/>
                      <a:pt x="575733" y="771525"/>
                      <a:pt x="582083" y="790575"/>
                    </a:cubicBezTo>
                    <a:cubicBezTo>
                      <a:pt x="588433" y="809625"/>
                      <a:pt x="601133" y="829733"/>
                      <a:pt x="601133" y="854075"/>
                    </a:cubicBezTo>
                    <a:cubicBezTo>
                      <a:pt x="601133" y="878417"/>
                      <a:pt x="601133" y="910167"/>
                      <a:pt x="582083" y="936625"/>
                    </a:cubicBezTo>
                    <a:cubicBezTo>
                      <a:pt x="563033" y="963083"/>
                      <a:pt x="514350" y="989542"/>
                      <a:pt x="486833" y="1012825"/>
                    </a:cubicBezTo>
                    <a:cubicBezTo>
                      <a:pt x="459316" y="1036108"/>
                      <a:pt x="430741" y="1060450"/>
                      <a:pt x="416983" y="1076325"/>
                    </a:cubicBezTo>
                    <a:cubicBezTo>
                      <a:pt x="403225" y="1092200"/>
                      <a:pt x="407458" y="1103842"/>
                      <a:pt x="404283" y="1108075"/>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2" name="Freihandform 681"/>
              <p:cNvSpPr/>
              <p:nvPr/>
            </p:nvSpPr>
            <p:spPr bwMode="auto">
              <a:xfrm>
                <a:off x="6418412" y="2768600"/>
                <a:ext cx="392112" cy="120650"/>
              </a:xfrm>
              <a:custGeom>
                <a:avLst/>
                <a:gdLst>
                  <a:gd name="connsiteX0" fmla="*/ 0 w 774700"/>
                  <a:gd name="connsiteY0" fmla="*/ 254000 h 254000"/>
                  <a:gd name="connsiteX1" fmla="*/ 63500 w 774700"/>
                  <a:gd name="connsiteY1" fmla="*/ 209550 h 254000"/>
                  <a:gd name="connsiteX2" fmla="*/ 139700 w 774700"/>
                  <a:gd name="connsiteY2" fmla="*/ 171450 h 254000"/>
                  <a:gd name="connsiteX3" fmla="*/ 241300 w 774700"/>
                  <a:gd name="connsiteY3" fmla="*/ 133350 h 254000"/>
                  <a:gd name="connsiteX4" fmla="*/ 342900 w 774700"/>
                  <a:gd name="connsiteY4" fmla="*/ 133350 h 254000"/>
                  <a:gd name="connsiteX5" fmla="*/ 501650 w 774700"/>
                  <a:gd name="connsiteY5" fmla="*/ 139700 h 254000"/>
                  <a:gd name="connsiteX6" fmla="*/ 647700 w 774700"/>
                  <a:gd name="connsiteY6" fmla="*/ 120650 h 254000"/>
                  <a:gd name="connsiteX7" fmla="*/ 717550 w 774700"/>
                  <a:gd name="connsiteY7" fmla="*/ 76200 h 254000"/>
                  <a:gd name="connsiteX8" fmla="*/ 762000 w 774700"/>
                  <a:gd name="connsiteY8" fmla="*/ 19050 h 254000"/>
                  <a:gd name="connsiteX9" fmla="*/ 774700 w 774700"/>
                  <a:gd name="connsiteY9"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00" h="254000">
                    <a:moveTo>
                      <a:pt x="0" y="254000"/>
                    </a:moveTo>
                    <a:cubicBezTo>
                      <a:pt x="20108" y="238654"/>
                      <a:pt x="40217" y="223308"/>
                      <a:pt x="63500" y="209550"/>
                    </a:cubicBezTo>
                    <a:cubicBezTo>
                      <a:pt x="86783" y="195792"/>
                      <a:pt x="110067" y="184150"/>
                      <a:pt x="139700" y="171450"/>
                    </a:cubicBezTo>
                    <a:cubicBezTo>
                      <a:pt x="169333" y="158750"/>
                      <a:pt x="207433" y="139700"/>
                      <a:pt x="241300" y="133350"/>
                    </a:cubicBezTo>
                    <a:cubicBezTo>
                      <a:pt x="275167" y="127000"/>
                      <a:pt x="299508" y="132292"/>
                      <a:pt x="342900" y="133350"/>
                    </a:cubicBezTo>
                    <a:cubicBezTo>
                      <a:pt x="386292" y="134408"/>
                      <a:pt x="450850" y="141817"/>
                      <a:pt x="501650" y="139700"/>
                    </a:cubicBezTo>
                    <a:cubicBezTo>
                      <a:pt x="552450" y="137583"/>
                      <a:pt x="611717" y="131233"/>
                      <a:pt x="647700" y="120650"/>
                    </a:cubicBezTo>
                    <a:cubicBezTo>
                      <a:pt x="683683" y="110067"/>
                      <a:pt x="698500" y="93133"/>
                      <a:pt x="717550" y="76200"/>
                    </a:cubicBezTo>
                    <a:cubicBezTo>
                      <a:pt x="736600" y="59267"/>
                      <a:pt x="752475" y="31750"/>
                      <a:pt x="762000" y="19050"/>
                    </a:cubicBezTo>
                    <a:cubicBezTo>
                      <a:pt x="771525" y="6350"/>
                      <a:pt x="774700" y="0"/>
                      <a:pt x="774700" y="0"/>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3" name="Freihandform 682"/>
              <p:cNvSpPr/>
              <p:nvPr/>
            </p:nvSpPr>
            <p:spPr bwMode="auto">
              <a:xfrm>
                <a:off x="6189812" y="2462213"/>
                <a:ext cx="554037" cy="503237"/>
              </a:xfrm>
              <a:custGeom>
                <a:avLst/>
                <a:gdLst>
                  <a:gd name="connsiteX0" fmla="*/ 172508 w 1093258"/>
                  <a:gd name="connsiteY0" fmla="*/ 1051983 h 1051983"/>
                  <a:gd name="connsiteX1" fmla="*/ 64558 w 1093258"/>
                  <a:gd name="connsiteY1" fmla="*/ 1013883 h 1051983"/>
                  <a:gd name="connsiteX2" fmla="*/ 7408 w 1093258"/>
                  <a:gd name="connsiteY2" fmla="*/ 1007533 h 1051983"/>
                  <a:gd name="connsiteX3" fmla="*/ 20108 w 1093258"/>
                  <a:gd name="connsiteY3" fmla="*/ 924983 h 1051983"/>
                  <a:gd name="connsiteX4" fmla="*/ 70908 w 1093258"/>
                  <a:gd name="connsiteY4" fmla="*/ 797983 h 1051983"/>
                  <a:gd name="connsiteX5" fmla="*/ 102658 w 1093258"/>
                  <a:gd name="connsiteY5" fmla="*/ 696383 h 1051983"/>
                  <a:gd name="connsiteX6" fmla="*/ 197908 w 1093258"/>
                  <a:gd name="connsiteY6" fmla="*/ 556683 h 1051983"/>
                  <a:gd name="connsiteX7" fmla="*/ 286808 w 1093258"/>
                  <a:gd name="connsiteY7" fmla="*/ 480483 h 1051983"/>
                  <a:gd name="connsiteX8" fmla="*/ 388408 w 1093258"/>
                  <a:gd name="connsiteY8" fmla="*/ 404283 h 1051983"/>
                  <a:gd name="connsiteX9" fmla="*/ 451908 w 1093258"/>
                  <a:gd name="connsiteY9" fmla="*/ 328083 h 1051983"/>
                  <a:gd name="connsiteX10" fmla="*/ 502708 w 1093258"/>
                  <a:gd name="connsiteY10" fmla="*/ 258233 h 1051983"/>
                  <a:gd name="connsiteX11" fmla="*/ 597958 w 1093258"/>
                  <a:gd name="connsiteY11" fmla="*/ 220133 h 1051983"/>
                  <a:gd name="connsiteX12" fmla="*/ 686858 w 1093258"/>
                  <a:gd name="connsiteY12" fmla="*/ 182033 h 1051983"/>
                  <a:gd name="connsiteX13" fmla="*/ 718608 w 1093258"/>
                  <a:gd name="connsiteY13" fmla="*/ 143933 h 1051983"/>
                  <a:gd name="connsiteX14" fmla="*/ 763058 w 1093258"/>
                  <a:gd name="connsiteY14" fmla="*/ 67733 h 1051983"/>
                  <a:gd name="connsiteX15" fmla="*/ 813858 w 1093258"/>
                  <a:gd name="connsiteY15" fmla="*/ 4233 h 1051983"/>
                  <a:gd name="connsiteX16" fmla="*/ 890058 w 1093258"/>
                  <a:gd name="connsiteY16" fmla="*/ 42333 h 1051983"/>
                  <a:gd name="connsiteX17" fmla="*/ 921808 w 1093258"/>
                  <a:gd name="connsiteY17" fmla="*/ 105833 h 1051983"/>
                  <a:gd name="connsiteX18" fmla="*/ 1055158 w 1093258"/>
                  <a:gd name="connsiteY18" fmla="*/ 29633 h 1051983"/>
                  <a:gd name="connsiteX19" fmla="*/ 1093258 w 1093258"/>
                  <a:gd name="connsiteY19" fmla="*/ 4233 h 105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3258" h="1051983">
                    <a:moveTo>
                      <a:pt x="172508" y="1051983"/>
                    </a:moveTo>
                    <a:cubicBezTo>
                      <a:pt x="132291" y="1036637"/>
                      <a:pt x="92075" y="1021291"/>
                      <a:pt x="64558" y="1013883"/>
                    </a:cubicBezTo>
                    <a:cubicBezTo>
                      <a:pt x="37041" y="1006475"/>
                      <a:pt x="14816" y="1022350"/>
                      <a:pt x="7408" y="1007533"/>
                    </a:cubicBezTo>
                    <a:cubicBezTo>
                      <a:pt x="0" y="992716"/>
                      <a:pt x="9525" y="959908"/>
                      <a:pt x="20108" y="924983"/>
                    </a:cubicBezTo>
                    <a:cubicBezTo>
                      <a:pt x="30691" y="890058"/>
                      <a:pt x="57150" y="836083"/>
                      <a:pt x="70908" y="797983"/>
                    </a:cubicBezTo>
                    <a:cubicBezTo>
                      <a:pt x="84666" y="759883"/>
                      <a:pt x="81491" y="736600"/>
                      <a:pt x="102658" y="696383"/>
                    </a:cubicBezTo>
                    <a:cubicBezTo>
                      <a:pt x="123825" y="656166"/>
                      <a:pt x="167216" y="592666"/>
                      <a:pt x="197908" y="556683"/>
                    </a:cubicBezTo>
                    <a:cubicBezTo>
                      <a:pt x="228600" y="520700"/>
                      <a:pt x="255058" y="505883"/>
                      <a:pt x="286808" y="480483"/>
                    </a:cubicBezTo>
                    <a:cubicBezTo>
                      <a:pt x="318558" y="455083"/>
                      <a:pt x="360891" y="429683"/>
                      <a:pt x="388408" y="404283"/>
                    </a:cubicBezTo>
                    <a:cubicBezTo>
                      <a:pt x="415925" y="378883"/>
                      <a:pt x="432858" y="352425"/>
                      <a:pt x="451908" y="328083"/>
                    </a:cubicBezTo>
                    <a:cubicBezTo>
                      <a:pt x="470958" y="303741"/>
                      <a:pt x="478366" y="276225"/>
                      <a:pt x="502708" y="258233"/>
                    </a:cubicBezTo>
                    <a:cubicBezTo>
                      <a:pt x="527050" y="240241"/>
                      <a:pt x="567266" y="232833"/>
                      <a:pt x="597958" y="220133"/>
                    </a:cubicBezTo>
                    <a:cubicBezTo>
                      <a:pt x="628650" y="207433"/>
                      <a:pt x="666750" y="194733"/>
                      <a:pt x="686858" y="182033"/>
                    </a:cubicBezTo>
                    <a:cubicBezTo>
                      <a:pt x="706966" y="169333"/>
                      <a:pt x="705908" y="162983"/>
                      <a:pt x="718608" y="143933"/>
                    </a:cubicBezTo>
                    <a:cubicBezTo>
                      <a:pt x="731308" y="124883"/>
                      <a:pt x="747183" y="91016"/>
                      <a:pt x="763058" y="67733"/>
                    </a:cubicBezTo>
                    <a:cubicBezTo>
                      <a:pt x="778933" y="44450"/>
                      <a:pt x="792691" y="8466"/>
                      <a:pt x="813858" y="4233"/>
                    </a:cubicBezTo>
                    <a:cubicBezTo>
                      <a:pt x="835025" y="0"/>
                      <a:pt x="872066" y="25400"/>
                      <a:pt x="890058" y="42333"/>
                    </a:cubicBezTo>
                    <a:cubicBezTo>
                      <a:pt x="908050" y="59266"/>
                      <a:pt x="894291" y="107950"/>
                      <a:pt x="921808" y="105833"/>
                    </a:cubicBezTo>
                    <a:cubicBezTo>
                      <a:pt x="949325" y="103716"/>
                      <a:pt x="1026583" y="46566"/>
                      <a:pt x="1055158" y="29633"/>
                    </a:cubicBezTo>
                    <a:cubicBezTo>
                      <a:pt x="1083733" y="12700"/>
                      <a:pt x="1083733" y="10583"/>
                      <a:pt x="1093258" y="4233"/>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4" name="Freihandform 683"/>
              <p:cNvSpPr/>
              <p:nvPr/>
            </p:nvSpPr>
            <p:spPr bwMode="auto">
              <a:xfrm>
                <a:off x="6729562" y="2432050"/>
                <a:ext cx="69850" cy="39688"/>
              </a:xfrm>
              <a:custGeom>
                <a:avLst/>
                <a:gdLst>
                  <a:gd name="connsiteX0" fmla="*/ 0 w 139700"/>
                  <a:gd name="connsiteY0" fmla="*/ 82550 h 82550"/>
                  <a:gd name="connsiteX1" fmla="*/ 139700 w 139700"/>
                  <a:gd name="connsiteY1" fmla="*/ 0 h 82550"/>
                </a:gdLst>
                <a:ahLst/>
                <a:cxnLst>
                  <a:cxn ang="0">
                    <a:pos x="connsiteX0" y="connsiteY0"/>
                  </a:cxn>
                  <a:cxn ang="0">
                    <a:pos x="connsiteX1" y="connsiteY1"/>
                  </a:cxn>
                </a:cxnLst>
                <a:rect l="l" t="t" r="r" b="b"/>
                <a:pathLst>
                  <a:path w="139700" h="82550">
                    <a:moveTo>
                      <a:pt x="0" y="82550"/>
                    </a:moveTo>
                    <a:lnTo>
                      <a:pt x="139700" y="0"/>
                    </a:ln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5" name="Freihandform 684"/>
              <p:cNvSpPr/>
              <p:nvPr/>
            </p:nvSpPr>
            <p:spPr bwMode="auto">
              <a:xfrm>
                <a:off x="7054999" y="2046288"/>
                <a:ext cx="682625" cy="708025"/>
              </a:xfrm>
              <a:custGeom>
                <a:avLst/>
                <a:gdLst>
                  <a:gd name="connsiteX0" fmla="*/ 0 w 1351492"/>
                  <a:gd name="connsiteY0" fmla="*/ 553508 h 1486958"/>
                  <a:gd name="connsiteX1" fmla="*/ 44450 w 1351492"/>
                  <a:gd name="connsiteY1" fmla="*/ 420158 h 1486958"/>
                  <a:gd name="connsiteX2" fmla="*/ 120650 w 1351492"/>
                  <a:gd name="connsiteY2" fmla="*/ 407458 h 1486958"/>
                  <a:gd name="connsiteX3" fmla="*/ 171450 w 1351492"/>
                  <a:gd name="connsiteY3" fmla="*/ 413808 h 1486958"/>
                  <a:gd name="connsiteX4" fmla="*/ 203200 w 1351492"/>
                  <a:gd name="connsiteY4" fmla="*/ 312208 h 1486958"/>
                  <a:gd name="connsiteX5" fmla="*/ 203200 w 1351492"/>
                  <a:gd name="connsiteY5" fmla="*/ 229658 h 1486958"/>
                  <a:gd name="connsiteX6" fmla="*/ 254000 w 1351492"/>
                  <a:gd name="connsiteY6" fmla="*/ 172508 h 1486958"/>
                  <a:gd name="connsiteX7" fmla="*/ 292100 w 1351492"/>
                  <a:gd name="connsiteY7" fmla="*/ 134408 h 1486958"/>
                  <a:gd name="connsiteX8" fmla="*/ 361950 w 1351492"/>
                  <a:gd name="connsiteY8" fmla="*/ 115358 h 1486958"/>
                  <a:gd name="connsiteX9" fmla="*/ 450850 w 1351492"/>
                  <a:gd name="connsiteY9" fmla="*/ 89958 h 1486958"/>
                  <a:gd name="connsiteX10" fmla="*/ 571500 w 1351492"/>
                  <a:gd name="connsiteY10" fmla="*/ 191558 h 1486958"/>
                  <a:gd name="connsiteX11" fmla="*/ 615950 w 1351492"/>
                  <a:gd name="connsiteY11" fmla="*/ 216958 h 1486958"/>
                  <a:gd name="connsiteX12" fmla="*/ 673100 w 1351492"/>
                  <a:gd name="connsiteY12" fmla="*/ 216958 h 1486958"/>
                  <a:gd name="connsiteX13" fmla="*/ 768350 w 1351492"/>
                  <a:gd name="connsiteY13" fmla="*/ 166158 h 1486958"/>
                  <a:gd name="connsiteX14" fmla="*/ 838200 w 1351492"/>
                  <a:gd name="connsiteY14" fmla="*/ 140758 h 1486958"/>
                  <a:gd name="connsiteX15" fmla="*/ 901700 w 1351492"/>
                  <a:gd name="connsiteY15" fmla="*/ 26458 h 1486958"/>
                  <a:gd name="connsiteX16" fmla="*/ 965200 w 1351492"/>
                  <a:gd name="connsiteY16" fmla="*/ 13758 h 1486958"/>
                  <a:gd name="connsiteX17" fmla="*/ 996950 w 1351492"/>
                  <a:gd name="connsiteY17" fmla="*/ 109008 h 1486958"/>
                  <a:gd name="connsiteX18" fmla="*/ 1028700 w 1351492"/>
                  <a:gd name="connsiteY18" fmla="*/ 172508 h 1486958"/>
                  <a:gd name="connsiteX19" fmla="*/ 1073150 w 1351492"/>
                  <a:gd name="connsiteY19" fmla="*/ 185208 h 1486958"/>
                  <a:gd name="connsiteX20" fmla="*/ 1162050 w 1351492"/>
                  <a:gd name="connsiteY20" fmla="*/ 236008 h 1486958"/>
                  <a:gd name="connsiteX21" fmla="*/ 1263650 w 1351492"/>
                  <a:gd name="connsiteY21" fmla="*/ 280458 h 1486958"/>
                  <a:gd name="connsiteX22" fmla="*/ 1339850 w 1351492"/>
                  <a:gd name="connsiteY22" fmla="*/ 356658 h 1486958"/>
                  <a:gd name="connsiteX23" fmla="*/ 1333500 w 1351492"/>
                  <a:gd name="connsiteY23" fmla="*/ 413808 h 1486958"/>
                  <a:gd name="connsiteX24" fmla="*/ 1250950 w 1351492"/>
                  <a:gd name="connsiteY24" fmla="*/ 509058 h 1486958"/>
                  <a:gd name="connsiteX25" fmla="*/ 1219200 w 1351492"/>
                  <a:gd name="connsiteY25" fmla="*/ 610658 h 1486958"/>
                  <a:gd name="connsiteX26" fmla="*/ 1206500 w 1351492"/>
                  <a:gd name="connsiteY26" fmla="*/ 674158 h 1486958"/>
                  <a:gd name="connsiteX27" fmla="*/ 1117600 w 1351492"/>
                  <a:gd name="connsiteY27" fmla="*/ 718608 h 1486958"/>
                  <a:gd name="connsiteX28" fmla="*/ 1054100 w 1351492"/>
                  <a:gd name="connsiteY28" fmla="*/ 775758 h 1486958"/>
                  <a:gd name="connsiteX29" fmla="*/ 977900 w 1351492"/>
                  <a:gd name="connsiteY29" fmla="*/ 909108 h 1486958"/>
                  <a:gd name="connsiteX30" fmla="*/ 958850 w 1351492"/>
                  <a:gd name="connsiteY30" fmla="*/ 959908 h 1486958"/>
                  <a:gd name="connsiteX31" fmla="*/ 895350 w 1351492"/>
                  <a:gd name="connsiteY31" fmla="*/ 1067858 h 1486958"/>
                  <a:gd name="connsiteX32" fmla="*/ 806450 w 1351492"/>
                  <a:gd name="connsiteY32" fmla="*/ 1093258 h 1486958"/>
                  <a:gd name="connsiteX33" fmla="*/ 711200 w 1351492"/>
                  <a:gd name="connsiteY33" fmla="*/ 1150408 h 1486958"/>
                  <a:gd name="connsiteX34" fmla="*/ 654050 w 1351492"/>
                  <a:gd name="connsiteY34" fmla="*/ 1245658 h 1486958"/>
                  <a:gd name="connsiteX35" fmla="*/ 685800 w 1351492"/>
                  <a:gd name="connsiteY35" fmla="*/ 1296458 h 1486958"/>
                  <a:gd name="connsiteX36" fmla="*/ 692150 w 1351492"/>
                  <a:gd name="connsiteY36" fmla="*/ 1366308 h 1486958"/>
                  <a:gd name="connsiteX37" fmla="*/ 711200 w 1351492"/>
                  <a:gd name="connsiteY37" fmla="*/ 1486958 h 14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51492" h="1486958">
                    <a:moveTo>
                      <a:pt x="0" y="553508"/>
                    </a:moveTo>
                    <a:cubicBezTo>
                      <a:pt x="12171" y="499004"/>
                      <a:pt x="24342" y="444500"/>
                      <a:pt x="44450" y="420158"/>
                    </a:cubicBezTo>
                    <a:cubicBezTo>
                      <a:pt x="64558" y="395816"/>
                      <a:pt x="99483" y="408516"/>
                      <a:pt x="120650" y="407458"/>
                    </a:cubicBezTo>
                    <a:cubicBezTo>
                      <a:pt x="141817" y="406400"/>
                      <a:pt x="157692" y="429683"/>
                      <a:pt x="171450" y="413808"/>
                    </a:cubicBezTo>
                    <a:cubicBezTo>
                      <a:pt x="185208" y="397933"/>
                      <a:pt x="197908" y="342900"/>
                      <a:pt x="203200" y="312208"/>
                    </a:cubicBezTo>
                    <a:cubicBezTo>
                      <a:pt x="208492" y="281516"/>
                      <a:pt x="194733" y="252941"/>
                      <a:pt x="203200" y="229658"/>
                    </a:cubicBezTo>
                    <a:cubicBezTo>
                      <a:pt x="211667" y="206375"/>
                      <a:pt x="239183" y="188383"/>
                      <a:pt x="254000" y="172508"/>
                    </a:cubicBezTo>
                    <a:cubicBezTo>
                      <a:pt x="268817" y="156633"/>
                      <a:pt x="274108" y="143933"/>
                      <a:pt x="292100" y="134408"/>
                    </a:cubicBezTo>
                    <a:cubicBezTo>
                      <a:pt x="310092" y="124883"/>
                      <a:pt x="361950" y="115358"/>
                      <a:pt x="361950" y="115358"/>
                    </a:cubicBezTo>
                    <a:cubicBezTo>
                      <a:pt x="388408" y="107950"/>
                      <a:pt x="415925" y="77258"/>
                      <a:pt x="450850" y="89958"/>
                    </a:cubicBezTo>
                    <a:cubicBezTo>
                      <a:pt x="485775" y="102658"/>
                      <a:pt x="543983" y="170391"/>
                      <a:pt x="571500" y="191558"/>
                    </a:cubicBezTo>
                    <a:cubicBezTo>
                      <a:pt x="599017" y="212725"/>
                      <a:pt x="599017" y="212725"/>
                      <a:pt x="615950" y="216958"/>
                    </a:cubicBezTo>
                    <a:cubicBezTo>
                      <a:pt x="632883" y="221191"/>
                      <a:pt x="647700" y="225425"/>
                      <a:pt x="673100" y="216958"/>
                    </a:cubicBezTo>
                    <a:cubicBezTo>
                      <a:pt x="698500" y="208491"/>
                      <a:pt x="740833" y="178858"/>
                      <a:pt x="768350" y="166158"/>
                    </a:cubicBezTo>
                    <a:cubicBezTo>
                      <a:pt x="795867" y="153458"/>
                      <a:pt x="815975" y="164041"/>
                      <a:pt x="838200" y="140758"/>
                    </a:cubicBezTo>
                    <a:cubicBezTo>
                      <a:pt x="860425" y="117475"/>
                      <a:pt x="880533" y="47625"/>
                      <a:pt x="901700" y="26458"/>
                    </a:cubicBezTo>
                    <a:cubicBezTo>
                      <a:pt x="922867" y="5291"/>
                      <a:pt x="949325" y="0"/>
                      <a:pt x="965200" y="13758"/>
                    </a:cubicBezTo>
                    <a:cubicBezTo>
                      <a:pt x="981075" y="27516"/>
                      <a:pt x="986367" y="82550"/>
                      <a:pt x="996950" y="109008"/>
                    </a:cubicBezTo>
                    <a:cubicBezTo>
                      <a:pt x="1007533" y="135466"/>
                      <a:pt x="1016000" y="159808"/>
                      <a:pt x="1028700" y="172508"/>
                    </a:cubicBezTo>
                    <a:cubicBezTo>
                      <a:pt x="1041400" y="185208"/>
                      <a:pt x="1050925" y="174625"/>
                      <a:pt x="1073150" y="185208"/>
                    </a:cubicBezTo>
                    <a:cubicBezTo>
                      <a:pt x="1095375" y="195791"/>
                      <a:pt x="1130300" y="220133"/>
                      <a:pt x="1162050" y="236008"/>
                    </a:cubicBezTo>
                    <a:cubicBezTo>
                      <a:pt x="1193800" y="251883"/>
                      <a:pt x="1234017" y="260350"/>
                      <a:pt x="1263650" y="280458"/>
                    </a:cubicBezTo>
                    <a:cubicBezTo>
                      <a:pt x="1293283" y="300566"/>
                      <a:pt x="1328208" y="334433"/>
                      <a:pt x="1339850" y="356658"/>
                    </a:cubicBezTo>
                    <a:cubicBezTo>
                      <a:pt x="1351492" y="378883"/>
                      <a:pt x="1348317" y="388408"/>
                      <a:pt x="1333500" y="413808"/>
                    </a:cubicBezTo>
                    <a:cubicBezTo>
                      <a:pt x="1318683" y="439208"/>
                      <a:pt x="1270000" y="476250"/>
                      <a:pt x="1250950" y="509058"/>
                    </a:cubicBezTo>
                    <a:cubicBezTo>
                      <a:pt x="1231900" y="541866"/>
                      <a:pt x="1226608" y="583141"/>
                      <a:pt x="1219200" y="610658"/>
                    </a:cubicBezTo>
                    <a:cubicBezTo>
                      <a:pt x="1211792" y="638175"/>
                      <a:pt x="1223433" y="656166"/>
                      <a:pt x="1206500" y="674158"/>
                    </a:cubicBezTo>
                    <a:cubicBezTo>
                      <a:pt x="1189567" y="692150"/>
                      <a:pt x="1143000" y="701675"/>
                      <a:pt x="1117600" y="718608"/>
                    </a:cubicBezTo>
                    <a:cubicBezTo>
                      <a:pt x="1092200" y="735541"/>
                      <a:pt x="1077383" y="744008"/>
                      <a:pt x="1054100" y="775758"/>
                    </a:cubicBezTo>
                    <a:cubicBezTo>
                      <a:pt x="1030817" y="807508"/>
                      <a:pt x="993775" y="878416"/>
                      <a:pt x="977900" y="909108"/>
                    </a:cubicBezTo>
                    <a:cubicBezTo>
                      <a:pt x="962025" y="939800"/>
                      <a:pt x="972608" y="933450"/>
                      <a:pt x="958850" y="959908"/>
                    </a:cubicBezTo>
                    <a:cubicBezTo>
                      <a:pt x="945092" y="986366"/>
                      <a:pt x="920750" y="1045633"/>
                      <a:pt x="895350" y="1067858"/>
                    </a:cubicBezTo>
                    <a:cubicBezTo>
                      <a:pt x="869950" y="1090083"/>
                      <a:pt x="837142" y="1079500"/>
                      <a:pt x="806450" y="1093258"/>
                    </a:cubicBezTo>
                    <a:cubicBezTo>
                      <a:pt x="775758" y="1107016"/>
                      <a:pt x="736600" y="1125008"/>
                      <a:pt x="711200" y="1150408"/>
                    </a:cubicBezTo>
                    <a:cubicBezTo>
                      <a:pt x="685800" y="1175808"/>
                      <a:pt x="658283" y="1221316"/>
                      <a:pt x="654050" y="1245658"/>
                    </a:cubicBezTo>
                    <a:cubicBezTo>
                      <a:pt x="649817" y="1270000"/>
                      <a:pt x="679450" y="1276350"/>
                      <a:pt x="685800" y="1296458"/>
                    </a:cubicBezTo>
                    <a:cubicBezTo>
                      <a:pt x="692150" y="1316566"/>
                      <a:pt x="687917" y="1334558"/>
                      <a:pt x="692150" y="1366308"/>
                    </a:cubicBezTo>
                    <a:cubicBezTo>
                      <a:pt x="696383" y="1398058"/>
                      <a:pt x="691092" y="1465791"/>
                      <a:pt x="711200" y="1486958"/>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6" name="Freihandform 2113"/>
              <p:cNvSpPr/>
              <p:nvPr/>
            </p:nvSpPr>
            <p:spPr bwMode="auto">
              <a:xfrm>
                <a:off x="7021662" y="2563813"/>
                <a:ext cx="147637" cy="71437"/>
              </a:xfrm>
              <a:custGeom>
                <a:avLst/>
                <a:gdLst>
                  <a:gd name="connsiteX0" fmla="*/ 0 w 292100"/>
                  <a:gd name="connsiteY0" fmla="*/ 96308 h 147108"/>
                  <a:gd name="connsiteX1" fmla="*/ 63500 w 292100"/>
                  <a:gd name="connsiteY1" fmla="*/ 13758 h 147108"/>
                  <a:gd name="connsiteX2" fmla="*/ 209550 w 292100"/>
                  <a:gd name="connsiteY2" fmla="*/ 13758 h 147108"/>
                  <a:gd name="connsiteX3" fmla="*/ 279400 w 292100"/>
                  <a:gd name="connsiteY3" fmla="*/ 45508 h 147108"/>
                  <a:gd name="connsiteX4" fmla="*/ 285750 w 292100"/>
                  <a:gd name="connsiteY4" fmla="*/ 147108 h 147108"/>
                  <a:gd name="connsiteX5" fmla="*/ 285750 w 292100"/>
                  <a:gd name="connsiteY5" fmla="*/ 147108 h 14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00" h="147108">
                    <a:moveTo>
                      <a:pt x="0" y="96308"/>
                    </a:moveTo>
                    <a:cubicBezTo>
                      <a:pt x="14287" y="61912"/>
                      <a:pt x="28575" y="27516"/>
                      <a:pt x="63500" y="13758"/>
                    </a:cubicBezTo>
                    <a:cubicBezTo>
                      <a:pt x="98425" y="0"/>
                      <a:pt x="173567" y="8466"/>
                      <a:pt x="209550" y="13758"/>
                    </a:cubicBezTo>
                    <a:cubicBezTo>
                      <a:pt x="245533" y="19050"/>
                      <a:pt x="266700" y="23283"/>
                      <a:pt x="279400" y="45508"/>
                    </a:cubicBezTo>
                    <a:cubicBezTo>
                      <a:pt x="292100" y="67733"/>
                      <a:pt x="285750" y="147108"/>
                      <a:pt x="285750" y="147108"/>
                    </a:cubicBezTo>
                    <a:lnTo>
                      <a:pt x="285750" y="147108"/>
                    </a:ln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7" name="Freihandform 2114"/>
              <p:cNvSpPr/>
              <p:nvPr/>
            </p:nvSpPr>
            <p:spPr bwMode="auto">
              <a:xfrm>
                <a:off x="7489974" y="2133600"/>
                <a:ext cx="717550" cy="566738"/>
              </a:xfrm>
              <a:custGeom>
                <a:avLst/>
                <a:gdLst>
                  <a:gd name="connsiteX0" fmla="*/ 457200 w 1414992"/>
                  <a:gd name="connsiteY0" fmla="*/ 207433 h 1190625"/>
                  <a:gd name="connsiteX1" fmla="*/ 571500 w 1414992"/>
                  <a:gd name="connsiteY1" fmla="*/ 277283 h 1190625"/>
                  <a:gd name="connsiteX2" fmla="*/ 685800 w 1414992"/>
                  <a:gd name="connsiteY2" fmla="*/ 207433 h 1190625"/>
                  <a:gd name="connsiteX3" fmla="*/ 723900 w 1414992"/>
                  <a:gd name="connsiteY3" fmla="*/ 207433 h 1190625"/>
                  <a:gd name="connsiteX4" fmla="*/ 806450 w 1414992"/>
                  <a:gd name="connsiteY4" fmla="*/ 251883 h 1190625"/>
                  <a:gd name="connsiteX5" fmla="*/ 863600 w 1414992"/>
                  <a:gd name="connsiteY5" fmla="*/ 220133 h 1190625"/>
                  <a:gd name="connsiteX6" fmla="*/ 819150 w 1414992"/>
                  <a:gd name="connsiteY6" fmla="*/ 61383 h 1190625"/>
                  <a:gd name="connsiteX7" fmla="*/ 882650 w 1414992"/>
                  <a:gd name="connsiteY7" fmla="*/ 23283 h 1190625"/>
                  <a:gd name="connsiteX8" fmla="*/ 996950 w 1414992"/>
                  <a:gd name="connsiteY8" fmla="*/ 201083 h 1190625"/>
                  <a:gd name="connsiteX9" fmla="*/ 1047750 w 1414992"/>
                  <a:gd name="connsiteY9" fmla="*/ 321733 h 1190625"/>
                  <a:gd name="connsiteX10" fmla="*/ 1111250 w 1414992"/>
                  <a:gd name="connsiteY10" fmla="*/ 366183 h 1190625"/>
                  <a:gd name="connsiteX11" fmla="*/ 1231900 w 1414992"/>
                  <a:gd name="connsiteY11" fmla="*/ 397933 h 1190625"/>
                  <a:gd name="connsiteX12" fmla="*/ 1308100 w 1414992"/>
                  <a:gd name="connsiteY12" fmla="*/ 416983 h 1190625"/>
                  <a:gd name="connsiteX13" fmla="*/ 1339850 w 1414992"/>
                  <a:gd name="connsiteY13" fmla="*/ 455083 h 1190625"/>
                  <a:gd name="connsiteX14" fmla="*/ 1320800 w 1414992"/>
                  <a:gd name="connsiteY14" fmla="*/ 531283 h 1190625"/>
                  <a:gd name="connsiteX15" fmla="*/ 1403350 w 1414992"/>
                  <a:gd name="connsiteY15" fmla="*/ 658283 h 1190625"/>
                  <a:gd name="connsiteX16" fmla="*/ 1390650 w 1414992"/>
                  <a:gd name="connsiteY16" fmla="*/ 747183 h 1190625"/>
                  <a:gd name="connsiteX17" fmla="*/ 1257300 w 1414992"/>
                  <a:gd name="connsiteY17" fmla="*/ 823383 h 1190625"/>
                  <a:gd name="connsiteX18" fmla="*/ 1200150 w 1414992"/>
                  <a:gd name="connsiteY18" fmla="*/ 836083 h 1190625"/>
                  <a:gd name="connsiteX19" fmla="*/ 1149350 w 1414992"/>
                  <a:gd name="connsiteY19" fmla="*/ 1020233 h 1190625"/>
                  <a:gd name="connsiteX20" fmla="*/ 1149350 w 1414992"/>
                  <a:gd name="connsiteY20" fmla="*/ 1090083 h 1190625"/>
                  <a:gd name="connsiteX21" fmla="*/ 920750 w 1414992"/>
                  <a:gd name="connsiteY21" fmla="*/ 1134533 h 1190625"/>
                  <a:gd name="connsiteX22" fmla="*/ 857250 w 1414992"/>
                  <a:gd name="connsiteY22" fmla="*/ 1172633 h 1190625"/>
                  <a:gd name="connsiteX23" fmla="*/ 704850 w 1414992"/>
                  <a:gd name="connsiteY23" fmla="*/ 1185333 h 1190625"/>
                  <a:gd name="connsiteX24" fmla="*/ 628650 w 1414992"/>
                  <a:gd name="connsiteY24" fmla="*/ 1140883 h 1190625"/>
                  <a:gd name="connsiteX25" fmla="*/ 628650 w 1414992"/>
                  <a:gd name="connsiteY25" fmla="*/ 1064683 h 1190625"/>
                  <a:gd name="connsiteX26" fmla="*/ 552450 w 1414992"/>
                  <a:gd name="connsiteY26" fmla="*/ 1039283 h 1190625"/>
                  <a:gd name="connsiteX27" fmla="*/ 482600 w 1414992"/>
                  <a:gd name="connsiteY27" fmla="*/ 1077383 h 1190625"/>
                  <a:gd name="connsiteX28" fmla="*/ 425450 w 1414992"/>
                  <a:gd name="connsiteY28" fmla="*/ 1064683 h 1190625"/>
                  <a:gd name="connsiteX29" fmla="*/ 349250 w 1414992"/>
                  <a:gd name="connsiteY29" fmla="*/ 1096433 h 1190625"/>
                  <a:gd name="connsiteX30" fmla="*/ 234950 w 1414992"/>
                  <a:gd name="connsiteY30" fmla="*/ 1115483 h 1190625"/>
                  <a:gd name="connsiteX31" fmla="*/ 184150 w 1414992"/>
                  <a:gd name="connsiteY31" fmla="*/ 1096433 h 1190625"/>
                  <a:gd name="connsiteX32" fmla="*/ 127000 w 1414992"/>
                  <a:gd name="connsiteY32" fmla="*/ 1039283 h 1190625"/>
                  <a:gd name="connsiteX33" fmla="*/ 0 w 1414992"/>
                  <a:gd name="connsiteY33" fmla="*/ 90593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4992" h="1190625">
                    <a:moveTo>
                      <a:pt x="457200" y="207433"/>
                    </a:moveTo>
                    <a:cubicBezTo>
                      <a:pt x="495300" y="242358"/>
                      <a:pt x="533400" y="277283"/>
                      <a:pt x="571500" y="277283"/>
                    </a:cubicBezTo>
                    <a:cubicBezTo>
                      <a:pt x="609600" y="277283"/>
                      <a:pt x="660400" y="219075"/>
                      <a:pt x="685800" y="207433"/>
                    </a:cubicBezTo>
                    <a:cubicBezTo>
                      <a:pt x="711200" y="195791"/>
                      <a:pt x="703792" y="200025"/>
                      <a:pt x="723900" y="207433"/>
                    </a:cubicBezTo>
                    <a:cubicBezTo>
                      <a:pt x="744008" y="214841"/>
                      <a:pt x="783167" y="249766"/>
                      <a:pt x="806450" y="251883"/>
                    </a:cubicBezTo>
                    <a:cubicBezTo>
                      <a:pt x="829733" y="254000"/>
                      <a:pt x="861483" y="251883"/>
                      <a:pt x="863600" y="220133"/>
                    </a:cubicBezTo>
                    <a:cubicBezTo>
                      <a:pt x="865717" y="188383"/>
                      <a:pt x="815975" y="94191"/>
                      <a:pt x="819150" y="61383"/>
                    </a:cubicBezTo>
                    <a:cubicBezTo>
                      <a:pt x="822325" y="28575"/>
                      <a:pt x="853017" y="0"/>
                      <a:pt x="882650" y="23283"/>
                    </a:cubicBezTo>
                    <a:cubicBezTo>
                      <a:pt x="912283" y="46566"/>
                      <a:pt x="969433" y="151341"/>
                      <a:pt x="996950" y="201083"/>
                    </a:cubicBezTo>
                    <a:cubicBezTo>
                      <a:pt x="1024467" y="250825"/>
                      <a:pt x="1028700" y="294216"/>
                      <a:pt x="1047750" y="321733"/>
                    </a:cubicBezTo>
                    <a:cubicBezTo>
                      <a:pt x="1066800" y="349250"/>
                      <a:pt x="1080558" y="353483"/>
                      <a:pt x="1111250" y="366183"/>
                    </a:cubicBezTo>
                    <a:cubicBezTo>
                      <a:pt x="1141942" y="378883"/>
                      <a:pt x="1231900" y="397933"/>
                      <a:pt x="1231900" y="397933"/>
                    </a:cubicBezTo>
                    <a:cubicBezTo>
                      <a:pt x="1264708" y="406400"/>
                      <a:pt x="1290108" y="407458"/>
                      <a:pt x="1308100" y="416983"/>
                    </a:cubicBezTo>
                    <a:cubicBezTo>
                      <a:pt x="1326092" y="426508"/>
                      <a:pt x="1337733" y="436033"/>
                      <a:pt x="1339850" y="455083"/>
                    </a:cubicBezTo>
                    <a:cubicBezTo>
                      <a:pt x="1341967" y="474133"/>
                      <a:pt x="1310217" y="497416"/>
                      <a:pt x="1320800" y="531283"/>
                    </a:cubicBezTo>
                    <a:cubicBezTo>
                      <a:pt x="1331383" y="565150"/>
                      <a:pt x="1391708" y="622300"/>
                      <a:pt x="1403350" y="658283"/>
                    </a:cubicBezTo>
                    <a:cubicBezTo>
                      <a:pt x="1414992" y="694266"/>
                      <a:pt x="1414992" y="719666"/>
                      <a:pt x="1390650" y="747183"/>
                    </a:cubicBezTo>
                    <a:cubicBezTo>
                      <a:pt x="1366308" y="774700"/>
                      <a:pt x="1289050" y="808566"/>
                      <a:pt x="1257300" y="823383"/>
                    </a:cubicBezTo>
                    <a:cubicBezTo>
                      <a:pt x="1225550" y="838200"/>
                      <a:pt x="1218142" y="803275"/>
                      <a:pt x="1200150" y="836083"/>
                    </a:cubicBezTo>
                    <a:cubicBezTo>
                      <a:pt x="1182158" y="868891"/>
                      <a:pt x="1157817" y="977900"/>
                      <a:pt x="1149350" y="1020233"/>
                    </a:cubicBezTo>
                    <a:cubicBezTo>
                      <a:pt x="1140883" y="1062566"/>
                      <a:pt x="1187450" y="1071033"/>
                      <a:pt x="1149350" y="1090083"/>
                    </a:cubicBezTo>
                    <a:cubicBezTo>
                      <a:pt x="1111250" y="1109133"/>
                      <a:pt x="969433" y="1120775"/>
                      <a:pt x="920750" y="1134533"/>
                    </a:cubicBezTo>
                    <a:cubicBezTo>
                      <a:pt x="872067" y="1148291"/>
                      <a:pt x="893233" y="1164166"/>
                      <a:pt x="857250" y="1172633"/>
                    </a:cubicBezTo>
                    <a:cubicBezTo>
                      <a:pt x="821267" y="1181100"/>
                      <a:pt x="742950" y="1190625"/>
                      <a:pt x="704850" y="1185333"/>
                    </a:cubicBezTo>
                    <a:cubicBezTo>
                      <a:pt x="666750" y="1180041"/>
                      <a:pt x="641350" y="1160991"/>
                      <a:pt x="628650" y="1140883"/>
                    </a:cubicBezTo>
                    <a:cubicBezTo>
                      <a:pt x="615950" y="1120775"/>
                      <a:pt x="641350" y="1081616"/>
                      <a:pt x="628650" y="1064683"/>
                    </a:cubicBezTo>
                    <a:cubicBezTo>
                      <a:pt x="615950" y="1047750"/>
                      <a:pt x="576792" y="1037166"/>
                      <a:pt x="552450" y="1039283"/>
                    </a:cubicBezTo>
                    <a:cubicBezTo>
                      <a:pt x="528108" y="1041400"/>
                      <a:pt x="503767" y="1073150"/>
                      <a:pt x="482600" y="1077383"/>
                    </a:cubicBezTo>
                    <a:cubicBezTo>
                      <a:pt x="461433" y="1081616"/>
                      <a:pt x="447675" y="1061508"/>
                      <a:pt x="425450" y="1064683"/>
                    </a:cubicBezTo>
                    <a:cubicBezTo>
                      <a:pt x="403225" y="1067858"/>
                      <a:pt x="381000" y="1087966"/>
                      <a:pt x="349250" y="1096433"/>
                    </a:cubicBezTo>
                    <a:cubicBezTo>
                      <a:pt x="317500" y="1104900"/>
                      <a:pt x="262467" y="1115483"/>
                      <a:pt x="234950" y="1115483"/>
                    </a:cubicBezTo>
                    <a:cubicBezTo>
                      <a:pt x="207433" y="1115483"/>
                      <a:pt x="202142" y="1109133"/>
                      <a:pt x="184150" y="1096433"/>
                    </a:cubicBezTo>
                    <a:cubicBezTo>
                      <a:pt x="166158" y="1083733"/>
                      <a:pt x="157692" y="1071033"/>
                      <a:pt x="127000" y="1039283"/>
                    </a:cubicBezTo>
                    <a:cubicBezTo>
                      <a:pt x="96308" y="1007533"/>
                      <a:pt x="0" y="905933"/>
                      <a:pt x="0" y="905933"/>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8" name="Freihandform 2115"/>
              <p:cNvSpPr/>
              <p:nvPr/>
            </p:nvSpPr>
            <p:spPr bwMode="auto">
              <a:xfrm>
                <a:off x="7937648" y="2654300"/>
                <a:ext cx="320675" cy="808038"/>
              </a:xfrm>
              <a:custGeom>
                <a:avLst/>
                <a:gdLst>
                  <a:gd name="connsiteX0" fmla="*/ 273050 w 631825"/>
                  <a:gd name="connsiteY0" fmla="*/ 0 h 1692275"/>
                  <a:gd name="connsiteX1" fmla="*/ 355600 w 631825"/>
                  <a:gd name="connsiteY1" fmla="*/ 184150 h 1692275"/>
                  <a:gd name="connsiteX2" fmla="*/ 438150 w 631825"/>
                  <a:gd name="connsiteY2" fmla="*/ 355600 h 1692275"/>
                  <a:gd name="connsiteX3" fmla="*/ 463550 w 631825"/>
                  <a:gd name="connsiteY3" fmla="*/ 457200 h 1692275"/>
                  <a:gd name="connsiteX4" fmla="*/ 514350 w 631825"/>
                  <a:gd name="connsiteY4" fmla="*/ 596900 h 1692275"/>
                  <a:gd name="connsiteX5" fmla="*/ 546100 w 631825"/>
                  <a:gd name="connsiteY5" fmla="*/ 762000 h 1692275"/>
                  <a:gd name="connsiteX6" fmla="*/ 609600 w 631825"/>
                  <a:gd name="connsiteY6" fmla="*/ 863600 h 1692275"/>
                  <a:gd name="connsiteX7" fmla="*/ 622300 w 631825"/>
                  <a:gd name="connsiteY7" fmla="*/ 958850 h 1692275"/>
                  <a:gd name="connsiteX8" fmla="*/ 609600 w 631825"/>
                  <a:gd name="connsiteY8" fmla="*/ 1047750 h 1692275"/>
                  <a:gd name="connsiteX9" fmla="*/ 488950 w 631825"/>
                  <a:gd name="connsiteY9" fmla="*/ 1187450 h 1692275"/>
                  <a:gd name="connsiteX10" fmla="*/ 450850 w 631825"/>
                  <a:gd name="connsiteY10" fmla="*/ 1212850 h 1692275"/>
                  <a:gd name="connsiteX11" fmla="*/ 273050 w 631825"/>
                  <a:gd name="connsiteY11" fmla="*/ 1263650 h 1692275"/>
                  <a:gd name="connsiteX12" fmla="*/ 120650 w 631825"/>
                  <a:gd name="connsiteY12" fmla="*/ 1320800 h 1692275"/>
                  <a:gd name="connsiteX13" fmla="*/ 50800 w 631825"/>
                  <a:gd name="connsiteY13" fmla="*/ 1352550 h 1692275"/>
                  <a:gd name="connsiteX14" fmla="*/ 0 w 631825"/>
                  <a:gd name="connsiteY14" fmla="*/ 1441450 h 1692275"/>
                  <a:gd name="connsiteX15" fmla="*/ 50800 w 631825"/>
                  <a:gd name="connsiteY15" fmla="*/ 1511300 h 1692275"/>
                  <a:gd name="connsiteX16" fmla="*/ 57150 w 631825"/>
                  <a:gd name="connsiteY16" fmla="*/ 1638300 h 1692275"/>
                  <a:gd name="connsiteX17" fmla="*/ 31750 w 631825"/>
                  <a:gd name="connsiteY17" fmla="*/ 1670050 h 1692275"/>
                  <a:gd name="connsiteX18" fmla="*/ 19050 w 631825"/>
                  <a:gd name="connsiteY18" fmla="*/ 1682750 h 169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825" h="1692275">
                    <a:moveTo>
                      <a:pt x="273050" y="0"/>
                    </a:moveTo>
                    <a:cubicBezTo>
                      <a:pt x="300566" y="62441"/>
                      <a:pt x="328083" y="124883"/>
                      <a:pt x="355600" y="184150"/>
                    </a:cubicBezTo>
                    <a:cubicBezTo>
                      <a:pt x="383117" y="243417"/>
                      <a:pt x="420158" y="310092"/>
                      <a:pt x="438150" y="355600"/>
                    </a:cubicBezTo>
                    <a:cubicBezTo>
                      <a:pt x="456142" y="401108"/>
                      <a:pt x="450850" y="416983"/>
                      <a:pt x="463550" y="457200"/>
                    </a:cubicBezTo>
                    <a:cubicBezTo>
                      <a:pt x="476250" y="497417"/>
                      <a:pt x="500592" y="546100"/>
                      <a:pt x="514350" y="596900"/>
                    </a:cubicBezTo>
                    <a:cubicBezTo>
                      <a:pt x="528108" y="647700"/>
                      <a:pt x="530225" y="717550"/>
                      <a:pt x="546100" y="762000"/>
                    </a:cubicBezTo>
                    <a:cubicBezTo>
                      <a:pt x="561975" y="806450"/>
                      <a:pt x="596900" y="830792"/>
                      <a:pt x="609600" y="863600"/>
                    </a:cubicBezTo>
                    <a:cubicBezTo>
                      <a:pt x="622300" y="896408"/>
                      <a:pt x="622300" y="928158"/>
                      <a:pt x="622300" y="958850"/>
                    </a:cubicBezTo>
                    <a:cubicBezTo>
                      <a:pt x="622300" y="989542"/>
                      <a:pt x="631825" y="1009650"/>
                      <a:pt x="609600" y="1047750"/>
                    </a:cubicBezTo>
                    <a:cubicBezTo>
                      <a:pt x="587375" y="1085850"/>
                      <a:pt x="515408" y="1159933"/>
                      <a:pt x="488950" y="1187450"/>
                    </a:cubicBezTo>
                    <a:cubicBezTo>
                      <a:pt x="462492" y="1214967"/>
                      <a:pt x="486833" y="1200150"/>
                      <a:pt x="450850" y="1212850"/>
                    </a:cubicBezTo>
                    <a:cubicBezTo>
                      <a:pt x="414867" y="1225550"/>
                      <a:pt x="328083" y="1245658"/>
                      <a:pt x="273050" y="1263650"/>
                    </a:cubicBezTo>
                    <a:cubicBezTo>
                      <a:pt x="218017" y="1281642"/>
                      <a:pt x="157692" y="1305983"/>
                      <a:pt x="120650" y="1320800"/>
                    </a:cubicBezTo>
                    <a:cubicBezTo>
                      <a:pt x="83608" y="1335617"/>
                      <a:pt x="70908" y="1332442"/>
                      <a:pt x="50800" y="1352550"/>
                    </a:cubicBezTo>
                    <a:cubicBezTo>
                      <a:pt x="30692" y="1372658"/>
                      <a:pt x="0" y="1414992"/>
                      <a:pt x="0" y="1441450"/>
                    </a:cubicBezTo>
                    <a:cubicBezTo>
                      <a:pt x="0" y="1467908"/>
                      <a:pt x="41275" y="1478492"/>
                      <a:pt x="50800" y="1511300"/>
                    </a:cubicBezTo>
                    <a:cubicBezTo>
                      <a:pt x="60325" y="1544108"/>
                      <a:pt x="60325" y="1611842"/>
                      <a:pt x="57150" y="1638300"/>
                    </a:cubicBezTo>
                    <a:cubicBezTo>
                      <a:pt x="53975" y="1664758"/>
                      <a:pt x="38100" y="1662642"/>
                      <a:pt x="31750" y="1670050"/>
                    </a:cubicBezTo>
                    <a:cubicBezTo>
                      <a:pt x="25400" y="1677458"/>
                      <a:pt x="13758" y="1692275"/>
                      <a:pt x="19050" y="168275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89" name="Freihandform 2116"/>
              <p:cNvSpPr/>
              <p:nvPr/>
            </p:nvSpPr>
            <p:spPr bwMode="auto">
              <a:xfrm>
                <a:off x="8158311" y="2333625"/>
                <a:ext cx="209550" cy="542925"/>
              </a:xfrm>
              <a:custGeom>
                <a:avLst/>
                <a:gdLst>
                  <a:gd name="connsiteX0" fmla="*/ 0 w 411692"/>
                  <a:gd name="connsiteY0" fmla="*/ 0 h 1143000"/>
                  <a:gd name="connsiteX1" fmla="*/ 88900 w 411692"/>
                  <a:gd name="connsiteY1" fmla="*/ 12700 h 1143000"/>
                  <a:gd name="connsiteX2" fmla="*/ 165100 w 411692"/>
                  <a:gd name="connsiteY2" fmla="*/ 69850 h 1143000"/>
                  <a:gd name="connsiteX3" fmla="*/ 203200 w 411692"/>
                  <a:gd name="connsiteY3" fmla="*/ 203200 h 1143000"/>
                  <a:gd name="connsiteX4" fmla="*/ 260350 w 411692"/>
                  <a:gd name="connsiteY4" fmla="*/ 203200 h 1143000"/>
                  <a:gd name="connsiteX5" fmla="*/ 336550 w 411692"/>
                  <a:gd name="connsiteY5" fmla="*/ 215900 h 1143000"/>
                  <a:gd name="connsiteX6" fmla="*/ 387350 w 411692"/>
                  <a:gd name="connsiteY6" fmla="*/ 247650 h 1143000"/>
                  <a:gd name="connsiteX7" fmla="*/ 406400 w 411692"/>
                  <a:gd name="connsiteY7" fmla="*/ 336550 h 1143000"/>
                  <a:gd name="connsiteX8" fmla="*/ 355600 w 411692"/>
                  <a:gd name="connsiteY8" fmla="*/ 438150 h 1143000"/>
                  <a:gd name="connsiteX9" fmla="*/ 349250 w 411692"/>
                  <a:gd name="connsiteY9" fmla="*/ 469900 h 1143000"/>
                  <a:gd name="connsiteX10" fmla="*/ 400050 w 411692"/>
                  <a:gd name="connsiteY10" fmla="*/ 596900 h 1143000"/>
                  <a:gd name="connsiteX11" fmla="*/ 393700 w 411692"/>
                  <a:gd name="connsiteY11" fmla="*/ 698500 h 1143000"/>
                  <a:gd name="connsiteX12" fmla="*/ 368300 w 411692"/>
                  <a:gd name="connsiteY12" fmla="*/ 793750 h 1143000"/>
                  <a:gd name="connsiteX13" fmla="*/ 317500 w 411692"/>
                  <a:gd name="connsiteY13" fmla="*/ 889000 h 1143000"/>
                  <a:gd name="connsiteX14" fmla="*/ 177800 w 411692"/>
                  <a:gd name="connsiteY14" fmla="*/ 1009650 h 1143000"/>
                  <a:gd name="connsiteX15" fmla="*/ 50800 w 411692"/>
                  <a:gd name="connsiteY15" fmla="*/ 1111250 h 1143000"/>
                  <a:gd name="connsiteX16" fmla="*/ 12700 w 411692"/>
                  <a:gd name="connsiteY1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692" h="1143000">
                    <a:moveTo>
                      <a:pt x="0" y="0"/>
                    </a:moveTo>
                    <a:cubicBezTo>
                      <a:pt x="30691" y="529"/>
                      <a:pt x="61383" y="1058"/>
                      <a:pt x="88900" y="12700"/>
                    </a:cubicBezTo>
                    <a:cubicBezTo>
                      <a:pt x="116417" y="24342"/>
                      <a:pt x="146050" y="38100"/>
                      <a:pt x="165100" y="69850"/>
                    </a:cubicBezTo>
                    <a:cubicBezTo>
                      <a:pt x="184150" y="101600"/>
                      <a:pt x="187325" y="180975"/>
                      <a:pt x="203200" y="203200"/>
                    </a:cubicBezTo>
                    <a:cubicBezTo>
                      <a:pt x="219075" y="225425"/>
                      <a:pt x="238125" y="201083"/>
                      <a:pt x="260350" y="203200"/>
                    </a:cubicBezTo>
                    <a:cubicBezTo>
                      <a:pt x="282575" y="205317"/>
                      <a:pt x="315383" y="208492"/>
                      <a:pt x="336550" y="215900"/>
                    </a:cubicBezTo>
                    <a:cubicBezTo>
                      <a:pt x="357717" y="223308"/>
                      <a:pt x="375708" y="227542"/>
                      <a:pt x="387350" y="247650"/>
                    </a:cubicBezTo>
                    <a:cubicBezTo>
                      <a:pt x="398992" y="267758"/>
                      <a:pt x="411692" y="304800"/>
                      <a:pt x="406400" y="336550"/>
                    </a:cubicBezTo>
                    <a:cubicBezTo>
                      <a:pt x="401108" y="368300"/>
                      <a:pt x="365125" y="415925"/>
                      <a:pt x="355600" y="438150"/>
                    </a:cubicBezTo>
                    <a:cubicBezTo>
                      <a:pt x="346075" y="460375"/>
                      <a:pt x="341842" y="443442"/>
                      <a:pt x="349250" y="469900"/>
                    </a:cubicBezTo>
                    <a:cubicBezTo>
                      <a:pt x="356658" y="496358"/>
                      <a:pt x="392642" y="558800"/>
                      <a:pt x="400050" y="596900"/>
                    </a:cubicBezTo>
                    <a:cubicBezTo>
                      <a:pt x="407458" y="635000"/>
                      <a:pt x="398992" y="665692"/>
                      <a:pt x="393700" y="698500"/>
                    </a:cubicBezTo>
                    <a:cubicBezTo>
                      <a:pt x="388408" y="731308"/>
                      <a:pt x="381000" y="762000"/>
                      <a:pt x="368300" y="793750"/>
                    </a:cubicBezTo>
                    <a:cubicBezTo>
                      <a:pt x="355600" y="825500"/>
                      <a:pt x="349250" y="853017"/>
                      <a:pt x="317500" y="889000"/>
                    </a:cubicBezTo>
                    <a:cubicBezTo>
                      <a:pt x="285750" y="924983"/>
                      <a:pt x="222250" y="972608"/>
                      <a:pt x="177800" y="1009650"/>
                    </a:cubicBezTo>
                    <a:cubicBezTo>
                      <a:pt x="133350" y="1046692"/>
                      <a:pt x="78317" y="1089025"/>
                      <a:pt x="50800" y="1111250"/>
                    </a:cubicBezTo>
                    <a:cubicBezTo>
                      <a:pt x="23283" y="1133475"/>
                      <a:pt x="17991" y="1138237"/>
                      <a:pt x="12700" y="114300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0" name="Freihandform 2117"/>
              <p:cNvSpPr/>
              <p:nvPr/>
            </p:nvSpPr>
            <p:spPr bwMode="auto">
              <a:xfrm>
                <a:off x="8253561" y="2700338"/>
                <a:ext cx="228600" cy="439737"/>
              </a:xfrm>
              <a:custGeom>
                <a:avLst/>
                <a:gdLst>
                  <a:gd name="connsiteX0" fmla="*/ 177800 w 450850"/>
                  <a:gd name="connsiteY0" fmla="*/ 0 h 913342"/>
                  <a:gd name="connsiteX1" fmla="*/ 273050 w 450850"/>
                  <a:gd name="connsiteY1" fmla="*/ 69850 h 913342"/>
                  <a:gd name="connsiteX2" fmla="*/ 361950 w 450850"/>
                  <a:gd name="connsiteY2" fmla="*/ 120650 h 913342"/>
                  <a:gd name="connsiteX3" fmla="*/ 431800 w 450850"/>
                  <a:gd name="connsiteY3" fmla="*/ 177800 h 913342"/>
                  <a:gd name="connsiteX4" fmla="*/ 431800 w 450850"/>
                  <a:gd name="connsiteY4" fmla="*/ 260350 h 913342"/>
                  <a:gd name="connsiteX5" fmla="*/ 406400 w 450850"/>
                  <a:gd name="connsiteY5" fmla="*/ 355600 h 913342"/>
                  <a:gd name="connsiteX6" fmla="*/ 419100 w 450850"/>
                  <a:gd name="connsiteY6" fmla="*/ 393700 h 913342"/>
                  <a:gd name="connsiteX7" fmla="*/ 438150 w 450850"/>
                  <a:gd name="connsiteY7" fmla="*/ 463550 h 913342"/>
                  <a:gd name="connsiteX8" fmla="*/ 342900 w 450850"/>
                  <a:gd name="connsiteY8" fmla="*/ 673100 h 913342"/>
                  <a:gd name="connsiteX9" fmla="*/ 311150 w 450850"/>
                  <a:gd name="connsiteY9" fmla="*/ 749300 h 913342"/>
                  <a:gd name="connsiteX10" fmla="*/ 279400 w 450850"/>
                  <a:gd name="connsiteY10" fmla="*/ 825500 h 913342"/>
                  <a:gd name="connsiteX11" fmla="*/ 254000 w 450850"/>
                  <a:gd name="connsiteY11" fmla="*/ 901700 h 913342"/>
                  <a:gd name="connsiteX12" fmla="*/ 196850 w 450850"/>
                  <a:gd name="connsiteY12" fmla="*/ 895350 h 913342"/>
                  <a:gd name="connsiteX13" fmla="*/ 152400 w 450850"/>
                  <a:gd name="connsiteY13" fmla="*/ 812800 h 913342"/>
                  <a:gd name="connsiteX14" fmla="*/ 95250 w 450850"/>
                  <a:gd name="connsiteY14" fmla="*/ 787400 h 913342"/>
                  <a:gd name="connsiteX15" fmla="*/ 19050 w 450850"/>
                  <a:gd name="connsiteY15" fmla="*/ 889000 h 913342"/>
                  <a:gd name="connsiteX16" fmla="*/ 0 w 450850"/>
                  <a:gd name="connsiteY16" fmla="*/ 901700 h 9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850" h="913342">
                    <a:moveTo>
                      <a:pt x="177800" y="0"/>
                    </a:moveTo>
                    <a:cubicBezTo>
                      <a:pt x="210079" y="24871"/>
                      <a:pt x="242358" y="49742"/>
                      <a:pt x="273050" y="69850"/>
                    </a:cubicBezTo>
                    <a:cubicBezTo>
                      <a:pt x="303742" y="89958"/>
                      <a:pt x="335492" y="102658"/>
                      <a:pt x="361950" y="120650"/>
                    </a:cubicBezTo>
                    <a:cubicBezTo>
                      <a:pt x="388408" y="138642"/>
                      <a:pt x="420158" y="154517"/>
                      <a:pt x="431800" y="177800"/>
                    </a:cubicBezTo>
                    <a:cubicBezTo>
                      <a:pt x="443442" y="201083"/>
                      <a:pt x="436033" y="230717"/>
                      <a:pt x="431800" y="260350"/>
                    </a:cubicBezTo>
                    <a:cubicBezTo>
                      <a:pt x="427567" y="289983"/>
                      <a:pt x="408517" y="333375"/>
                      <a:pt x="406400" y="355600"/>
                    </a:cubicBezTo>
                    <a:cubicBezTo>
                      <a:pt x="404283" y="377825"/>
                      <a:pt x="413808" y="375708"/>
                      <a:pt x="419100" y="393700"/>
                    </a:cubicBezTo>
                    <a:cubicBezTo>
                      <a:pt x="424392" y="411692"/>
                      <a:pt x="450850" y="416983"/>
                      <a:pt x="438150" y="463550"/>
                    </a:cubicBezTo>
                    <a:cubicBezTo>
                      <a:pt x="425450" y="510117"/>
                      <a:pt x="364067" y="625475"/>
                      <a:pt x="342900" y="673100"/>
                    </a:cubicBezTo>
                    <a:cubicBezTo>
                      <a:pt x="321733" y="720725"/>
                      <a:pt x="311150" y="749300"/>
                      <a:pt x="311150" y="749300"/>
                    </a:cubicBezTo>
                    <a:cubicBezTo>
                      <a:pt x="300567" y="774700"/>
                      <a:pt x="288925" y="800100"/>
                      <a:pt x="279400" y="825500"/>
                    </a:cubicBezTo>
                    <a:cubicBezTo>
                      <a:pt x="269875" y="850900"/>
                      <a:pt x="267758" y="890058"/>
                      <a:pt x="254000" y="901700"/>
                    </a:cubicBezTo>
                    <a:cubicBezTo>
                      <a:pt x="240242" y="913342"/>
                      <a:pt x="213783" y="910167"/>
                      <a:pt x="196850" y="895350"/>
                    </a:cubicBezTo>
                    <a:cubicBezTo>
                      <a:pt x="179917" y="880533"/>
                      <a:pt x="169333" y="830792"/>
                      <a:pt x="152400" y="812800"/>
                    </a:cubicBezTo>
                    <a:cubicBezTo>
                      <a:pt x="135467" y="794808"/>
                      <a:pt x="117475" y="774700"/>
                      <a:pt x="95250" y="787400"/>
                    </a:cubicBezTo>
                    <a:cubicBezTo>
                      <a:pt x="73025" y="800100"/>
                      <a:pt x="34925" y="869950"/>
                      <a:pt x="19050" y="889000"/>
                    </a:cubicBezTo>
                    <a:cubicBezTo>
                      <a:pt x="3175" y="908050"/>
                      <a:pt x="3175" y="906992"/>
                      <a:pt x="0" y="90170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1" name="Freihandform 690"/>
              <p:cNvSpPr/>
              <p:nvPr/>
            </p:nvSpPr>
            <p:spPr bwMode="auto">
              <a:xfrm>
                <a:off x="8244036" y="2339975"/>
                <a:ext cx="757237" cy="627063"/>
              </a:xfrm>
              <a:custGeom>
                <a:avLst/>
                <a:gdLst>
                  <a:gd name="connsiteX0" fmla="*/ 457200 w 1495425"/>
                  <a:gd name="connsiteY0" fmla="*/ 1151467 h 1314450"/>
                  <a:gd name="connsiteX1" fmla="*/ 603250 w 1495425"/>
                  <a:gd name="connsiteY1" fmla="*/ 1113367 h 1314450"/>
                  <a:gd name="connsiteX2" fmla="*/ 762000 w 1495425"/>
                  <a:gd name="connsiteY2" fmla="*/ 1145117 h 1314450"/>
                  <a:gd name="connsiteX3" fmla="*/ 933450 w 1495425"/>
                  <a:gd name="connsiteY3" fmla="*/ 1202267 h 1314450"/>
                  <a:gd name="connsiteX4" fmla="*/ 1022350 w 1495425"/>
                  <a:gd name="connsiteY4" fmla="*/ 1272117 h 1314450"/>
                  <a:gd name="connsiteX5" fmla="*/ 1092200 w 1495425"/>
                  <a:gd name="connsiteY5" fmla="*/ 1310217 h 1314450"/>
                  <a:gd name="connsiteX6" fmla="*/ 1136650 w 1495425"/>
                  <a:gd name="connsiteY6" fmla="*/ 1246717 h 1314450"/>
                  <a:gd name="connsiteX7" fmla="*/ 1181100 w 1495425"/>
                  <a:gd name="connsiteY7" fmla="*/ 1164167 h 1314450"/>
                  <a:gd name="connsiteX8" fmla="*/ 1263650 w 1495425"/>
                  <a:gd name="connsiteY8" fmla="*/ 1107017 h 1314450"/>
                  <a:gd name="connsiteX9" fmla="*/ 1390650 w 1495425"/>
                  <a:gd name="connsiteY9" fmla="*/ 1037167 h 1314450"/>
                  <a:gd name="connsiteX10" fmla="*/ 1479550 w 1495425"/>
                  <a:gd name="connsiteY10" fmla="*/ 916517 h 1314450"/>
                  <a:gd name="connsiteX11" fmla="*/ 1485900 w 1495425"/>
                  <a:gd name="connsiteY11" fmla="*/ 726017 h 1314450"/>
                  <a:gd name="connsiteX12" fmla="*/ 1422400 w 1495425"/>
                  <a:gd name="connsiteY12" fmla="*/ 637117 h 1314450"/>
                  <a:gd name="connsiteX13" fmla="*/ 1320800 w 1495425"/>
                  <a:gd name="connsiteY13" fmla="*/ 592667 h 1314450"/>
                  <a:gd name="connsiteX14" fmla="*/ 1295400 w 1495425"/>
                  <a:gd name="connsiteY14" fmla="*/ 624417 h 1314450"/>
                  <a:gd name="connsiteX15" fmla="*/ 1212850 w 1495425"/>
                  <a:gd name="connsiteY15" fmla="*/ 643467 h 1314450"/>
                  <a:gd name="connsiteX16" fmla="*/ 1168400 w 1495425"/>
                  <a:gd name="connsiteY16" fmla="*/ 573617 h 1314450"/>
                  <a:gd name="connsiteX17" fmla="*/ 1092200 w 1495425"/>
                  <a:gd name="connsiteY17" fmla="*/ 510117 h 1314450"/>
                  <a:gd name="connsiteX18" fmla="*/ 1041400 w 1495425"/>
                  <a:gd name="connsiteY18" fmla="*/ 465667 h 1314450"/>
                  <a:gd name="connsiteX19" fmla="*/ 1066800 w 1495425"/>
                  <a:gd name="connsiteY19" fmla="*/ 319617 h 1314450"/>
                  <a:gd name="connsiteX20" fmla="*/ 1098550 w 1495425"/>
                  <a:gd name="connsiteY20" fmla="*/ 230717 h 1314450"/>
                  <a:gd name="connsiteX21" fmla="*/ 1047750 w 1495425"/>
                  <a:gd name="connsiteY21" fmla="*/ 148167 h 1314450"/>
                  <a:gd name="connsiteX22" fmla="*/ 920750 w 1495425"/>
                  <a:gd name="connsiteY22" fmla="*/ 179917 h 1314450"/>
                  <a:gd name="connsiteX23" fmla="*/ 806450 w 1495425"/>
                  <a:gd name="connsiteY23" fmla="*/ 205317 h 1314450"/>
                  <a:gd name="connsiteX24" fmla="*/ 654050 w 1495425"/>
                  <a:gd name="connsiteY24" fmla="*/ 294217 h 1314450"/>
                  <a:gd name="connsiteX25" fmla="*/ 577850 w 1495425"/>
                  <a:gd name="connsiteY25" fmla="*/ 281517 h 1314450"/>
                  <a:gd name="connsiteX26" fmla="*/ 469900 w 1495425"/>
                  <a:gd name="connsiteY26" fmla="*/ 224367 h 1314450"/>
                  <a:gd name="connsiteX27" fmla="*/ 419100 w 1495425"/>
                  <a:gd name="connsiteY27" fmla="*/ 211667 h 1314450"/>
                  <a:gd name="connsiteX28" fmla="*/ 361950 w 1495425"/>
                  <a:gd name="connsiteY28" fmla="*/ 224367 h 1314450"/>
                  <a:gd name="connsiteX29" fmla="*/ 355600 w 1495425"/>
                  <a:gd name="connsiteY29" fmla="*/ 205317 h 1314450"/>
                  <a:gd name="connsiteX30" fmla="*/ 355600 w 1495425"/>
                  <a:gd name="connsiteY30" fmla="*/ 91017 h 1314450"/>
                  <a:gd name="connsiteX31" fmla="*/ 361950 w 1495425"/>
                  <a:gd name="connsiteY31" fmla="*/ 40217 h 1314450"/>
                  <a:gd name="connsiteX32" fmla="*/ 311150 w 1495425"/>
                  <a:gd name="connsiteY32" fmla="*/ 2117 h 1314450"/>
                  <a:gd name="connsiteX33" fmla="*/ 222250 w 1495425"/>
                  <a:gd name="connsiteY33" fmla="*/ 27517 h 1314450"/>
                  <a:gd name="connsiteX34" fmla="*/ 31750 w 1495425"/>
                  <a:gd name="connsiteY34" fmla="*/ 141817 h 1314450"/>
                  <a:gd name="connsiteX35" fmla="*/ 31750 w 1495425"/>
                  <a:gd name="connsiteY35" fmla="*/ 148167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95425" h="1314450">
                    <a:moveTo>
                      <a:pt x="457200" y="1151467"/>
                    </a:moveTo>
                    <a:cubicBezTo>
                      <a:pt x="504825" y="1132946"/>
                      <a:pt x="552450" y="1114425"/>
                      <a:pt x="603250" y="1113367"/>
                    </a:cubicBezTo>
                    <a:cubicBezTo>
                      <a:pt x="654050" y="1112309"/>
                      <a:pt x="706967" y="1130300"/>
                      <a:pt x="762000" y="1145117"/>
                    </a:cubicBezTo>
                    <a:cubicBezTo>
                      <a:pt x="817033" y="1159934"/>
                      <a:pt x="890058" y="1181100"/>
                      <a:pt x="933450" y="1202267"/>
                    </a:cubicBezTo>
                    <a:cubicBezTo>
                      <a:pt x="976842" y="1223434"/>
                      <a:pt x="995892" y="1254125"/>
                      <a:pt x="1022350" y="1272117"/>
                    </a:cubicBezTo>
                    <a:cubicBezTo>
                      <a:pt x="1048808" y="1290109"/>
                      <a:pt x="1073150" y="1314450"/>
                      <a:pt x="1092200" y="1310217"/>
                    </a:cubicBezTo>
                    <a:cubicBezTo>
                      <a:pt x="1111250" y="1305984"/>
                      <a:pt x="1121833" y="1271059"/>
                      <a:pt x="1136650" y="1246717"/>
                    </a:cubicBezTo>
                    <a:cubicBezTo>
                      <a:pt x="1151467" y="1222375"/>
                      <a:pt x="1159933" y="1187450"/>
                      <a:pt x="1181100" y="1164167"/>
                    </a:cubicBezTo>
                    <a:cubicBezTo>
                      <a:pt x="1202267" y="1140884"/>
                      <a:pt x="1228725" y="1128184"/>
                      <a:pt x="1263650" y="1107017"/>
                    </a:cubicBezTo>
                    <a:cubicBezTo>
                      <a:pt x="1298575" y="1085850"/>
                      <a:pt x="1354667" y="1068917"/>
                      <a:pt x="1390650" y="1037167"/>
                    </a:cubicBezTo>
                    <a:cubicBezTo>
                      <a:pt x="1426633" y="1005417"/>
                      <a:pt x="1463675" y="968375"/>
                      <a:pt x="1479550" y="916517"/>
                    </a:cubicBezTo>
                    <a:cubicBezTo>
                      <a:pt x="1495425" y="864659"/>
                      <a:pt x="1495425" y="772584"/>
                      <a:pt x="1485900" y="726017"/>
                    </a:cubicBezTo>
                    <a:cubicBezTo>
                      <a:pt x="1476375" y="679450"/>
                      <a:pt x="1449917" y="659342"/>
                      <a:pt x="1422400" y="637117"/>
                    </a:cubicBezTo>
                    <a:cubicBezTo>
                      <a:pt x="1394883" y="614892"/>
                      <a:pt x="1341967" y="594784"/>
                      <a:pt x="1320800" y="592667"/>
                    </a:cubicBezTo>
                    <a:cubicBezTo>
                      <a:pt x="1299633" y="590550"/>
                      <a:pt x="1313392" y="615950"/>
                      <a:pt x="1295400" y="624417"/>
                    </a:cubicBezTo>
                    <a:cubicBezTo>
                      <a:pt x="1277408" y="632884"/>
                      <a:pt x="1234017" y="651934"/>
                      <a:pt x="1212850" y="643467"/>
                    </a:cubicBezTo>
                    <a:cubicBezTo>
                      <a:pt x="1191683" y="635000"/>
                      <a:pt x="1188508" y="595842"/>
                      <a:pt x="1168400" y="573617"/>
                    </a:cubicBezTo>
                    <a:cubicBezTo>
                      <a:pt x="1148292" y="551392"/>
                      <a:pt x="1113367" y="528109"/>
                      <a:pt x="1092200" y="510117"/>
                    </a:cubicBezTo>
                    <a:cubicBezTo>
                      <a:pt x="1071033" y="492125"/>
                      <a:pt x="1045633" y="497417"/>
                      <a:pt x="1041400" y="465667"/>
                    </a:cubicBezTo>
                    <a:cubicBezTo>
                      <a:pt x="1037167" y="433917"/>
                      <a:pt x="1057275" y="358775"/>
                      <a:pt x="1066800" y="319617"/>
                    </a:cubicBezTo>
                    <a:cubicBezTo>
                      <a:pt x="1076325" y="280459"/>
                      <a:pt x="1101725" y="259292"/>
                      <a:pt x="1098550" y="230717"/>
                    </a:cubicBezTo>
                    <a:cubicBezTo>
                      <a:pt x="1095375" y="202142"/>
                      <a:pt x="1077383" y="156634"/>
                      <a:pt x="1047750" y="148167"/>
                    </a:cubicBezTo>
                    <a:cubicBezTo>
                      <a:pt x="1018117" y="139700"/>
                      <a:pt x="960967" y="170392"/>
                      <a:pt x="920750" y="179917"/>
                    </a:cubicBezTo>
                    <a:cubicBezTo>
                      <a:pt x="880533" y="189442"/>
                      <a:pt x="850900" y="186267"/>
                      <a:pt x="806450" y="205317"/>
                    </a:cubicBezTo>
                    <a:cubicBezTo>
                      <a:pt x="762000" y="224367"/>
                      <a:pt x="692150" y="281517"/>
                      <a:pt x="654050" y="294217"/>
                    </a:cubicBezTo>
                    <a:cubicBezTo>
                      <a:pt x="615950" y="306917"/>
                      <a:pt x="608542" y="293159"/>
                      <a:pt x="577850" y="281517"/>
                    </a:cubicBezTo>
                    <a:cubicBezTo>
                      <a:pt x="547158" y="269875"/>
                      <a:pt x="496358" y="236009"/>
                      <a:pt x="469900" y="224367"/>
                    </a:cubicBezTo>
                    <a:cubicBezTo>
                      <a:pt x="443442" y="212725"/>
                      <a:pt x="437092" y="211667"/>
                      <a:pt x="419100" y="211667"/>
                    </a:cubicBezTo>
                    <a:cubicBezTo>
                      <a:pt x="401108" y="211667"/>
                      <a:pt x="372533" y="225425"/>
                      <a:pt x="361950" y="224367"/>
                    </a:cubicBezTo>
                    <a:cubicBezTo>
                      <a:pt x="351367" y="223309"/>
                      <a:pt x="356658" y="227542"/>
                      <a:pt x="355600" y="205317"/>
                    </a:cubicBezTo>
                    <a:cubicBezTo>
                      <a:pt x="354542" y="183092"/>
                      <a:pt x="354542" y="118534"/>
                      <a:pt x="355600" y="91017"/>
                    </a:cubicBezTo>
                    <a:cubicBezTo>
                      <a:pt x="356658" y="63500"/>
                      <a:pt x="369358" y="55034"/>
                      <a:pt x="361950" y="40217"/>
                    </a:cubicBezTo>
                    <a:cubicBezTo>
                      <a:pt x="354542" y="25400"/>
                      <a:pt x="334433" y="4234"/>
                      <a:pt x="311150" y="2117"/>
                    </a:cubicBezTo>
                    <a:cubicBezTo>
                      <a:pt x="287867" y="0"/>
                      <a:pt x="268817" y="4234"/>
                      <a:pt x="222250" y="27517"/>
                    </a:cubicBezTo>
                    <a:cubicBezTo>
                      <a:pt x="175683" y="50800"/>
                      <a:pt x="63500" y="121709"/>
                      <a:pt x="31750" y="141817"/>
                    </a:cubicBezTo>
                    <a:cubicBezTo>
                      <a:pt x="0" y="161925"/>
                      <a:pt x="15875" y="155046"/>
                      <a:pt x="31750" y="148167"/>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2" name="Freihandform 2119"/>
              <p:cNvSpPr/>
              <p:nvPr/>
            </p:nvSpPr>
            <p:spPr bwMode="auto">
              <a:xfrm>
                <a:off x="8380561" y="2946400"/>
                <a:ext cx="431800" cy="338138"/>
              </a:xfrm>
              <a:custGeom>
                <a:avLst/>
                <a:gdLst>
                  <a:gd name="connsiteX0" fmla="*/ 0 w 851958"/>
                  <a:gd name="connsiteY0" fmla="*/ 406400 h 706967"/>
                  <a:gd name="connsiteX1" fmla="*/ 31750 w 851958"/>
                  <a:gd name="connsiteY1" fmla="*/ 558800 h 706967"/>
                  <a:gd name="connsiteX2" fmla="*/ 76200 w 851958"/>
                  <a:gd name="connsiteY2" fmla="*/ 698500 h 706967"/>
                  <a:gd name="connsiteX3" fmla="*/ 190500 w 851958"/>
                  <a:gd name="connsiteY3" fmla="*/ 609600 h 706967"/>
                  <a:gd name="connsiteX4" fmla="*/ 368300 w 851958"/>
                  <a:gd name="connsiteY4" fmla="*/ 527050 h 706967"/>
                  <a:gd name="connsiteX5" fmla="*/ 520700 w 851958"/>
                  <a:gd name="connsiteY5" fmla="*/ 412750 h 706967"/>
                  <a:gd name="connsiteX6" fmla="*/ 596900 w 851958"/>
                  <a:gd name="connsiteY6" fmla="*/ 330200 h 706967"/>
                  <a:gd name="connsiteX7" fmla="*/ 641350 w 851958"/>
                  <a:gd name="connsiteY7" fmla="*/ 254000 h 706967"/>
                  <a:gd name="connsiteX8" fmla="*/ 666750 w 851958"/>
                  <a:gd name="connsiteY8" fmla="*/ 190500 h 706967"/>
                  <a:gd name="connsiteX9" fmla="*/ 787400 w 851958"/>
                  <a:gd name="connsiteY9" fmla="*/ 107950 h 706967"/>
                  <a:gd name="connsiteX10" fmla="*/ 850900 w 851958"/>
                  <a:gd name="connsiteY10" fmla="*/ 44450 h 706967"/>
                  <a:gd name="connsiteX11" fmla="*/ 793750 w 851958"/>
                  <a:gd name="connsiteY11" fmla="*/ 0 h 7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1958" h="706967">
                    <a:moveTo>
                      <a:pt x="0" y="406400"/>
                    </a:moveTo>
                    <a:cubicBezTo>
                      <a:pt x="9525" y="458258"/>
                      <a:pt x="19050" y="510117"/>
                      <a:pt x="31750" y="558800"/>
                    </a:cubicBezTo>
                    <a:cubicBezTo>
                      <a:pt x="44450" y="607483"/>
                      <a:pt x="49742" y="690033"/>
                      <a:pt x="76200" y="698500"/>
                    </a:cubicBezTo>
                    <a:cubicBezTo>
                      <a:pt x="102658" y="706967"/>
                      <a:pt x="141817" y="638175"/>
                      <a:pt x="190500" y="609600"/>
                    </a:cubicBezTo>
                    <a:cubicBezTo>
                      <a:pt x="239183" y="581025"/>
                      <a:pt x="313267" y="559858"/>
                      <a:pt x="368300" y="527050"/>
                    </a:cubicBezTo>
                    <a:cubicBezTo>
                      <a:pt x="423333" y="494242"/>
                      <a:pt x="482600" y="445558"/>
                      <a:pt x="520700" y="412750"/>
                    </a:cubicBezTo>
                    <a:cubicBezTo>
                      <a:pt x="558800" y="379942"/>
                      <a:pt x="576792" y="356658"/>
                      <a:pt x="596900" y="330200"/>
                    </a:cubicBezTo>
                    <a:cubicBezTo>
                      <a:pt x="617008" y="303742"/>
                      <a:pt x="629708" y="277283"/>
                      <a:pt x="641350" y="254000"/>
                    </a:cubicBezTo>
                    <a:cubicBezTo>
                      <a:pt x="652992" y="230717"/>
                      <a:pt x="642408" y="214842"/>
                      <a:pt x="666750" y="190500"/>
                    </a:cubicBezTo>
                    <a:cubicBezTo>
                      <a:pt x="691092" y="166158"/>
                      <a:pt x="756708" y="132292"/>
                      <a:pt x="787400" y="107950"/>
                    </a:cubicBezTo>
                    <a:cubicBezTo>
                      <a:pt x="818092" y="83608"/>
                      <a:pt x="849842" y="62441"/>
                      <a:pt x="850900" y="44450"/>
                    </a:cubicBezTo>
                    <a:cubicBezTo>
                      <a:pt x="851958" y="26459"/>
                      <a:pt x="822854" y="13229"/>
                      <a:pt x="7937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3" name="Freihandform 2120"/>
              <p:cNvSpPr/>
              <p:nvPr/>
            </p:nvSpPr>
            <p:spPr bwMode="auto">
              <a:xfrm>
                <a:off x="8405961" y="3005138"/>
                <a:ext cx="539750" cy="457200"/>
              </a:xfrm>
              <a:custGeom>
                <a:avLst/>
                <a:gdLst>
                  <a:gd name="connsiteX0" fmla="*/ 704850 w 1063625"/>
                  <a:gd name="connsiteY0" fmla="*/ 0 h 962025"/>
                  <a:gd name="connsiteX1" fmla="*/ 781050 w 1063625"/>
                  <a:gd name="connsiteY1" fmla="*/ 120650 h 962025"/>
                  <a:gd name="connsiteX2" fmla="*/ 952500 w 1063625"/>
                  <a:gd name="connsiteY2" fmla="*/ 76200 h 962025"/>
                  <a:gd name="connsiteX3" fmla="*/ 1054100 w 1063625"/>
                  <a:gd name="connsiteY3" fmla="*/ 107950 h 962025"/>
                  <a:gd name="connsiteX4" fmla="*/ 1009650 w 1063625"/>
                  <a:gd name="connsiteY4" fmla="*/ 254000 h 962025"/>
                  <a:gd name="connsiteX5" fmla="*/ 952500 w 1063625"/>
                  <a:gd name="connsiteY5" fmla="*/ 349250 h 962025"/>
                  <a:gd name="connsiteX6" fmla="*/ 946150 w 1063625"/>
                  <a:gd name="connsiteY6" fmla="*/ 438150 h 962025"/>
                  <a:gd name="connsiteX7" fmla="*/ 939800 w 1063625"/>
                  <a:gd name="connsiteY7" fmla="*/ 533400 h 962025"/>
                  <a:gd name="connsiteX8" fmla="*/ 946150 w 1063625"/>
                  <a:gd name="connsiteY8" fmla="*/ 628650 h 962025"/>
                  <a:gd name="connsiteX9" fmla="*/ 838200 w 1063625"/>
                  <a:gd name="connsiteY9" fmla="*/ 749300 h 962025"/>
                  <a:gd name="connsiteX10" fmla="*/ 825500 w 1063625"/>
                  <a:gd name="connsiteY10" fmla="*/ 768350 h 962025"/>
                  <a:gd name="connsiteX11" fmla="*/ 698500 w 1063625"/>
                  <a:gd name="connsiteY11" fmla="*/ 787400 h 962025"/>
                  <a:gd name="connsiteX12" fmla="*/ 558800 w 1063625"/>
                  <a:gd name="connsiteY12" fmla="*/ 787400 h 962025"/>
                  <a:gd name="connsiteX13" fmla="*/ 520700 w 1063625"/>
                  <a:gd name="connsiteY13" fmla="*/ 844550 h 962025"/>
                  <a:gd name="connsiteX14" fmla="*/ 482600 w 1063625"/>
                  <a:gd name="connsiteY14" fmla="*/ 946150 h 962025"/>
                  <a:gd name="connsiteX15" fmla="*/ 361950 w 1063625"/>
                  <a:gd name="connsiteY15" fmla="*/ 939800 h 962025"/>
                  <a:gd name="connsiteX16" fmla="*/ 342900 w 1063625"/>
                  <a:gd name="connsiteY16" fmla="*/ 920750 h 962025"/>
                  <a:gd name="connsiteX17" fmla="*/ 292100 w 1063625"/>
                  <a:gd name="connsiteY17" fmla="*/ 882650 h 962025"/>
                  <a:gd name="connsiteX18" fmla="*/ 228600 w 1063625"/>
                  <a:gd name="connsiteY18" fmla="*/ 819150 h 962025"/>
                  <a:gd name="connsiteX19" fmla="*/ 114300 w 1063625"/>
                  <a:gd name="connsiteY19" fmla="*/ 717550 h 962025"/>
                  <a:gd name="connsiteX20" fmla="*/ 44450 w 1063625"/>
                  <a:gd name="connsiteY20" fmla="*/ 647700 h 962025"/>
                  <a:gd name="connsiteX21" fmla="*/ 0 w 1063625"/>
                  <a:gd name="connsiteY21" fmla="*/ 59055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3625" h="962025">
                    <a:moveTo>
                      <a:pt x="704850" y="0"/>
                    </a:moveTo>
                    <a:cubicBezTo>
                      <a:pt x="722312" y="53975"/>
                      <a:pt x="739775" y="107950"/>
                      <a:pt x="781050" y="120650"/>
                    </a:cubicBezTo>
                    <a:cubicBezTo>
                      <a:pt x="822325" y="133350"/>
                      <a:pt x="906992" y="78317"/>
                      <a:pt x="952500" y="76200"/>
                    </a:cubicBezTo>
                    <a:cubicBezTo>
                      <a:pt x="998008" y="74083"/>
                      <a:pt x="1044575" y="78317"/>
                      <a:pt x="1054100" y="107950"/>
                    </a:cubicBezTo>
                    <a:cubicBezTo>
                      <a:pt x="1063625" y="137583"/>
                      <a:pt x="1026583" y="213783"/>
                      <a:pt x="1009650" y="254000"/>
                    </a:cubicBezTo>
                    <a:cubicBezTo>
                      <a:pt x="992717" y="294217"/>
                      <a:pt x="963083" y="318558"/>
                      <a:pt x="952500" y="349250"/>
                    </a:cubicBezTo>
                    <a:cubicBezTo>
                      <a:pt x="941917" y="379942"/>
                      <a:pt x="948267" y="407458"/>
                      <a:pt x="946150" y="438150"/>
                    </a:cubicBezTo>
                    <a:cubicBezTo>
                      <a:pt x="944033" y="468842"/>
                      <a:pt x="939800" y="501650"/>
                      <a:pt x="939800" y="533400"/>
                    </a:cubicBezTo>
                    <a:cubicBezTo>
                      <a:pt x="939800" y="565150"/>
                      <a:pt x="963083" y="592667"/>
                      <a:pt x="946150" y="628650"/>
                    </a:cubicBezTo>
                    <a:cubicBezTo>
                      <a:pt x="929217" y="664633"/>
                      <a:pt x="858308" y="726017"/>
                      <a:pt x="838200" y="749300"/>
                    </a:cubicBezTo>
                    <a:cubicBezTo>
                      <a:pt x="818092" y="772583"/>
                      <a:pt x="848783" y="762000"/>
                      <a:pt x="825500" y="768350"/>
                    </a:cubicBezTo>
                    <a:cubicBezTo>
                      <a:pt x="802217" y="774700"/>
                      <a:pt x="742950" y="784225"/>
                      <a:pt x="698500" y="787400"/>
                    </a:cubicBezTo>
                    <a:cubicBezTo>
                      <a:pt x="654050" y="790575"/>
                      <a:pt x="588433" y="777875"/>
                      <a:pt x="558800" y="787400"/>
                    </a:cubicBezTo>
                    <a:cubicBezTo>
                      <a:pt x="529167" y="796925"/>
                      <a:pt x="533400" y="818092"/>
                      <a:pt x="520700" y="844550"/>
                    </a:cubicBezTo>
                    <a:cubicBezTo>
                      <a:pt x="508000" y="871008"/>
                      <a:pt x="509058" y="930275"/>
                      <a:pt x="482600" y="946150"/>
                    </a:cubicBezTo>
                    <a:cubicBezTo>
                      <a:pt x="456142" y="962025"/>
                      <a:pt x="385233" y="944033"/>
                      <a:pt x="361950" y="939800"/>
                    </a:cubicBezTo>
                    <a:cubicBezTo>
                      <a:pt x="338667" y="935567"/>
                      <a:pt x="354542" y="930275"/>
                      <a:pt x="342900" y="920750"/>
                    </a:cubicBezTo>
                    <a:cubicBezTo>
                      <a:pt x="331258" y="911225"/>
                      <a:pt x="311150" y="899583"/>
                      <a:pt x="292100" y="882650"/>
                    </a:cubicBezTo>
                    <a:cubicBezTo>
                      <a:pt x="273050" y="865717"/>
                      <a:pt x="258233" y="846667"/>
                      <a:pt x="228600" y="819150"/>
                    </a:cubicBezTo>
                    <a:cubicBezTo>
                      <a:pt x="198967" y="791633"/>
                      <a:pt x="144992" y="746125"/>
                      <a:pt x="114300" y="717550"/>
                    </a:cubicBezTo>
                    <a:cubicBezTo>
                      <a:pt x="83608" y="688975"/>
                      <a:pt x="63500" y="668866"/>
                      <a:pt x="44450" y="647700"/>
                    </a:cubicBezTo>
                    <a:cubicBezTo>
                      <a:pt x="25400" y="626534"/>
                      <a:pt x="7408" y="602192"/>
                      <a:pt x="0" y="59055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4" name="Freihandform 2121"/>
              <p:cNvSpPr/>
              <p:nvPr/>
            </p:nvSpPr>
            <p:spPr bwMode="auto">
              <a:xfrm>
                <a:off x="8172598" y="3265488"/>
                <a:ext cx="558800" cy="581025"/>
              </a:xfrm>
              <a:custGeom>
                <a:avLst/>
                <a:gdLst>
                  <a:gd name="connsiteX0" fmla="*/ 846667 w 1103842"/>
                  <a:gd name="connsiteY0" fmla="*/ 425450 h 1221317"/>
                  <a:gd name="connsiteX1" fmla="*/ 999067 w 1103842"/>
                  <a:gd name="connsiteY1" fmla="*/ 558800 h 1221317"/>
                  <a:gd name="connsiteX2" fmla="*/ 1049867 w 1103842"/>
                  <a:gd name="connsiteY2" fmla="*/ 609600 h 1221317"/>
                  <a:gd name="connsiteX3" fmla="*/ 999067 w 1103842"/>
                  <a:gd name="connsiteY3" fmla="*/ 711200 h 1221317"/>
                  <a:gd name="connsiteX4" fmla="*/ 916517 w 1103842"/>
                  <a:gd name="connsiteY4" fmla="*/ 711200 h 1221317"/>
                  <a:gd name="connsiteX5" fmla="*/ 853017 w 1103842"/>
                  <a:gd name="connsiteY5" fmla="*/ 698500 h 1221317"/>
                  <a:gd name="connsiteX6" fmla="*/ 853017 w 1103842"/>
                  <a:gd name="connsiteY6" fmla="*/ 736600 h 1221317"/>
                  <a:gd name="connsiteX7" fmla="*/ 948267 w 1103842"/>
                  <a:gd name="connsiteY7" fmla="*/ 800100 h 1221317"/>
                  <a:gd name="connsiteX8" fmla="*/ 1005417 w 1103842"/>
                  <a:gd name="connsiteY8" fmla="*/ 844550 h 1221317"/>
                  <a:gd name="connsiteX9" fmla="*/ 1056217 w 1103842"/>
                  <a:gd name="connsiteY9" fmla="*/ 882650 h 1221317"/>
                  <a:gd name="connsiteX10" fmla="*/ 1100667 w 1103842"/>
                  <a:gd name="connsiteY10" fmla="*/ 933450 h 1221317"/>
                  <a:gd name="connsiteX11" fmla="*/ 1037167 w 1103842"/>
                  <a:gd name="connsiteY11" fmla="*/ 1016000 h 1221317"/>
                  <a:gd name="connsiteX12" fmla="*/ 935567 w 1103842"/>
                  <a:gd name="connsiteY12" fmla="*/ 1003300 h 1221317"/>
                  <a:gd name="connsiteX13" fmla="*/ 865717 w 1103842"/>
                  <a:gd name="connsiteY13" fmla="*/ 939800 h 1221317"/>
                  <a:gd name="connsiteX14" fmla="*/ 859367 w 1103842"/>
                  <a:gd name="connsiteY14" fmla="*/ 869950 h 1221317"/>
                  <a:gd name="connsiteX15" fmla="*/ 694267 w 1103842"/>
                  <a:gd name="connsiteY15" fmla="*/ 863600 h 1221317"/>
                  <a:gd name="connsiteX16" fmla="*/ 675217 w 1103842"/>
                  <a:gd name="connsiteY16" fmla="*/ 882650 h 1221317"/>
                  <a:gd name="connsiteX17" fmla="*/ 706967 w 1103842"/>
                  <a:gd name="connsiteY17" fmla="*/ 946150 h 1221317"/>
                  <a:gd name="connsiteX18" fmla="*/ 586317 w 1103842"/>
                  <a:gd name="connsiteY18" fmla="*/ 971550 h 1221317"/>
                  <a:gd name="connsiteX19" fmla="*/ 497417 w 1103842"/>
                  <a:gd name="connsiteY19" fmla="*/ 977900 h 1221317"/>
                  <a:gd name="connsiteX20" fmla="*/ 446617 w 1103842"/>
                  <a:gd name="connsiteY20" fmla="*/ 1003300 h 1221317"/>
                  <a:gd name="connsiteX21" fmla="*/ 351367 w 1103842"/>
                  <a:gd name="connsiteY21" fmla="*/ 1117600 h 1221317"/>
                  <a:gd name="connsiteX22" fmla="*/ 332317 w 1103842"/>
                  <a:gd name="connsiteY22" fmla="*/ 1155700 h 1221317"/>
                  <a:gd name="connsiteX23" fmla="*/ 294217 w 1103842"/>
                  <a:gd name="connsiteY23" fmla="*/ 1212850 h 1221317"/>
                  <a:gd name="connsiteX24" fmla="*/ 275167 w 1103842"/>
                  <a:gd name="connsiteY24" fmla="*/ 1104900 h 1221317"/>
                  <a:gd name="connsiteX25" fmla="*/ 281517 w 1103842"/>
                  <a:gd name="connsiteY25" fmla="*/ 952500 h 1221317"/>
                  <a:gd name="connsiteX26" fmla="*/ 262467 w 1103842"/>
                  <a:gd name="connsiteY26" fmla="*/ 869950 h 1221317"/>
                  <a:gd name="connsiteX27" fmla="*/ 243417 w 1103842"/>
                  <a:gd name="connsiteY27" fmla="*/ 774700 h 1221317"/>
                  <a:gd name="connsiteX28" fmla="*/ 103717 w 1103842"/>
                  <a:gd name="connsiteY28" fmla="*/ 787400 h 1221317"/>
                  <a:gd name="connsiteX29" fmla="*/ 27517 w 1103842"/>
                  <a:gd name="connsiteY29" fmla="*/ 755650 h 1221317"/>
                  <a:gd name="connsiteX30" fmla="*/ 2117 w 1103842"/>
                  <a:gd name="connsiteY30" fmla="*/ 666750 h 1221317"/>
                  <a:gd name="connsiteX31" fmla="*/ 40217 w 1103842"/>
                  <a:gd name="connsiteY31" fmla="*/ 584200 h 1221317"/>
                  <a:gd name="connsiteX32" fmla="*/ 40217 w 1103842"/>
                  <a:gd name="connsiteY32" fmla="*/ 457200 h 1221317"/>
                  <a:gd name="connsiteX33" fmla="*/ 122767 w 1103842"/>
                  <a:gd name="connsiteY33" fmla="*/ 431800 h 1221317"/>
                  <a:gd name="connsiteX34" fmla="*/ 211667 w 1103842"/>
                  <a:gd name="connsiteY34" fmla="*/ 463550 h 1221317"/>
                  <a:gd name="connsiteX35" fmla="*/ 224367 w 1103842"/>
                  <a:gd name="connsiteY35" fmla="*/ 355600 h 1221317"/>
                  <a:gd name="connsiteX36" fmla="*/ 237067 w 1103842"/>
                  <a:gd name="connsiteY36" fmla="*/ 323850 h 1221317"/>
                  <a:gd name="connsiteX37" fmla="*/ 313267 w 1103842"/>
                  <a:gd name="connsiteY37" fmla="*/ 241300 h 1221317"/>
                  <a:gd name="connsiteX38" fmla="*/ 395817 w 1103842"/>
                  <a:gd name="connsiteY38" fmla="*/ 133350 h 1221317"/>
                  <a:gd name="connsiteX39" fmla="*/ 433917 w 1103842"/>
                  <a:gd name="connsiteY39" fmla="*/ 38100 h 1221317"/>
                  <a:gd name="connsiteX40" fmla="*/ 452967 w 1103842"/>
                  <a:gd name="connsiteY40" fmla="*/ 25400 h 1221317"/>
                  <a:gd name="connsiteX41" fmla="*/ 465667 w 1103842"/>
                  <a:gd name="connsiteY41" fmla="*/ 0 h 122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3842" h="1221317">
                    <a:moveTo>
                      <a:pt x="846667" y="425450"/>
                    </a:moveTo>
                    <a:lnTo>
                      <a:pt x="999067" y="558800"/>
                    </a:lnTo>
                    <a:cubicBezTo>
                      <a:pt x="1032934" y="589492"/>
                      <a:pt x="1049867" y="584200"/>
                      <a:pt x="1049867" y="609600"/>
                    </a:cubicBezTo>
                    <a:cubicBezTo>
                      <a:pt x="1049867" y="635000"/>
                      <a:pt x="1021292" y="694267"/>
                      <a:pt x="999067" y="711200"/>
                    </a:cubicBezTo>
                    <a:cubicBezTo>
                      <a:pt x="976842" y="728133"/>
                      <a:pt x="940859" y="713317"/>
                      <a:pt x="916517" y="711200"/>
                    </a:cubicBezTo>
                    <a:cubicBezTo>
                      <a:pt x="892175" y="709083"/>
                      <a:pt x="863600" y="694267"/>
                      <a:pt x="853017" y="698500"/>
                    </a:cubicBezTo>
                    <a:cubicBezTo>
                      <a:pt x="842434" y="702733"/>
                      <a:pt x="837142" y="719667"/>
                      <a:pt x="853017" y="736600"/>
                    </a:cubicBezTo>
                    <a:cubicBezTo>
                      <a:pt x="868892" y="753533"/>
                      <a:pt x="922867" y="782108"/>
                      <a:pt x="948267" y="800100"/>
                    </a:cubicBezTo>
                    <a:cubicBezTo>
                      <a:pt x="973667" y="818092"/>
                      <a:pt x="987425" y="830792"/>
                      <a:pt x="1005417" y="844550"/>
                    </a:cubicBezTo>
                    <a:cubicBezTo>
                      <a:pt x="1023409" y="858308"/>
                      <a:pt x="1040342" y="867833"/>
                      <a:pt x="1056217" y="882650"/>
                    </a:cubicBezTo>
                    <a:cubicBezTo>
                      <a:pt x="1072092" y="897467"/>
                      <a:pt x="1103842" y="911225"/>
                      <a:pt x="1100667" y="933450"/>
                    </a:cubicBezTo>
                    <a:cubicBezTo>
                      <a:pt x="1097492" y="955675"/>
                      <a:pt x="1064684" y="1004358"/>
                      <a:pt x="1037167" y="1016000"/>
                    </a:cubicBezTo>
                    <a:cubicBezTo>
                      <a:pt x="1009650" y="1027642"/>
                      <a:pt x="964142" y="1016000"/>
                      <a:pt x="935567" y="1003300"/>
                    </a:cubicBezTo>
                    <a:cubicBezTo>
                      <a:pt x="906992" y="990600"/>
                      <a:pt x="878417" y="962025"/>
                      <a:pt x="865717" y="939800"/>
                    </a:cubicBezTo>
                    <a:cubicBezTo>
                      <a:pt x="853017" y="917575"/>
                      <a:pt x="887942" y="882650"/>
                      <a:pt x="859367" y="869950"/>
                    </a:cubicBezTo>
                    <a:cubicBezTo>
                      <a:pt x="830792" y="857250"/>
                      <a:pt x="724959" y="861483"/>
                      <a:pt x="694267" y="863600"/>
                    </a:cubicBezTo>
                    <a:cubicBezTo>
                      <a:pt x="663575" y="865717"/>
                      <a:pt x="673100" y="868892"/>
                      <a:pt x="675217" y="882650"/>
                    </a:cubicBezTo>
                    <a:cubicBezTo>
                      <a:pt x="677334" y="896408"/>
                      <a:pt x="721784" y="931333"/>
                      <a:pt x="706967" y="946150"/>
                    </a:cubicBezTo>
                    <a:cubicBezTo>
                      <a:pt x="692150" y="960967"/>
                      <a:pt x="621242" y="966258"/>
                      <a:pt x="586317" y="971550"/>
                    </a:cubicBezTo>
                    <a:cubicBezTo>
                      <a:pt x="551392" y="976842"/>
                      <a:pt x="520700" y="972608"/>
                      <a:pt x="497417" y="977900"/>
                    </a:cubicBezTo>
                    <a:cubicBezTo>
                      <a:pt x="474134" y="983192"/>
                      <a:pt x="470959" y="980017"/>
                      <a:pt x="446617" y="1003300"/>
                    </a:cubicBezTo>
                    <a:cubicBezTo>
                      <a:pt x="422275" y="1026583"/>
                      <a:pt x="370417" y="1092200"/>
                      <a:pt x="351367" y="1117600"/>
                    </a:cubicBezTo>
                    <a:cubicBezTo>
                      <a:pt x="332317" y="1143000"/>
                      <a:pt x="341842" y="1139825"/>
                      <a:pt x="332317" y="1155700"/>
                    </a:cubicBezTo>
                    <a:cubicBezTo>
                      <a:pt x="322792" y="1171575"/>
                      <a:pt x="303742" y="1221317"/>
                      <a:pt x="294217" y="1212850"/>
                    </a:cubicBezTo>
                    <a:cubicBezTo>
                      <a:pt x="284692" y="1204383"/>
                      <a:pt x="277284" y="1148292"/>
                      <a:pt x="275167" y="1104900"/>
                    </a:cubicBezTo>
                    <a:cubicBezTo>
                      <a:pt x="273050" y="1061508"/>
                      <a:pt x="283634" y="991658"/>
                      <a:pt x="281517" y="952500"/>
                    </a:cubicBezTo>
                    <a:cubicBezTo>
                      <a:pt x="279400" y="913342"/>
                      <a:pt x="268817" y="899583"/>
                      <a:pt x="262467" y="869950"/>
                    </a:cubicBezTo>
                    <a:cubicBezTo>
                      <a:pt x="256117" y="840317"/>
                      <a:pt x="269875" y="788458"/>
                      <a:pt x="243417" y="774700"/>
                    </a:cubicBezTo>
                    <a:cubicBezTo>
                      <a:pt x="216959" y="760942"/>
                      <a:pt x="139700" y="790575"/>
                      <a:pt x="103717" y="787400"/>
                    </a:cubicBezTo>
                    <a:cubicBezTo>
                      <a:pt x="67734" y="784225"/>
                      <a:pt x="44450" y="775758"/>
                      <a:pt x="27517" y="755650"/>
                    </a:cubicBezTo>
                    <a:cubicBezTo>
                      <a:pt x="10584" y="735542"/>
                      <a:pt x="0" y="695325"/>
                      <a:pt x="2117" y="666750"/>
                    </a:cubicBezTo>
                    <a:cubicBezTo>
                      <a:pt x="4234" y="638175"/>
                      <a:pt x="33867" y="619125"/>
                      <a:pt x="40217" y="584200"/>
                    </a:cubicBezTo>
                    <a:cubicBezTo>
                      <a:pt x="46567" y="549275"/>
                      <a:pt x="26459" y="482600"/>
                      <a:pt x="40217" y="457200"/>
                    </a:cubicBezTo>
                    <a:cubicBezTo>
                      <a:pt x="53975" y="431800"/>
                      <a:pt x="94192" y="430742"/>
                      <a:pt x="122767" y="431800"/>
                    </a:cubicBezTo>
                    <a:cubicBezTo>
                      <a:pt x="151342" y="432858"/>
                      <a:pt x="194734" y="476250"/>
                      <a:pt x="211667" y="463550"/>
                    </a:cubicBezTo>
                    <a:cubicBezTo>
                      <a:pt x="228600" y="450850"/>
                      <a:pt x="220134" y="378883"/>
                      <a:pt x="224367" y="355600"/>
                    </a:cubicBezTo>
                    <a:cubicBezTo>
                      <a:pt x="228600" y="332317"/>
                      <a:pt x="222250" y="342900"/>
                      <a:pt x="237067" y="323850"/>
                    </a:cubicBezTo>
                    <a:cubicBezTo>
                      <a:pt x="251884" y="304800"/>
                      <a:pt x="286809" y="273050"/>
                      <a:pt x="313267" y="241300"/>
                    </a:cubicBezTo>
                    <a:cubicBezTo>
                      <a:pt x="339725" y="209550"/>
                      <a:pt x="375709" y="167217"/>
                      <a:pt x="395817" y="133350"/>
                    </a:cubicBezTo>
                    <a:cubicBezTo>
                      <a:pt x="415925" y="99483"/>
                      <a:pt x="424392" y="56092"/>
                      <a:pt x="433917" y="38100"/>
                    </a:cubicBezTo>
                    <a:cubicBezTo>
                      <a:pt x="443442" y="20108"/>
                      <a:pt x="447675" y="31750"/>
                      <a:pt x="452967" y="25400"/>
                    </a:cubicBezTo>
                    <a:cubicBezTo>
                      <a:pt x="458259" y="19050"/>
                      <a:pt x="461963" y="9525"/>
                      <a:pt x="465667"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5" name="Freihandform 2122"/>
              <p:cNvSpPr/>
              <p:nvPr/>
            </p:nvSpPr>
            <p:spPr bwMode="auto">
              <a:xfrm>
                <a:off x="8680598" y="3373438"/>
                <a:ext cx="323850" cy="398462"/>
              </a:xfrm>
              <a:custGeom>
                <a:avLst/>
                <a:gdLst>
                  <a:gd name="connsiteX0" fmla="*/ 311150 w 644525"/>
                  <a:gd name="connsiteY0" fmla="*/ 0 h 828675"/>
                  <a:gd name="connsiteX1" fmla="*/ 368300 w 644525"/>
                  <a:gd name="connsiteY1" fmla="*/ 133350 h 828675"/>
                  <a:gd name="connsiteX2" fmla="*/ 368300 w 644525"/>
                  <a:gd name="connsiteY2" fmla="*/ 209550 h 828675"/>
                  <a:gd name="connsiteX3" fmla="*/ 450850 w 644525"/>
                  <a:gd name="connsiteY3" fmla="*/ 228600 h 828675"/>
                  <a:gd name="connsiteX4" fmla="*/ 546100 w 644525"/>
                  <a:gd name="connsiteY4" fmla="*/ 247650 h 828675"/>
                  <a:gd name="connsiteX5" fmla="*/ 577850 w 644525"/>
                  <a:gd name="connsiteY5" fmla="*/ 349250 h 828675"/>
                  <a:gd name="connsiteX6" fmla="*/ 596900 w 644525"/>
                  <a:gd name="connsiteY6" fmla="*/ 438150 h 828675"/>
                  <a:gd name="connsiteX7" fmla="*/ 609600 w 644525"/>
                  <a:gd name="connsiteY7" fmla="*/ 539750 h 828675"/>
                  <a:gd name="connsiteX8" fmla="*/ 609600 w 644525"/>
                  <a:gd name="connsiteY8" fmla="*/ 622300 h 828675"/>
                  <a:gd name="connsiteX9" fmla="*/ 400050 w 644525"/>
                  <a:gd name="connsiteY9" fmla="*/ 666750 h 828675"/>
                  <a:gd name="connsiteX10" fmla="*/ 330200 w 644525"/>
                  <a:gd name="connsiteY10" fmla="*/ 666750 h 828675"/>
                  <a:gd name="connsiteX11" fmla="*/ 247650 w 644525"/>
                  <a:gd name="connsiteY11" fmla="*/ 647700 h 828675"/>
                  <a:gd name="connsiteX12" fmla="*/ 177800 w 644525"/>
                  <a:gd name="connsiteY12" fmla="*/ 717550 h 828675"/>
                  <a:gd name="connsiteX13" fmla="*/ 107950 w 644525"/>
                  <a:gd name="connsiteY13" fmla="*/ 781050 h 828675"/>
                  <a:gd name="connsiteX14" fmla="*/ 25400 w 644525"/>
                  <a:gd name="connsiteY14" fmla="*/ 825500 h 828675"/>
                  <a:gd name="connsiteX15" fmla="*/ 0 w 644525"/>
                  <a:gd name="connsiteY15" fmla="*/ 80010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525" h="828675">
                    <a:moveTo>
                      <a:pt x="311150" y="0"/>
                    </a:moveTo>
                    <a:cubicBezTo>
                      <a:pt x="334962" y="49212"/>
                      <a:pt x="358775" y="98425"/>
                      <a:pt x="368300" y="133350"/>
                    </a:cubicBezTo>
                    <a:cubicBezTo>
                      <a:pt x="377825" y="168275"/>
                      <a:pt x="354542" y="193675"/>
                      <a:pt x="368300" y="209550"/>
                    </a:cubicBezTo>
                    <a:cubicBezTo>
                      <a:pt x="382058" y="225425"/>
                      <a:pt x="421217" y="222250"/>
                      <a:pt x="450850" y="228600"/>
                    </a:cubicBezTo>
                    <a:cubicBezTo>
                      <a:pt x="480483" y="234950"/>
                      <a:pt x="524933" y="227542"/>
                      <a:pt x="546100" y="247650"/>
                    </a:cubicBezTo>
                    <a:cubicBezTo>
                      <a:pt x="567267" y="267758"/>
                      <a:pt x="569383" y="317500"/>
                      <a:pt x="577850" y="349250"/>
                    </a:cubicBezTo>
                    <a:cubicBezTo>
                      <a:pt x="586317" y="381000"/>
                      <a:pt x="591608" y="406400"/>
                      <a:pt x="596900" y="438150"/>
                    </a:cubicBezTo>
                    <a:cubicBezTo>
                      <a:pt x="602192" y="469900"/>
                      <a:pt x="607483" y="509058"/>
                      <a:pt x="609600" y="539750"/>
                    </a:cubicBezTo>
                    <a:cubicBezTo>
                      <a:pt x="611717" y="570442"/>
                      <a:pt x="644525" y="601133"/>
                      <a:pt x="609600" y="622300"/>
                    </a:cubicBezTo>
                    <a:cubicBezTo>
                      <a:pt x="574675" y="643467"/>
                      <a:pt x="446617" y="659342"/>
                      <a:pt x="400050" y="666750"/>
                    </a:cubicBezTo>
                    <a:cubicBezTo>
                      <a:pt x="353483" y="674158"/>
                      <a:pt x="355600" y="669925"/>
                      <a:pt x="330200" y="666750"/>
                    </a:cubicBezTo>
                    <a:cubicBezTo>
                      <a:pt x="304800" y="663575"/>
                      <a:pt x="273050" y="639233"/>
                      <a:pt x="247650" y="647700"/>
                    </a:cubicBezTo>
                    <a:cubicBezTo>
                      <a:pt x="222250" y="656167"/>
                      <a:pt x="201083" y="695325"/>
                      <a:pt x="177800" y="717550"/>
                    </a:cubicBezTo>
                    <a:cubicBezTo>
                      <a:pt x="154517" y="739775"/>
                      <a:pt x="133350" y="763058"/>
                      <a:pt x="107950" y="781050"/>
                    </a:cubicBezTo>
                    <a:cubicBezTo>
                      <a:pt x="82550" y="799042"/>
                      <a:pt x="43392" y="822325"/>
                      <a:pt x="25400" y="825500"/>
                    </a:cubicBezTo>
                    <a:cubicBezTo>
                      <a:pt x="7408" y="828675"/>
                      <a:pt x="4233" y="806450"/>
                      <a:pt x="0" y="80010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6" name="Freihandform 2123"/>
              <p:cNvSpPr/>
              <p:nvPr/>
            </p:nvSpPr>
            <p:spPr bwMode="auto">
              <a:xfrm>
                <a:off x="8039248" y="3754438"/>
                <a:ext cx="960438" cy="500062"/>
              </a:xfrm>
              <a:custGeom>
                <a:avLst/>
                <a:gdLst>
                  <a:gd name="connsiteX0" fmla="*/ 1258358 w 1900766"/>
                  <a:gd name="connsiteY0" fmla="*/ 0 h 1046692"/>
                  <a:gd name="connsiteX1" fmla="*/ 1271058 w 1900766"/>
                  <a:gd name="connsiteY1" fmla="*/ 69850 h 1046692"/>
                  <a:gd name="connsiteX2" fmla="*/ 1188508 w 1900766"/>
                  <a:gd name="connsiteY2" fmla="*/ 139700 h 1046692"/>
                  <a:gd name="connsiteX3" fmla="*/ 1245658 w 1900766"/>
                  <a:gd name="connsiteY3" fmla="*/ 203200 h 1046692"/>
                  <a:gd name="connsiteX4" fmla="*/ 1290108 w 1900766"/>
                  <a:gd name="connsiteY4" fmla="*/ 279400 h 1046692"/>
                  <a:gd name="connsiteX5" fmla="*/ 1302808 w 1900766"/>
                  <a:gd name="connsiteY5" fmla="*/ 342900 h 1046692"/>
                  <a:gd name="connsiteX6" fmla="*/ 1309158 w 1900766"/>
                  <a:gd name="connsiteY6" fmla="*/ 393700 h 1046692"/>
                  <a:gd name="connsiteX7" fmla="*/ 1359958 w 1900766"/>
                  <a:gd name="connsiteY7" fmla="*/ 393700 h 1046692"/>
                  <a:gd name="connsiteX8" fmla="*/ 1486958 w 1900766"/>
                  <a:gd name="connsiteY8" fmla="*/ 355600 h 1046692"/>
                  <a:gd name="connsiteX9" fmla="*/ 1550458 w 1900766"/>
                  <a:gd name="connsiteY9" fmla="*/ 336550 h 1046692"/>
                  <a:gd name="connsiteX10" fmla="*/ 1633008 w 1900766"/>
                  <a:gd name="connsiteY10" fmla="*/ 323850 h 1046692"/>
                  <a:gd name="connsiteX11" fmla="*/ 1690158 w 1900766"/>
                  <a:gd name="connsiteY11" fmla="*/ 425450 h 1046692"/>
                  <a:gd name="connsiteX12" fmla="*/ 1740958 w 1900766"/>
                  <a:gd name="connsiteY12" fmla="*/ 520700 h 1046692"/>
                  <a:gd name="connsiteX13" fmla="*/ 1810808 w 1900766"/>
                  <a:gd name="connsiteY13" fmla="*/ 641350 h 1046692"/>
                  <a:gd name="connsiteX14" fmla="*/ 1855258 w 1900766"/>
                  <a:gd name="connsiteY14" fmla="*/ 704850 h 1046692"/>
                  <a:gd name="connsiteX15" fmla="*/ 1899708 w 1900766"/>
                  <a:gd name="connsiteY15" fmla="*/ 781050 h 1046692"/>
                  <a:gd name="connsiteX16" fmla="*/ 1861608 w 1900766"/>
                  <a:gd name="connsiteY16" fmla="*/ 831850 h 1046692"/>
                  <a:gd name="connsiteX17" fmla="*/ 1721908 w 1900766"/>
                  <a:gd name="connsiteY17" fmla="*/ 857250 h 1046692"/>
                  <a:gd name="connsiteX18" fmla="*/ 1696508 w 1900766"/>
                  <a:gd name="connsiteY18" fmla="*/ 908050 h 1046692"/>
                  <a:gd name="connsiteX19" fmla="*/ 1633008 w 1900766"/>
                  <a:gd name="connsiteY19" fmla="*/ 933450 h 1046692"/>
                  <a:gd name="connsiteX20" fmla="*/ 1550458 w 1900766"/>
                  <a:gd name="connsiteY20" fmla="*/ 933450 h 1046692"/>
                  <a:gd name="connsiteX21" fmla="*/ 1359958 w 1900766"/>
                  <a:gd name="connsiteY21" fmla="*/ 927100 h 1046692"/>
                  <a:gd name="connsiteX22" fmla="*/ 1194858 w 1900766"/>
                  <a:gd name="connsiteY22" fmla="*/ 971550 h 1046692"/>
                  <a:gd name="connsiteX23" fmla="*/ 1131358 w 1900766"/>
                  <a:gd name="connsiteY23" fmla="*/ 990600 h 1046692"/>
                  <a:gd name="connsiteX24" fmla="*/ 1042458 w 1900766"/>
                  <a:gd name="connsiteY24" fmla="*/ 1009650 h 1046692"/>
                  <a:gd name="connsiteX25" fmla="*/ 928158 w 1900766"/>
                  <a:gd name="connsiteY25" fmla="*/ 1041400 h 1046692"/>
                  <a:gd name="connsiteX26" fmla="*/ 839258 w 1900766"/>
                  <a:gd name="connsiteY26" fmla="*/ 977900 h 1046692"/>
                  <a:gd name="connsiteX27" fmla="*/ 788458 w 1900766"/>
                  <a:gd name="connsiteY27" fmla="*/ 806450 h 1046692"/>
                  <a:gd name="connsiteX28" fmla="*/ 763058 w 1900766"/>
                  <a:gd name="connsiteY28" fmla="*/ 762000 h 1046692"/>
                  <a:gd name="connsiteX29" fmla="*/ 705908 w 1900766"/>
                  <a:gd name="connsiteY29" fmla="*/ 736600 h 1046692"/>
                  <a:gd name="connsiteX30" fmla="*/ 617008 w 1900766"/>
                  <a:gd name="connsiteY30" fmla="*/ 793750 h 1046692"/>
                  <a:gd name="connsiteX31" fmla="*/ 604308 w 1900766"/>
                  <a:gd name="connsiteY31" fmla="*/ 850900 h 1046692"/>
                  <a:gd name="connsiteX32" fmla="*/ 540808 w 1900766"/>
                  <a:gd name="connsiteY32" fmla="*/ 882650 h 1046692"/>
                  <a:gd name="connsiteX33" fmla="*/ 420158 w 1900766"/>
                  <a:gd name="connsiteY33" fmla="*/ 863600 h 1046692"/>
                  <a:gd name="connsiteX34" fmla="*/ 312208 w 1900766"/>
                  <a:gd name="connsiteY34" fmla="*/ 869950 h 1046692"/>
                  <a:gd name="connsiteX35" fmla="*/ 248708 w 1900766"/>
                  <a:gd name="connsiteY35" fmla="*/ 806450 h 1046692"/>
                  <a:gd name="connsiteX36" fmla="*/ 185208 w 1900766"/>
                  <a:gd name="connsiteY36" fmla="*/ 742950 h 1046692"/>
                  <a:gd name="connsiteX37" fmla="*/ 128058 w 1900766"/>
                  <a:gd name="connsiteY37" fmla="*/ 673100 h 1046692"/>
                  <a:gd name="connsiteX38" fmla="*/ 77258 w 1900766"/>
                  <a:gd name="connsiteY38" fmla="*/ 641350 h 1046692"/>
                  <a:gd name="connsiteX39" fmla="*/ 26458 w 1900766"/>
                  <a:gd name="connsiteY39" fmla="*/ 584200 h 1046692"/>
                  <a:gd name="connsiteX40" fmla="*/ 26458 w 1900766"/>
                  <a:gd name="connsiteY40" fmla="*/ 533400 h 1046692"/>
                  <a:gd name="connsiteX41" fmla="*/ 185208 w 1900766"/>
                  <a:gd name="connsiteY41" fmla="*/ 476250 h 1046692"/>
                  <a:gd name="connsiteX42" fmla="*/ 286808 w 1900766"/>
                  <a:gd name="connsiteY42" fmla="*/ 438150 h 1046692"/>
                  <a:gd name="connsiteX43" fmla="*/ 394758 w 1900766"/>
                  <a:gd name="connsiteY43" fmla="*/ 374650 h 1046692"/>
                  <a:gd name="connsiteX44" fmla="*/ 528108 w 1900766"/>
                  <a:gd name="connsiteY44" fmla="*/ 292100 h 1046692"/>
                  <a:gd name="connsiteX45" fmla="*/ 591608 w 1900766"/>
                  <a:gd name="connsiteY45" fmla="*/ 222250 h 1046692"/>
                  <a:gd name="connsiteX46" fmla="*/ 591608 w 1900766"/>
                  <a:gd name="connsiteY46" fmla="*/ 190500 h 1046692"/>
                  <a:gd name="connsiteX47" fmla="*/ 585258 w 1900766"/>
                  <a:gd name="connsiteY47" fmla="*/ 152400 h 10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00766" h="1046692">
                    <a:moveTo>
                      <a:pt x="1258358" y="0"/>
                    </a:moveTo>
                    <a:cubicBezTo>
                      <a:pt x="1270529" y="23283"/>
                      <a:pt x="1282700" y="46567"/>
                      <a:pt x="1271058" y="69850"/>
                    </a:cubicBezTo>
                    <a:cubicBezTo>
                      <a:pt x="1259416" y="93133"/>
                      <a:pt x="1192741" y="117475"/>
                      <a:pt x="1188508" y="139700"/>
                    </a:cubicBezTo>
                    <a:cubicBezTo>
                      <a:pt x="1184275" y="161925"/>
                      <a:pt x="1228725" y="179917"/>
                      <a:pt x="1245658" y="203200"/>
                    </a:cubicBezTo>
                    <a:cubicBezTo>
                      <a:pt x="1262591" y="226483"/>
                      <a:pt x="1280583" y="256117"/>
                      <a:pt x="1290108" y="279400"/>
                    </a:cubicBezTo>
                    <a:cubicBezTo>
                      <a:pt x="1299633" y="302683"/>
                      <a:pt x="1299633" y="323850"/>
                      <a:pt x="1302808" y="342900"/>
                    </a:cubicBezTo>
                    <a:cubicBezTo>
                      <a:pt x="1305983" y="361950"/>
                      <a:pt x="1299633" y="385233"/>
                      <a:pt x="1309158" y="393700"/>
                    </a:cubicBezTo>
                    <a:cubicBezTo>
                      <a:pt x="1318683" y="402167"/>
                      <a:pt x="1330325" y="400050"/>
                      <a:pt x="1359958" y="393700"/>
                    </a:cubicBezTo>
                    <a:cubicBezTo>
                      <a:pt x="1389591" y="387350"/>
                      <a:pt x="1486958" y="355600"/>
                      <a:pt x="1486958" y="355600"/>
                    </a:cubicBezTo>
                    <a:cubicBezTo>
                      <a:pt x="1518708" y="346075"/>
                      <a:pt x="1526116" y="341842"/>
                      <a:pt x="1550458" y="336550"/>
                    </a:cubicBezTo>
                    <a:cubicBezTo>
                      <a:pt x="1574800" y="331258"/>
                      <a:pt x="1609725" y="309033"/>
                      <a:pt x="1633008" y="323850"/>
                    </a:cubicBezTo>
                    <a:cubicBezTo>
                      <a:pt x="1656291" y="338667"/>
                      <a:pt x="1672166" y="392642"/>
                      <a:pt x="1690158" y="425450"/>
                    </a:cubicBezTo>
                    <a:cubicBezTo>
                      <a:pt x="1708150" y="458258"/>
                      <a:pt x="1720850" y="484717"/>
                      <a:pt x="1740958" y="520700"/>
                    </a:cubicBezTo>
                    <a:cubicBezTo>
                      <a:pt x="1761066" y="556683"/>
                      <a:pt x="1791758" y="610658"/>
                      <a:pt x="1810808" y="641350"/>
                    </a:cubicBezTo>
                    <a:cubicBezTo>
                      <a:pt x="1829858" y="672042"/>
                      <a:pt x="1840441" y="681567"/>
                      <a:pt x="1855258" y="704850"/>
                    </a:cubicBezTo>
                    <a:cubicBezTo>
                      <a:pt x="1870075" y="728133"/>
                      <a:pt x="1898650" y="759883"/>
                      <a:pt x="1899708" y="781050"/>
                    </a:cubicBezTo>
                    <a:cubicBezTo>
                      <a:pt x="1900766" y="802217"/>
                      <a:pt x="1891241" y="819150"/>
                      <a:pt x="1861608" y="831850"/>
                    </a:cubicBezTo>
                    <a:cubicBezTo>
                      <a:pt x="1831975" y="844550"/>
                      <a:pt x="1749425" y="844550"/>
                      <a:pt x="1721908" y="857250"/>
                    </a:cubicBezTo>
                    <a:cubicBezTo>
                      <a:pt x="1694391" y="869950"/>
                      <a:pt x="1711325" y="895350"/>
                      <a:pt x="1696508" y="908050"/>
                    </a:cubicBezTo>
                    <a:cubicBezTo>
                      <a:pt x="1681691" y="920750"/>
                      <a:pt x="1657350" y="929217"/>
                      <a:pt x="1633008" y="933450"/>
                    </a:cubicBezTo>
                    <a:cubicBezTo>
                      <a:pt x="1608666" y="937683"/>
                      <a:pt x="1595966" y="934508"/>
                      <a:pt x="1550458" y="933450"/>
                    </a:cubicBezTo>
                    <a:cubicBezTo>
                      <a:pt x="1504950" y="932392"/>
                      <a:pt x="1419225" y="920750"/>
                      <a:pt x="1359958" y="927100"/>
                    </a:cubicBezTo>
                    <a:cubicBezTo>
                      <a:pt x="1300691" y="933450"/>
                      <a:pt x="1232958" y="960967"/>
                      <a:pt x="1194858" y="971550"/>
                    </a:cubicBezTo>
                    <a:cubicBezTo>
                      <a:pt x="1156758" y="982133"/>
                      <a:pt x="1156758" y="984250"/>
                      <a:pt x="1131358" y="990600"/>
                    </a:cubicBezTo>
                    <a:cubicBezTo>
                      <a:pt x="1105958" y="996950"/>
                      <a:pt x="1076325" y="1001183"/>
                      <a:pt x="1042458" y="1009650"/>
                    </a:cubicBezTo>
                    <a:cubicBezTo>
                      <a:pt x="1008591" y="1018117"/>
                      <a:pt x="962025" y="1046692"/>
                      <a:pt x="928158" y="1041400"/>
                    </a:cubicBezTo>
                    <a:cubicBezTo>
                      <a:pt x="894291" y="1036108"/>
                      <a:pt x="862541" y="1017058"/>
                      <a:pt x="839258" y="977900"/>
                    </a:cubicBezTo>
                    <a:cubicBezTo>
                      <a:pt x="815975" y="938742"/>
                      <a:pt x="801158" y="842433"/>
                      <a:pt x="788458" y="806450"/>
                    </a:cubicBezTo>
                    <a:cubicBezTo>
                      <a:pt x="775758" y="770467"/>
                      <a:pt x="776816" y="773642"/>
                      <a:pt x="763058" y="762000"/>
                    </a:cubicBezTo>
                    <a:cubicBezTo>
                      <a:pt x="749300" y="750358"/>
                      <a:pt x="730250" y="731308"/>
                      <a:pt x="705908" y="736600"/>
                    </a:cubicBezTo>
                    <a:cubicBezTo>
                      <a:pt x="681566" y="741892"/>
                      <a:pt x="633941" y="774700"/>
                      <a:pt x="617008" y="793750"/>
                    </a:cubicBezTo>
                    <a:cubicBezTo>
                      <a:pt x="600075" y="812800"/>
                      <a:pt x="617008" y="836083"/>
                      <a:pt x="604308" y="850900"/>
                    </a:cubicBezTo>
                    <a:cubicBezTo>
                      <a:pt x="591608" y="865717"/>
                      <a:pt x="571500" y="880533"/>
                      <a:pt x="540808" y="882650"/>
                    </a:cubicBezTo>
                    <a:cubicBezTo>
                      <a:pt x="510116" y="884767"/>
                      <a:pt x="458258" y="865717"/>
                      <a:pt x="420158" y="863600"/>
                    </a:cubicBezTo>
                    <a:cubicBezTo>
                      <a:pt x="382058" y="861483"/>
                      <a:pt x="340783" y="879475"/>
                      <a:pt x="312208" y="869950"/>
                    </a:cubicBezTo>
                    <a:cubicBezTo>
                      <a:pt x="283633" y="860425"/>
                      <a:pt x="248708" y="806450"/>
                      <a:pt x="248708" y="806450"/>
                    </a:cubicBezTo>
                    <a:cubicBezTo>
                      <a:pt x="227541" y="785283"/>
                      <a:pt x="205316" y="765175"/>
                      <a:pt x="185208" y="742950"/>
                    </a:cubicBezTo>
                    <a:cubicBezTo>
                      <a:pt x="165100" y="720725"/>
                      <a:pt x="146050" y="690033"/>
                      <a:pt x="128058" y="673100"/>
                    </a:cubicBezTo>
                    <a:cubicBezTo>
                      <a:pt x="110066" y="656167"/>
                      <a:pt x="94191" y="656167"/>
                      <a:pt x="77258" y="641350"/>
                    </a:cubicBezTo>
                    <a:cubicBezTo>
                      <a:pt x="60325" y="626533"/>
                      <a:pt x="34925" y="602192"/>
                      <a:pt x="26458" y="584200"/>
                    </a:cubicBezTo>
                    <a:cubicBezTo>
                      <a:pt x="17991" y="566208"/>
                      <a:pt x="0" y="551392"/>
                      <a:pt x="26458" y="533400"/>
                    </a:cubicBezTo>
                    <a:cubicBezTo>
                      <a:pt x="52916" y="515408"/>
                      <a:pt x="185208" y="476250"/>
                      <a:pt x="185208" y="476250"/>
                    </a:cubicBezTo>
                    <a:cubicBezTo>
                      <a:pt x="228600" y="460375"/>
                      <a:pt x="251883" y="455083"/>
                      <a:pt x="286808" y="438150"/>
                    </a:cubicBezTo>
                    <a:cubicBezTo>
                      <a:pt x="321733" y="421217"/>
                      <a:pt x="354541" y="398992"/>
                      <a:pt x="394758" y="374650"/>
                    </a:cubicBezTo>
                    <a:cubicBezTo>
                      <a:pt x="434975" y="350308"/>
                      <a:pt x="495300" y="317500"/>
                      <a:pt x="528108" y="292100"/>
                    </a:cubicBezTo>
                    <a:cubicBezTo>
                      <a:pt x="560916" y="266700"/>
                      <a:pt x="581025" y="239183"/>
                      <a:pt x="591608" y="222250"/>
                    </a:cubicBezTo>
                    <a:cubicBezTo>
                      <a:pt x="602191" y="205317"/>
                      <a:pt x="592666" y="202142"/>
                      <a:pt x="591608" y="190500"/>
                    </a:cubicBezTo>
                    <a:cubicBezTo>
                      <a:pt x="590550" y="178858"/>
                      <a:pt x="587904" y="165629"/>
                      <a:pt x="585258" y="152400"/>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7" name="Freihandform 2124"/>
              <p:cNvSpPr/>
              <p:nvPr/>
            </p:nvSpPr>
            <p:spPr bwMode="auto">
              <a:xfrm>
                <a:off x="8607573" y="3941763"/>
                <a:ext cx="103188" cy="277812"/>
              </a:xfrm>
              <a:custGeom>
                <a:avLst/>
                <a:gdLst>
                  <a:gd name="connsiteX0" fmla="*/ 0 w 203200"/>
                  <a:gd name="connsiteY0" fmla="*/ 579967 h 579967"/>
                  <a:gd name="connsiteX1" fmla="*/ 38100 w 203200"/>
                  <a:gd name="connsiteY1" fmla="*/ 465667 h 579967"/>
                  <a:gd name="connsiteX2" fmla="*/ 107950 w 203200"/>
                  <a:gd name="connsiteY2" fmla="*/ 345017 h 579967"/>
                  <a:gd name="connsiteX3" fmla="*/ 120650 w 203200"/>
                  <a:gd name="connsiteY3" fmla="*/ 160867 h 579967"/>
                  <a:gd name="connsiteX4" fmla="*/ 114300 w 203200"/>
                  <a:gd name="connsiteY4" fmla="*/ 59267 h 579967"/>
                  <a:gd name="connsiteX5" fmla="*/ 139700 w 203200"/>
                  <a:gd name="connsiteY5" fmla="*/ 8467 h 579967"/>
                  <a:gd name="connsiteX6" fmla="*/ 177800 w 203200"/>
                  <a:gd name="connsiteY6" fmla="*/ 8467 h 579967"/>
                  <a:gd name="connsiteX7" fmla="*/ 203200 w 203200"/>
                  <a:gd name="connsiteY7" fmla="*/ 2117 h 57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579967">
                    <a:moveTo>
                      <a:pt x="0" y="579967"/>
                    </a:moveTo>
                    <a:cubicBezTo>
                      <a:pt x="10054" y="542396"/>
                      <a:pt x="20108" y="504825"/>
                      <a:pt x="38100" y="465667"/>
                    </a:cubicBezTo>
                    <a:cubicBezTo>
                      <a:pt x="56092" y="426509"/>
                      <a:pt x="94192" y="395817"/>
                      <a:pt x="107950" y="345017"/>
                    </a:cubicBezTo>
                    <a:cubicBezTo>
                      <a:pt x="121708" y="294217"/>
                      <a:pt x="119592" y="208492"/>
                      <a:pt x="120650" y="160867"/>
                    </a:cubicBezTo>
                    <a:cubicBezTo>
                      <a:pt x="121708" y="113242"/>
                      <a:pt x="111125" y="84667"/>
                      <a:pt x="114300" y="59267"/>
                    </a:cubicBezTo>
                    <a:cubicBezTo>
                      <a:pt x="117475" y="33867"/>
                      <a:pt x="129117" y="16934"/>
                      <a:pt x="139700" y="8467"/>
                    </a:cubicBezTo>
                    <a:cubicBezTo>
                      <a:pt x="150283" y="0"/>
                      <a:pt x="167217" y="9525"/>
                      <a:pt x="177800" y="8467"/>
                    </a:cubicBezTo>
                    <a:cubicBezTo>
                      <a:pt x="188383" y="7409"/>
                      <a:pt x="195791" y="4763"/>
                      <a:pt x="203200" y="2117"/>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8" name="Freihandform 697"/>
              <p:cNvSpPr/>
              <p:nvPr/>
            </p:nvSpPr>
            <p:spPr bwMode="auto">
              <a:xfrm>
                <a:off x="8475811" y="4146550"/>
                <a:ext cx="614362" cy="515938"/>
              </a:xfrm>
              <a:custGeom>
                <a:avLst/>
                <a:gdLst>
                  <a:gd name="connsiteX0" fmla="*/ 1017058 w 1213908"/>
                  <a:gd name="connsiteY0" fmla="*/ 0 h 1078442"/>
                  <a:gd name="connsiteX1" fmla="*/ 1125008 w 1213908"/>
                  <a:gd name="connsiteY1" fmla="*/ 158750 h 1078442"/>
                  <a:gd name="connsiteX2" fmla="*/ 1201208 w 1213908"/>
                  <a:gd name="connsiteY2" fmla="*/ 247650 h 1078442"/>
                  <a:gd name="connsiteX3" fmla="*/ 1048808 w 1213908"/>
                  <a:gd name="connsiteY3" fmla="*/ 266700 h 1078442"/>
                  <a:gd name="connsiteX4" fmla="*/ 985308 w 1213908"/>
                  <a:gd name="connsiteY4" fmla="*/ 254000 h 1078442"/>
                  <a:gd name="connsiteX5" fmla="*/ 928158 w 1213908"/>
                  <a:gd name="connsiteY5" fmla="*/ 355600 h 1078442"/>
                  <a:gd name="connsiteX6" fmla="*/ 858308 w 1213908"/>
                  <a:gd name="connsiteY6" fmla="*/ 438150 h 1078442"/>
                  <a:gd name="connsiteX7" fmla="*/ 705908 w 1213908"/>
                  <a:gd name="connsiteY7" fmla="*/ 533400 h 1078442"/>
                  <a:gd name="connsiteX8" fmla="*/ 636058 w 1213908"/>
                  <a:gd name="connsiteY8" fmla="*/ 615950 h 1078442"/>
                  <a:gd name="connsiteX9" fmla="*/ 553508 w 1213908"/>
                  <a:gd name="connsiteY9" fmla="*/ 685800 h 1078442"/>
                  <a:gd name="connsiteX10" fmla="*/ 483658 w 1213908"/>
                  <a:gd name="connsiteY10" fmla="*/ 742950 h 1078442"/>
                  <a:gd name="connsiteX11" fmla="*/ 597958 w 1213908"/>
                  <a:gd name="connsiteY11" fmla="*/ 831850 h 1078442"/>
                  <a:gd name="connsiteX12" fmla="*/ 661458 w 1213908"/>
                  <a:gd name="connsiteY12" fmla="*/ 901700 h 1078442"/>
                  <a:gd name="connsiteX13" fmla="*/ 724958 w 1213908"/>
                  <a:gd name="connsiteY13" fmla="*/ 984250 h 1078442"/>
                  <a:gd name="connsiteX14" fmla="*/ 610658 w 1213908"/>
                  <a:gd name="connsiteY14" fmla="*/ 1073150 h 1078442"/>
                  <a:gd name="connsiteX15" fmla="*/ 439208 w 1213908"/>
                  <a:gd name="connsiteY15" fmla="*/ 1016000 h 1078442"/>
                  <a:gd name="connsiteX16" fmla="*/ 337608 w 1213908"/>
                  <a:gd name="connsiteY16" fmla="*/ 1009650 h 1078442"/>
                  <a:gd name="connsiteX17" fmla="*/ 159808 w 1213908"/>
                  <a:gd name="connsiteY17" fmla="*/ 990600 h 1078442"/>
                  <a:gd name="connsiteX18" fmla="*/ 39158 w 1213908"/>
                  <a:gd name="connsiteY18" fmla="*/ 920750 h 1078442"/>
                  <a:gd name="connsiteX19" fmla="*/ 70908 w 1213908"/>
                  <a:gd name="connsiteY19" fmla="*/ 736600 h 1078442"/>
                  <a:gd name="connsiteX20" fmla="*/ 121708 w 1213908"/>
                  <a:gd name="connsiteY20" fmla="*/ 635000 h 1078442"/>
                  <a:gd name="connsiteX21" fmla="*/ 159808 w 1213908"/>
                  <a:gd name="connsiteY21" fmla="*/ 546100 h 1078442"/>
                  <a:gd name="connsiteX22" fmla="*/ 32808 w 1213908"/>
                  <a:gd name="connsiteY22" fmla="*/ 406400 h 1078442"/>
                  <a:gd name="connsiteX23" fmla="*/ 7408 w 1213908"/>
                  <a:gd name="connsiteY23" fmla="*/ 298450 h 1078442"/>
                  <a:gd name="connsiteX24" fmla="*/ 77258 w 1213908"/>
                  <a:gd name="connsiteY24" fmla="*/ 190500 h 107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3908" h="1078442">
                    <a:moveTo>
                      <a:pt x="1017058" y="0"/>
                    </a:moveTo>
                    <a:cubicBezTo>
                      <a:pt x="1055687" y="58737"/>
                      <a:pt x="1094316" y="117475"/>
                      <a:pt x="1125008" y="158750"/>
                    </a:cubicBezTo>
                    <a:cubicBezTo>
                      <a:pt x="1155700" y="200025"/>
                      <a:pt x="1213908" y="229658"/>
                      <a:pt x="1201208" y="247650"/>
                    </a:cubicBezTo>
                    <a:cubicBezTo>
                      <a:pt x="1188508" y="265642"/>
                      <a:pt x="1084791" y="265642"/>
                      <a:pt x="1048808" y="266700"/>
                    </a:cubicBezTo>
                    <a:cubicBezTo>
                      <a:pt x="1012825" y="267758"/>
                      <a:pt x="1005416" y="239183"/>
                      <a:pt x="985308" y="254000"/>
                    </a:cubicBezTo>
                    <a:cubicBezTo>
                      <a:pt x="965200" y="268817"/>
                      <a:pt x="949325" y="324908"/>
                      <a:pt x="928158" y="355600"/>
                    </a:cubicBezTo>
                    <a:cubicBezTo>
                      <a:pt x="906991" y="386292"/>
                      <a:pt x="895350" y="408517"/>
                      <a:pt x="858308" y="438150"/>
                    </a:cubicBezTo>
                    <a:cubicBezTo>
                      <a:pt x="821266" y="467783"/>
                      <a:pt x="742950" y="503767"/>
                      <a:pt x="705908" y="533400"/>
                    </a:cubicBezTo>
                    <a:cubicBezTo>
                      <a:pt x="668866" y="563033"/>
                      <a:pt x="661458" y="590550"/>
                      <a:pt x="636058" y="615950"/>
                    </a:cubicBezTo>
                    <a:cubicBezTo>
                      <a:pt x="610658" y="641350"/>
                      <a:pt x="578908" y="664633"/>
                      <a:pt x="553508" y="685800"/>
                    </a:cubicBezTo>
                    <a:cubicBezTo>
                      <a:pt x="528108" y="706967"/>
                      <a:pt x="476250" y="718608"/>
                      <a:pt x="483658" y="742950"/>
                    </a:cubicBezTo>
                    <a:cubicBezTo>
                      <a:pt x="491066" y="767292"/>
                      <a:pt x="568325" y="805392"/>
                      <a:pt x="597958" y="831850"/>
                    </a:cubicBezTo>
                    <a:cubicBezTo>
                      <a:pt x="627591" y="858308"/>
                      <a:pt x="640291" y="876300"/>
                      <a:pt x="661458" y="901700"/>
                    </a:cubicBezTo>
                    <a:cubicBezTo>
                      <a:pt x="682625" y="927100"/>
                      <a:pt x="733425" y="955675"/>
                      <a:pt x="724958" y="984250"/>
                    </a:cubicBezTo>
                    <a:cubicBezTo>
                      <a:pt x="716491" y="1012825"/>
                      <a:pt x="658283" y="1067858"/>
                      <a:pt x="610658" y="1073150"/>
                    </a:cubicBezTo>
                    <a:cubicBezTo>
                      <a:pt x="563033" y="1078442"/>
                      <a:pt x="484716" y="1026583"/>
                      <a:pt x="439208" y="1016000"/>
                    </a:cubicBezTo>
                    <a:cubicBezTo>
                      <a:pt x="393700" y="1005417"/>
                      <a:pt x="384175" y="1013883"/>
                      <a:pt x="337608" y="1009650"/>
                    </a:cubicBezTo>
                    <a:cubicBezTo>
                      <a:pt x="291041" y="1005417"/>
                      <a:pt x="209550" y="1005417"/>
                      <a:pt x="159808" y="990600"/>
                    </a:cubicBezTo>
                    <a:cubicBezTo>
                      <a:pt x="110066" y="975783"/>
                      <a:pt x="53975" y="963083"/>
                      <a:pt x="39158" y="920750"/>
                    </a:cubicBezTo>
                    <a:cubicBezTo>
                      <a:pt x="24341" y="878417"/>
                      <a:pt x="57150" y="784225"/>
                      <a:pt x="70908" y="736600"/>
                    </a:cubicBezTo>
                    <a:cubicBezTo>
                      <a:pt x="84666" y="688975"/>
                      <a:pt x="106891" y="666750"/>
                      <a:pt x="121708" y="635000"/>
                    </a:cubicBezTo>
                    <a:cubicBezTo>
                      <a:pt x="136525" y="603250"/>
                      <a:pt x="174625" y="584200"/>
                      <a:pt x="159808" y="546100"/>
                    </a:cubicBezTo>
                    <a:cubicBezTo>
                      <a:pt x="144991" y="508000"/>
                      <a:pt x="58208" y="447675"/>
                      <a:pt x="32808" y="406400"/>
                    </a:cubicBezTo>
                    <a:cubicBezTo>
                      <a:pt x="7408" y="365125"/>
                      <a:pt x="0" y="334433"/>
                      <a:pt x="7408" y="298450"/>
                    </a:cubicBezTo>
                    <a:cubicBezTo>
                      <a:pt x="14816" y="262467"/>
                      <a:pt x="46037" y="226483"/>
                      <a:pt x="77258" y="190500"/>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699" name="Freihandform 698"/>
              <p:cNvSpPr/>
              <p:nvPr/>
            </p:nvSpPr>
            <p:spPr bwMode="auto">
              <a:xfrm>
                <a:off x="8209111" y="4170363"/>
                <a:ext cx="330200" cy="323850"/>
              </a:xfrm>
              <a:custGeom>
                <a:avLst/>
                <a:gdLst>
                  <a:gd name="connsiteX0" fmla="*/ 659342 w 659342"/>
                  <a:gd name="connsiteY0" fmla="*/ 679450 h 679450"/>
                  <a:gd name="connsiteX1" fmla="*/ 456142 w 659342"/>
                  <a:gd name="connsiteY1" fmla="*/ 558800 h 679450"/>
                  <a:gd name="connsiteX2" fmla="*/ 284692 w 659342"/>
                  <a:gd name="connsiteY2" fmla="*/ 469900 h 679450"/>
                  <a:gd name="connsiteX3" fmla="*/ 291042 w 659342"/>
                  <a:gd name="connsiteY3" fmla="*/ 393700 h 679450"/>
                  <a:gd name="connsiteX4" fmla="*/ 310092 w 659342"/>
                  <a:gd name="connsiteY4" fmla="*/ 298450 h 679450"/>
                  <a:gd name="connsiteX5" fmla="*/ 157692 w 659342"/>
                  <a:gd name="connsiteY5" fmla="*/ 190500 h 679450"/>
                  <a:gd name="connsiteX6" fmla="*/ 37042 w 659342"/>
                  <a:gd name="connsiteY6" fmla="*/ 177800 h 679450"/>
                  <a:gd name="connsiteX7" fmla="*/ 5292 w 659342"/>
                  <a:gd name="connsiteY7" fmla="*/ 69850 h 679450"/>
                  <a:gd name="connsiteX8" fmla="*/ 5292 w 659342"/>
                  <a:gd name="connsiteY8" fmla="*/ 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342" h="679450">
                    <a:moveTo>
                      <a:pt x="659342" y="679450"/>
                    </a:moveTo>
                    <a:cubicBezTo>
                      <a:pt x="588963" y="636587"/>
                      <a:pt x="518584" y="593725"/>
                      <a:pt x="456142" y="558800"/>
                    </a:cubicBezTo>
                    <a:cubicBezTo>
                      <a:pt x="393700" y="523875"/>
                      <a:pt x="312209" y="497417"/>
                      <a:pt x="284692" y="469900"/>
                    </a:cubicBezTo>
                    <a:cubicBezTo>
                      <a:pt x="257175" y="442383"/>
                      <a:pt x="286809" y="422275"/>
                      <a:pt x="291042" y="393700"/>
                    </a:cubicBezTo>
                    <a:cubicBezTo>
                      <a:pt x="295275" y="365125"/>
                      <a:pt x="332317" y="332317"/>
                      <a:pt x="310092" y="298450"/>
                    </a:cubicBezTo>
                    <a:cubicBezTo>
                      <a:pt x="287867" y="264583"/>
                      <a:pt x="203200" y="210608"/>
                      <a:pt x="157692" y="190500"/>
                    </a:cubicBezTo>
                    <a:cubicBezTo>
                      <a:pt x="112184" y="170392"/>
                      <a:pt x="62442" y="197908"/>
                      <a:pt x="37042" y="177800"/>
                    </a:cubicBezTo>
                    <a:cubicBezTo>
                      <a:pt x="11642" y="157692"/>
                      <a:pt x="10584" y="99483"/>
                      <a:pt x="5292" y="69850"/>
                    </a:cubicBezTo>
                    <a:cubicBezTo>
                      <a:pt x="0" y="40217"/>
                      <a:pt x="2646" y="20108"/>
                      <a:pt x="5292"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0" name="Freihandform 699"/>
              <p:cNvSpPr/>
              <p:nvPr/>
            </p:nvSpPr>
            <p:spPr bwMode="auto">
              <a:xfrm>
                <a:off x="8629798" y="4611688"/>
                <a:ext cx="477838" cy="382587"/>
              </a:xfrm>
              <a:custGeom>
                <a:avLst/>
                <a:gdLst>
                  <a:gd name="connsiteX0" fmla="*/ 342900 w 952500"/>
                  <a:gd name="connsiteY0" fmla="*/ 82550 h 793750"/>
                  <a:gd name="connsiteX1" fmla="*/ 463550 w 952500"/>
                  <a:gd name="connsiteY1" fmla="*/ 209550 h 793750"/>
                  <a:gd name="connsiteX2" fmla="*/ 539750 w 952500"/>
                  <a:gd name="connsiteY2" fmla="*/ 317500 h 793750"/>
                  <a:gd name="connsiteX3" fmla="*/ 673100 w 952500"/>
                  <a:gd name="connsiteY3" fmla="*/ 381000 h 793750"/>
                  <a:gd name="connsiteX4" fmla="*/ 819150 w 952500"/>
                  <a:gd name="connsiteY4" fmla="*/ 412750 h 793750"/>
                  <a:gd name="connsiteX5" fmla="*/ 876300 w 952500"/>
                  <a:gd name="connsiteY5" fmla="*/ 450850 h 793750"/>
                  <a:gd name="connsiteX6" fmla="*/ 939800 w 952500"/>
                  <a:gd name="connsiteY6" fmla="*/ 520700 h 793750"/>
                  <a:gd name="connsiteX7" fmla="*/ 800100 w 952500"/>
                  <a:gd name="connsiteY7" fmla="*/ 679450 h 793750"/>
                  <a:gd name="connsiteX8" fmla="*/ 711200 w 952500"/>
                  <a:gd name="connsiteY8" fmla="*/ 698500 h 793750"/>
                  <a:gd name="connsiteX9" fmla="*/ 590550 w 952500"/>
                  <a:gd name="connsiteY9" fmla="*/ 749300 h 793750"/>
                  <a:gd name="connsiteX10" fmla="*/ 527050 w 952500"/>
                  <a:gd name="connsiteY10" fmla="*/ 787400 h 793750"/>
                  <a:gd name="connsiteX11" fmla="*/ 501650 w 952500"/>
                  <a:gd name="connsiteY11" fmla="*/ 711200 h 793750"/>
                  <a:gd name="connsiteX12" fmla="*/ 476250 w 952500"/>
                  <a:gd name="connsiteY12" fmla="*/ 584200 h 793750"/>
                  <a:gd name="connsiteX13" fmla="*/ 349250 w 952500"/>
                  <a:gd name="connsiteY13" fmla="*/ 539750 h 793750"/>
                  <a:gd name="connsiteX14" fmla="*/ 184150 w 952500"/>
                  <a:gd name="connsiteY14" fmla="*/ 431800 h 793750"/>
                  <a:gd name="connsiteX15" fmla="*/ 76200 w 952500"/>
                  <a:gd name="connsiteY15" fmla="*/ 266700 h 793750"/>
                  <a:gd name="connsiteX16" fmla="*/ 25400 w 952500"/>
                  <a:gd name="connsiteY16" fmla="*/ 82550 h 793750"/>
                  <a:gd name="connsiteX17" fmla="*/ 0 w 952500"/>
                  <a:gd name="connsiteY17"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0" h="793750">
                    <a:moveTo>
                      <a:pt x="342900" y="82550"/>
                    </a:moveTo>
                    <a:cubicBezTo>
                      <a:pt x="386821" y="126471"/>
                      <a:pt x="430742" y="170392"/>
                      <a:pt x="463550" y="209550"/>
                    </a:cubicBezTo>
                    <a:cubicBezTo>
                      <a:pt x="496358" y="248708"/>
                      <a:pt x="504825" y="288925"/>
                      <a:pt x="539750" y="317500"/>
                    </a:cubicBezTo>
                    <a:cubicBezTo>
                      <a:pt x="574675" y="346075"/>
                      <a:pt x="626533" y="365125"/>
                      <a:pt x="673100" y="381000"/>
                    </a:cubicBezTo>
                    <a:cubicBezTo>
                      <a:pt x="719667" y="396875"/>
                      <a:pt x="785283" y="401108"/>
                      <a:pt x="819150" y="412750"/>
                    </a:cubicBezTo>
                    <a:cubicBezTo>
                      <a:pt x="853017" y="424392"/>
                      <a:pt x="856192" y="432858"/>
                      <a:pt x="876300" y="450850"/>
                    </a:cubicBezTo>
                    <a:cubicBezTo>
                      <a:pt x="896408" y="468842"/>
                      <a:pt x="952500" y="482600"/>
                      <a:pt x="939800" y="520700"/>
                    </a:cubicBezTo>
                    <a:cubicBezTo>
                      <a:pt x="927100" y="558800"/>
                      <a:pt x="838200" y="649817"/>
                      <a:pt x="800100" y="679450"/>
                    </a:cubicBezTo>
                    <a:cubicBezTo>
                      <a:pt x="762000" y="709083"/>
                      <a:pt x="746125" y="686858"/>
                      <a:pt x="711200" y="698500"/>
                    </a:cubicBezTo>
                    <a:cubicBezTo>
                      <a:pt x="676275" y="710142"/>
                      <a:pt x="621242" y="734483"/>
                      <a:pt x="590550" y="749300"/>
                    </a:cubicBezTo>
                    <a:cubicBezTo>
                      <a:pt x="559858" y="764117"/>
                      <a:pt x="541867" y="793750"/>
                      <a:pt x="527050" y="787400"/>
                    </a:cubicBezTo>
                    <a:cubicBezTo>
                      <a:pt x="512233" y="781050"/>
                      <a:pt x="510117" y="745067"/>
                      <a:pt x="501650" y="711200"/>
                    </a:cubicBezTo>
                    <a:cubicBezTo>
                      <a:pt x="493183" y="677333"/>
                      <a:pt x="501650" y="612775"/>
                      <a:pt x="476250" y="584200"/>
                    </a:cubicBezTo>
                    <a:cubicBezTo>
                      <a:pt x="450850" y="555625"/>
                      <a:pt x="397933" y="565150"/>
                      <a:pt x="349250" y="539750"/>
                    </a:cubicBezTo>
                    <a:cubicBezTo>
                      <a:pt x="300567" y="514350"/>
                      <a:pt x="229658" y="477308"/>
                      <a:pt x="184150" y="431800"/>
                    </a:cubicBezTo>
                    <a:cubicBezTo>
                      <a:pt x="138642" y="386292"/>
                      <a:pt x="102658" y="324908"/>
                      <a:pt x="76200" y="266700"/>
                    </a:cubicBezTo>
                    <a:cubicBezTo>
                      <a:pt x="49742" y="208492"/>
                      <a:pt x="38100" y="127000"/>
                      <a:pt x="25400" y="82550"/>
                    </a:cubicBezTo>
                    <a:cubicBezTo>
                      <a:pt x="12700" y="38100"/>
                      <a:pt x="6350" y="19050"/>
                      <a:pt x="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1" name="Freihandform 700"/>
              <p:cNvSpPr/>
              <p:nvPr/>
            </p:nvSpPr>
            <p:spPr bwMode="auto">
              <a:xfrm>
                <a:off x="8317061" y="4584700"/>
                <a:ext cx="338137" cy="422275"/>
              </a:xfrm>
              <a:custGeom>
                <a:avLst/>
                <a:gdLst>
                  <a:gd name="connsiteX0" fmla="*/ 313267 w 664634"/>
                  <a:gd name="connsiteY0" fmla="*/ 0 h 881592"/>
                  <a:gd name="connsiteX1" fmla="*/ 256117 w 664634"/>
                  <a:gd name="connsiteY1" fmla="*/ 158750 h 881592"/>
                  <a:gd name="connsiteX2" fmla="*/ 198967 w 664634"/>
                  <a:gd name="connsiteY2" fmla="*/ 171450 h 881592"/>
                  <a:gd name="connsiteX3" fmla="*/ 52917 w 664634"/>
                  <a:gd name="connsiteY3" fmla="*/ 114300 h 881592"/>
                  <a:gd name="connsiteX4" fmla="*/ 2117 w 664634"/>
                  <a:gd name="connsiteY4" fmla="*/ 266700 h 881592"/>
                  <a:gd name="connsiteX5" fmla="*/ 65617 w 664634"/>
                  <a:gd name="connsiteY5" fmla="*/ 539750 h 881592"/>
                  <a:gd name="connsiteX6" fmla="*/ 21167 w 664634"/>
                  <a:gd name="connsiteY6" fmla="*/ 717550 h 881592"/>
                  <a:gd name="connsiteX7" fmla="*/ 91017 w 664634"/>
                  <a:gd name="connsiteY7" fmla="*/ 825500 h 881592"/>
                  <a:gd name="connsiteX8" fmla="*/ 237067 w 664634"/>
                  <a:gd name="connsiteY8" fmla="*/ 742950 h 881592"/>
                  <a:gd name="connsiteX9" fmla="*/ 325967 w 664634"/>
                  <a:gd name="connsiteY9" fmla="*/ 628650 h 881592"/>
                  <a:gd name="connsiteX10" fmla="*/ 408517 w 664634"/>
                  <a:gd name="connsiteY10" fmla="*/ 615950 h 881592"/>
                  <a:gd name="connsiteX11" fmla="*/ 408517 w 664634"/>
                  <a:gd name="connsiteY11" fmla="*/ 793750 h 881592"/>
                  <a:gd name="connsiteX12" fmla="*/ 459317 w 664634"/>
                  <a:gd name="connsiteY12" fmla="*/ 876300 h 881592"/>
                  <a:gd name="connsiteX13" fmla="*/ 637117 w 664634"/>
                  <a:gd name="connsiteY13" fmla="*/ 762000 h 881592"/>
                  <a:gd name="connsiteX14" fmla="*/ 624417 w 664634"/>
                  <a:gd name="connsiteY14" fmla="*/ 679450 h 881592"/>
                  <a:gd name="connsiteX15" fmla="*/ 554567 w 664634"/>
                  <a:gd name="connsiteY15" fmla="*/ 584200 h 881592"/>
                  <a:gd name="connsiteX16" fmla="*/ 624417 w 664634"/>
                  <a:gd name="connsiteY16" fmla="*/ 381000 h 881592"/>
                  <a:gd name="connsiteX17" fmla="*/ 643467 w 664634"/>
                  <a:gd name="connsiteY17" fmla="*/ 209550 h 881592"/>
                  <a:gd name="connsiteX18" fmla="*/ 599017 w 664634"/>
                  <a:gd name="connsiteY18" fmla="*/ 107950 h 8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4634" h="881592">
                    <a:moveTo>
                      <a:pt x="313267" y="0"/>
                    </a:moveTo>
                    <a:cubicBezTo>
                      <a:pt x="294217" y="65087"/>
                      <a:pt x="275167" y="130175"/>
                      <a:pt x="256117" y="158750"/>
                    </a:cubicBezTo>
                    <a:cubicBezTo>
                      <a:pt x="237067" y="187325"/>
                      <a:pt x="232834" y="178858"/>
                      <a:pt x="198967" y="171450"/>
                    </a:cubicBezTo>
                    <a:cubicBezTo>
                      <a:pt x="165100" y="164042"/>
                      <a:pt x="85725" y="98425"/>
                      <a:pt x="52917" y="114300"/>
                    </a:cubicBezTo>
                    <a:cubicBezTo>
                      <a:pt x="20109" y="130175"/>
                      <a:pt x="0" y="195792"/>
                      <a:pt x="2117" y="266700"/>
                    </a:cubicBezTo>
                    <a:cubicBezTo>
                      <a:pt x="4234" y="337608"/>
                      <a:pt x="62442" y="464608"/>
                      <a:pt x="65617" y="539750"/>
                    </a:cubicBezTo>
                    <a:cubicBezTo>
                      <a:pt x="68792" y="614892"/>
                      <a:pt x="16934" y="669925"/>
                      <a:pt x="21167" y="717550"/>
                    </a:cubicBezTo>
                    <a:cubicBezTo>
                      <a:pt x="25400" y="765175"/>
                      <a:pt x="55034" y="821267"/>
                      <a:pt x="91017" y="825500"/>
                    </a:cubicBezTo>
                    <a:cubicBezTo>
                      <a:pt x="127000" y="829733"/>
                      <a:pt x="197909" y="775758"/>
                      <a:pt x="237067" y="742950"/>
                    </a:cubicBezTo>
                    <a:cubicBezTo>
                      <a:pt x="276225" y="710142"/>
                      <a:pt x="297392" y="649817"/>
                      <a:pt x="325967" y="628650"/>
                    </a:cubicBezTo>
                    <a:cubicBezTo>
                      <a:pt x="354542" y="607483"/>
                      <a:pt x="394759" y="588433"/>
                      <a:pt x="408517" y="615950"/>
                    </a:cubicBezTo>
                    <a:cubicBezTo>
                      <a:pt x="422275" y="643467"/>
                      <a:pt x="400050" y="750358"/>
                      <a:pt x="408517" y="793750"/>
                    </a:cubicBezTo>
                    <a:cubicBezTo>
                      <a:pt x="416984" y="837142"/>
                      <a:pt x="421217" y="881592"/>
                      <a:pt x="459317" y="876300"/>
                    </a:cubicBezTo>
                    <a:cubicBezTo>
                      <a:pt x="497417" y="871008"/>
                      <a:pt x="609600" y="794808"/>
                      <a:pt x="637117" y="762000"/>
                    </a:cubicBezTo>
                    <a:cubicBezTo>
                      <a:pt x="664634" y="729192"/>
                      <a:pt x="638175" y="709083"/>
                      <a:pt x="624417" y="679450"/>
                    </a:cubicBezTo>
                    <a:cubicBezTo>
                      <a:pt x="610659" y="649817"/>
                      <a:pt x="554567" y="633942"/>
                      <a:pt x="554567" y="584200"/>
                    </a:cubicBezTo>
                    <a:cubicBezTo>
                      <a:pt x="554567" y="534458"/>
                      <a:pt x="609600" y="443442"/>
                      <a:pt x="624417" y="381000"/>
                    </a:cubicBezTo>
                    <a:cubicBezTo>
                      <a:pt x="639234" y="318558"/>
                      <a:pt x="647700" y="255058"/>
                      <a:pt x="643467" y="209550"/>
                    </a:cubicBezTo>
                    <a:cubicBezTo>
                      <a:pt x="639234" y="164042"/>
                      <a:pt x="619125" y="135996"/>
                      <a:pt x="599017" y="107950"/>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2" name="Freihandform 701"/>
              <p:cNvSpPr/>
              <p:nvPr/>
            </p:nvSpPr>
            <p:spPr bwMode="auto">
              <a:xfrm>
                <a:off x="8610748" y="4970463"/>
                <a:ext cx="311150" cy="196850"/>
              </a:xfrm>
              <a:custGeom>
                <a:avLst/>
                <a:gdLst>
                  <a:gd name="connsiteX0" fmla="*/ 0 w 614892"/>
                  <a:gd name="connsiteY0" fmla="*/ 76200 h 406400"/>
                  <a:gd name="connsiteX1" fmla="*/ 69850 w 614892"/>
                  <a:gd name="connsiteY1" fmla="*/ 165100 h 406400"/>
                  <a:gd name="connsiteX2" fmla="*/ 139700 w 614892"/>
                  <a:gd name="connsiteY2" fmla="*/ 279400 h 406400"/>
                  <a:gd name="connsiteX3" fmla="*/ 228600 w 614892"/>
                  <a:gd name="connsiteY3" fmla="*/ 349250 h 406400"/>
                  <a:gd name="connsiteX4" fmla="*/ 463550 w 614892"/>
                  <a:gd name="connsiteY4" fmla="*/ 368300 h 406400"/>
                  <a:gd name="connsiteX5" fmla="*/ 596900 w 614892"/>
                  <a:gd name="connsiteY5" fmla="*/ 381000 h 406400"/>
                  <a:gd name="connsiteX6" fmla="*/ 571500 w 614892"/>
                  <a:gd name="connsiteY6" fmla="*/ 215900 h 406400"/>
                  <a:gd name="connsiteX7" fmla="*/ 565150 w 614892"/>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892" h="406400">
                    <a:moveTo>
                      <a:pt x="0" y="76200"/>
                    </a:moveTo>
                    <a:cubicBezTo>
                      <a:pt x="23283" y="103716"/>
                      <a:pt x="46567" y="131233"/>
                      <a:pt x="69850" y="165100"/>
                    </a:cubicBezTo>
                    <a:cubicBezTo>
                      <a:pt x="93133" y="198967"/>
                      <a:pt x="113242" y="248708"/>
                      <a:pt x="139700" y="279400"/>
                    </a:cubicBezTo>
                    <a:cubicBezTo>
                      <a:pt x="166158" y="310092"/>
                      <a:pt x="174625" y="334433"/>
                      <a:pt x="228600" y="349250"/>
                    </a:cubicBezTo>
                    <a:cubicBezTo>
                      <a:pt x="282575" y="364067"/>
                      <a:pt x="463550" y="368300"/>
                      <a:pt x="463550" y="368300"/>
                    </a:cubicBezTo>
                    <a:cubicBezTo>
                      <a:pt x="524933" y="373592"/>
                      <a:pt x="578908" y="406400"/>
                      <a:pt x="596900" y="381000"/>
                    </a:cubicBezTo>
                    <a:cubicBezTo>
                      <a:pt x="614892" y="355600"/>
                      <a:pt x="576792" y="279400"/>
                      <a:pt x="571500" y="215900"/>
                    </a:cubicBezTo>
                    <a:cubicBezTo>
                      <a:pt x="566208" y="152400"/>
                      <a:pt x="565679" y="76200"/>
                      <a:pt x="5651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3" name="Freihandform 702"/>
              <p:cNvSpPr/>
              <p:nvPr/>
            </p:nvSpPr>
            <p:spPr bwMode="auto">
              <a:xfrm>
                <a:off x="7875736" y="4699000"/>
                <a:ext cx="974725" cy="790575"/>
              </a:xfrm>
              <a:custGeom>
                <a:avLst/>
                <a:gdLst>
                  <a:gd name="connsiteX0" fmla="*/ 1898650 w 1929342"/>
                  <a:gd name="connsiteY0" fmla="*/ 955675 h 1660525"/>
                  <a:gd name="connsiteX1" fmla="*/ 1835150 w 1929342"/>
                  <a:gd name="connsiteY1" fmla="*/ 1044575 h 1660525"/>
                  <a:gd name="connsiteX2" fmla="*/ 1905000 w 1929342"/>
                  <a:gd name="connsiteY2" fmla="*/ 1133475 h 1660525"/>
                  <a:gd name="connsiteX3" fmla="*/ 1911350 w 1929342"/>
                  <a:gd name="connsiteY3" fmla="*/ 1216025 h 1660525"/>
                  <a:gd name="connsiteX4" fmla="*/ 1797050 w 1929342"/>
                  <a:gd name="connsiteY4" fmla="*/ 1292225 h 1660525"/>
                  <a:gd name="connsiteX5" fmla="*/ 1720850 w 1929342"/>
                  <a:gd name="connsiteY5" fmla="*/ 1292225 h 1660525"/>
                  <a:gd name="connsiteX6" fmla="*/ 1574800 w 1929342"/>
                  <a:gd name="connsiteY6" fmla="*/ 1203325 h 1660525"/>
                  <a:gd name="connsiteX7" fmla="*/ 1466850 w 1929342"/>
                  <a:gd name="connsiteY7" fmla="*/ 1292225 h 1660525"/>
                  <a:gd name="connsiteX8" fmla="*/ 1403350 w 1929342"/>
                  <a:gd name="connsiteY8" fmla="*/ 1501775 h 1660525"/>
                  <a:gd name="connsiteX9" fmla="*/ 1346200 w 1929342"/>
                  <a:gd name="connsiteY9" fmla="*/ 1647825 h 1660525"/>
                  <a:gd name="connsiteX10" fmla="*/ 1117600 w 1929342"/>
                  <a:gd name="connsiteY10" fmla="*/ 1577975 h 1660525"/>
                  <a:gd name="connsiteX11" fmla="*/ 876300 w 1929342"/>
                  <a:gd name="connsiteY11" fmla="*/ 1520825 h 1660525"/>
                  <a:gd name="connsiteX12" fmla="*/ 723900 w 1929342"/>
                  <a:gd name="connsiteY12" fmla="*/ 1577975 h 1660525"/>
                  <a:gd name="connsiteX13" fmla="*/ 685800 w 1929342"/>
                  <a:gd name="connsiteY13" fmla="*/ 1609725 h 1660525"/>
                  <a:gd name="connsiteX14" fmla="*/ 635000 w 1929342"/>
                  <a:gd name="connsiteY14" fmla="*/ 1412875 h 1660525"/>
                  <a:gd name="connsiteX15" fmla="*/ 628650 w 1929342"/>
                  <a:gd name="connsiteY15" fmla="*/ 1330325 h 1660525"/>
                  <a:gd name="connsiteX16" fmla="*/ 533400 w 1929342"/>
                  <a:gd name="connsiteY16" fmla="*/ 1120775 h 1660525"/>
                  <a:gd name="connsiteX17" fmla="*/ 431800 w 1929342"/>
                  <a:gd name="connsiteY17" fmla="*/ 968375 h 1660525"/>
                  <a:gd name="connsiteX18" fmla="*/ 311150 w 1929342"/>
                  <a:gd name="connsiteY18" fmla="*/ 866775 h 1660525"/>
                  <a:gd name="connsiteX19" fmla="*/ 228600 w 1929342"/>
                  <a:gd name="connsiteY19" fmla="*/ 771525 h 1660525"/>
                  <a:gd name="connsiteX20" fmla="*/ 228600 w 1929342"/>
                  <a:gd name="connsiteY20" fmla="*/ 644525 h 1660525"/>
                  <a:gd name="connsiteX21" fmla="*/ 120650 w 1929342"/>
                  <a:gd name="connsiteY21" fmla="*/ 561975 h 1660525"/>
                  <a:gd name="connsiteX22" fmla="*/ 25400 w 1929342"/>
                  <a:gd name="connsiteY22" fmla="*/ 460375 h 1660525"/>
                  <a:gd name="connsiteX23" fmla="*/ 12700 w 1929342"/>
                  <a:gd name="connsiteY23" fmla="*/ 314325 h 1660525"/>
                  <a:gd name="connsiteX24" fmla="*/ 101600 w 1929342"/>
                  <a:gd name="connsiteY24" fmla="*/ 238125 h 1660525"/>
                  <a:gd name="connsiteX25" fmla="*/ 234950 w 1929342"/>
                  <a:gd name="connsiteY25" fmla="*/ 231775 h 1660525"/>
                  <a:gd name="connsiteX26" fmla="*/ 419100 w 1929342"/>
                  <a:gd name="connsiteY26" fmla="*/ 250825 h 1660525"/>
                  <a:gd name="connsiteX27" fmla="*/ 539750 w 1929342"/>
                  <a:gd name="connsiteY27" fmla="*/ 225425 h 1660525"/>
                  <a:gd name="connsiteX28" fmla="*/ 590550 w 1929342"/>
                  <a:gd name="connsiteY28" fmla="*/ 136525 h 1660525"/>
                  <a:gd name="connsiteX29" fmla="*/ 749300 w 1929342"/>
                  <a:gd name="connsiteY29" fmla="*/ 73025 h 1660525"/>
                  <a:gd name="connsiteX30" fmla="*/ 901700 w 1929342"/>
                  <a:gd name="connsiteY30" fmla="*/ 9525 h 1660525"/>
                  <a:gd name="connsiteX31" fmla="*/ 965200 w 1929342"/>
                  <a:gd name="connsiteY31" fmla="*/ 15875 h 16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9342" h="1660525">
                    <a:moveTo>
                      <a:pt x="1898650" y="955675"/>
                    </a:moveTo>
                    <a:cubicBezTo>
                      <a:pt x="1866371" y="985308"/>
                      <a:pt x="1834092" y="1014942"/>
                      <a:pt x="1835150" y="1044575"/>
                    </a:cubicBezTo>
                    <a:cubicBezTo>
                      <a:pt x="1836208" y="1074208"/>
                      <a:pt x="1892300" y="1104900"/>
                      <a:pt x="1905000" y="1133475"/>
                    </a:cubicBezTo>
                    <a:cubicBezTo>
                      <a:pt x="1917700" y="1162050"/>
                      <a:pt x="1929342" y="1189567"/>
                      <a:pt x="1911350" y="1216025"/>
                    </a:cubicBezTo>
                    <a:cubicBezTo>
                      <a:pt x="1893358" y="1242483"/>
                      <a:pt x="1828800" y="1279525"/>
                      <a:pt x="1797050" y="1292225"/>
                    </a:cubicBezTo>
                    <a:cubicBezTo>
                      <a:pt x="1765300" y="1304925"/>
                      <a:pt x="1757892" y="1307042"/>
                      <a:pt x="1720850" y="1292225"/>
                    </a:cubicBezTo>
                    <a:cubicBezTo>
                      <a:pt x="1683808" y="1277408"/>
                      <a:pt x="1617133" y="1203325"/>
                      <a:pt x="1574800" y="1203325"/>
                    </a:cubicBezTo>
                    <a:cubicBezTo>
                      <a:pt x="1532467" y="1203325"/>
                      <a:pt x="1495425" y="1242483"/>
                      <a:pt x="1466850" y="1292225"/>
                    </a:cubicBezTo>
                    <a:cubicBezTo>
                      <a:pt x="1438275" y="1341967"/>
                      <a:pt x="1423458" y="1442508"/>
                      <a:pt x="1403350" y="1501775"/>
                    </a:cubicBezTo>
                    <a:cubicBezTo>
                      <a:pt x="1383242" y="1561042"/>
                      <a:pt x="1393825" y="1635125"/>
                      <a:pt x="1346200" y="1647825"/>
                    </a:cubicBezTo>
                    <a:cubicBezTo>
                      <a:pt x="1298575" y="1660525"/>
                      <a:pt x="1195917" y="1599142"/>
                      <a:pt x="1117600" y="1577975"/>
                    </a:cubicBezTo>
                    <a:cubicBezTo>
                      <a:pt x="1039283" y="1556808"/>
                      <a:pt x="941917" y="1520825"/>
                      <a:pt x="876300" y="1520825"/>
                    </a:cubicBezTo>
                    <a:cubicBezTo>
                      <a:pt x="810683" y="1520825"/>
                      <a:pt x="755650" y="1563158"/>
                      <a:pt x="723900" y="1577975"/>
                    </a:cubicBezTo>
                    <a:cubicBezTo>
                      <a:pt x="692150" y="1592792"/>
                      <a:pt x="700617" y="1637242"/>
                      <a:pt x="685800" y="1609725"/>
                    </a:cubicBezTo>
                    <a:cubicBezTo>
                      <a:pt x="670983" y="1582208"/>
                      <a:pt x="644525" y="1459442"/>
                      <a:pt x="635000" y="1412875"/>
                    </a:cubicBezTo>
                    <a:cubicBezTo>
                      <a:pt x="625475" y="1366308"/>
                      <a:pt x="645583" y="1379008"/>
                      <a:pt x="628650" y="1330325"/>
                    </a:cubicBezTo>
                    <a:cubicBezTo>
                      <a:pt x="611717" y="1281642"/>
                      <a:pt x="566208" y="1181100"/>
                      <a:pt x="533400" y="1120775"/>
                    </a:cubicBezTo>
                    <a:cubicBezTo>
                      <a:pt x="500592" y="1060450"/>
                      <a:pt x="468842" y="1010708"/>
                      <a:pt x="431800" y="968375"/>
                    </a:cubicBezTo>
                    <a:cubicBezTo>
                      <a:pt x="394758" y="926042"/>
                      <a:pt x="345017" y="899583"/>
                      <a:pt x="311150" y="866775"/>
                    </a:cubicBezTo>
                    <a:cubicBezTo>
                      <a:pt x="277283" y="833967"/>
                      <a:pt x="242358" y="808567"/>
                      <a:pt x="228600" y="771525"/>
                    </a:cubicBezTo>
                    <a:cubicBezTo>
                      <a:pt x="214842" y="734483"/>
                      <a:pt x="246592" y="679450"/>
                      <a:pt x="228600" y="644525"/>
                    </a:cubicBezTo>
                    <a:cubicBezTo>
                      <a:pt x="210608" y="609600"/>
                      <a:pt x="154517" y="592667"/>
                      <a:pt x="120650" y="561975"/>
                    </a:cubicBezTo>
                    <a:cubicBezTo>
                      <a:pt x="86783" y="531283"/>
                      <a:pt x="43392" y="501650"/>
                      <a:pt x="25400" y="460375"/>
                    </a:cubicBezTo>
                    <a:cubicBezTo>
                      <a:pt x="7408" y="419100"/>
                      <a:pt x="0" y="351367"/>
                      <a:pt x="12700" y="314325"/>
                    </a:cubicBezTo>
                    <a:cubicBezTo>
                      <a:pt x="25400" y="277283"/>
                      <a:pt x="64558" y="251883"/>
                      <a:pt x="101600" y="238125"/>
                    </a:cubicBezTo>
                    <a:cubicBezTo>
                      <a:pt x="138642" y="224367"/>
                      <a:pt x="182033" y="229658"/>
                      <a:pt x="234950" y="231775"/>
                    </a:cubicBezTo>
                    <a:cubicBezTo>
                      <a:pt x="287867" y="233892"/>
                      <a:pt x="368300" y="251883"/>
                      <a:pt x="419100" y="250825"/>
                    </a:cubicBezTo>
                    <a:cubicBezTo>
                      <a:pt x="469900" y="249767"/>
                      <a:pt x="511175" y="244475"/>
                      <a:pt x="539750" y="225425"/>
                    </a:cubicBezTo>
                    <a:cubicBezTo>
                      <a:pt x="568325" y="206375"/>
                      <a:pt x="555625" y="161925"/>
                      <a:pt x="590550" y="136525"/>
                    </a:cubicBezTo>
                    <a:cubicBezTo>
                      <a:pt x="625475" y="111125"/>
                      <a:pt x="749300" y="73025"/>
                      <a:pt x="749300" y="73025"/>
                    </a:cubicBezTo>
                    <a:cubicBezTo>
                      <a:pt x="801158" y="51858"/>
                      <a:pt x="865717" y="19050"/>
                      <a:pt x="901700" y="9525"/>
                    </a:cubicBezTo>
                    <a:cubicBezTo>
                      <a:pt x="937683" y="0"/>
                      <a:pt x="951441" y="7937"/>
                      <a:pt x="965200" y="15875"/>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4" name="Freihandform 703"/>
              <p:cNvSpPr/>
              <p:nvPr/>
            </p:nvSpPr>
            <p:spPr bwMode="auto">
              <a:xfrm>
                <a:off x="8042423" y="4383088"/>
                <a:ext cx="325438" cy="411162"/>
              </a:xfrm>
              <a:custGeom>
                <a:avLst/>
                <a:gdLst>
                  <a:gd name="connsiteX0" fmla="*/ 29633 w 639233"/>
                  <a:gd name="connsiteY0" fmla="*/ 863600 h 863600"/>
                  <a:gd name="connsiteX1" fmla="*/ 35983 w 639233"/>
                  <a:gd name="connsiteY1" fmla="*/ 660400 h 863600"/>
                  <a:gd name="connsiteX2" fmla="*/ 4233 w 639233"/>
                  <a:gd name="connsiteY2" fmla="*/ 450850 h 863600"/>
                  <a:gd name="connsiteX3" fmla="*/ 61383 w 639233"/>
                  <a:gd name="connsiteY3" fmla="*/ 330200 h 863600"/>
                  <a:gd name="connsiteX4" fmla="*/ 118533 w 639233"/>
                  <a:gd name="connsiteY4" fmla="*/ 203200 h 863600"/>
                  <a:gd name="connsiteX5" fmla="*/ 156633 w 639233"/>
                  <a:gd name="connsiteY5" fmla="*/ 107950 h 863600"/>
                  <a:gd name="connsiteX6" fmla="*/ 270933 w 639233"/>
                  <a:gd name="connsiteY6" fmla="*/ 146050 h 863600"/>
                  <a:gd name="connsiteX7" fmla="*/ 391583 w 639233"/>
                  <a:gd name="connsiteY7" fmla="*/ 222250 h 863600"/>
                  <a:gd name="connsiteX8" fmla="*/ 512233 w 639233"/>
                  <a:gd name="connsiteY8" fmla="*/ 209550 h 863600"/>
                  <a:gd name="connsiteX9" fmla="*/ 588433 w 639233"/>
                  <a:gd name="connsiteY9" fmla="*/ 63500 h 863600"/>
                  <a:gd name="connsiteX10" fmla="*/ 639233 w 639233"/>
                  <a:gd name="connsiteY10"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233" h="863600">
                    <a:moveTo>
                      <a:pt x="29633" y="863600"/>
                    </a:moveTo>
                    <a:cubicBezTo>
                      <a:pt x="34924" y="796396"/>
                      <a:pt x="40216" y="729192"/>
                      <a:pt x="35983" y="660400"/>
                    </a:cubicBezTo>
                    <a:cubicBezTo>
                      <a:pt x="31750" y="591608"/>
                      <a:pt x="0" y="505883"/>
                      <a:pt x="4233" y="450850"/>
                    </a:cubicBezTo>
                    <a:cubicBezTo>
                      <a:pt x="8466" y="395817"/>
                      <a:pt x="42333" y="371475"/>
                      <a:pt x="61383" y="330200"/>
                    </a:cubicBezTo>
                    <a:cubicBezTo>
                      <a:pt x="80433" y="288925"/>
                      <a:pt x="102658" y="240242"/>
                      <a:pt x="118533" y="203200"/>
                    </a:cubicBezTo>
                    <a:cubicBezTo>
                      <a:pt x="134408" y="166158"/>
                      <a:pt x="131233" y="117475"/>
                      <a:pt x="156633" y="107950"/>
                    </a:cubicBezTo>
                    <a:cubicBezTo>
                      <a:pt x="182033" y="98425"/>
                      <a:pt x="231775" y="127000"/>
                      <a:pt x="270933" y="146050"/>
                    </a:cubicBezTo>
                    <a:cubicBezTo>
                      <a:pt x="310091" y="165100"/>
                      <a:pt x="351366" y="211667"/>
                      <a:pt x="391583" y="222250"/>
                    </a:cubicBezTo>
                    <a:cubicBezTo>
                      <a:pt x="431800" y="232833"/>
                      <a:pt x="479425" y="236008"/>
                      <a:pt x="512233" y="209550"/>
                    </a:cubicBezTo>
                    <a:cubicBezTo>
                      <a:pt x="545041" y="183092"/>
                      <a:pt x="567266" y="98425"/>
                      <a:pt x="588433" y="63500"/>
                    </a:cubicBezTo>
                    <a:cubicBezTo>
                      <a:pt x="609600" y="28575"/>
                      <a:pt x="628650" y="10583"/>
                      <a:pt x="639233"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5" name="Freihandform 704"/>
              <p:cNvSpPr/>
              <p:nvPr/>
            </p:nvSpPr>
            <p:spPr bwMode="auto">
              <a:xfrm>
                <a:off x="8101161" y="4219575"/>
                <a:ext cx="136525" cy="244475"/>
              </a:xfrm>
              <a:custGeom>
                <a:avLst/>
                <a:gdLst>
                  <a:gd name="connsiteX0" fmla="*/ 0 w 273050"/>
                  <a:gd name="connsiteY0" fmla="*/ 508000 h 508000"/>
                  <a:gd name="connsiteX1" fmla="*/ 31750 w 273050"/>
                  <a:gd name="connsiteY1" fmla="*/ 323850 h 508000"/>
                  <a:gd name="connsiteX2" fmla="*/ 127000 w 273050"/>
                  <a:gd name="connsiteY2" fmla="*/ 158750 h 508000"/>
                  <a:gd name="connsiteX3" fmla="*/ 222250 w 273050"/>
                  <a:gd name="connsiteY3" fmla="*/ 38100 h 508000"/>
                  <a:gd name="connsiteX4" fmla="*/ 273050 w 2730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508000">
                    <a:moveTo>
                      <a:pt x="0" y="508000"/>
                    </a:moveTo>
                    <a:cubicBezTo>
                      <a:pt x="5291" y="445029"/>
                      <a:pt x="10583" y="382058"/>
                      <a:pt x="31750" y="323850"/>
                    </a:cubicBezTo>
                    <a:cubicBezTo>
                      <a:pt x="52917" y="265642"/>
                      <a:pt x="95250" y="206375"/>
                      <a:pt x="127000" y="158750"/>
                    </a:cubicBezTo>
                    <a:cubicBezTo>
                      <a:pt x="158750" y="111125"/>
                      <a:pt x="197908" y="64558"/>
                      <a:pt x="222250" y="38100"/>
                    </a:cubicBezTo>
                    <a:cubicBezTo>
                      <a:pt x="246592" y="11642"/>
                      <a:pt x="259821" y="5821"/>
                      <a:pt x="2730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6" name="Freihandform 705"/>
              <p:cNvSpPr/>
              <p:nvPr/>
            </p:nvSpPr>
            <p:spPr bwMode="auto">
              <a:xfrm>
                <a:off x="7475687" y="4165600"/>
                <a:ext cx="485775" cy="650875"/>
              </a:xfrm>
              <a:custGeom>
                <a:avLst/>
                <a:gdLst>
                  <a:gd name="connsiteX0" fmla="*/ 895350 w 965200"/>
                  <a:gd name="connsiteY0" fmla="*/ 1358900 h 1358900"/>
                  <a:gd name="connsiteX1" fmla="*/ 920750 w 965200"/>
                  <a:gd name="connsiteY1" fmla="*/ 1339850 h 1358900"/>
                  <a:gd name="connsiteX2" fmla="*/ 946150 w 965200"/>
                  <a:gd name="connsiteY2" fmla="*/ 1301750 h 1358900"/>
                  <a:gd name="connsiteX3" fmla="*/ 965200 w 965200"/>
                  <a:gd name="connsiteY3" fmla="*/ 1263650 h 1358900"/>
                  <a:gd name="connsiteX4" fmla="*/ 958850 w 965200"/>
                  <a:gd name="connsiteY4" fmla="*/ 1225550 h 1358900"/>
                  <a:gd name="connsiteX5" fmla="*/ 933450 w 965200"/>
                  <a:gd name="connsiteY5" fmla="*/ 1187450 h 1358900"/>
                  <a:gd name="connsiteX6" fmla="*/ 908050 w 965200"/>
                  <a:gd name="connsiteY6" fmla="*/ 1149350 h 1358900"/>
                  <a:gd name="connsiteX7" fmla="*/ 895350 w 965200"/>
                  <a:gd name="connsiteY7" fmla="*/ 1130300 h 1358900"/>
                  <a:gd name="connsiteX8" fmla="*/ 882650 w 965200"/>
                  <a:gd name="connsiteY8" fmla="*/ 1092200 h 1358900"/>
                  <a:gd name="connsiteX9" fmla="*/ 895350 w 965200"/>
                  <a:gd name="connsiteY9" fmla="*/ 990600 h 1358900"/>
                  <a:gd name="connsiteX10" fmla="*/ 908050 w 965200"/>
                  <a:gd name="connsiteY10" fmla="*/ 952500 h 1358900"/>
                  <a:gd name="connsiteX11" fmla="*/ 901700 w 965200"/>
                  <a:gd name="connsiteY11" fmla="*/ 933450 h 1358900"/>
                  <a:gd name="connsiteX12" fmla="*/ 863600 w 965200"/>
                  <a:gd name="connsiteY12" fmla="*/ 908050 h 1358900"/>
                  <a:gd name="connsiteX13" fmla="*/ 844550 w 965200"/>
                  <a:gd name="connsiteY13" fmla="*/ 889000 h 1358900"/>
                  <a:gd name="connsiteX14" fmla="*/ 844550 w 965200"/>
                  <a:gd name="connsiteY14" fmla="*/ 781050 h 1358900"/>
                  <a:gd name="connsiteX15" fmla="*/ 857250 w 965200"/>
                  <a:gd name="connsiteY15" fmla="*/ 762000 h 1358900"/>
                  <a:gd name="connsiteX16" fmla="*/ 895350 w 965200"/>
                  <a:gd name="connsiteY16" fmla="*/ 736600 h 1358900"/>
                  <a:gd name="connsiteX17" fmla="*/ 895350 w 965200"/>
                  <a:gd name="connsiteY17" fmla="*/ 692150 h 1358900"/>
                  <a:gd name="connsiteX18" fmla="*/ 889000 w 965200"/>
                  <a:gd name="connsiteY18" fmla="*/ 673100 h 1358900"/>
                  <a:gd name="connsiteX19" fmla="*/ 863600 w 965200"/>
                  <a:gd name="connsiteY19" fmla="*/ 660400 h 1358900"/>
                  <a:gd name="connsiteX20" fmla="*/ 825500 w 965200"/>
                  <a:gd name="connsiteY20" fmla="*/ 622300 h 1358900"/>
                  <a:gd name="connsiteX21" fmla="*/ 787400 w 965200"/>
                  <a:gd name="connsiteY21" fmla="*/ 596900 h 1358900"/>
                  <a:gd name="connsiteX22" fmla="*/ 755650 w 965200"/>
                  <a:gd name="connsiteY22" fmla="*/ 558800 h 1358900"/>
                  <a:gd name="connsiteX23" fmla="*/ 730250 w 965200"/>
                  <a:gd name="connsiteY23" fmla="*/ 520700 h 1358900"/>
                  <a:gd name="connsiteX24" fmla="*/ 698500 w 965200"/>
                  <a:gd name="connsiteY24" fmla="*/ 482600 h 1358900"/>
                  <a:gd name="connsiteX25" fmla="*/ 679450 w 965200"/>
                  <a:gd name="connsiteY25" fmla="*/ 476250 h 1358900"/>
                  <a:gd name="connsiteX26" fmla="*/ 660400 w 965200"/>
                  <a:gd name="connsiteY26" fmla="*/ 457200 h 1358900"/>
                  <a:gd name="connsiteX27" fmla="*/ 635000 w 965200"/>
                  <a:gd name="connsiteY27" fmla="*/ 419100 h 1358900"/>
                  <a:gd name="connsiteX28" fmla="*/ 641350 w 965200"/>
                  <a:gd name="connsiteY28" fmla="*/ 349250 h 1358900"/>
                  <a:gd name="connsiteX29" fmla="*/ 660400 w 965200"/>
                  <a:gd name="connsiteY29" fmla="*/ 336550 h 1358900"/>
                  <a:gd name="connsiteX30" fmla="*/ 666750 w 965200"/>
                  <a:gd name="connsiteY30" fmla="*/ 317500 h 1358900"/>
                  <a:gd name="connsiteX31" fmla="*/ 654050 w 965200"/>
                  <a:gd name="connsiteY31" fmla="*/ 171450 h 1358900"/>
                  <a:gd name="connsiteX32" fmla="*/ 647700 w 965200"/>
                  <a:gd name="connsiteY32" fmla="*/ 152400 h 1358900"/>
                  <a:gd name="connsiteX33" fmla="*/ 628650 w 965200"/>
                  <a:gd name="connsiteY33" fmla="*/ 146050 h 1358900"/>
                  <a:gd name="connsiteX34" fmla="*/ 546100 w 965200"/>
                  <a:gd name="connsiteY34" fmla="*/ 152400 h 1358900"/>
                  <a:gd name="connsiteX35" fmla="*/ 476250 w 965200"/>
                  <a:gd name="connsiteY35" fmla="*/ 152400 h 1358900"/>
                  <a:gd name="connsiteX36" fmla="*/ 469900 w 965200"/>
                  <a:gd name="connsiteY36" fmla="*/ 133350 h 1358900"/>
                  <a:gd name="connsiteX37" fmla="*/ 438150 w 965200"/>
                  <a:gd name="connsiteY37" fmla="*/ 95250 h 1358900"/>
                  <a:gd name="connsiteX38" fmla="*/ 419100 w 965200"/>
                  <a:gd name="connsiteY38" fmla="*/ 88900 h 1358900"/>
                  <a:gd name="connsiteX39" fmla="*/ 381000 w 965200"/>
                  <a:gd name="connsiteY39" fmla="*/ 31750 h 1358900"/>
                  <a:gd name="connsiteX40" fmla="*/ 368300 w 965200"/>
                  <a:gd name="connsiteY40" fmla="*/ 12700 h 1358900"/>
                  <a:gd name="connsiteX41" fmla="*/ 330200 w 965200"/>
                  <a:gd name="connsiteY41" fmla="*/ 0 h 1358900"/>
                  <a:gd name="connsiteX42" fmla="*/ 171450 w 965200"/>
                  <a:gd name="connsiteY42" fmla="*/ 6350 h 1358900"/>
                  <a:gd name="connsiteX43" fmla="*/ 152400 w 965200"/>
                  <a:gd name="connsiteY43" fmla="*/ 19050 h 1358900"/>
                  <a:gd name="connsiteX44" fmla="*/ 127000 w 965200"/>
                  <a:gd name="connsiteY44" fmla="*/ 31750 h 1358900"/>
                  <a:gd name="connsiteX45" fmla="*/ 95250 w 965200"/>
                  <a:gd name="connsiteY45" fmla="*/ 63500 h 1358900"/>
                  <a:gd name="connsiteX46" fmla="*/ 82550 w 965200"/>
                  <a:gd name="connsiteY46" fmla="*/ 82550 h 1358900"/>
                  <a:gd name="connsiteX47" fmla="*/ 76200 w 965200"/>
                  <a:gd name="connsiteY47" fmla="*/ 101600 h 1358900"/>
                  <a:gd name="connsiteX48" fmla="*/ 38100 w 965200"/>
                  <a:gd name="connsiteY48" fmla="*/ 127000 h 1358900"/>
                  <a:gd name="connsiteX49" fmla="*/ 19050 w 965200"/>
                  <a:gd name="connsiteY49" fmla="*/ 133350 h 1358900"/>
                  <a:gd name="connsiteX50" fmla="*/ 0 w 965200"/>
                  <a:gd name="connsiteY50" fmla="*/ 14605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65200" h="1358900">
                    <a:moveTo>
                      <a:pt x="895350" y="1358900"/>
                    </a:moveTo>
                    <a:cubicBezTo>
                      <a:pt x="903817" y="1352550"/>
                      <a:pt x="913719" y="1347760"/>
                      <a:pt x="920750" y="1339850"/>
                    </a:cubicBezTo>
                    <a:cubicBezTo>
                      <a:pt x="930891" y="1328442"/>
                      <a:pt x="937683" y="1314450"/>
                      <a:pt x="946150" y="1301750"/>
                    </a:cubicBezTo>
                    <a:cubicBezTo>
                      <a:pt x="962563" y="1277131"/>
                      <a:pt x="956437" y="1289940"/>
                      <a:pt x="965200" y="1263650"/>
                    </a:cubicBezTo>
                    <a:cubicBezTo>
                      <a:pt x="963083" y="1250950"/>
                      <a:pt x="963802" y="1237435"/>
                      <a:pt x="958850" y="1225550"/>
                    </a:cubicBezTo>
                    <a:cubicBezTo>
                      <a:pt x="952979" y="1211461"/>
                      <a:pt x="941917" y="1200150"/>
                      <a:pt x="933450" y="1187450"/>
                    </a:cubicBezTo>
                    <a:lnTo>
                      <a:pt x="908050" y="1149350"/>
                    </a:lnTo>
                    <a:cubicBezTo>
                      <a:pt x="903817" y="1143000"/>
                      <a:pt x="897763" y="1137540"/>
                      <a:pt x="895350" y="1130300"/>
                    </a:cubicBezTo>
                    <a:lnTo>
                      <a:pt x="882650" y="1092200"/>
                    </a:lnTo>
                    <a:cubicBezTo>
                      <a:pt x="886909" y="1041087"/>
                      <a:pt x="883782" y="1029159"/>
                      <a:pt x="895350" y="990600"/>
                    </a:cubicBezTo>
                    <a:cubicBezTo>
                      <a:pt x="899197" y="977778"/>
                      <a:pt x="908050" y="952500"/>
                      <a:pt x="908050" y="952500"/>
                    </a:cubicBezTo>
                    <a:cubicBezTo>
                      <a:pt x="905933" y="946150"/>
                      <a:pt x="906433" y="938183"/>
                      <a:pt x="901700" y="933450"/>
                    </a:cubicBezTo>
                    <a:cubicBezTo>
                      <a:pt x="890907" y="922657"/>
                      <a:pt x="874393" y="918843"/>
                      <a:pt x="863600" y="908050"/>
                    </a:cubicBezTo>
                    <a:lnTo>
                      <a:pt x="844550" y="889000"/>
                    </a:lnTo>
                    <a:cubicBezTo>
                      <a:pt x="833330" y="844119"/>
                      <a:pt x="831765" y="849238"/>
                      <a:pt x="844550" y="781050"/>
                    </a:cubicBezTo>
                    <a:cubicBezTo>
                      <a:pt x="845956" y="773549"/>
                      <a:pt x="851507" y="767026"/>
                      <a:pt x="857250" y="762000"/>
                    </a:cubicBezTo>
                    <a:cubicBezTo>
                      <a:pt x="868737" y="751949"/>
                      <a:pt x="895350" y="736600"/>
                      <a:pt x="895350" y="736600"/>
                    </a:cubicBezTo>
                    <a:cubicBezTo>
                      <a:pt x="903989" y="710682"/>
                      <a:pt x="903937" y="722204"/>
                      <a:pt x="895350" y="692150"/>
                    </a:cubicBezTo>
                    <a:cubicBezTo>
                      <a:pt x="893511" y="685714"/>
                      <a:pt x="893733" y="677833"/>
                      <a:pt x="889000" y="673100"/>
                    </a:cubicBezTo>
                    <a:cubicBezTo>
                      <a:pt x="882307" y="666407"/>
                      <a:pt x="870992" y="666313"/>
                      <a:pt x="863600" y="660400"/>
                    </a:cubicBezTo>
                    <a:cubicBezTo>
                      <a:pt x="849575" y="649180"/>
                      <a:pt x="840444" y="632263"/>
                      <a:pt x="825500" y="622300"/>
                    </a:cubicBezTo>
                    <a:lnTo>
                      <a:pt x="787400" y="596900"/>
                    </a:lnTo>
                    <a:cubicBezTo>
                      <a:pt x="742018" y="528827"/>
                      <a:pt x="812692" y="632139"/>
                      <a:pt x="755650" y="558800"/>
                    </a:cubicBezTo>
                    <a:cubicBezTo>
                      <a:pt x="746279" y="546752"/>
                      <a:pt x="738717" y="533400"/>
                      <a:pt x="730250" y="520700"/>
                    </a:cubicBezTo>
                    <a:cubicBezTo>
                      <a:pt x="720879" y="506643"/>
                      <a:pt x="713168" y="492379"/>
                      <a:pt x="698500" y="482600"/>
                    </a:cubicBezTo>
                    <a:cubicBezTo>
                      <a:pt x="692931" y="478887"/>
                      <a:pt x="685800" y="478367"/>
                      <a:pt x="679450" y="476250"/>
                    </a:cubicBezTo>
                    <a:cubicBezTo>
                      <a:pt x="673100" y="469900"/>
                      <a:pt x="665913" y="464289"/>
                      <a:pt x="660400" y="457200"/>
                    </a:cubicBezTo>
                    <a:cubicBezTo>
                      <a:pt x="651029" y="445152"/>
                      <a:pt x="635000" y="419100"/>
                      <a:pt x="635000" y="419100"/>
                    </a:cubicBezTo>
                    <a:cubicBezTo>
                      <a:pt x="637117" y="395817"/>
                      <a:pt x="634474" y="371595"/>
                      <a:pt x="641350" y="349250"/>
                    </a:cubicBezTo>
                    <a:cubicBezTo>
                      <a:pt x="643594" y="341956"/>
                      <a:pt x="655632" y="342509"/>
                      <a:pt x="660400" y="336550"/>
                    </a:cubicBezTo>
                    <a:cubicBezTo>
                      <a:pt x="664581" y="331323"/>
                      <a:pt x="664633" y="323850"/>
                      <a:pt x="666750" y="317500"/>
                    </a:cubicBezTo>
                    <a:cubicBezTo>
                      <a:pt x="645941" y="255072"/>
                      <a:pt x="667419" y="325188"/>
                      <a:pt x="654050" y="171450"/>
                    </a:cubicBezTo>
                    <a:cubicBezTo>
                      <a:pt x="653470" y="164782"/>
                      <a:pt x="652433" y="157133"/>
                      <a:pt x="647700" y="152400"/>
                    </a:cubicBezTo>
                    <a:cubicBezTo>
                      <a:pt x="642967" y="147667"/>
                      <a:pt x="635000" y="148167"/>
                      <a:pt x="628650" y="146050"/>
                    </a:cubicBezTo>
                    <a:cubicBezTo>
                      <a:pt x="601133" y="148167"/>
                      <a:pt x="573561" y="149654"/>
                      <a:pt x="546100" y="152400"/>
                    </a:cubicBezTo>
                    <a:cubicBezTo>
                      <a:pt x="486510" y="158359"/>
                      <a:pt x="519961" y="163328"/>
                      <a:pt x="476250" y="152400"/>
                    </a:cubicBezTo>
                    <a:cubicBezTo>
                      <a:pt x="474133" y="146050"/>
                      <a:pt x="472893" y="139337"/>
                      <a:pt x="469900" y="133350"/>
                    </a:cubicBezTo>
                    <a:cubicBezTo>
                      <a:pt x="464043" y="121636"/>
                      <a:pt x="448683" y="102272"/>
                      <a:pt x="438150" y="95250"/>
                    </a:cubicBezTo>
                    <a:cubicBezTo>
                      <a:pt x="432581" y="91537"/>
                      <a:pt x="425450" y="91017"/>
                      <a:pt x="419100" y="88900"/>
                    </a:cubicBezTo>
                    <a:lnTo>
                      <a:pt x="381000" y="31750"/>
                    </a:lnTo>
                    <a:cubicBezTo>
                      <a:pt x="376767" y="25400"/>
                      <a:pt x="375540" y="15113"/>
                      <a:pt x="368300" y="12700"/>
                    </a:cubicBezTo>
                    <a:lnTo>
                      <a:pt x="330200" y="0"/>
                    </a:lnTo>
                    <a:cubicBezTo>
                      <a:pt x="277283" y="2117"/>
                      <a:pt x="224108" y="708"/>
                      <a:pt x="171450" y="6350"/>
                    </a:cubicBezTo>
                    <a:cubicBezTo>
                      <a:pt x="163862" y="7163"/>
                      <a:pt x="159026" y="15264"/>
                      <a:pt x="152400" y="19050"/>
                    </a:cubicBezTo>
                    <a:cubicBezTo>
                      <a:pt x="144181" y="23746"/>
                      <a:pt x="135467" y="27517"/>
                      <a:pt x="127000" y="31750"/>
                    </a:cubicBezTo>
                    <a:cubicBezTo>
                      <a:pt x="93133" y="82550"/>
                      <a:pt x="137583" y="21167"/>
                      <a:pt x="95250" y="63500"/>
                    </a:cubicBezTo>
                    <a:cubicBezTo>
                      <a:pt x="89854" y="68896"/>
                      <a:pt x="85963" y="75724"/>
                      <a:pt x="82550" y="82550"/>
                    </a:cubicBezTo>
                    <a:cubicBezTo>
                      <a:pt x="79557" y="88537"/>
                      <a:pt x="80933" y="96867"/>
                      <a:pt x="76200" y="101600"/>
                    </a:cubicBezTo>
                    <a:cubicBezTo>
                      <a:pt x="65407" y="112393"/>
                      <a:pt x="52580" y="122173"/>
                      <a:pt x="38100" y="127000"/>
                    </a:cubicBezTo>
                    <a:cubicBezTo>
                      <a:pt x="31750" y="129117"/>
                      <a:pt x="25037" y="130357"/>
                      <a:pt x="19050" y="133350"/>
                    </a:cubicBezTo>
                    <a:cubicBezTo>
                      <a:pt x="12224" y="136763"/>
                      <a:pt x="0" y="146050"/>
                      <a:pt x="0" y="14605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7" name="Freihandform 706"/>
              <p:cNvSpPr/>
              <p:nvPr/>
            </p:nvSpPr>
            <p:spPr bwMode="auto">
              <a:xfrm>
                <a:off x="7818586" y="4040188"/>
                <a:ext cx="220662" cy="214312"/>
              </a:xfrm>
              <a:custGeom>
                <a:avLst/>
                <a:gdLst>
                  <a:gd name="connsiteX0" fmla="*/ 0 w 431800"/>
                  <a:gd name="connsiteY0" fmla="*/ 431800 h 444430"/>
                  <a:gd name="connsiteX1" fmla="*/ 63500 w 431800"/>
                  <a:gd name="connsiteY1" fmla="*/ 431800 h 444430"/>
                  <a:gd name="connsiteX2" fmla="*/ 76200 w 431800"/>
                  <a:gd name="connsiteY2" fmla="*/ 412750 h 444430"/>
                  <a:gd name="connsiteX3" fmla="*/ 69850 w 431800"/>
                  <a:gd name="connsiteY3" fmla="*/ 266700 h 444430"/>
                  <a:gd name="connsiteX4" fmla="*/ 88900 w 431800"/>
                  <a:gd name="connsiteY4" fmla="*/ 260350 h 444430"/>
                  <a:gd name="connsiteX5" fmla="*/ 139700 w 431800"/>
                  <a:gd name="connsiteY5" fmla="*/ 266700 h 444430"/>
                  <a:gd name="connsiteX6" fmla="*/ 177800 w 431800"/>
                  <a:gd name="connsiteY6" fmla="*/ 279400 h 444430"/>
                  <a:gd name="connsiteX7" fmla="*/ 215900 w 431800"/>
                  <a:gd name="connsiteY7" fmla="*/ 260350 h 444430"/>
                  <a:gd name="connsiteX8" fmla="*/ 234950 w 431800"/>
                  <a:gd name="connsiteY8" fmla="*/ 254000 h 444430"/>
                  <a:gd name="connsiteX9" fmla="*/ 266700 w 431800"/>
                  <a:gd name="connsiteY9" fmla="*/ 215900 h 444430"/>
                  <a:gd name="connsiteX10" fmla="*/ 298450 w 431800"/>
                  <a:gd name="connsiteY10" fmla="*/ 184150 h 444430"/>
                  <a:gd name="connsiteX11" fmla="*/ 311150 w 431800"/>
                  <a:gd name="connsiteY11" fmla="*/ 146050 h 444430"/>
                  <a:gd name="connsiteX12" fmla="*/ 336550 w 431800"/>
                  <a:gd name="connsiteY12" fmla="*/ 25400 h 444430"/>
                  <a:gd name="connsiteX13" fmla="*/ 400050 w 431800"/>
                  <a:gd name="connsiteY13" fmla="*/ 19050 h 444430"/>
                  <a:gd name="connsiteX14" fmla="*/ 431800 w 431800"/>
                  <a:gd name="connsiteY14" fmla="*/ 0 h 4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800" h="444430">
                    <a:moveTo>
                      <a:pt x="0" y="431800"/>
                    </a:moveTo>
                    <a:cubicBezTo>
                      <a:pt x="18759" y="434926"/>
                      <a:pt x="44555" y="444430"/>
                      <a:pt x="63500" y="431800"/>
                    </a:cubicBezTo>
                    <a:cubicBezTo>
                      <a:pt x="69850" y="427567"/>
                      <a:pt x="71967" y="419100"/>
                      <a:pt x="76200" y="412750"/>
                    </a:cubicBezTo>
                    <a:cubicBezTo>
                      <a:pt x="74083" y="364067"/>
                      <a:pt x="65803" y="315261"/>
                      <a:pt x="69850" y="266700"/>
                    </a:cubicBezTo>
                    <a:cubicBezTo>
                      <a:pt x="70406" y="260030"/>
                      <a:pt x="82207" y="260350"/>
                      <a:pt x="88900" y="260350"/>
                    </a:cubicBezTo>
                    <a:cubicBezTo>
                      <a:pt x="105965" y="260350"/>
                      <a:pt x="122767" y="264583"/>
                      <a:pt x="139700" y="266700"/>
                    </a:cubicBezTo>
                    <a:cubicBezTo>
                      <a:pt x="152400" y="270933"/>
                      <a:pt x="165100" y="283633"/>
                      <a:pt x="177800" y="279400"/>
                    </a:cubicBezTo>
                    <a:cubicBezTo>
                      <a:pt x="225683" y="263439"/>
                      <a:pt x="166661" y="284969"/>
                      <a:pt x="215900" y="260350"/>
                    </a:cubicBezTo>
                    <a:cubicBezTo>
                      <a:pt x="221887" y="257357"/>
                      <a:pt x="228600" y="256117"/>
                      <a:pt x="234950" y="254000"/>
                    </a:cubicBezTo>
                    <a:cubicBezTo>
                      <a:pt x="266482" y="206702"/>
                      <a:pt x="225956" y="264793"/>
                      <a:pt x="266700" y="215900"/>
                    </a:cubicBezTo>
                    <a:cubicBezTo>
                      <a:pt x="293158" y="184150"/>
                      <a:pt x="263525" y="207433"/>
                      <a:pt x="298450" y="184150"/>
                    </a:cubicBezTo>
                    <a:cubicBezTo>
                      <a:pt x="302683" y="171450"/>
                      <a:pt x="310364" y="159414"/>
                      <a:pt x="311150" y="146050"/>
                    </a:cubicBezTo>
                    <a:cubicBezTo>
                      <a:pt x="311927" y="132837"/>
                      <a:pt x="288783" y="36423"/>
                      <a:pt x="336550" y="25400"/>
                    </a:cubicBezTo>
                    <a:cubicBezTo>
                      <a:pt x="357277" y="20617"/>
                      <a:pt x="378883" y="21167"/>
                      <a:pt x="400050" y="19050"/>
                    </a:cubicBezTo>
                    <a:cubicBezTo>
                      <a:pt x="424780" y="10807"/>
                      <a:pt x="414367" y="17433"/>
                      <a:pt x="43180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8" name="Freihandform 707"/>
              <p:cNvSpPr/>
              <p:nvPr/>
            </p:nvSpPr>
            <p:spPr bwMode="auto">
              <a:xfrm>
                <a:off x="7618562" y="3892550"/>
                <a:ext cx="376237" cy="147638"/>
              </a:xfrm>
              <a:custGeom>
                <a:avLst/>
                <a:gdLst>
                  <a:gd name="connsiteX0" fmla="*/ 736600 w 742950"/>
                  <a:gd name="connsiteY0" fmla="*/ 317500 h 317500"/>
                  <a:gd name="connsiteX1" fmla="*/ 742950 w 742950"/>
                  <a:gd name="connsiteY1" fmla="*/ 292100 h 317500"/>
                  <a:gd name="connsiteX2" fmla="*/ 723900 w 742950"/>
                  <a:gd name="connsiteY2" fmla="*/ 209550 h 317500"/>
                  <a:gd name="connsiteX3" fmla="*/ 717550 w 742950"/>
                  <a:gd name="connsiteY3" fmla="*/ 190500 h 317500"/>
                  <a:gd name="connsiteX4" fmla="*/ 679450 w 742950"/>
                  <a:gd name="connsiteY4" fmla="*/ 171450 h 317500"/>
                  <a:gd name="connsiteX5" fmla="*/ 514350 w 742950"/>
                  <a:gd name="connsiteY5" fmla="*/ 177800 h 317500"/>
                  <a:gd name="connsiteX6" fmla="*/ 476250 w 742950"/>
                  <a:gd name="connsiteY6" fmla="*/ 190500 h 317500"/>
                  <a:gd name="connsiteX7" fmla="*/ 444500 w 742950"/>
                  <a:gd name="connsiteY7" fmla="*/ 196850 h 317500"/>
                  <a:gd name="connsiteX8" fmla="*/ 419100 w 742950"/>
                  <a:gd name="connsiteY8" fmla="*/ 190500 h 317500"/>
                  <a:gd name="connsiteX9" fmla="*/ 381000 w 742950"/>
                  <a:gd name="connsiteY9" fmla="*/ 177800 h 317500"/>
                  <a:gd name="connsiteX10" fmla="*/ 355600 w 742950"/>
                  <a:gd name="connsiteY10" fmla="*/ 171450 h 317500"/>
                  <a:gd name="connsiteX11" fmla="*/ 330200 w 742950"/>
                  <a:gd name="connsiteY11" fmla="*/ 133350 h 317500"/>
                  <a:gd name="connsiteX12" fmla="*/ 304800 w 742950"/>
                  <a:gd name="connsiteY12" fmla="*/ 101600 h 317500"/>
                  <a:gd name="connsiteX13" fmla="*/ 241300 w 742950"/>
                  <a:gd name="connsiteY13" fmla="*/ 95250 h 317500"/>
                  <a:gd name="connsiteX14" fmla="*/ 190500 w 742950"/>
                  <a:gd name="connsiteY14" fmla="*/ 95250 h 317500"/>
                  <a:gd name="connsiteX15" fmla="*/ 171450 w 742950"/>
                  <a:gd name="connsiteY15" fmla="*/ 114300 h 317500"/>
                  <a:gd name="connsiteX16" fmla="*/ 165100 w 742950"/>
                  <a:gd name="connsiteY16" fmla="*/ 158750 h 317500"/>
                  <a:gd name="connsiteX17" fmla="*/ 158750 w 742950"/>
                  <a:gd name="connsiteY17" fmla="*/ 177800 h 317500"/>
                  <a:gd name="connsiteX18" fmla="*/ 139700 w 742950"/>
                  <a:gd name="connsiteY18" fmla="*/ 190500 h 317500"/>
                  <a:gd name="connsiteX19" fmla="*/ 107950 w 742950"/>
                  <a:gd name="connsiteY19" fmla="*/ 184150 h 317500"/>
                  <a:gd name="connsiteX20" fmla="*/ 101600 w 742950"/>
                  <a:gd name="connsiteY20" fmla="*/ 165100 h 317500"/>
                  <a:gd name="connsiteX21" fmla="*/ 82550 w 742950"/>
                  <a:gd name="connsiteY21" fmla="*/ 146050 h 317500"/>
                  <a:gd name="connsiteX22" fmla="*/ 57150 w 742950"/>
                  <a:gd name="connsiteY22" fmla="*/ 69850 h 317500"/>
                  <a:gd name="connsiteX23" fmla="*/ 50800 w 742950"/>
                  <a:gd name="connsiteY23" fmla="*/ 50800 h 317500"/>
                  <a:gd name="connsiteX24" fmla="*/ 12700 w 742950"/>
                  <a:gd name="connsiteY24" fmla="*/ 31750 h 317500"/>
                  <a:gd name="connsiteX25" fmla="*/ 0 w 742950"/>
                  <a:gd name="connsiteY25"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50" h="317500">
                    <a:moveTo>
                      <a:pt x="736600" y="317500"/>
                    </a:moveTo>
                    <a:cubicBezTo>
                      <a:pt x="738717" y="309033"/>
                      <a:pt x="742950" y="300827"/>
                      <a:pt x="742950" y="292100"/>
                    </a:cubicBezTo>
                    <a:cubicBezTo>
                      <a:pt x="742950" y="259127"/>
                      <a:pt x="733960" y="239730"/>
                      <a:pt x="723900" y="209550"/>
                    </a:cubicBezTo>
                    <a:cubicBezTo>
                      <a:pt x="721783" y="203200"/>
                      <a:pt x="723119" y="194213"/>
                      <a:pt x="717550" y="190500"/>
                    </a:cubicBezTo>
                    <a:cubicBezTo>
                      <a:pt x="692931" y="174087"/>
                      <a:pt x="705740" y="180213"/>
                      <a:pt x="679450" y="171450"/>
                    </a:cubicBezTo>
                    <a:cubicBezTo>
                      <a:pt x="624417" y="173567"/>
                      <a:pt x="569184" y="172659"/>
                      <a:pt x="514350" y="177800"/>
                    </a:cubicBezTo>
                    <a:cubicBezTo>
                      <a:pt x="501021" y="179050"/>
                      <a:pt x="489377" y="187875"/>
                      <a:pt x="476250" y="190500"/>
                    </a:cubicBezTo>
                    <a:lnTo>
                      <a:pt x="444500" y="196850"/>
                    </a:lnTo>
                    <a:cubicBezTo>
                      <a:pt x="436033" y="194733"/>
                      <a:pt x="427459" y="193008"/>
                      <a:pt x="419100" y="190500"/>
                    </a:cubicBezTo>
                    <a:cubicBezTo>
                      <a:pt x="406278" y="186653"/>
                      <a:pt x="393987" y="181047"/>
                      <a:pt x="381000" y="177800"/>
                    </a:cubicBezTo>
                    <a:lnTo>
                      <a:pt x="355600" y="171450"/>
                    </a:lnTo>
                    <a:cubicBezTo>
                      <a:pt x="340501" y="126154"/>
                      <a:pt x="361911" y="180916"/>
                      <a:pt x="330200" y="133350"/>
                    </a:cubicBezTo>
                    <a:cubicBezTo>
                      <a:pt x="318496" y="115793"/>
                      <a:pt x="332773" y="108055"/>
                      <a:pt x="304800" y="101600"/>
                    </a:cubicBezTo>
                    <a:cubicBezTo>
                      <a:pt x="284073" y="96817"/>
                      <a:pt x="262467" y="97367"/>
                      <a:pt x="241300" y="95250"/>
                    </a:cubicBezTo>
                    <a:cubicBezTo>
                      <a:pt x="220565" y="88338"/>
                      <a:pt x="215021" y="82990"/>
                      <a:pt x="190500" y="95250"/>
                    </a:cubicBezTo>
                    <a:cubicBezTo>
                      <a:pt x="182468" y="99266"/>
                      <a:pt x="177800" y="107950"/>
                      <a:pt x="171450" y="114300"/>
                    </a:cubicBezTo>
                    <a:cubicBezTo>
                      <a:pt x="169333" y="129117"/>
                      <a:pt x="168035" y="144074"/>
                      <a:pt x="165100" y="158750"/>
                    </a:cubicBezTo>
                    <a:cubicBezTo>
                      <a:pt x="163787" y="165314"/>
                      <a:pt x="162931" y="172573"/>
                      <a:pt x="158750" y="177800"/>
                    </a:cubicBezTo>
                    <a:cubicBezTo>
                      <a:pt x="153982" y="183759"/>
                      <a:pt x="146050" y="186267"/>
                      <a:pt x="139700" y="190500"/>
                    </a:cubicBezTo>
                    <a:cubicBezTo>
                      <a:pt x="129117" y="188383"/>
                      <a:pt x="116930" y="190137"/>
                      <a:pt x="107950" y="184150"/>
                    </a:cubicBezTo>
                    <a:cubicBezTo>
                      <a:pt x="102381" y="180437"/>
                      <a:pt x="105313" y="170669"/>
                      <a:pt x="101600" y="165100"/>
                    </a:cubicBezTo>
                    <a:cubicBezTo>
                      <a:pt x="96619" y="157628"/>
                      <a:pt x="88900" y="152400"/>
                      <a:pt x="82550" y="146050"/>
                    </a:cubicBezTo>
                    <a:lnTo>
                      <a:pt x="57150" y="69850"/>
                    </a:lnTo>
                    <a:cubicBezTo>
                      <a:pt x="55033" y="63500"/>
                      <a:pt x="56369" y="54513"/>
                      <a:pt x="50800" y="50800"/>
                    </a:cubicBezTo>
                    <a:cubicBezTo>
                      <a:pt x="26181" y="34387"/>
                      <a:pt x="38990" y="40513"/>
                      <a:pt x="12700" y="31750"/>
                    </a:cubicBezTo>
                    <a:cubicBezTo>
                      <a:pt x="4853" y="8210"/>
                      <a:pt x="9343" y="18687"/>
                      <a:pt x="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09" name="Freihandform 708"/>
              <p:cNvSpPr/>
              <p:nvPr/>
            </p:nvSpPr>
            <p:spPr bwMode="auto">
              <a:xfrm>
                <a:off x="7964636" y="3567113"/>
                <a:ext cx="47625" cy="407987"/>
              </a:xfrm>
              <a:custGeom>
                <a:avLst/>
                <a:gdLst>
                  <a:gd name="connsiteX0" fmla="*/ 13967 w 90167"/>
                  <a:gd name="connsiteY0" fmla="*/ 0 h 850900"/>
                  <a:gd name="connsiteX1" fmla="*/ 20317 w 90167"/>
                  <a:gd name="connsiteY1" fmla="*/ 19050 h 850900"/>
                  <a:gd name="connsiteX2" fmla="*/ 33017 w 90167"/>
                  <a:gd name="connsiteY2" fmla="*/ 38100 h 850900"/>
                  <a:gd name="connsiteX3" fmla="*/ 39367 w 90167"/>
                  <a:gd name="connsiteY3" fmla="*/ 101600 h 850900"/>
                  <a:gd name="connsiteX4" fmla="*/ 45717 w 90167"/>
                  <a:gd name="connsiteY4" fmla="*/ 120650 h 850900"/>
                  <a:gd name="connsiteX5" fmla="*/ 52067 w 90167"/>
                  <a:gd name="connsiteY5" fmla="*/ 203200 h 850900"/>
                  <a:gd name="connsiteX6" fmla="*/ 64767 w 90167"/>
                  <a:gd name="connsiteY6" fmla="*/ 222250 h 850900"/>
                  <a:gd name="connsiteX7" fmla="*/ 77467 w 90167"/>
                  <a:gd name="connsiteY7" fmla="*/ 247650 h 850900"/>
                  <a:gd name="connsiteX8" fmla="*/ 90167 w 90167"/>
                  <a:gd name="connsiteY8" fmla="*/ 330200 h 850900"/>
                  <a:gd name="connsiteX9" fmla="*/ 83817 w 90167"/>
                  <a:gd name="connsiteY9" fmla="*/ 400050 h 850900"/>
                  <a:gd name="connsiteX10" fmla="*/ 71117 w 90167"/>
                  <a:gd name="connsiteY10" fmla="*/ 533400 h 850900"/>
                  <a:gd name="connsiteX11" fmla="*/ 64767 w 90167"/>
                  <a:gd name="connsiteY11" fmla="*/ 552450 h 850900"/>
                  <a:gd name="connsiteX12" fmla="*/ 58417 w 90167"/>
                  <a:gd name="connsiteY12" fmla="*/ 577850 h 850900"/>
                  <a:gd name="connsiteX13" fmla="*/ 26667 w 90167"/>
                  <a:gd name="connsiteY13" fmla="*/ 635000 h 850900"/>
                  <a:gd name="connsiteX14" fmla="*/ 13967 w 90167"/>
                  <a:gd name="connsiteY14" fmla="*/ 711200 h 850900"/>
                  <a:gd name="connsiteX15" fmla="*/ 7617 w 90167"/>
                  <a:gd name="connsiteY15" fmla="*/ 755650 h 850900"/>
                  <a:gd name="connsiteX16" fmla="*/ 1267 w 90167"/>
                  <a:gd name="connsiteY16" fmla="*/ 793750 h 850900"/>
                  <a:gd name="connsiteX17" fmla="*/ 1267 w 90167"/>
                  <a:gd name="connsiteY17" fmla="*/ 850900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67" h="850900">
                    <a:moveTo>
                      <a:pt x="13967" y="0"/>
                    </a:moveTo>
                    <a:cubicBezTo>
                      <a:pt x="16084" y="6350"/>
                      <a:pt x="17324" y="13063"/>
                      <a:pt x="20317" y="19050"/>
                    </a:cubicBezTo>
                    <a:cubicBezTo>
                      <a:pt x="23730" y="25876"/>
                      <a:pt x="31301" y="30664"/>
                      <a:pt x="33017" y="38100"/>
                    </a:cubicBezTo>
                    <a:cubicBezTo>
                      <a:pt x="37800" y="58827"/>
                      <a:pt x="36132" y="80575"/>
                      <a:pt x="39367" y="101600"/>
                    </a:cubicBezTo>
                    <a:cubicBezTo>
                      <a:pt x="40385" y="108216"/>
                      <a:pt x="43600" y="114300"/>
                      <a:pt x="45717" y="120650"/>
                    </a:cubicBezTo>
                    <a:cubicBezTo>
                      <a:pt x="47834" y="148167"/>
                      <a:pt x="46981" y="176075"/>
                      <a:pt x="52067" y="203200"/>
                    </a:cubicBezTo>
                    <a:cubicBezTo>
                      <a:pt x="53473" y="210701"/>
                      <a:pt x="60981" y="215624"/>
                      <a:pt x="64767" y="222250"/>
                    </a:cubicBezTo>
                    <a:cubicBezTo>
                      <a:pt x="69463" y="230469"/>
                      <a:pt x="73234" y="239183"/>
                      <a:pt x="77467" y="247650"/>
                    </a:cubicBezTo>
                    <a:cubicBezTo>
                      <a:pt x="79249" y="258341"/>
                      <a:pt x="90167" y="322029"/>
                      <a:pt x="90167" y="330200"/>
                    </a:cubicBezTo>
                    <a:cubicBezTo>
                      <a:pt x="90167" y="353579"/>
                      <a:pt x="85759" y="376751"/>
                      <a:pt x="83817" y="400050"/>
                    </a:cubicBezTo>
                    <a:cubicBezTo>
                      <a:pt x="81059" y="433148"/>
                      <a:pt x="77860" y="496315"/>
                      <a:pt x="71117" y="533400"/>
                    </a:cubicBezTo>
                    <a:cubicBezTo>
                      <a:pt x="69920" y="539986"/>
                      <a:pt x="66606" y="546014"/>
                      <a:pt x="64767" y="552450"/>
                    </a:cubicBezTo>
                    <a:cubicBezTo>
                      <a:pt x="62369" y="560841"/>
                      <a:pt x="62320" y="570044"/>
                      <a:pt x="58417" y="577850"/>
                    </a:cubicBezTo>
                    <a:cubicBezTo>
                      <a:pt x="28095" y="638493"/>
                      <a:pt x="38374" y="594026"/>
                      <a:pt x="26667" y="635000"/>
                    </a:cubicBezTo>
                    <a:cubicBezTo>
                      <a:pt x="17014" y="668785"/>
                      <a:pt x="19765" y="667716"/>
                      <a:pt x="13967" y="711200"/>
                    </a:cubicBezTo>
                    <a:cubicBezTo>
                      <a:pt x="11989" y="726036"/>
                      <a:pt x="9893" y="740857"/>
                      <a:pt x="7617" y="755650"/>
                    </a:cubicBezTo>
                    <a:cubicBezTo>
                      <a:pt x="5659" y="768375"/>
                      <a:pt x="2123" y="780903"/>
                      <a:pt x="1267" y="793750"/>
                    </a:cubicBezTo>
                    <a:cubicBezTo>
                      <a:pt x="0" y="812758"/>
                      <a:pt x="1267" y="831850"/>
                      <a:pt x="1267" y="85090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0" name="Freihandform 709"/>
              <p:cNvSpPr/>
              <p:nvPr/>
            </p:nvSpPr>
            <p:spPr bwMode="auto">
              <a:xfrm>
                <a:off x="7756673" y="3605213"/>
                <a:ext cx="220663" cy="342900"/>
              </a:xfrm>
              <a:custGeom>
                <a:avLst/>
                <a:gdLst>
                  <a:gd name="connsiteX0" fmla="*/ 0 w 438150"/>
                  <a:gd name="connsiteY0" fmla="*/ 717550 h 717550"/>
                  <a:gd name="connsiteX1" fmla="*/ 50800 w 438150"/>
                  <a:gd name="connsiteY1" fmla="*/ 679450 h 717550"/>
                  <a:gd name="connsiteX2" fmla="*/ 76200 w 438150"/>
                  <a:gd name="connsiteY2" fmla="*/ 660400 h 717550"/>
                  <a:gd name="connsiteX3" fmla="*/ 146050 w 438150"/>
                  <a:gd name="connsiteY3" fmla="*/ 654050 h 717550"/>
                  <a:gd name="connsiteX4" fmla="*/ 152400 w 438150"/>
                  <a:gd name="connsiteY4" fmla="*/ 635000 h 717550"/>
                  <a:gd name="connsiteX5" fmla="*/ 158750 w 438150"/>
                  <a:gd name="connsiteY5" fmla="*/ 584200 h 717550"/>
                  <a:gd name="connsiteX6" fmla="*/ 165100 w 438150"/>
                  <a:gd name="connsiteY6" fmla="*/ 438150 h 717550"/>
                  <a:gd name="connsiteX7" fmla="*/ 190500 w 438150"/>
                  <a:gd name="connsiteY7" fmla="*/ 425450 h 717550"/>
                  <a:gd name="connsiteX8" fmla="*/ 241300 w 438150"/>
                  <a:gd name="connsiteY8" fmla="*/ 412750 h 717550"/>
                  <a:gd name="connsiteX9" fmla="*/ 247650 w 438150"/>
                  <a:gd name="connsiteY9" fmla="*/ 393700 h 717550"/>
                  <a:gd name="connsiteX10" fmla="*/ 247650 w 438150"/>
                  <a:gd name="connsiteY10" fmla="*/ 260350 h 717550"/>
                  <a:gd name="connsiteX11" fmla="*/ 266700 w 438150"/>
                  <a:gd name="connsiteY11" fmla="*/ 241300 h 717550"/>
                  <a:gd name="connsiteX12" fmla="*/ 311150 w 438150"/>
                  <a:gd name="connsiteY12" fmla="*/ 209550 h 717550"/>
                  <a:gd name="connsiteX13" fmla="*/ 336550 w 438150"/>
                  <a:gd name="connsiteY13" fmla="*/ 152400 h 717550"/>
                  <a:gd name="connsiteX14" fmla="*/ 374650 w 438150"/>
                  <a:gd name="connsiteY14" fmla="*/ 120650 h 717550"/>
                  <a:gd name="connsiteX15" fmla="*/ 400050 w 438150"/>
                  <a:gd name="connsiteY15" fmla="*/ 82550 h 717550"/>
                  <a:gd name="connsiteX16" fmla="*/ 412750 w 438150"/>
                  <a:gd name="connsiteY16" fmla="*/ 63500 h 717550"/>
                  <a:gd name="connsiteX17" fmla="*/ 425450 w 438150"/>
                  <a:gd name="connsiteY17" fmla="*/ 44450 h 717550"/>
                  <a:gd name="connsiteX18" fmla="*/ 431800 w 438150"/>
                  <a:gd name="connsiteY18" fmla="*/ 19050 h 717550"/>
                  <a:gd name="connsiteX19" fmla="*/ 438150 w 438150"/>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150" h="717550">
                    <a:moveTo>
                      <a:pt x="0" y="717550"/>
                    </a:moveTo>
                    <a:cubicBezTo>
                      <a:pt x="33518" y="684032"/>
                      <a:pt x="3459" y="711010"/>
                      <a:pt x="50800" y="679450"/>
                    </a:cubicBezTo>
                    <a:cubicBezTo>
                      <a:pt x="59606" y="673579"/>
                      <a:pt x="65974" y="663127"/>
                      <a:pt x="76200" y="660400"/>
                    </a:cubicBezTo>
                    <a:cubicBezTo>
                      <a:pt x="98790" y="654376"/>
                      <a:pt x="122767" y="656167"/>
                      <a:pt x="146050" y="654050"/>
                    </a:cubicBezTo>
                    <a:cubicBezTo>
                      <a:pt x="148167" y="647700"/>
                      <a:pt x="151203" y="641586"/>
                      <a:pt x="152400" y="635000"/>
                    </a:cubicBezTo>
                    <a:cubicBezTo>
                      <a:pt x="155453" y="618210"/>
                      <a:pt x="157651" y="601230"/>
                      <a:pt x="158750" y="584200"/>
                    </a:cubicBezTo>
                    <a:cubicBezTo>
                      <a:pt x="161887" y="535572"/>
                      <a:pt x="155543" y="485933"/>
                      <a:pt x="165100" y="438150"/>
                    </a:cubicBezTo>
                    <a:cubicBezTo>
                      <a:pt x="166956" y="428868"/>
                      <a:pt x="181799" y="429179"/>
                      <a:pt x="190500" y="425450"/>
                    </a:cubicBezTo>
                    <a:cubicBezTo>
                      <a:pt x="207585" y="418128"/>
                      <a:pt x="222664" y="416477"/>
                      <a:pt x="241300" y="412750"/>
                    </a:cubicBezTo>
                    <a:cubicBezTo>
                      <a:pt x="243417" y="406400"/>
                      <a:pt x="247650" y="400393"/>
                      <a:pt x="247650" y="393700"/>
                    </a:cubicBezTo>
                    <a:cubicBezTo>
                      <a:pt x="247650" y="389942"/>
                      <a:pt x="232411" y="290827"/>
                      <a:pt x="247650" y="260350"/>
                    </a:cubicBezTo>
                    <a:cubicBezTo>
                      <a:pt x="251666" y="252318"/>
                      <a:pt x="259882" y="247144"/>
                      <a:pt x="266700" y="241300"/>
                    </a:cubicBezTo>
                    <a:cubicBezTo>
                      <a:pt x="280484" y="229485"/>
                      <a:pt x="296073" y="219601"/>
                      <a:pt x="311150" y="209550"/>
                    </a:cubicBezTo>
                    <a:cubicBezTo>
                      <a:pt x="317438" y="190687"/>
                      <a:pt x="321456" y="167494"/>
                      <a:pt x="336550" y="152400"/>
                    </a:cubicBezTo>
                    <a:cubicBezTo>
                      <a:pt x="373239" y="115711"/>
                      <a:pt x="338240" y="167463"/>
                      <a:pt x="374650" y="120650"/>
                    </a:cubicBezTo>
                    <a:cubicBezTo>
                      <a:pt x="384021" y="108602"/>
                      <a:pt x="391583" y="95250"/>
                      <a:pt x="400050" y="82550"/>
                    </a:cubicBezTo>
                    <a:lnTo>
                      <a:pt x="412750" y="63500"/>
                    </a:lnTo>
                    <a:lnTo>
                      <a:pt x="425450" y="44450"/>
                    </a:lnTo>
                    <a:cubicBezTo>
                      <a:pt x="427567" y="35983"/>
                      <a:pt x="429402" y="27441"/>
                      <a:pt x="431800" y="19050"/>
                    </a:cubicBezTo>
                    <a:cubicBezTo>
                      <a:pt x="433639" y="12614"/>
                      <a:pt x="438150" y="0"/>
                      <a:pt x="4381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1" name="Freihandform 710"/>
              <p:cNvSpPr/>
              <p:nvPr/>
            </p:nvSpPr>
            <p:spPr bwMode="auto">
              <a:xfrm>
                <a:off x="7999561" y="3592513"/>
                <a:ext cx="174625" cy="28575"/>
              </a:xfrm>
              <a:custGeom>
                <a:avLst/>
                <a:gdLst>
                  <a:gd name="connsiteX0" fmla="*/ 0 w 342900"/>
                  <a:gd name="connsiteY0" fmla="*/ 12306 h 56756"/>
                  <a:gd name="connsiteX1" fmla="*/ 146050 w 342900"/>
                  <a:gd name="connsiteY1" fmla="*/ 12306 h 56756"/>
                  <a:gd name="connsiteX2" fmla="*/ 165100 w 342900"/>
                  <a:gd name="connsiteY2" fmla="*/ 25006 h 56756"/>
                  <a:gd name="connsiteX3" fmla="*/ 177800 w 342900"/>
                  <a:gd name="connsiteY3" fmla="*/ 44056 h 56756"/>
                  <a:gd name="connsiteX4" fmla="*/ 215900 w 342900"/>
                  <a:gd name="connsiteY4" fmla="*/ 56756 h 56756"/>
                  <a:gd name="connsiteX5" fmla="*/ 254000 w 342900"/>
                  <a:gd name="connsiteY5" fmla="*/ 31356 h 56756"/>
                  <a:gd name="connsiteX6" fmla="*/ 342900 w 342900"/>
                  <a:gd name="connsiteY6" fmla="*/ 25006 h 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56756">
                    <a:moveTo>
                      <a:pt x="0" y="12306"/>
                    </a:moveTo>
                    <a:cubicBezTo>
                      <a:pt x="49967" y="8737"/>
                      <a:pt x="96826" y="0"/>
                      <a:pt x="146050" y="12306"/>
                    </a:cubicBezTo>
                    <a:cubicBezTo>
                      <a:pt x="153454" y="14157"/>
                      <a:pt x="158750" y="20773"/>
                      <a:pt x="165100" y="25006"/>
                    </a:cubicBezTo>
                    <a:cubicBezTo>
                      <a:pt x="169333" y="31356"/>
                      <a:pt x="171328" y="40011"/>
                      <a:pt x="177800" y="44056"/>
                    </a:cubicBezTo>
                    <a:cubicBezTo>
                      <a:pt x="189152" y="51151"/>
                      <a:pt x="215900" y="56756"/>
                      <a:pt x="215900" y="56756"/>
                    </a:cubicBezTo>
                    <a:cubicBezTo>
                      <a:pt x="228600" y="48289"/>
                      <a:pt x="238799" y="32738"/>
                      <a:pt x="254000" y="31356"/>
                    </a:cubicBezTo>
                    <a:cubicBezTo>
                      <a:pt x="330174" y="24431"/>
                      <a:pt x="300471" y="25006"/>
                      <a:pt x="342900" y="25006"/>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2" name="Freihandform 711"/>
              <p:cNvSpPr/>
              <p:nvPr/>
            </p:nvSpPr>
            <p:spPr bwMode="auto">
              <a:xfrm>
                <a:off x="7974161" y="3600450"/>
                <a:ext cx="38100" cy="7938"/>
              </a:xfrm>
              <a:custGeom>
                <a:avLst/>
                <a:gdLst>
                  <a:gd name="connsiteX0" fmla="*/ 0 w 70372"/>
                  <a:gd name="connsiteY0" fmla="*/ 19050 h 19050"/>
                  <a:gd name="connsiteX1" fmla="*/ 19050 w 70372"/>
                  <a:gd name="connsiteY1" fmla="*/ 12700 h 19050"/>
                  <a:gd name="connsiteX2" fmla="*/ 69850 w 70372"/>
                  <a:gd name="connsiteY2" fmla="*/ 0 h 19050"/>
                </a:gdLst>
                <a:ahLst/>
                <a:cxnLst>
                  <a:cxn ang="0">
                    <a:pos x="connsiteX0" y="connsiteY0"/>
                  </a:cxn>
                  <a:cxn ang="0">
                    <a:pos x="connsiteX1" y="connsiteY1"/>
                  </a:cxn>
                  <a:cxn ang="0">
                    <a:pos x="connsiteX2" y="connsiteY2"/>
                  </a:cxn>
                </a:cxnLst>
                <a:rect l="l" t="t" r="r" b="b"/>
                <a:pathLst>
                  <a:path w="70372" h="19050">
                    <a:moveTo>
                      <a:pt x="0" y="19050"/>
                    </a:moveTo>
                    <a:cubicBezTo>
                      <a:pt x="6350" y="16933"/>
                      <a:pt x="12516" y="14152"/>
                      <a:pt x="19050" y="12700"/>
                    </a:cubicBezTo>
                    <a:cubicBezTo>
                      <a:pt x="70372" y="1295"/>
                      <a:pt x="42490" y="13680"/>
                      <a:pt x="69850" y="0"/>
                    </a:cubicBezTo>
                  </a:path>
                </a:pathLst>
              </a:cu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3" name="Freihandform 712"/>
              <p:cNvSpPr/>
              <p:nvPr/>
            </p:nvSpPr>
            <p:spPr bwMode="auto">
              <a:xfrm>
                <a:off x="7332812" y="4870450"/>
                <a:ext cx="660400" cy="560388"/>
              </a:xfrm>
              <a:custGeom>
                <a:avLst/>
                <a:gdLst>
                  <a:gd name="connsiteX0" fmla="*/ 1308100 w 1308100"/>
                  <a:gd name="connsiteY0" fmla="*/ 438150 h 1180042"/>
                  <a:gd name="connsiteX1" fmla="*/ 1282700 w 1308100"/>
                  <a:gd name="connsiteY1" fmla="*/ 920750 h 1180042"/>
                  <a:gd name="connsiteX2" fmla="*/ 1174750 w 1308100"/>
                  <a:gd name="connsiteY2" fmla="*/ 971550 h 1180042"/>
                  <a:gd name="connsiteX3" fmla="*/ 1041400 w 1308100"/>
                  <a:gd name="connsiteY3" fmla="*/ 952500 h 1180042"/>
                  <a:gd name="connsiteX4" fmla="*/ 990600 w 1308100"/>
                  <a:gd name="connsiteY4" fmla="*/ 1022350 h 1180042"/>
                  <a:gd name="connsiteX5" fmla="*/ 939800 w 1308100"/>
                  <a:gd name="connsiteY5" fmla="*/ 1111250 h 1180042"/>
                  <a:gd name="connsiteX6" fmla="*/ 863600 w 1308100"/>
                  <a:gd name="connsiteY6" fmla="*/ 1162050 h 1180042"/>
                  <a:gd name="connsiteX7" fmla="*/ 781050 w 1308100"/>
                  <a:gd name="connsiteY7" fmla="*/ 1003300 h 1180042"/>
                  <a:gd name="connsiteX8" fmla="*/ 768350 w 1308100"/>
                  <a:gd name="connsiteY8" fmla="*/ 908050 h 1180042"/>
                  <a:gd name="connsiteX9" fmla="*/ 742950 w 1308100"/>
                  <a:gd name="connsiteY9" fmla="*/ 742950 h 1180042"/>
                  <a:gd name="connsiteX10" fmla="*/ 742950 w 1308100"/>
                  <a:gd name="connsiteY10" fmla="*/ 635000 h 1180042"/>
                  <a:gd name="connsiteX11" fmla="*/ 704850 w 1308100"/>
                  <a:gd name="connsiteY11" fmla="*/ 552450 h 1180042"/>
                  <a:gd name="connsiteX12" fmla="*/ 533400 w 1308100"/>
                  <a:gd name="connsiteY12" fmla="*/ 520700 h 1180042"/>
                  <a:gd name="connsiteX13" fmla="*/ 387350 w 1308100"/>
                  <a:gd name="connsiteY13" fmla="*/ 508000 h 1180042"/>
                  <a:gd name="connsiteX14" fmla="*/ 158750 w 1308100"/>
                  <a:gd name="connsiteY14" fmla="*/ 501650 h 1180042"/>
                  <a:gd name="connsiteX15" fmla="*/ 82550 w 1308100"/>
                  <a:gd name="connsiteY15" fmla="*/ 584200 h 1180042"/>
                  <a:gd name="connsiteX16" fmla="*/ 76200 w 1308100"/>
                  <a:gd name="connsiteY16" fmla="*/ 736600 h 1180042"/>
                  <a:gd name="connsiteX17" fmla="*/ 12700 w 1308100"/>
                  <a:gd name="connsiteY17" fmla="*/ 635000 h 1180042"/>
                  <a:gd name="connsiteX18" fmla="*/ 12700 w 1308100"/>
                  <a:gd name="connsiteY18" fmla="*/ 501650 h 1180042"/>
                  <a:gd name="connsiteX19" fmla="*/ 88900 w 1308100"/>
                  <a:gd name="connsiteY19" fmla="*/ 387350 h 1180042"/>
                  <a:gd name="connsiteX20" fmla="*/ 139700 w 1308100"/>
                  <a:gd name="connsiteY20" fmla="*/ 304800 h 1180042"/>
                  <a:gd name="connsiteX21" fmla="*/ 381000 w 1308100"/>
                  <a:gd name="connsiteY21" fmla="*/ 177800 h 1180042"/>
                  <a:gd name="connsiteX22" fmla="*/ 615950 w 1308100"/>
                  <a:gd name="connsiteY22" fmla="*/ 82550 h 1180042"/>
                  <a:gd name="connsiteX23" fmla="*/ 914400 w 1308100"/>
                  <a:gd name="connsiteY23" fmla="*/ 19050 h 1180042"/>
                  <a:gd name="connsiteX24" fmla="*/ 1016000 w 1308100"/>
                  <a:gd name="connsiteY24" fmla="*/ 6350 h 1180042"/>
                  <a:gd name="connsiteX25" fmla="*/ 1054100 w 1308100"/>
                  <a:gd name="connsiteY25" fmla="*/ 12700 h 1180042"/>
                  <a:gd name="connsiteX26" fmla="*/ 1098550 w 1308100"/>
                  <a:gd name="connsiteY26" fmla="*/ 0 h 118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8100" h="1180042">
                    <a:moveTo>
                      <a:pt x="1308100" y="438150"/>
                    </a:moveTo>
                    <a:cubicBezTo>
                      <a:pt x="1306512" y="635000"/>
                      <a:pt x="1304925" y="831850"/>
                      <a:pt x="1282700" y="920750"/>
                    </a:cubicBezTo>
                    <a:cubicBezTo>
                      <a:pt x="1260475" y="1009650"/>
                      <a:pt x="1214967" y="966258"/>
                      <a:pt x="1174750" y="971550"/>
                    </a:cubicBezTo>
                    <a:cubicBezTo>
                      <a:pt x="1134533" y="976842"/>
                      <a:pt x="1072092" y="944033"/>
                      <a:pt x="1041400" y="952500"/>
                    </a:cubicBezTo>
                    <a:cubicBezTo>
                      <a:pt x="1010708" y="960967"/>
                      <a:pt x="1007533" y="995892"/>
                      <a:pt x="990600" y="1022350"/>
                    </a:cubicBezTo>
                    <a:cubicBezTo>
                      <a:pt x="973667" y="1048808"/>
                      <a:pt x="960967" y="1087967"/>
                      <a:pt x="939800" y="1111250"/>
                    </a:cubicBezTo>
                    <a:cubicBezTo>
                      <a:pt x="918633" y="1134533"/>
                      <a:pt x="890058" y="1180042"/>
                      <a:pt x="863600" y="1162050"/>
                    </a:cubicBezTo>
                    <a:cubicBezTo>
                      <a:pt x="837142" y="1144058"/>
                      <a:pt x="796925" y="1045633"/>
                      <a:pt x="781050" y="1003300"/>
                    </a:cubicBezTo>
                    <a:cubicBezTo>
                      <a:pt x="765175" y="960967"/>
                      <a:pt x="774700" y="951442"/>
                      <a:pt x="768350" y="908050"/>
                    </a:cubicBezTo>
                    <a:cubicBezTo>
                      <a:pt x="762000" y="864658"/>
                      <a:pt x="747183" y="788458"/>
                      <a:pt x="742950" y="742950"/>
                    </a:cubicBezTo>
                    <a:cubicBezTo>
                      <a:pt x="738717" y="697442"/>
                      <a:pt x="749300" y="666750"/>
                      <a:pt x="742950" y="635000"/>
                    </a:cubicBezTo>
                    <a:cubicBezTo>
                      <a:pt x="736600" y="603250"/>
                      <a:pt x="739775" y="571500"/>
                      <a:pt x="704850" y="552450"/>
                    </a:cubicBezTo>
                    <a:cubicBezTo>
                      <a:pt x="669925" y="533400"/>
                      <a:pt x="586317" y="528108"/>
                      <a:pt x="533400" y="520700"/>
                    </a:cubicBezTo>
                    <a:cubicBezTo>
                      <a:pt x="480483" y="513292"/>
                      <a:pt x="449792" y="511175"/>
                      <a:pt x="387350" y="508000"/>
                    </a:cubicBezTo>
                    <a:cubicBezTo>
                      <a:pt x="324908" y="504825"/>
                      <a:pt x="209550" y="488950"/>
                      <a:pt x="158750" y="501650"/>
                    </a:cubicBezTo>
                    <a:cubicBezTo>
                      <a:pt x="107950" y="514350"/>
                      <a:pt x="96308" y="545042"/>
                      <a:pt x="82550" y="584200"/>
                    </a:cubicBezTo>
                    <a:cubicBezTo>
                      <a:pt x="68792" y="623358"/>
                      <a:pt x="87842" y="728133"/>
                      <a:pt x="76200" y="736600"/>
                    </a:cubicBezTo>
                    <a:cubicBezTo>
                      <a:pt x="64558" y="745067"/>
                      <a:pt x="23283" y="674158"/>
                      <a:pt x="12700" y="635000"/>
                    </a:cubicBezTo>
                    <a:cubicBezTo>
                      <a:pt x="2117" y="595842"/>
                      <a:pt x="0" y="542925"/>
                      <a:pt x="12700" y="501650"/>
                    </a:cubicBezTo>
                    <a:cubicBezTo>
                      <a:pt x="25400" y="460375"/>
                      <a:pt x="67733" y="420158"/>
                      <a:pt x="88900" y="387350"/>
                    </a:cubicBezTo>
                    <a:cubicBezTo>
                      <a:pt x="110067" y="354542"/>
                      <a:pt x="91017" y="339725"/>
                      <a:pt x="139700" y="304800"/>
                    </a:cubicBezTo>
                    <a:cubicBezTo>
                      <a:pt x="188383" y="269875"/>
                      <a:pt x="301625" y="214842"/>
                      <a:pt x="381000" y="177800"/>
                    </a:cubicBezTo>
                    <a:cubicBezTo>
                      <a:pt x="460375" y="140758"/>
                      <a:pt x="527050" y="109008"/>
                      <a:pt x="615950" y="82550"/>
                    </a:cubicBezTo>
                    <a:cubicBezTo>
                      <a:pt x="704850" y="56092"/>
                      <a:pt x="847725" y="31750"/>
                      <a:pt x="914400" y="19050"/>
                    </a:cubicBezTo>
                    <a:cubicBezTo>
                      <a:pt x="981075" y="6350"/>
                      <a:pt x="992717" y="7408"/>
                      <a:pt x="1016000" y="6350"/>
                    </a:cubicBezTo>
                    <a:cubicBezTo>
                      <a:pt x="1039283" y="5292"/>
                      <a:pt x="1040342" y="13758"/>
                      <a:pt x="1054100" y="12700"/>
                    </a:cubicBezTo>
                    <a:cubicBezTo>
                      <a:pt x="1067858" y="11642"/>
                      <a:pt x="1083204" y="5821"/>
                      <a:pt x="10985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4" name="Freihandform 713"/>
              <p:cNvSpPr/>
              <p:nvPr/>
            </p:nvSpPr>
            <p:spPr bwMode="auto">
              <a:xfrm>
                <a:off x="7355037" y="4692650"/>
                <a:ext cx="523875" cy="385763"/>
              </a:xfrm>
              <a:custGeom>
                <a:avLst/>
                <a:gdLst>
                  <a:gd name="connsiteX0" fmla="*/ 1035050 w 1035050"/>
                  <a:gd name="connsiteY0" fmla="*/ 373592 h 805392"/>
                  <a:gd name="connsiteX1" fmla="*/ 812800 w 1035050"/>
                  <a:gd name="connsiteY1" fmla="*/ 246592 h 805392"/>
                  <a:gd name="connsiteX2" fmla="*/ 692150 w 1035050"/>
                  <a:gd name="connsiteY2" fmla="*/ 132292 h 805392"/>
                  <a:gd name="connsiteX3" fmla="*/ 527050 w 1035050"/>
                  <a:gd name="connsiteY3" fmla="*/ 138642 h 805392"/>
                  <a:gd name="connsiteX4" fmla="*/ 412750 w 1035050"/>
                  <a:gd name="connsiteY4" fmla="*/ 157692 h 805392"/>
                  <a:gd name="connsiteX5" fmla="*/ 317500 w 1035050"/>
                  <a:gd name="connsiteY5" fmla="*/ 106892 h 805392"/>
                  <a:gd name="connsiteX6" fmla="*/ 285750 w 1035050"/>
                  <a:gd name="connsiteY6" fmla="*/ 11642 h 805392"/>
                  <a:gd name="connsiteX7" fmla="*/ 247650 w 1035050"/>
                  <a:gd name="connsiteY7" fmla="*/ 37042 h 805392"/>
                  <a:gd name="connsiteX8" fmla="*/ 215900 w 1035050"/>
                  <a:gd name="connsiteY8" fmla="*/ 94192 h 805392"/>
                  <a:gd name="connsiteX9" fmla="*/ 215900 w 1035050"/>
                  <a:gd name="connsiteY9" fmla="*/ 189442 h 805392"/>
                  <a:gd name="connsiteX10" fmla="*/ 215900 w 1035050"/>
                  <a:gd name="connsiteY10" fmla="*/ 284692 h 805392"/>
                  <a:gd name="connsiteX11" fmla="*/ 215900 w 1035050"/>
                  <a:gd name="connsiteY11" fmla="*/ 386292 h 805392"/>
                  <a:gd name="connsiteX12" fmla="*/ 107950 w 1035050"/>
                  <a:gd name="connsiteY12" fmla="*/ 538692 h 805392"/>
                  <a:gd name="connsiteX13" fmla="*/ 19050 w 1035050"/>
                  <a:gd name="connsiteY13" fmla="*/ 665692 h 805392"/>
                  <a:gd name="connsiteX14" fmla="*/ 0 w 1035050"/>
                  <a:gd name="connsiteY14" fmla="*/ 805392 h 80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050" h="805392">
                    <a:moveTo>
                      <a:pt x="1035050" y="373592"/>
                    </a:moveTo>
                    <a:cubicBezTo>
                      <a:pt x="952500" y="330200"/>
                      <a:pt x="869950" y="286809"/>
                      <a:pt x="812800" y="246592"/>
                    </a:cubicBezTo>
                    <a:cubicBezTo>
                      <a:pt x="755650" y="206375"/>
                      <a:pt x="739775" y="150284"/>
                      <a:pt x="692150" y="132292"/>
                    </a:cubicBezTo>
                    <a:cubicBezTo>
                      <a:pt x="644525" y="114300"/>
                      <a:pt x="573617" y="134409"/>
                      <a:pt x="527050" y="138642"/>
                    </a:cubicBezTo>
                    <a:cubicBezTo>
                      <a:pt x="480483" y="142875"/>
                      <a:pt x="447675" y="162984"/>
                      <a:pt x="412750" y="157692"/>
                    </a:cubicBezTo>
                    <a:cubicBezTo>
                      <a:pt x="377825" y="152400"/>
                      <a:pt x="338667" y="131234"/>
                      <a:pt x="317500" y="106892"/>
                    </a:cubicBezTo>
                    <a:cubicBezTo>
                      <a:pt x="296333" y="82550"/>
                      <a:pt x="297392" y="23284"/>
                      <a:pt x="285750" y="11642"/>
                    </a:cubicBezTo>
                    <a:cubicBezTo>
                      <a:pt x="274108" y="0"/>
                      <a:pt x="259292" y="23284"/>
                      <a:pt x="247650" y="37042"/>
                    </a:cubicBezTo>
                    <a:cubicBezTo>
                      <a:pt x="236008" y="50800"/>
                      <a:pt x="221192" y="68792"/>
                      <a:pt x="215900" y="94192"/>
                    </a:cubicBezTo>
                    <a:cubicBezTo>
                      <a:pt x="210608" y="119592"/>
                      <a:pt x="215900" y="189442"/>
                      <a:pt x="215900" y="189442"/>
                    </a:cubicBezTo>
                    <a:lnTo>
                      <a:pt x="215900" y="284692"/>
                    </a:lnTo>
                    <a:cubicBezTo>
                      <a:pt x="215900" y="317500"/>
                      <a:pt x="233892" y="343959"/>
                      <a:pt x="215900" y="386292"/>
                    </a:cubicBezTo>
                    <a:cubicBezTo>
                      <a:pt x="197908" y="428625"/>
                      <a:pt x="107950" y="538692"/>
                      <a:pt x="107950" y="538692"/>
                    </a:cubicBezTo>
                    <a:cubicBezTo>
                      <a:pt x="75142" y="585259"/>
                      <a:pt x="37042" y="621242"/>
                      <a:pt x="19050" y="665692"/>
                    </a:cubicBezTo>
                    <a:cubicBezTo>
                      <a:pt x="1058" y="710142"/>
                      <a:pt x="529" y="757767"/>
                      <a:pt x="0" y="805392"/>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5" name="Freihandform 714"/>
              <p:cNvSpPr/>
              <p:nvPr/>
            </p:nvSpPr>
            <p:spPr bwMode="auto">
              <a:xfrm>
                <a:off x="7024837" y="4403725"/>
                <a:ext cx="442912" cy="390525"/>
              </a:xfrm>
              <a:custGeom>
                <a:avLst/>
                <a:gdLst>
                  <a:gd name="connsiteX0" fmla="*/ 875242 w 875242"/>
                  <a:gd name="connsiteY0" fmla="*/ 825500 h 825500"/>
                  <a:gd name="connsiteX1" fmla="*/ 805392 w 875242"/>
                  <a:gd name="connsiteY1" fmla="*/ 730250 h 825500"/>
                  <a:gd name="connsiteX2" fmla="*/ 659342 w 875242"/>
                  <a:gd name="connsiteY2" fmla="*/ 711200 h 825500"/>
                  <a:gd name="connsiteX3" fmla="*/ 570442 w 875242"/>
                  <a:gd name="connsiteY3" fmla="*/ 723900 h 825500"/>
                  <a:gd name="connsiteX4" fmla="*/ 456142 w 875242"/>
                  <a:gd name="connsiteY4" fmla="*/ 654050 h 825500"/>
                  <a:gd name="connsiteX5" fmla="*/ 367242 w 875242"/>
                  <a:gd name="connsiteY5" fmla="*/ 615950 h 825500"/>
                  <a:gd name="connsiteX6" fmla="*/ 233892 w 875242"/>
                  <a:gd name="connsiteY6" fmla="*/ 501650 h 825500"/>
                  <a:gd name="connsiteX7" fmla="*/ 100542 w 875242"/>
                  <a:gd name="connsiteY7" fmla="*/ 393700 h 825500"/>
                  <a:gd name="connsiteX8" fmla="*/ 37042 w 875242"/>
                  <a:gd name="connsiteY8" fmla="*/ 292100 h 825500"/>
                  <a:gd name="connsiteX9" fmla="*/ 5292 w 875242"/>
                  <a:gd name="connsiteY9" fmla="*/ 114300 h 825500"/>
                  <a:gd name="connsiteX10" fmla="*/ 5292 w 875242"/>
                  <a:gd name="connsiteY10" fmla="*/ 0 h 825500"/>
                  <a:gd name="connsiteX11" fmla="*/ 5292 w 875242"/>
                  <a:gd name="connsiteY11"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242" h="825500">
                    <a:moveTo>
                      <a:pt x="875242" y="825500"/>
                    </a:moveTo>
                    <a:cubicBezTo>
                      <a:pt x="858308" y="787400"/>
                      <a:pt x="841375" y="749300"/>
                      <a:pt x="805392" y="730250"/>
                    </a:cubicBezTo>
                    <a:cubicBezTo>
                      <a:pt x="769409" y="711200"/>
                      <a:pt x="698500" y="712258"/>
                      <a:pt x="659342" y="711200"/>
                    </a:cubicBezTo>
                    <a:cubicBezTo>
                      <a:pt x="620184" y="710142"/>
                      <a:pt x="604309" y="733425"/>
                      <a:pt x="570442" y="723900"/>
                    </a:cubicBezTo>
                    <a:cubicBezTo>
                      <a:pt x="536575" y="714375"/>
                      <a:pt x="490009" y="672042"/>
                      <a:pt x="456142" y="654050"/>
                    </a:cubicBezTo>
                    <a:cubicBezTo>
                      <a:pt x="422275" y="636058"/>
                      <a:pt x="404284" y="641350"/>
                      <a:pt x="367242" y="615950"/>
                    </a:cubicBezTo>
                    <a:cubicBezTo>
                      <a:pt x="330200" y="590550"/>
                      <a:pt x="278342" y="538692"/>
                      <a:pt x="233892" y="501650"/>
                    </a:cubicBezTo>
                    <a:cubicBezTo>
                      <a:pt x="189442" y="464608"/>
                      <a:pt x="133350" y="428625"/>
                      <a:pt x="100542" y="393700"/>
                    </a:cubicBezTo>
                    <a:cubicBezTo>
                      <a:pt x="67734" y="358775"/>
                      <a:pt x="52917" y="338667"/>
                      <a:pt x="37042" y="292100"/>
                    </a:cubicBezTo>
                    <a:cubicBezTo>
                      <a:pt x="21167" y="245533"/>
                      <a:pt x="10584" y="162983"/>
                      <a:pt x="5292" y="114300"/>
                    </a:cubicBezTo>
                    <a:cubicBezTo>
                      <a:pt x="0" y="65617"/>
                      <a:pt x="5292" y="0"/>
                      <a:pt x="5292" y="0"/>
                    </a:cubicBezTo>
                    <a:lnTo>
                      <a:pt x="5292" y="0"/>
                    </a:ln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6" name="Freihandform 715"/>
              <p:cNvSpPr/>
              <p:nvPr/>
            </p:nvSpPr>
            <p:spPr bwMode="auto">
              <a:xfrm>
                <a:off x="6785124" y="4405313"/>
                <a:ext cx="246063" cy="379412"/>
              </a:xfrm>
              <a:custGeom>
                <a:avLst/>
                <a:gdLst>
                  <a:gd name="connsiteX0" fmla="*/ 430742 w 487892"/>
                  <a:gd name="connsiteY0" fmla="*/ 0 h 795867"/>
                  <a:gd name="connsiteX1" fmla="*/ 360892 w 487892"/>
                  <a:gd name="connsiteY1" fmla="*/ 31750 h 795867"/>
                  <a:gd name="connsiteX2" fmla="*/ 322792 w 487892"/>
                  <a:gd name="connsiteY2" fmla="*/ 133350 h 795867"/>
                  <a:gd name="connsiteX3" fmla="*/ 233892 w 487892"/>
                  <a:gd name="connsiteY3" fmla="*/ 57150 h 795867"/>
                  <a:gd name="connsiteX4" fmla="*/ 157692 w 487892"/>
                  <a:gd name="connsiteY4" fmla="*/ 69850 h 795867"/>
                  <a:gd name="connsiteX5" fmla="*/ 144992 w 487892"/>
                  <a:gd name="connsiteY5" fmla="*/ 266700 h 795867"/>
                  <a:gd name="connsiteX6" fmla="*/ 81492 w 487892"/>
                  <a:gd name="connsiteY6" fmla="*/ 425450 h 795867"/>
                  <a:gd name="connsiteX7" fmla="*/ 5292 w 487892"/>
                  <a:gd name="connsiteY7" fmla="*/ 596900 h 795867"/>
                  <a:gd name="connsiteX8" fmla="*/ 49742 w 487892"/>
                  <a:gd name="connsiteY8" fmla="*/ 768350 h 795867"/>
                  <a:gd name="connsiteX9" fmla="*/ 259292 w 487892"/>
                  <a:gd name="connsiteY9" fmla="*/ 762000 h 795867"/>
                  <a:gd name="connsiteX10" fmla="*/ 322792 w 487892"/>
                  <a:gd name="connsiteY10" fmla="*/ 742950 h 795867"/>
                  <a:gd name="connsiteX11" fmla="*/ 354542 w 487892"/>
                  <a:gd name="connsiteY11" fmla="*/ 552450 h 795867"/>
                  <a:gd name="connsiteX12" fmla="*/ 329142 w 487892"/>
                  <a:gd name="connsiteY12" fmla="*/ 368300 h 795867"/>
                  <a:gd name="connsiteX13" fmla="*/ 373592 w 487892"/>
                  <a:gd name="connsiteY13" fmla="*/ 209550 h 795867"/>
                  <a:gd name="connsiteX14" fmla="*/ 468842 w 487892"/>
                  <a:gd name="connsiteY14" fmla="*/ 127000 h 795867"/>
                  <a:gd name="connsiteX15" fmla="*/ 487892 w 487892"/>
                  <a:gd name="connsiteY15" fmla="*/ 101600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892" h="795867">
                    <a:moveTo>
                      <a:pt x="430742" y="0"/>
                    </a:moveTo>
                    <a:cubicBezTo>
                      <a:pt x="404813" y="4762"/>
                      <a:pt x="378884" y="9525"/>
                      <a:pt x="360892" y="31750"/>
                    </a:cubicBezTo>
                    <a:cubicBezTo>
                      <a:pt x="342900" y="53975"/>
                      <a:pt x="343959" y="129117"/>
                      <a:pt x="322792" y="133350"/>
                    </a:cubicBezTo>
                    <a:cubicBezTo>
                      <a:pt x="301625" y="137583"/>
                      <a:pt x="261409" y="67733"/>
                      <a:pt x="233892" y="57150"/>
                    </a:cubicBezTo>
                    <a:cubicBezTo>
                      <a:pt x="206375" y="46567"/>
                      <a:pt x="172509" y="34925"/>
                      <a:pt x="157692" y="69850"/>
                    </a:cubicBezTo>
                    <a:cubicBezTo>
                      <a:pt x="142875" y="104775"/>
                      <a:pt x="157692" y="207433"/>
                      <a:pt x="144992" y="266700"/>
                    </a:cubicBezTo>
                    <a:cubicBezTo>
                      <a:pt x="132292" y="325967"/>
                      <a:pt x="104775" y="370417"/>
                      <a:pt x="81492" y="425450"/>
                    </a:cubicBezTo>
                    <a:cubicBezTo>
                      <a:pt x="58209" y="480483"/>
                      <a:pt x="10584" y="539750"/>
                      <a:pt x="5292" y="596900"/>
                    </a:cubicBezTo>
                    <a:cubicBezTo>
                      <a:pt x="0" y="654050"/>
                      <a:pt x="7409" y="740833"/>
                      <a:pt x="49742" y="768350"/>
                    </a:cubicBezTo>
                    <a:cubicBezTo>
                      <a:pt x="92075" y="795867"/>
                      <a:pt x="213784" y="766233"/>
                      <a:pt x="259292" y="762000"/>
                    </a:cubicBezTo>
                    <a:cubicBezTo>
                      <a:pt x="304800" y="757767"/>
                      <a:pt x="306917" y="777875"/>
                      <a:pt x="322792" y="742950"/>
                    </a:cubicBezTo>
                    <a:cubicBezTo>
                      <a:pt x="338667" y="708025"/>
                      <a:pt x="353484" y="614892"/>
                      <a:pt x="354542" y="552450"/>
                    </a:cubicBezTo>
                    <a:cubicBezTo>
                      <a:pt x="355600" y="490008"/>
                      <a:pt x="325967" y="425450"/>
                      <a:pt x="329142" y="368300"/>
                    </a:cubicBezTo>
                    <a:cubicBezTo>
                      <a:pt x="332317" y="311150"/>
                      <a:pt x="350309" y="249767"/>
                      <a:pt x="373592" y="209550"/>
                    </a:cubicBezTo>
                    <a:cubicBezTo>
                      <a:pt x="396875" y="169333"/>
                      <a:pt x="449792" y="144992"/>
                      <a:pt x="468842" y="127000"/>
                    </a:cubicBezTo>
                    <a:cubicBezTo>
                      <a:pt x="487892" y="109008"/>
                      <a:pt x="487892" y="101600"/>
                      <a:pt x="487892" y="101600"/>
                    </a:cubicBezTo>
                  </a:path>
                </a:pathLst>
              </a:custGeom>
              <a:solidFill>
                <a:srgbClr val="E2E2E2"/>
              </a:solidFill>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7" name="Freihandform 716"/>
              <p:cNvSpPr/>
              <p:nvPr/>
            </p:nvSpPr>
            <p:spPr bwMode="auto">
              <a:xfrm>
                <a:off x="6797824" y="4735513"/>
                <a:ext cx="598488" cy="333375"/>
              </a:xfrm>
              <a:custGeom>
                <a:avLst/>
                <a:gdLst>
                  <a:gd name="connsiteX0" fmla="*/ 316442 w 1186392"/>
                  <a:gd name="connsiteY0" fmla="*/ 0 h 697442"/>
                  <a:gd name="connsiteX1" fmla="*/ 297392 w 1186392"/>
                  <a:gd name="connsiteY1" fmla="*/ 101600 h 697442"/>
                  <a:gd name="connsiteX2" fmla="*/ 233892 w 1186392"/>
                  <a:gd name="connsiteY2" fmla="*/ 196850 h 697442"/>
                  <a:gd name="connsiteX3" fmla="*/ 202142 w 1186392"/>
                  <a:gd name="connsiteY3" fmla="*/ 273050 h 697442"/>
                  <a:gd name="connsiteX4" fmla="*/ 144992 w 1186392"/>
                  <a:gd name="connsiteY4" fmla="*/ 368300 h 697442"/>
                  <a:gd name="connsiteX5" fmla="*/ 17992 w 1186392"/>
                  <a:gd name="connsiteY5" fmla="*/ 596900 h 697442"/>
                  <a:gd name="connsiteX6" fmla="*/ 37042 w 1186392"/>
                  <a:gd name="connsiteY6" fmla="*/ 654050 h 697442"/>
                  <a:gd name="connsiteX7" fmla="*/ 119592 w 1186392"/>
                  <a:gd name="connsiteY7" fmla="*/ 692150 h 697442"/>
                  <a:gd name="connsiteX8" fmla="*/ 189442 w 1186392"/>
                  <a:gd name="connsiteY8" fmla="*/ 622300 h 697442"/>
                  <a:gd name="connsiteX9" fmla="*/ 202142 w 1186392"/>
                  <a:gd name="connsiteY9" fmla="*/ 533400 h 697442"/>
                  <a:gd name="connsiteX10" fmla="*/ 316442 w 1186392"/>
                  <a:gd name="connsiteY10" fmla="*/ 457200 h 697442"/>
                  <a:gd name="connsiteX11" fmla="*/ 379942 w 1186392"/>
                  <a:gd name="connsiteY11" fmla="*/ 425450 h 697442"/>
                  <a:gd name="connsiteX12" fmla="*/ 360892 w 1186392"/>
                  <a:gd name="connsiteY12" fmla="*/ 368300 h 697442"/>
                  <a:gd name="connsiteX13" fmla="*/ 430742 w 1186392"/>
                  <a:gd name="connsiteY13" fmla="*/ 349250 h 697442"/>
                  <a:gd name="connsiteX14" fmla="*/ 525992 w 1186392"/>
                  <a:gd name="connsiteY14" fmla="*/ 381000 h 697442"/>
                  <a:gd name="connsiteX15" fmla="*/ 633942 w 1186392"/>
                  <a:gd name="connsiteY15" fmla="*/ 279400 h 697442"/>
                  <a:gd name="connsiteX16" fmla="*/ 748242 w 1186392"/>
                  <a:gd name="connsiteY16" fmla="*/ 146050 h 697442"/>
                  <a:gd name="connsiteX17" fmla="*/ 932392 w 1186392"/>
                  <a:gd name="connsiteY17" fmla="*/ 88900 h 697442"/>
                  <a:gd name="connsiteX18" fmla="*/ 976842 w 1186392"/>
                  <a:gd name="connsiteY18" fmla="*/ 139700 h 697442"/>
                  <a:gd name="connsiteX19" fmla="*/ 1065742 w 1186392"/>
                  <a:gd name="connsiteY19" fmla="*/ 63500 h 697442"/>
                  <a:gd name="connsiteX20" fmla="*/ 1186392 w 1186392"/>
                  <a:gd name="connsiteY20" fmla="*/ 0 h 69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392" h="697442">
                    <a:moveTo>
                      <a:pt x="316442" y="0"/>
                    </a:moveTo>
                    <a:cubicBezTo>
                      <a:pt x="313796" y="34396"/>
                      <a:pt x="311150" y="68792"/>
                      <a:pt x="297392" y="101600"/>
                    </a:cubicBezTo>
                    <a:cubicBezTo>
                      <a:pt x="283634" y="134408"/>
                      <a:pt x="249767" y="168275"/>
                      <a:pt x="233892" y="196850"/>
                    </a:cubicBezTo>
                    <a:cubicBezTo>
                      <a:pt x="218017" y="225425"/>
                      <a:pt x="216959" y="244475"/>
                      <a:pt x="202142" y="273050"/>
                    </a:cubicBezTo>
                    <a:cubicBezTo>
                      <a:pt x="187325" y="301625"/>
                      <a:pt x="175684" y="314325"/>
                      <a:pt x="144992" y="368300"/>
                    </a:cubicBezTo>
                    <a:cubicBezTo>
                      <a:pt x="114300" y="422275"/>
                      <a:pt x="35984" y="549275"/>
                      <a:pt x="17992" y="596900"/>
                    </a:cubicBezTo>
                    <a:cubicBezTo>
                      <a:pt x="0" y="644525"/>
                      <a:pt x="20109" y="638175"/>
                      <a:pt x="37042" y="654050"/>
                    </a:cubicBezTo>
                    <a:cubicBezTo>
                      <a:pt x="53975" y="669925"/>
                      <a:pt x="94192" y="697442"/>
                      <a:pt x="119592" y="692150"/>
                    </a:cubicBezTo>
                    <a:cubicBezTo>
                      <a:pt x="144992" y="686858"/>
                      <a:pt x="175684" y="648758"/>
                      <a:pt x="189442" y="622300"/>
                    </a:cubicBezTo>
                    <a:cubicBezTo>
                      <a:pt x="203200" y="595842"/>
                      <a:pt x="180975" y="560917"/>
                      <a:pt x="202142" y="533400"/>
                    </a:cubicBezTo>
                    <a:cubicBezTo>
                      <a:pt x="223309" y="505883"/>
                      <a:pt x="286809" y="475192"/>
                      <a:pt x="316442" y="457200"/>
                    </a:cubicBezTo>
                    <a:cubicBezTo>
                      <a:pt x="346075" y="439208"/>
                      <a:pt x="372534" y="440267"/>
                      <a:pt x="379942" y="425450"/>
                    </a:cubicBezTo>
                    <a:cubicBezTo>
                      <a:pt x="387350" y="410633"/>
                      <a:pt x="352425" y="381000"/>
                      <a:pt x="360892" y="368300"/>
                    </a:cubicBezTo>
                    <a:cubicBezTo>
                      <a:pt x="369359" y="355600"/>
                      <a:pt x="403225" y="347133"/>
                      <a:pt x="430742" y="349250"/>
                    </a:cubicBezTo>
                    <a:cubicBezTo>
                      <a:pt x="458259" y="351367"/>
                      <a:pt x="492125" y="392642"/>
                      <a:pt x="525992" y="381000"/>
                    </a:cubicBezTo>
                    <a:cubicBezTo>
                      <a:pt x="559859" y="369358"/>
                      <a:pt x="596900" y="318558"/>
                      <a:pt x="633942" y="279400"/>
                    </a:cubicBezTo>
                    <a:cubicBezTo>
                      <a:pt x="670984" y="240242"/>
                      <a:pt x="698500" y="177800"/>
                      <a:pt x="748242" y="146050"/>
                    </a:cubicBezTo>
                    <a:cubicBezTo>
                      <a:pt x="797984" y="114300"/>
                      <a:pt x="894292" y="89958"/>
                      <a:pt x="932392" y="88900"/>
                    </a:cubicBezTo>
                    <a:cubicBezTo>
                      <a:pt x="970492" y="87842"/>
                      <a:pt x="954617" y="143933"/>
                      <a:pt x="976842" y="139700"/>
                    </a:cubicBezTo>
                    <a:cubicBezTo>
                      <a:pt x="999067" y="135467"/>
                      <a:pt x="1030817" y="86783"/>
                      <a:pt x="1065742" y="63500"/>
                    </a:cubicBezTo>
                    <a:cubicBezTo>
                      <a:pt x="1100667" y="40217"/>
                      <a:pt x="1143529" y="20108"/>
                      <a:pt x="1186392"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8" name="Freihandform 717"/>
              <p:cNvSpPr/>
              <p:nvPr/>
            </p:nvSpPr>
            <p:spPr bwMode="auto">
              <a:xfrm>
                <a:off x="6861324" y="5022850"/>
                <a:ext cx="506413" cy="279400"/>
              </a:xfrm>
              <a:custGeom>
                <a:avLst/>
                <a:gdLst>
                  <a:gd name="connsiteX0" fmla="*/ 0 w 1003300"/>
                  <a:gd name="connsiteY0" fmla="*/ 78317 h 586317"/>
                  <a:gd name="connsiteX1" fmla="*/ 44450 w 1003300"/>
                  <a:gd name="connsiteY1" fmla="*/ 40217 h 586317"/>
                  <a:gd name="connsiteX2" fmla="*/ 165100 w 1003300"/>
                  <a:gd name="connsiteY2" fmla="*/ 2117 h 586317"/>
                  <a:gd name="connsiteX3" fmla="*/ 317500 w 1003300"/>
                  <a:gd name="connsiteY3" fmla="*/ 52917 h 586317"/>
                  <a:gd name="connsiteX4" fmla="*/ 374650 w 1003300"/>
                  <a:gd name="connsiteY4" fmla="*/ 160867 h 586317"/>
                  <a:gd name="connsiteX5" fmla="*/ 482600 w 1003300"/>
                  <a:gd name="connsiteY5" fmla="*/ 211667 h 586317"/>
                  <a:gd name="connsiteX6" fmla="*/ 603250 w 1003300"/>
                  <a:gd name="connsiteY6" fmla="*/ 224367 h 586317"/>
                  <a:gd name="connsiteX7" fmla="*/ 533400 w 1003300"/>
                  <a:gd name="connsiteY7" fmla="*/ 383117 h 586317"/>
                  <a:gd name="connsiteX8" fmla="*/ 558800 w 1003300"/>
                  <a:gd name="connsiteY8" fmla="*/ 427567 h 586317"/>
                  <a:gd name="connsiteX9" fmla="*/ 762000 w 1003300"/>
                  <a:gd name="connsiteY9" fmla="*/ 573617 h 586317"/>
                  <a:gd name="connsiteX10" fmla="*/ 857250 w 1003300"/>
                  <a:gd name="connsiteY10" fmla="*/ 503767 h 586317"/>
                  <a:gd name="connsiteX11" fmla="*/ 977900 w 1003300"/>
                  <a:gd name="connsiteY11" fmla="*/ 427567 h 586317"/>
                  <a:gd name="connsiteX12" fmla="*/ 1003300 w 1003300"/>
                  <a:gd name="connsiteY12" fmla="*/ 389467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300" h="586317">
                    <a:moveTo>
                      <a:pt x="0" y="78317"/>
                    </a:moveTo>
                    <a:cubicBezTo>
                      <a:pt x="8466" y="65617"/>
                      <a:pt x="16933" y="52917"/>
                      <a:pt x="44450" y="40217"/>
                    </a:cubicBezTo>
                    <a:cubicBezTo>
                      <a:pt x="71967" y="27517"/>
                      <a:pt x="119592" y="0"/>
                      <a:pt x="165100" y="2117"/>
                    </a:cubicBezTo>
                    <a:cubicBezTo>
                      <a:pt x="210608" y="4234"/>
                      <a:pt x="282575" y="26459"/>
                      <a:pt x="317500" y="52917"/>
                    </a:cubicBezTo>
                    <a:cubicBezTo>
                      <a:pt x="352425" y="79375"/>
                      <a:pt x="347133" y="134409"/>
                      <a:pt x="374650" y="160867"/>
                    </a:cubicBezTo>
                    <a:cubicBezTo>
                      <a:pt x="402167" y="187325"/>
                      <a:pt x="444500" y="201084"/>
                      <a:pt x="482600" y="211667"/>
                    </a:cubicBezTo>
                    <a:cubicBezTo>
                      <a:pt x="520700" y="222250"/>
                      <a:pt x="594783" y="195792"/>
                      <a:pt x="603250" y="224367"/>
                    </a:cubicBezTo>
                    <a:cubicBezTo>
                      <a:pt x="611717" y="252942"/>
                      <a:pt x="540808" y="349250"/>
                      <a:pt x="533400" y="383117"/>
                    </a:cubicBezTo>
                    <a:cubicBezTo>
                      <a:pt x="525992" y="416984"/>
                      <a:pt x="520700" y="395817"/>
                      <a:pt x="558800" y="427567"/>
                    </a:cubicBezTo>
                    <a:cubicBezTo>
                      <a:pt x="596900" y="459317"/>
                      <a:pt x="712258" y="560917"/>
                      <a:pt x="762000" y="573617"/>
                    </a:cubicBezTo>
                    <a:cubicBezTo>
                      <a:pt x="811742" y="586317"/>
                      <a:pt x="821267" y="528109"/>
                      <a:pt x="857250" y="503767"/>
                    </a:cubicBezTo>
                    <a:cubicBezTo>
                      <a:pt x="893233" y="479425"/>
                      <a:pt x="953558" y="446617"/>
                      <a:pt x="977900" y="427567"/>
                    </a:cubicBezTo>
                    <a:cubicBezTo>
                      <a:pt x="1002242" y="408517"/>
                      <a:pt x="1001183" y="400050"/>
                      <a:pt x="1003300" y="389467"/>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19" name="Freihandform 718"/>
              <p:cNvSpPr/>
              <p:nvPr/>
            </p:nvSpPr>
            <p:spPr bwMode="auto">
              <a:xfrm>
                <a:off x="6942287" y="5262563"/>
                <a:ext cx="531812" cy="398462"/>
              </a:xfrm>
              <a:custGeom>
                <a:avLst/>
                <a:gdLst>
                  <a:gd name="connsiteX0" fmla="*/ 20108 w 1054100"/>
                  <a:gd name="connsiteY0" fmla="*/ 342900 h 836083"/>
                  <a:gd name="connsiteX1" fmla="*/ 20108 w 1054100"/>
                  <a:gd name="connsiteY1" fmla="*/ 400050 h 836083"/>
                  <a:gd name="connsiteX2" fmla="*/ 140758 w 1054100"/>
                  <a:gd name="connsiteY2" fmla="*/ 539750 h 836083"/>
                  <a:gd name="connsiteX3" fmla="*/ 229658 w 1054100"/>
                  <a:gd name="connsiteY3" fmla="*/ 577850 h 836083"/>
                  <a:gd name="connsiteX4" fmla="*/ 318558 w 1054100"/>
                  <a:gd name="connsiteY4" fmla="*/ 546100 h 836083"/>
                  <a:gd name="connsiteX5" fmla="*/ 318558 w 1054100"/>
                  <a:gd name="connsiteY5" fmla="*/ 628650 h 836083"/>
                  <a:gd name="connsiteX6" fmla="*/ 356658 w 1054100"/>
                  <a:gd name="connsiteY6" fmla="*/ 704850 h 836083"/>
                  <a:gd name="connsiteX7" fmla="*/ 388408 w 1054100"/>
                  <a:gd name="connsiteY7" fmla="*/ 774700 h 836083"/>
                  <a:gd name="connsiteX8" fmla="*/ 483658 w 1054100"/>
                  <a:gd name="connsiteY8" fmla="*/ 825500 h 836083"/>
                  <a:gd name="connsiteX9" fmla="*/ 636058 w 1054100"/>
                  <a:gd name="connsiteY9" fmla="*/ 711200 h 836083"/>
                  <a:gd name="connsiteX10" fmla="*/ 731308 w 1054100"/>
                  <a:gd name="connsiteY10" fmla="*/ 558800 h 836083"/>
                  <a:gd name="connsiteX11" fmla="*/ 864658 w 1054100"/>
                  <a:gd name="connsiteY11" fmla="*/ 438150 h 836083"/>
                  <a:gd name="connsiteX12" fmla="*/ 915458 w 1054100"/>
                  <a:gd name="connsiteY12" fmla="*/ 508000 h 836083"/>
                  <a:gd name="connsiteX13" fmla="*/ 1004358 w 1054100"/>
                  <a:gd name="connsiteY13" fmla="*/ 527050 h 836083"/>
                  <a:gd name="connsiteX14" fmla="*/ 1048808 w 1054100"/>
                  <a:gd name="connsiteY14" fmla="*/ 387350 h 836083"/>
                  <a:gd name="connsiteX15" fmla="*/ 972608 w 1054100"/>
                  <a:gd name="connsiteY15" fmla="*/ 298450 h 836083"/>
                  <a:gd name="connsiteX16" fmla="*/ 858308 w 1054100"/>
                  <a:gd name="connsiteY16" fmla="*/ 342900 h 836083"/>
                  <a:gd name="connsiteX17" fmla="*/ 775758 w 1054100"/>
                  <a:gd name="connsiteY17" fmla="*/ 330200 h 836083"/>
                  <a:gd name="connsiteX18" fmla="*/ 832908 w 1054100"/>
                  <a:gd name="connsiteY18" fmla="*/ 165100 h 836083"/>
                  <a:gd name="connsiteX19" fmla="*/ 737658 w 1054100"/>
                  <a:gd name="connsiteY19" fmla="*/ 76200 h 836083"/>
                  <a:gd name="connsiteX20" fmla="*/ 686858 w 1054100"/>
                  <a:gd name="connsiteY20" fmla="*/ 12700 h 836083"/>
                  <a:gd name="connsiteX21" fmla="*/ 686858 w 1054100"/>
                  <a:gd name="connsiteY21" fmla="*/ 0 h 83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4100" h="836083">
                    <a:moveTo>
                      <a:pt x="20108" y="342900"/>
                    </a:moveTo>
                    <a:cubicBezTo>
                      <a:pt x="10054" y="355071"/>
                      <a:pt x="0" y="367242"/>
                      <a:pt x="20108" y="400050"/>
                    </a:cubicBezTo>
                    <a:cubicBezTo>
                      <a:pt x="40216" y="432858"/>
                      <a:pt x="105833" y="510117"/>
                      <a:pt x="140758" y="539750"/>
                    </a:cubicBezTo>
                    <a:cubicBezTo>
                      <a:pt x="175683" y="569383"/>
                      <a:pt x="200025" y="576792"/>
                      <a:pt x="229658" y="577850"/>
                    </a:cubicBezTo>
                    <a:cubicBezTo>
                      <a:pt x="259291" y="578908"/>
                      <a:pt x="303741" y="537633"/>
                      <a:pt x="318558" y="546100"/>
                    </a:cubicBezTo>
                    <a:cubicBezTo>
                      <a:pt x="333375" y="554567"/>
                      <a:pt x="312208" y="602192"/>
                      <a:pt x="318558" y="628650"/>
                    </a:cubicBezTo>
                    <a:cubicBezTo>
                      <a:pt x="324908" y="655108"/>
                      <a:pt x="345016" y="680508"/>
                      <a:pt x="356658" y="704850"/>
                    </a:cubicBezTo>
                    <a:cubicBezTo>
                      <a:pt x="368300" y="729192"/>
                      <a:pt x="367241" y="754592"/>
                      <a:pt x="388408" y="774700"/>
                    </a:cubicBezTo>
                    <a:cubicBezTo>
                      <a:pt x="409575" y="794808"/>
                      <a:pt x="442383" y="836083"/>
                      <a:pt x="483658" y="825500"/>
                    </a:cubicBezTo>
                    <a:cubicBezTo>
                      <a:pt x="524933" y="814917"/>
                      <a:pt x="594783" y="755650"/>
                      <a:pt x="636058" y="711200"/>
                    </a:cubicBezTo>
                    <a:cubicBezTo>
                      <a:pt x="677333" y="666750"/>
                      <a:pt x="693208" y="604308"/>
                      <a:pt x="731308" y="558800"/>
                    </a:cubicBezTo>
                    <a:cubicBezTo>
                      <a:pt x="769408" y="513292"/>
                      <a:pt x="833966" y="446617"/>
                      <a:pt x="864658" y="438150"/>
                    </a:cubicBezTo>
                    <a:cubicBezTo>
                      <a:pt x="895350" y="429683"/>
                      <a:pt x="892175" y="493183"/>
                      <a:pt x="915458" y="508000"/>
                    </a:cubicBezTo>
                    <a:cubicBezTo>
                      <a:pt x="938741" y="522817"/>
                      <a:pt x="982133" y="547158"/>
                      <a:pt x="1004358" y="527050"/>
                    </a:cubicBezTo>
                    <a:cubicBezTo>
                      <a:pt x="1026583" y="506942"/>
                      <a:pt x="1054100" y="425450"/>
                      <a:pt x="1048808" y="387350"/>
                    </a:cubicBezTo>
                    <a:cubicBezTo>
                      <a:pt x="1043516" y="349250"/>
                      <a:pt x="1004358" y="305858"/>
                      <a:pt x="972608" y="298450"/>
                    </a:cubicBezTo>
                    <a:cubicBezTo>
                      <a:pt x="940858" y="291042"/>
                      <a:pt x="891116" y="337608"/>
                      <a:pt x="858308" y="342900"/>
                    </a:cubicBezTo>
                    <a:cubicBezTo>
                      <a:pt x="825500" y="348192"/>
                      <a:pt x="779991" y="359833"/>
                      <a:pt x="775758" y="330200"/>
                    </a:cubicBezTo>
                    <a:cubicBezTo>
                      <a:pt x="771525" y="300567"/>
                      <a:pt x="839258" y="207433"/>
                      <a:pt x="832908" y="165100"/>
                    </a:cubicBezTo>
                    <a:cubicBezTo>
                      <a:pt x="826558" y="122767"/>
                      <a:pt x="762000" y="101600"/>
                      <a:pt x="737658" y="76200"/>
                    </a:cubicBezTo>
                    <a:cubicBezTo>
                      <a:pt x="713316" y="50800"/>
                      <a:pt x="695325" y="25400"/>
                      <a:pt x="686858" y="12700"/>
                    </a:cubicBezTo>
                    <a:cubicBezTo>
                      <a:pt x="678391" y="0"/>
                      <a:pt x="682624" y="0"/>
                      <a:pt x="686858"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20" name="Freihandform 719"/>
              <p:cNvSpPr/>
              <p:nvPr/>
            </p:nvSpPr>
            <p:spPr bwMode="auto">
              <a:xfrm>
                <a:off x="7472512" y="5337175"/>
                <a:ext cx="284162" cy="125413"/>
              </a:xfrm>
              <a:custGeom>
                <a:avLst/>
                <a:gdLst>
                  <a:gd name="connsiteX0" fmla="*/ 0 w 565150"/>
                  <a:gd name="connsiteY0" fmla="*/ 209550 h 260350"/>
                  <a:gd name="connsiteX1" fmla="*/ 57150 w 565150"/>
                  <a:gd name="connsiteY1" fmla="*/ 209550 h 260350"/>
                  <a:gd name="connsiteX2" fmla="*/ 241300 w 565150"/>
                  <a:gd name="connsiteY2" fmla="*/ 254000 h 260350"/>
                  <a:gd name="connsiteX3" fmla="*/ 381000 w 565150"/>
                  <a:gd name="connsiteY3" fmla="*/ 171450 h 260350"/>
                  <a:gd name="connsiteX4" fmla="*/ 476250 w 565150"/>
                  <a:gd name="connsiteY4" fmla="*/ 88900 h 260350"/>
                  <a:gd name="connsiteX5" fmla="*/ 527050 w 565150"/>
                  <a:gd name="connsiteY5" fmla="*/ 57150 h 260350"/>
                  <a:gd name="connsiteX6" fmla="*/ 565150 w 565150"/>
                  <a:gd name="connsiteY6"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0" h="260350">
                    <a:moveTo>
                      <a:pt x="0" y="209550"/>
                    </a:moveTo>
                    <a:cubicBezTo>
                      <a:pt x="8466" y="205846"/>
                      <a:pt x="16933" y="202142"/>
                      <a:pt x="57150" y="209550"/>
                    </a:cubicBezTo>
                    <a:cubicBezTo>
                      <a:pt x="97367" y="216958"/>
                      <a:pt x="187325" y="260350"/>
                      <a:pt x="241300" y="254000"/>
                    </a:cubicBezTo>
                    <a:cubicBezTo>
                      <a:pt x="295275" y="247650"/>
                      <a:pt x="341842" y="198967"/>
                      <a:pt x="381000" y="171450"/>
                    </a:cubicBezTo>
                    <a:cubicBezTo>
                      <a:pt x="420158" y="143933"/>
                      <a:pt x="451908" y="107950"/>
                      <a:pt x="476250" y="88900"/>
                    </a:cubicBezTo>
                    <a:cubicBezTo>
                      <a:pt x="500592" y="69850"/>
                      <a:pt x="512233" y="71967"/>
                      <a:pt x="527050" y="57150"/>
                    </a:cubicBezTo>
                    <a:cubicBezTo>
                      <a:pt x="541867" y="42333"/>
                      <a:pt x="553508" y="21166"/>
                      <a:pt x="565150" y="0"/>
                    </a:cubicBezTo>
                  </a:path>
                </a:pathLst>
              </a:cu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sz="3200"/>
              </a:p>
            </p:txBody>
          </p:sp>
          <p:sp>
            <p:nvSpPr>
              <p:cNvPr id="721" name="Ellipse 720"/>
              <p:cNvSpPr/>
              <p:nvPr/>
            </p:nvSpPr>
            <p:spPr bwMode="auto">
              <a:xfrm>
                <a:off x="8513911" y="4676775"/>
                <a:ext cx="52387" cy="587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grpSp>
        <p:grpSp>
          <p:nvGrpSpPr>
            <p:cNvPr id="288" name="Gruppieren 531"/>
            <p:cNvGrpSpPr>
              <a:grpSpLocks/>
            </p:cNvGrpSpPr>
            <p:nvPr/>
          </p:nvGrpSpPr>
          <p:grpSpPr bwMode="auto">
            <a:xfrm>
              <a:off x="6137275" y="2349500"/>
              <a:ext cx="3006725" cy="3068638"/>
              <a:chOff x="5976168" y="2329400"/>
              <a:chExt cx="3007445" cy="3067408"/>
            </a:xfrm>
          </p:grpSpPr>
          <p:grpSp>
            <p:nvGrpSpPr>
              <p:cNvPr id="342" name="Gruppieren 2428"/>
              <p:cNvGrpSpPr>
                <a:grpSpLocks/>
              </p:cNvGrpSpPr>
              <p:nvPr/>
            </p:nvGrpSpPr>
            <p:grpSpPr bwMode="auto">
              <a:xfrm>
                <a:off x="5976168" y="2329400"/>
                <a:ext cx="3007445" cy="2791788"/>
                <a:chOff x="38254555" y="21116230"/>
                <a:chExt cx="6014271" cy="5583576"/>
              </a:xfrm>
              <a:solidFill>
                <a:schemeClr val="bg1">
                  <a:lumMod val="75000"/>
                </a:schemeClr>
              </a:solidFill>
            </p:grpSpPr>
            <p:grpSp>
              <p:nvGrpSpPr>
                <p:cNvPr id="463" name="Gruppieren 160"/>
                <p:cNvGrpSpPr>
                  <a:grpSpLocks/>
                </p:cNvGrpSpPr>
                <p:nvPr/>
              </p:nvGrpSpPr>
              <p:grpSpPr bwMode="auto">
                <a:xfrm>
                  <a:off x="38754030" y="23265705"/>
                  <a:ext cx="520044" cy="883153"/>
                  <a:chOff x="6281626" y="6165305"/>
                  <a:chExt cx="204314" cy="370261"/>
                </a:xfrm>
                <a:grpFill/>
              </p:grpSpPr>
              <p:sp>
                <p:nvSpPr>
                  <p:cNvPr id="644" name="Gleichschenkliges Dreieck 643"/>
                  <p:cNvSpPr/>
                  <p:nvPr/>
                </p:nvSpPr>
                <p:spPr bwMode="auto">
                  <a:xfrm>
                    <a:off x="6320707" y="6280476"/>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45" name="Freihandform 644"/>
                  <p:cNvSpPr/>
                  <p:nvPr/>
                </p:nvSpPr>
                <p:spPr bwMode="auto">
                  <a:xfrm>
                    <a:off x="6332967" y="6285672"/>
                    <a:ext cx="152013" cy="20784"/>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46" name="Freihandform 645"/>
                  <p:cNvSpPr/>
                  <p:nvPr/>
                </p:nvSpPr>
                <p:spPr bwMode="auto">
                  <a:xfrm rot="14658617">
                    <a:off x="6214570" y="6233070"/>
                    <a:ext cx="155882" cy="22067"/>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47" name="Freihandform 646"/>
                  <p:cNvSpPr/>
                  <p:nvPr/>
                </p:nvSpPr>
                <p:spPr bwMode="auto">
                  <a:xfrm rot="7874527">
                    <a:off x="6217096" y="6355250"/>
                    <a:ext cx="153283"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48" name="Ellipse 6"/>
                  <p:cNvSpPr/>
                  <p:nvPr/>
                </p:nvSpPr>
                <p:spPr bwMode="auto">
                  <a:xfrm>
                    <a:off x="6308448" y="6280476"/>
                    <a:ext cx="44133" cy="51961"/>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64" name="Gruppieren 605"/>
                <p:cNvGrpSpPr/>
                <p:nvPr/>
              </p:nvGrpSpPr>
              <p:grpSpPr bwMode="auto">
                <a:xfrm>
                  <a:off x="40085964" y="26076558"/>
                  <a:ext cx="548016" cy="551240"/>
                  <a:chOff x="4882441" y="5727070"/>
                  <a:chExt cx="309089" cy="312088"/>
                </a:xfrm>
                <a:grpFill/>
              </p:grpSpPr>
              <p:sp>
                <p:nvSpPr>
                  <p:cNvPr id="633" name="Pfeil nach unten 632"/>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34" name="Ellipse 633"/>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635" name="Gerade Verbindung 2059"/>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36" name="Gerade Verbindung 635"/>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37" name="Gerade Verbindung 636"/>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38" name="Gerade Verbindung 637"/>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39" name="Gerade Verbindung 638"/>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40" name="Gerade Verbindung 639"/>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41" name="Gerade Verbindung 640"/>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42" name="Gerade Verbindung 641"/>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43" name="Gerade Verbindung 642"/>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65" name="Gruppieren 144"/>
                <p:cNvGrpSpPr>
                  <a:grpSpLocks/>
                </p:cNvGrpSpPr>
                <p:nvPr/>
              </p:nvGrpSpPr>
              <p:grpSpPr bwMode="auto">
                <a:xfrm>
                  <a:off x="41084914" y="26509739"/>
                  <a:ext cx="352898" cy="190067"/>
                  <a:chOff x="5986561" y="1859659"/>
                  <a:chExt cx="675496" cy="392345"/>
                </a:xfrm>
                <a:grpFill/>
              </p:grpSpPr>
              <p:sp>
                <p:nvSpPr>
                  <p:cNvPr id="631" name="Ellipse 2055"/>
                  <p:cNvSpPr/>
                  <p:nvPr/>
                </p:nvSpPr>
                <p:spPr>
                  <a:xfrm>
                    <a:off x="5986561" y="1859659"/>
                    <a:ext cx="675496" cy="243703"/>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32" name="Rechteck 631"/>
                  <p:cNvSpPr/>
                  <p:nvPr/>
                </p:nvSpPr>
                <p:spPr>
                  <a:xfrm>
                    <a:off x="5986561" y="2015681"/>
                    <a:ext cx="675496" cy="236323"/>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66" name="Gruppieren 605"/>
                <p:cNvGrpSpPr/>
                <p:nvPr/>
              </p:nvGrpSpPr>
              <p:grpSpPr bwMode="auto">
                <a:xfrm>
                  <a:off x="42083864" y="25911214"/>
                  <a:ext cx="548016" cy="551240"/>
                  <a:chOff x="4882441" y="5727070"/>
                  <a:chExt cx="309089" cy="312088"/>
                </a:xfrm>
                <a:grpFill/>
              </p:grpSpPr>
              <p:sp>
                <p:nvSpPr>
                  <p:cNvPr id="620" name="Pfeil nach unten 619"/>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21" name="Ellipse 620"/>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622" name="Gerade Verbindung 621"/>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3" name="Gerade Verbindung 622"/>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4" name="Gerade Verbindung 623"/>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5" name="Gerade Verbindung 624"/>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6" name="Gerade Verbindung 625"/>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7" name="Gerade Verbindung 2050"/>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8" name="Gerade Verbindung 627"/>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29" name="Gerade Verbindung 628"/>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30" name="Gerade Verbindung 2054"/>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67" name="Gruppieren 605"/>
                <p:cNvGrpSpPr/>
                <p:nvPr/>
              </p:nvGrpSpPr>
              <p:grpSpPr bwMode="auto">
                <a:xfrm>
                  <a:off x="42916323" y="25580525"/>
                  <a:ext cx="548016" cy="551240"/>
                  <a:chOff x="4882441" y="5727070"/>
                  <a:chExt cx="309089" cy="312088"/>
                </a:xfrm>
                <a:grpFill/>
              </p:grpSpPr>
              <p:sp>
                <p:nvSpPr>
                  <p:cNvPr id="609" name="Pfeil nach unten 608"/>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10" name="Ellipse 609"/>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611" name="Gerade Verbindung 610"/>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2" name="Gerade Verbindung 611"/>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3" name="Gerade Verbindung 612"/>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4" name="Gerade Verbindung 613"/>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5" name="Gerade Verbindung 614"/>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6" name="Gerade Verbindung 615"/>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7" name="Gerade Verbindung 616"/>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8" name="Gerade Verbindung 617"/>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19" name="Gerade Verbindung 618"/>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68" name="Gruppieren 144"/>
                <p:cNvGrpSpPr>
                  <a:grpSpLocks/>
                </p:cNvGrpSpPr>
                <p:nvPr/>
              </p:nvGrpSpPr>
              <p:grpSpPr bwMode="auto">
                <a:xfrm>
                  <a:off x="40252456" y="25580525"/>
                  <a:ext cx="352898" cy="175298"/>
                  <a:chOff x="5986561" y="1306776"/>
                  <a:chExt cx="675496" cy="361858"/>
                </a:xfrm>
                <a:grpFill/>
              </p:grpSpPr>
              <p:sp>
                <p:nvSpPr>
                  <p:cNvPr id="607" name="Ellipse 606"/>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8" name="Rechteck 607"/>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69" name="Gruppieren 144"/>
                <p:cNvGrpSpPr>
                  <a:grpSpLocks/>
                </p:cNvGrpSpPr>
                <p:nvPr/>
              </p:nvGrpSpPr>
              <p:grpSpPr bwMode="auto">
                <a:xfrm>
                  <a:off x="39919472" y="24919148"/>
                  <a:ext cx="352898" cy="175298"/>
                  <a:chOff x="5986561" y="1306776"/>
                  <a:chExt cx="675496" cy="361858"/>
                </a:xfrm>
                <a:grpFill/>
              </p:grpSpPr>
              <p:sp>
                <p:nvSpPr>
                  <p:cNvPr id="605" name="Ellipse 604"/>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6" name="Rechteck 605"/>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0" name="Gruppieren 144"/>
                <p:cNvGrpSpPr>
                  <a:grpSpLocks/>
                </p:cNvGrpSpPr>
                <p:nvPr/>
              </p:nvGrpSpPr>
              <p:grpSpPr bwMode="auto">
                <a:xfrm>
                  <a:off x="41584389" y="23761738"/>
                  <a:ext cx="352898" cy="175298"/>
                  <a:chOff x="5986561" y="1306776"/>
                  <a:chExt cx="675496" cy="361858"/>
                </a:xfrm>
                <a:grpFill/>
              </p:grpSpPr>
              <p:sp>
                <p:nvSpPr>
                  <p:cNvPr id="603" name="Ellipse 602"/>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4" name="Rechteck 603"/>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1" name="Gruppieren 194"/>
                <p:cNvGrpSpPr>
                  <a:grpSpLocks/>
                </p:cNvGrpSpPr>
                <p:nvPr/>
              </p:nvGrpSpPr>
              <p:grpSpPr bwMode="auto">
                <a:xfrm>
                  <a:off x="39586489" y="21777607"/>
                  <a:ext cx="520044" cy="883153"/>
                  <a:chOff x="6281626" y="6165305"/>
                  <a:chExt cx="204314" cy="370261"/>
                </a:xfrm>
                <a:grpFill/>
              </p:grpSpPr>
              <p:sp>
                <p:nvSpPr>
                  <p:cNvPr id="598" name="Gleichschenkliges Dreieck 597"/>
                  <p:cNvSpPr/>
                  <p:nvPr/>
                </p:nvSpPr>
                <p:spPr bwMode="auto">
                  <a:xfrm>
                    <a:off x="6321275" y="6281082"/>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9" name="Freihandform 598"/>
                  <p:cNvSpPr/>
                  <p:nvPr/>
                </p:nvSpPr>
                <p:spPr bwMode="auto">
                  <a:xfrm>
                    <a:off x="6333533" y="6283679"/>
                    <a:ext cx="152013" cy="23383"/>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0" name="Freihandform 599"/>
                  <p:cNvSpPr/>
                  <p:nvPr/>
                </p:nvSpPr>
                <p:spPr bwMode="auto">
                  <a:xfrm rot="14658617">
                    <a:off x="6215139" y="6231077"/>
                    <a:ext cx="155882" cy="22066"/>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1" name="Freihandform 600"/>
                  <p:cNvSpPr/>
                  <p:nvPr/>
                </p:nvSpPr>
                <p:spPr bwMode="auto">
                  <a:xfrm rot="7874527">
                    <a:off x="6216365" y="6354556"/>
                    <a:ext cx="155882"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602" name="Ellipse 6"/>
                  <p:cNvSpPr/>
                  <p:nvPr/>
                </p:nvSpPr>
                <p:spPr bwMode="auto">
                  <a:xfrm>
                    <a:off x="6309015" y="6281082"/>
                    <a:ext cx="44133" cy="4936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2" name="Gruppieren 200"/>
                <p:cNvGrpSpPr>
                  <a:grpSpLocks/>
                </p:cNvGrpSpPr>
                <p:nvPr/>
              </p:nvGrpSpPr>
              <p:grpSpPr bwMode="auto">
                <a:xfrm>
                  <a:off x="43582290" y="21116230"/>
                  <a:ext cx="520044" cy="883153"/>
                  <a:chOff x="6281626" y="6165305"/>
                  <a:chExt cx="204314" cy="370261"/>
                </a:xfrm>
                <a:grpFill/>
              </p:grpSpPr>
              <p:sp>
                <p:nvSpPr>
                  <p:cNvPr id="593" name="Gleichschenkliges Dreieck 592"/>
                  <p:cNvSpPr/>
                  <p:nvPr/>
                </p:nvSpPr>
                <p:spPr bwMode="auto">
                  <a:xfrm>
                    <a:off x="6320084" y="6282216"/>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4" name="Freihandform 593"/>
                  <p:cNvSpPr/>
                  <p:nvPr/>
                </p:nvSpPr>
                <p:spPr bwMode="auto">
                  <a:xfrm>
                    <a:off x="6332343" y="6284815"/>
                    <a:ext cx="154465" cy="23381"/>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5" name="Freihandform 594"/>
                  <p:cNvSpPr/>
                  <p:nvPr/>
                </p:nvSpPr>
                <p:spPr bwMode="auto">
                  <a:xfrm rot="14658617">
                    <a:off x="6213948" y="6232212"/>
                    <a:ext cx="155882" cy="22066"/>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6" name="Freihandform 595"/>
                  <p:cNvSpPr/>
                  <p:nvPr/>
                </p:nvSpPr>
                <p:spPr bwMode="auto">
                  <a:xfrm rot="7874527">
                    <a:off x="6215174" y="6355692"/>
                    <a:ext cx="155882"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7" name="Ellipse 6"/>
                  <p:cNvSpPr/>
                  <p:nvPr/>
                </p:nvSpPr>
                <p:spPr bwMode="auto">
                  <a:xfrm>
                    <a:off x="6307825" y="6282216"/>
                    <a:ext cx="46585" cy="49363"/>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3" name="Gruppieren 144"/>
                <p:cNvGrpSpPr>
                  <a:grpSpLocks/>
                </p:cNvGrpSpPr>
                <p:nvPr/>
              </p:nvGrpSpPr>
              <p:grpSpPr bwMode="auto">
                <a:xfrm>
                  <a:off x="42583340" y="21942951"/>
                  <a:ext cx="352898" cy="175298"/>
                  <a:chOff x="5986561" y="1306776"/>
                  <a:chExt cx="675496" cy="361858"/>
                </a:xfrm>
                <a:grpFill/>
              </p:grpSpPr>
              <p:sp>
                <p:nvSpPr>
                  <p:cNvPr id="591" name="Ellipse 590"/>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92" name="Rechteck 591"/>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4" name="Gruppieren 605"/>
                <p:cNvGrpSpPr/>
                <p:nvPr/>
              </p:nvGrpSpPr>
              <p:grpSpPr bwMode="auto">
                <a:xfrm>
                  <a:off x="41417898" y="22108296"/>
                  <a:ext cx="548016" cy="551240"/>
                  <a:chOff x="4882441" y="5727070"/>
                  <a:chExt cx="309089" cy="312088"/>
                </a:xfrm>
                <a:grpFill/>
              </p:grpSpPr>
              <p:sp>
                <p:nvSpPr>
                  <p:cNvPr id="580" name="Pfeil nach unten 579"/>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81" name="Ellipse 580"/>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82" name="Gerade Verbindung 581"/>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3" name="Gerade Verbindung 582"/>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4" name="Gerade Verbindung 583"/>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5" name="Gerade Verbindung 584"/>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6" name="Gerade Verbindung 585"/>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7" name="Gerade Verbindung 586"/>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8" name="Gerade Verbindung 587"/>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89" name="Gerade Verbindung 588"/>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90" name="Gerade Verbindung 589"/>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75" name="Gruppieren 605"/>
                <p:cNvGrpSpPr/>
                <p:nvPr/>
              </p:nvGrpSpPr>
              <p:grpSpPr bwMode="auto">
                <a:xfrm>
                  <a:off x="39419997" y="22769673"/>
                  <a:ext cx="548016" cy="551240"/>
                  <a:chOff x="4882441" y="5727070"/>
                  <a:chExt cx="309089" cy="312088"/>
                </a:xfrm>
                <a:grpFill/>
              </p:grpSpPr>
              <p:sp>
                <p:nvSpPr>
                  <p:cNvPr id="569" name="Pfeil nach unten 568"/>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70" name="Ellipse 569"/>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71" name="Gerade Verbindung 570"/>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2" name="Gerade Verbindung 571"/>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3" name="Gerade Verbindung 572"/>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4" name="Gerade Verbindung 573"/>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5" name="Gerade Verbindung 574"/>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6" name="Gerade Verbindung 575"/>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7" name="Gerade Verbindung 576"/>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8" name="Gerade Verbindung 577"/>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79" name="Gerade Verbindung 578"/>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76" name="Gruppieren 605"/>
                <p:cNvGrpSpPr/>
                <p:nvPr/>
              </p:nvGrpSpPr>
              <p:grpSpPr bwMode="auto">
                <a:xfrm>
                  <a:off x="40252456" y="21446919"/>
                  <a:ext cx="548016" cy="551240"/>
                  <a:chOff x="4882441" y="5727070"/>
                  <a:chExt cx="309089" cy="312088"/>
                </a:xfrm>
                <a:grpFill/>
              </p:grpSpPr>
              <p:sp>
                <p:nvSpPr>
                  <p:cNvPr id="558" name="Pfeil nach unten 557"/>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9" name="Ellipse 558"/>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60" name="Gerade Verbindung 559"/>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1" name="Gerade Verbindung 560"/>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2" name="Gerade Verbindung 561"/>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3" name="Gerade Verbindung 562"/>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4" name="Gerade Verbindung 563"/>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5" name="Gerade Verbindung 564"/>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6" name="Gerade Verbindung 565"/>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7" name="Gerade Verbindung 566"/>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68" name="Gerade Verbindung 567"/>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77" name="Gruppieren 144"/>
                <p:cNvGrpSpPr>
                  <a:grpSpLocks/>
                </p:cNvGrpSpPr>
                <p:nvPr/>
              </p:nvGrpSpPr>
              <p:grpSpPr bwMode="auto">
                <a:xfrm>
                  <a:off x="42749831" y="23431050"/>
                  <a:ext cx="352898" cy="175298"/>
                  <a:chOff x="5986561" y="1306776"/>
                  <a:chExt cx="675496" cy="361858"/>
                </a:xfrm>
                <a:grpFill/>
              </p:grpSpPr>
              <p:sp>
                <p:nvSpPr>
                  <p:cNvPr id="556" name="Ellipse 555"/>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7" name="Rechteck 556"/>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8" name="Gruppieren 248"/>
                <p:cNvGrpSpPr>
                  <a:grpSpLocks/>
                </p:cNvGrpSpPr>
                <p:nvPr/>
              </p:nvGrpSpPr>
              <p:grpSpPr bwMode="auto">
                <a:xfrm>
                  <a:off x="39253505" y="23431050"/>
                  <a:ext cx="520044" cy="883153"/>
                  <a:chOff x="6281626" y="6165305"/>
                  <a:chExt cx="204314" cy="370261"/>
                </a:xfrm>
                <a:grpFill/>
              </p:grpSpPr>
              <p:sp>
                <p:nvSpPr>
                  <p:cNvPr id="551" name="Gleichschenkliges Dreieck 550"/>
                  <p:cNvSpPr/>
                  <p:nvPr/>
                </p:nvSpPr>
                <p:spPr bwMode="auto">
                  <a:xfrm>
                    <a:off x="6320557" y="6282140"/>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2" name="Freihandform 551"/>
                  <p:cNvSpPr/>
                  <p:nvPr/>
                </p:nvSpPr>
                <p:spPr bwMode="auto">
                  <a:xfrm>
                    <a:off x="6332817" y="6284738"/>
                    <a:ext cx="152013" cy="23383"/>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3" name="Freihandform 552"/>
                  <p:cNvSpPr/>
                  <p:nvPr/>
                </p:nvSpPr>
                <p:spPr bwMode="auto">
                  <a:xfrm rot="14658617">
                    <a:off x="6214421" y="6232136"/>
                    <a:ext cx="155882" cy="22067"/>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4" name="Freihandform 553"/>
                  <p:cNvSpPr/>
                  <p:nvPr/>
                </p:nvSpPr>
                <p:spPr bwMode="auto">
                  <a:xfrm rot="7874527">
                    <a:off x="6215647" y="6355615"/>
                    <a:ext cx="155882"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5" name="Ellipse 6"/>
                  <p:cNvSpPr/>
                  <p:nvPr/>
                </p:nvSpPr>
                <p:spPr bwMode="auto">
                  <a:xfrm>
                    <a:off x="6308299" y="6282140"/>
                    <a:ext cx="44133" cy="4936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79" name="Gruppieren 254"/>
                <p:cNvGrpSpPr>
                  <a:grpSpLocks/>
                </p:cNvGrpSpPr>
                <p:nvPr/>
              </p:nvGrpSpPr>
              <p:grpSpPr bwMode="auto">
                <a:xfrm>
                  <a:off x="43748782" y="24257771"/>
                  <a:ext cx="520044" cy="883153"/>
                  <a:chOff x="6281626" y="6165305"/>
                  <a:chExt cx="204314" cy="370261"/>
                </a:xfrm>
                <a:grpFill/>
              </p:grpSpPr>
              <p:sp>
                <p:nvSpPr>
                  <p:cNvPr id="546" name="Gleichschenkliges Dreieck 545"/>
                  <p:cNvSpPr/>
                  <p:nvPr/>
                </p:nvSpPr>
                <p:spPr bwMode="auto">
                  <a:xfrm>
                    <a:off x="6321669" y="6280072"/>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7" name="Freihandform 546"/>
                  <p:cNvSpPr/>
                  <p:nvPr/>
                </p:nvSpPr>
                <p:spPr bwMode="auto">
                  <a:xfrm>
                    <a:off x="6333927" y="6285268"/>
                    <a:ext cx="152013" cy="20784"/>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8" name="Freihandform 547"/>
                  <p:cNvSpPr/>
                  <p:nvPr/>
                </p:nvSpPr>
                <p:spPr bwMode="auto">
                  <a:xfrm rot="14658617">
                    <a:off x="6215533" y="6232666"/>
                    <a:ext cx="155882" cy="22066"/>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9" name="Freihandform 548"/>
                  <p:cNvSpPr/>
                  <p:nvPr/>
                </p:nvSpPr>
                <p:spPr bwMode="auto">
                  <a:xfrm rot="7874527">
                    <a:off x="6218058" y="6354846"/>
                    <a:ext cx="153283"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50" name="Ellipse 6"/>
                  <p:cNvSpPr/>
                  <p:nvPr/>
                </p:nvSpPr>
                <p:spPr bwMode="auto">
                  <a:xfrm>
                    <a:off x="6309409" y="6280072"/>
                    <a:ext cx="44133" cy="51961"/>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0" name="Gruppieren 260"/>
                <p:cNvGrpSpPr>
                  <a:grpSpLocks/>
                </p:cNvGrpSpPr>
                <p:nvPr/>
              </p:nvGrpSpPr>
              <p:grpSpPr bwMode="auto">
                <a:xfrm>
                  <a:off x="39586489" y="21281574"/>
                  <a:ext cx="520044" cy="883153"/>
                  <a:chOff x="6281626" y="6165305"/>
                  <a:chExt cx="204314" cy="370261"/>
                </a:xfrm>
                <a:grpFill/>
              </p:grpSpPr>
              <p:sp>
                <p:nvSpPr>
                  <p:cNvPr id="541" name="Gleichschenkliges Dreieck 540"/>
                  <p:cNvSpPr/>
                  <p:nvPr/>
                </p:nvSpPr>
                <p:spPr bwMode="auto">
                  <a:xfrm>
                    <a:off x="6321275" y="6281283"/>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2" name="Freihandform 541"/>
                  <p:cNvSpPr/>
                  <p:nvPr/>
                </p:nvSpPr>
                <p:spPr bwMode="auto">
                  <a:xfrm>
                    <a:off x="6333533" y="6283880"/>
                    <a:ext cx="152013" cy="23383"/>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3" name="Freihandform 542"/>
                  <p:cNvSpPr/>
                  <p:nvPr/>
                </p:nvSpPr>
                <p:spPr bwMode="auto">
                  <a:xfrm rot="14658617">
                    <a:off x="6215139" y="6231278"/>
                    <a:ext cx="155882" cy="22066"/>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4" name="Freihandform 543"/>
                  <p:cNvSpPr/>
                  <p:nvPr/>
                </p:nvSpPr>
                <p:spPr bwMode="auto">
                  <a:xfrm rot="7874527">
                    <a:off x="6216365" y="6354757"/>
                    <a:ext cx="155882"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5" name="Ellipse 6"/>
                  <p:cNvSpPr/>
                  <p:nvPr/>
                </p:nvSpPr>
                <p:spPr bwMode="auto">
                  <a:xfrm>
                    <a:off x="6309015" y="6281283"/>
                    <a:ext cx="44133" cy="4936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1" name="Gruppieren 266"/>
                <p:cNvGrpSpPr>
                  <a:grpSpLocks/>
                </p:cNvGrpSpPr>
                <p:nvPr/>
              </p:nvGrpSpPr>
              <p:grpSpPr bwMode="auto">
                <a:xfrm>
                  <a:off x="39919472" y="21612263"/>
                  <a:ext cx="520044" cy="883153"/>
                  <a:chOff x="6281626" y="6165305"/>
                  <a:chExt cx="204314" cy="370261"/>
                </a:xfrm>
                <a:grpFill/>
              </p:grpSpPr>
              <p:sp>
                <p:nvSpPr>
                  <p:cNvPr id="536" name="Gleichschenkliges Dreieck 535"/>
                  <p:cNvSpPr/>
                  <p:nvPr/>
                </p:nvSpPr>
                <p:spPr bwMode="auto">
                  <a:xfrm>
                    <a:off x="6321993" y="6282014"/>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37" name="Freihandform 536"/>
                  <p:cNvSpPr/>
                  <p:nvPr/>
                </p:nvSpPr>
                <p:spPr bwMode="auto">
                  <a:xfrm>
                    <a:off x="6334253" y="6284613"/>
                    <a:ext cx="152013" cy="23381"/>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38" name="Freihandform 537"/>
                  <p:cNvSpPr/>
                  <p:nvPr/>
                </p:nvSpPr>
                <p:spPr bwMode="auto">
                  <a:xfrm rot="14658617">
                    <a:off x="6215857" y="6232011"/>
                    <a:ext cx="155882" cy="22067"/>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39" name="Freihandform 538"/>
                  <p:cNvSpPr/>
                  <p:nvPr/>
                </p:nvSpPr>
                <p:spPr bwMode="auto">
                  <a:xfrm rot="7874527">
                    <a:off x="6217083" y="6355490"/>
                    <a:ext cx="155882"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40" name="Ellipse 6"/>
                  <p:cNvSpPr/>
                  <p:nvPr/>
                </p:nvSpPr>
                <p:spPr bwMode="auto">
                  <a:xfrm>
                    <a:off x="6309735" y="6282014"/>
                    <a:ext cx="44133" cy="49363"/>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2" name="Gruppieren 605"/>
                <p:cNvGrpSpPr/>
                <p:nvPr/>
              </p:nvGrpSpPr>
              <p:grpSpPr bwMode="auto">
                <a:xfrm>
                  <a:off x="38254555" y="22108296"/>
                  <a:ext cx="548016" cy="551240"/>
                  <a:chOff x="4882441" y="5727070"/>
                  <a:chExt cx="309089" cy="312088"/>
                </a:xfrm>
                <a:grpFill/>
              </p:grpSpPr>
              <p:sp>
                <p:nvSpPr>
                  <p:cNvPr id="525" name="Pfeil nach unten 524"/>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26" name="Ellipse 525"/>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27" name="Gerade Verbindung 526"/>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28" name="Gerade Verbindung 527"/>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29" name="Gerade Verbindung 528"/>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0" name="Gerade Verbindung 529"/>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1" name="Gerade Verbindung 530"/>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2" name="Gerade Verbindung 531"/>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3" name="Gerade Verbindung 532"/>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4" name="Gerade Verbindung 533"/>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35" name="Gerade Verbindung 534"/>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83" name="Gruppieren 144"/>
                <p:cNvGrpSpPr>
                  <a:grpSpLocks/>
                </p:cNvGrpSpPr>
                <p:nvPr/>
              </p:nvGrpSpPr>
              <p:grpSpPr bwMode="auto">
                <a:xfrm>
                  <a:off x="41917373" y="21116230"/>
                  <a:ext cx="352898" cy="175298"/>
                  <a:chOff x="5986561" y="1306776"/>
                  <a:chExt cx="675496" cy="361858"/>
                </a:xfrm>
                <a:grpFill/>
              </p:grpSpPr>
              <p:sp>
                <p:nvSpPr>
                  <p:cNvPr id="523" name="Ellipse 522"/>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24" name="Rechteck 523"/>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4" name="Gruppieren 144"/>
                <p:cNvGrpSpPr>
                  <a:grpSpLocks/>
                </p:cNvGrpSpPr>
                <p:nvPr/>
              </p:nvGrpSpPr>
              <p:grpSpPr bwMode="auto">
                <a:xfrm>
                  <a:off x="39752980" y="22273640"/>
                  <a:ext cx="352898" cy="175298"/>
                  <a:chOff x="5986561" y="1306776"/>
                  <a:chExt cx="675496" cy="361858"/>
                </a:xfrm>
                <a:grpFill/>
              </p:grpSpPr>
              <p:sp>
                <p:nvSpPr>
                  <p:cNvPr id="521" name="Ellipse 520"/>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22" name="Rechteck 521"/>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5" name="Gruppieren 605"/>
                <p:cNvGrpSpPr/>
                <p:nvPr/>
              </p:nvGrpSpPr>
              <p:grpSpPr bwMode="auto">
                <a:xfrm>
                  <a:off x="40085964" y="24257771"/>
                  <a:ext cx="548016" cy="551240"/>
                  <a:chOff x="4882441" y="5727070"/>
                  <a:chExt cx="309089" cy="312088"/>
                </a:xfrm>
                <a:grpFill/>
              </p:grpSpPr>
              <p:sp>
                <p:nvSpPr>
                  <p:cNvPr id="510" name="Pfeil nach unten 509"/>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11" name="Ellipse 510"/>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12" name="Gerade Verbindung 511"/>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3" name="Gerade Verbindung 512"/>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4" name="Gerade Verbindung 513"/>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5" name="Gerade Verbindung 514"/>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6" name="Gerade Verbindung 515"/>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7" name="Gerade Verbindung 516"/>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8" name="Gerade Verbindung 517"/>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19" name="Gerade Verbindung 518"/>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20" name="Gerade Verbindung 519"/>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86" name="Gruppieren 605"/>
                <p:cNvGrpSpPr/>
                <p:nvPr/>
              </p:nvGrpSpPr>
              <p:grpSpPr bwMode="auto">
                <a:xfrm>
                  <a:off x="41251406" y="24257771"/>
                  <a:ext cx="548016" cy="551240"/>
                  <a:chOff x="4882441" y="5727070"/>
                  <a:chExt cx="309089" cy="312088"/>
                </a:xfrm>
                <a:grpFill/>
              </p:grpSpPr>
              <p:sp>
                <p:nvSpPr>
                  <p:cNvPr id="499" name="Pfeil nach unten 498"/>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500" name="Ellipse 499"/>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501" name="Gerade Verbindung 500"/>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2" name="Gerade Verbindung 501"/>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3" name="Gerade Verbindung 502"/>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4" name="Gerade Verbindung 503"/>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5" name="Gerade Verbindung 504"/>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6" name="Gerade Verbindung 505"/>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7" name="Gerade Verbindung 506"/>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8" name="Gerade Verbindung 507"/>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509" name="Gerade Verbindung 508"/>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487" name="Gruppieren 314"/>
                <p:cNvGrpSpPr>
                  <a:grpSpLocks/>
                </p:cNvGrpSpPr>
                <p:nvPr/>
              </p:nvGrpSpPr>
              <p:grpSpPr bwMode="auto">
                <a:xfrm>
                  <a:off x="41750881" y="22935017"/>
                  <a:ext cx="520044" cy="883153"/>
                  <a:chOff x="6281626" y="6165305"/>
                  <a:chExt cx="204314" cy="370261"/>
                </a:xfrm>
                <a:grpFill/>
              </p:grpSpPr>
              <p:sp>
                <p:nvSpPr>
                  <p:cNvPr id="494" name="Gleichschenkliges Dreieck 493"/>
                  <p:cNvSpPr/>
                  <p:nvPr/>
                </p:nvSpPr>
                <p:spPr bwMode="auto">
                  <a:xfrm>
                    <a:off x="6319813" y="6279743"/>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5" name="Freihandform 494"/>
                  <p:cNvSpPr/>
                  <p:nvPr/>
                </p:nvSpPr>
                <p:spPr bwMode="auto">
                  <a:xfrm>
                    <a:off x="6332072" y="6284939"/>
                    <a:ext cx="154464" cy="20784"/>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6" name="Freihandform 495"/>
                  <p:cNvSpPr/>
                  <p:nvPr/>
                </p:nvSpPr>
                <p:spPr bwMode="auto">
                  <a:xfrm rot="14658617">
                    <a:off x="6213676" y="6232337"/>
                    <a:ext cx="155882" cy="22067"/>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7" name="Freihandform 496"/>
                  <p:cNvSpPr/>
                  <p:nvPr/>
                </p:nvSpPr>
                <p:spPr bwMode="auto">
                  <a:xfrm rot="7874527">
                    <a:off x="6216200" y="6354518"/>
                    <a:ext cx="153285"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8" name="Ellipse 6"/>
                  <p:cNvSpPr/>
                  <p:nvPr/>
                </p:nvSpPr>
                <p:spPr bwMode="auto">
                  <a:xfrm>
                    <a:off x="6307554" y="6279743"/>
                    <a:ext cx="46584" cy="51961"/>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488" name="Gruppieren 320"/>
                <p:cNvGrpSpPr>
                  <a:grpSpLocks/>
                </p:cNvGrpSpPr>
                <p:nvPr/>
              </p:nvGrpSpPr>
              <p:grpSpPr bwMode="auto">
                <a:xfrm>
                  <a:off x="40918422" y="22769673"/>
                  <a:ext cx="520044" cy="883153"/>
                  <a:chOff x="6281626" y="6165305"/>
                  <a:chExt cx="204314" cy="370261"/>
                </a:xfrm>
                <a:grpFill/>
              </p:grpSpPr>
              <p:sp>
                <p:nvSpPr>
                  <p:cNvPr id="489" name="Gleichschenkliges Dreieck 488"/>
                  <p:cNvSpPr/>
                  <p:nvPr/>
                </p:nvSpPr>
                <p:spPr bwMode="auto">
                  <a:xfrm>
                    <a:off x="6321695" y="6280677"/>
                    <a:ext cx="24518" cy="254607"/>
                  </a:xfrm>
                  <a:prstGeom prst="triangl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0" name="Freihandform 489"/>
                  <p:cNvSpPr/>
                  <p:nvPr/>
                </p:nvSpPr>
                <p:spPr bwMode="auto">
                  <a:xfrm>
                    <a:off x="6333955" y="6285873"/>
                    <a:ext cx="152013" cy="20784"/>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1" name="Freihandform 490"/>
                  <p:cNvSpPr/>
                  <p:nvPr/>
                </p:nvSpPr>
                <p:spPr bwMode="auto">
                  <a:xfrm rot="14658617">
                    <a:off x="6215559" y="6233271"/>
                    <a:ext cx="155882" cy="22067"/>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2" name="Freihandform 491"/>
                  <p:cNvSpPr/>
                  <p:nvPr/>
                </p:nvSpPr>
                <p:spPr bwMode="auto">
                  <a:xfrm rot="7874527">
                    <a:off x="6218084" y="6355451"/>
                    <a:ext cx="153283" cy="24518"/>
                  </a:xfrm>
                  <a:custGeom>
                    <a:avLst/>
                    <a:gdLst>
                      <a:gd name="connsiteX0" fmla="*/ 107950 w 4043680"/>
                      <a:gd name="connsiteY0" fmla="*/ 508000 h 542290"/>
                      <a:gd name="connsiteX1" fmla="*/ 2927350 w 4043680"/>
                      <a:gd name="connsiteY1" fmla="*/ 43180 h 542290"/>
                      <a:gd name="connsiteX2" fmla="*/ 3575050 w 4043680"/>
                      <a:gd name="connsiteY2" fmla="*/ 248920 h 542290"/>
                      <a:gd name="connsiteX3" fmla="*/ 107950 w 4043680"/>
                      <a:gd name="connsiteY3" fmla="*/ 508000 h 542290"/>
                    </a:gdLst>
                    <a:ahLst/>
                    <a:cxnLst>
                      <a:cxn ang="0">
                        <a:pos x="connsiteX0" y="connsiteY0"/>
                      </a:cxn>
                      <a:cxn ang="0">
                        <a:pos x="connsiteX1" y="connsiteY1"/>
                      </a:cxn>
                      <a:cxn ang="0">
                        <a:pos x="connsiteX2" y="connsiteY2"/>
                      </a:cxn>
                      <a:cxn ang="0">
                        <a:pos x="connsiteX3" y="connsiteY3"/>
                      </a:cxn>
                    </a:cxnLst>
                    <a:rect l="l" t="t" r="r" b="b"/>
                    <a:pathLst>
                      <a:path w="4043680" h="542290">
                        <a:moveTo>
                          <a:pt x="107950" y="508000"/>
                        </a:moveTo>
                        <a:cubicBezTo>
                          <a:pt x="0" y="473710"/>
                          <a:pt x="2349500" y="86360"/>
                          <a:pt x="2927350" y="43180"/>
                        </a:cubicBezTo>
                        <a:cubicBezTo>
                          <a:pt x="3505200" y="0"/>
                          <a:pt x="4043680" y="171450"/>
                          <a:pt x="3575050" y="248920"/>
                        </a:cubicBezTo>
                        <a:cubicBezTo>
                          <a:pt x="3106420" y="326390"/>
                          <a:pt x="215900" y="542290"/>
                          <a:pt x="107950" y="508000"/>
                        </a:cubicBezTo>
                        <a:close/>
                      </a:path>
                    </a:pathLst>
                  </a:cu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93" name="Ellipse 6"/>
                  <p:cNvSpPr/>
                  <p:nvPr/>
                </p:nvSpPr>
                <p:spPr bwMode="auto">
                  <a:xfrm>
                    <a:off x="6309437" y="6280677"/>
                    <a:ext cx="44133" cy="51961"/>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grpSp>
            <p:nvGrpSpPr>
              <p:cNvPr id="343" name="Gruppieren 605"/>
              <p:cNvGrpSpPr/>
              <p:nvPr/>
            </p:nvGrpSpPr>
            <p:grpSpPr bwMode="auto">
              <a:xfrm>
                <a:off x="7596515" y="4833156"/>
                <a:ext cx="274036" cy="275620"/>
                <a:chOff x="4882441" y="5727070"/>
                <a:chExt cx="309089" cy="312088"/>
              </a:xfrm>
              <a:solidFill>
                <a:schemeClr val="bg1">
                  <a:lumMod val="75000"/>
                </a:schemeClr>
              </a:solidFill>
            </p:grpSpPr>
            <p:sp>
              <p:nvSpPr>
                <p:cNvPr id="452" name="Pfeil nach unten 451"/>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53" name="Ellipse 452"/>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454" name="Gerade Verbindung 453"/>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5" name="Gerade Verbindung 454"/>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6" name="Gerade Verbindung 455"/>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7" name="Gerade Verbindung 456"/>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8" name="Gerade Verbindung 457"/>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9" name="Gerade Verbindung 458"/>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60" name="Gerade Verbindung 459"/>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61" name="Gerade Verbindung 460"/>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62" name="Gerade Verbindung 461"/>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44" name="Gruppieren 605"/>
              <p:cNvGrpSpPr/>
              <p:nvPr/>
            </p:nvGrpSpPr>
            <p:grpSpPr bwMode="auto">
              <a:xfrm>
                <a:off x="7308453" y="3068960"/>
                <a:ext cx="274036" cy="275620"/>
                <a:chOff x="4882441" y="5727070"/>
                <a:chExt cx="309089" cy="312088"/>
              </a:xfrm>
              <a:solidFill>
                <a:schemeClr val="bg1">
                  <a:lumMod val="75000"/>
                </a:schemeClr>
              </a:solidFill>
            </p:grpSpPr>
            <p:sp>
              <p:nvSpPr>
                <p:cNvPr id="441" name="Pfeil nach unten 440"/>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42" name="Ellipse 441"/>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443" name="Gerade Verbindung 442"/>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4" name="Gerade Verbindung 443"/>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5" name="Gerade Verbindung 444"/>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6" name="Gerade Verbindung 445"/>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7" name="Gerade Verbindung 446"/>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8" name="Gerade Verbindung 447"/>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49" name="Gerade Verbindung 448"/>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0" name="Gerade Verbindung 449"/>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51" name="Gerade Verbindung 450"/>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45" name="Gruppieren 144"/>
              <p:cNvGrpSpPr>
                <a:grpSpLocks/>
              </p:cNvGrpSpPr>
              <p:nvPr/>
            </p:nvGrpSpPr>
            <p:grpSpPr bwMode="auto">
              <a:xfrm>
                <a:off x="6300237" y="3212976"/>
                <a:ext cx="176467" cy="87649"/>
                <a:chOff x="5986561" y="1306776"/>
                <a:chExt cx="675496" cy="361858"/>
              </a:xfrm>
              <a:solidFill>
                <a:schemeClr val="bg1">
                  <a:lumMod val="75000"/>
                </a:schemeClr>
              </a:solidFill>
            </p:grpSpPr>
            <p:sp>
              <p:nvSpPr>
                <p:cNvPr id="439" name="Ellipse 438"/>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40" name="Rechteck 439"/>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46" name="Gruppieren 605"/>
              <p:cNvGrpSpPr/>
              <p:nvPr/>
            </p:nvGrpSpPr>
            <p:grpSpPr bwMode="auto">
              <a:xfrm>
                <a:off x="6588299" y="4365104"/>
                <a:ext cx="274036" cy="275620"/>
                <a:chOff x="4882441" y="5727070"/>
                <a:chExt cx="309089" cy="312088"/>
              </a:xfrm>
              <a:solidFill>
                <a:schemeClr val="bg1">
                  <a:lumMod val="75000"/>
                </a:schemeClr>
              </a:solidFill>
            </p:grpSpPr>
            <p:sp>
              <p:nvSpPr>
                <p:cNvPr id="428" name="Pfeil nach unten 427"/>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29" name="Ellipse 428"/>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430" name="Gerade Verbindung 429"/>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1" name="Gerade Verbindung 430"/>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2" name="Gerade Verbindung 431"/>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3" name="Gerade Verbindung 432"/>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4" name="Gerade Verbindung 433"/>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5" name="Gerade Verbindung 434"/>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6" name="Gerade Verbindung 435"/>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7" name="Gerade Verbindung 436"/>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8" name="Gerade Verbindung 437"/>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47" name="Gruppieren 144"/>
              <p:cNvGrpSpPr>
                <a:grpSpLocks/>
              </p:cNvGrpSpPr>
              <p:nvPr/>
            </p:nvGrpSpPr>
            <p:grpSpPr bwMode="auto">
              <a:xfrm>
                <a:off x="7992599" y="3753036"/>
                <a:ext cx="176467" cy="87649"/>
                <a:chOff x="5986561" y="1306776"/>
                <a:chExt cx="675496" cy="361858"/>
              </a:xfrm>
              <a:solidFill>
                <a:schemeClr val="bg1">
                  <a:lumMod val="75000"/>
                </a:schemeClr>
              </a:solidFill>
            </p:grpSpPr>
            <p:sp>
              <p:nvSpPr>
                <p:cNvPr id="426" name="Ellipse 425"/>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27" name="Rechteck 426"/>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48" name="Gruppieren 605"/>
              <p:cNvGrpSpPr/>
              <p:nvPr/>
            </p:nvGrpSpPr>
            <p:grpSpPr bwMode="auto">
              <a:xfrm>
                <a:off x="8039846" y="2378232"/>
                <a:ext cx="274036" cy="275620"/>
                <a:chOff x="4882441" y="5727070"/>
                <a:chExt cx="309089" cy="312088"/>
              </a:xfrm>
              <a:solidFill>
                <a:schemeClr val="bg1">
                  <a:lumMod val="75000"/>
                </a:schemeClr>
              </a:solidFill>
            </p:grpSpPr>
            <p:sp>
              <p:nvSpPr>
                <p:cNvPr id="415" name="Pfeil nach unten 414"/>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16" name="Ellipse 415"/>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417" name="Gerade Verbindung 416"/>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8" name="Gerade Verbindung 417"/>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9" name="Gerade Verbindung 418"/>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0" name="Gerade Verbindung 419"/>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1" name="Gerade Verbindung 420"/>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2" name="Gerade Verbindung 421"/>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3" name="Gerade Verbindung 422"/>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4" name="Gerade Verbindung 423"/>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25" name="Gerade Verbindung 424"/>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49" name="Gruppieren 605"/>
              <p:cNvGrpSpPr/>
              <p:nvPr/>
            </p:nvGrpSpPr>
            <p:grpSpPr bwMode="auto">
              <a:xfrm>
                <a:off x="8244653" y="3717032"/>
                <a:ext cx="274036" cy="275620"/>
                <a:chOff x="4882441" y="5727070"/>
                <a:chExt cx="309089" cy="312088"/>
              </a:xfrm>
              <a:solidFill>
                <a:schemeClr val="bg1">
                  <a:lumMod val="75000"/>
                </a:schemeClr>
              </a:solidFill>
            </p:grpSpPr>
            <p:sp>
              <p:nvSpPr>
                <p:cNvPr id="404" name="Pfeil nach unten 403"/>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405" name="Ellipse 404"/>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406" name="Gerade Verbindung 405"/>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7" name="Gerade Verbindung 406"/>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8" name="Gerade Verbindung 407"/>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9" name="Gerade Verbindung 408"/>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0" name="Gerade Verbindung 409"/>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1" name="Gerade Verbindung 410"/>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2" name="Gerade Verbindung 411"/>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3" name="Gerade Verbindung 412"/>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14" name="Gerade Verbindung 413"/>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50" name="Gruppieren 605"/>
              <p:cNvGrpSpPr/>
              <p:nvPr/>
            </p:nvGrpSpPr>
            <p:grpSpPr bwMode="auto">
              <a:xfrm>
                <a:off x="7812561" y="3032956"/>
                <a:ext cx="274036" cy="275620"/>
                <a:chOff x="4882441" y="5727070"/>
                <a:chExt cx="309089" cy="312088"/>
              </a:xfrm>
              <a:solidFill>
                <a:schemeClr val="bg1">
                  <a:lumMod val="75000"/>
                </a:schemeClr>
              </a:solidFill>
            </p:grpSpPr>
            <p:sp>
              <p:nvSpPr>
                <p:cNvPr id="393" name="Pfeil nach unten 392"/>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94" name="Ellipse 393"/>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395" name="Gerade Verbindung 394"/>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6" name="Gerade Verbindung 395"/>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7" name="Gerade Verbindung 396"/>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8" name="Gerade Verbindung 397"/>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9" name="Gerade Verbindung 398"/>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0" name="Gerade Verbindung 399"/>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1" name="Gerade Verbindung 400"/>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2" name="Gerade Verbindung 401"/>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03" name="Gerade Verbindung 402"/>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51" name="Gruppieren 605"/>
              <p:cNvGrpSpPr/>
              <p:nvPr/>
            </p:nvGrpSpPr>
            <p:grpSpPr bwMode="auto">
              <a:xfrm>
                <a:off x="6660314" y="5121188"/>
                <a:ext cx="274036" cy="275620"/>
                <a:chOff x="4882441" y="5727070"/>
                <a:chExt cx="309089" cy="312088"/>
              </a:xfrm>
              <a:solidFill>
                <a:schemeClr val="bg1">
                  <a:lumMod val="75000"/>
                </a:schemeClr>
              </a:solidFill>
            </p:grpSpPr>
            <p:sp>
              <p:nvSpPr>
                <p:cNvPr id="382" name="Pfeil nach unten 381"/>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83" name="Ellipse 382"/>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384" name="Gerade Verbindung 383"/>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5" name="Gerade Verbindung 384"/>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6" name="Gerade Verbindung 385"/>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7" name="Gerade Verbindung 386"/>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8" name="Gerade Verbindung 387"/>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9" name="Gerade Verbindung 388"/>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0" name="Gerade Verbindung 389"/>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1" name="Gerade Verbindung 390"/>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92" name="Gerade Verbindung 391"/>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52" name="Gruppieren 605"/>
              <p:cNvGrpSpPr/>
              <p:nvPr/>
            </p:nvGrpSpPr>
            <p:grpSpPr bwMode="auto">
              <a:xfrm>
                <a:off x="8352676" y="3140968"/>
                <a:ext cx="274036" cy="275620"/>
                <a:chOff x="4882441" y="5727070"/>
                <a:chExt cx="309089" cy="312088"/>
              </a:xfrm>
              <a:solidFill>
                <a:schemeClr val="bg1">
                  <a:lumMod val="75000"/>
                </a:schemeClr>
              </a:solidFill>
            </p:grpSpPr>
            <p:sp>
              <p:nvSpPr>
                <p:cNvPr id="371" name="Pfeil nach unten 370"/>
                <p:cNvSpPr/>
                <p:nvPr/>
              </p:nvSpPr>
              <p:spPr>
                <a:xfrm rot="10800000">
                  <a:off x="5089137" y="5912387"/>
                  <a:ext cx="102393" cy="126771"/>
                </a:xfrm>
                <a:prstGeom prst="downArrow">
                  <a:avLst>
                    <a:gd name="adj1" fmla="val 100000"/>
                    <a:gd name="adj2" fmla="val 50000"/>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72" name="Ellipse 371"/>
                <p:cNvSpPr/>
                <p:nvPr/>
              </p:nvSpPr>
              <p:spPr>
                <a:xfrm>
                  <a:off x="4941500" y="5794396"/>
                  <a:ext cx="69529" cy="63860"/>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cxnSp>
              <p:nvCxnSpPr>
                <p:cNvPr id="373" name="Gerade Verbindung 372"/>
                <p:cNvCxnSpPr/>
                <p:nvPr/>
              </p:nvCxnSpPr>
              <p:spPr>
                <a:xfrm flipV="1">
                  <a:off x="4972453" y="5727070"/>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4" name="Gerade Verbindung 373"/>
                <p:cNvCxnSpPr/>
                <p:nvPr/>
              </p:nvCxnSpPr>
              <p:spPr>
                <a:xfrm flipV="1">
                  <a:off x="4903873" y="5867453"/>
                  <a:ext cx="28103" cy="3080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5" name="Gerade Verbindung 374"/>
                <p:cNvCxnSpPr/>
                <p:nvPr/>
              </p:nvCxnSpPr>
              <p:spPr>
                <a:xfrm>
                  <a:off x="4999864" y="5891110"/>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6" name="Gerade Verbindung 375"/>
                <p:cNvCxnSpPr/>
                <p:nvPr/>
              </p:nvCxnSpPr>
              <p:spPr>
                <a:xfrm flipV="1">
                  <a:off x="5011029" y="5746675"/>
                  <a:ext cx="26191" cy="2976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7" name="Gerade Verbindung 376"/>
                <p:cNvCxnSpPr/>
                <p:nvPr/>
              </p:nvCxnSpPr>
              <p:spPr>
                <a:xfrm flipH="1">
                  <a:off x="4882441" y="5834557"/>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8" name="Gerade Verbindung 377"/>
                <p:cNvCxnSpPr/>
                <p:nvPr/>
              </p:nvCxnSpPr>
              <p:spPr>
                <a:xfrm flipH="1">
                  <a:off x="5035847" y="5822763"/>
                  <a:ext cx="42863" cy="0"/>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79" name="Gerade Verbindung 378"/>
                <p:cNvCxnSpPr/>
                <p:nvPr/>
              </p:nvCxnSpPr>
              <p:spPr>
                <a:xfrm>
                  <a:off x="5038901" y="5851113"/>
                  <a:ext cx="74983" cy="61602"/>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0" name="Gerade Verbindung 379"/>
                <p:cNvCxnSpPr/>
                <p:nvPr/>
              </p:nvCxnSpPr>
              <p:spPr>
                <a:xfrm flipV="1">
                  <a:off x="4977557" y="5877686"/>
                  <a:ext cx="0" cy="41134"/>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81" name="Gerade Verbindung 380"/>
                <p:cNvCxnSpPr/>
                <p:nvPr/>
              </p:nvCxnSpPr>
              <p:spPr>
                <a:xfrm>
                  <a:off x="4896039" y="5752433"/>
                  <a:ext cx="38391" cy="31541"/>
                </a:xfrm>
                <a:prstGeom prst="lin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53" name="Gruppieren 144"/>
              <p:cNvGrpSpPr>
                <a:grpSpLocks/>
              </p:cNvGrpSpPr>
              <p:nvPr/>
            </p:nvGrpSpPr>
            <p:grpSpPr bwMode="auto">
              <a:xfrm>
                <a:off x="7668530" y="2744924"/>
                <a:ext cx="176467" cy="87649"/>
                <a:chOff x="5986561" y="1306776"/>
                <a:chExt cx="675496" cy="361858"/>
              </a:xfrm>
              <a:solidFill>
                <a:schemeClr val="bg1">
                  <a:lumMod val="75000"/>
                </a:schemeClr>
              </a:solidFill>
            </p:grpSpPr>
            <p:sp>
              <p:nvSpPr>
                <p:cNvPr id="369" name="Ellipse 368"/>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70" name="Rechteck 369"/>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54" name="Gruppieren 144"/>
              <p:cNvGrpSpPr>
                <a:grpSpLocks/>
              </p:cNvGrpSpPr>
              <p:nvPr/>
            </p:nvGrpSpPr>
            <p:grpSpPr bwMode="auto">
              <a:xfrm>
                <a:off x="7200430" y="2348880"/>
                <a:ext cx="176467" cy="87649"/>
                <a:chOff x="5986561" y="1306776"/>
                <a:chExt cx="675496" cy="361858"/>
              </a:xfrm>
              <a:solidFill>
                <a:schemeClr val="bg1">
                  <a:lumMod val="75000"/>
                </a:schemeClr>
              </a:solidFill>
            </p:grpSpPr>
            <p:sp>
              <p:nvSpPr>
                <p:cNvPr id="367" name="Ellipse 366"/>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68" name="Rechteck 367"/>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55" name="Gruppieren 144"/>
              <p:cNvGrpSpPr>
                <a:grpSpLocks/>
              </p:cNvGrpSpPr>
              <p:nvPr/>
            </p:nvGrpSpPr>
            <p:grpSpPr bwMode="auto">
              <a:xfrm>
                <a:off x="7020391" y="3104964"/>
                <a:ext cx="176467" cy="87649"/>
                <a:chOff x="5986561" y="1306776"/>
                <a:chExt cx="675496" cy="361858"/>
              </a:xfrm>
              <a:solidFill>
                <a:schemeClr val="bg1">
                  <a:lumMod val="75000"/>
                </a:schemeClr>
              </a:solidFill>
            </p:grpSpPr>
            <p:sp>
              <p:nvSpPr>
                <p:cNvPr id="365" name="Ellipse 364"/>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66" name="Rechteck 365"/>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56" name="Gruppieren 144"/>
              <p:cNvGrpSpPr>
                <a:grpSpLocks/>
              </p:cNvGrpSpPr>
              <p:nvPr/>
            </p:nvGrpSpPr>
            <p:grpSpPr bwMode="auto">
              <a:xfrm>
                <a:off x="6840353" y="3861048"/>
                <a:ext cx="176467" cy="87649"/>
                <a:chOff x="5986561" y="1306776"/>
                <a:chExt cx="675496" cy="361858"/>
              </a:xfrm>
              <a:solidFill>
                <a:schemeClr val="bg1">
                  <a:lumMod val="75000"/>
                </a:schemeClr>
              </a:solidFill>
            </p:grpSpPr>
            <p:sp>
              <p:nvSpPr>
                <p:cNvPr id="363" name="Ellipse 362"/>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64" name="Rechteck 363"/>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57" name="Gruppieren 144"/>
              <p:cNvGrpSpPr>
                <a:grpSpLocks/>
              </p:cNvGrpSpPr>
              <p:nvPr/>
            </p:nvGrpSpPr>
            <p:grpSpPr bwMode="auto">
              <a:xfrm>
                <a:off x="6192214" y="2780928"/>
                <a:ext cx="176467" cy="87649"/>
                <a:chOff x="5986561" y="1306776"/>
                <a:chExt cx="675496" cy="361858"/>
              </a:xfrm>
              <a:solidFill>
                <a:schemeClr val="bg1">
                  <a:lumMod val="75000"/>
                </a:schemeClr>
              </a:solidFill>
            </p:grpSpPr>
            <p:sp>
              <p:nvSpPr>
                <p:cNvPr id="361" name="Ellipse 360"/>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62" name="Rechteck 361"/>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nvGrpSpPr>
              <p:cNvPr id="358" name="Gruppieren 144"/>
              <p:cNvGrpSpPr>
                <a:grpSpLocks/>
              </p:cNvGrpSpPr>
              <p:nvPr/>
            </p:nvGrpSpPr>
            <p:grpSpPr bwMode="auto">
              <a:xfrm>
                <a:off x="7200430" y="4509120"/>
                <a:ext cx="176467" cy="87649"/>
                <a:chOff x="5986561" y="1306776"/>
                <a:chExt cx="675496" cy="361858"/>
              </a:xfrm>
              <a:solidFill>
                <a:schemeClr val="bg1">
                  <a:lumMod val="75000"/>
                </a:schemeClr>
              </a:solidFill>
            </p:grpSpPr>
            <p:sp>
              <p:nvSpPr>
                <p:cNvPr id="359" name="Ellipse 73"/>
                <p:cNvSpPr/>
                <p:nvPr/>
              </p:nvSpPr>
              <p:spPr>
                <a:xfrm>
                  <a:off x="5986561" y="1306776"/>
                  <a:ext cx="675496" cy="243702"/>
                </a:xfrm>
                <a:prstGeom prst="ellipse">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sp>
              <p:nvSpPr>
                <p:cNvPr id="360" name="Rechteck 359"/>
                <p:cNvSpPr/>
                <p:nvPr/>
              </p:nvSpPr>
              <p:spPr>
                <a:xfrm>
                  <a:off x="5986561" y="1432312"/>
                  <a:ext cx="675496" cy="236322"/>
                </a:xfrm>
                <a:prstGeom prst="rect">
                  <a:avLst/>
                </a:prstGeom>
                <a:grp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600" dirty="0">
                    <a:solidFill>
                      <a:schemeClr val="tx1"/>
                    </a:solidFill>
                  </a:endParaRPr>
                </a:p>
              </p:txBody>
            </p:sp>
          </p:grpSp>
        </p:grpSp>
        <p:grpSp>
          <p:nvGrpSpPr>
            <p:cNvPr id="289" name="Gruppieren 569"/>
            <p:cNvGrpSpPr>
              <a:grpSpLocks/>
            </p:cNvGrpSpPr>
            <p:nvPr/>
          </p:nvGrpSpPr>
          <p:grpSpPr bwMode="auto">
            <a:xfrm>
              <a:off x="6660232" y="2276475"/>
              <a:ext cx="2160587" cy="2965450"/>
              <a:chOff x="9540551" y="2276872"/>
              <a:chExt cx="2160241" cy="2965451"/>
            </a:xfrm>
          </p:grpSpPr>
          <p:sp>
            <p:nvSpPr>
              <p:cNvPr id="304" name="Freihandform 303"/>
              <p:cNvSpPr/>
              <p:nvPr/>
            </p:nvSpPr>
            <p:spPr bwMode="auto">
              <a:xfrm>
                <a:off x="10223984" y="4975623"/>
                <a:ext cx="323798" cy="223838"/>
              </a:xfrm>
              <a:custGeom>
                <a:avLst/>
                <a:gdLst>
                  <a:gd name="connsiteX0" fmla="*/ 568325 w 568325"/>
                  <a:gd name="connsiteY0" fmla="*/ 0 h 389467"/>
                  <a:gd name="connsiteX1" fmla="*/ 428625 w 568325"/>
                  <a:gd name="connsiteY1" fmla="*/ 38100 h 389467"/>
                  <a:gd name="connsiteX2" fmla="*/ 342900 w 568325"/>
                  <a:gd name="connsiteY2" fmla="*/ 79375 h 389467"/>
                  <a:gd name="connsiteX3" fmla="*/ 298450 w 568325"/>
                  <a:gd name="connsiteY3" fmla="*/ 133350 h 389467"/>
                  <a:gd name="connsiteX4" fmla="*/ 282575 w 568325"/>
                  <a:gd name="connsiteY4" fmla="*/ 215900 h 389467"/>
                  <a:gd name="connsiteX5" fmla="*/ 254000 w 568325"/>
                  <a:gd name="connsiteY5" fmla="*/ 292100 h 389467"/>
                  <a:gd name="connsiteX6" fmla="*/ 190500 w 568325"/>
                  <a:gd name="connsiteY6" fmla="*/ 352425 h 389467"/>
                  <a:gd name="connsiteX7" fmla="*/ 107950 w 568325"/>
                  <a:gd name="connsiteY7" fmla="*/ 387350 h 389467"/>
                  <a:gd name="connsiteX8" fmla="*/ 0 w 568325"/>
                  <a:gd name="connsiteY8" fmla="*/ 365125 h 3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325" h="389467">
                    <a:moveTo>
                      <a:pt x="568325" y="0"/>
                    </a:moveTo>
                    <a:cubicBezTo>
                      <a:pt x="517260" y="12435"/>
                      <a:pt x="466196" y="24871"/>
                      <a:pt x="428625" y="38100"/>
                    </a:cubicBezTo>
                    <a:cubicBezTo>
                      <a:pt x="391054" y="51329"/>
                      <a:pt x="364596" y="63500"/>
                      <a:pt x="342900" y="79375"/>
                    </a:cubicBezTo>
                    <a:cubicBezTo>
                      <a:pt x="321204" y="95250"/>
                      <a:pt x="308504" y="110596"/>
                      <a:pt x="298450" y="133350"/>
                    </a:cubicBezTo>
                    <a:cubicBezTo>
                      <a:pt x="288396" y="156104"/>
                      <a:pt x="289983" y="189442"/>
                      <a:pt x="282575" y="215900"/>
                    </a:cubicBezTo>
                    <a:cubicBezTo>
                      <a:pt x="275167" y="242358"/>
                      <a:pt x="269346" y="269346"/>
                      <a:pt x="254000" y="292100"/>
                    </a:cubicBezTo>
                    <a:cubicBezTo>
                      <a:pt x="238654" y="314854"/>
                      <a:pt x="214842" y="336550"/>
                      <a:pt x="190500" y="352425"/>
                    </a:cubicBezTo>
                    <a:cubicBezTo>
                      <a:pt x="166158" y="368300"/>
                      <a:pt x="139700" y="385233"/>
                      <a:pt x="107950" y="387350"/>
                    </a:cubicBezTo>
                    <a:cubicBezTo>
                      <a:pt x="76200" y="389467"/>
                      <a:pt x="38100" y="377296"/>
                      <a:pt x="0" y="365125"/>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5" name="Freihandform 304"/>
              <p:cNvSpPr/>
              <p:nvPr/>
            </p:nvSpPr>
            <p:spPr bwMode="auto">
              <a:xfrm>
                <a:off x="9574801" y="3138885"/>
                <a:ext cx="623787" cy="342900"/>
              </a:xfrm>
              <a:custGeom>
                <a:avLst/>
                <a:gdLst>
                  <a:gd name="connsiteX0" fmla="*/ 533400 w 533400"/>
                  <a:gd name="connsiteY0" fmla="*/ 289560 h 297180"/>
                  <a:gd name="connsiteX1" fmla="*/ 335280 w 533400"/>
                  <a:gd name="connsiteY1" fmla="*/ 281940 h 297180"/>
                  <a:gd name="connsiteX2" fmla="*/ 236220 w 533400"/>
                  <a:gd name="connsiteY2" fmla="*/ 198120 h 297180"/>
                  <a:gd name="connsiteX3" fmla="*/ 182880 w 533400"/>
                  <a:gd name="connsiteY3" fmla="*/ 129540 h 297180"/>
                  <a:gd name="connsiteX4" fmla="*/ 91440 w 533400"/>
                  <a:gd name="connsiteY4" fmla="*/ 45720 h 297180"/>
                  <a:gd name="connsiteX5" fmla="*/ 0 w 533400"/>
                  <a:gd name="connsiteY5" fmla="*/ 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297180">
                    <a:moveTo>
                      <a:pt x="533400" y="289560"/>
                    </a:moveTo>
                    <a:cubicBezTo>
                      <a:pt x="459105" y="293370"/>
                      <a:pt x="384810" y="297180"/>
                      <a:pt x="335280" y="281940"/>
                    </a:cubicBezTo>
                    <a:cubicBezTo>
                      <a:pt x="285750" y="266700"/>
                      <a:pt x="261620" y="223520"/>
                      <a:pt x="236220" y="198120"/>
                    </a:cubicBezTo>
                    <a:cubicBezTo>
                      <a:pt x="210820" y="172720"/>
                      <a:pt x="207010" y="154940"/>
                      <a:pt x="182880" y="129540"/>
                    </a:cubicBezTo>
                    <a:cubicBezTo>
                      <a:pt x="158750" y="104140"/>
                      <a:pt x="121920" y="67310"/>
                      <a:pt x="91440" y="45720"/>
                    </a:cubicBezTo>
                    <a:cubicBezTo>
                      <a:pt x="60960" y="24130"/>
                      <a:pt x="30480" y="12065"/>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6" name="Freihandform 305"/>
              <p:cNvSpPr/>
              <p:nvPr/>
            </p:nvSpPr>
            <p:spPr bwMode="auto">
              <a:xfrm>
                <a:off x="10044626" y="3861198"/>
                <a:ext cx="165073" cy="144463"/>
              </a:xfrm>
              <a:custGeom>
                <a:avLst/>
                <a:gdLst>
                  <a:gd name="connsiteX0" fmla="*/ 167640 w 167640"/>
                  <a:gd name="connsiteY0" fmla="*/ 0 h 80010"/>
                  <a:gd name="connsiteX1" fmla="*/ 83820 w 167640"/>
                  <a:gd name="connsiteY1" fmla="*/ 68580 h 80010"/>
                  <a:gd name="connsiteX2" fmla="*/ 15240 w 167640"/>
                  <a:gd name="connsiteY2" fmla="*/ 68580 h 80010"/>
                  <a:gd name="connsiteX3" fmla="*/ 0 w 167640"/>
                  <a:gd name="connsiteY3" fmla="*/ 60960 h 80010"/>
                </a:gdLst>
                <a:ahLst/>
                <a:cxnLst>
                  <a:cxn ang="0">
                    <a:pos x="connsiteX0" y="connsiteY0"/>
                  </a:cxn>
                  <a:cxn ang="0">
                    <a:pos x="connsiteX1" y="connsiteY1"/>
                  </a:cxn>
                  <a:cxn ang="0">
                    <a:pos x="connsiteX2" y="connsiteY2"/>
                  </a:cxn>
                  <a:cxn ang="0">
                    <a:pos x="connsiteX3" y="connsiteY3"/>
                  </a:cxn>
                </a:cxnLst>
                <a:rect l="l" t="t" r="r" b="b"/>
                <a:pathLst>
                  <a:path w="167640" h="80010">
                    <a:moveTo>
                      <a:pt x="167640" y="0"/>
                    </a:moveTo>
                    <a:cubicBezTo>
                      <a:pt x="138430" y="28575"/>
                      <a:pt x="109220" y="57150"/>
                      <a:pt x="83820" y="68580"/>
                    </a:cubicBezTo>
                    <a:cubicBezTo>
                      <a:pt x="58420" y="80010"/>
                      <a:pt x="29210" y="69850"/>
                      <a:pt x="15240" y="68580"/>
                    </a:cubicBezTo>
                    <a:cubicBezTo>
                      <a:pt x="1270" y="67310"/>
                      <a:pt x="635" y="64135"/>
                      <a:pt x="0" y="6096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7" name="Ellipse 306"/>
              <p:cNvSpPr/>
              <p:nvPr/>
            </p:nvSpPr>
            <p:spPr bwMode="auto">
              <a:xfrm>
                <a:off x="9539882" y="3102372"/>
                <a:ext cx="85711" cy="87313"/>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08" name="Freihandform 307"/>
              <p:cNvSpPr/>
              <p:nvPr/>
            </p:nvSpPr>
            <p:spPr bwMode="auto">
              <a:xfrm>
                <a:off x="11447751" y="4724798"/>
                <a:ext cx="173009" cy="280988"/>
              </a:xfrm>
              <a:custGeom>
                <a:avLst/>
                <a:gdLst>
                  <a:gd name="connsiteX0" fmla="*/ 0 w 243840"/>
                  <a:gd name="connsiteY0" fmla="*/ 0 h 403860"/>
                  <a:gd name="connsiteX1" fmla="*/ 68580 w 243840"/>
                  <a:gd name="connsiteY1" fmla="*/ 251460 h 403860"/>
                  <a:gd name="connsiteX2" fmla="*/ 190500 w 243840"/>
                  <a:gd name="connsiteY2" fmla="*/ 365760 h 403860"/>
                  <a:gd name="connsiteX3" fmla="*/ 243840 w 24384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243840" h="403860">
                    <a:moveTo>
                      <a:pt x="0" y="0"/>
                    </a:moveTo>
                    <a:cubicBezTo>
                      <a:pt x="18415" y="95250"/>
                      <a:pt x="36830" y="190500"/>
                      <a:pt x="68580" y="251460"/>
                    </a:cubicBezTo>
                    <a:cubicBezTo>
                      <a:pt x="100330" y="312420"/>
                      <a:pt x="161290" y="340360"/>
                      <a:pt x="190500" y="365760"/>
                    </a:cubicBezTo>
                    <a:cubicBezTo>
                      <a:pt x="219710" y="391160"/>
                      <a:pt x="231775" y="397510"/>
                      <a:pt x="243840" y="40386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9" name="Freihandform 308"/>
              <p:cNvSpPr/>
              <p:nvPr/>
            </p:nvSpPr>
            <p:spPr bwMode="auto">
              <a:xfrm>
                <a:off x="11447751" y="4437461"/>
                <a:ext cx="252371" cy="219075"/>
              </a:xfrm>
              <a:custGeom>
                <a:avLst/>
                <a:gdLst>
                  <a:gd name="connsiteX0" fmla="*/ 0 w 259080"/>
                  <a:gd name="connsiteY0" fmla="*/ 365760 h 367030"/>
                  <a:gd name="connsiteX1" fmla="*/ 60960 w 259080"/>
                  <a:gd name="connsiteY1" fmla="*/ 342900 h 367030"/>
                  <a:gd name="connsiteX2" fmla="*/ 198120 w 259080"/>
                  <a:gd name="connsiteY2" fmla="*/ 220980 h 367030"/>
                  <a:gd name="connsiteX3" fmla="*/ 236220 w 259080"/>
                  <a:gd name="connsiteY3" fmla="*/ 114300 h 367030"/>
                  <a:gd name="connsiteX4" fmla="*/ 259080 w 259080"/>
                  <a:gd name="connsiteY4" fmla="*/ 0 h 367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 h="367030">
                    <a:moveTo>
                      <a:pt x="0" y="365760"/>
                    </a:moveTo>
                    <a:cubicBezTo>
                      <a:pt x="13970" y="366395"/>
                      <a:pt x="27940" y="367030"/>
                      <a:pt x="60960" y="342900"/>
                    </a:cubicBezTo>
                    <a:cubicBezTo>
                      <a:pt x="93980" y="318770"/>
                      <a:pt x="168910" y="259080"/>
                      <a:pt x="198120" y="220980"/>
                    </a:cubicBezTo>
                    <a:cubicBezTo>
                      <a:pt x="227330" y="182880"/>
                      <a:pt x="226060" y="151130"/>
                      <a:pt x="236220" y="114300"/>
                    </a:cubicBezTo>
                    <a:cubicBezTo>
                      <a:pt x="246380" y="77470"/>
                      <a:pt x="259080" y="0"/>
                      <a:pt x="25908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0" name="Freihandform 309"/>
              <p:cNvSpPr/>
              <p:nvPr/>
            </p:nvSpPr>
            <p:spPr bwMode="auto">
              <a:xfrm>
                <a:off x="11123953" y="4688286"/>
                <a:ext cx="250785" cy="71437"/>
              </a:xfrm>
              <a:custGeom>
                <a:avLst/>
                <a:gdLst>
                  <a:gd name="connsiteX0" fmla="*/ 175365 w 175365"/>
                  <a:gd name="connsiteY0" fmla="*/ 2088 h 89770"/>
                  <a:gd name="connsiteX1" fmla="*/ 25052 w 175365"/>
                  <a:gd name="connsiteY1" fmla="*/ 14614 h 89770"/>
                  <a:gd name="connsiteX2" fmla="*/ 25052 w 175365"/>
                  <a:gd name="connsiteY2" fmla="*/ 89770 h 89770"/>
                </a:gdLst>
                <a:ahLst/>
                <a:cxnLst>
                  <a:cxn ang="0">
                    <a:pos x="connsiteX0" y="connsiteY0"/>
                  </a:cxn>
                  <a:cxn ang="0">
                    <a:pos x="connsiteX1" y="connsiteY1"/>
                  </a:cxn>
                  <a:cxn ang="0">
                    <a:pos x="connsiteX2" y="connsiteY2"/>
                  </a:cxn>
                </a:cxnLst>
                <a:rect l="l" t="t" r="r" b="b"/>
                <a:pathLst>
                  <a:path w="175365" h="89770">
                    <a:moveTo>
                      <a:pt x="175365" y="2088"/>
                    </a:moveTo>
                    <a:cubicBezTo>
                      <a:pt x="112734" y="1044"/>
                      <a:pt x="50104" y="0"/>
                      <a:pt x="25052" y="14614"/>
                    </a:cubicBezTo>
                    <a:cubicBezTo>
                      <a:pt x="0" y="29228"/>
                      <a:pt x="12526" y="59499"/>
                      <a:pt x="25052" y="8977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1" name="Freihandform 310"/>
              <p:cNvSpPr/>
              <p:nvPr/>
            </p:nvSpPr>
            <p:spPr bwMode="auto">
              <a:xfrm>
                <a:off x="11052526" y="3789761"/>
                <a:ext cx="222214" cy="306387"/>
              </a:xfrm>
              <a:custGeom>
                <a:avLst/>
                <a:gdLst>
                  <a:gd name="connsiteX0" fmla="*/ 83820 w 83820"/>
                  <a:gd name="connsiteY0" fmla="*/ 182880 h 182880"/>
                  <a:gd name="connsiteX1" fmla="*/ 45720 w 83820"/>
                  <a:gd name="connsiteY1" fmla="*/ 83820 h 182880"/>
                  <a:gd name="connsiteX2" fmla="*/ 76200 w 83820"/>
                  <a:gd name="connsiteY2" fmla="*/ 60960 h 182880"/>
                  <a:gd name="connsiteX3" fmla="*/ 0 w 83820"/>
                  <a:gd name="connsiteY3" fmla="*/ 0 h 182880"/>
                </a:gdLst>
                <a:ahLst/>
                <a:cxnLst>
                  <a:cxn ang="0">
                    <a:pos x="connsiteX0" y="connsiteY0"/>
                  </a:cxn>
                  <a:cxn ang="0">
                    <a:pos x="connsiteX1" y="connsiteY1"/>
                  </a:cxn>
                  <a:cxn ang="0">
                    <a:pos x="connsiteX2" y="connsiteY2"/>
                  </a:cxn>
                  <a:cxn ang="0">
                    <a:pos x="connsiteX3" y="connsiteY3"/>
                  </a:cxn>
                </a:cxnLst>
                <a:rect l="l" t="t" r="r" b="b"/>
                <a:pathLst>
                  <a:path w="83820" h="182880">
                    <a:moveTo>
                      <a:pt x="83820" y="182880"/>
                    </a:moveTo>
                    <a:cubicBezTo>
                      <a:pt x="65405" y="143510"/>
                      <a:pt x="46990" y="104140"/>
                      <a:pt x="45720" y="83820"/>
                    </a:cubicBezTo>
                    <a:cubicBezTo>
                      <a:pt x="44450" y="63500"/>
                      <a:pt x="83820" y="74930"/>
                      <a:pt x="76200" y="60960"/>
                    </a:cubicBezTo>
                    <a:cubicBezTo>
                      <a:pt x="68580" y="46990"/>
                      <a:pt x="34290" y="23495"/>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2" name="Freihandform 311"/>
              <p:cNvSpPr/>
              <p:nvPr/>
            </p:nvSpPr>
            <p:spPr bwMode="auto">
              <a:xfrm>
                <a:off x="11312834" y="4132661"/>
                <a:ext cx="171422" cy="269875"/>
              </a:xfrm>
              <a:custGeom>
                <a:avLst/>
                <a:gdLst>
                  <a:gd name="connsiteX0" fmla="*/ 0 w 190500"/>
                  <a:gd name="connsiteY0" fmla="*/ 0 h 99060"/>
                  <a:gd name="connsiteX1" fmla="*/ 129540 w 190500"/>
                  <a:gd name="connsiteY1" fmla="*/ 30480 h 99060"/>
                  <a:gd name="connsiteX2" fmla="*/ 190500 w 190500"/>
                  <a:gd name="connsiteY2" fmla="*/ 99060 h 99060"/>
                </a:gdLst>
                <a:ahLst/>
                <a:cxnLst>
                  <a:cxn ang="0">
                    <a:pos x="connsiteX0" y="connsiteY0"/>
                  </a:cxn>
                  <a:cxn ang="0">
                    <a:pos x="connsiteX1" y="connsiteY1"/>
                  </a:cxn>
                  <a:cxn ang="0">
                    <a:pos x="connsiteX2" y="connsiteY2"/>
                  </a:cxn>
                </a:cxnLst>
                <a:rect l="l" t="t" r="r" b="b"/>
                <a:pathLst>
                  <a:path w="190500" h="99060">
                    <a:moveTo>
                      <a:pt x="0" y="0"/>
                    </a:moveTo>
                    <a:cubicBezTo>
                      <a:pt x="48895" y="6985"/>
                      <a:pt x="97790" y="13970"/>
                      <a:pt x="129540" y="30480"/>
                    </a:cubicBezTo>
                    <a:cubicBezTo>
                      <a:pt x="161290" y="46990"/>
                      <a:pt x="190500" y="99060"/>
                      <a:pt x="190500" y="9906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3" name="Ellipse 312"/>
              <p:cNvSpPr/>
              <p:nvPr/>
            </p:nvSpPr>
            <p:spPr bwMode="auto">
              <a:xfrm>
                <a:off x="11231885" y="4077098"/>
                <a:ext cx="96821" cy="95250"/>
              </a:xfrm>
              <a:prstGeom prst="ellipse">
                <a:avLst/>
              </a:prstGeom>
              <a:solidFill>
                <a:srgbClr val="0000F2"/>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314" name="Freihandform 313"/>
              <p:cNvSpPr/>
              <p:nvPr/>
            </p:nvSpPr>
            <p:spPr bwMode="auto">
              <a:xfrm>
                <a:off x="10584289" y="2996010"/>
                <a:ext cx="223801" cy="323850"/>
              </a:xfrm>
              <a:custGeom>
                <a:avLst/>
                <a:gdLst>
                  <a:gd name="connsiteX0" fmla="*/ 0 w 322580"/>
                  <a:gd name="connsiteY0" fmla="*/ 0 h 487680"/>
                  <a:gd name="connsiteX1" fmla="*/ 76200 w 322580"/>
                  <a:gd name="connsiteY1" fmla="*/ 152400 h 487680"/>
                  <a:gd name="connsiteX2" fmla="*/ 129540 w 322580"/>
                  <a:gd name="connsiteY2" fmla="*/ 274320 h 487680"/>
                  <a:gd name="connsiteX3" fmla="*/ 213360 w 322580"/>
                  <a:gd name="connsiteY3" fmla="*/ 350520 h 487680"/>
                  <a:gd name="connsiteX4" fmla="*/ 304800 w 322580"/>
                  <a:gd name="connsiteY4" fmla="*/ 411480 h 487680"/>
                  <a:gd name="connsiteX5" fmla="*/ 320040 w 322580"/>
                  <a:gd name="connsiteY5" fmla="*/ 48768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580" h="487680">
                    <a:moveTo>
                      <a:pt x="0" y="0"/>
                    </a:moveTo>
                    <a:cubicBezTo>
                      <a:pt x="27305" y="53340"/>
                      <a:pt x="54610" y="106680"/>
                      <a:pt x="76200" y="152400"/>
                    </a:cubicBezTo>
                    <a:cubicBezTo>
                      <a:pt x="97790" y="198120"/>
                      <a:pt x="106680" y="241300"/>
                      <a:pt x="129540" y="274320"/>
                    </a:cubicBezTo>
                    <a:cubicBezTo>
                      <a:pt x="152400" y="307340"/>
                      <a:pt x="184150" y="327660"/>
                      <a:pt x="213360" y="350520"/>
                    </a:cubicBezTo>
                    <a:cubicBezTo>
                      <a:pt x="242570" y="373380"/>
                      <a:pt x="287020" y="388620"/>
                      <a:pt x="304800" y="411480"/>
                    </a:cubicBezTo>
                    <a:cubicBezTo>
                      <a:pt x="322580" y="434340"/>
                      <a:pt x="321310" y="461010"/>
                      <a:pt x="320040" y="48768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5" name="Freihandform 314"/>
              <p:cNvSpPr/>
              <p:nvPr/>
            </p:nvSpPr>
            <p:spPr bwMode="auto">
              <a:xfrm>
                <a:off x="10784282" y="3330972"/>
                <a:ext cx="57141" cy="106363"/>
              </a:xfrm>
              <a:custGeom>
                <a:avLst/>
                <a:gdLst>
                  <a:gd name="connsiteX0" fmla="*/ 0 w 83820"/>
                  <a:gd name="connsiteY0" fmla="*/ 0 h 160020"/>
                  <a:gd name="connsiteX1" fmla="*/ 68580 w 83820"/>
                  <a:gd name="connsiteY1" fmla="*/ 121920 h 160020"/>
                  <a:gd name="connsiteX2" fmla="*/ 83820 w 83820"/>
                  <a:gd name="connsiteY2" fmla="*/ 160020 h 160020"/>
                </a:gdLst>
                <a:ahLst/>
                <a:cxnLst>
                  <a:cxn ang="0">
                    <a:pos x="connsiteX0" y="connsiteY0"/>
                  </a:cxn>
                  <a:cxn ang="0">
                    <a:pos x="connsiteX1" y="connsiteY1"/>
                  </a:cxn>
                  <a:cxn ang="0">
                    <a:pos x="connsiteX2" y="connsiteY2"/>
                  </a:cxn>
                </a:cxnLst>
                <a:rect l="l" t="t" r="r" b="b"/>
                <a:pathLst>
                  <a:path w="83820" h="160020">
                    <a:moveTo>
                      <a:pt x="0" y="0"/>
                    </a:moveTo>
                    <a:cubicBezTo>
                      <a:pt x="27305" y="47625"/>
                      <a:pt x="54610" y="95250"/>
                      <a:pt x="68580" y="121920"/>
                    </a:cubicBezTo>
                    <a:cubicBezTo>
                      <a:pt x="82550" y="148590"/>
                      <a:pt x="83185" y="154305"/>
                      <a:pt x="83820" y="16002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6" name="Ellipse 315"/>
              <p:cNvSpPr/>
              <p:nvPr/>
            </p:nvSpPr>
            <p:spPr bwMode="auto">
              <a:xfrm>
                <a:off x="10763648" y="3284935"/>
                <a:ext cx="87299" cy="857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17" name="Freihandform 316"/>
              <p:cNvSpPr/>
              <p:nvPr/>
            </p:nvSpPr>
            <p:spPr bwMode="auto">
              <a:xfrm>
                <a:off x="11195378" y="2961085"/>
                <a:ext cx="265070" cy="539750"/>
              </a:xfrm>
              <a:custGeom>
                <a:avLst/>
                <a:gdLst>
                  <a:gd name="connsiteX0" fmla="*/ 99060 w 455930"/>
                  <a:gd name="connsiteY0" fmla="*/ 914400 h 914400"/>
                  <a:gd name="connsiteX1" fmla="*/ 259080 w 455930"/>
                  <a:gd name="connsiteY1" fmla="*/ 800100 h 914400"/>
                  <a:gd name="connsiteX2" fmla="*/ 434340 w 455930"/>
                  <a:gd name="connsiteY2" fmla="*/ 647700 h 914400"/>
                  <a:gd name="connsiteX3" fmla="*/ 388620 w 455930"/>
                  <a:gd name="connsiteY3" fmla="*/ 411480 h 914400"/>
                  <a:gd name="connsiteX4" fmla="*/ 182880 w 455930"/>
                  <a:gd name="connsiteY4" fmla="*/ 175260 h 914400"/>
                  <a:gd name="connsiteX5" fmla="*/ 53340 w 455930"/>
                  <a:gd name="connsiteY5" fmla="*/ 45720 h 914400"/>
                  <a:gd name="connsiteX6" fmla="*/ 0 w 45593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0" h="914400">
                    <a:moveTo>
                      <a:pt x="99060" y="914400"/>
                    </a:moveTo>
                    <a:cubicBezTo>
                      <a:pt x="151130" y="879475"/>
                      <a:pt x="203200" y="844550"/>
                      <a:pt x="259080" y="800100"/>
                    </a:cubicBezTo>
                    <a:cubicBezTo>
                      <a:pt x="314960" y="755650"/>
                      <a:pt x="412750" y="712470"/>
                      <a:pt x="434340" y="647700"/>
                    </a:cubicBezTo>
                    <a:cubicBezTo>
                      <a:pt x="455930" y="582930"/>
                      <a:pt x="430530" y="490220"/>
                      <a:pt x="388620" y="411480"/>
                    </a:cubicBezTo>
                    <a:cubicBezTo>
                      <a:pt x="346710" y="332740"/>
                      <a:pt x="238760" y="236220"/>
                      <a:pt x="182880" y="175260"/>
                    </a:cubicBezTo>
                    <a:cubicBezTo>
                      <a:pt x="127000" y="114300"/>
                      <a:pt x="83820" y="74930"/>
                      <a:pt x="53340" y="45720"/>
                    </a:cubicBezTo>
                    <a:cubicBezTo>
                      <a:pt x="22860" y="16510"/>
                      <a:pt x="10160" y="10160"/>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18" name="Ellipse 317"/>
              <p:cNvSpPr/>
              <p:nvPr/>
            </p:nvSpPr>
            <p:spPr bwMode="auto">
              <a:xfrm>
                <a:off x="11209664" y="2942035"/>
                <a:ext cx="36506" cy="349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19" name="Freihandform 318"/>
              <p:cNvSpPr/>
              <p:nvPr/>
            </p:nvSpPr>
            <p:spPr bwMode="auto">
              <a:xfrm>
                <a:off x="11052526" y="3356372"/>
                <a:ext cx="107933" cy="107950"/>
              </a:xfrm>
              <a:custGeom>
                <a:avLst/>
                <a:gdLst>
                  <a:gd name="connsiteX0" fmla="*/ 209550 w 209550"/>
                  <a:gd name="connsiteY0" fmla="*/ 146050 h 146050"/>
                  <a:gd name="connsiteX1" fmla="*/ 120650 w 209550"/>
                  <a:gd name="connsiteY1" fmla="*/ 31750 h 146050"/>
                  <a:gd name="connsiteX2" fmla="*/ 0 w 209550"/>
                  <a:gd name="connsiteY2" fmla="*/ 0 h 146050"/>
                </a:gdLst>
                <a:ahLst/>
                <a:cxnLst>
                  <a:cxn ang="0">
                    <a:pos x="connsiteX0" y="connsiteY0"/>
                  </a:cxn>
                  <a:cxn ang="0">
                    <a:pos x="connsiteX1" y="connsiteY1"/>
                  </a:cxn>
                  <a:cxn ang="0">
                    <a:pos x="connsiteX2" y="connsiteY2"/>
                  </a:cxn>
                </a:cxnLst>
                <a:rect l="l" t="t" r="r" b="b"/>
                <a:pathLst>
                  <a:path w="209550" h="146050">
                    <a:moveTo>
                      <a:pt x="209550" y="146050"/>
                    </a:moveTo>
                    <a:cubicBezTo>
                      <a:pt x="182562" y="101071"/>
                      <a:pt x="155575" y="56092"/>
                      <a:pt x="120650" y="31750"/>
                    </a:cubicBezTo>
                    <a:cubicBezTo>
                      <a:pt x="85725" y="7408"/>
                      <a:pt x="42862" y="3704"/>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20" name="Ellipse 319"/>
              <p:cNvSpPr/>
              <p:nvPr/>
            </p:nvSpPr>
            <p:spPr bwMode="auto">
              <a:xfrm>
                <a:off x="11195378" y="2924572"/>
                <a:ext cx="87299" cy="87313"/>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21" name="Freihandform 320"/>
              <p:cNvSpPr/>
              <p:nvPr/>
            </p:nvSpPr>
            <p:spPr bwMode="auto">
              <a:xfrm>
                <a:off x="10054150" y="4400948"/>
                <a:ext cx="385700" cy="179388"/>
              </a:xfrm>
              <a:custGeom>
                <a:avLst/>
                <a:gdLst>
                  <a:gd name="connsiteX0" fmla="*/ 472440 w 472440"/>
                  <a:gd name="connsiteY0" fmla="*/ 0 h 259080"/>
                  <a:gd name="connsiteX1" fmla="*/ 220980 w 472440"/>
                  <a:gd name="connsiteY1" fmla="*/ 7620 h 259080"/>
                  <a:gd name="connsiteX2" fmla="*/ 106680 w 472440"/>
                  <a:gd name="connsiteY2" fmla="*/ 83820 h 259080"/>
                  <a:gd name="connsiteX3" fmla="*/ 99060 w 472440"/>
                  <a:gd name="connsiteY3" fmla="*/ 182880 h 259080"/>
                  <a:gd name="connsiteX4" fmla="*/ 0 w 472440"/>
                  <a:gd name="connsiteY4" fmla="*/ 259080 h 25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 h="259080">
                    <a:moveTo>
                      <a:pt x="472440" y="0"/>
                    </a:moveTo>
                    <a:lnTo>
                      <a:pt x="220980" y="7620"/>
                    </a:lnTo>
                    <a:cubicBezTo>
                      <a:pt x="160020" y="21590"/>
                      <a:pt x="127000" y="54610"/>
                      <a:pt x="106680" y="83820"/>
                    </a:cubicBezTo>
                    <a:cubicBezTo>
                      <a:pt x="86360" y="113030"/>
                      <a:pt x="116840" y="153670"/>
                      <a:pt x="99060" y="182880"/>
                    </a:cubicBezTo>
                    <a:cubicBezTo>
                      <a:pt x="81280" y="212090"/>
                      <a:pt x="40640" y="235585"/>
                      <a:pt x="0" y="25908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22" name="Freihandform 321"/>
              <p:cNvSpPr/>
              <p:nvPr/>
            </p:nvSpPr>
            <p:spPr bwMode="auto">
              <a:xfrm>
                <a:off x="9816063" y="4891486"/>
                <a:ext cx="299989" cy="265112"/>
              </a:xfrm>
              <a:custGeom>
                <a:avLst/>
                <a:gdLst>
                  <a:gd name="connsiteX0" fmla="*/ 17780 w 383540"/>
                  <a:gd name="connsiteY0" fmla="*/ 0 h 245110"/>
                  <a:gd name="connsiteX1" fmla="*/ 10160 w 383540"/>
                  <a:gd name="connsiteY1" fmla="*/ 99060 h 245110"/>
                  <a:gd name="connsiteX2" fmla="*/ 78740 w 383540"/>
                  <a:gd name="connsiteY2" fmla="*/ 213360 h 245110"/>
                  <a:gd name="connsiteX3" fmla="*/ 185420 w 383540"/>
                  <a:gd name="connsiteY3" fmla="*/ 236220 h 245110"/>
                  <a:gd name="connsiteX4" fmla="*/ 261620 w 383540"/>
                  <a:gd name="connsiteY4" fmla="*/ 236220 h 245110"/>
                  <a:gd name="connsiteX5" fmla="*/ 383540 w 383540"/>
                  <a:gd name="connsiteY5" fmla="*/ 182880 h 2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540" h="245110">
                    <a:moveTo>
                      <a:pt x="17780" y="0"/>
                    </a:moveTo>
                    <a:cubicBezTo>
                      <a:pt x="8890" y="31750"/>
                      <a:pt x="0" y="63500"/>
                      <a:pt x="10160" y="99060"/>
                    </a:cubicBezTo>
                    <a:cubicBezTo>
                      <a:pt x="20320" y="134620"/>
                      <a:pt x="49530" y="190500"/>
                      <a:pt x="78740" y="213360"/>
                    </a:cubicBezTo>
                    <a:cubicBezTo>
                      <a:pt x="107950" y="236220"/>
                      <a:pt x="154940" y="232410"/>
                      <a:pt x="185420" y="236220"/>
                    </a:cubicBezTo>
                    <a:cubicBezTo>
                      <a:pt x="215900" y="240030"/>
                      <a:pt x="228600" y="245110"/>
                      <a:pt x="261620" y="236220"/>
                    </a:cubicBezTo>
                    <a:cubicBezTo>
                      <a:pt x="294640" y="227330"/>
                      <a:pt x="339090" y="205105"/>
                      <a:pt x="383540" y="18288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23" name="Ellipse 322"/>
              <p:cNvSpPr/>
              <p:nvPr/>
            </p:nvSpPr>
            <p:spPr bwMode="auto">
              <a:xfrm>
                <a:off x="10079545" y="4486673"/>
                <a:ext cx="85711" cy="857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24" name="Ellipse 323"/>
              <p:cNvSpPr>
                <a:spLocks noChangeAspect="1"/>
              </p:cNvSpPr>
              <p:nvPr/>
            </p:nvSpPr>
            <p:spPr bwMode="auto">
              <a:xfrm>
                <a:off x="11592189" y="4975623"/>
                <a:ext cx="85711" cy="87313"/>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25" name="Freihandform 324"/>
              <p:cNvSpPr/>
              <p:nvPr/>
            </p:nvSpPr>
            <p:spPr bwMode="auto">
              <a:xfrm>
                <a:off x="9684321" y="3716735"/>
                <a:ext cx="614264" cy="73025"/>
              </a:xfrm>
              <a:custGeom>
                <a:avLst/>
                <a:gdLst>
                  <a:gd name="connsiteX0" fmla="*/ 271463 w 271463"/>
                  <a:gd name="connsiteY0" fmla="*/ 147638 h 147638"/>
                  <a:gd name="connsiteX1" fmla="*/ 219075 w 271463"/>
                  <a:gd name="connsiteY1" fmla="*/ 66675 h 147638"/>
                  <a:gd name="connsiteX2" fmla="*/ 190500 w 271463"/>
                  <a:gd name="connsiteY2" fmla="*/ 9525 h 147638"/>
                  <a:gd name="connsiteX3" fmla="*/ 90488 w 271463"/>
                  <a:gd name="connsiteY3" fmla="*/ 52388 h 147638"/>
                  <a:gd name="connsiteX4" fmla="*/ 28575 w 271463"/>
                  <a:gd name="connsiteY4" fmla="*/ 52388 h 147638"/>
                  <a:gd name="connsiteX5" fmla="*/ 0 w 271463"/>
                  <a:gd name="connsiteY5" fmla="*/ 0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3" h="147638">
                    <a:moveTo>
                      <a:pt x="271463" y="147638"/>
                    </a:moveTo>
                    <a:cubicBezTo>
                      <a:pt x="252016" y="118666"/>
                      <a:pt x="232569" y="89694"/>
                      <a:pt x="219075" y="66675"/>
                    </a:cubicBezTo>
                    <a:cubicBezTo>
                      <a:pt x="205581" y="43656"/>
                      <a:pt x="211931" y="11906"/>
                      <a:pt x="190500" y="9525"/>
                    </a:cubicBezTo>
                    <a:cubicBezTo>
                      <a:pt x="169069" y="7144"/>
                      <a:pt x="117475" y="45244"/>
                      <a:pt x="90488" y="52388"/>
                    </a:cubicBezTo>
                    <a:cubicBezTo>
                      <a:pt x="63501" y="59532"/>
                      <a:pt x="43656" y="61119"/>
                      <a:pt x="28575" y="52388"/>
                    </a:cubicBezTo>
                    <a:cubicBezTo>
                      <a:pt x="13494" y="43657"/>
                      <a:pt x="0" y="0"/>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26" name="Freihandform 325"/>
              <p:cNvSpPr/>
              <p:nvPr/>
            </p:nvSpPr>
            <p:spPr bwMode="auto">
              <a:xfrm>
                <a:off x="10295411" y="3824686"/>
                <a:ext cx="253959" cy="323850"/>
              </a:xfrm>
              <a:custGeom>
                <a:avLst/>
                <a:gdLst>
                  <a:gd name="connsiteX0" fmla="*/ 0 w 274320"/>
                  <a:gd name="connsiteY0" fmla="*/ 0 h 449580"/>
                  <a:gd name="connsiteX1" fmla="*/ 91440 w 274320"/>
                  <a:gd name="connsiteY1" fmla="*/ 76200 h 449580"/>
                  <a:gd name="connsiteX2" fmla="*/ 137160 w 274320"/>
                  <a:gd name="connsiteY2" fmla="*/ 144780 h 449580"/>
                  <a:gd name="connsiteX3" fmla="*/ 190500 w 274320"/>
                  <a:gd name="connsiteY3" fmla="*/ 190500 h 449580"/>
                  <a:gd name="connsiteX4" fmla="*/ 198120 w 274320"/>
                  <a:gd name="connsiteY4" fmla="*/ 251460 h 449580"/>
                  <a:gd name="connsiteX5" fmla="*/ 198120 w 274320"/>
                  <a:gd name="connsiteY5" fmla="*/ 281940 h 449580"/>
                  <a:gd name="connsiteX6" fmla="*/ 198120 w 274320"/>
                  <a:gd name="connsiteY6" fmla="*/ 320040 h 449580"/>
                  <a:gd name="connsiteX7" fmla="*/ 243840 w 274320"/>
                  <a:gd name="connsiteY7" fmla="*/ 403860 h 449580"/>
                  <a:gd name="connsiteX8" fmla="*/ 266700 w 274320"/>
                  <a:gd name="connsiteY8" fmla="*/ 441960 h 449580"/>
                  <a:gd name="connsiteX9" fmla="*/ 274320 w 274320"/>
                  <a:gd name="connsiteY9" fmla="*/ 44958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0" h="449580">
                    <a:moveTo>
                      <a:pt x="0" y="0"/>
                    </a:moveTo>
                    <a:cubicBezTo>
                      <a:pt x="34290" y="26035"/>
                      <a:pt x="68580" y="52070"/>
                      <a:pt x="91440" y="76200"/>
                    </a:cubicBezTo>
                    <a:cubicBezTo>
                      <a:pt x="114300" y="100330"/>
                      <a:pt x="120650" y="125730"/>
                      <a:pt x="137160" y="144780"/>
                    </a:cubicBezTo>
                    <a:cubicBezTo>
                      <a:pt x="153670" y="163830"/>
                      <a:pt x="180340" y="172720"/>
                      <a:pt x="190500" y="190500"/>
                    </a:cubicBezTo>
                    <a:cubicBezTo>
                      <a:pt x="200660" y="208280"/>
                      <a:pt x="196850" y="236220"/>
                      <a:pt x="198120" y="251460"/>
                    </a:cubicBezTo>
                    <a:cubicBezTo>
                      <a:pt x="199390" y="266700"/>
                      <a:pt x="198120" y="281940"/>
                      <a:pt x="198120" y="281940"/>
                    </a:cubicBezTo>
                    <a:cubicBezTo>
                      <a:pt x="198120" y="293370"/>
                      <a:pt x="190500" y="299720"/>
                      <a:pt x="198120" y="320040"/>
                    </a:cubicBezTo>
                    <a:cubicBezTo>
                      <a:pt x="205740" y="340360"/>
                      <a:pt x="232410" y="383540"/>
                      <a:pt x="243840" y="403860"/>
                    </a:cubicBezTo>
                    <a:cubicBezTo>
                      <a:pt x="255270" y="424180"/>
                      <a:pt x="261620" y="434340"/>
                      <a:pt x="266700" y="441960"/>
                    </a:cubicBezTo>
                    <a:cubicBezTo>
                      <a:pt x="271780" y="449580"/>
                      <a:pt x="273050" y="449580"/>
                      <a:pt x="274320" y="44958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27" name="Ellipse 326"/>
              <p:cNvSpPr/>
              <p:nvPr/>
            </p:nvSpPr>
            <p:spPr bwMode="auto">
              <a:xfrm>
                <a:off x="10189065" y="3716735"/>
                <a:ext cx="179359" cy="166687"/>
              </a:xfrm>
              <a:prstGeom prst="ellipse">
                <a:avLst/>
              </a:prstGeom>
              <a:solidFill>
                <a:srgbClr val="FF0000"/>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328" name="Ellipse 327"/>
              <p:cNvSpPr/>
              <p:nvPr/>
            </p:nvSpPr>
            <p:spPr bwMode="auto">
              <a:xfrm>
                <a:off x="9684321" y="3643710"/>
                <a:ext cx="87299" cy="87312"/>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p>
            </p:txBody>
          </p:sp>
          <p:sp>
            <p:nvSpPr>
              <p:cNvPr id="329" name="Ellipse 328"/>
              <p:cNvSpPr/>
              <p:nvPr/>
            </p:nvSpPr>
            <p:spPr bwMode="auto">
              <a:xfrm>
                <a:off x="10512863" y="4148536"/>
                <a:ext cx="85711" cy="857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30" name="Ellipse 329"/>
              <p:cNvSpPr/>
              <p:nvPr/>
            </p:nvSpPr>
            <p:spPr bwMode="auto">
              <a:xfrm>
                <a:off x="11196966" y="4077098"/>
                <a:ext cx="179358" cy="166688"/>
              </a:xfrm>
              <a:prstGeom prst="ellipse">
                <a:avLst/>
              </a:prstGeom>
              <a:solidFill>
                <a:srgbClr val="FF0000"/>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331" name="Freihandform 330"/>
              <p:cNvSpPr/>
              <p:nvPr/>
            </p:nvSpPr>
            <p:spPr bwMode="auto">
              <a:xfrm>
                <a:off x="10187478" y="2276872"/>
                <a:ext cx="107933" cy="428625"/>
              </a:xfrm>
              <a:custGeom>
                <a:avLst/>
                <a:gdLst>
                  <a:gd name="connsiteX0" fmla="*/ 200660 w 200660"/>
                  <a:gd name="connsiteY0" fmla="*/ 0 h 640080"/>
                  <a:gd name="connsiteX1" fmla="*/ 25400 w 200660"/>
                  <a:gd name="connsiteY1" fmla="*/ 236220 h 640080"/>
                  <a:gd name="connsiteX2" fmla="*/ 48260 w 200660"/>
                  <a:gd name="connsiteY2" fmla="*/ 419100 h 640080"/>
                  <a:gd name="connsiteX3" fmla="*/ 86360 w 200660"/>
                  <a:gd name="connsiteY3" fmla="*/ 548640 h 640080"/>
                  <a:gd name="connsiteX4" fmla="*/ 93980 w 200660"/>
                  <a:gd name="connsiteY4" fmla="*/ 609600 h 640080"/>
                  <a:gd name="connsiteX5" fmla="*/ 93980 w 200660"/>
                  <a:gd name="connsiteY5" fmla="*/ 64008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60" h="640080">
                    <a:moveTo>
                      <a:pt x="200660" y="0"/>
                    </a:moveTo>
                    <a:cubicBezTo>
                      <a:pt x="125730" y="83185"/>
                      <a:pt x="50800" y="166370"/>
                      <a:pt x="25400" y="236220"/>
                    </a:cubicBezTo>
                    <a:cubicBezTo>
                      <a:pt x="0" y="306070"/>
                      <a:pt x="38100" y="367030"/>
                      <a:pt x="48260" y="419100"/>
                    </a:cubicBezTo>
                    <a:cubicBezTo>
                      <a:pt x="58420" y="471170"/>
                      <a:pt x="78740" y="516890"/>
                      <a:pt x="86360" y="548640"/>
                    </a:cubicBezTo>
                    <a:cubicBezTo>
                      <a:pt x="93980" y="580390"/>
                      <a:pt x="92710" y="594360"/>
                      <a:pt x="93980" y="609600"/>
                    </a:cubicBezTo>
                    <a:cubicBezTo>
                      <a:pt x="95250" y="624840"/>
                      <a:pt x="94615" y="632460"/>
                      <a:pt x="93980" y="64008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2" name="Freihandform 331"/>
              <p:cNvSpPr/>
              <p:nvPr/>
            </p:nvSpPr>
            <p:spPr bwMode="auto">
              <a:xfrm>
                <a:off x="10008119" y="2670572"/>
                <a:ext cx="176185" cy="23813"/>
              </a:xfrm>
              <a:custGeom>
                <a:avLst/>
                <a:gdLst>
                  <a:gd name="connsiteX0" fmla="*/ 209550 w 209550"/>
                  <a:gd name="connsiteY0" fmla="*/ 19050 h 41275"/>
                  <a:gd name="connsiteX1" fmla="*/ 152400 w 209550"/>
                  <a:gd name="connsiteY1" fmla="*/ 38100 h 41275"/>
                  <a:gd name="connsiteX2" fmla="*/ 0 w 209550"/>
                  <a:gd name="connsiteY2" fmla="*/ 0 h 41275"/>
                </a:gdLst>
                <a:ahLst/>
                <a:cxnLst>
                  <a:cxn ang="0">
                    <a:pos x="connsiteX0" y="connsiteY0"/>
                  </a:cxn>
                  <a:cxn ang="0">
                    <a:pos x="connsiteX1" y="connsiteY1"/>
                  </a:cxn>
                  <a:cxn ang="0">
                    <a:pos x="connsiteX2" y="connsiteY2"/>
                  </a:cxn>
                </a:cxnLst>
                <a:rect l="l" t="t" r="r" b="b"/>
                <a:pathLst>
                  <a:path w="209550" h="41275">
                    <a:moveTo>
                      <a:pt x="209550" y="19050"/>
                    </a:moveTo>
                    <a:cubicBezTo>
                      <a:pt x="198437" y="30162"/>
                      <a:pt x="187325" y="41275"/>
                      <a:pt x="152400" y="38100"/>
                    </a:cubicBezTo>
                    <a:cubicBezTo>
                      <a:pt x="117475" y="34925"/>
                      <a:pt x="58737" y="17462"/>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3" name="Ellipse 332"/>
              <p:cNvSpPr/>
              <p:nvPr/>
            </p:nvSpPr>
            <p:spPr bwMode="auto">
              <a:xfrm>
                <a:off x="10187478" y="2673747"/>
                <a:ext cx="87298" cy="857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34" name="Ellipse 333"/>
              <p:cNvSpPr/>
              <p:nvPr/>
            </p:nvSpPr>
            <p:spPr bwMode="auto">
              <a:xfrm>
                <a:off x="10187478" y="5156598"/>
                <a:ext cx="85711" cy="85725"/>
              </a:xfrm>
              <a:prstGeom prst="ellipse">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35" name="Freihandform 334"/>
              <p:cNvSpPr/>
              <p:nvPr/>
            </p:nvSpPr>
            <p:spPr bwMode="auto">
              <a:xfrm>
                <a:off x="10800155" y="4435873"/>
                <a:ext cx="157137" cy="23813"/>
              </a:xfrm>
              <a:custGeom>
                <a:avLst/>
                <a:gdLst>
                  <a:gd name="connsiteX0" fmla="*/ 0 w 121920"/>
                  <a:gd name="connsiteY0" fmla="*/ 0 h 15240"/>
                  <a:gd name="connsiteX1" fmla="*/ 121920 w 121920"/>
                  <a:gd name="connsiteY1" fmla="*/ 15240 h 15240"/>
                </a:gdLst>
                <a:ahLst/>
                <a:cxnLst>
                  <a:cxn ang="0">
                    <a:pos x="connsiteX0" y="connsiteY0"/>
                  </a:cxn>
                  <a:cxn ang="0">
                    <a:pos x="connsiteX1" y="connsiteY1"/>
                  </a:cxn>
                </a:cxnLst>
                <a:rect l="l" t="t" r="r" b="b"/>
                <a:pathLst>
                  <a:path w="121920" h="15240">
                    <a:moveTo>
                      <a:pt x="0" y="0"/>
                    </a:moveTo>
                    <a:lnTo>
                      <a:pt x="121920" y="15240"/>
                    </a:ln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6" name="Freihandform 335"/>
              <p:cNvSpPr/>
              <p:nvPr/>
            </p:nvSpPr>
            <p:spPr bwMode="auto">
              <a:xfrm flipV="1">
                <a:off x="10584289" y="4472386"/>
                <a:ext cx="141264" cy="71437"/>
              </a:xfrm>
              <a:custGeom>
                <a:avLst/>
                <a:gdLst>
                  <a:gd name="connsiteX0" fmla="*/ 133350 w 133350"/>
                  <a:gd name="connsiteY0" fmla="*/ 82550 h 82550"/>
                  <a:gd name="connsiteX1" fmla="*/ 0 w 133350"/>
                  <a:gd name="connsiteY1" fmla="*/ 0 h 82550"/>
                </a:gdLst>
                <a:ahLst/>
                <a:cxnLst>
                  <a:cxn ang="0">
                    <a:pos x="connsiteX0" y="connsiteY0"/>
                  </a:cxn>
                  <a:cxn ang="0">
                    <a:pos x="connsiteX1" y="connsiteY1"/>
                  </a:cxn>
                </a:cxnLst>
                <a:rect l="l" t="t" r="r" b="b"/>
                <a:pathLst>
                  <a:path w="133350" h="82550">
                    <a:moveTo>
                      <a:pt x="133350" y="82550"/>
                    </a:moveTo>
                    <a:cubicBezTo>
                      <a:pt x="78846" y="47096"/>
                      <a:pt x="24342" y="11642"/>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7" name="Freihandform 336"/>
              <p:cNvSpPr/>
              <p:nvPr/>
            </p:nvSpPr>
            <p:spPr bwMode="auto">
              <a:xfrm>
                <a:off x="10692222" y="4219973"/>
                <a:ext cx="71426" cy="136525"/>
              </a:xfrm>
              <a:custGeom>
                <a:avLst/>
                <a:gdLst>
                  <a:gd name="connsiteX0" fmla="*/ 133350 w 133350"/>
                  <a:gd name="connsiteY0" fmla="*/ 82550 h 82550"/>
                  <a:gd name="connsiteX1" fmla="*/ 0 w 133350"/>
                  <a:gd name="connsiteY1" fmla="*/ 0 h 82550"/>
                </a:gdLst>
                <a:ahLst/>
                <a:cxnLst>
                  <a:cxn ang="0">
                    <a:pos x="connsiteX0" y="connsiteY0"/>
                  </a:cxn>
                  <a:cxn ang="0">
                    <a:pos x="connsiteX1" y="connsiteY1"/>
                  </a:cxn>
                </a:cxnLst>
                <a:rect l="l" t="t" r="r" b="b"/>
                <a:pathLst>
                  <a:path w="133350" h="82550">
                    <a:moveTo>
                      <a:pt x="133350" y="82550"/>
                    </a:moveTo>
                    <a:cubicBezTo>
                      <a:pt x="78846" y="47096"/>
                      <a:pt x="24342" y="11642"/>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8" name="Freihandform 337"/>
              <p:cNvSpPr/>
              <p:nvPr/>
            </p:nvSpPr>
            <p:spPr bwMode="auto">
              <a:xfrm flipH="1" flipV="1">
                <a:off x="10763648" y="2421335"/>
                <a:ext cx="215865" cy="46037"/>
              </a:xfrm>
              <a:custGeom>
                <a:avLst/>
                <a:gdLst>
                  <a:gd name="connsiteX0" fmla="*/ 133350 w 133350"/>
                  <a:gd name="connsiteY0" fmla="*/ 82550 h 82550"/>
                  <a:gd name="connsiteX1" fmla="*/ 0 w 133350"/>
                  <a:gd name="connsiteY1" fmla="*/ 0 h 82550"/>
                </a:gdLst>
                <a:ahLst/>
                <a:cxnLst>
                  <a:cxn ang="0">
                    <a:pos x="connsiteX0" y="connsiteY0"/>
                  </a:cxn>
                  <a:cxn ang="0">
                    <a:pos x="connsiteX1" y="connsiteY1"/>
                  </a:cxn>
                </a:cxnLst>
                <a:rect l="l" t="t" r="r" b="b"/>
                <a:pathLst>
                  <a:path w="133350" h="82550">
                    <a:moveTo>
                      <a:pt x="133350" y="82550"/>
                    </a:moveTo>
                    <a:cubicBezTo>
                      <a:pt x="78846" y="47096"/>
                      <a:pt x="24342" y="11642"/>
                      <a:pt x="0" y="0"/>
                    </a:cubicBez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9" name="Freihandform 338"/>
              <p:cNvSpPr/>
              <p:nvPr/>
            </p:nvSpPr>
            <p:spPr bwMode="auto">
              <a:xfrm>
                <a:off x="11123953" y="4077098"/>
                <a:ext cx="99996" cy="46038"/>
              </a:xfrm>
              <a:custGeom>
                <a:avLst/>
                <a:gdLst>
                  <a:gd name="connsiteX0" fmla="*/ 0 w 121920"/>
                  <a:gd name="connsiteY0" fmla="*/ 0 h 15240"/>
                  <a:gd name="connsiteX1" fmla="*/ 121920 w 121920"/>
                  <a:gd name="connsiteY1" fmla="*/ 15240 h 15240"/>
                </a:gdLst>
                <a:ahLst/>
                <a:cxnLst>
                  <a:cxn ang="0">
                    <a:pos x="connsiteX0" y="connsiteY0"/>
                  </a:cxn>
                  <a:cxn ang="0">
                    <a:pos x="connsiteX1" y="connsiteY1"/>
                  </a:cxn>
                </a:cxnLst>
                <a:rect l="l" t="t" r="r" b="b"/>
                <a:pathLst>
                  <a:path w="121920" h="15240">
                    <a:moveTo>
                      <a:pt x="0" y="0"/>
                    </a:moveTo>
                    <a:lnTo>
                      <a:pt x="121920" y="15240"/>
                    </a:ln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40" name="Freihandform 339"/>
              <p:cNvSpPr/>
              <p:nvPr/>
            </p:nvSpPr>
            <p:spPr bwMode="auto">
              <a:xfrm flipV="1">
                <a:off x="11268391" y="4005661"/>
                <a:ext cx="144440" cy="144462"/>
              </a:xfrm>
              <a:custGeom>
                <a:avLst/>
                <a:gdLst>
                  <a:gd name="connsiteX0" fmla="*/ 0 w 121920"/>
                  <a:gd name="connsiteY0" fmla="*/ 0 h 15240"/>
                  <a:gd name="connsiteX1" fmla="*/ 121920 w 121920"/>
                  <a:gd name="connsiteY1" fmla="*/ 15240 h 15240"/>
                </a:gdLst>
                <a:ahLst/>
                <a:cxnLst>
                  <a:cxn ang="0">
                    <a:pos x="connsiteX0" y="connsiteY0"/>
                  </a:cxn>
                  <a:cxn ang="0">
                    <a:pos x="connsiteX1" y="connsiteY1"/>
                  </a:cxn>
                </a:cxnLst>
                <a:rect l="l" t="t" r="r" b="b"/>
                <a:pathLst>
                  <a:path w="121920" h="15240">
                    <a:moveTo>
                      <a:pt x="0" y="0"/>
                    </a:moveTo>
                    <a:lnTo>
                      <a:pt x="121920" y="15240"/>
                    </a:ln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41" name="Freihandform 340"/>
              <p:cNvSpPr/>
              <p:nvPr/>
            </p:nvSpPr>
            <p:spPr bwMode="auto">
              <a:xfrm flipV="1">
                <a:off x="10331917" y="3716735"/>
                <a:ext cx="144440" cy="144462"/>
              </a:xfrm>
              <a:custGeom>
                <a:avLst/>
                <a:gdLst>
                  <a:gd name="connsiteX0" fmla="*/ 0 w 121920"/>
                  <a:gd name="connsiteY0" fmla="*/ 0 h 15240"/>
                  <a:gd name="connsiteX1" fmla="*/ 121920 w 121920"/>
                  <a:gd name="connsiteY1" fmla="*/ 15240 h 15240"/>
                </a:gdLst>
                <a:ahLst/>
                <a:cxnLst>
                  <a:cxn ang="0">
                    <a:pos x="connsiteX0" y="connsiteY0"/>
                  </a:cxn>
                  <a:cxn ang="0">
                    <a:pos x="connsiteX1" y="connsiteY1"/>
                  </a:cxn>
                </a:cxnLst>
                <a:rect l="l" t="t" r="r" b="b"/>
                <a:pathLst>
                  <a:path w="121920" h="15240">
                    <a:moveTo>
                      <a:pt x="0" y="0"/>
                    </a:moveTo>
                    <a:lnTo>
                      <a:pt x="121920" y="15240"/>
                    </a:lnTo>
                  </a:path>
                </a:pathLst>
              </a:custGeom>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grpSp>
        <p:grpSp>
          <p:nvGrpSpPr>
            <p:cNvPr id="290" name="Gruppieren 495"/>
            <p:cNvGrpSpPr>
              <a:grpSpLocks/>
            </p:cNvGrpSpPr>
            <p:nvPr/>
          </p:nvGrpSpPr>
          <p:grpSpPr bwMode="auto">
            <a:xfrm>
              <a:off x="6316662" y="1989138"/>
              <a:ext cx="2863850" cy="3790773"/>
              <a:chOff x="628030" y="1989138"/>
              <a:chExt cx="2863850" cy="3790773"/>
            </a:xfrm>
          </p:grpSpPr>
          <p:sp>
            <p:nvSpPr>
              <p:cNvPr id="291" name="Ellipse 2156"/>
              <p:cNvSpPr/>
              <p:nvPr/>
            </p:nvSpPr>
            <p:spPr bwMode="auto">
              <a:xfrm>
                <a:off x="1801193" y="4340225"/>
                <a:ext cx="98425" cy="968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2" name="Ellipse 2157"/>
              <p:cNvSpPr/>
              <p:nvPr/>
            </p:nvSpPr>
            <p:spPr bwMode="auto">
              <a:xfrm>
                <a:off x="1958356" y="4908550"/>
                <a:ext cx="95250" cy="968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3" name="Ellipse 292"/>
              <p:cNvSpPr/>
              <p:nvPr/>
            </p:nvSpPr>
            <p:spPr bwMode="auto">
              <a:xfrm>
                <a:off x="2172667" y="2359025"/>
                <a:ext cx="98425" cy="9842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4" name="Ellipse 293"/>
              <p:cNvSpPr/>
              <p:nvPr/>
            </p:nvSpPr>
            <p:spPr bwMode="auto">
              <a:xfrm>
                <a:off x="1693243" y="2241550"/>
                <a:ext cx="96838" cy="9842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5" name="Ellipse 294"/>
              <p:cNvSpPr/>
              <p:nvPr/>
            </p:nvSpPr>
            <p:spPr bwMode="auto">
              <a:xfrm>
                <a:off x="1996456" y="2940050"/>
                <a:ext cx="95250" cy="968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6" name="Ellipse 2163"/>
              <p:cNvSpPr/>
              <p:nvPr/>
            </p:nvSpPr>
            <p:spPr bwMode="auto">
              <a:xfrm>
                <a:off x="1629743" y="3470275"/>
                <a:ext cx="95250" cy="952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7" name="Ellipse 2158"/>
              <p:cNvSpPr/>
              <p:nvPr/>
            </p:nvSpPr>
            <p:spPr bwMode="auto">
              <a:xfrm>
                <a:off x="2839417" y="4643438"/>
                <a:ext cx="96838" cy="9842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8" name="Ellipse 2159"/>
              <p:cNvSpPr/>
              <p:nvPr/>
            </p:nvSpPr>
            <p:spPr bwMode="auto">
              <a:xfrm>
                <a:off x="2652092" y="3470275"/>
                <a:ext cx="96838" cy="952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3200"/>
              </a:p>
            </p:txBody>
          </p:sp>
          <p:sp>
            <p:nvSpPr>
              <p:cNvPr id="299" name="Freihandform 2164"/>
              <p:cNvSpPr/>
              <p:nvPr/>
            </p:nvSpPr>
            <p:spPr bwMode="auto">
              <a:xfrm rot="20788953">
                <a:off x="628031" y="1989138"/>
                <a:ext cx="1174750" cy="539750"/>
              </a:xfrm>
              <a:custGeom>
                <a:avLst/>
                <a:gdLst>
                  <a:gd name="connsiteX0" fmla="*/ 1687286 w 1719943"/>
                  <a:gd name="connsiteY0" fmla="*/ 19956 h 778327"/>
                  <a:gd name="connsiteX1" fmla="*/ 1687286 w 1719943"/>
                  <a:gd name="connsiteY1" fmla="*/ 85271 h 778327"/>
                  <a:gd name="connsiteX2" fmla="*/ 1643743 w 1719943"/>
                  <a:gd name="connsiteY2" fmla="*/ 531585 h 778327"/>
                  <a:gd name="connsiteX3" fmla="*/ 1230086 w 1719943"/>
                  <a:gd name="connsiteY3" fmla="*/ 738413 h 778327"/>
                  <a:gd name="connsiteX4" fmla="*/ 195943 w 1719943"/>
                  <a:gd name="connsiteY4" fmla="*/ 771071 h 778327"/>
                  <a:gd name="connsiteX5" fmla="*/ 54429 w 1719943"/>
                  <a:gd name="connsiteY5" fmla="*/ 771071 h 77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943" h="778327">
                    <a:moveTo>
                      <a:pt x="1687286" y="19956"/>
                    </a:moveTo>
                    <a:cubicBezTo>
                      <a:pt x="1690914" y="9978"/>
                      <a:pt x="1694543" y="0"/>
                      <a:pt x="1687286" y="85271"/>
                    </a:cubicBezTo>
                    <a:cubicBezTo>
                      <a:pt x="1680029" y="170543"/>
                      <a:pt x="1719943" y="422728"/>
                      <a:pt x="1643743" y="531585"/>
                    </a:cubicBezTo>
                    <a:cubicBezTo>
                      <a:pt x="1567543" y="640442"/>
                      <a:pt x="1471386" y="698499"/>
                      <a:pt x="1230086" y="738413"/>
                    </a:cubicBezTo>
                    <a:cubicBezTo>
                      <a:pt x="988786" y="778327"/>
                      <a:pt x="391886" y="765628"/>
                      <a:pt x="195943" y="771071"/>
                    </a:cubicBezTo>
                    <a:cubicBezTo>
                      <a:pt x="0" y="776514"/>
                      <a:pt x="27214" y="773792"/>
                      <a:pt x="54429" y="771071"/>
                    </a:cubicBezTo>
                  </a:path>
                </a:pathLst>
              </a:custGeom>
              <a:ln w="381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0" name="Freihandform 2165"/>
              <p:cNvSpPr/>
              <p:nvPr/>
            </p:nvSpPr>
            <p:spPr bwMode="auto">
              <a:xfrm>
                <a:off x="2696542" y="3260725"/>
                <a:ext cx="795338" cy="247650"/>
              </a:xfrm>
              <a:custGeom>
                <a:avLst/>
                <a:gdLst>
                  <a:gd name="connsiteX0" fmla="*/ 1164772 w 1164772"/>
                  <a:gd name="connsiteY0" fmla="*/ 0 h 359228"/>
                  <a:gd name="connsiteX1" fmla="*/ 751114 w 1164772"/>
                  <a:gd name="connsiteY1" fmla="*/ 228600 h 359228"/>
                  <a:gd name="connsiteX2" fmla="*/ 0 w 1164772"/>
                  <a:gd name="connsiteY2" fmla="*/ 359228 h 359228"/>
                </a:gdLst>
                <a:ahLst/>
                <a:cxnLst>
                  <a:cxn ang="0">
                    <a:pos x="connsiteX0" y="connsiteY0"/>
                  </a:cxn>
                  <a:cxn ang="0">
                    <a:pos x="connsiteX1" y="connsiteY1"/>
                  </a:cxn>
                  <a:cxn ang="0">
                    <a:pos x="connsiteX2" y="connsiteY2"/>
                  </a:cxn>
                </a:cxnLst>
                <a:rect l="l" t="t" r="r" b="b"/>
                <a:pathLst>
                  <a:path w="1164772" h="359228">
                    <a:moveTo>
                      <a:pt x="1164772" y="0"/>
                    </a:moveTo>
                    <a:cubicBezTo>
                      <a:pt x="1055007" y="84364"/>
                      <a:pt x="945243" y="168729"/>
                      <a:pt x="751114" y="228600"/>
                    </a:cubicBezTo>
                    <a:cubicBezTo>
                      <a:pt x="556985" y="288471"/>
                      <a:pt x="87086" y="341085"/>
                      <a:pt x="0" y="359228"/>
                    </a:cubicBezTo>
                  </a:path>
                </a:pathLst>
              </a:custGeom>
              <a:ln w="381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1" name="Freihandform 300"/>
              <p:cNvSpPr/>
              <p:nvPr/>
            </p:nvSpPr>
            <p:spPr bwMode="auto">
              <a:xfrm>
                <a:off x="1899618" y="3352800"/>
                <a:ext cx="1462087" cy="1038225"/>
              </a:xfrm>
              <a:custGeom>
                <a:avLst/>
                <a:gdLst>
                  <a:gd name="connsiteX0" fmla="*/ 2122714 w 2137228"/>
                  <a:gd name="connsiteY0" fmla="*/ 0 h 1502229"/>
                  <a:gd name="connsiteX1" fmla="*/ 2122714 w 2137228"/>
                  <a:gd name="connsiteY1" fmla="*/ 272143 h 1502229"/>
                  <a:gd name="connsiteX2" fmla="*/ 2035628 w 2137228"/>
                  <a:gd name="connsiteY2" fmla="*/ 620486 h 1502229"/>
                  <a:gd name="connsiteX3" fmla="*/ 1643743 w 2137228"/>
                  <a:gd name="connsiteY3" fmla="*/ 936172 h 1502229"/>
                  <a:gd name="connsiteX4" fmla="*/ 968828 w 2137228"/>
                  <a:gd name="connsiteY4" fmla="*/ 1240972 h 1502229"/>
                  <a:gd name="connsiteX5" fmla="*/ 0 w 2137228"/>
                  <a:gd name="connsiteY5" fmla="*/ 1502229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28" h="1502229">
                    <a:moveTo>
                      <a:pt x="2122714" y="0"/>
                    </a:moveTo>
                    <a:cubicBezTo>
                      <a:pt x="2129971" y="84364"/>
                      <a:pt x="2137228" y="168729"/>
                      <a:pt x="2122714" y="272143"/>
                    </a:cubicBezTo>
                    <a:cubicBezTo>
                      <a:pt x="2108200" y="375557"/>
                      <a:pt x="2115456" y="509815"/>
                      <a:pt x="2035628" y="620486"/>
                    </a:cubicBezTo>
                    <a:cubicBezTo>
                      <a:pt x="1955800" y="731157"/>
                      <a:pt x="1821543" y="832758"/>
                      <a:pt x="1643743" y="936172"/>
                    </a:cubicBezTo>
                    <a:cubicBezTo>
                      <a:pt x="1465943" y="1039586"/>
                      <a:pt x="1242785" y="1146629"/>
                      <a:pt x="968828" y="1240972"/>
                    </a:cubicBezTo>
                    <a:cubicBezTo>
                      <a:pt x="694871" y="1335315"/>
                      <a:pt x="347435" y="1418772"/>
                      <a:pt x="0" y="1502229"/>
                    </a:cubicBezTo>
                  </a:path>
                </a:pathLst>
              </a:custGeom>
              <a:ln w="381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2" name="Freihandform 301"/>
              <p:cNvSpPr/>
              <p:nvPr/>
            </p:nvSpPr>
            <p:spPr bwMode="auto">
              <a:xfrm>
                <a:off x="2702892" y="4164013"/>
                <a:ext cx="185738" cy="527050"/>
              </a:xfrm>
              <a:custGeom>
                <a:avLst/>
                <a:gdLst>
                  <a:gd name="connsiteX0" fmla="*/ 0 w 272143"/>
                  <a:gd name="connsiteY0" fmla="*/ 0 h 762000"/>
                  <a:gd name="connsiteX1" fmla="*/ 272143 w 272143"/>
                  <a:gd name="connsiteY1" fmla="*/ 762000 h 762000"/>
                </a:gdLst>
                <a:ahLst/>
                <a:cxnLst>
                  <a:cxn ang="0">
                    <a:pos x="connsiteX0" y="connsiteY0"/>
                  </a:cxn>
                  <a:cxn ang="0">
                    <a:pos x="connsiteX1" y="connsiteY1"/>
                  </a:cxn>
                </a:cxnLst>
                <a:rect l="l" t="t" r="r" b="b"/>
                <a:pathLst>
                  <a:path w="272143" h="762000">
                    <a:moveTo>
                      <a:pt x="0" y="0"/>
                    </a:moveTo>
                    <a:lnTo>
                      <a:pt x="272143" y="762000"/>
                    </a:lnTo>
                  </a:path>
                </a:pathLst>
              </a:custGeom>
              <a:ln w="381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3" name="Freihandform 302"/>
              <p:cNvSpPr/>
              <p:nvPr/>
            </p:nvSpPr>
            <p:spPr>
              <a:xfrm>
                <a:off x="1620218" y="1998663"/>
                <a:ext cx="1789112" cy="3781425"/>
              </a:xfrm>
              <a:custGeom>
                <a:avLst/>
                <a:gdLst>
                  <a:gd name="connsiteX0" fmla="*/ 1789288 w 1789288"/>
                  <a:gd name="connsiteY0" fmla="*/ 0 h 3781778"/>
                  <a:gd name="connsiteX1" fmla="*/ 1586088 w 1789288"/>
                  <a:gd name="connsiteY1" fmla="*/ 203200 h 3781778"/>
                  <a:gd name="connsiteX2" fmla="*/ 1213555 w 1789288"/>
                  <a:gd name="connsiteY2" fmla="*/ 316089 h 3781778"/>
                  <a:gd name="connsiteX3" fmla="*/ 694266 w 1789288"/>
                  <a:gd name="connsiteY3" fmla="*/ 349956 h 3781778"/>
                  <a:gd name="connsiteX4" fmla="*/ 513644 w 1789288"/>
                  <a:gd name="connsiteY4" fmla="*/ 406400 h 3781778"/>
                  <a:gd name="connsiteX5" fmla="*/ 479777 w 1789288"/>
                  <a:gd name="connsiteY5" fmla="*/ 677334 h 3781778"/>
                  <a:gd name="connsiteX6" fmla="*/ 434621 w 1789288"/>
                  <a:gd name="connsiteY6" fmla="*/ 869245 h 3781778"/>
                  <a:gd name="connsiteX7" fmla="*/ 378177 w 1789288"/>
                  <a:gd name="connsiteY7" fmla="*/ 1038578 h 3781778"/>
                  <a:gd name="connsiteX8" fmla="*/ 73377 w 1789288"/>
                  <a:gd name="connsiteY8" fmla="*/ 1343378 h 3781778"/>
                  <a:gd name="connsiteX9" fmla="*/ 5644 w 1789288"/>
                  <a:gd name="connsiteY9" fmla="*/ 1546578 h 3781778"/>
                  <a:gd name="connsiteX10" fmla="*/ 107244 w 1789288"/>
                  <a:gd name="connsiteY10" fmla="*/ 2065867 h 3781778"/>
                  <a:gd name="connsiteX11" fmla="*/ 231421 w 1789288"/>
                  <a:gd name="connsiteY11" fmla="*/ 2460978 h 3781778"/>
                  <a:gd name="connsiteX12" fmla="*/ 366888 w 1789288"/>
                  <a:gd name="connsiteY12" fmla="*/ 3048000 h 3781778"/>
                  <a:gd name="connsiteX13" fmla="*/ 389466 w 1789288"/>
                  <a:gd name="connsiteY13" fmla="*/ 3386667 h 3781778"/>
                  <a:gd name="connsiteX14" fmla="*/ 389466 w 1789288"/>
                  <a:gd name="connsiteY14" fmla="*/ 3781778 h 378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288" h="3781778">
                    <a:moveTo>
                      <a:pt x="1789288" y="0"/>
                    </a:moveTo>
                    <a:cubicBezTo>
                      <a:pt x="1735665" y="75259"/>
                      <a:pt x="1682043" y="150519"/>
                      <a:pt x="1586088" y="203200"/>
                    </a:cubicBezTo>
                    <a:cubicBezTo>
                      <a:pt x="1490133" y="255881"/>
                      <a:pt x="1362192" y="291630"/>
                      <a:pt x="1213555" y="316089"/>
                    </a:cubicBezTo>
                    <a:cubicBezTo>
                      <a:pt x="1064918" y="340548"/>
                      <a:pt x="810918" y="334904"/>
                      <a:pt x="694266" y="349956"/>
                    </a:cubicBezTo>
                    <a:cubicBezTo>
                      <a:pt x="577614" y="365008"/>
                      <a:pt x="549392" y="351837"/>
                      <a:pt x="513644" y="406400"/>
                    </a:cubicBezTo>
                    <a:cubicBezTo>
                      <a:pt x="477896" y="460963"/>
                      <a:pt x="492947" y="600193"/>
                      <a:pt x="479777" y="677334"/>
                    </a:cubicBezTo>
                    <a:cubicBezTo>
                      <a:pt x="466607" y="754475"/>
                      <a:pt x="451554" y="809038"/>
                      <a:pt x="434621" y="869245"/>
                    </a:cubicBezTo>
                    <a:cubicBezTo>
                      <a:pt x="417688" y="929452"/>
                      <a:pt x="438384" y="959556"/>
                      <a:pt x="378177" y="1038578"/>
                    </a:cubicBezTo>
                    <a:cubicBezTo>
                      <a:pt x="317970" y="1117600"/>
                      <a:pt x="135466" y="1258711"/>
                      <a:pt x="73377" y="1343378"/>
                    </a:cubicBezTo>
                    <a:cubicBezTo>
                      <a:pt x="11288" y="1428045"/>
                      <a:pt x="0" y="1426163"/>
                      <a:pt x="5644" y="1546578"/>
                    </a:cubicBezTo>
                    <a:cubicBezTo>
                      <a:pt x="11289" y="1666993"/>
                      <a:pt x="69615" y="1913467"/>
                      <a:pt x="107244" y="2065867"/>
                    </a:cubicBezTo>
                    <a:cubicBezTo>
                      <a:pt x="144874" y="2218267"/>
                      <a:pt x="188147" y="2297289"/>
                      <a:pt x="231421" y="2460978"/>
                    </a:cubicBezTo>
                    <a:cubicBezTo>
                      <a:pt x="274695" y="2624667"/>
                      <a:pt x="340547" y="2893719"/>
                      <a:pt x="366888" y="3048000"/>
                    </a:cubicBezTo>
                    <a:cubicBezTo>
                      <a:pt x="393229" y="3202281"/>
                      <a:pt x="385703" y="3264371"/>
                      <a:pt x="389466" y="3386667"/>
                    </a:cubicBezTo>
                    <a:cubicBezTo>
                      <a:pt x="393229" y="3508963"/>
                      <a:pt x="391347" y="3645370"/>
                      <a:pt x="389466" y="3781778"/>
                    </a:cubicBezTo>
                  </a:path>
                </a:pathLst>
              </a:custGeom>
              <a:ln w="381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grpSp>
      </p:grpSp>
      <p:sp>
        <p:nvSpPr>
          <p:cNvPr id="722" name="Rechteck 721"/>
          <p:cNvSpPr/>
          <p:nvPr/>
        </p:nvSpPr>
        <p:spPr>
          <a:xfrm>
            <a:off x="529855" y="3297025"/>
            <a:ext cx="5073805" cy="1152525"/>
          </a:xfrm>
          <a:prstGeom prst="rect">
            <a:avLst/>
          </a:prstGeom>
          <a:noFill/>
          <a:ln w="28575">
            <a:solidFill>
              <a:srgbClr val="74B42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0" lvl="1" indent="-93663">
              <a:spcBef>
                <a:spcPct val="20000"/>
              </a:spcBef>
              <a:buClr>
                <a:schemeClr val="tx2"/>
              </a:buClr>
              <a:buSzPct val="75000"/>
              <a:defRPr/>
            </a:pPr>
            <a:r>
              <a:rPr lang="fr-BE" b="1" kern="0" dirty="0">
                <a:solidFill>
                  <a:schemeClr val="tx1"/>
                </a:solidFill>
                <a:latin typeface="Arial" charset="0"/>
              </a:rPr>
              <a:t>New</a:t>
            </a:r>
            <a:r>
              <a:rPr lang="fr-BE" kern="0" dirty="0">
                <a:solidFill>
                  <a:schemeClr val="tx1"/>
                </a:solidFill>
                <a:latin typeface="Arial" charset="0"/>
              </a:rPr>
              <a:t> 55 km </a:t>
            </a:r>
            <a:r>
              <a:rPr lang="fr-BE" kern="0" dirty="0" err="1">
                <a:solidFill>
                  <a:schemeClr val="tx1"/>
                </a:solidFill>
                <a:latin typeface="Arial" charset="0"/>
              </a:rPr>
              <a:t>cables</a:t>
            </a:r>
            <a:r>
              <a:rPr lang="fr-BE" kern="0" dirty="0">
                <a:solidFill>
                  <a:schemeClr val="tx1"/>
                </a:solidFill>
                <a:latin typeface="Arial" charset="0"/>
              </a:rPr>
              <a:t> (300 mm²)</a:t>
            </a:r>
          </a:p>
          <a:p>
            <a:pPr marL="539750" lvl="1" indent="-93663">
              <a:spcBef>
                <a:spcPct val="20000"/>
              </a:spcBef>
              <a:buClr>
                <a:schemeClr val="tx2"/>
              </a:buClr>
              <a:buSzPct val="75000"/>
              <a:defRPr/>
            </a:pPr>
            <a:r>
              <a:rPr lang="fr-BE" b="1" kern="0" dirty="0">
                <a:solidFill>
                  <a:schemeClr val="tx1"/>
                </a:solidFill>
                <a:latin typeface="Arial" charset="0"/>
              </a:rPr>
              <a:t>New</a:t>
            </a:r>
            <a:r>
              <a:rPr lang="fr-BE" kern="0" dirty="0">
                <a:solidFill>
                  <a:schemeClr val="tx1"/>
                </a:solidFill>
                <a:latin typeface="Arial" charset="0"/>
              </a:rPr>
              <a:t> 9 MV satellite </a:t>
            </a:r>
            <a:r>
              <a:rPr lang="fr-BE" kern="0" dirty="0" err="1">
                <a:solidFill>
                  <a:schemeClr val="tx1"/>
                </a:solidFill>
                <a:latin typeface="Arial" charset="0"/>
              </a:rPr>
              <a:t>grids</a:t>
            </a:r>
            <a:r>
              <a:rPr lang="fr-BE" kern="0" dirty="0">
                <a:solidFill>
                  <a:schemeClr val="tx1"/>
                </a:solidFill>
                <a:latin typeface="Arial" charset="0"/>
              </a:rPr>
              <a:t> (81 km, 800 mm²)</a:t>
            </a:r>
          </a:p>
          <a:p>
            <a:pPr marL="539750" lvl="1" indent="-93663">
              <a:spcBef>
                <a:spcPct val="20000"/>
              </a:spcBef>
              <a:buClr>
                <a:schemeClr val="tx2"/>
              </a:buClr>
              <a:buSzPct val="75000"/>
              <a:defRPr/>
            </a:pPr>
            <a:r>
              <a:rPr lang="fr-BE" b="1" kern="0" dirty="0">
                <a:solidFill>
                  <a:schemeClr val="tx1"/>
                </a:solidFill>
                <a:latin typeface="Arial" charset="0"/>
              </a:rPr>
              <a:t>New</a:t>
            </a:r>
            <a:r>
              <a:rPr lang="fr-BE" kern="0" dirty="0">
                <a:solidFill>
                  <a:schemeClr val="tx1"/>
                </a:solidFill>
                <a:latin typeface="Arial" charset="0"/>
              </a:rPr>
              <a:t> 2 HV/MV-</a:t>
            </a:r>
            <a:r>
              <a:rPr lang="fr-BE" kern="0" dirty="0" err="1">
                <a:solidFill>
                  <a:schemeClr val="tx1"/>
                </a:solidFill>
                <a:latin typeface="Arial" charset="0"/>
              </a:rPr>
              <a:t>substations</a:t>
            </a:r>
            <a:endParaRPr lang="de-DE" dirty="0">
              <a:solidFill>
                <a:schemeClr val="tx1"/>
              </a:solidFill>
            </a:endParaRPr>
          </a:p>
        </p:txBody>
      </p:sp>
      <p:sp>
        <p:nvSpPr>
          <p:cNvPr id="723" name="Pfeil nach rechts 722"/>
          <p:cNvSpPr/>
          <p:nvPr/>
        </p:nvSpPr>
        <p:spPr>
          <a:xfrm>
            <a:off x="473993" y="4835884"/>
            <a:ext cx="276225" cy="276225"/>
          </a:xfrm>
          <a:prstGeom prst="rightArrow">
            <a:avLst/>
          </a:prstGeom>
          <a:solidFill>
            <a:srgbClr val="99CC33"/>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p>
        </p:txBody>
      </p:sp>
      <p:sp>
        <p:nvSpPr>
          <p:cNvPr id="724" name="Pfeil nach rechts 723"/>
          <p:cNvSpPr/>
          <p:nvPr/>
        </p:nvSpPr>
        <p:spPr>
          <a:xfrm>
            <a:off x="473993" y="5303074"/>
            <a:ext cx="276225" cy="276225"/>
          </a:xfrm>
          <a:prstGeom prst="rightArrow">
            <a:avLst/>
          </a:prstGeom>
          <a:solidFill>
            <a:srgbClr val="99CC33"/>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19845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Smart </a:t>
            </a:r>
            <a:r>
              <a:rPr lang="de-DE" dirty="0"/>
              <a:t>Low-</a:t>
            </a:r>
            <a:r>
              <a:rPr lang="de-DE" dirty="0" err="1"/>
              <a:t>Voltage</a:t>
            </a:r>
            <a:r>
              <a:rPr lang="de-DE" dirty="0"/>
              <a:t> Grid</a:t>
            </a:r>
            <a:r>
              <a:rPr lang="en-GB" dirty="0"/>
              <a:t> Concept</a:t>
            </a:r>
            <a:br>
              <a:rPr lang="en-GB" dirty="0"/>
            </a:br>
            <a:endParaRPr lang="de-DE" sz="2400" dirty="0"/>
          </a:p>
        </p:txBody>
      </p:sp>
      <p:grpSp>
        <p:nvGrpSpPr>
          <p:cNvPr id="286" name="Gruppieren 285"/>
          <p:cNvGrpSpPr/>
          <p:nvPr/>
        </p:nvGrpSpPr>
        <p:grpSpPr>
          <a:xfrm>
            <a:off x="521115" y="1267430"/>
            <a:ext cx="8291264" cy="4379345"/>
            <a:chOff x="683568" y="1844824"/>
            <a:chExt cx="8064896" cy="4176464"/>
          </a:xfrm>
        </p:grpSpPr>
        <p:sp>
          <p:nvSpPr>
            <p:cNvPr id="287" name="Rechteckige Legende 286"/>
            <p:cNvSpPr/>
            <p:nvPr/>
          </p:nvSpPr>
          <p:spPr>
            <a:xfrm>
              <a:off x="6228184" y="1844824"/>
              <a:ext cx="2520280" cy="4176464"/>
            </a:xfrm>
            <a:prstGeom prst="wedgeRectCallout">
              <a:avLst>
                <a:gd name="adj1" fmla="val -85803"/>
                <a:gd name="adj2" fmla="val 680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smart RTU</a:t>
              </a:r>
            </a:p>
            <a:p>
              <a:pPr algn="ctr">
                <a:spcAft>
                  <a:spcPts val="600"/>
                </a:spcAft>
              </a:pPr>
              <a:r>
                <a:rPr lang="en-US" sz="1100" b="1" dirty="0">
                  <a:solidFill>
                    <a:schemeClr val="tx1"/>
                  </a:solidFill>
                  <a:latin typeface="Verdana" pitchFamily="34" charset="0"/>
                  <a:ea typeface="Verdana" pitchFamily="34" charset="0"/>
                  <a:cs typeface="Verdana" pitchFamily="34" charset="0"/>
                </a:rPr>
                <a:t>– automation intelligence–</a:t>
              </a:r>
            </a:p>
            <a:p>
              <a:pPr algn="ctr">
                <a:spcAft>
                  <a:spcPts val="600"/>
                </a:spcAft>
              </a:pPr>
              <a:r>
                <a:rPr lang="en-US" sz="800" b="1" dirty="0">
                  <a:solidFill>
                    <a:schemeClr val="tx1"/>
                  </a:solidFill>
                  <a:latin typeface="Verdana" pitchFamily="34" charset="0"/>
                  <a:ea typeface="Verdana" pitchFamily="34" charset="0"/>
                  <a:cs typeface="Verdana" pitchFamily="34" charset="0"/>
                </a:rPr>
                <a:t>self-sustaining monitoring and control </a:t>
              </a:r>
              <a:br>
                <a:rPr lang="en-US" sz="800" b="1" dirty="0">
                  <a:solidFill>
                    <a:schemeClr val="tx1"/>
                  </a:solidFill>
                  <a:latin typeface="Verdana" pitchFamily="34" charset="0"/>
                  <a:ea typeface="Verdana" pitchFamily="34" charset="0"/>
                  <a:cs typeface="Verdana" pitchFamily="34" charset="0"/>
                </a:rPr>
              </a:br>
              <a:r>
                <a:rPr lang="en-US" sz="800" b="1" dirty="0">
                  <a:solidFill>
                    <a:schemeClr val="tx1"/>
                  </a:solidFill>
                  <a:latin typeface="Verdana" pitchFamily="34" charset="0"/>
                  <a:ea typeface="Verdana" pitchFamily="34" charset="0"/>
                  <a:cs typeface="Verdana" pitchFamily="34" charset="0"/>
                </a:rPr>
                <a:t>of low voltage grids</a:t>
              </a: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a:p>
              <a:pPr algn="ctr">
                <a:spcAft>
                  <a:spcPts val="600"/>
                </a:spcAft>
              </a:pPr>
              <a:endParaRPr lang="en-US" sz="1000" b="1" dirty="0">
                <a:solidFill>
                  <a:schemeClr val="tx1"/>
                </a:solidFill>
                <a:latin typeface="Verdana" pitchFamily="34" charset="0"/>
                <a:ea typeface="Verdana" pitchFamily="34" charset="0"/>
                <a:cs typeface="Verdana" pitchFamily="34" charset="0"/>
              </a:endParaRPr>
            </a:p>
          </p:txBody>
        </p:sp>
        <p:sp>
          <p:nvSpPr>
            <p:cNvPr id="288" name="Flussdiagramm: Prozess 287"/>
            <p:cNvSpPr/>
            <p:nvPr/>
          </p:nvSpPr>
          <p:spPr>
            <a:xfrm>
              <a:off x="6444208" y="4144488"/>
              <a:ext cx="2088232" cy="1804791"/>
            </a:xfrm>
            <a:prstGeom prst="flowChartProces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289" name="Flussdiagramm: Prozess 288"/>
            <p:cNvSpPr/>
            <p:nvPr/>
          </p:nvSpPr>
          <p:spPr>
            <a:xfrm>
              <a:off x="6444208" y="2959101"/>
              <a:ext cx="2088232" cy="976136"/>
            </a:xfrm>
            <a:prstGeom prst="flowChartProces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cxnSp>
          <p:nvCxnSpPr>
            <p:cNvPr id="290" name="Gerade Verbindung 289"/>
            <p:cNvCxnSpPr/>
            <p:nvPr/>
          </p:nvCxnSpPr>
          <p:spPr>
            <a:xfrm>
              <a:off x="3206075" y="4061675"/>
              <a:ext cx="1330993" cy="717787"/>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291" name="Grafik 290" descr="_daten_uebernahme_content_products_netzleittechnik_stationsleittechnik_fernwirktechnik_ME_4012_PA_ME4012PA_Nklein.jpg"/>
            <p:cNvPicPr>
              <a:picLocks noChangeAspect="1"/>
            </p:cNvPicPr>
            <p:nvPr/>
          </p:nvPicPr>
          <p:blipFill>
            <a:blip r:embed="rId2" cstate="print"/>
            <a:stretch>
              <a:fillRect/>
            </a:stretch>
          </p:blipFill>
          <p:spPr>
            <a:xfrm>
              <a:off x="4433461" y="3795623"/>
              <a:ext cx="815325" cy="589680"/>
            </a:xfrm>
            <a:prstGeom prst="rect">
              <a:avLst/>
            </a:prstGeom>
          </p:spPr>
        </p:pic>
        <p:cxnSp>
          <p:nvCxnSpPr>
            <p:cNvPr id="292" name="Gerade Verbindung 291"/>
            <p:cNvCxnSpPr/>
            <p:nvPr/>
          </p:nvCxnSpPr>
          <p:spPr>
            <a:xfrm>
              <a:off x="3828235" y="2924944"/>
              <a:ext cx="699315" cy="1824856"/>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93" name="Gerade Verbindung 292"/>
            <p:cNvCxnSpPr/>
            <p:nvPr/>
          </p:nvCxnSpPr>
          <p:spPr>
            <a:xfrm>
              <a:off x="4857847" y="4412048"/>
              <a:ext cx="902" cy="80158"/>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94" name="Line 123"/>
            <p:cNvSpPr>
              <a:spLocks noChangeShapeType="1"/>
            </p:cNvSpPr>
            <p:nvPr/>
          </p:nvSpPr>
          <p:spPr bwMode="gray">
            <a:xfrm flipV="1">
              <a:off x="3636785" y="2630365"/>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295" name="Line 123"/>
            <p:cNvSpPr>
              <a:spLocks noChangeShapeType="1"/>
            </p:cNvSpPr>
            <p:nvPr/>
          </p:nvSpPr>
          <p:spPr bwMode="gray">
            <a:xfrm flipV="1">
              <a:off x="2798481" y="2651762"/>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296" name="Line 123"/>
            <p:cNvSpPr>
              <a:spLocks noChangeShapeType="1"/>
            </p:cNvSpPr>
            <p:nvPr/>
          </p:nvSpPr>
          <p:spPr bwMode="gray">
            <a:xfrm flipV="1">
              <a:off x="1694575" y="2668989"/>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297" name="Line 123"/>
            <p:cNvSpPr>
              <a:spLocks noChangeShapeType="1"/>
            </p:cNvSpPr>
            <p:nvPr/>
          </p:nvSpPr>
          <p:spPr bwMode="gray">
            <a:xfrm flipV="1">
              <a:off x="1120715" y="2668717"/>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298" name="Line 123"/>
            <p:cNvSpPr>
              <a:spLocks noChangeShapeType="1"/>
            </p:cNvSpPr>
            <p:nvPr/>
          </p:nvSpPr>
          <p:spPr bwMode="gray">
            <a:xfrm flipV="1">
              <a:off x="1227170" y="4088341"/>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299" name="Gruppieren 899"/>
            <p:cNvGrpSpPr/>
            <p:nvPr/>
          </p:nvGrpSpPr>
          <p:grpSpPr>
            <a:xfrm>
              <a:off x="972374" y="3717032"/>
              <a:ext cx="504057" cy="432049"/>
              <a:chOff x="543210" y="1665283"/>
              <a:chExt cx="526455" cy="484782"/>
            </a:xfrm>
          </p:grpSpPr>
          <p:sp>
            <p:nvSpPr>
              <p:cNvPr id="527"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528"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529" name="Rechteck 528"/>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530"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
          <p:nvSpPr>
            <p:cNvPr id="300" name="Line 77"/>
            <p:cNvSpPr>
              <a:spLocks noChangeShapeType="1"/>
            </p:cNvSpPr>
            <p:nvPr/>
          </p:nvSpPr>
          <p:spPr bwMode="gray">
            <a:xfrm flipV="1">
              <a:off x="3053302" y="4003481"/>
              <a:ext cx="0" cy="373711"/>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1" name="Line 77"/>
            <p:cNvSpPr>
              <a:spLocks noChangeShapeType="1"/>
            </p:cNvSpPr>
            <p:nvPr/>
          </p:nvSpPr>
          <p:spPr bwMode="gray">
            <a:xfrm flipV="1">
              <a:off x="3187399" y="3990165"/>
              <a:ext cx="0" cy="97764"/>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2" name="Line 59"/>
            <p:cNvSpPr>
              <a:spLocks noChangeShapeType="1"/>
            </p:cNvSpPr>
            <p:nvPr/>
          </p:nvSpPr>
          <p:spPr bwMode="gray">
            <a:xfrm rot="16200000" flipH="1">
              <a:off x="3483549" y="3780709"/>
              <a:ext cx="716717" cy="1316169"/>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3" name="Line 66"/>
            <p:cNvSpPr>
              <a:spLocks noChangeShapeType="1"/>
            </p:cNvSpPr>
            <p:nvPr/>
          </p:nvSpPr>
          <p:spPr bwMode="gray">
            <a:xfrm rot="5400000" flipH="1">
              <a:off x="3216496" y="3513656"/>
              <a:ext cx="1869142" cy="697848"/>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4" name="Line 93"/>
            <p:cNvSpPr>
              <a:spLocks noChangeShapeType="1"/>
            </p:cNvSpPr>
            <p:nvPr/>
          </p:nvSpPr>
          <p:spPr bwMode="gray">
            <a:xfrm rot="5400000">
              <a:off x="1928136" y="3238143"/>
              <a:ext cx="833" cy="2254755"/>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5" name="Line 95"/>
            <p:cNvSpPr>
              <a:spLocks noChangeShapeType="1"/>
            </p:cNvSpPr>
            <p:nvPr/>
          </p:nvSpPr>
          <p:spPr bwMode="gray">
            <a:xfrm rot="5400000">
              <a:off x="2316239" y="1447627"/>
              <a:ext cx="0" cy="2977310"/>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6" name="Line 123"/>
            <p:cNvSpPr>
              <a:spLocks noChangeShapeType="1"/>
            </p:cNvSpPr>
            <p:nvPr/>
          </p:nvSpPr>
          <p:spPr bwMode="gray">
            <a:xfrm flipH="1" flipV="1">
              <a:off x="2272842" y="2636913"/>
              <a:ext cx="2196" cy="287618"/>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07" name="Line 90"/>
            <p:cNvSpPr>
              <a:spLocks noChangeShapeType="1"/>
            </p:cNvSpPr>
            <p:nvPr/>
          </p:nvSpPr>
          <p:spPr bwMode="gray">
            <a:xfrm rot="5400000" flipH="1">
              <a:off x="2180619" y="4933718"/>
              <a:ext cx="1887107" cy="0"/>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08" name="Gruppieren 257"/>
            <p:cNvGrpSpPr/>
            <p:nvPr/>
          </p:nvGrpSpPr>
          <p:grpSpPr>
            <a:xfrm>
              <a:off x="1869650" y="1903226"/>
              <a:ext cx="651468" cy="813646"/>
              <a:chOff x="1869650" y="1903226"/>
              <a:chExt cx="651468" cy="813646"/>
            </a:xfrm>
          </p:grpSpPr>
          <p:sp>
            <p:nvSpPr>
              <p:cNvPr id="485" name="Line 265"/>
              <p:cNvSpPr>
                <a:spLocks noChangeShapeType="1"/>
              </p:cNvSpPr>
              <p:nvPr/>
            </p:nvSpPr>
            <p:spPr bwMode="gray">
              <a:xfrm rot="21120000" flipV="1">
                <a:off x="2005781" y="2315901"/>
                <a:ext cx="244631" cy="90644"/>
              </a:xfrm>
              <a:prstGeom prst="line">
                <a:avLst/>
              </a:prstGeom>
              <a:solidFill>
                <a:srgbClr val="74B42F"/>
              </a:solidFill>
              <a:ln w="28575">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486" name="Group 267"/>
              <p:cNvGrpSpPr>
                <a:grpSpLocks/>
              </p:cNvGrpSpPr>
              <p:nvPr/>
            </p:nvGrpSpPr>
            <p:grpSpPr bwMode="auto">
              <a:xfrm rot="3690548">
                <a:off x="1997667" y="1928421"/>
                <a:ext cx="90460" cy="40070"/>
                <a:chOff x="227" y="3339"/>
                <a:chExt cx="90" cy="68"/>
              </a:xfrm>
              <a:noFill/>
            </p:grpSpPr>
            <p:sp>
              <p:nvSpPr>
                <p:cNvPr id="525"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26"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487" name="Group 270"/>
              <p:cNvGrpSpPr>
                <a:grpSpLocks/>
              </p:cNvGrpSpPr>
              <p:nvPr/>
            </p:nvGrpSpPr>
            <p:grpSpPr bwMode="auto">
              <a:xfrm rot="3690548" flipV="1">
                <a:off x="2006080" y="2027923"/>
                <a:ext cx="90460" cy="40070"/>
                <a:chOff x="227" y="3339"/>
                <a:chExt cx="90" cy="68"/>
              </a:xfrm>
              <a:noFill/>
            </p:grpSpPr>
            <p:sp>
              <p:nvSpPr>
                <p:cNvPr id="523"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24"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488" name="Group 273"/>
              <p:cNvGrpSpPr>
                <a:grpSpLocks/>
              </p:cNvGrpSpPr>
              <p:nvPr/>
            </p:nvGrpSpPr>
            <p:grpSpPr bwMode="auto">
              <a:xfrm rot="3690548">
                <a:off x="2084928" y="2089197"/>
                <a:ext cx="90460" cy="40070"/>
                <a:chOff x="227" y="3339"/>
                <a:chExt cx="90" cy="68"/>
              </a:xfrm>
              <a:noFill/>
            </p:grpSpPr>
            <p:sp>
              <p:nvSpPr>
                <p:cNvPr id="521"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22"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489" name="Arc 276"/>
              <p:cNvSpPr>
                <a:spLocks/>
              </p:cNvSpPr>
              <p:nvPr/>
            </p:nvSpPr>
            <p:spPr bwMode="gray">
              <a:xfrm rot="3690548" flipV="1">
                <a:off x="2126744" y="2208575"/>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90" name="Arc 277"/>
              <p:cNvSpPr>
                <a:spLocks/>
              </p:cNvSpPr>
              <p:nvPr/>
            </p:nvSpPr>
            <p:spPr bwMode="gray">
              <a:xfrm rot="3690548" flipH="1" flipV="1">
                <a:off x="2105168" y="2168823"/>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91" name="Line 278"/>
              <p:cNvSpPr>
                <a:spLocks noChangeShapeType="1"/>
              </p:cNvSpPr>
              <p:nvPr/>
            </p:nvSpPr>
            <p:spPr bwMode="gray">
              <a:xfrm rot="3690548">
                <a:off x="2135736" y="2277086"/>
                <a:ext cx="68347" cy="0"/>
              </a:xfrm>
              <a:prstGeom prst="line">
                <a:avLst/>
              </a:prstGeom>
              <a:solidFill>
                <a:srgbClr val="74B42F"/>
              </a:solid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492" name="Group 280"/>
              <p:cNvGrpSpPr>
                <a:grpSpLocks/>
              </p:cNvGrpSpPr>
              <p:nvPr/>
            </p:nvGrpSpPr>
            <p:grpSpPr bwMode="auto">
              <a:xfrm rot="3690548">
                <a:off x="1921930" y="1970044"/>
                <a:ext cx="90460" cy="40070"/>
                <a:chOff x="227" y="3339"/>
                <a:chExt cx="90" cy="68"/>
              </a:xfrm>
              <a:noFill/>
            </p:grpSpPr>
            <p:sp>
              <p:nvSpPr>
                <p:cNvPr id="519"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20"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493" name="Group 283"/>
              <p:cNvGrpSpPr>
                <a:grpSpLocks/>
              </p:cNvGrpSpPr>
              <p:nvPr/>
            </p:nvGrpSpPr>
            <p:grpSpPr bwMode="auto">
              <a:xfrm rot="3690548" flipV="1">
                <a:off x="1930343" y="2069546"/>
                <a:ext cx="90460" cy="40070"/>
                <a:chOff x="227" y="3339"/>
                <a:chExt cx="90" cy="68"/>
              </a:xfrm>
              <a:noFill/>
            </p:grpSpPr>
            <p:sp>
              <p:nvSpPr>
                <p:cNvPr id="517"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18"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494" name="Group 286"/>
              <p:cNvGrpSpPr>
                <a:grpSpLocks/>
              </p:cNvGrpSpPr>
              <p:nvPr/>
            </p:nvGrpSpPr>
            <p:grpSpPr bwMode="auto">
              <a:xfrm rot="3690548">
                <a:off x="2009191" y="2130819"/>
                <a:ext cx="90460" cy="40070"/>
                <a:chOff x="227" y="3339"/>
                <a:chExt cx="90" cy="68"/>
              </a:xfrm>
              <a:noFill/>
            </p:grpSpPr>
            <p:sp>
              <p:nvSpPr>
                <p:cNvPr id="515"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16"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495" name="Arc 289"/>
              <p:cNvSpPr>
                <a:spLocks/>
              </p:cNvSpPr>
              <p:nvPr/>
            </p:nvSpPr>
            <p:spPr bwMode="gray">
              <a:xfrm rot="3690548" flipV="1">
                <a:off x="2051007" y="2250198"/>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96" name="Arc 290"/>
              <p:cNvSpPr>
                <a:spLocks/>
              </p:cNvSpPr>
              <p:nvPr/>
            </p:nvSpPr>
            <p:spPr bwMode="gray">
              <a:xfrm rot="3690548" flipH="1" flipV="1">
                <a:off x="2029431" y="2210446"/>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97" name="Line 291"/>
              <p:cNvSpPr>
                <a:spLocks noChangeShapeType="1"/>
              </p:cNvSpPr>
              <p:nvPr/>
            </p:nvSpPr>
            <p:spPr bwMode="gray">
              <a:xfrm rot="3690548">
                <a:off x="2059999" y="2318709"/>
                <a:ext cx="68347" cy="0"/>
              </a:xfrm>
              <a:prstGeom prst="line">
                <a:avLst/>
              </a:prstGeom>
              <a:no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498" name="Group 293"/>
              <p:cNvGrpSpPr>
                <a:grpSpLocks/>
              </p:cNvGrpSpPr>
              <p:nvPr/>
            </p:nvGrpSpPr>
            <p:grpSpPr bwMode="auto">
              <a:xfrm rot="3690548">
                <a:off x="1844455" y="2011785"/>
                <a:ext cx="90460" cy="40070"/>
                <a:chOff x="227" y="3339"/>
                <a:chExt cx="90" cy="68"/>
              </a:xfrm>
              <a:noFill/>
            </p:grpSpPr>
            <p:sp>
              <p:nvSpPr>
                <p:cNvPr id="513"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14"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499" name="Group 296"/>
              <p:cNvGrpSpPr>
                <a:grpSpLocks/>
              </p:cNvGrpSpPr>
              <p:nvPr/>
            </p:nvGrpSpPr>
            <p:grpSpPr bwMode="auto">
              <a:xfrm rot="3690548" flipV="1">
                <a:off x="1852868" y="2111287"/>
                <a:ext cx="90460" cy="40070"/>
                <a:chOff x="227" y="3339"/>
                <a:chExt cx="90" cy="68"/>
              </a:xfrm>
              <a:noFill/>
            </p:grpSpPr>
            <p:sp>
              <p:nvSpPr>
                <p:cNvPr id="511"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12"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500" name="Group 299"/>
              <p:cNvGrpSpPr>
                <a:grpSpLocks/>
              </p:cNvGrpSpPr>
              <p:nvPr/>
            </p:nvGrpSpPr>
            <p:grpSpPr bwMode="auto">
              <a:xfrm rot="3690548">
                <a:off x="1931716" y="2172561"/>
                <a:ext cx="90460" cy="40070"/>
                <a:chOff x="227" y="3339"/>
                <a:chExt cx="90" cy="68"/>
              </a:xfrm>
              <a:noFill/>
            </p:grpSpPr>
            <p:sp>
              <p:nvSpPr>
                <p:cNvPr id="509"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10"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501" name="Arc 302"/>
              <p:cNvSpPr>
                <a:spLocks/>
              </p:cNvSpPr>
              <p:nvPr/>
            </p:nvSpPr>
            <p:spPr bwMode="gray">
              <a:xfrm rot="3690548" flipV="1">
                <a:off x="1973532" y="2291939"/>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02" name="Arc 303"/>
              <p:cNvSpPr>
                <a:spLocks/>
              </p:cNvSpPr>
              <p:nvPr/>
            </p:nvSpPr>
            <p:spPr bwMode="gray">
              <a:xfrm rot="3690548" flipH="1" flipV="1">
                <a:off x="1951956" y="2252187"/>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503" name="Line 304"/>
              <p:cNvSpPr>
                <a:spLocks noChangeShapeType="1"/>
              </p:cNvSpPr>
              <p:nvPr/>
            </p:nvSpPr>
            <p:spPr bwMode="gray">
              <a:xfrm rot="3690548">
                <a:off x="1982524" y="2360450"/>
                <a:ext cx="68347" cy="0"/>
              </a:xfrm>
              <a:prstGeom prst="line">
                <a:avLst/>
              </a:prstGeom>
              <a:no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504" name="Gruppieren 593"/>
              <p:cNvGrpSpPr/>
              <p:nvPr/>
            </p:nvGrpSpPr>
            <p:grpSpPr>
              <a:xfrm>
                <a:off x="2015012" y="2314077"/>
                <a:ext cx="506106" cy="402795"/>
                <a:chOff x="543210" y="1665283"/>
                <a:chExt cx="526455" cy="484782"/>
              </a:xfrm>
            </p:grpSpPr>
            <p:sp>
              <p:nvSpPr>
                <p:cNvPr id="505"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506"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507" name="Rechteck 506"/>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508"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grpSp>
          <p:nvGrpSpPr>
            <p:cNvPr id="309" name="Gruppieren 685"/>
            <p:cNvGrpSpPr/>
            <p:nvPr/>
          </p:nvGrpSpPr>
          <p:grpSpPr>
            <a:xfrm>
              <a:off x="4461059" y="4502260"/>
              <a:ext cx="797443" cy="488162"/>
              <a:chOff x="1607954" y="2580316"/>
              <a:chExt cx="607878" cy="404259"/>
            </a:xfrm>
          </p:grpSpPr>
          <p:sp>
            <p:nvSpPr>
              <p:cNvPr id="480" name="Rectangle 91"/>
              <p:cNvSpPr>
                <a:spLocks noChangeArrowheads="1"/>
              </p:cNvSpPr>
              <p:nvPr/>
            </p:nvSpPr>
            <p:spPr bwMode="gray">
              <a:xfrm>
                <a:off x="1623861" y="2636912"/>
                <a:ext cx="576064"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81" name="Rectangle 91"/>
              <p:cNvSpPr>
                <a:spLocks noChangeArrowheads="1"/>
              </p:cNvSpPr>
              <p:nvPr/>
            </p:nvSpPr>
            <p:spPr bwMode="gray">
              <a:xfrm>
                <a:off x="1607954" y="2580316"/>
                <a:ext cx="607878" cy="65314"/>
              </a:xfrm>
              <a:prstGeom prst="rect">
                <a:avLst/>
              </a:prstGeom>
              <a:solidFill>
                <a:srgbClr val="74B42F"/>
              </a:solidFill>
              <a:ln w="19050" algn="ctr">
                <a:solidFill>
                  <a:schemeClr val="bg1">
                    <a:lumMod val="75000"/>
                  </a:schemeClr>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482" name="Gruppieren 78"/>
              <p:cNvGrpSpPr/>
              <p:nvPr/>
            </p:nvGrpSpPr>
            <p:grpSpPr>
              <a:xfrm>
                <a:off x="1739720" y="2722879"/>
                <a:ext cx="343346" cy="182688"/>
                <a:chOff x="4079139" y="3485551"/>
                <a:chExt cx="858841" cy="474667"/>
              </a:xfrm>
            </p:grpSpPr>
            <p:sp>
              <p:nvSpPr>
                <p:cNvPr id="483" name="Oval 57"/>
                <p:cNvSpPr>
                  <a:spLocks noChangeArrowheads="1"/>
                </p:cNvSpPr>
                <p:nvPr/>
              </p:nvSpPr>
              <p:spPr bwMode="gray">
                <a:xfrm>
                  <a:off x="4079139" y="3487145"/>
                  <a:ext cx="492124" cy="473073"/>
                </a:xfrm>
                <a:prstGeom prst="ellipse">
                  <a:avLst/>
                </a:prstGeom>
                <a:noFill/>
                <a:ln w="19050" algn="ctr">
                  <a:solidFill>
                    <a:schemeClr val="bg1">
                      <a:lumMod val="75000"/>
                    </a:schemeClr>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84" name="Oval 56"/>
                <p:cNvSpPr>
                  <a:spLocks noChangeArrowheads="1"/>
                </p:cNvSpPr>
                <p:nvPr/>
              </p:nvSpPr>
              <p:spPr bwMode="gray">
                <a:xfrm>
                  <a:off x="4447442" y="3485551"/>
                  <a:ext cx="490538" cy="473074"/>
                </a:xfrm>
                <a:prstGeom prst="ellipse">
                  <a:avLst/>
                </a:prstGeom>
                <a:noFill/>
                <a:ln w="19050" algn="ctr">
                  <a:solidFill>
                    <a:schemeClr val="bg1">
                      <a:lumMod val="75000"/>
                    </a:schemeClr>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sp>
          <p:nvSpPr>
            <p:cNvPr id="310" name="Textfeld 309"/>
            <p:cNvSpPr txBox="1"/>
            <p:nvPr/>
          </p:nvSpPr>
          <p:spPr>
            <a:xfrm>
              <a:off x="4211960" y="5013176"/>
              <a:ext cx="1296144" cy="276999"/>
            </a:xfrm>
            <a:prstGeom prst="rect">
              <a:avLst/>
            </a:prstGeom>
            <a:noFill/>
            <a:ln>
              <a:noFill/>
            </a:ln>
          </p:spPr>
          <p:txBody>
            <a:bodyPr wrap="square" rtlCol="0">
              <a:spAutoFit/>
            </a:bodyPr>
            <a:lstStyle/>
            <a:p>
              <a:pPr algn="ctr"/>
              <a:r>
                <a:rPr lang="en-US" sz="1200" b="1">
                  <a:latin typeface="Verdana" pitchFamily="34" charset="0"/>
                  <a:ea typeface="Verdana" pitchFamily="34" charset="0"/>
                  <a:cs typeface="Verdana" pitchFamily="34" charset="0"/>
                </a:rPr>
                <a:t>substation</a:t>
              </a:r>
              <a:endParaRPr lang="en-US" sz="1000" b="1">
                <a:latin typeface="Verdana" pitchFamily="34" charset="0"/>
                <a:ea typeface="Verdana" pitchFamily="34" charset="0"/>
                <a:cs typeface="Verdana" pitchFamily="34" charset="0"/>
              </a:endParaRPr>
            </a:p>
          </p:txBody>
        </p:sp>
        <p:grpSp>
          <p:nvGrpSpPr>
            <p:cNvPr id="311" name="Gruppieren 300"/>
            <p:cNvGrpSpPr/>
            <p:nvPr/>
          </p:nvGrpSpPr>
          <p:grpSpPr>
            <a:xfrm>
              <a:off x="683568" y="3932817"/>
              <a:ext cx="385148" cy="210765"/>
              <a:chOff x="1280775" y="3613311"/>
              <a:chExt cx="385148" cy="210765"/>
            </a:xfrm>
          </p:grpSpPr>
          <p:sp>
            <p:nvSpPr>
              <p:cNvPr id="468" name="Oval 111"/>
              <p:cNvSpPr>
                <a:spLocks noChangeArrowheads="1"/>
              </p:cNvSpPr>
              <p:nvPr/>
            </p:nvSpPr>
            <p:spPr bwMode="gray">
              <a:xfrm>
                <a:off x="1322155" y="3613311"/>
                <a:ext cx="260474" cy="124514"/>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69" name="AutoShape 112"/>
              <p:cNvSpPr>
                <a:spLocks noChangeArrowheads="1"/>
              </p:cNvSpPr>
              <p:nvPr/>
            </p:nvSpPr>
            <p:spPr bwMode="gray">
              <a:xfrm>
                <a:off x="1280775" y="3689976"/>
                <a:ext cx="305408" cy="71503"/>
              </a:xfrm>
              <a:prstGeom prst="roundRect">
                <a:avLst>
                  <a:gd name="adj" fmla="val 16667"/>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70" name="Oval 113"/>
              <p:cNvSpPr>
                <a:spLocks noChangeArrowheads="1"/>
              </p:cNvSpPr>
              <p:nvPr/>
            </p:nvSpPr>
            <p:spPr bwMode="gray">
              <a:xfrm>
                <a:off x="1321307" y="3749627"/>
                <a:ext cx="72147" cy="74449"/>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71" name="Oval 113"/>
              <p:cNvSpPr>
                <a:spLocks noChangeArrowheads="1"/>
              </p:cNvSpPr>
              <p:nvPr/>
            </p:nvSpPr>
            <p:spPr bwMode="gray">
              <a:xfrm>
                <a:off x="1486382" y="3749627"/>
                <a:ext cx="72147" cy="74449"/>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72" name="Torte 566"/>
              <p:cNvSpPr/>
              <p:nvPr/>
            </p:nvSpPr>
            <p:spPr>
              <a:xfrm>
                <a:off x="1342945" y="3632498"/>
                <a:ext cx="198718" cy="105755"/>
              </a:xfrm>
              <a:prstGeom prst="pie">
                <a:avLst>
                  <a:gd name="adj1" fmla="val 10800000"/>
                  <a:gd name="adj2" fmla="val 16200000"/>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grpSp>
            <p:nvGrpSpPr>
              <p:cNvPr id="473" name="Gruppieren 297"/>
              <p:cNvGrpSpPr/>
              <p:nvPr/>
            </p:nvGrpSpPr>
            <p:grpSpPr>
              <a:xfrm rot="-5400000">
                <a:off x="1622015" y="3704654"/>
                <a:ext cx="31529" cy="56286"/>
                <a:chOff x="1259632" y="3933056"/>
                <a:chExt cx="31529" cy="56286"/>
              </a:xfrm>
            </p:grpSpPr>
            <p:cxnSp>
              <p:nvCxnSpPr>
                <p:cNvPr id="477" name="Gerade Verbindung 476"/>
                <p:cNvCxnSpPr/>
                <p:nvPr/>
              </p:nvCxnSpPr>
              <p:spPr>
                <a:xfrm>
                  <a:off x="1267074" y="3954232"/>
                  <a:ext cx="0" cy="3511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8" name="Gerade Verbindung 477"/>
                <p:cNvCxnSpPr/>
                <p:nvPr/>
              </p:nvCxnSpPr>
              <p:spPr>
                <a:xfrm>
                  <a:off x="1285680" y="3954232"/>
                  <a:ext cx="0" cy="3511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79" name="Auf der gleichen Seite des Rechtecks liegende Ecken abrunden 478"/>
                <p:cNvSpPr/>
                <p:nvPr/>
              </p:nvSpPr>
              <p:spPr>
                <a:xfrm>
                  <a:off x="1259632" y="3933056"/>
                  <a:ext cx="31529" cy="38807"/>
                </a:xfrm>
                <a:prstGeom prst="round2SameRect">
                  <a:avLst>
                    <a:gd name="adj1" fmla="val 26144"/>
                    <a:gd name="adj2" fmla="val 0"/>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grpSp>
          <p:sp>
            <p:nvSpPr>
              <p:cNvPr id="474" name="Rad 473"/>
              <p:cNvSpPr/>
              <p:nvPr/>
            </p:nvSpPr>
            <p:spPr>
              <a:xfrm>
                <a:off x="1502949" y="3719135"/>
                <a:ext cx="23815" cy="22291"/>
              </a:xfrm>
              <a:prstGeom prst="donut">
                <a:avLst>
                  <a:gd name="adj" fmla="val 11099"/>
                </a:avLst>
              </a:prstGeom>
              <a:solidFill>
                <a:schemeClr val="bg1">
                  <a:lumMod val="75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sp>
            <p:nvSpPr>
              <p:cNvPr id="475" name="Torte 571"/>
              <p:cNvSpPr/>
              <p:nvPr/>
            </p:nvSpPr>
            <p:spPr>
              <a:xfrm>
                <a:off x="1363352" y="3632498"/>
                <a:ext cx="198718" cy="105755"/>
              </a:xfrm>
              <a:prstGeom prst="pie">
                <a:avLst>
                  <a:gd name="adj1" fmla="val 16140189"/>
                  <a:gd name="adj2" fmla="val 53958"/>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cxnSp>
            <p:nvCxnSpPr>
              <p:cNvPr id="476" name="Gerade Verbindung 475"/>
              <p:cNvCxnSpPr>
                <a:stCxn id="474" idx="6"/>
                <a:endCxn id="479" idx="3"/>
              </p:cNvCxnSpPr>
              <p:nvPr/>
            </p:nvCxnSpPr>
            <p:spPr>
              <a:xfrm>
                <a:off x="1526764" y="3730281"/>
                <a:ext cx="82873" cy="251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12" name="Line 123"/>
            <p:cNvSpPr>
              <a:spLocks noChangeShapeType="1"/>
            </p:cNvSpPr>
            <p:nvPr/>
          </p:nvSpPr>
          <p:spPr bwMode="gray">
            <a:xfrm flipV="1">
              <a:off x="1854802" y="4107499"/>
              <a:ext cx="860" cy="256486"/>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13" name="Gruppieren 303"/>
            <p:cNvGrpSpPr/>
            <p:nvPr/>
          </p:nvGrpSpPr>
          <p:grpSpPr>
            <a:xfrm>
              <a:off x="1585013" y="3717032"/>
              <a:ext cx="504057" cy="432049"/>
              <a:chOff x="543210" y="1665283"/>
              <a:chExt cx="526455" cy="484782"/>
            </a:xfrm>
          </p:grpSpPr>
          <p:sp>
            <p:nvSpPr>
              <p:cNvPr id="464"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65"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66" name="Rechteck 465"/>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67"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nvGrpSpPr>
            <p:cNvPr id="314" name="Gruppieren 308"/>
            <p:cNvGrpSpPr/>
            <p:nvPr/>
          </p:nvGrpSpPr>
          <p:grpSpPr>
            <a:xfrm>
              <a:off x="3385213" y="2284823"/>
              <a:ext cx="504057" cy="432049"/>
              <a:chOff x="543210" y="1665283"/>
              <a:chExt cx="526455" cy="484782"/>
            </a:xfrm>
          </p:grpSpPr>
          <p:sp>
            <p:nvSpPr>
              <p:cNvPr id="460"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61"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62" name="Rechteck 461"/>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63"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nvGrpSpPr>
            <p:cNvPr id="315" name="Gruppieren 313"/>
            <p:cNvGrpSpPr/>
            <p:nvPr/>
          </p:nvGrpSpPr>
          <p:grpSpPr>
            <a:xfrm>
              <a:off x="2545417" y="2284823"/>
              <a:ext cx="504057" cy="432049"/>
              <a:chOff x="543210" y="1665283"/>
              <a:chExt cx="526455" cy="484782"/>
            </a:xfrm>
          </p:grpSpPr>
          <p:sp>
            <p:nvSpPr>
              <p:cNvPr id="456"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57"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58" name="Rechteck 457"/>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59"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nvGrpSpPr>
            <p:cNvPr id="316" name="Gruppieren 318"/>
            <p:cNvGrpSpPr/>
            <p:nvPr/>
          </p:nvGrpSpPr>
          <p:grpSpPr>
            <a:xfrm>
              <a:off x="1440998" y="2284823"/>
              <a:ext cx="504057" cy="432049"/>
              <a:chOff x="543210" y="1665283"/>
              <a:chExt cx="526455" cy="484782"/>
            </a:xfrm>
          </p:grpSpPr>
          <p:sp>
            <p:nvSpPr>
              <p:cNvPr id="452"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53"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54" name="Rechteck 453"/>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55"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nvGrpSpPr>
            <p:cNvPr id="317" name="Gruppieren 323"/>
            <p:cNvGrpSpPr/>
            <p:nvPr/>
          </p:nvGrpSpPr>
          <p:grpSpPr>
            <a:xfrm>
              <a:off x="864934" y="2284823"/>
              <a:ext cx="504057" cy="432049"/>
              <a:chOff x="543210" y="1665283"/>
              <a:chExt cx="526455" cy="484782"/>
            </a:xfrm>
          </p:grpSpPr>
          <p:sp>
            <p:nvSpPr>
              <p:cNvPr id="448"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49"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50" name="Rechteck 449"/>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51"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
          <p:nvSpPr>
            <p:cNvPr id="318" name="Line 123"/>
            <p:cNvSpPr>
              <a:spLocks noChangeShapeType="1"/>
            </p:cNvSpPr>
            <p:nvPr/>
          </p:nvSpPr>
          <p:spPr bwMode="gray">
            <a:xfrm flipV="1">
              <a:off x="2408907" y="4092975"/>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19" name="Gruppieren 338"/>
            <p:cNvGrpSpPr/>
            <p:nvPr/>
          </p:nvGrpSpPr>
          <p:grpSpPr>
            <a:xfrm>
              <a:off x="2161078" y="3717032"/>
              <a:ext cx="504056" cy="504056"/>
              <a:chOff x="3995936" y="2132856"/>
              <a:chExt cx="526455" cy="567861"/>
            </a:xfrm>
          </p:grpSpPr>
          <p:cxnSp>
            <p:nvCxnSpPr>
              <p:cNvPr id="441" name="Gewinkelte Verbindung 440"/>
              <p:cNvCxnSpPr/>
              <p:nvPr/>
            </p:nvCxnSpPr>
            <p:spPr>
              <a:xfrm rot="10800000">
                <a:off x="4092303" y="2557995"/>
                <a:ext cx="183845" cy="142722"/>
              </a:xfrm>
              <a:prstGeom prst="bentConnector3">
                <a:avLst>
                  <a:gd name="adj1" fmla="val 15658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2" name="Gruppieren 67"/>
              <p:cNvGrpSpPr/>
              <p:nvPr/>
            </p:nvGrpSpPr>
            <p:grpSpPr>
              <a:xfrm>
                <a:off x="3995936" y="2132856"/>
                <a:ext cx="526455" cy="484782"/>
                <a:chOff x="543210" y="1665283"/>
                <a:chExt cx="526455" cy="484782"/>
              </a:xfrm>
            </p:grpSpPr>
            <p:sp>
              <p:nvSpPr>
                <p:cNvPr id="444"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45"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46" name="Rechteck 445"/>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47"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cxnSp>
            <p:nvCxnSpPr>
              <p:cNvPr id="443" name="Gewinkelte Verbindung 442"/>
              <p:cNvCxnSpPr/>
              <p:nvPr/>
            </p:nvCxnSpPr>
            <p:spPr>
              <a:xfrm rot="10800000" flipV="1">
                <a:off x="4242282" y="2564902"/>
                <a:ext cx="181189" cy="133395"/>
              </a:xfrm>
              <a:prstGeom prst="bentConnector3">
                <a:avLst>
                  <a:gd name="adj1" fmla="val -43457"/>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0" name="Line 123"/>
            <p:cNvSpPr>
              <a:spLocks noChangeShapeType="1"/>
            </p:cNvSpPr>
            <p:nvPr/>
          </p:nvSpPr>
          <p:spPr bwMode="gray">
            <a:xfrm flipV="1">
              <a:off x="3845766" y="4169149"/>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21" name="Gruppieren 347"/>
            <p:cNvGrpSpPr/>
            <p:nvPr/>
          </p:nvGrpSpPr>
          <p:grpSpPr>
            <a:xfrm>
              <a:off x="3594764" y="3785255"/>
              <a:ext cx="504057" cy="432049"/>
              <a:chOff x="543210" y="1665283"/>
              <a:chExt cx="526455" cy="484782"/>
            </a:xfrm>
          </p:grpSpPr>
          <p:sp>
            <p:nvSpPr>
              <p:cNvPr id="437"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8"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9" name="Rechteck 438"/>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40"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
          <p:nvSpPr>
            <p:cNvPr id="322" name="Line 123"/>
            <p:cNvSpPr>
              <a:spLocks noChangeShapeType="1"/>
            </p:cNvSpPr>
            <p:nvPr/>
          </p:nvSpPr>
          <p:spPr bwMode="gray">
            <a:xfrm flipV="1">
              <a:off x="1164885" y="5600925"/>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23" name="Line 123"/>
            <p:cNvSpPr>
              <a:spLocks noChangeShapeType="1"/>
            </p:cNvSpPr>
            <p:nvPr/>
          </p:nvSpPr>
          <p:spPr bwMode="gray">
            <a:xfrm flipH="1" flipV="1">
              <a:off x="1691639" y="5600699"/>
              <a:ext cx="681" cy="271270"/>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24" name="Line 123"/>
            <p:cNvSpPr>
              <a:spLocks noChangeShapeType="1"/>
            </p:cNvSpPr>
            <p:nvPr/>
          </p:nvSpPr>
          <p:spPr bwMode="gray">
            <a:xfrm flipV="1">
              <a:off x="2289994" y="5596949"/>
              <a:ext cx="1480" cy="276347"/>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25" name="Line 123"/>
            <p:cNvSpPr>
              <a:spLocks noChangeShapeType="1"/>
            </p:cNvSpPr>
            <p:nvPr/>
          </p:nvSpPr>
          <p:spPr bwMode="gray">
            <a:xfrm flipH="1" flipV="1">
              <a:off x="2788920" y="5604509"/>
              <a:ext cx="681" cy="267460"/>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26" name="Gruppieren 379"/>
            <p:cNvGrpSpPr/>
            <p:nvPr/>
          </p:nvGrpSpPr>
          <p:grpSpPr>
            <a:xfrm>
              <a:off x="2548447" y="5245518"/>
              <a:ext cx="504057" cy="432049"/>
              <a:chOff x="543210" y="1665283"/>
              <a:chExt cx="526455" cy="484782"/>
            </a:xfrm>
          </p:grpSpPr>
          <p:sp>
            <p:nvSpPr>
              <p:cNvPr id="433"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4"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5" name="Rechteck 434"/>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36"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nvGrpSpPr>
            <p:cNvPr id="327" name="Gruppieren 384"/>
            <p:cNvGrpSpPr/>
            <p:nvPr/>
          </p:nvGrpSpPr>
          <p:grpSpPr>
            <a:xfrm>
              <a:off x="1436588" y="5245518"/>
              <a:ext cx="504057" cy="432049"/>
              <a:chOff x="543210" y="1665283"/>
              <a:chExt cx="526455" cy="484782"/>
            </a:xfrm>
          </p:grpSpPr>
          <p:sp>
            <p:nvSpPr>
              <p:cNvPr id="429"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0"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31" name="Rechteck 430"/>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32"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
          <p:nvSpPr>
            <p:cNvPr id="328" name="Line 77"/>
            <p:cNvSpPr>
              <a:spLocks noChangeShapeType="1"/>
            </p:cNvSpPr>
            <p:nvPr/>
          </p:nvSpPr>
          <p:spPr bwMode="gray">
            <a:xfrm flipV="1">
              <a:off x="3105713" y="3659761"/>
              <a:ext cx="0" cy="97764"/>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29" name="Line 77"/>
            <p:cNvSpPr>
              <a:spLocks noChangeShapeType="1"/>
            </p:cNvSpPr>
            <p:nvPr/>
          </p:nvSpPr>
          <p:spPr bwMode="gray">
            <a:xfrm flipV="1">
              <a:off x="4824785" y="4388301"/>
              <a:ext cx="0" cy="97764"/>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nvGrpSpPr>
            <p:cNvPr id="330" name="Gruppieren 366"/>
            <p:cNvGrpSpPr/>
            <p:nvPr/>
          </p:nvGrpSpPr>
          <p:grpSpPr>
            <a:xfrm>
              <a:off x="889235" y="5255914"/>
              <a:ext cx="504056" cy="504056"/>
              <a:chOff x="3995936" y="2132856"/>
              <a:chExt cx="526455" cy="567861"/>
            </a:xfrm>
          </p:grpSpPr>
          <p:cxnSp>
            <p:nvCxnSpPr>
              <p:cNvPr id="422" name="Gewinkelte Verbindung 421"/>
              <p:cNvCxnSpPr/>
              <p:nvPr/>
            </p:nvCxnSpPr>
            <p:spPr>
              <a:xfrm rot="10800000">
                <a:off x="4092303" y="2557995"/>
                <a:ext cx="183845" cy="142722"/>
              </a:xfrm>
              <a:prstGeom prst="bentConnector3">
                <a:avLst>
                  <a:gd name="adj1" fmla="val 15658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3" name="Gruppieren 67"/>
              <p:cNvGrpSpPr/>
              <p:nvPr/>
            </p:nvGrpSpPr>
            <p:grpSpPr>
              <a:xfrm>
                <a:off x="3995936" y="2132856"/>
                <a:ext cx="526455" cy="484782"/>
                <a:chOff x="543210" y="1665283"/>
                <a:chExt cx="526455" cy="484782"/>
              </a:xfrm>
            </p:grpSpPr>
            <p:sp>
              <p:nvSpPr>
                <p:cNvPr id="425"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26"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27" name="Rechteck 426"/>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428"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cxnSp>
            <p:nvCxnSpPr>
              <p:cNvPr id="424" name="Gewinkelte Verbindung 423"/>
              <p:cNvCxnSpPr/>
              <p:nvPr/>
            </p:nvCxnSpPr>
            <p:spPr>
              <a:xfrm rot="10800000" flipV="1">
                <a:off x="4242282" y="2564902"/>
                <a:ext cx="181189" cy="133395"/>
              </a:xfrm>
              <a:prstGeom prst="bentConnector3">
                <a:avLst>
                  <a:gd name="adj1" fmla="val -43457"/>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1" name="Line 77"/>
            <p:cNvSpPr>
              <a:spLocks noChangeShapeType="1"/>
            </p:cNvSpPr>
            <p:nvPr/>
          </p:nvSpPr>
          <p:spPr bwMode="gray">
            <a:xfrm flipV="1">
              <a:off x="2271696" y="2798842"/>
              <a:ext cx="112677" cy="8"/>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pic>
          <p:nvPicPr>
            <p:cNvPr id="332" name="Grafik 331" descr="_daten_uebernahme_content_products_netzleittechnik_stationsleittechnik_fernwirktechnik_ME_4012_PA_ME4012PA_Nklein.jpg"/>
            <p:cNvPicPr>
              <a:picLocks noChangeAspect="1"/>
            </p:cNvPicPr>
            <p:nvPr/>
          </p:nvPicPr>
          <p:blipFill>
            <a:blip r:embed="rId2" cstate="print"/>
            <a:stretch>
              <a:fillRect/>
            </a:stretch>
          </p:blipFill>
          <p:spPr>
            <a:xfrm>
              <a:off x="2329012" y="2747588"/>
              <a:ext cx="216024" cy="156238"/>
            </a:xfrm>
            <a:prstGeom prst="rect">
              <a:avLst/>
            </a:prstGeom>
          </p:spPr>
        </p:pic>
        <p:sp>
          <p:nvSpPr>
            <p:cNvPr id="333" name="Gleichschenkliges Dreieck 332"/>
            <p:cNvSpPr/>
            <p:nvPr/>
          </p:nvSpPr>
          <p:spPr>
            <a:xfrm flipV="1">
              <a:off x="3093045" y="4072934"/>
              <a:ext cx="68898" cy="70778"/>
            </a:xfrm>
            <a:prstGeom prst="triangl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cxnSp>
          <p:nvCxnSpPr>
            <p:cNvPr id="334" name="Gerade Verbindung 333"/>
            <p:cNvCxnSpPr/>
            <p:nvPr/>
          </p:nvCxnSpPr>
          <p:spPr>
            <a:xfrm>
              <a:off x="2294824" y="2904939"/>
              <a:ext cx="1526790" cy="661"/>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35" name="Gerade Verbindung 334"/>
            <p:cNvCxnSpPr/>
            <p:nvPr/>
          </p:nvCxnSpPr>
          <p:spPr>
            <a:xfrm>
              <a:off x="2301437" y="2816360"/>
              <a:ext cx="902" cy="80158"/>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36" name="Gleichschenkliges Dreieck 335"/>
            <p:cNvSpPr/>
            <p:nvPr/>
          </p:nvSpPr>
          <p:spPr>
            <a:xfrm flipV="1">
              <a:off x="2236715" y="2828045"/>
              <a:ext cx="68898" cy="70778"/>
            </a:xfrm>
            <a:prstGeom prst="triangl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cxnSp>
          <p:nvCxnSpPr>
            <p:cNvPr id="337" name="Gerade Verbindung 336"/>
            <p:cNvCxnSpPr/>
            <p:nvPr/>
          </p:nvCxnSpPr>
          <p:spPr>
            <a:xfrm>
              <a:off x="3137099" y="3681985"/>
              <a:ext cx="902" cy="80158"/>
            </a:xfrm>
            <a:prstGeom prst="line">
              <a:avLst/>
            </a:prstGeom>
            <a:ln w="1905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338" name="Grafik 337" descr="_daten_uebernahme_content_products_netzleittechnik_stationsleittechnik_fernwirktechnik_ME_4012_PA_ME4012PA_Nklein.jpg"/>
            <p:cNvPicPr>
              <a:picLocks noChangeAspect="1"/>
            </p:cNvPicPr>
            <p:nvPr/>
          </p:nvPicPr>
          <p:blipFill>
            <a:blip r:embed="rId2" cstate="print"/>
            <a:stretch>
              <a:fillRect/>
            </a:stretch>
          </p:blipFill>
          <p:spPr>
            <a:xfrm>
              <a:off x="3003229" y="3560794"/>
              <a:ext cx="216024" cy="156238"/>
            </a:xfrm>
            <a:prstGeom prst="rect">
              <a:avLst/>
            </a:prstGeom>
          </p:spPr>
        </p:pic>
        <p:cxnSp>
          <p:nvCxnSpPr>
            <p:cNvPr id="339" name="Gerade Verbindung 338"/>
            <p:cNvCxnSpPr/>
            <p:nvPr/>
          </p:nvCxnSpPr>
          <p:spPr>
            <a:xfrm>
              <a:off x="3206593" y="3985565"/>
              <a:ext cx="902" cy="80158"/>
            </a:xfrm>
            <a:prstGeom prst="line">
              <a:avLst/>
            </a:prstGeom>
            <a:ln w="12700">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40" name="Gruppieren 582"/>
            <p:cNvGrpSpPr/>
            <p:nvPr/>
          </p:nvGrpSpPr>
          <p:grpSpPr>
            <a:xfrm>
              <a:off x="3023464" y="3770253"/>
              <a:ext cx="193307" cy="239569"/>
              <a:chOff x="2555776" y="2708920"/>
              <a:chExt cx="147355" cy="198393"/>
            </a:xfrm>
          </p:grpSpPr>
          <p:sp>
            <p:nvSpPr>
              <p:cNvPr id="419" name="Rectangle 91"/>
              <p:cNvSpPr>
                <a:spLocks noChangeArrowheads="1"/>
              </p:cNvSpPr>
              <p:nvPr/>
            </p:nvSpPr>
            <p:spPr bwMode="gray">
              <a:xfrm>
                <a:off x="2557445" y="2835306"/>
                <a:ext cx="144016" cy="72007"/>
              </a:xfrm>
              <a:prstGeom prst="rect">
                <a:avLst/>
              </a:prstGeom>
              <a:solidFill>
                <a:srgbClr val="74B42F"/>
              </a:solidFill>
              <a:ln w="6350" algn="ctr">
                <a:no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20" name="Rectangle 91"/>
              <p:cNvSpPr>
                <a:spLocks noChangeArrowheads="1"/>
              </p:cNvSpPr>
              <p:nvPr/>
            </p:nvSpPr>
            <p:spPr bwMode="gray">
              <a:xfrm>
                <a:off x="2555776" y="2708921"/>
                <a:ext cx="77017" cy="126384"/>
              </a:xfrm>
              <a:prstGeom prst="rect">
                <a:avLst/>
              </a:prstGeom>
              <a:solidFill>
                <a:srgbClr val="74B42F"/>
              </a:solidFill>
              <a:ln w="9525" algn="ctr">
                <a:solidFill>
                  <a:schemeClr val="bg1">
                    <a:lumMod val="75000"/>
                  </a:schemeClr>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421" name="Rectangle 91"/>
              <p:cNvSpPr>
                <a:spLocks noChangeArrowheads="1"/>
              </p:cNvSpPr>
              <p:nvPr/>
            </p:nvSpPr>
            <p:spPr bwMode="gray">
              <a:xfrm>
                <a:off x="2627784" y="2708920"/>
                <a:ext cx="75347" cy="126385"/>
              </a:xfrm>
              <a:prstGeom prst="rect">
                <a:avLst/>
              </a:prstGeom>
              <a:solidFill>
                <a:srgbClr val="74B42F"/>
              </a:solidFill>
              <a:ln w="9525" algn="ctr">
                <a:solidFill>
                  <a:schemeClr val="bg1">
                    <a:lumMod val="75000"/>
                  </a:schemeClr>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
          <p:nvSpPr>
            <p:cNvPr id="341" name="Gleichschenkliges Dreieck 340"/>
            <p:cNvSpPr/>
            <p:nvPr/>
          </p:nvSpPr>
          <p:spPr>
            <a:xfrm rot="6600000" flipV="1">
              <a:off x="4348507" y="4703963"/>
              <a:ext cx="68898" cy="70778"/>
            </a:xfrm>
            <a:prstGeom prst="triangl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342" name="Gleichschenkliges Dreieck 341"/>
            <p:cNvSpPr/>
            <p:nvPr/>
          </p:nvSpPr>
          <p:spPr>
            <a:xfrm rot="9600000" flipV="1">
              <a:off x="4379218" y="4521604"/>
              <a:ext cx="68898" cy="70778"/>
            </a:xfrm>
            <a:prstGeom prst="triangl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grpSp>
          <p:nvGrpSpPr>
            <p:cNvPr id="343" name="Gruppieren 478"/>
            <p:cNvGrpSpPr/>
            <p:nvPr/>
          </p:nvGrpSpPr>
          <p:grpSpPr>
            <a:xfrm>
              <a:off x="3093431" y="2492537"/>
              <a:ext cx="385148" cy="210765"/>
              <a:chOff x="1280775" y="3613311"/>
              <a:chExt cx="385148" cy="210765"/>
            </a:xfrm>
          </p:grpSpPr>
          <p:sp>
            <p:nvSpPr>
              <p:cNvPr id="407" name="Oval 111"/>
              <p:cNvSpPr>
                <a:spLocks noChangeArrowheads="1"/>
              </p:cNvSpPr>
              <p:nvPr/>
            </p:nvSpPr>
            <p:spPr bwMode="gray">
              <a:xfrm>
                <a:off x="1322155" y="3613311"/>
                <a:ext cx="260474" cy="124514"/>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08" name="AutoShape 112"/>
              <p:cNvSpPr>
                <a:spLocks noChangeArrowheads="1"/>
              </p:cNvSpPr>
              <p:nvPr/>
            </p:nvSpPr>
            <p:spPr bwMode="gray">
              <a:xfrm>
                <a:off x="1280775" y="3689976"/>
                <a:ext cx="305408" cy="71503"/>
              </a:xfrm>
              <a:prstGeom prst="roundRect">
                <a:avLst>
                  <a:gd name="adj" fmla="val 16667"/>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09" name="Oval 113"/>
              <p:cNvSpPr>
                <a:spLocks noChangeArrowheads="1"/>
              </p:cNvSpPr>
              <p:nvPr/>
            </p:nvSpPr>
            <p:spPr bwMode="gray">
              <a:xfrm>
                <a:off x="1321307" y="3749627"/>
                <a:ext cx="72147" cy="74449"/>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10" name="Oval 113"/>
              <p:cNvSpPr>
                <a:spLocks noChangeArrowheads="1"/>
              </p:cNvSpPr>
              <p:nvPr/>
            </p:nvSpPr>
            <p:spPr bwMode="gray">
              <a:xfrm>
                <a:off x="1486382" y="3749627"/>
                <a:ext cx="72147" cy="74449"/>
              </a:xfrm>
              <a:prstGeom prst="ellipse">
                <a:avLst/>
              </a:prstGeom>
              <a:solidFill>
                <a:srgbClr val="74B42F"/>
              </a:solidFill>
              <a:ln w="6350" algn="ctr">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11" name="Torte 483"/>
              <p:cNvSpPr/>
              <p:nvPr/>
            </p:nvSpPr>
            <p:spPr>
              <a:xfrm>
                <a:off x="1342945" y="3632498"/>
                <a:ext cx="198718" cy="105755"/>
              </a:xfrm>
              <a:prstGeom prst="pie">
                <a:avLst>
                  <a:gd name="adj1" fmla="val 10800000"/>
                  <a:gd name="adj2" fmla="val 16200000"/>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grpSp>
            <p:nvGrpSpPr>
              <p:cNvPr id="412" name="Gruppieren 297"/>
              <p:cNvGrpSpPr/>
              <p:nvPr/>
            </p:nvGrpSpPr>
            <p:grpSpPr>
              <a:xfrm rot="-5400000">
                <a:off x="1622015" y="3704654"/>
                <a:ext cx="31529" cy="56286"/>
                <a:chOff x="1259632" y="3933056"/>
                <a:chExt cx="31529" cy="56286"/>
              </a:xfrm>
            </p:grpSpPr>
            <p:cxnSp>
              <p:nvCxnSpPr>
                <p:cNvPr id="416" name="Gerade Verbindung 415"/>
                <p:cNvCxnSpPr/>
                <p:nvPr/>
              </p:nvCxnSpPr>
              <p:spPr>
                <a:xfrm>
                  <a:off x="1267074" y="3954232"/>
                  <a:ext cx="0" cy="3511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7" name="Gerade Verbindung 416"/>
                <p:cNvCxnSpPr/>
                <p:nvPr/>
              </p:nvCxnSpPr>
              <p:spPr>
                <a:xfrm>
                  <a:off x="1285680" y="3954232"/>
                  <a:ext cx="0" cy="3511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18" name="Auf der gleichen Seite des Rechtecks liegende Ecken abrunden 417"/>
                <p:cNvSpPr/>
                <p:nvPr/>
              </p:nvSpPr>
              <p:spPr>
                <a:xfrm>
                  <a:off x="1259632" y="3933056"/>
                  <a:ext cx="31529" cy="38807"/>
                </a:xfrm>
                <a:prstGeom prst="round2SameRect">
                  <a:avLst>
                    <a:gd name="adj1" fmla="val 26144"/>
                    <a:gd name="adj2" fmla="val 0"/>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grpSp>
          <p:sp>
            <p:nvSpPr>
              <p:cNvPr id="413" name="Rad 412"/>
              <p:cNvSpPr/>
              <p:nvPr/>
            </p:nvSpPr>
            <p:spPr>
              <a:xfrm>
                <a:off x="1502949" y="3719135"/>
                <a:ext cx="23815" cy="22291"/>
              </a:xfrm>
              <a:prstGeom prst="donut">
                <a:avLst>
                  <a:gd name="adj" fmla="val 11099"/>
                </a:avLst>
              </a:prstGeom>
              <a:solidFill>
                <a:schemeClr val="bg1">
                  <a:lumMod val="75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sp>
            <p:nvSpPr>
              <p:cNvPr id="414" name="Torte 486"/>
              <p:cNvSpPr/>
              <p:nvPr/>
            </p:nvSpPr>
            <p:spPr>
              <a:xfrm>
                <a:off x="1363352" y="3632498"/>
                <a:ext cx="198718" cy="105755"/>
              </a:xfrm>
              <a:prstGeom prst="pie">
                <a:avLst>
                  <a:gd name="adj1" fmla="val 16140189"/>
                  <a:gd name="adj2" fmla="val 53958"/>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Verdana" pitchFamily="34" charset="0"/>
                  <a:ea typeface="Verdana" pitchFamily="34" charset="0"/>
                  <a:cs typeface="Verdana" pitchFamily="34" charset="0"/>
                </a:endParaRPr>
              </a:p>
            </p:txBody>
          </p:sp>
          <p:cxnSp>
            <p:nvCxnSpPr>
              <p:cNvPr id="415" name="Gerade Verbindung 414"/>
              <p:cNvCxnSpPr>
                <a:stCxn id="413" idx="6"/>
                <a:endCxn id="418" idx="3"/>
              </p:cNvCxnSpPr>
              <p:nvPr/>
            </p:nvCxnSpPr>
            <p:spPr>
              <a:xfrm>
                <a:off x="1526764" y="3730281"/>
                <a:ext cx="82873" cy="2516"/>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44" name="AutoShape 321"/>
            <p:cNvSpPr>
              <a:spLocks noChangeArrowheads="1"/>
            </p:cNvSpPr>
            <p:nvPr/>
          </p:nvSpPr>
          <p:spPr bwMode="gray">
            <a:xfrm>
              <a:off x="3301735" y="5499615"/>
              <a:ext cx="1800200" cy="360040"/>
            </a:xfrm>
            <a:prstGeom prst="wedgeRoundRectCallout">
              <a:avLst>
                <a:gd name="adj1" fmla="val -3513"/>
                <a:gd name="adj2" fmla="val -312552"/>
                <a:gd name="adj3" fmla="val 16667"/>
              </a:avLst>
            </a:prstGeom>
            <a:solidFill>
              <a:schemeClr val="tx2">
                <a:lumMod val="75000"/>
              </a:schemeClr>
            </a:solidFill>
            <a:ln w="6350" algn="ctr">
              <a:solidFill>
                <a:schemeClr val="tx2">
                  <a:lumMod val="75000"/>
                </a:schemeClr>
              </a:solidFill>
              <a:miter lim="800000"/>
              <a:headEnd/>
              <a:tailEnd/>
            </a:ln>
          </p:spPr>
          <p:txBody>
            <a:bodyPr lIns="90000" tIns="46800" rIns="90000" bIns="46800" anchor="ctr"/>
            <a:lstStyle/>
            <a:p>
              <a:pPr algn="ctr" defTabSz="457200"/>
              <a:r>
                <a:rPr lang="en-US" sz="900" b="1" dirty="0">
                  <a:solidFill>
                    <a:schemeClr val="bg1"/>
                  </a:solidFill>
                  <a:latin typeface="Verdana" pitchFamily="34" charset="0"/>
                  <a:ea typeface="Verdana" pitchFamily="34" charset="0"/>
                  <a:cs typeface="Verdana" pitchFamily="34" charset="0"/>
                </a:rPr>
                <a:t>broadband </a:t>
              </a:r>
              <a:r>
                <a:rPr lang="en-US" sz="900" b="1" dirty="0" err="1">
                  <a:solidFill>
                    <a:schemeClr val="bg1"/>
                  </a:solidFill>
                  <a:latin typeface="Verdana" pitchFamily="34" charset="0"/>
                  <a:ea typeface="Verdana" pitchFamily="34" charset="0"/>
                  <a:cs typeface="Verdana" pitchFamily="34" charset="0"/>
                </a:rPr>
                <a:t>powerline</a:t>
              </a:r>
              <a:br>
                <a:rPr lang="en-US" sz="900" b="1" dirty="0">
                  <a:solidFill>
                    <a:schemeClr val="bg1"/>
                  </a:solidFill>
                  <a:latin typeface="Verdana" pitchFamily="34" charset="0"/>
                  <a:ea typeface="Verdana" pitchFamily="34" charset="0"/>
                  <a:cs typeface="Verdana" pitchFamily="34" charset="0"/>
                </a:rPr>
              </a:br>
              <a:r>
                <a:rPr lang="en-US" sz="900" b="1" dirty="0">
                  <a:solidFill>
                    <a:schemeClr val="bg1"/>
                  </a:solidFill>
                  <a:latin typeface="Verdana" pitchFamily="34" charset="0"/>
                  <a:ea typeface="Verdana" pitchFamily="34" charset="0"/>
                  <a:cs typeface="Verdana" pitchFamily="34" charset="0"/>
                </a:rPr>
                <a:t>communication</a:t>
              </a:r>
            </a:p>
          </p:txBody>
        </p:sp>
        <p:sp>
          <p:nvSpPr>
            <p:cNvPr id="345" name="Flussdiagramm: Prozess 344"/>
            <p:cNvSpPr/>
            <p:nvPr/>
          </p:nvSpPr>
          <p:spPr>
            <a:xfrm>
              <a:off x="6516216" y="3243421"/>
              <a:ext cx="1944216" cy="561196"/>
            </a:xfrm>
            <a:prstGeom prst="flowChartProcess">
              <a:avLst/>
            </a:prstGeom>
            <a:solidFill>
              <a:srgbClr val="99CC33"/>
            </a:solidFill>
            <a:ln>
              <a:solidFill>
                <a:srgbClr val="99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Verdana" pitchFamily="34" charset="0"/>
                  <a:ea typeface="Verdana" pitchFamily="34" charset="0"/>
                  <a:cs typeface="Verdana" pitchFamily="34" charset="0"/>
                </a:rPr>
                <a:t>Low Voltage</a:t>
              </a:r>
              <a:br>
                <a:rPr lang="en-US" sz="900" b="1" dirty="0">
                  <a:solidFill>
                    <a:schemeClr val="tx1"/>
                  </a:solidFill>
                  <a:latin typeface="Verdana" pitchFamily="34" charset="0"/>
                  <a:ea typeface="Verdana" pitchFamily="34" charset="0"/>
                  <a:cs typeface="Verdana" pitchFamily="34" charset="0"/>
                </a:rPr>
              </a:br>
              <a:r>
                <a:rPr lang="en-US" sz="900" b="1" dirty="0">
                  <a:solidFill>
                    <a:schemeClr val="tx1"/>
                  </a:solidFill>
                  <a:latin typeface="Verdana" pitchFamily="34" charset="0"/>
                  <a:ea typeface="Verdana" pitchFamily="34" charset="0"/>
                  <a:cs typeface="Verdana" pitchFamily="34" charset="0"/>
                </a:rPr>
                <a:t>Grid State Identification</a:t>
              </a:r>
            </a:p>
          </p:txBody>
        </p:sp>
        <p:sp>
          <p:nvSpPr>
            <p:cNvPr id="346" name="Flussdiagramm: Prozess 345"/>
            <p:cNvSpPr/>
            <p:nvPr/>
          </p:nvSpPr>
          <p:spPr>
            <a:xfrm>
              <a:off x="6516216" y="4365104"/>
              <a:ext cx="1944216" cy="648072"/>
            </a:xfrm>
            <a:prstGeom prst="flowChartProcess">
              <a:avLst/>
            </a:prstGeom>
            <a:solidFill>
              <a:srgbClr val="99CC33"/>
            </a:solidFill>
            <a:ln>
              <a:solidFill>
                <a:srgbClr val="99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Verdana" pitchFamily="34" charset="0"/>
                  <a:ea typeface="Verdana" pitchFamily="34" charset="0"/>
                  <a:cs typeface="Verdana" pitchFamily="34" charset="0"/>
                </a:rPr>
                <a:t>determination of desired values for decentralized generation units and consumer loads</a:t>
              </a:r>
            </a:p>
          </p:txBody>
        </p:sp>
        <p:sp>
          <p:nvSpPr>
            <p:cNvPr id="347" name="Flussdiagramm: Prozess 346"/>
            <p:cNvSpPr/>
            <p:nvPr/>
          </p:nvSpPr>
          <p:spPr>
            <a:xfrm>
              <a:off x="6516216" y="5157192"/>
              <a:ext cx="1944216" cy="720080"/>
            </a:xfrm>
            <a:prstGeom prst="flowChartProcess">
              <a:avLst/>
            </a:prstGeom>
            <a:solidFill>
              <a:srgbClr val="99CC33"/>
            </a:solidFill>
            <a:ln>
              <a:solidFill>
                <a:srgbClr val="99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Verdana" pitchFamily="34" charset="0"/>
                  <a:ea typeface="Verdana" pitchFamily="34" charset="0"/>
                  <a:cs typeface="Verdana" pitchFamily="34" charset="0"/>
                </a:rPr>
                <a:t>output:</a:t>
              </a:r>
            </a:p>
            <a:p>
              <a:pPr marL="85725" indent="-85725">
                <a:buFont typeface="Arial" pitchFamily="34" charset="0"/>
                <a:buChar char="•"/>
              </a:pPr>
              <a:r>
                <a:rPr lang="en-US" sz="900" b="1" i="1" dirty="0">
                  <a:solidFill>
                    <a:schemeClr val="tx1"/>
                  </a:solidFill>
                  <a:latin typeface="Verdana" pitchFamily="34" charset="0"/>
                  <a:ea typeface="Verdana" pitchFamily="34" charset="0"/>
                  <a:cs typeface="Verdana" pitchFamily="34" charset="0"/>
                </a:rPr>
                <a:t>voltage control</a:t>
              </a:r>
            </a:p>
            <a:p>
              <a:pPr marL="85725" indent="-85725">
                <a:buFont typeface="Arial" pitchFamily="34" charset="0"/>
                <a:buChar char="•"/>
              </a:pPr>
              <a:r>
                <a:rPr lang="en-US" sz="900" b="1" i="1" dirty="0">
                  <a:solidFill>
                    <a:schemeClr val="tx1"/>
                  </a:solidFill>
                  <a:latin typeface="Verdana" pitchFamily="34" charset="0"/>
                  <a:ea typeface="Verdana" pitchFamily="34" charset="0"/>
                  <a:cs typeface="Verdana" pitchFamily="34" charset="0"/>
                </a:rPr>
                <a:t>power factor control</a:t>
              </a:r>
            </a:p>
            <a:p>
              <a:pPr marL="85725" indent="-85725">
                <a:buFont typeface="Arial" pitchFamily="34" charset="0"/>
                <a:buChar char="•"/>
              </a:pPr>
              <a:r>
                <a:rPr lang="en-US" sz="900" b="1" i="1" dirty="0">
                  <a:solidFill>
                    <a:schemeClr val="tx1"/>
                  </a:solidFill>
                  <a:latin typeface="Verdana" pitchFamily="34" charset="0"/>
                  <a:ea typeface="Verdana" pitchFamily="34" charset="0"/>
                  <a:cs typeface="Verdana" pitchFamily="34" charset="0"/>
                </a:rPr>
                <a:t>active power control</a:t>
              </a:r>
            </a:p>
          </p:txBody>
        </p:sp>
        <p:cxnSp>
          <p:nvCxnSpPr>
            <p:cNvPr id="348" name="Gerade Verbindung mit Pfeil 347"/>
            <p:cNvCxnSpPr/>
            <p:nvPr/>
          </p:nvCxnSpPr>
          <p:spPr>
            <a:xfrm>
              <a:off x="7488324" y="5013176"/>
              <a:ext cx="0" cy="144016"/>
            </a:xfrm>
            <a:prstGeom prst="straightConnector1">
              <a:avLst/>
            </a:prstGeom>
            <a:ln w="38100">
              <a:solidFill>
                <a:srgbClr val="99CC3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9" name="Flussdiagramm: Magnetplattenspeicher 348"/>
            <p:cNvSpPr/>
            <p:nvPr/>
          </p:nvSpPr>
          <p:spPr>
            <a:xfrm>
              <a:off x="5148064" y="2276872"/>
              <a:ext cx="648072" cy="514450"/>
            </a:xfrm>
            <a:prstGeom prst="flowChartMagneticDisk">
              <a:avLst/>
            </a:prstGeom>
            <a:solidFill>
              <a:schemeClr val="tx2">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a:solidFill>
                    <a:schemeClr val="tx1"/>
                  </a:solidFill>
                  <a:latin typeface="Verdana" pitchFamily="34" charset="0"/>
                  <a:ea typeface="Verdana" pitchFamily="34" charset="0"/>
                  <a:cs typeface="Verdana" pitchFamily="34" charset="0"/>
                </a:rPr>
                <a:t>technical data</a:t>
              </a:r>
            </a:p>
          </p:txBody>
        </p:sp>
        <p:grpSp>
          <p:nvGrpSpPr>
            <p:cNvPr id="350" name="Gruppieren 260"/>
            <p:cNvGrpSpPr/>
            <p:nvPr/>
          </p:nvGrpSpPr>
          <p:grpSpPr>
            <a:xfrm>
              <a:off x="4119340" y="2204864"/>
              <a:ext cx="936103" cy="648072"/>
              <a:chOff x="3995936" y="1916832"/>
              <a:chExt cx="1170053" cy="864096"/>
            </a:xfrm>
          </p:grpSpPr>
          <p:pic>
            <p:nvPicPr>
              <p:cNvPr id="405" name="Picture 5"/>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5936" y="1916832"/>
                <a:ext cx="117005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6" name="Textfeld 405"/>
              <p:cNvSpPr txBox="1"/>
              <p:nvPr/>
            </p:nvSpPr>
            <p:spPr>
              <a:xfrm>
                <a:off x="4158048" y="2242367"/>
                <a:ext cx="777807" cy="266740"/>
              </a:xfrm>
              <a:prstGeom prst="rect">
                <a:avLst/>
              </a:prstGeom>
              <a:noFill/>
            </p:spPr>
            <p:txBody>
              <a:bodyPr wrap="none" rtlCol="0">
                <a:spAutoFit/>
              </a:bodyPr>
              <a:lstStyle/>
              <a:p>
                <a:r>
                  <a:rPr lang="en-US" sz="700" b="1" dirty="0">
                    <a:latin typeface="Verdana" pitchFamily="34" charset="0"/>
                    <a:ea typeface="Verdana" pitchFamily="34" charset="0"/>
                    <a:cs typeface="Verdana" pitchFamily="34" charset="0"/>
                  </a:rPr>
                  <a:t>topology</a:t>
                </a:r>
              </a:p>
            </p:txBody>
          </p:sp>
        </p:grpSp>
        <p:cxnSp>
          <p:nvCxnSpPr>
            <p:cNvPr id="351" name="Gerade Verbindung mit Pfeil 350"/>
            <p:cNvCxnSpPr/>
            <p:nvPr/>
          </p:nvCxnSpPr>
          <p:spPr>
            <a:xfrm>
              <a:off x="5008951" y="2852936"/>
              <a:ext cx="0" cy="951313"/>
            </a:xfrm>
            <a:prstGeom prst="straightConnector1">
              <a:avLst/>
            </a:prstGeom>
            <a:ln w="57150">
              <a:solidFill>
                <a:schemeClr val="tx2">
                  <a:lumMod val="40000"/>
                  <a:lumOff val="60000"/>
                </a:schemeClr>
              </a:solidFill>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2" name="Textfeld 351"/>
            <p:cNvSpPr txBox="1"/>
            <p:nvPr/>
          </p:nvSpPr>
          <p:spPr>
            <a:xfrm rot="16200000">
              <a:off x="4322482" y="3029277"/>
              <a:ext cx="904415" cy="338554"/>
            </a:xfrm>
            <a:prstGeom prst="rect">
              <a:avLst/>
            </a:prstGeom>
            <a:noFill/>
            <a:ln>
              <a:noFill/>
            </a:ln>
          </p:spPr>
          <p:txBody>
            <a:bodyPr wrap="none" rtlCol="0">
              <a:spAutoFit/>
            </a:bodyPr>
            <a:lstStyle/>
            <a:p>
              <a:r>
                <a:rPr lang="en-US" sz="800" b="1">
                  <a:latin typeface="Verdana" pitchFamily="34" charset="0"/>
                  <a:ea typeface="Verdana" pitchFamily="34" charset="0"/>
                  <a:cs typeface="Verdana" pitchFamily="34" charset="0"/>
                </a:rPr>
                <a:t>data</a:t>
              </a:r>
              <a:br>
                <a:rPr lang="en-US" sz="800" b="1">
                  <a:latin typeface="Verdana" pitchFamily="34" charset="0"/>
                  <a:ea typeface="Verdana" pitchFamily="34" charset="0"/>
                  <a:cs typeface="Verdana" pitchFamily="34" charset="0"/>
                </a:rPr>
              </a:br>
              <a:r>
                <a:rPr lang="en-US" sz="800" b="1">
                  <a:latin typeface="Verdana" pitchFamily="34" charset="0"/>
                  <a:ea typeface="Verdana" pitchFamily="34" charset="0"/>
                  <a:cs typeface="Verdana" pitchFamily="34" charset="0"/>
                </a:rPr>
                <a:t>conditioning</a:t>
              </a:r>
            </a:p>
          </p:txBody>
        </p:sp>
        <p:grpSp>
          <p:nvGrpSpPr>
            <p:cNvPr id="353" name="Gruppieren 258"/>
            <p:cNvGrpSpPr/>
            <p:nvPr/>
          </p:nvGrpSpPr>
          <p:grpSpPr>
            <a:xfrm>
              <a:off x="1879175" y="4871938"/>
              <a:ext cx="651468" cy="813646"/>
              <a:chOff x="1869650" y="1903226"/>
              <a:chExt cx="651468" cy="813646"/>
            </a:xfrm>
          </p:grpSpPr>
          <p:sp>
            <p:nvSpPr>
              <p:cNvPr id="363" name="Line 265"/>
              <p:cNvSpPr>
                <a:spLocks noChangeShapeType="1"/>
              </p:cNvSpPr>
              <p:nvPr/>
            </p:nvSpPr>
            <p:spPr bwMode="gray">
              <a:xfrm rot="21120000" flipV="1">
                <a:off x="2005781" y="2315901"/>
                <a:ext cx="244631" cy="90644"/>
              </a:xfrm>
              <a:prstGeom prst="line">
                <a:avLst/>
              </a:prstGeom>
              <a:solidFill>
                <a:srgbClr val="74B42F"/>
              </a:solidFill>
              <a:ln w="28575">
                <a:solidFill>
                  <a:srgbClr val="74B42F"/>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364" name="Group 267"/>
              <p:cNvGrpSpPr>
                <a:grpSpLocks/>
              </p:cNvGrpSpPr>
              <p:nvPr/>
            </p:nvGrpSpPr>
            <p:grpSpPr bwMode="auto">
              <a:xfrm rot="3690548">
                <a:off x="1997667" y="1928421"/>
                <a:ext cx="90460" cy="40070"/>
                <a:chOff x="227" y="3339"/>
                <a:chExt cx="90" cy="68"/>
              </a:xfrm>
              <a:noFill/>
            </p:grpSpPr>
            <p:sp>
              <p:nvSpPr>
                <p:cNvPr id="403" name="Arc 268"/>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04" name="Arc 269"/>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65" name="Group 270"/>
              <p:cNvGrpSpPr>
                <a:grpSpLocks/>
              </p:cNvGrpSpPr>
              <p:nvPr/>
            </p:nvGrpSpPr>
            <p:grpSpPr bwMode="auto">
              <a:xfrm rot="3690548" flipV="1">
                <a:off x="2006080" y="2027923"/>
                <a:ext cx="90460" cy="40070"/>
                <a:chOff x="227" y="3339"/>
                <a:chExt cx="90" cy="68"/>
              </a:xfrm>
              <a:noFill/>
            </p:grpSpPr>
            <p:sp>
              <p:nvSpPr>
                <p:cNvPr id="401" name="Arc 27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02" name="Arc 27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66" name="Group 273"/>
              <p:cNvGrpSpPr>
                <a:grpSpLocks/>
              </p:cNvGrpSpPr>
              <p:nvPr/>
            </p:nvGrpSpPr>
            <p:grpSpPr bwMode="auto">
              <a:xfrm rot="3690548">
                <a:off x="2084928" y="2089197"/>
                <a:ext cx="90460" cy="40070"/>
                <a:chOff x="227" y="3339"/>
                <a:chExt cx="90" cy="68"/>
              </a:xfrm>
              <a:noFill/>
            </p:grpSpPr>
            <p:sp>
              <p:nvSpPr>
                <p:cNvPr id="399" name="Arc 27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400" name="Arc 27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367" name="Arc 276"/>
              <p:cNvSpPr>
                <a:spLocks/>
              </p:cNvSpPr>
              <p:nvPr/>
            </p:nvSpPr>
            <p:spPr bwMode="gray">
              <a:xfrm rot="3690548" flipV="1">
                <a:off x="2126744" y="2208575"/>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68" name="Arc 277"/>
              <p:cNvSpPr>
                <a:spLocks/>
              </p:cNvSpPr>
              <p:nvPr/>
            </p:nvSpPr>
            <p:spPr bwMode="gray">
              <a:xfrm rot="3690548" flipH="1" flipV="1">
                <a:off x="2105168" y="2168823"/>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69" name="Line 278"/>
              <p:cNvSpPr>
                <a:spLocks noChangeShapeType="1"/>
              </p:cNvSpPr>
              <p:nvPr/>
            </p:nvSpPr>
            <p:spPr bwMode="gray">
              <a:xfrm rot="3690548">
                <a:off x="2135736" y="2277086"/>
                <a:ext cx="68347" cy="0"/>
              </a:xfrm>
              <a:prstGeom prst="line">
                <a:avLst/>
              </a:prstGeom>
              <a:solidFill>
                <a:srgbClr val="74B42F"/>
              </a:solid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370" name="Group 280"/>
              <p:cNvGrpSpPr>
                <a:grpSpLocks/>
              </p:cNvGrpSpPr>
              <p:nvPr/>
            </p:nvGrpSpPr>
            <p:grpSpPr bwMode="auto">
              <a:xfrm rot="3690548">
                <a:off x="1921930" y="1970044"/>
                <a:ext cx="90460" cy="40070"/>
                <a:chOff x="227" y="3339"/>
                <a:chExt cx="90" cy="68"/>
              </a:xfrm>
              <a:noFill/>
            </p:grpSpPr>
            <p:sp>
              <p:nvSpPr>
                <p:cNvPr id="397" name="Arc 281"/>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98" name="Arc 282"/>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71" name="Group 283"/>
              <p:cNvGrpSpPr>
                <a:grpSpLocks/>
              </p:cNvGrpSpPr>
              <p:nvPr/>
            </p:nvGrpSpPr>
            <p:grpSpPr bwMode="auto">
              <a:xfrm rot="3690548" flipV="1">
                <a:off x="1930343" y="2069546"/>
                <a:ext cx="90460" cy="40070"/>
                <a:chOff x="227" y="3339"/>
                <a:chExt cx="90" cy="68"/>
              </a:xfrm>
              <a:noFill/>
            </p:grpSpPr>
            <p:sp>
              <p:nvSpPr>
                <p:cNvPr id="395" name="Arc 28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96" name="Arc 28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72" name="Group 286"/>
              <p:cNvGrpSpPr>
                <a:grpSpLocks/>
              </p:cNvGrpSpPr>
              <p:nvPr/>
            </p:nvGrpSpPr>
            <p:grpSpPr bwMode="auto">
              <a:xfrm rot="3690548">
                <a:off x="2009191" y="2130819"/>
                <a:ext cx="90460" cy="40070"/>
                <a:chOff x="227" y="3339"/>
                <a:chExt cx="90" cy="68"/>
              </a:xfrm>
              <a:noFill/>
            </p:grpSpPr>
            <p:sp>
              <p:nvSpPr>
                <p:cNvPr id="393" name="Arc 28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94" name="Arc 28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373" name="Arc 289"/>
              <p:cNvSpPr>
                <a:spLocks/>
              </p:cNvSpPr>
              <p:nvPr/>
            </p:nvSpPr>
            <p:spPr bwMode="gray">
              <a:xfrm rot="3690548" flipV="1">
                <a:off x="2051007" y="2250198"/>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74" name="Arc 290"/>
              <p:cNvSpPr>
                <a:spLocks/>
              </p:cNvSpPr>
              <p:nvPr/>
            </p:nvSpPr>
            <p:spPr bwMode="gray">
              <a:xfrm rot="3690548" flipH="1" flipV="1">
                <a:off x="2029431" y="2210446"/>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75" name="Line 291"/>
              <p:cNvSpPr>
                <a:spLocks noChangeShapeType="1"/>
              </p:cNvSpPr>
              <p:nvPr/>
            </p:nvSpPr>
            <p:spPr bwMode="gray">
              <a:xfrm rot="3690548">
                <a:off x="2059999" y="2318709"/>
                <a:ext cx="68347" cy="0"/>
              </a:xfrm>
              <a:prstGeom prst="line">
                <a:avLst/>
              </a:prstGeom>
              <a:no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376" name="Group 293"/>
              <p:cNvGrpSpPr>
                <a:grpSpLocks/>
              </p:cNvGrpSpPr>
              <p:nvPr/>
            </p:nvGrpSpPr>
            <p:grpSpPr bwMode="auto">
              <a:xfrm rot="3690548">
                <a:off x="1844455" y="2011785"/>
                <a:ext cx="90460" cy="40070"/>
                <a:chOff x="227" y="3339"/>
                <a:chExt cx="90" cy="68"/>
              </a:xfrm>
              <a:noFill/>
            </p:grpSpPr>
            <p:sp>
              <p:nvSpPr>
                <p:cNvPr id="391" name="Arc 294"/>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92" name="Arc 295"/>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77" name="Group 296"/>
              <p:cNvGrpSpPr>
                <a:grpSpLocks/>
              </p:cNvGrpSpPr>
              <p:nvPr/>
            </p:nvGrpSpPr>
            <p:grpSpPr bwMode="auto">
              <a:xfrm rot="3690548" flipV="1">
                <a:off x="1852868" y="2111287"/>
                <a:ext cx="90460" cy="40070"/>
                <a:chOff x="227" y="3339"/>
                <a:chExt cx="90" cy="68"/>
              </a:xfrm>
              <a:noFill/>
            </p:grpSpPr>
            <p:sp>
              <p:nvSpPr>
                <p:cNvPr id="389" name="Arc 297"/>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90" name="Arc 298"/>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grpSp>
            <p:nvGrpSpPr>
              <p:cNvPr id="378" name="Group 299"/>
              <p:cNvGrpSpPr>
                <a:grpSpLocks/>
              </p:cNvGrpSpPr>
              <p:nvPr/>
            </p:nvGrpSpPr>
            <p:grpSpPr bwMode="auto">
              <a:xfrm rot="3690548">
                <a:off x="1931716" y="2172561"/>
                <a:ext cx="90460" cy="40070"/>
                <a:chOff x="227" y="3339"/>
                <a:chExt cx="90" cy="68"/>
              </a:xfrm>
              <a:noFill/>
            </p:grpSpPr>
            <p:sp>
              <p:nvSpPr>
                <p:cNvPr id="387" name="Arc 300"/>
                <p:cNvSpPr>
                  <a:spLocks/>
                </p:cNvSpPr>
                <p:nvPr/>
              </p:nvSpPr>
              <p:spPr bwMode="gray">
                <a:xfrm>
                  <a:off x="272"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88" name="Arc 301"/>
                <p:cNvSpPr>
                  <a:spLocks/>
                </p:cNvSpPr>
                <p:nvPr/>
              </p:nvSpPr>
              <p:spPr bwMode="gray">
                <a:xfrm flipH="1">
                  <a:off x="227" y="3339"/>
                  <a:ext cx="45" cy="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sp>
            <p:nvSpPr>
              <p:cNvPr id="379" name="Arc 302"/>
              <p:cNvSpPr>
                <a:spLocks/>
              </p:cNvSpPr>
              <p:nvPr/>
            </p:nvSpPr>
            <p:spPr bwMode="gray">
              <a:xfrm rot="3690548" flipV="1">
                <a:off x="1973532" y="2291939"/>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80" name="Arc 303"/>
              <p:cNvSpPr>
                <a:spLocks/>
              </p:cNvSpPr>
              <p:nvPr/>
            </p:nvSpPr>
            <p:spPr bwMode="gray">
              <a:xfrm rot="3690548" flipH="1" flipV="1">
                <a:off x="1951956" y="2252187"/>
                <a:ext cx="45230" cy="400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000"/>
                </a:solidFill>
                <a:round/>
                <a:headEnd/>
                <a:tailEn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sp>
            <p:nvSpPr>
              <p:cNvPr id="381" name="Line 304"/>
              <p:cNvSpPr>
                <a:spLocks noChangeShapeType="1"/>
              </p:cNvSpPr>
              <p:nvPr/>
            </p:nvSpPr>
            <p:spPr bwMode="gray">
              <a:xfrm rot="3690548">
                <a:off x="1982524" y="2360450"/>
                <a:ext cx="68347" cy="0"/>
              </a:xfrm>
              <a:prstGeom prst="line">
                <a:avLst/>
              </a:prstGeom>
              <a:noFill/>
              <a:ln w="19050">
                <a:solidFill>
                  <a:srgbClr val="FFC000"/>
                </a:solidFill>
                <a:round/>
                <a:headEnd/>
                <a:tailEnd type="triangle" w="med" len="med"/>
              </a:ln>
              <a:effectLst/>
            </p:spPr>
            <p:txBody>
              <a:bodyPr wrap="none" lIns="90000" tIns="46800" rIns="90000" bIns="46800" anchor="ctr"/>
              <a:lstStyle/>
              <a:p>
                <a:pPr>
                  <a:defRPr/>
                </a:pPr>
                <a:endParaRPr lang="en-US">
                  <a:latin typeface="Verdana" pitchFamily="34" charset="0"/>
                  <a:ea typeface="Verdana" pitchFamily="34" charset="0"/>
                  <a:cs typeface="Verdana" pitchFamily="34" charset="0"/>
                </a:endParaRPr>
              </a:p>
            </p:txBody>
          </p:sp>
          <p:grpSp>
            <p:nvGrpSpPr>
              <p:cNvPr id="382" name="Gruppieren 593"/>
              <p:cNvGrpSpPr/>
              <p:nvPr/>
            </p:nvGrpSpPr>
            <p:grpSpPr>
              <a:xfrm>
                <a:off x="2015012" y="2314077"/>
                <a:ext cx="506106" cy="402795"/>
                <a:chOff x="543210" y="1665283"/>
                <a:chExt cx="526455" cy="484782"/>
              </a:xfrm>
            </p:grpSpPr>
            <p:sp>
              <p:nvSpPr>
                <p:cNvPr id="383" name="Rectangle 91"/>
                <p:cNvSpPr>
                  <a:spLocks noChangeArrowheads="1"/>
                </p:cNvSpPr>
                <p:nvPr/>
              </p:nvSpPr>
              <p:spPr bwMode="gray">
                <a:xfrm>
                  <a:off x="642131" y="1802402"/>
                  <a:ext cx="328613" cy="347663"/>
                </a:xfrm>
                <a:prstGeom prst="rect">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84" name="AutoShape 92"/>
                <p:cNvSpPr>
                  <a:spLocks noChangeArrowheads="1"/>
                </p:cNvSpPr>
                <p:nvPr/>
              </p:nvSpPr>
              <p:spPr bwMode="gray">
                <a:xfrm>
                  <a:off x="543210" y="1673815"/>
                  <a:ext cx="526455" cy="165546"/>
                </a:xfrm>
                <a:prstGeom prst="triangle">
                  <a:avLst>
                    <a:gd name="adj" fmla="val 50435"/>
                  </a:avLst>
                </a:prstGeom>
                <a:solidFill>
                  <a:srgbClr val="74B42F"/>
                </a:solidFill>
                <a:ln w="6350" algn="ctr">
                  <a:solidFill>
                    <a:srgbClr val="74B42F"/>
                  </a:solidFill>
                  <a:miter lim="800000"/>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sp>
              <p:nvSpPr>
                <p:cNvPr id="385" name="Rechteck 384"/>
                <p:cNvSpPr/>
                <p:nvPr/>
              </p:nvSpPr>
              <p:spPr>
                <a:xfrm>
                  <a:off x="772255" y="2006049"/>
                  <a:ext cx="72008" cy="144016"/>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386" name="Line 99"/>
                <p:cNvSpPr>
                  <a:spLocks noChangeShapeType="1"/>
                </p:cNvSpPr>
                <p:nvPr/>
              </p:nvSpPr>
              <p:spPr bwMode="gray">
                <a:xfrm flipV="1">
                  <a:off x="925649" y="1665283"/>
                  <a:ext cx="0" cy="128588"/>
                </a:xfrm>
                <a:prstGeom prst="line">
                  <a:avLst/>
                </a:prstGeom>
                <a:noFill/>
                <a:ln w="38100">
                  <a:solidFill>
                    <a:srgbClr val="74B42F"/>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grpSp>
        <p:sp>
          <p:nvSpPr>
            <p:cNvPr id="354" name="Gleichschenkliges Dreieck 353"/>
            <p:cNvSpPr/>
            <p:nvPr/>
          </p:nvSpPr>
          <p:spPr>
            <a:xfrm flipV="1">
              <a:off x="3021608" y="4072934"/>
              <a:ext cx="68898" cy="70778"/>
            </a:xfrm>
            <a:prstGeom prst="triangl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355" name="AutoShape 321"/>
            <p:cNvSpPr>
              <a:spLocks noChangeArrowheads="1"/>
            </p:cNvSpPr>
            <p:nvPr/>
          </p:nvSpPr>
          <p:spPr bwMode="gray">
            <a:xfrm>
              <a:off x="1619672" y="3068960"/>
              <a:ext cx="1800200" cy="144016"/>
            </a:xfrm>
            <a:prstGeom prst="wedgeRoundRectCallout">
              <a:avLst>
                <a:gd name="adj1" fmla="val -11980"/>
                <a:gd name="adj2" fmla="val -130686"/>
                <a:gd name="adj3" fmla="val 16667"/>
              </a:avLst>
            </a:prstGeom>
            <a:solidFill>
              <a:srgbClr val="CC0000"/>
            </a:solidFill>
            <a:ln w="6350" algn="ctr">
              <a:solidFill>
                <a:srgbClr val="CC0000"/>
              </a:solidFill>
              <a:miter lim="800000"/>
              <a:headEnd/>
              <a:tailEnd/>
            </a:ln>
          </p:spPr>
          <p:txBody>
            <a:bodyPr lIns="90000" tIns="46800" rIns="90000" bIns="46800" anchor="ctr"/>
            <a:lstStyle/>
            <a:p>
              <a:pPr algn="ctr" defTabSz="457200"/>
              <a:r>
                <a:rPr lang="en-US" sz="700" b="1" dirty="0">
                  <a:solidFill>
                    <a:schemeClr val="bg1"/>
                  </a:solidFill>
                  <a:latin typeface="Verdana" pitchFamily="34" charset="0"/>
                  <a:ea typeface="Verdana" pitchFamily="34" charset="0"/>
                  <a:cs typeface="Verdana" pitchFamily="34" charset="0"/>
                </a:rPr>
                <a:t>decentralized sensor/actuator</a:t>
              </a:r>
            </a:p>
          </p:txBody>
        </p:sp>
        <p:sp>
          <p:nvSpPr>
            <p:cNvPr id="356" name="AutoShape 321"/>
            <p:cNvSpPr>
              <a:spLocks noChangeArrowheads="1"/>
            </p:cNvSpPr>
            <p:nvPr/>
          </p:nvSpPr>
          <p:spPr bwMode="gray">
            <a:xfrm>
              <a:off x="2483768" y="3284984"/>
              <a:ext cx="1296144" cy="144016"/>
            </a:xfrm>
            <a:prstGeom prst="wedgeRoundRectCallout">
              <a:avLst>
                <a:gd name="adj1" fmla="val 6166"/>
                <a:gd name="adj2" fmla="val 128614"/>
                <a:gd name="adj3" fmla="val 16667"/>
              </a:avLst>
            </a:prstGeom>
            <a:solidFill>
              <a:srgbClr val="CC0000"/>
            </a:solidFill>
            <a:ln w="6350" algn="ctr">
              <a:solidFill>
                <a:srgbClr val="CC0000"/>
              </a:solidFill>
              <a:miter lim="800000"/>
              <a:headEnd/>
              <a:tailEnd/>
            </a:ln>
          </p:spPr>
          <p:txBody>
            <a:bodyPr lIns="90000" tIns="46800" rIns="90000" bIns="46800" anchor="ctr"/>
            <a:lstStyle/>
            <a:p>
              <a:pPr algn="ctr" defTabSz="457200"/>
              <a:r>
                <a:rPr lang="en-US" sz="700" b="1" dirty="0">
                  <a:solidFill>
                    <a:schemeClr val="bg1"/>
                  </a:solidFill>
                  <a:latin typeface="Verdana" pitchFamily="34" charset="0"/>
                  <a:ea typeface="Verdana" pitchFamily="34" charset="0"/>
                  <a:cs typeface="Verdana" pitchFamily="34" charset="0"/>
                </a:rPr>
                <a:t>decentralized sensor</a:t>
              </a:r>
            </a:p>
          </p:txBody>
        </p:sp>
        <p:sp>
          <p:nvSpPr>
            <p:cNvPr id="357" name="Flussdiagramm: Alternativer Prozess 356"/>
            <p:cNvSpPr/>
            <p:nvPr/>
          </p:nvSpPr>
          <p:spPr>
            <a:xfrm>
              <a:off x="838683" y="4404861"/>
              <a:ext cx="1944216" cy="432048"/>
            </a:xfrm>
            <a:prstGeom prst="flowChartAlternateProcess">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latin typeface="Verdana" pitchFamily="34" charset="0"/>
                  <a:ea typeface="Verdana" pitchFamily="34" charset="0"/>
                  <a:cs typeface="Verdana" pitchFamily="34" charset="0"/>
                </a:rPr>
                <a:t>electric powered vehicles, </a:t>
              </a:r>
              <a:br>
                <a:rPr lang="en-US" sz="700" b="1" dirty="0">
                  <a:solidFill>
                    <a:schemeClr val="tx1"/>
                  </a:solidFill>
                  <a:latin typeface="Verdana" pitchFamily="34" charset="0"/>
                  <a:ea typeface="Verdana" pitchFamily="34" charset="0"/>
                  <a:cs typeface="Verdana" pitchFamily="34" charset="0"/>
                </a:rPr>
              </a:br>
              <a:r>
                <a:rPr lang="en-US" sz="700" b="1" dirty="0">
                  <a:solidFill>
                    <a:schemeClr val="tx1"/>
                  </a:solidFill>
                  <a:latin typeface="Verdana" pitchFamily="34" charset="0"/>
                  <a:ea typeface="Verdana" pitchFamily="34" charset="0"/>
                  <a:cs typeface="Verdana" pitchFamily="34" charset="0"/>
                </a:rPr>
                <a:t>decentralized power generation units, heat pumps, accumulators</a:t>
              </a:r>
            </a:p>
          </p:txBody>
        </p:sp>
        <p:sp>
          <p:nvSpPr>
            <p:cNvPr id="358" name="Textfeld 357"/>
            <p:cNvSpPr txBox="1"/>
            <p:nvPr/>
          </p:nvSpPr>
          <p:spPr>
            <a:xfrm>
              <a:off x="4355976" y="1988840"/>
              <a:ext cx="1313180" cy="230832"/>
            </a:xfrm>
            <a:prstGeom prst="rect">
              <a:avLst/>
            </a:prstGeom>
            <a:noFill/>
          </p:spPr>
          <p:txBody>
            <a:bodyPr wrap="none" rtlCol="0">
              <a:spAutoFit/>
            </a:bodyPr>
            <a:lstStyle/>
            <a:p>
              <a:r>
                <a:rPr lang="en-US" sz="900" b="1" dirty="0">
                  <a:latin typeface="Verdana" pitchFamily="34" charset="0"/>
                  <a:ea typeface="Verdana" pitchFamily="34" charset="0"/>
                  <a:cs typeface="Verdana" pitchFamily="34" charset="0"/>
                </a:rPr>
                <a:t>system operation</a:t>
              </a:r>
            </a:p>
          </p:txBody>
        </p:sp>
        <p:sp>
          <p:nvSpPr>
            <p:cNvPr id="359" name="Textfeld 358"/>
            <p:cNvSpPr txBox="1"/>
            <p:nvPr/>
          </p:nvSpPr>
          <p:spPr>
            <a:xfrm>
              <a:off x="6444208" y="2935977"/>
              <a:ext cx="1308371" cy="246221"/>
            </a:xfrm>
            <a:prstGeom prst="rect">
              <a:avLst/>
            </a:prstGeom>
            <a:noFill/>
          </p:spPr>
          <p:txBody>
            <a:bodyPr wrap="none" rtlCol="0">
              <a:spAutoFit/>
            </a:bodyPr>
            <a:lstStyle/>
            <a:p>
              <a:r>
                <a:rPr lang="en-US" sz="1000" b="1" dirty="0">
                  <a:solidFill>
                    <a:schemeClr val="bg1"/>
                  </a:solidFill>
                  <a:latin typeface="Verdana" pitchFamily="34" charset="0"/>
                  <a:ea typeface="Verdana" pitchFamily="34" charset="0"/>
                  <a:cs typeface="Verdana" pitchFamily="34" charset="0"/>
                </a:rPr>
                <a:t>grid monitoring</a:t>
              </a:r>
            </a:p>
          </p:txBody>
        </p:sp>
        <p:sp>
          <p:nvSpPr>
            <p:cNvPr id="360" name="Textfeld 359"/>
            <p:cNvSpPr txBox="1"/>
            <p:nvPr/>
          </p:nvSpPr>
          <p:spPr>
            <a:xfrm>
              <a:off x="6444208" y="4160113"/>
              <a:ext cx="1023037" cy="246221"/>
            </a:xfrm>
            <a:prstGeom prst="rect">
              <a:avLst/>
            </a:prstGeom>
            <a:noFill/>
          </p:spPr>
          <p:txBody>
            <a:bodyPr wrap="none" rtlCol="0">
              <a:spAutoFit/>
            </a:bodyPr>
            <a:lstStyle/>
            <a:p>
              <a:r>
                <a:rPr lang="en-US" sz="1000" b="1" dirty="0">
                  <a:solidFill>
                    <a:schemeClr val="bg1"/>
                  </a:solidFill>
                  <a:latin typeface="Verdana" pitchFamily="34" charset="0"/>
                  <a:ea typeface="Verdana" pitchFamily="34" charset="0"/>
                  <a:cs typeface="Verdana" pitchFamily="34" charset="0"/>
                </a:rPr>
                <a:t>grid control</a:t>
              </a:r>
            </a:p>
          </p:txBody>
        </p:sp>
        <p:sp>
          <p:nvSpPr>
            <p:cNvPr id="361" name="Pfeil nach unten 360"/>
            <p:cNvSpPr/>
            <p:nvPr/>
          </p:nvSpPr>
          <p:spPr>
            <a:xfrm>
              <a:off x="7344308" y="3933056"/>
              <a:ext cx="288032" cy="216024"/>
            </a:xfrm>
            <a:prstGeom prst="downArrow">
              <a:avLst>
                <a:gd name="adj1" fmla="val 50000"/>
                <a:gd name="adj2" fmla="val 5000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itchFamily="34" charset="0"/>
                <a:ea typeface="Verdana" pitchFamily="34" charset="0"/>
                <a:cs typeface="Verdana" pitchFamily="34" charset="0"/>
              </a:endParaRPr>
            </a:p>
          </p:txBody>
        </p:sp>
        <p:sp>
          <p:nvSpPr>
            <p:cNvPr id="362" name="Line 93"/>
            <p:cNvSpPr>
              <a:spLocks noChangeShapeType="1"/>
            </p:cNvSpPr>
            <p:nvPr/>
          </p:nvSpPr>
          <p:spPr bwMode="gray">
            <a:xfrm rot="5400000">
              <a:off x="2008146" y="4746903"/>
              <a:ext cx="833" cy="2254755"/>
            </a:xfrm>
            <a:prstGeom prst="line">
              <a:avLst/>
            </a:prstGeom>
            <a:noFill/>
            <a:ln w="19050">
              <a:solidFill>
                <a:schemeClr val="tx1"/>
              </a:solidFill>
              <a:round/>
              <a:headEnd/>
              <a:tailEnd/>
            </a:ln>
          </p:spPr>
          <p:txBody>
            <a:bodyPr wrap="none" lIns="90000" tIns="46800" rIns="90000" bIns="46800" anchor="ctr"/>
            <a:lstStyle/>
            <a:p>
              <a:endParaRPr lang="en-US">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54575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5500498" y="1351291"/>
            <a:ext cx="3088031" cy="4566624"/>
          </a:xfrm>
          <a:prstGeom prst="rect">
            <a:avLst/>
          </a:prstGeom>
          <a:noFill/>
          <a:ln w="9525">
            <a:noFill/>
            <a:miter lim="800000"/>
            <a:headEnd/>
            <a:tailEnd/>
          </a:ln>
        </p:spPr>
      </p:pic>
      <p:sp>
        <p:nvSpPr>
          <p:cNvPr id="3" name="Titel 2"/>
          <p:cNvSpPr>
            <a:spLocks noGrp="1"/>
          </p:cNvSpPr>
          <p:nvPr>
            <p:ph type="title"/>
          </p:nvPr>
        </p:nvSpPr>
        <p:spPr>
          <a:xfrm>
            <a:off x="457199" y="274638"/>
            <a:ext cx="8255285" cy="1143000"/>
          </a:xfrm>
        </p:spPr>
        <p:txBody>
          <a:bodyPr/>
          <a:lstStyle/>
          <a:p>
            <a:r>
              <a:rPr lang="de-DE" dirty="0"/>
              <a:t>Smart Low-</a:t>
            </a:r>
            <a:r>
              <a:rPr lang="de-DE" dirty="0" err="1"/>
              <a:t>Voltage</a:t>
            </a:r>
            <a:r>
              <a:rPr lang="de-DE" dirty="0"/>
              <a:t> </a:t>
            </a:r>
            <a:r>
              <a:rPr lang="de-DE" dirty="0" err="1"/>
              <a:t>Grids</a:t>
            </a:r>
            <a:r>
              <a:rPr lang="de-DE" dirty="0"/>
              <a:t>  (Solution 2)</a:t>
            </a:r>
          </a:p>
        </p:txBody>
      </p:sp>
      <p:sp>
        <p:nvSpPr>
          <p:cNvPr id="6" name="Textfeld 5"/>
          <p:cNvSpPr txBox="1"/>
          <p:nvPr/>
        </p:nvSpPr>
        <p:spPr>
          <a:xfrm>
            <a:off x="1632518" y="939751"/>
            <a:ext cx="1900072" cy="461665"/>
          </a:xfrm>
          <a:prstGeom prst="rect">
            <a:avLst/>
          </a:prstGeom>
          <a:noFill/>
        </p:spPr>
        <p:txBody>
          <a:bodyPr wrap="none" rtlCol="0">
            <a:spAutoFit/>
          </a:bodyPr>
          <a:lstStyle/>
          <a:p>
            <a:r>
              <a:rPr lang="de-DE" sz="2400" dirty="0" err="1">
                <a:latin typeface="+mj-lt"/>
              </a:rPr>
              <a:t>Satellite</a:t>
            </a:r>
            <a:r>
              <a:rPr lang="de-DE" sz="2400" dirty="0">
                <a:latin typeface="+mj-lt"/>
              </a:rPr>
              <a:t>-View</a:t>
            </a:r>
          </a:p>
        </p:txBody>
      </p:sp>
      <p:sp>
        <p:nvSpPr>
          <p:cNvPr id="8" name="Textfeld 7"/>
          <p:cNvSpPr txBox="1"/>
          <p:nvPr/>
        </p:nvSpPr>
        <p:spPr>
          <a:xfrm>
            <a:off x="6396573" y="877896"/>
            <a:ext cx="1430328" cy="461665"/>
          </a:xfrm>
          <a:prstGeom prst="rect">
            <a:avLst/>
          </a:prstGeom>
          <a:noFill/>
        </p:spPr>
        <p:txBody>
          <a:bodyPr wrap="none" rtlCol="0">
            <a:spAutoFit/>
          </a:bodyPr>
          <a:lstStyle/>
          <a:p>
            <a:r>
              <a:rPr lang="de-DE" sz="2400" dirty="0" err="1">
                <a:latin typeface="+mj-lt"/>
              </a:rPr>
              <a:t>Grid</a:t>
            </a:r>
            <a:r>
              <a:rPr lang="de-DE" sz="2400" dirty="0">
                <a:latin typeface="+mj-lt"/>
              </a:rPr>
              <a:t>-View</a:t>
            </a:r>
          </a:p>
        </p:txBody>
      </p:sp>
      <p:pic>
        <p:nvPicPr>
          <p:cNvPr id="3074" name="Picture 2"/>
          <p:cNvPicPr>
            <a:picLocks noChangeAspect="1" noChangeArrowheads="1"/>
          </p:cNvPicPr>
          <p:nvPr/>
        </p:nvPicPr>
        <p:blipFill>
          <a:blip r:embed="rId3"/>
          <a:srcRect/>
          <a:stretch>
            <a:fillRect/>
          </a:stretch>
        </p:blipFill>
        <p:spPr bwMode="auto">
          <a:xfrm>
            <a:off x="927539" y="1417637"/>
            <a:ext cx="3600090" cy="4591509"/>
          </a:xfrm>
          <a:prstGeom prst="rect">
            <a:avLst/>
          </a:prstGeom>
          <a:noFill/>
          <a:ln w="9525">
            <a:noFill/>
            <a:miter lim="800000"/>
            <a:headEnd/>
            <a:tailEnd/>
          </a:ln>
        </p:spPr>
      </p:pic>
      <p:pic>
        <p:nvPicPr>
          <p:cNvPr id="9" name="Picture 6"/>
          <p:cNvPicPr>
            <a:picLocks noChangeAspect="1" noChangeArrowheads="1"/>
          </p:cNvPicPr>
          <p:nvPr/>
        </p:nvPicPr>
        <p:blipFill>
          <a:blip r:embed="rId4"/>
          <a:srcRect/>
          <a:stretch>
            <a:fillRect/>
          </a:stretch>
        </p:blipFill>
        <p:spPr bwMode="auto">
          <a:xfrm>
            <a:off x="6576510" y="2917300"/>
            <a:ext cx="252413" cy="252413"/>
          </a:xfrm>
          <a:prstGeom prst="rect">
            <a:avLst/>
          </a:prstGeom>
          <a:noFill/>
          <a:ln w="9525">
            <a:noFill/>
            <a:miter lim="800000"/>
            <a:headEnd/>
            <a:tailEnd/>
          </a:ln>
        </p:spPr>
      </p:pic>
      <p:sp>
        <p:nvSpPr>
          <p:cNvPr id="10" name="Textfeld 9"/>
          <p:cNvSpPr txBox="1"/>
          <p:nvPr/>
        </p:nvSpPr>
        <p:spPr>
          <a:xfrm>
            <a:off x="5026640" y="5189347"/>
            <a:ext cx="2256900" cy="400110"/>
          </a:xfrm>
          <a:prstGeom prst="rect">
            <a:avLst/>
          </a:prstGeom>
          <a:noFill/>
        </p:spPr>
        <p:txBody>
          <a:bodyPr wrap="none" rtlCol="0">
            <a:spAutoFit/>
          </a:bodyPr>
          <a:lstStyle/>
          <a:p>
            <a:r>
              <a:rPr lang="de-DE" sz="2000" b="1" dirty="0">
                <a:latin typeface="+mn-lt"/>
              </a:rPr>
              <a:t>11kW</a:t>
            </a:r>
            <a:r>
              <a:rPr lang="de-DE" sz="2000" b="1" baseline="-25000" dirty="0">
                <a:latin typeface="+mn-lt"/>
              </a:rPr>
              <a:t>p</a:t>
            </a:r>
            <a:r>
              <a:rPr lang="de-DE" sz="2000" b="1" dirty="0">
                <a:latin typeface="+mn-lt"/>
              </a:rPr>
              <a:t> </a:t>
            </a:r>
            <a:r>
              <a:rPr lang="de-DE" sz="2000" b="1" dirty="0" err="1">
                <a:latin typeface="+mn-lt"/>
              </a:rPr>
              <a:t>up</a:t>
            </a:r>
            <a:r>
              <a:rPr lang="de-DE" sz="2000" b="1" dirty="0">
                <a:latin typeface="+mn-lt"/>
              </a:rPr>
              <a:t> </a:t>
            </a:r>
            <a:r>
              <a:rPr lang="de-DE" sz="2000" b="1" dirty="0" err="1">
                <a:latin typeface="+mn-lt"/>
              </a:rPr>
              <a:t>to</a:t>
            </a:r>
            <a:r>
              <a:rPr lang="de-DE" sz="2000" b="1" dirty="0">
                <a:latin typeface="+mn-lt"/>
              </a:rPr>
              <a:t> 26kW</a:t>
            </a:r>
            <a:r>
              <a:rPr lang="de-DE" sz="2000" b="1" baseline="-25000" dirty="0">
                <a:latin typeface="+mn-lt"/>
              </a:rPr>
              <a:t>p</a:t>
            </a:r>
          </a:p>
        </p:txBody>
      </p:sp>
      <p:pic>
        <p:nvPicPr>
          <p:cNvPr id="11" name="Picture 6"/>
          <p:cNvPicPr>
            <a:picLocks noChangeAspect="1" noChangeArrowheads="1"/>
          </p:cNvPicPr>
          <p:nvPr/>
        </p:nvPicPr>
        <p:blipFill>
          <a:blip r:embed="rId4"/>
          <a:srcRect/>
          <a:stretch>
            <a:fillRect/>
          </a:stretch>
        </p:blipFill>
        <p:spPr bwMode="auto">
          <a:xfrm>
            <a:off x="5734563" y="4741369"/>
            <a:ext cx="485017" cy="485017"/>
          </a:xfrm>
          <a:prstGeom prst="rect">
            <a:avLst/>
          </a:prstGeom>
          <a:noFill/>
          <a:ln w="9525">
            <a:noFill/>
            <a:miter lim="800000"/>
            <a:headEnd/>
            <a:tailEnd/>
          </a:ln>
        </p:spPr>
      </p:pic>
      <p:pic>
        <p:nvPicPr>
          <p:cNvPr id="12" name="Picture 6"/>
          <p:cNvPicPr>
            <a:picLocks noChangeAspect="1" noChangeArrowheads="1"/>
          </p:cNvPicPr>
          <p:nvPr/>
        </p:nvPicPr>
        <p:blipFill>
          <a:blip r:embed="rId4"/>
          <a:srcRect/>
          <a:stretch>
            <a:fillRect/>
          </a:stretch>
        </p:blipFill>
        <p:spPr bwMode="auto">
          <a:xfrm>
            <a:off x="6301237" y="2414587"/>
            <a:ext cx="252413" cy="252413"/>
          </a:xfrm>
          <a:prstGeom prst="rect">
            <a:avLst/>
          </a:prstGeom>
          <a:noFill/>
          <a:ln w="9525">
            <a:noFill/>
            <a:miter lim="800000"/>
            <a:headEnd/>
            <a:tailEnd/>
          </a:ln>
        </p:spPr>
      </p:pic>
      <p:pic>
        <p:nvPicPr>
          <p:cNvPr id="13" name="Picture 6"/>
          <p:cNvPicPr>
            <a:picLocks noChangeAspect="1" noChangeArrowheads="1"/>
          </p:cNvPicPr>
          <p:nvPr/>
        </p:nvPicPr>
        <p:blipFill>
          <a:blip r:embed="rId4"/>
          <a:srcRect/>
          <a:stretch>
            <a:fillRect/>
          </a:stretch>
        </p:blipFill>
        <p:spPr bwMode="auto">
          <a:xfrm>
            <a:off x="7489507" y="2517933"/>
            <a:ext cx="252413" cy="252413"/>
          </a:xfrm>
          <a:prstGeom prst="rect">
            <a:avLst/>
          </a:prstGeom>
          <a:noFill/>
          <a:ln w="9525">
            <a:noFill/>
            <a:miter lim="800000"/>
            <a:headEnd/>
            <a:tailEnd/>
          </a:ln>
        </p:spPr>
      </p:pic>
      <p:pic>
        <p:nvPicPr>
          <p:cNvPr id="16" name="Picture 6"/>
          <p:cNvPicPr>
            <a:picLocks noChangeAspect="1" noChangeArrowheads="1"/>
          </p:cNvPicPr>
          <p:nvPr/>
        </p:nvPicPr>
        <p:blipFill>
          <a:blip r:embed="rId4"/>
          <a:srcRect/>
          <a:stretch>
            <a:fillRect/>
          </a:stretch>
        </p:blipFill>
        <p:spPr bwMode="auto">
          <a:xfrm>
            <a:off x="7032389" y="3602830"/>
            <a:ext cx="252413" cy="252413"/>
          </a:xfrm>
          <a:prstGeom prst="rect">
            <a:avLst/>
          </a:prstGeom>
          <a:noFill/>
          <a:ln w="9525">
            <a:noFill/>
            <a:miter lim="800000"/>
            <a:headEnd/>
            <a:tailEnd/>
          </a:ln>
        </p:spPr>
      </p:pic>
      <p:pic>
        <p:nvPicPr>
          <p:cNvPr id="18" name="Picture 6"/>
          <p:cNvPicPr>
            <a:picLocks noChangeAspect="1" noChangeArrowheads="1"/>
          </p:cNvPicPr>
          <p:nvPr/>
        </p:nvPicPr>
        <p:blipFill>
          <a:blip r:embed="rId4"/>
          <a:srcRect/>
          <a:stretch>
            <a:fillRect/>
          </a:stretch>
        </p:blipFill>
        <p:spPr bwMode="auto">
          <a:xfrm>
            <a:off x="7489507" y="3418520"/>
            <a:ext cx="252413" cy="252413"/>
          </a:xfrm>
          <a:prstGeom prst="rect">
            <a:avLst/>
          </a:prstGeom>
          <a:noFill/>
          <a:ln w="9525">
            <a:noFill/>
            <a:miter lim="800000"/>
            <a:headEnd/>
            <a:tailEnd/>
          </a:ln>
        </p:spPr>
      </p:pic>
      <p:pic>
        <p:nvPicPr>
          <p:cNvPr id="19" name="Picture 6"/>
          <p:cNvPicPr>
            <a:picLocks noChangeAspect="1" noChangeArrowheads="1"/>
          </p:cNvPicPr>
          <p:nvPr/>
        </p:nvPicPr>
        <p:blipFill>
          <a:blip r:embed="rId4"/>
          <a:srcRect/>
          <a:stretch>
            <a:fillRect/>
          </a:stretch>
        </p:blipFill>
        <p:spPr bwMode="auto">
          <a:xfrm>
            <a:off x="7178544" y="4371780"/>
            <a:ext cx="252413" cy="252413"/>
          </a:xfrm>
          <a:prstGeom prst="rect">
            <a:avLst/>
          </a:prstGeom>
          <a:noFill/>
          <a:ln w="9525">
            <a:noFill/>
            <a:miter lim="800000"/>
            <a:headEnd/>
            <a:tailEnd/>
          </a:ln>
        </p:spPr>
      </p:pic>
      <p:pic>
        <p:nvPicPr>
          <p:cNvPr id="22" name="Picture 6"/>
          <p:cNvPicPr>
            <a:picLocks noChangeAspect="1" noChangeArrowheads="1"/>
          </p:cNvPicPr>
          <p:nvPr/>
        </p:nvPicPr>
        <p:blipFill>
          <a:blip r:embed="rId4"/>
          <a:srcRect/>
          <a:stretch>
            <a:fillRect/>
          </a:stretch>
        </p:blipFill>
        <p:spPr bwMode="auto">
          <a:xfrm>
            <a:off x="7767215" y="4083647"/>
            <a:ext cx="252413" cy="252413"/>
          </a:xfrm>
          <a:prstGeom prst="rect">
            <a:avLst/>
          </a:prstGeom>
          <a:noFill/>
          <a:ln w="9525">
            <a:noFill/>
            <a:miter lim="800000"/>
            <a:headEnd/>
            <a:tailEnd/>
          </a:ln>
        </p:spPr>
      </p:pic>
      <p:pic>
        <p:nvPicPr>
          <p:cNvPr id="24" name="Picture 6"/>
          <p:cNvPicPr>
            <a:picLocks noChangeAspect="1" noChangeArrowheads="1"/>
          </p:cNvPicPr>
          <p:nvPr/>
        </p:nvPicPr>
        <p:blipFill>
          <a:blip r:embed="rId4"/>
          <a:srcRect/>
          <a:stretch>
            <a:fillRect/>
          </a:stretch>
        </p:blipFill>
        <p:spPr bwMode="auto">
          <a:xfrm>
            <a:off x="7640532" y="4959950"/>
            <a:ext cx="252413" cy="252413"/>
          </a:xfrm>
          <a:prstGeom prst="rect">
            <a:avLst/>
          </a:prstGeom>
          <a:noFill/>
          <a:ln w="9525">
            <a:noFill/>
            <a:miter lim="800000"/>
            <a:headEnd/>
            <a:tailEnd/>
          </a:ln>
        </p:spPr>
      </p:pic>
      <p:pic>
        <p:nvPicPr>
          <p:cNvPr id="27" name="Picture 6"/>
          <p:cNvPicPr>
            <a:picLocks noChangeAspect="1" noChangeArrowheads="1"/>
          </p:cNvPicPr>
          <p:nvPr/>
        </p:nvPicPr>
        <p:blipFill>
          <a:blip r:embed="rId4"/>
          <a:srcRect/>
          <a:stretch>
            <a:fillRect/>
          </a:stretch>
        </p:blipFill>
        <p:spPr bwMode="auto">
          <a:xfrm>
            <a:off x="6587940" y="2219800"/>
            <a:ext cx="252413" cy="252413"/>
          </a:xfrm>
          <a:prstGeom prst="rect">
            <a:avLst/>
          </a:prstGeom>
          <a:noFill/>
          <a:ln w="9525">
            <a:noFill/>
            <a:miter lim="800000"/>
            <a:headEnd/>
            <a:tailEnd/>
          </a:ln>
        </p:spPr>
      </p:pic>
      <p:pic>
        <p:nvPicPr>
          <p:cNvPr id="28" name="Picture 6"/>
          <p:cNvPicPr>
            <a:picLocks noChangeAspect="1" noChangeArrowheads="1"/>
          </p:cNvPicPr>
          <p:nvPr/>
        </p:nvPicPr>
        <p:blipFill>
          <a:blip r:embed="rId4"/>
          <a:srcRect/>
          <a:stretch>
            <a:fillRect/>
          </a:stretch>
        </p:blipFill>
        <p:spPr bwMode="auto">
          <a:xfrm>
            <a:off x="7237094" y="1751647"/>
            <a:ext cx="252413" cy="252413"/>
          </a:xfrm>
          <a:prstGeom prst="rect">
            <a:avLst/>
          </a:prstGeom>
          <a:noFill/>
          <a:ln w="9525">
            <a:noFill/>
            <a:miter lim="800000"/>
            <a:headEnd/>
            <a:tailEnd/>
          </a:ln>
        </p:spPr>
      </p:pic>
    </p:spTree>
    <p:extLst>
      <p:ext uri="{BB962C8B-B14F-4D97-AF65-F5344CB8AC3E}">
        <p14:creationId xmlns:p14="http://schemas.microsoft.com/office/powerpoint/2010/main" val="477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feld 65"/>
          <p:cNvSpPr txBox="1"/>
          <p:nvPr/>
        </p:nvSpPr>
        <p:spPr>
          <a:xfrm>
            <a:off x="242587" y="3334842"/>
            <a:ext cx="1525418" cy="461665"/>
          </a:xfrm>
          <a:prstGeom prst="rect">
            <a:avLst/>
          </a:prstGeom>
          <a:noFill/>
        </p:spPr>
        <p:txBody>
          <a:bodyPr wrap="none" rtlCol="0">
            <a:spAutoFit/>
          </a:bodyPr>
          <a:lstStyle/>
          <a:p>
            <a:pPr marL="180975" indent="-180975">
              <a:buClr>
                <a:srgbClr val="99CC33"/>
              </a:buClr>
            </a:pPr>
            <a:r>
              <a:rPr lang="de-DE" sz="2400" b="1" dirty="0">
                <a:latin typeface="Calibri" pitchFamily="34" charset="0"/>
                <a:cs typeface="Calibri" pitchFamily="34" charset="0"/>
              </a:rPr>
              <a:t>Hardware:</a:t>
            </a:r>
          </a:p>
        </p:txBody>
      </p:sp>
      <p:pic>
        <p:nvPicPr>
          <p:cNvPr id="31" name="Picture 3"/>
          <p:cNvPicPr>
            <a:picLocks noChangeAspect="1" noChangeArrowheads="1"/>
          </p:cNvPicPr>
          <p:nvPr/>
        </p:nvPicPr>
        <p:blipFill>
          <a:blip r:embed="rId2"/>
          <a:srcRect/>
          <a:stretch>
            <a:fillRect/>
          </a:stretch>
        </p:blipFill>
        <p:spPr bwMode="auto">
          <a:xfrm>
            <a:off x="5140165" y="229821"/>
            <a:ext cx="3911258" cy="5784024"/>
          </a:xfrm>
          <a:prstGeom prst="rect">
            <a:avLst/>
          </a:prstGeom>
          <a:noFill/>
          <a:ln w="9525">
            <a:noFill/>
            <a:miter lim="800000"/>
            <a:headEnd/>
            <a:tailEnd/>
          </a:ln>
        </p:spPr>
      </p:pic>
      <p:pic>
        <p:nvPicPr>
          <p:cNvPr id="36" name="Grafik 35" descr="ME4012PA_N_Gr01_front_screen.jpg"/>
          <p:cNvPicPr>
            <a:picLocks noChangeAspect="1"/>
          </p:cNvPicPr>
          <p:nvPr/>
        </p:nvPicPr>
        <p:blipFill>
          <a:blip r:embed="rId3"/>
          <a:stretch>
            <a:fillRect/>
          </a:stretch>
        </p:blipFill>
        <p:spPr>
          <a:xfrm>
            <a:off x="7301276" y="448021"/>
            <a:ext cx="477439" cy="376334"/>
          </a:xfrm>
          <a:prstGeom prst="rect">
            <a:avLst/>
          </a:prstGeom>
        </p:spPr>
      </p:pic>
      <p:sp>
        <p:nvSpPr>
          <p:cNvPr id="37" name="Ellipse 36"/>
          <p:cNvSpPr/>
          <p:nvPr/>
        </p:nvSpPr>
        <p:spPr>
          <a:xfrm rot="16200000">
            <a:off x="7528845" y="955486"/>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rot="16200000">
            <a:off x="7354832" y="908394"/>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 Verbindung 39"/>
          <p:cNvCxnSpPr>
            <a:stCxn id="36" idx="2"/>
            <a:endCxn id="37" idx="6"/>
          </p:cNvCxnSpPr>
          <p:nvPr/>
        </p:nvCxnSpPr>
        <p:spPr>
          <a:xfrm>
            <a:off x="7539996" y="824355"/>
            <a:ext cx="24853" cy="131131"/>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47" name="Gerade Verbindung 46"/>
          <p:cNvCxnSpPr>
            <a:stCxn id="36" idx="2"/>
            <a:endCxn id="39" idx="5"/>
          </p:cNvCxnSpPr>
          <p:nvPr/>
        </p:nvCxnSpPr>
        <p:spPr>
          <a:xfrm flipH="1">
            <a:off x="7416295" y="824355"/>
            <a:ext cx="123701" cy="94584"/>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51" name="Ellipse 50"/>
          <p:cNvSpPr/>
          <p:nvPr/>
        </p:nvSpPr>
        <p:spPr>
          <a:xfrm rot="16200000">
            <a:off x="7467988" y="879561"/>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51"/>
          <p:cNvCxnSpPr>
            <a:stCxn id="36" idx="2"/>
            <a:endCxn id="51" idx="5"/>
          </p:cNvCxnSpPr>
          <p:nvPr/>
        </p:nvCxnSpPr>
        <p:spPr>
          <a:xfrm flipH="1">
            <a:off x="7529451" y="824355"/>
            <a:ext cx="10545" cy="65751"/>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83" name="Grafik 82" descr="ME4012PA_N_Gr01_front_screen.jpg"/>
          <p:cNvPicPr>
            <a:picLocks noChangeAspect="1"/>
          </p:cNvPicPr>
          <p:nvPr/>
        </p:nvPicPr>
        <p:blipFill>
          <a:blip r:embed="rId3"/>
          <a:stretch>
            <a:fillRect/>
          </a:stretch>
        </p:blipFill>
        <p:spPr>
          <a:xfrm>
            <a:off x="8235488" y="3797797"/>
            <a:ext cx="477439" cy="376334"/>
          </a:xfrm>
          <a:prstGeom prst="rect">
            <a:avLst/>
          </a:prstGeom>
        </p:spPr>
      </p:pic>
      <p:sp>
        <p:nvSpPr>
          <p:cNvPr id="84" name="Ellipse 83"/>
          <p:cNvSpPr/>
          <p:nvPr/>
        </p:nvSpPr>
        <p:spPr>
          <a:xfrm rot="16200000">
            <a:off x="8079597" y="4266571"/>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p:cNvSpPr/>
          <p:nvPr/>
        </p:nvSpPr>
        <p:spPr>
          <a:xfrm rot="16200000">
            <a:off x="8090142" y="4420063"/>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 Verbindung 86"/>
          <p:cNvCxnSpPr>
            <a:stCxn id="83" idx="2"/>
            <a:endCxn id="84" idx="5"/>
          </p:cNvCxnSpPr>
          <p:nvPr/>
        </p:nvCxnSpPr>
        <p:spPr>
          <a:xfrm flipH="1">
            <a:off x="8141060" y="4174131"/>
            <a:ext cx="333148" cy="102985"/>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90" name="Gerade Verbindung 89"/>
          <p:cNvCxnSpPr>
            <a:stCxn id="83" idx="2"/>
            <a:endCxn id="86" idx="5"/>
          </p:cNvCxnSpPr>
          <p:nvPr/>
        </p:nvCxnSpPr>
        <p:spPr>
          <a:xfrm flipH="1">
            <a:off x="8151605" y="4174131"/>
            <a:ext cx="322603" cy="256477"/>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rot="16200000">
            <a:off x="8308847" y="4338579"/>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3" name="Gerade Verbindung 92"/>
          <p:cNvCxnSpPr>
            <a:stCxn id="83" idx="2"/>
            <a:endCxn id="92" idx="5"/>
          </p:cNvCxnSpPr>
          <p:nvPr/>
        </p:nvCxnSpPr>
        <p:spPr>
          <a:xfrm flipH="1">
            <a:off x="8370310" y="4174131"/>
            <a:ext cx="103898" cy="174993"/>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96" name="Grafik 95" descr="ME4012PA_N_Gr01_front_screen.jpg"/>
          <p:cNvPicPr>
            <a:picLocks noChangeAspect="1"/>
          </p:cNvPicPr>
          <p:nvPr/>
        </p:nvPicPr>
        <p:blipFill>
          <a:blip r:embed="rId3"/>
          <a:stretch>
            <a:fillRect/>
          </a:stretch>
        </p:blipFill>
        <p:spPr>
          <a:xfrm>
            <a:off x="5053544" y="2153794"/>
            <a:ext cx="477439" cy="376334"/>
          </a:xfrm>
          <a:prstGeom prst="rect">
            <a:avLst/>
          </a:prstGeom>
        </p:spPr>
      </p:pic>
      <p:cxnSp>
        <p:nvCxnSpPr>
          <p:cNvPr id="101" name="Gerade Verbindung 100"/>
          <p:cNvCxnSpPr>
            <a:stCxn id="96" idx="3"/>
            <a:endCxn id="104" idx="7"/>
          </p:cNvCxnSpPr>
          <p:nvPr/>
        </p:nvCxnSpPr>
        <p:spPr>
          <a:xfrm>
            <a:off x="5530983" y="2341961"/>
            <a:ext cx="205025" cy="162708"/>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04" name="Ellipse 103"/>
          <p:cNvSpPr/>
          <p:nvPr/>
        </p:nvSpPr>
        <p:spPr>
          <a:xfrm rot="16200000">
            <a:off x="5725463" y="2494124"/>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Ellipse 133"/>
          <p:cNvSpPr/>
          <p:nvPr/>
        </p:nvSpPr>
        <p:spPr>
          <a:xfrm rot="16200000">
            <a:off x="8141060" y="4338579"/>
            <a:ext cx="72008" cy="72008"/>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5" name="Gerade Verbindung 134"/>
          <p:cNvCxnSpPr>
            <a:stCxn id="83" idx="2"/>
            <a:endCxn id="134" idx="5"/>
          </p:cNvCxnSpPr>
          <p:nvPr/>
        </p:nvCxnSpPr>
        <p:spPr>
          <a:xfrm flipH="1">
            <a:off x="8202523" y="4174131"/>
            <a:ext cx="271685" cy="174993"/>
          </a:xfrm>
          <a:prstGeom prst="line">
            <a:avLst/>
          </a:prstGeom>
          <a:ln w="9525">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49" name="Grafik 48" descr="ME4012PA_N_Gr01_front_screen.jpg"/>
          <p:cNvPicPr>
            <a:picLocks noChangeAspect="1"/>
          </p:cNvPicPr>
          <p:nvPr/>
        </p:nvPicPr>
        <p:blipFill>
          <a:blip r:embed="rId3"/>
          <a:stretch>
            <a:fillRect/>
          </a:stretch>
        </p:blipFill>
        <p:spPr>
          <a:xfrm>
            <a:off x="5480176" y="1632944"/>
            <a:ext cx="197026" cy="155303"/>
          </a:xfrm>
          <a:prstGeom prst="rect">
            <a:avLst/>
          </a:prstGeom>
        </p:spPr>
      </p:pic>
      <p:pic>
        <p:nvPicPr>
          <p:cNvPr id="143" name="Grafik 142" descr="ME4012PA_N_Gr01_front_screen.jpg"/>
          <p:cNvPicPr>
            <a:picLocks noChangeAspect="1"/>
          </p:cNvPicPr>
          <p:nvPr/>
        </p:nvPicPr>
        <p:blipFill>
          <a:blip r:embed="rId3"/>
          <a:stretch>
            <a:fillRect/>
          </a:stretch>
        </p:blipFill>
        <p:spPr>
          <a:xfrm>
            <a:off x="6157994" y="2343296"/>
            <a:ext cx="197026" cy="155303"/>
          </a:xfrm>
          <a:prstGeom prst="rect">
            <a:avLst/>
          </a:prstGeom>
        </p:spPr>
      </p:pic>
      <p:pic>
        <p:nvPicPr>
          <p:cNvPr id="144" name="Grafik 143" descr="ME4012PA_N_Gr01_front_screen.jpg"/>
          <p:cNvPicPr>
            <a:picLocks noChangeAspect="1"/>
          </p:cNvPicPr>
          <p:nvPr/>
        </p:nvPicPr>
        <p:blipFill>
          <a:blip r:embed="rId3"/>
          <a:stretch>
            <a:fillRect/>
          </a:stretch>
        </p:blipFill>
        <p:spPr>
          <a:xfrm>
            <a:off x="6836449" y="3906723"/>
            <a:ext cx="197026" cy="155303"/>
          </a:xfrm>
          <a:prstGeom prst="rect">
            <a:avLst/>
          </a:prstGeom>
        </p:spPr>
      </p:pic>
      <p:pic>
        <p:nvPicPr>
          <p:cNvPr id="145" name="Grafik 144" descr="ME4012PA_N_Gr01_front_screen.jpg"/>
          <p:cNvPicPr>
            <a:picLocks noChangeAspect="1"/>
          </p:cNvPicPr>
          <p:nvPr/>
        </p:nvPicPr>
        <p:blipFill>
          <a:blip r:embed="rId3"/>
          <a:stretch>
            <a:fillRect/>
          </a:stretch>
        </p:blipFill>
        <p:spPr>
          <a:xfrm>
            <a:off x="7858718" y="5760212"/>
            <a:ext cx="197026" cy="155303"/>
          </a:xfrm>
          <a:prstGeom prst="rect">
            <a:avLst/>
          </a:prstGeom>
        </p:spPr>
      </p:pic>
      <p:pic>
        <p:nvPicPr>
          <p:cNvPr id="146" name="Grafik 145" descr="ME4012PA_N_Gr01_front_screen.jpg"/>
          <p:cNvPicPr>
            <a:picLocks noChangeAspect="1"/>
          </p:cNvPicPr>
          <p:nvPr/>
        </p:nvPicPr>
        <p:blipFill>
          <a:blip r:embed="rId3"/>
          <a:stretch>
            <a:fillRect/>
          </a:stretch>
        </p:blipFill>
        <p:spPr>
          <a:xfrm>
            <a:off x="8005497" y="3285296"/>
            <a:ext cx="197026" cy="155303"/>
          </a:xfrm>
          <a:prstGeom prst="rect">
            <a:avLst/>
          </a:prstGeom>
        </p:spPr>
      </p:pic>
      <p:pic>
        <p:nvPicPr>
          <p:cNvPr id="147" name="Grafik 146" descr="ME4012PA_N_Gr01_front_screen.jpg"/>
          <p:cNvPicPr>
            <a:picLocks noChangeAspect="1"/>
          </p:cNvPicPr>
          <p:nvPr/>
        </p:nvPicPr>
        <p:blipFill>
          <a:blip r:embed="rId3"/>
          <a:stretch>
            <a:fillRect/>
          </a:stretch>
        </p:blipFill>
        <p:spPr>
          <a:xfrm>
            <a:off x="6457373" y="1856055"/>
            <a:ext cx="197026" cy="155303"/>
          </a:xfrm>
          <a:prstGeom prst="rect">
            <a:avLst/>
          </a:prstGeom>
        </p:spPr>
      </p:pic>
      <p:pic>
        <p:nvPicPr>
          <p:cNvPr id="148" name="Picture 6"/>
          <p:cNvPicPr>
            <a:picLocks noChangeAspect="1" noChangeArrowheads="1"/>
          </p:cNvPicPr>
          <p:nvPr/>
        </p:nvPicPr>
        <p:blipFill>
          <a:blip r:embed="rId4"/>
          <a:srcRect/>
          <a:stretch>
            <a:fillRect/>
          </a:stretch>
        </p:blipFill>
        <p:spPr bwMode="auto">
          <a:xfrm>
            <a:off x="6204960" y="1938950"/>
            <a:ext cx="252413" cy="252413"/>
          </a:xfrm>
          <a:prstGeom prst="rect">
            <a:avLst/>
          </a:prstGeom>
          <a:noFill/>
          <a:ln w="9525">
            <a:noFill/>
            <a:miter lim="800000"/>
            <a:headEnd/>
            <a:tailEnd/>
          </a:ln>
        </p:spPr>
      </p:pic>
      <p:cxnSp>
        <p:nvCxnSpPr>
          <p:cNvPr id="149" name="Gerade Verbindung 148"/>
          <p:cNvCxnSpPr>
            <a:stCxn id="36" idx="2"/>
            <a:endCxn id="83" idx="1"/>
          </p:cNvCxnSpPr>
          <p:nvPr/>
        </p:nvCxnSpPr>
        <p:spPr>
          <a:xfrm>
            <a:off x="7539996" y="824355"/>
            <a:ext cx="695492" cy="3161609"/>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52" name="Gerade Verbindung 151"/>
          <p:cNvCxnSpPr>
            <a:stCxn id="49" idx="3"/>
            <a:endCxn id="83" idx="1"/>
          </p:cNvCxnSpPr>
          <p:nvPr/>
        </p:nvCxnSpPr>
        <p:spPr>
          <a:xfrm>
            <a:off x="5677202" y="1710596"/>
            <a:ext cx="2558286" cy="2275368"/>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55" name="Gerade Verbindung 154"/>
          <p:cNvCxnSpPr>
            <a:stCxn id="143" idx="3"/>
            <a:endCxn id="83" idx="1"/>
          </p:cNvCxnSpPr>
          <p:nvPr/>
        </p:nvCxnSpPr>
        <p:spPr>
          <a:xfrm>
            <a:off x="6355020" y="2420948"/>
            <a:ext cx="1880468" cy="1565016"/>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59" name="Gerade Verbindung 158"/>
          <p:cNvCxnSpPr>
            <a:stCxn id="83" idx="1"/>
            <a:endCxn id="96" idx="3"/>
          </p:cNvCxnSpPr>
          <p:nvPr/>
        </p:nvCxnSpPr>
        <p:spPr>
          <a:xfrm flipH="1" flipV="1">
            <a:off x="5530983" y="2341961"/>
            <a:ext cx="2704505" cy="1644003"/>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68" name="Gerade Verbindung 167"/>
          <p:cNvCxnSpPr>
            <a:stCxn id="147" idx="2"/>
            <a:endCxn id="83" idx="1"/>
          </p:cNvCxnSpPr>
          <p:nvPr/>
        </p:nvCxnSpPr>
        <p:spPr>
          <a:xfrm>
            <a:off x="6555886" y="2011358"/>
            <a:ext cx="1679602" cy="1974606"/>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71" name="Gerade Verbindung 170"/>
          <p:cNvCxnSpPr>
            <a:stCxn id="146" idx="2"/>
            <a:endCxn id="83" idx="1"/>
          </p:cNvCxnSpPr>
          <p:nvPr/>
        </p:nvCxnSpPr>
        <p:spPr>
          <a:xfrm>
            <a:off x="8104010" y="3440599"/>
            <a:ext cx="131478" cy="545365"/>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74" name="Gerade Verbindung 173"/>
          <p:cNvCxnSpPr>
            <a:stCxn id="144" idx="3"/>
            <a:endCxn id="83" idx="1"/>
          </p:cNvCxnSpPr>
          <p:nvPr/>
        </p:nvCxnSpPr>
        <p:spPr>
          <a:xfrm>
            <a:off x="7033475" y="3984375"/>
            <a:ext cx="1202013" cy="1589"/>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77" name="Gerade Verbindung 176"/>
          <p:cNvCxnSpPr>
            <a:stCxn id="145" idx="0"/>
            <a:endCxn id="83" idx="1"/>
          </p:cNvCxnSpPr>
          <p:nvPr/>
        </p:nvCxnSpPr>
        <p:spPr>
          <a:xfrm flipV="1">
            <a:off x="7957231" y="3985964"/>
            <a:ext cx="278257" cy="1774248"/>
          </a:xfrm>
          <a:prstGeom prst="line">
            <a:avLst/>
          </a:prstGeom>
          <a:ln w="9525">
            <a:solidFill>
              <a:schemeClr val="accent1"/>
            </a:solidFill>
            <a:prstDash val="sysDash"/>
          </a:ln>
        </p:spPr>
        <p:style>
          <a:lnRef idx="2">
            <a:schemeClr val="accent1"/>
          </a:lnRef>
          <a:fillRef idx="0">
            <a:schemeClr val="accent1"/>
          </a:fillRef>
          <a:effectRef idx="1">
            <a:schemeClr val="accent1"/>
          </a:effectRef>
          <a:fontRef idx="minor">
            <a:schemeClr val="tx1"/>
          </a:fontRef>
        </p:style>
      </p:cxnSp>
      <p:sp>
        <p:nvSpPr>
          <p:cNvPr id="67" name="Textfeld 66"/>
          <p:cNvSpPr txBox="1"/>
          <p:nvPr/>
        </p:nvSpPr>
        <p:spPr>
          <a:xfrm>
            <a:off x="211469" y="5042900"/>
            <a:ext cx="4093236" cy="830997"/>
          </a:xfrm>
          <a:prstGeom prst="rect">
            <a:avLst/>
          </a:prstGeom>
          <a:noFill/>
        </p:spPr>
        <p:txBody>
          <a:bodyPr wrap="none" rtlCol="0">
            <a:spAutoFit/>
          </a:bodyPr>
          <a:lstStyle/>
          <a:p>
            <a:pPr marL="180975" indent="-180975">
              <a:buClr>
                <a:srgbClr val="99CC33"/>
              </a:buClr>
              <a:buFont typeface="Wingdings" pitchFamily="2" charset="2"/>
              <a:buChar char="§"/>
            </a:pPr>
            <a:r>
              <a:rPr lang="de-DE" sz="2400" dirty="0">
                <a:latin typeface="Calibri" pitchFamily="34" charset="0"/>
                <a:cs typeface="Calibri" pitchFamily="34" charset="0"/>
              </a:rPr>
              <a:t>Broadband </a:t>
            </a:r>
            <a:r>
              <a:rPr lang="de-DE" sz="2400" dirty="0" err="1">
                <a:latin typeface="Calibri" pitchFamily="34" charset="0"/>
                <a:cs typeface="Calibri" pitchFamily="34" charset="0"/>
              </a:rPr>
              <a:t>powerline</a:t>
            </a:r>
            <a:br>
              <a:rPr lang="de-DE" sz="2400" dirty="0">
                <a:latin typeface="Calibri" pitchFamily="34" charset="0"/>
                <a:cs typeface="Calibri" pitchFamily="34" charset="0"/>
              </a:rPr>
            </a:br>
            <a:r>
              <a:rPr lang="de-DE" sz="2400" dirty="0" err="1">
                <a:latin typeface="Calibri" pitchFamily="34" charset="0"/>
                <a:cs typeface="Calibri" pitchFamily="34" charset="0"/>
              </a:rPr>
              <a:t>communication</a:t>
            </a:r>
            <a:r>
              <a:rPr lang="de-DE" sz="2400" dirty="0">
                <a:latin typeface="Calibri" pitchFamily="34" charset="0"/>
                <a:cs typeface="Calibri" pitchFamily="34" charset="0"/>
              </a:rPr>
              <a:t> </a:t>
            </a:r>
            <a:r>
              <a:rPr lang="de-DE" sz="2400" dirty="0" err="1">
                <a:latin typeface="Calibri" pitchFamily="34" charset="0"/>
                <a:cs typeface="Calibri" pitchFamily="34" charset="0"/>
              </a:rPr>
              <a:t>infrastructure</a:t>
            </a:r>
            <a:endParaRPr lang="de-DE" sz="2400" dirty="0">
              <a:latin typeface="Calibri" pitchFamily="34" charset="0"/>
              <a:cs typeface="Calibri" pitchFamily="34" charset="0"/>
            </a:endParaRPr>
          </a:p>
        </p:txBody>
      </p:sp>
      <p:sp>
        <p:nvSpPr>
          <p:cNvPr id="3" name="Titel 2"/>
          <p:cNvSpPr>
            <a:spLocks noGrp="1"/>
          </p:cNvSpPr>
          <p:nvPr>
            <p:ph type="title"/>
          </p:nvPr>
        </p:nvSpPr>
        <p:spPr>
          <a:xfrm>
            <a:off x="446049" y="244977"/>
            <a:ext cx="6784848" cy="855268"/>
          </a:xfrm>
        </p:spPr>
        <p:txBody>
          <a:bodyPr/>
          <a:lstStyle/>
          <a:p>
            <a:r>
              <a:rPr lang="de-DE" dirty="0"/>
              <a:t>Smart LV-</a:t>
            </a:r>
            <a:r>
              <a:rPr lang="de-DE" dirty="0" err="1"/>
              <a:t>Grids</a:t>
            </a:r>
            <a:r>
              <a:rPr lang="de-DE" dirty="0"/>
              <a:t>  (Solution 2)</a:t>
            </a:r>
            <a:endParaRPr lang="de-DE" sz="2800" dirty="0"/>
          </a:p>
        </p:txBody>
      </p:sp>
      <p:sp>
        <p:nvSpPr>
          <p:cNvPr id="65" name="Textfeld 64"/>
          <p:cNvSpPr txBox="1"/>
          <p:nvPr/>
        </p:nvSpPr>
        <p:spPr>
          <a:xfrm>
            <a:off x="211469" y="4612854"/>
            <a:ext cx="5566139" cy="461665"/>
          </a:xfrm>
          <a:prstGeom prst="rect">
            <a:avLst/>
          </a:prstGeom>
          <a:noFill/>
        </p:spPr>
        <p:txBody>
          <a:bodyPr wrap="none" rtlCol="0">
            <a:spAutoFit/>
          </a:bodyPr>
          <a:lstStyle/>
          <a:p>
            <a:pPr marL="180975" indent="-180975">
              <a:buClr>
                <a:srgbClr val="99CC33"/>
              </a:buClr>
              <a:buFont typeface="Wingdings" pitchFamily="2" charset="2"/>
              <a:buChar char="§"/>
            </a:pPr>
            <a:r>
              <a:rPr lang="de-DE" sz="2400" dirty="0">
                <a:latin typeface="Calibri" pitchFamily="34" charset="0"/>
                <a:cs typeface="Calibri" pitchFamily="34" charset="0"/>
              </a:rPr>
              <a:t>6 </a:t>
            </a:r>
            <a:r>
              <a:rPr lang="de-DE" sz="2400" dirty="0" err="1">
                <a:latin typeface="Calibri" pitchFamily="34" charset="0"/>
                <a:cs typeface="Calibri" pitchFamily="34" charset="0"/>
              </a:rPr>
              <a:t>decentralized</a:t>
            </a:r>
            <a:r>
              <a:rPr lang="de-DE" sz="2400" dirty="0">
                <a:latin typeface="Calibri" pitchFamily="34" charset="0"/>
                <a:cs typeface="Calibri" pitchFamily="34" charset="0"/>
              </a:rPr>
              <a:t> </a:t>
            </a:r>
            <a:r>
              <a:rPr lang="de-DE" sz="2400" dirty="0" err="1">
                <a:latin typeface="Calibri" pitchFamily="34" charset="0"/>
                <a:cs typeface="Calibri" pitchFamily="34" charset="0"/>
              </a:rPr>
              <a:t>direct</a:t>
            </a:r>
            <a:r>
              <a:rPr lang="de-DE" sz="2400" dirty="0">
                <a:latin typeface="Calibri" pitchFamily="34" charset="0"/>
                <a:cs typeface="Calibri" pitchFamily="34" charset="0"/>
              </a:rPr>
              <a:t> </a:t>
            </a:r>
            <a:r>
              <a:rPr lang="de-DE" sz="2400" dirty="0" err="1">
                <a:latin typeface="Calibri" pitchFamily="34" charset="0"/>
                <a:cs typeface="Calibri" pitchFamily="34" charset="0"/>
              </a:rPr>
              <a:t>measurement</a:t>
            </a:r>
            <a:r>
              <a:rPr lang="de-DE" sz="2400" dirty="0">
                <a:latin typeface="Calibri" pitchFamily="34" charset="0"/>
                <a:cs typeface="Calibri" pitchFamily="34" charset="0"/>
              </a:rPr>
              <a:t> </a:t>
            </a:r>
            <a:r>
              <a:rPr lang="de-DE" sz="2400" dirty="0" err="1">
                <a:latin typeface="Calibri" pitchFamily="34" charset="0"/>
                <a:cs typeface="Calibri" pitchFamily="34" charset="0"/>
              </a:rPr>
              <a:t>units</a:t>
            </a:r>
            <a:endParaRPr lang="de-DE" sz="2400" dirty="0">
              <a:latin typeface="Calibri" pitchFamily="34" charset="0"/>
              <a:cs typeface="Calibri" pitchFamily="34" charset="0"/>
            </a:endParaRPr>
          </a:p>
        </p:txBody>
      </p:sp>
      <p:sp>
        <p:nvSpPr>
          <p:cNvPr id="63" name="Textfeld 62"/>
          <p:cNvSpPr txBox="1"/>
          <p:nvPr/>
        </p:nvSpPr>
        <p:spPr>
          <a:xfrm>
            <a:off x="180134" y="3815169"/>
            <a:ext cx="5402697" cy="830997"/>
          </a:xfrm>
          <a:prstGeom prst="rect">
            <a:avLst/>
          </a:prstGeom>
          <a:noFill/>
        </p:spPr>
        <p:txBody>
          <a:bodyPr wrap="none" rtlCol="0">
            <a:spAutoFit/>
          </a:bodyPr>
          <a:lstStyle/>
          <a:p>
            <a:pPr marL="180975" indent="-180975">
              <a:buClr>
                <a:srgbClr val="99CC33"/>
              </a:buClr>
              <a:buFont typeface="Wingdings" pitchFamily="2" charset="2"/>
              <a:buChar char="§"/>
            </a:pPr>
            <a:r>
              <a:rPr lang="de-DE" sz="2400" dirty="0">
                <a:latin typeface="Calibri" pitchFamily="34" charset="0"/>
                <a:cs typeface="Calibri" pitchFamily="34" charset="0"/>
              </a:rPr>
              <a:t>3 </a:t>
            </a:r>
            <a:r>
              <a:rPr lang="de-DE" sz="2400" dirty="0" err="1">
                <a:latin typeface="Calibri" pitchFamily="34" charset="0"/>
                <a:cs typeface="Calibri" pitchFamily="34" charset="0"/>
              </a:rPr>
              <a:t>SmartRTU</a:t>
            </a:r>
            <a:r>
              <a:rPr lang="de-DE" sz="2400" dirty="0">
                <a:latin typeface="Calibri" pitchFamily="34" charset="0"/>
                <a:cs typeface="Calibri" pitchFamily="34" charset="0"/>
              </a:rPr>
              <a:t> in 3 MV/LV-</a:t>
            </a:r>
            <a:r>
              <a:rPr lang="de-DE" sz="2400" dirty="0" err="1">
                <a:latin typeface="Calibri" pitchFamily="34" charset="0"/>
                <a:cs typeface="Calibri" pitchFamily="34" charset="0"/>
              </a:rPr>
              <a:t>substations</a:t>
            </a:r>
            <a:r>
              <a:rPr lang="de-DE" sz="2400" dirty="0">
                <a:latin typeface="Calibri" pitchFamily="34" charset="0"/>
                <a:cs typeface="Calibri" pitchFamily="34" charset="0"/>
              </a:rPr>
              <a:t> </a:t>
            </a:r>
            <a:r>
              <a:rPr lang="de-DE" sz="2400" dirty="0" err="1">
                <a:latin typeface="Calibri" pitchFamily="34" charset="0"/>
                <a:cs typeface="Calibri" pitchFamily="34" charset="0"/>
              </a:rPr>
              <a:t>with</a:t>
            </a:r>
            <a:endParaRPr lang="de-DE" sz="2400" dirty="0">
              <a:latin typeface="Calibri" pitchFamily="34" charset="0"/>
              <a:cs typeface="Calibri" pitchFamily="34" charset="0"/>
            </a:endParaRPr>
          </a:p>
          <a:p>
            <a:pPr marL="180975" indent="-180975">
              <a:buClr>
                <a:srgbClr val="99CC33"/>
              </a:buClr>
            </a:pPr>
            <a:r>
              <a:rPr lang="de-DE" sz="2400" dirty="0">
                <a:latin typeface="Calibri" pitchFamily="34" charset="0"/>
                <a:cs typeface="Calibri" pitchFamily="34" charset="0"/>
              </a:rPr>
              <a:t>	8 </a:t>
            </a:r>
            <a:r>
              <a:rPr lang="de-DE" sz="2400" dirty="0" err="1">
                <a:latin typeface="Calibri" pitchFamily="34" charset="0"/>
                <a:cs typeface="Calibri" pitchFamily="34" charset="0"/>
              </a:rPr>
              <a:t>points</a:t>
            </a:r>
            <a:r>
              <a:rPr lang="de-DE" sz="2400" dirty="0">
                <a:latin typeface="Calibri" pitchFamily="34" charset="0"/>
                <a:cs typeface="Calibri" pitchFamily="34" charset="0"/>
              </a:rPr>
              <a:t> </a:t>
            </a:r>
            <a:r>
              <a:rPr lang="de-DE" sz="2400" dirty="0" err="1">
                <a:latin typeface="Calibri" pitchFamily="34" charset="0"/>
                <a:cs typeface="Calibri" pitchFamily="34" charset="0"/>
              </a:rPr>
              <a:t>of</a:t>
            </a:r>
            <a:r>
              <a:rPr lang="de-DE" sz="2400" dirty="0">
                <a:latin typeface="Calibri" pitchFamily="34" charset="0"/>
                <a:cs typeface="Calibri" pitchFamily="34" charset="0"/>
              </a:rPr>
              <a:t> </a:t>
            </a:r>
            <a:r>
              <a:rPr lang="de-DE" sz="2400" dirty="0" err="1">
                <a:latin typeface="Calibri" pitchFamily="34" charset="0"/>
                <a:cs typeface="Calibri" pitchFamily="34" charset="0"/>
              </a:rPr>
              <a:t>current</a:t>
            </a:r>
            <a:r>
              <a:rPr lang="de-DE" sz="2400" dirty="0">
                <a:latin typeface="Calibri" pitchFamily="34" charset="0"/>
                <a:cs typeface="Calibri" pitchFamily="34" charset="0"/>
              </a:rPr>
              <a:t> </a:t>
            </a:r>
            <a:r>
              <a:rPr lang="de-DE" sz="2400" dirty="0" err="1">
                <a:latin typeface="Calibri" pitchFamily="34" charset="0"/>
                <a:cs typeface="Calibri" pitchFamily="34" charset="0"/>
              </a:rPr>
              <a:t>measurement</a:t>
            </a:r>
            <a:endParaRPr lang="de-DE" sz="2400" dirty="0">
              <a:latin typeface="Calibri" pitchFamily="34" charset="0"/>
              <a:cs typeface="Calibri" pitchFamily="34" charset="0"/>
            </a:endParaRPr>
          </a:p>
        </p:txBody>
      </p:sp>
    </p:spTree>
    <p:extLst>
      <p:ext uri="{BB962C8B-B14F-4D97-AF65-F5344CB8AC3E}">
        <p14:creationId xmlns:p14="http://schemas.microsoft.com/office/powerpoint/2010/main" val="8005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51" grpId="0" animBg="1"/>
      <p:bldP spid="84" grpId="0" animBg="1"/>
      <p:bldP spid="86" grpId="0" animBg="1"/>
      <p:bldP spid="92" grpId="0" animBg="1"/>
      <p:bldP spid="104" grpId="0" animBg="1"/>
      <p:bldP spid="134" grpId="0" animBg="1"/>
      <p:bldP spid="67" grpId="0"/>
      <p:bldP spid="65" grpId="0"/>
    </p:bldLst>
  </p:timing>
</p:sld>
</file>

<file path=ppt/theme/theme1.xml><?xml version="1.0" encoding="utf-8"?>
<a:theme xmlns:a="http://schemas.openxmlformats.org/drawingml/2006/main" name="EV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el Standard blau">
  <a:themeElements>
    <a:clrScheme name="2 Energie 1">
      <a:dk1>
        <a:srgbClr val="000000"/>
      </a:dk1>
      <a:lt1>
        <a:srgbClr val="FFFFFF"/>
      </a:lt1>
      <a:dk2>
        <a:srgbClr val="FFFFFF"/>
      </a:dk2>
      <a:lt2>
        <a:srgbClr val="668CB3"/>
      </a:lt2>
      <a:accent1>
        <a:srgbClr val="194C80"/>
      </a:accent1>
      <a:accent2>
        <a:srgbClr val="386691"/>
      </a:accent2>
      <a:accent3>
        <a:srgbClr val="FFFFFF"/>
      </a:accent3>
      <a:accent4>
        <a:srgbClr val="000000"/>
      </a:accent4>
      <a:accent5>
        <a:srgbClr val="ABB2C0"/>
      </a:accent5>
      <a:accent6>
        <a:srgbClr val="325C83"/>
      </a:accent6>
      <a:hlink>
        <a:srgbClr val="5780A3"/>
      </a:hlink>
      <a:folHlink>
        <a:srgbClr val="7599B8"/>
      </a:folHlink>
    </a:clrScheme>
    <a:fontScheme name="Benutzerdefiniert 1">
      <a:majorFont>
        <a:latin typeface="BundesSerfi"/>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lnDef>
    <a:txDef>
      <a:spPr/>
      <a:bodyPr/>
      <a:lstStyle>
        <a:def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kumimoji="0" sz="1100" b="0" i="0" u="none" strike="noStrike" kern="0" cap="none" spc="0" normalizeH="0" baseline="0" noProof="0" dirty="0" smtClean="0">
            <a:ln>
              <a:noFill/>
            </a:ln>
            <a:solidFill>
              <a:schemeClr val="tx1"/>
            </a:solidFill>
            <a:effectLst/>
            <a:uLnTx/>
            <a:uFillTx/>
            <a:latin typeface="BundesSans Office"/>
            <a:ea typeface="+mn-ea"/>
            <a:cs typeface="+mn-cs"/>
          </a:defRPr>
        </a:defPPr>
      </a:lstStyle>
    </a:txDef>
  </a:objectDefaults>
  <a:extraClrSchemeLst>
    <a:extraClrScheme>
      <a:clrScheme name="2 Energie 1">
        <a:dk1>
          <a:srgbClr val="000000"/>
        </a:dk1>
        <a:lt1>
          <a:srgbClr val="FFFFFF"/>
        </a:lt1>
        <a:dk2>
          <a:srgbClr val="FFFFFF"/>
        </a:dk2>
        <a:lt2>
          <a:srgbClr val="668CB3"/>
        </a:lt2>
        <a:accent1>
          <a:srgbClr val="194C80"/>
        </a:accent1>
        <a:accent2>
          <a:srgbClr val="386691"/>
        </a:accent2>
        <a:accent3>
          <a:srgbClr val="FFFFFF"/>
        </a:accent3>
        <a:accent4>
          <a:srgbClr val="000000"/>
        </a:accent4>
        <a:accent5>
          <a:srgbClr val="ABB2C0"/>
        </a:accent5>
        <a:accent6>
          <a:srgbClr val="325C83"/>
        </a:accent6>
        <a:hlink>
          <a:srgbClr val="5780A3"/>
        </a:hlink>
        <a:folHlink>
          <a:srgbClr val="7599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3</TotalTime>
  <Words>905</Words>
  <Application>Microsoft Office PowerPoint</Application>
  <PresentationFormat>On-screen Show (4:3)</PresentationFormat>
  <Paragraphs>208</Paragraphs>
  <Slides>14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BundesSans Office</vt:lpstr>
      <vt:lpstr>BundesSerif Office</vt:lpstr>
      <vt:lpstr>Calibri</vt:lpstr>
      <vt:lpstr>Neue Praxis</vt:lpstr>
      <vt:lpstr>Times</vt:lpstr>
      <vt:lpstr>Verdana</vt:lpstr>
      <vt:lpstr>Wingdings</vt:lpstr>
      <vt:lpstr>Wingdings 3</vt:lpstr>
      <vt:lpstr>EVT</vt:lpstr>
      <vt:lpstr>Titel Standard blau</vt:lpstr>
      <vt:lpstr>Smart Grids for the German „Energiewende“</vt:lpstr>
      <vt:lpstr>Main political framework</vt:lpstr>
      <vt:lpstr>What happens to the German grid ?</vt:lpstr>
      <vt:lpstr>German „Energiewende“ – Development of the installed renewable energy  </vt:lpstr>
      <vt:lpstr>Challenges for the distribution grids</vt:lpstr>
      <vt:lpstr>Enhancement of Grid Capacity (Solution 1)</vt:lpstr>
      <vt:lpstr>Smart Low-Voltage Grid Concept </vt:lpstr>
      <vt:lpstr>Smart Low-Voltage Grids  (Solution 2)</vt:lpstr>
      <vt:lpstr>Smart LV-Grids  (Solution 2)</vt:lpstr>
      <vt:lpstr>Smart Medium-Voltage Grids </vt:lpstr>
      <vt:lpstr>Smart Meter Rollout in Germany </vt:lpstr>
      <vt:lpstr>Smart Grids and Smart Meter enable Smart Markets – Happy Power Hour   </vt:lpstr>
      <vt:lpstr>Conclusions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Verteilnetze im Wandel</dc:title>
  <dc:creator>Zdrallek, Markus Wolfgang</dc:creator>
  <cp:lastModifiedBy>Mai Pham</cp:lastModifiedBy>
  <cp:revision>181</cp:revision>
  <cp:lastPrinted>2011-09-28T06:15:52Z</cp:lastPrinted>
  <dcterms:created xsi:type="dcterms:W3CDTF">2011-09-28T12:51:59Z</dcterms:created>
  <dcterms:modified xsi:type="dcterms:W3CDTF">2019-09-24T03:40:33Z</dcterms:modified>
</cp:coreProperties>
</file>