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747" r:id="rId3"/>
    <p:sldMasterId id="2147483759" r:id="rId4"/>
    <p:sldMasterId id="2147483833" r:id="rId5"/>
  </p:sldMasterIdLst>
  <p:notesMasterIdLst>
    <p:notesMasterId r:id="rId23"/>
  </p:notesMasterIdLst>
  <p:sldIdLst>
    <p:sldId id="258" r:id="rId6"/>
    <p:sldId id="309" r:id="rId7"/>
    <p:sldId id="310" r:id="rId8"/>
    <p:sldId id="308" r:id="rId9"/>
    <p:sldId id="280" r:id="rId10"/>
    <p:sldId id="297" r:id="rId11"/>
    <p:sldId id="298" r:id="rId12"/>
    <p:sldId id="299" r:id="rId13"/>
    <p:sldId id="300" r:id="rId14"/>
    <p:sldId id="279" r:id="rId15"/>
    <p:sldId id="301" r:id="rId16"/>
    <p:sldId id="302" r:id="rId17"/>
    <p:sldId id="311" r:id="rId18"/>
    <p:sldId id="312" r:id="rId19"/>
    <p:sldId id="305" r:id="rId20"/>
    <p:sldId id="283"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861"/>
    <a:srgbClr val="CE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66"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183861"/>
                </a:solidFill>
              </a:defRPr>
            </a:pPr>
            <a:r>
              <a:rPr lang="en-GB" sz="2000" b="1" dirty="0">
                <a:solidFill>
                  <a:srgbClr val="183861"/>
                </a:solidFill>
                <a:latin typeface="+mn-lt"/>
                <a:cs typeface="Arial" panose="020B0604020202020204" pitchFamily="34" charset="0"/>
              </a:rPr>
              <a:t>GDP </a:t>
            </a:r>
            <a:r>
              <a:rPr lang="en-GB" sz="2000" b="1" dirty="0" smtClean="0">
                <a:solidFill>
                  <a:srgbClr val="183861"/>
                </a:solidFill>
                <a:latin typeface="+mn-lt"/>
                <a:cs typeface="Arial" panose="020B0604020202020204" pitchFamily="34" charset="0"/>
              </a:rPr>
              <a:t>GERMANY  2018 </a:t>
            </a:r>
            <a:endParaRPr lang="en-GB" sz="2000" b="1" dirty="0">
              <a:solidFill>
                <a:srgbClr val="183861"/>
              </a:solidFill>
              <a:latin typeface="+mn-lt"/>
              <a:cs typeface="Arial" panose="020B0604020202020204" pitchFamily="34" charset="0"/>
            </a:endParaRPr>
          </a:p>
        </c:rich>
      </c:tx>
      <c:layout>
        <c:manualLayout>
          <c:xMode val="edge"/>
          <c:yMode val="edge"/>
          <c:x val="0.15050370808978467"/>
          <c:y val="2.9124120547826342E-3"/>
        </c:manualLayout>
      </c:layout>
      <c:overlay val="0"/>
      <c:spPr>
        <a:noFill/>
      </c:spPr>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Importe - Herkunftsländer</c:v>
                </c:pt>
              </c:strCache>
            </c:strRef>
          </c:tx>
          <c:dPt>
            <c:idx val="0"/>
            <c:bubble3D val="0"/>
            <c:spPr>
              <a:solidFill>
                <a:srgbClr val="1F497D"/>
              </a:solidFill>
            </c:spPr>
            <c:extLst>
              <c:ext xmlns:c16="http://schemas.microsoft.com/office/drawing/2014/chart" uri="{C3380CC4-5D6E-409C-BE32-E72D297353CC}">
                <c16:uniqueId val="{00000001-C268-48BA-B33D-23F786012F81}"/>
              </c:ext>
            </c:extLst>
          </c:dPt>
          <c:dPt>
            <c:idx val="1"/>
            <c:bubble3D val="0"/>
            <c:spPr>
              <a:solidFill>
                <a:srgbClr val="90B6E4"/>
              </a:solidFill>
            </c:spPr>
            <c:extLst>
              <c:ext xmlns:c16="http://schemas.microsoft.com/office/drawing/2014/chart" uri="{C3380CC4-5D6E-409C-BE32-E72D297353CC}">
                <c16:uniqueId val="{00000003-C268-48BA-B33D-23F786012F81}"/>
              </c:ext>
            </c:extLst>
          </c:dPt>
          <c:dPt>
            <c:idx val="2"/>
            <c:bubble3D val="0"/>
            <c:spPr>
              <a:solidFill>
                <a:srgbClr val="A0C1E8"/>
              </a:solidFill>
            </c:spPr>
            <c:extLst>
              <c:ext xmlns:c16="http://schemas.microsoft.com/office/drawing/2014/chart" uri="{C3380CC4-5D6E-409C-BE32-E72D297353CC}">
                <c16:uniqueId val="{00000005-C268-48BA-B33D-23F786012F81}"/>
              </c:ext>
            </c:extLst>
          </c:dPt>
          <c:dPt>
            <c:idx val="3"/>
            <c:bubble3D val="0"/>
            <c:spPr>
              <a:solidFill>
                <a:srgbClr val="CCECFF"/>
              </a:solidFill>
            </c:spPr>
            <c:extLst>
              <c:ext xmlns:c16="http://schemas.microsoft.com/office/drawing/2014/chart" uri="{C3380CC4-5D6E-409C-BE32-E72D297353CC}">
                <c16:uniqueId val="{00000007-C268-48BA-B33D-23F786012F81}"/>
              </c:ext>
            </c:extLst>
          </c:dPt>
          <c:dPt>
            <c:idx val="4"/>
            <c:bubble3D val="0"/>
            <c:spPr>
              <a:solidFill>
                <a:srgbClr val="D0E0F4"/>
              </a:solidFill>
            </c:spPr>
            <c:extLst>
              <c:ext xmlns:c16="http://schemas.microsoft.com/office/drawing/2014/chart" uri="{C3380CC4-5D6E-409C-BE32-E72D297353CC}">
                <c16:uniqueId val="{00000009-C268-48BA-B33D-23F786012F81}"/>
              </c:ext>
            </c:extLst>
          </c:dPt>
          <c:dPt>
            <c:idx val="5"/>
            <c:bubble3D val="0"/>
            <c:spPr>
              <a:solidFill>
                <a:schemeClr val="accent3"/>
              </a:solidFill>
            </c:spPr>
            <c:extLst>
              <c:ext xmlns:c16="http://schemas.microsoft.com/office/drawing/2014/chart" uri="{C3380CC4-5D6E-409C-BE32-E72D297353CC}">
                <c16:uniqueId val="{0000000B-C268-48BA-B33D-23F786012F81}"/>
              </c:ext>
            </c:extLst>
          </c:dPt>
          <c:dPt>
            <c:idx val="6"/>
            <c:bubble3D val="0"/>
            <c:spPr>
              <a:solidFill>
                <a:schemeClr val="bg2">
                  <a:lumMod val="20000"/>
                  <a:lumOff val="80000"/>
                </a:schemeClr>
              </a:solidFill>
            </c:spPr>
            <c:extLst>
              <c:ext xmlns:c16="http://schemas.microsoft.com/office/drawing/2014/chart" uri="{C3380CC4-5D6E-409C-BE32-E72D297353CC}">
                <c16:uniqueId val="{0000000D-C268-48BA-B33D-23F786012F81}"/>
              </c:ext>
            </c:extLst>
          </c:dPt>
          <c:dPt>
            <c:idx val="7"/>
            <c:bubble3D val="0"/>
            <c:spPr>
              <a:solidFill>
                <a:srgbClr val="1F497D"/>
              </a:solidFill>
            </c:spPr>
            <c:extLst>
              <c:ext xmlns:c16="http://schemas.microsoft.com/office/drawing/2014/chart" uri="{C3380CC4-5D6E-409C-BE32-E72D297353CC}">
                <c16:uniqueId val="{0000000F-C268-48BA-B33D-23F786012F81}"/>
              </c:ext>
            </c:extLst>
          </c:dPt>
          <c:cat>
            <c:strRef>
              <c:f>Sheet1!$A$2:$A$9</c:f>
              <c:strCache>
                <c:ptCount val="4"/>
                <c:pt idx="0">
                  <c:v>Services (68.2%)</c:v>
                </c:pt>
                <c:pt idx="1">
                  <c:v>Manufacturing (25.8%)</c:v>
                </c:pt>
                <c:pt idx="2">
                  <c:v>Construction (5.3%)</c:v>
                </c:pt>
                <c:pt idx="3">
                  <c:v>Agriculture/ Forestry/ Fishing (0.7%)</c:v>
                </c:pt>
              </c:strCache>
            </c:strRef>
          </c:cat>
          <c:val>
            <c:numRef>
              <c:f>Sheet1!$B$2:$B$9</c:f>
              <c:numCache>
                <c:formatCode>General</c:formatCode>
                <c:ptCount val="8"/>
                <c:pt idx="0">
                  <c:v>68.2</c:v>
                </c:pt>
                <c:pt idx="1">
                  <c:v>25.8</c:v>
                </c:pt>
                <c:pt idx="2">
                  <c:v>5.3</c:v>
                </c:pt>
                <c:pt idx="3">
                  <c:v>4.0999999999999996</c:v>
                </c:pt>
              </c:numCache>
            </c:numRef>
          </c:val>
          <c:extLst>
            <c:ext xmlns:c16="http://schemas.microsoft.com/office/drawing/2014/chart" uri="{C3380CC4-5D6E-409C-BE32-E72D297353CC}">
              <c16:uniqueId val="{00000010-C268-48BA-B33D-23F786012F81}"/>
            </c:ext>
          </c:extLst>
        </c:ser>
        <c:dLbls>
          <c:showLegendKey val="0"/>
          <c:showVal val="0"/>
          <c:showCatName val="0"/>
          <c:showSerName val="0"/>
          <c:showPercent val="0"/>
          <c:showBubbleSize val="0"/>
          <c:showLeaderLines val="1"/>
        </c:dLbls>
      </c:pie3DChart>
    </c:plotArea>
    <c:legend>
      <c:legendPos val="r"/>
      <c:legendEntry>
        <c:idx val="0"/>
        <c:txPr>
          <a:bodyPr/>
          <a:lstStyle/>
          <a:p>
            <a:pPr>
              <a:defRPr sz="1400">
                <a:solidFill>
                  <a:srgbClr val="183861"/>
                </a:solidFill>
                <a:latin typeface="Arial" panose="020B0604020202020204" pitchFamily="34" charset="0"/>
                <a:cs typeface="Arial" panose="020B0604020202020204" pitchFamily="34" charset="0"/>
              </a:defRPr>
            </a:pPr>
            <a:endParaRPr lang="en-US"/>
          </a:p>
        </c:txPr>
      </c:legendEntry>
      <c:legendEntry>
        <c:idx val="1"/>
        <c:txPr>
          <a:bodyPr/>
          <a:lstStyle/>
          <a:p>
            <a:pPr>
              <a:defRPr sz="1400">
                <a:solidFill>
                  <a:srgbClr val="183861"/>
                </a:solidFill>
                <a:latin typeface="Arial" panose="020B0604020202020204" pitchFamily="34" charset="0"/>
                <a:cs typeface="Arial" panose="020B0604020202020204" pitchFamily="34" charset="0"/>
              </a:defRPr>
            </a:pPr>
            <a:endParaRPr lang="en-US"/>
          </a:p>
        </c:txPr>
      </c:legendEntry>
      <c:legendEntry>
        <c:idx val="2"/>
        <c:txPr>
          <a:bodyPr/>
          <a:lstStyle/>
          <a:p>
            <a:pPr>
              <a:defRPr sz="1400">
                <a:solidFill>
                  <a:srgbClr val="183861"/>
                </a:solidFill>
                <a:latin typeface="Arial" panose="020B0604020202020204" pitchFamily="34" charset="0"/>
                <a:cs typeface="Arial" panose="020B0604020202020204" pitchFamily="34" charset="0"/>
              </a:defRPr>
            </a:pPr>
            <a:endParaRPr lang="en-US"/>
          </a:p>
        </c:txPr>
      </c:legendEntry>
      <c:legendEntry>
        <c:idx val="3"/>
        <c:txPr>
          <a:bodyPr/>
          <a:lstStyle/>
          <a:p>
            <a:pPr>
              <a:defRPr sz="1400">
                <a:solidFill>
                  <a:srgbClr val="183861"/>
                </a:solidFill>
                <a:latin typeface="Arial" panose="020B0604020202020204" pitchFamily="34" charset="0"/>
                <a:cs typeface="Arial" panose="020B0604020202020204" pitchFamily="34" charset="0"/>
              </a:defRPr>
            </a:pPr>
            <a:endParaRPr lang="en-US"/>
          </a:p>
        </c:txPr>
      </c:legendEntry>
      <c:legendEntry>
        <c:idx val="4"/>
        <c:delete val="1"/>
      </c:legendEntry>
      <c:legendEntry>
        <c:idx val="5"/>
        <c:delete val="1"/>
      </c:legendEntry>
      <c:legendEntry>
        <c:idx val="6"/>
        <c:txPr>
          <a:bodyPr/>
          <a:lstStyle/>
          <a:p>
            <a:pPr>
              <a:defRPr sz="1400">
                <a:solidFill>
                  <a:srgbClr val="183861"/>
                </a:solidFill>
                <a:latin typeface="Arial" panose="020B0604020202020204" pitchFamily="34" charset="0"/>
                <a:cs typeface="Arial" panose="020B0604020202020204" pitchFamily="34" charset="0"/>
              </a:defRPr>
            </a:pPr>
            <a:endParaRPr lang="en-US"/>
          </a:p>
        </c:txPr>
      </c:legendEntry>
      <c:legendEntry>
        <c:idx val="7"/>
        <c:delete val="1"/>
      </c:legendEntry>
      <c:layout>
        <c:manualLayout>
          <c:xMode val="edge"/>
          <c:yMode val="edge"/>
          <c:x val="0.6224948927908901"/>
          <c:y val="0.16298919283430888"/>
          <c:w val="0.37266507619668937"/>
          <c:h val="0.76591092519685045"/>
        </c:manualLayout>
      </c:layout>
      <c:overlay val="0"/>
      <c:txPr>
        <a:bodyPr/>
        <a:lstStyle/>
        <a:p>
          <a:pPr>
            <a:defRPr sz="1400">
              <a:solidFill>
                <a:srgbClr val="18386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spc="0" baseline="0">
                <a:solidFill>
                  <a:srgbClr val="183861"/>
                </a:solidFill>
                <a:latin typeface="+mn-lt"/>
                <a:ea typeface="+mn-ea"/>
                <a:cs typeface="+mn-cs"/>
              </a:defRPr>
            </a:pPr>
            <a:r>
              <a:rPr lang="en-US" sz="2000" b="1" dirty="0">
                <a:solidFill>
                  <a:srgbClr val="183861"/>
                </a:solidFill>
              </a:rPr>
              <a:t>GDP </a:t>
            </a:r>
            <a:r>
              <a:rPr lang="en-US" sz="2000" b="1" dirty="0" smtClean="0">
                <a:solidFill>
                  <a:srgbClr val="183861"/>
                </a:solidFill>
              </a:rPr>
              <a:t>IRELAND 2017</a:t>
            </a:r>
            <a:endParaRPr lang="en-US" sz="2000" b="1" dirty="0">
              <a:solidFill>
                <a:srgbClr val="183861"/>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18386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299785209720729E-2"/>
          <c:y val="0.40665823265008516"/>
          <c:w val="0.58658875642052688"/>
          <c:h val="0.41893885023090799"/>
        </c:manualLayout>
      </c:layout>
      <c:pie3DChart>
        <c:varyColors val="1"/>
        <c:ser>
          <c:idx val="0"/>
          <c:order val="0"/>
          <c:tx>
            <c:strRef>
              <c:f>Tabelle1!$B$1</c:f>
              <c:strCache>
                <c:ptCount val="1"/>
                <c:pt idx="0">
                  <c:v>Verkauf</c:v>
                </c:pt>
              </c:strCache>
            </c:strRef>
          </c:tx>
          <c:dPt>
            <c:idx val="0"/>
            <c:bubble3D val="0"/>
            <c:spPr>
              <a:solidFill>
                <a:schemeClr val="accent1">
                  <a:shade val="58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3FED-4AAA-8B9A-A3B4C0DE9FB0}"/>
              </c:ext>
            </c:extLst>
          </c:dPt>
          <c:dPt>
            <c:idx val="1"/>
            <c:bubble3D val="0"/>
            <c:spPr>
              <a:solidFill>
                <a:schemeClr val="accent1">
                  <a:shade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3FED-4AAA-8B9A-A3B4C0DE9FB0}"/>
              </c:ext>
            </c:extLst>
          </c:dPt>
          <c:dPt>
            <c:idx val="2"/>
            <c:bubble3D val="0"/>
            <c:spPr>
              <a:solidFill>
                <a:schemeClr val="accent1">
                  <a:tint val="8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3FED-4AAA-8B9A-A3B4C0DE9FB0}"/>
              </c:ext>
            </c:extLst>
          </c:dPt>
          <c:cat>
            <c:strRef>
              <c:f>Tabelle1!$A$2:$A$4</c:f>
              <c:strCache>
                <c:ptCount val="3"/>
                <c:pt idx="0">
                  <c:v>Services (60.2%)</c:v>
                </c:pt>
                <c:pt idx="1">
                  <c:v>Industry (38.6%)</c:v>
                </c:pt>
                <c:pt idx="2">
                  <c:v>Agriculture (1.2%)</c:v>
                </c:pt>
              </c:strCache>
            </c:strRef>
          </c:cat>
          <c:val>
            <c:numRef>
              <c:f>Tabelle1!$B$2:$B$4</c:f>
              <c:numCache>
                <c:formatCode>0.00%</c:formatCode>
                <c:ptCount val="3"/>
                <c:pt idx="0">
                  <c:v>0.60199999999999998</c:v>
                </c:pt>
                <c:pt idx="1">
                  <c:v>0.38600000000000001</c:v>
                </c:pt>
                <c:pt idx="2">
                  <c:v>1.2E-2</c:v>
                </c:pt>
              </c:numCache>
            </c:numRef>
          </c:val>
          <c:extLst>
            <c:ext xmlns:c16="http://schemas.microsoft.com/office/drawing/2014/chart" uri="{C3380CC4-5D6E-409C-BE32-E72D297353CC}">
              <c16:uniqueId val="{00000008-3FED-4AAA-8B9A-A3B4C0DE9FB0}"/>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64174087293323256"/>
          <c:y val="0.28257278441127237"/>
          <c:w val="0.35584595100625593"/>
          <c:h val="0.5393512999928653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r>
              <a:rPr lang="en-GB" sz="2000" dirty="0">
                <a:solidFill>
                  <a:srgbClr val="183861"/>
                </a:solidFill>
                <a:latin typeface="+mn-lt"/>
                <a:cs typeface="Arial" panose="020B0604020202020204" pitchFamily="34" charset="0"/>
              </a:rPr>
              <a:t>MAIN</a:t>
            </a:r>
            <a:r>
              <a:rPr lang="en-GB" sz="2000" baseline="0" dirty="0">
                <a:solidFill>
                  <a:srgbClr val="183861"/>
                </a:solidFill>
                <a:latin typeface="+mn-lt"/>
                <a:cs typeface="Arial" panose="020B0604020202020204" pitchFamily="34" charset="0"/>
              </a:rPr>
              <a:t> IMPORT COUNTRIES</a:t>
            </a:r>
            <a:endParaRPr lang="en-GB" sz="2000" dirty="0">
              <a:solidFill>
                <a:srgbClr val="183861"/>
              </a:solidFill>
              <a:latin typeface="+mn-lt"/>
              <a:cs typeface="Arial" panose="020B0604020202020204" pitchFamily="34" charset="0"/>
            </a:endParaRPr>
          </a:p>
        </c:rich>
      </c:tx>
      <c:layout>
        <c:manualLayout>
          <c:xMode val="edge"/>
          <c:yMode val="edge"/>
          <c:x val="0.14811859306960459"/>
          <c:y val="1.4605216288303316E-2"/>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endParaRPr lang="en-US"/>
        </a:p>
      </c:txPr>
    </c:title>
    <c:autoTitleDeleted val="0"/>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Importe - Herkunftsländer</c:v>
                </c:pt>
              </c:strCache>
            </c:strRef>
          </c:tx>
          <c:dPt>
            <c:idx val="0"/>
            <c:bubble3D val="0"/>
            <c:spPr>
              <a:solidFill>
                <a:schemeClr val="accent1">
                  <a:shade val="44000"/>
                </a:schemeClr>
              </a:solidFill>
              <a:ln>
                <a:noFill/>
              </a:ln>
              <a:effectLst/>
              <a:sp3d/>
            </c:spPr>
            <c:extLst>
              <c:ext xmlns:c16="http://schemas.microsoft.com/office/drawing/2014/chart" uri="{C3380CC4-5D6E-409C-BE32-E72D297353CC}">
                <c16:uniqueId val="{00000001-9CCF-4DBA-9ACC-5BEDA3A157D3}"/>
              </c:ext>
            </c:extLst>
          </c:dPt>
          <c:dPt>
            <c:idx val="1"/>
            <c:bubble3D val="0"/>
            <c:spPr>
              <a:solidFill>
                <a:schemeClr val="accent1">
                  <a:shade val="58000"/>
                </a:schemeClr>
              </a:solidFill>
              <a:ln>
                <a:noFill/>
              </a:ln>
              <a:effectLst/>
              <a:sp3d/>
            </c:spPr>
            <c:extLst>
              <c:ext xmlns:c16="http://schemas.microsoft.com/office/drawing/2014/chart" uri="{C3380CC4-5D6E-409C-BE32-E72D297353CC}">
                <c16:uniqueId val="{00000003-9CCF-4DBA-9ACC-5BEDA3A157D3}"/>
              </c:ext>
            </c:extLst>
          </c:dPt>
          <c:dPt>
            <c:idx val="2"/>
            <c:bubble3D val="0"/>
            <c:spPr>
              <a:solidFill>
                <a:schemeClr val="accent1">
                  <a:shade val="72000"/>
                </a:schemeClr>
              </a:solidFill>
              <a:ln>
                <a:noFill/>
              </a:ln>
              <a:effectLst/>
              <a:sp3d/>
            </c:spPr>
            <c:extLst>
              <c:ext xmlns:c16="http://schemas.microsoft.com/office/drawing/2014/chart" uri="{C3380CC4-5D6E-409C-BE32-E72D297353CC}">
                <c16:uniqueId val="{00000005-9CCF-4DBA-9ACC-5BEDA3A157D3}"/>
              </c:ext>
            </c:extLst>
          </c:dPt>
          <c:dPt>
            <c:idx val="3"/>
            <c:bubble3D val="0"/>
            <c:spPr>
              <a:solidFill>
                <a:schemeClr val="accent1">
                  <a:shade val="86000"/>
                </a:schemeClr>
              </a:solidFill>
              <a:ln>
                <a:noFill/>
              </a:ln>
              <a:effectLst/>
              <a:sp3d/>
            </c:spPr>
            <c:extLst>
              <c:ext xmlns:c16="http://schemas.microsoft.com/office/drawing/2014/chart" uri="{C3380CC4-5D6E-409C-BE32-E72D297353CC}">
                <c16:uniqueId val="{00000007-9CCF-4DBA-9ACC-5BEDA3A157D3}"/>
              </c:ext>
            </c:extLst>
          </c:dPt>
          <c:dPt>
            <c:idx val="4"/>
            <c:bubble3D val="0"/>
            <c:spPr>
              <a:solidFill>
                <a:schemeClr val="accent1"/>
              </a:solidFill>
              <a:ln>
                <a:noFill/>
              </a:ln>
              <a:effectLst/>
              <a:sp3d/>
            </c:spPr>
            <c:extLst>
              <c:ext xmlns:c16="http://schemas.microsoft.com/office/drawing/2014/chart" uri="{C3380CC4-5D6E-409C-BE32-E72D297353CC}">
                <c16:uniqueId val="{00000009-9CCF-4DBA-9ACC-5BEDA3A157D3}"/>
              </c:ext>
            </c:extLst>
          </c:dPt>
          <c:dPt>
            <c:idx val="5"/>
            <c:bubble3D val="0"/>
            <c:spPr>
              <a:solidFill>
                <a:schemeClr val="accent1">
                  <a:tint val="86000"/>
                </a:schemeClr>
              </a:solidFill>
              <a:ln>
                <a:noFill/>
              </a:ln>
              <a:effectLst/>
              <a:sp3d/>
            </c:spPr>
            <c:extLst>
              <c:ext xmlns:c16="http://schemas.microsoft.com/office/drawing/2014/chart" uri="{C3380CC4-5D6E-409C-BE32-E72D297353CC}">
                <c16:uniqueId val="{0000000B-9CCF-4DBA-9ACC-5BEDA3A157D3}"/>
              </c:ext>
            </c:extLst>
          </c:dPt>
          <c:dPt>
            <c:idx val="6"/>
            <c:bubble3D val="0"/>
            <c:spPr>
              <a:solidFill>
                <a:schemeClr val="accent1">
                  <a:tint val="72000"/>
                </a:schemeClr>
              </a:solidFill>
              <a:ln>
                <a:noFill/>
              </a:ln>
              <a:effectLst/>
              <a:sp3d/>
            </c:spPr>
            <c:extLst>
              <c:ext xmlns:c16="http://schemas.microsoft.com/office/drawing/2014/chart" uri="{C3380CC4-5D6E-409C-BE32-E72D297353CC}">
                <c16:uniqueId val="{0000000D-9CCF-4DBA-9ACC-5BEDA3A157D3}"/>
              </c:ext>
            </c:extLst>
          </c:dPt>
          <c:dPt>
            <c:idx val="7"/>
            <c:bubble3D val="0"/>
            <c:spPr>
              <a:solidFill>
                <a:schemeClr val="accent1">
                  <a:tint val="58000"/>
                </a:schemeClr>
              </a:solidFill>
              <a:ln>
                <a:noFill/>
              </a:ln>
              <a:effectLst/>
              <a:sp3d/>
            </c:spPr>
            <c:extLst>
              <c:ext xmlns:c16="http://schemas.microsoft.com/office/drawing/2014/chart" uri="{C3380CC4-5D6E-409C-BE32-E72D297353CC}">
                <c16:uniqueId val="{0000000F-9CCF-4DBA-9ACC-5BEDA3A157D3}"/>
              </c:ext>
            </c:extLst>
          </c:dPt>
          <c:dPt>
            <c:idx val="8"/>
            <c:bubble3D val="0"/>
            <c:spPr>
              <a:solidFill>
                <a:schemeClr val="accent1">
                  <a:tint val="44000"/>
                </a:schemeClr>
              </a:solidFill>
              <a:ln>
                <a:noFill/>
              </a:ln>
              <a:effectLst/>
              <a:sp3d/>
            </c:spPr>
            <c:extLst>
              <c:ext xmlns:c16="http://schemas.microsoft.com/office/drawing/2014/chart" uri="{C3380CC4-5D6E-409C-BE32-E72D297353CC}">
                <c16:uniqueId val="{00000011-9CCF-4DBA-9ACC-5BEDA3A157D3}"/>
              </c:ext>
            </c:extLst>
          </c:dPt>
          <c:cat>
            <c:strRef>
              <c:f>Sheet1!$A$2:$A$10</c:f>
              <c:strCache>
                <c:ptCount val="9"/>
                <c:pt idx="0">
                  <c:v>China (9.7%)</c:v>
                </c:pt>
                <c:pt idx="1">
                  <c:v>Netherlands (9%)</c:v>
                </c:pt>
                <c:pt idx="2">
                  <c:v>France (5.9%)</c:v>
                </c:pt>
                <c:pt idx="3">
                  <c:v>USA (5.9%)</c:v>
                </c:pt>
                <c:pt idx="4">
                  <c:v>Italy (5.5%)</c:v>
                </c:pt>
                <c:pt idx="5">
                  <c:v>Poland (4.9%)</c:v>
                </c:pt>
                <c:pt idx="6">
                  <c:v>Belgium (4.2%)</c:v>
                </c:pt>
                <c:pt idx="7">
                  <c:v>Switzerland (4.2%)</c:v>
                </c:pt>
                <c:pt idx="8">
                  <c:v>Others (50.7)</c:v>
                </c:pt>
              </c:strCache>
            </c:strRef>
          </c:cat>
          <c:val>
            <c:numRef>
              <c:f>Sheet1!$B$2:$B$10</c:f>
              <c:numCache>
                <c:formatCode>General</c:formatCode>
                <c:ptCount val="9"/>
                <c:pt idx="0">
                  <c:v>9.6999999999999993</c:v>
                </c:pt>
                <c:pt idx="1">
                  <c:v>9</c:v>
                </c:pt>
                <c:pt idx="2">
                  <c:v>5.9</c:v>
                </c:pt>
                <c:pt idx="3">
                  <c:v>5.9</c:v>
                </c:pt>
                <c:pt idx="4">
                  <c:v>5.5</c:v>
                </c:pt>
                <c:pt idx="5">
                  <c:v>4.9000000000000004</c:v>
                </c:pt>
                <c:pt idx="6">
                  <c:v>4.2</c:v>
                </c:pt>
                <c:pt idx="7">
                  <c:v>4.2</c:v>
                </c:pt>
                <c:pt idx="8">
                  <c:v>50.7</c:v>
                </c:pt>
              </c:numCache>
            </c:numRef>
          </c:val>
          <c:extLst>
            <c:ext xmlns:c16="http://schemas.microsoft.com/office/drawing/2014/chart" uri="{C3380CC4-5D6E-409C-BE32-E72D297353CC}">
              <c16:uniqueId val="{00000012-9CCF-4DBA-9ACC-5BEDA3A157D3}"/>
            </c:ext>
          </c:extLst>
        </c:ser>
        <c:dLbls>
          <c:showLegendKey val="0"/>
          <c:showVal val="0"/>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7"/>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4000994072717574"/>
          <c:y val="0"/>
          <c:w val="0.2599900592728242"/>
          <c:h val="0.9912653500431998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386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r>
              <a:rPr lang="en-GB" sz="2000" dirty="0">
                <a:solidFill>
                  <a:srgbClr val="183861"/>
                </a:solidFill>
                <a:latin typeface="+mn-lt"/>
                <a:cs typeface="Arial" panose="020B0604020202020204" pitchFamily="34" charset="0"/>
              </a:rPr>
              <a:t>MAIN</a:t>
            </a:r>
            <a:r>
              <a:rPr lang="en-GB" sz="2000" baseline="0" dirty="0">
                <a:solidFill>
                  <a:srgbClr val="183861"/>
                </a:solidFill>
                <a:latin typeface="+mn-lt"/>
                <a:cs typeface="Arial" panose="020B0604020202020204" pitchFamily="34" charset="0"/>
              </a:rPr>
              <a:t> EXPORT COUNTRIES</a:t>
            </a:r>
            <a:endParaRPr lang="en-GB" sz="2000" dirty="0">
              <a:solidFill>
                <a:srgbClr val="183861"/>
              </a:solidFill>
              <a:latin typeface="+mn-lt"/>
              <a:cs typeface="Arial" panose="020B0604020202020204" pitchFamily="34" charset="0"/>
            </a:endParaRPr>
          </a:p>
        </c:rich>
      </c:tx>
      <c:layout>
        <c:manualLayout>
          <c:xMode val="edge"/>
          <c:yMode val="edge"/>
          <c:x val="0.17714171830816436"/>
          <c:y val="2.3046450392969198E-2"/>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endParaRPr lang="en-US"/>
        </a:p>
      </c:txPr>
    </c:title>
    <c:autoTitleDeleted val="0"/>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658013316480051E-2"/>
          <c:y val="0.1457253962810888"/>
          <c:w val="0.68847275510061245"/>
          <c:h val="0.82968740130936536"/>
        </c:manualLayout>
      </c:layout>
      <c:pie3DChart>
        <c:varyColors val="1"/>
        <c:ser>
          <c:idx val="0"/>
          <c:order val="0"/>
          <c:tx>
            <c:strRef>
              <c:f>Sheet1!$B$1</c:f>
              <c:strCache>
                <c:ptCount val="1"/>
                <c:pt idx="0">
                  <c:v>Importe - Herkunftsländer</c:v>
                </c:pt>
              </c:strCache>
            </c:strRef>
          </c:tx>
          <c:dPt>
            <c:idx val="0"/>
            <c:bubble3D val="0"/>
            <c:spPr>
              <a:solidFill>
                <a:schemeClr val="accent1">
                  <a:shade val="44000"/>
                </a:schemeClr>
              </a:solidFill>
              <a:ln>
                <a:noFill/>
              </a:ln>
              <a:effectLst/>
              <a:sp3d/>
            </c:spPr>
            <c:extLst>
              <c:ext xmlns:c16="http://schemas.microsoft.com/office/drawing/2014/chart" uri="{C3380CC4-5D6E-409C-BE32-E72D297353CC}">
                <c16:uniqueId val="{00000001-6C4E-4777-B7B8-F5E24A2152A1}"/>
              </c:ext>
            </c:extLst>
          </c:dPt>
          <c:dPt>
            <c:idx val="1"/>
            <c:bubble3D val="0"/>
            <c:spPr>
              <a:solidFill>
                <a:schemeClr val="accent1">
                  <a:shade val="58000"/>
                </a:schemeClr>
              </a:solidFill>
              <a:ln>
                <a:noFill/>
              </a:ln>
              <a:effectLst/>
              <a:sp3d/>
            </c:spPr>
            <c:extLst>
              <c:ext xmlns:c16="http://schemas.microsoft.com/office/drawing/2014/chart" uri="{C3380CC4-5D6E-409C-BE32-E72D297353CC}">
                <c16:uniqueId val="{00000003-6C4E-4777-B7B8-F5E24A2152A1}"/>
              </c:ext>
            </c:extLst>
          </c:dPt>
          <c:dPt>
            <c:idx val="2"/>
            <c:bubble3D val="0"/>
            <c:spPr>
              <a:solidFill>
                <a:schemeClr val="accent1">
                  <a:shade val="72000"/>
                </a:schemeClr>
              </a:solidFill>
              <a:ln>
                <a:noFill/>
              </a:ln>
              <a:effectLst/>
              <a:sp3d/>
            </c:spPr>
            <c:extLst>
              <c:ext xmlns:c16="http://schemas.microsoft.com/office/drawing/2014/chart" uri="{C3380CC4-5D6E-409C-BE32-E72D297353CC}">
                <c16:uniqueId val="{00000005-6C4E-4777-B7B8-F5E24A2152A1}"/>
              </c:ext>
            </c:extLst>
          </c:dPt>
          <c:dPt>
            <c:idx val="3"/>
            <c:bubble3D val="0"/>
            <c:spPr>
              <a:solidFill>
                <a:schemeClr val="accent1">
                  <a:shade val="86000"/>
                </a:schemeClr>
              </a:solidFill>
              <a:ln>
                <a:noFill/>
              </a:ln>
              <a:effectLst/>
              <a:sp3d/>
            </c:spPr>
            <c:extLst>
              <c:ext xmlns:c16="http://schemas.microsoft.com/office/drawing/2014/chart" uri="{C3380CC4-5D6E-409C-BE32-E72D297353CC}">
                <c16:uniqueId val="{00000007-6C4E-4777-B7B8-F5E24A2152A1}"/>
              </c:ext>
            </c:extLst>
          </c:dPt>
          <c:dPt>
            <c:idx val="4"/>
            <c:bubble3D val="0"/>
            <c:spPr>
              <a:solidFill>
                <a:schemeClr val="accent1"/>
              </a:solidFill>
              <a:ln>
                <a:noFill/>
              </a:ln>
              <a:effectLst/>
              <a:sp3d/>
            </c:spPr>
            <c:extLst>
              <c:ext xmlns:c16="http://schemas.microsoft.com/office/drawing/2014/chart" uri="{C3380CC4-5D6E-409C-BE32-E72D297353CC}">
                <c16:uniqueId val="{00000009-6C4E-4777-B7B8-F5E24A2152A1}"/>
              </c:ext>
            </c:extLst>
          </c:dPt>
          <c:dPt>
            <c:idx val="5"/>
            <c:bubble3D val="0"/>
            <c:spPr>
              <a:solidFill>
                <a:schemeClr val="accent1">
                  <a:tint val="86000"/>
                </a:schemeClr>
              </a:solidFill>
              <a:ln>
                <a:noFill/>
              </a:ln>
              <a:effectLst/>
              <a:sp3d/>
            </c:spPr>
            <c:extLst>
              <c:ext xmlns:c16="http://schemas.microsoft.com/office/drawing/2014/chart" uri="{C3380CC4-5D6E-409C-BE32-E72D297353CC}">
                <c16:uniqueId val="{0000000B-6C4E-4777-B7B8-F5E24A2152A1}"/>
              </c:ext>
            </c:extLst>
          </c:dPt>
          <c:dPt>
            <c:idx val="6"/>
            <c:bubble3D val="0"/>
            <c:spPr>
              <a:solidFill>
                <a:schemeClr val="accent1">
                  <a:tint val="72000"/>
                </a:schemeClr>
              </a:solidFill>
              <a:ln>
                <a:noFill/>
              </a:ln>
              <a:effectLst/>
              <a:sp3d/>
            </c:spPr>
            <c:extLst>
              <c:ext xmlns:c16="http://schemas.microsoft.com/office/drawing/2014/chart" uri="{C3380CC4-5D6E-409C-BE32-E72D297353CC}">
                <c16:uniqueId val="{0000000D-6C4E-4777-B7B8-F5E24A2152A1}"/>
              </c:ext>
            </c:extLst>
          </c:dPt>
          <c:dPt>
            <c:idx val="7"/>
            <c:bubble3D val="0"/>
            <c:spPr>
              <a:solidFill>
                <a:schemeClr val="accent1">
                  <a:tint val="58000"/>
                </a:schemeClr>
              </a:solidFill>
              <a:ln>
                <a:noFill/>
              </a:ln>
              <a:effectLst/>
              <a:sp3d/>
            </c:spPr>
            <c:extLst>
              <c:ext xmlns:c16="http://schemas.microsoft.com/office/drawing/2014/chart" uri="{C3380CC4-5D6E-409C-BE32-E72D297353CC}">
                <c16:uniqueId val="{0000000F-6C4E-4777-B7B8-F5E24A2152A1}"/>
              </c:ext>
            </c:extLst>
          </c:dPt>
          <c:dPt>
            <c:idx val="8"/>
            <c:bubble3D val="0"/>
            <c:spPr>
              <a:solidFill>
                <a:schemeClr val="accent1">
                  <a:tint val="44000"/>
                </a:schemeClr>
              </a:solidFill>
              <a:ln>
                <a:noFill/>
              </a:ln>
              <a:effectLst/>
              <a:sp3d/>
            </c:spPr>
            <c:extLst>
              <c:ext xmlns:c16="http://schemas.microsoft.com/office/drawing/2014/chart" uri="{C3380CC4-5D6E-409C-BE32-E72D297353CC}">
                <c16:uniqueId val="{00000011-6C4E-4777-B7B8-F5E24A2152A1}"/>
              </c:ext>
            </c:extLst>
          </c:dPt>
          <c:cat>
            <c:strRef>
              <c:f>Sheet1!$A$2:$A$10</c:f>
              <c:strCache>
                <c:ptCount val="9"/>
                <c:pt idx="0">
                  <c:v>USA (8.6%)</c:v>
                </c:pt>
                <c:pt idx="1">
                  <c:v>France (8%)</c:v>
                </c:pt>
                <c:pt idx="2">
                  <c:v>China (PRC) (7%)</c:v>
                </c:pt>
                <c:pt idx="3">
                  <c:v>Netherlands (6.9%)</c:v>
                </c:pt>
                <c:pt idx="4">
                  <c:v>UK (6.2%)</c:v>
                </c:pt>
                <c:pt idx="5">
                  <c:v>Italy (5.3%)</c:v>
                </c:pt>
                <c:pt idx="6">
                  <c:v>Austria (4.9%)</c:v>
                </c:pt>
                <c:pt idx="7">
                  <c:v>Poland (4.8%%)</c:v>
                </c:pt>
                <c:pt idx="8">
                  <c:v>Other (48.3%)</c:v>
                </c:pt>
              </c:strCache>
            </c:strRef>
          </c:cat>
          <c:val>
            <c:numRef>
              <c:f>Sheet1!$B$2:$B$10</c:f>
              <c:numCache>
                <c:formatCode>General</c:formatCode>
                <c:ptCount val="9"/>
                <c:pt idx="0">
                  <c:v>8.6</c:v>
                </c:pt>
                <c:pt idx="1">
                  <c:v>8</c:v>
                </c:pt>
                <c:pt idx="2">
                  <c:v>7</c:v>
                </c:pt>
                <c:pt idx="3">
                  <c:v>6.9</c:v>
                </c:pt>
                <c:pt idx="4">
                  <c:v>6.2</c:v>
                </c:pt>
                <c:pt idx="5">
                  <c:v>5.3</c:v>
                </c:pt>
                <c:pt idx="6">
                  <c:v>4.9000000000000004</c:v>
                </c:pt>
                <c:pt idx="7">
                  <c:v>4.8</c:v>
                </c:pt>
                <c:pt idx="8">
                  <c:v>48.3</c:v>
                </c:pt>
              </c:numCache>
            </c:numRef>
          </c:val>
          <c:extLst>
            <c:ext xmlns:c16="http://schemas.microsoft.com/office/drawing/2014/chart" uri="{C3380CC4-5D6E-409C-BE32-E72D297353CC}">
              <c16:uniqueId val="{00000012-6C4E-4777-B7B8-F5E24A2152A1}"/>
            </c:ext>
          </c:extLst>
        </c:ser>
        <c:dLbls>
          <c:showLegendKey val="0"/>
          <c:showVal val="0"/>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7"/>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4000996710368794"/>
          <c:y val="8.7346975918721897E-3"/>
          <c:w val="0.2599900592728242"/>
          <c:h val="0.9912653500431998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386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r>
              <a:rPr lang="en-GB" sz="2000" dirty="0">
                <a:solidFill>
                  <a:srgbClr val="183861"/>
                </a:solidFill>
                <a:latin typeface="+mn-lt"/>
                <a:cs typeface="Arial" panose="020B0604020202020204" pitchFamily="34" charset="0"/>
              </a:rPr>
              <a:t>Ireland Imports (</a:t>
            </a:r>
            <a:r>
              <a:rPr lang="en-GB" sz="2000" dirty="0" smtClean="0">
                <a:solidFill>
                  <a:srgbClr val="183861"/>
                </a:solidFill>
                <a:latin typeface="+mn-lt"/>
                <a:cs typeface="Arial" panose="020B0604020202020204" pitchFamily="34" charset="0"/>
              </a:rPr>
              <a:t>2018,</a:t>
            </a:r>
            <a:r>
              <a:rPr lang="en-GB" sz="2000" baseline="0" dirty="0" smtClean="0">
                <a:solidFill>
                  <a:srgbClr val="183861"/>
                </a:solidFill>
                <a:latin typeface="+mn-lt"/>
                <a:cs typeface="Arial" panose="020B0604020202020204" pitchFamily="34" charset="0"/>
              </a:rPr>
              <a:t> </a:t>
            </a:r>
            <a:r>
              <a:rPr lang="en-GB" sz="2000" baseline="0" dirty="0">
                <a:solidFill>
                  <a:srgbClr val="183861"/>
                </a:solidFill>
                <a:latin typeface="+mn-lt"/>
                <a:cs typeface="Arial" panose="020B0604020202020204" pitchFamily="34" charset="0"/>
              </a:rPr>
              <a:t>GTAI)</a:t>
            </a:r>
            <a:endParaRPr lang="en-GB" sz="2000" dirty="0">
              <a:solidFill>
                <a:srgbClr val="183861"/>
              </a:solidFill>
              <a:latin typeface="+mn-lt"/>
              <a:cs typeface="Arial" panose="020B0604020202020204" pitchFamily="34" charset="0"/>
            </a:endParaRPr>
          </a:p>
        </c:rich>
      </c:tx>
      <c:layout>
        <c:manualLayout>
          <c:xMode val="edge"/>
          <c:yMode val="edge"/>
          <c:x val="0.211484763457958"/>
          <c:y val="1.0510802228703884E-2"/>
        </c:manualLayout>
      </c:layout>
      <c:overlay val="1"/>
      <c:spPr>
        <a:noFill/>
        <a:ln>
          <a:noFill/>
        </a:ln>
        <a:effectLst/>
      </c:spPr>
      <c:txPr>
        <a:bodyPr rot="0" spcFirstLastPara="1" vertOverflow="ellipsis" vert="horz" wrap="square" anchor="ctr" anchorCtr="1"/>
        <a:lstStyle/>
        <a:p>
          <a:pPr>
            <a:defRPr sz="2000" b="1" i="0" u="none" strike="noStrike" kern="1200" baseline="0">
              <a:solidFill>
                <a:srgbClr val="183861"/>
              </a:solidFill>
              <a:latin typeface="+mn-lt"/>
              <a:ea typeface="+mn-ea"/>
              <a:cs typeface="+mn-cs"/>
            </a:defRPr>
          </a:pPr>
          <a:endParaRPr lang="en-US"/>
        </a:p>
      </c:txPr>
    </c:title>
    <c:autoTitleDeleted val="0"/>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717732516249193E-2"/>
          <c:y val="0.13833474722582173"/>
          <c:w val="0.64813423955229521"/>
          <c:h val="0.75903669223570158"/>
        </c:manualLayout>
      </c:layout>
      <c:pie3DChart>
        <c:varyColors val="1"/>
        <c:ser>
          <c:idx val="0"/>
          <c:order val="0"/>
          <c:tx>
            <c:strRef>
              <c:f>Sheet1!$B$1</c:f>
              <c:strCache>
                <c:ptCount val="1"/>
                <c:pt idx="0">
                  <c:v>Importe - Herkunftsländer</c:v>
                </c:pt>
              </c:strCache>
            </c:strRef>
          </c:tx>
          <c:dPt>
            <c:idx val="0"/>
            <c:bubble3D val="0"/>
            <c:spPr>
              <a:solidFill>
                <a:schemeClr val="accent1">
                  <a:shade val="45000"/>
                </a:schemeClr>
              </a:solidFill>
              <a:ln>
                <a:noFill/>
              </a:ln>
              <a:effectLst/>
              <a:sp3d/>
            </c:spPr>
            <c:extLst>
              <c:ext xmlns:c16="http://schemas.microsoft.com/office/drawing/2014/chart" uri="{C3380CC4-5D6E-409C-BE32-E72D297353CC}">
                <c16:uniqueId val="{00000001-872B-44CD-98F2-AE2FE7FC3BAC}"/>
              </c:ext>
            </c:extLst>
          </c:dPt>
          <c:dPt>
            <c:idx val="1"/>
            <c:bubble3D val="0"/>
            <c:spPr>
              <a:solidFill>
                <a:schemeClr val="accent1">
                  <a:shade val="61000"/>
                </a:schemeClr>
              </a:solidFill>
              <a:ln>
                <a:noFill/>
              </a:ln>
              <a:effectLst/>
              <a:sp3d/>
            </c:spPr>
            <c:extLst>
              <c:ext xmlns:c16="http://schemas.microsoft.com/office/drawing/2014/chart" uri="{C3380CC4-5D6E-409C-BE32-E72D297353CC}">
                <c16:uniqueId val="{00000003-872B-44CD-98F2-AE2FE7FC3BAC}"/>
              </c:ext>
            </c:extLst>
          </c:dPt>
          <c:dPt>
            <c:idx val="2"/>
            <c:bubble3D val="0"/>
            <c:spPr>
              <a:solidFill>
                <a:schemeClr val="accent1">
                  <a:shade val="76000"/>
                </a:schemeClr>
              </a:solidFill>
              <a:ln>
                <a:noFill/>
              </a:ln>
              <a:effectLst/>
              <a:sp3d/>
            </c:spPr>
            <c:extLst>
              <c:ext xmlns:c16="http://schemas.microsoft.com/office/drawing/2014/chart" uri="{C3380CC4-5D6E-409C-BE32-E72D297353CC}">
                <c16:uniqueId val="{00000005-872B-44CD-98F2-AE2FE7FC3BAC}"/>
              </c:ext>
            </c:extLst>
          </c:dPt>
          <c:dPt>
            <c:idx val="3"/>
            <c:bubble3D val="0"/>
            <c:spPr>
              <a:solidFill>
                <a:schemeClr val="accent1">
                  <a:shade val="92000"/>
                </a:schemeClr>
              </a:solidFill>
              <a:ln>
                <a:noFill/>
              </a:ln>
              <a:effectLst/>
              <a:sp3d/>
            </c:spPr>
            <c:extLst>
              <c:ext xmlns:c16="http://schemas.microsoft.com/office/drawing/2014/chart" uri="{C3380CC4-5D6E-409C-BE32-E72D297353CC}">
                <c16:uniqueId val="{00000007-872B-44CD-98F2-AE2FE7FC3BAC}"/>
              </c:ext>
            </c:extLst>
          </c:dPt>
          <c:dPt>
            <c:idx val="4"/>
            <c:bubble3D val="0"/>
            <c:spPr>
              <a:solidFill>
                <a:schemeClr val="accent1">
                  <a:tint val="93000"/>
                </a:schemeClr>
              </a:solidFill>
              <a:ln>
                <a:noFill/>
              </a:ln>
              <a:effectLst/>
              <a:sp3d/>
            </c:spPr>
            <c:extLst>
              <c:ext xmlns:c16="http://schemas.microsoft.com/office/drawing/2014/chart" uri="{C3380CC4-5D6E-409C-BE32-E72D297353CC}">
                <c16:uniqueId val="{00000009-872B-44CD-98F2-AE2FE7FC3BAC}"/>
              </c:ext>
            </c:extLst>
          </c:dPt>
          <c:dPt>
            <c:idx val="5"/>
            <c:bubble3D val="0"/>
            <c:spPr>
              <a:solidFill>
                <a:schemeClr val="accent1">
                  <a:tint val="77000"/>
                </a:schemeClr>
              </a:solidFill>
              <a:ln>
                <a:noFill/>
              </a:ln>
              <a:effectLst/>
              <a:sp3d/>
            </c:spPr>
            <c:extLst>
              <c:ext xmlns:c16="http://schemas.microsoft.com/office/drawing/2014/chart" uri="{C3380CC4-5D6E-409C-BE32-E72D297353CC}">
                <c16:uniqueId val="{0000000B-872B-44CD-98F2-AE2FE7FC3BAC}"/>
              </c:ext>
            </c:extLst>
          </c:dPt>
          <c:dPt>
            <c:idx val="6"/>
            <c:bubble3D val="0"/>
            <c:spPr>
              <a:solidFill>
                <a:schemeClr val="accent1">
                  <a:tint val="62000"/>
                </a:schemeClr>
              </a:solidFill>
              <a:ln>
                <a:noFill/>
              </a:ln>
              <a:effectLst/>
              <a:sp3d/>
            </c:spPr>
            <c:extLst>
              <c:ext xmlns:c16="http://schemas.microsoft.com/office/drawing/2014/chart" uri="{C3380CC4-5D6E-409C-BE32-E72D297353CC}">
                <c16:uniqueId val="{0000000D-872B-44CD-98F2-AE2FE7FC3BAC}"/>
              </c:ext>
            </c:extLst>
          </c:dPt>
          <c:dPt>
            <c:idx val="7"/>
            <c:bubble3D val="0"/>
            <c:explosion val="1"/>
            <c:spPr>
              <a:solidFill>
                <a:schemeClr val="accent1">
                  <a:tint val="46000"/>
                </a:schemeClr>
              </a:solidFill>
              <a:ln>
                <a:noFill/>
              </a:ln>
              <a:effectLst/>
              <a:sp3d/>
            </c:spPr>
            <c:extLst>
              <c:ext xmlns:c16="http://schemas.microsoft.com/office/drawing/2014/chart" uri="{C3380CC4-5D6E-409C-BE32-E72D297353CC}">
                <c16:uniqueId val="{0000000F-872B-44CD-98F2-AE2FE7FC3BAC}"/>
              </c:ext>
            </c:extLst>
          </c:dPt>
          <c:cat>
            <c:strRef>
              <c:f>Sheet1!$A$2:$A$9</c:f>
              <c:strCache>
                <c:ptCount val="8"/>
                <c:pt idx="0">
                  <c:v>UK (21.9%)</c:v>
                </c:pt>
                <c:pt idx="1">
                  <c:v>USA (17.5%)</c:v>
                </c:pt>
                <c:pt idx="2">
                  <c:v>France (12,6%)</c:v>
                </c:pt>
                <c:pt idx="3">
                  <c:v>Germany (11.7%)</c:v>
                </c:pt>
                <c:pt idx="4">
                  <c:v>China (5.8%)</c:v>
                </c:pt>
                <c:pt idx="5">
                  <c:v>Netherlands (3.3%)</c:v>
                </c:pt>
                <c:pt idx="6">
                  <c:v>Belgium (1.8%)</c:v>
                </c:pt>
                <c:pt idx="7">
                  <c:v>Others (25.4%)</c:v>
                </c:pt>
              </c:strCache>
            </c:strRef>
          </c:cat>
          <c:val>
            <c:numRef>
              <c:f>Sheet1!$B$2:$B$9</c:f>
              <c:numCache>
                <c:formatCode>General</c:formatCode>
                <c:ptCount val="8"/>
                <c:pt idx="0">
                  <c:v>21.9</c:v>
                </c:pt>
                <c:pt idx="1">
                  <c:v>17.5</c:v>
                </c:pt>
                <c:pt idx="2">
                  <c:v>12.6</c:v>
                </c:pt>
                <c:pt idx="3">
                  <c:v>11.7</c:v>
                </c:pt>
                <c:pt idx="4">
                  <c:v>5.8</c:v>
                </c:pt>
                <c:pt idx="5">
                  <c:v>3.3</c:v>
                </c:pt>
                <c:pt idx="6">
                  <c:v>1.8</c:v>
                </c:pt>
                <c:pt idx="7">
                  <c:v>25.4</c:v>
                </c:pt>
              </c:numCache>
            </c:numRef>
          </c:val>
          <c:extLst>
            <c:ext xmlns:c16="http://schemas.microsoft.com/office/drawing/2014/chart" uri="{C3380CC4-5D6E-409C-BE32-E72D297353CC}">
              <c16:uniqueId val="{00000010-872B-44CD-98F2-AE2FE7FC3BAC}"/>
            </c:ext>
          </c:extLst>
        </c:ser>
        <c:dLbls>
          <c:showLegendKey val="0"/>
          <c:showVal val="0"/>
          <c:showCatName val="0"/>
          <c:showSerName val="0"/>
          <c:showPercent val="0"/>
          <c:showBubbleSize val="0"/>
          <c:showLeaderLines val="1"/>
        </c:dLbls>
      </c:pie3DChart>
      <c:spPr>
        <a:noFill/>
        <a:ln w="25400">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egendEntry>
        <c:idx val="7"/>
        <c:txPr>
          <a:bodyPr rot="0" spcFirstLastPara="1" vertOverflow="ellipsis" vert="horz" wrap="square" anchor="ctr" anchorCtr="1"/>
          <a:lstStyle/>
          <a:p>
            <a:pPr>
              <a:defRPr sz="1400" b="0" i="0" u="none" strike="noStrike" kern="1200" baseline="0">
                <a:solidFill>
                  <a:srgbClr val="18386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586352859837715"/>
          <c:y val="9.9144176550027802E-2"/>
          <c:w val="0.24136471401622861"/>
          <c:h val="0.7659109251968504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8386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baseline="0">
                <a:solidFill>
                  <a:srgbClr val="183861"/>
                </a:solidFill>
                <a:latin typeface="+mn-lt"/>
                <a:ea typeface="+mn-ea"/>
                <a:cs typeface="+mn-cs"/>
              </a:defRPr>
            </a:pPr>
            <a:r>
              <a:rPr lang="en-GB" sz="2000" b="0" dirty="0">
                <a:solidFill>
                  <a:srgbClr val="183861"/>
                </a:solidFill>
                <a:latin typeface="+mn-lt"/>
                <a:cs typeface="Arial" panose="020B0604020202020204" pitchFamily="34" charset="0"/>
              </a:rPr>
              <a:t>Ireland </a:t>
            </a:r>
            <a:r>
              <a:rPr lang="en-GB" sz="2000" b="0" dirty="0" smtClean="0">
                <a:solidFill>
                  <a:srgbClr val="183861"/>
                </a:solidFill>
                <a:latin typeface="+mn-lt"/>
                <a:cs typeface="Arial" panose="020B0604020202020204" pitchFamily="34" charset="0"/>
              </a:rPr>
              <a:t>Exports</a:t>
            </a:r>
            <a:r>
              <a:rPr lang="en-GB" sz="2000" b="0" baseline="0" dirty="0" smtClean="0">
                <a:solidFill>
                  <a:srgbClr val="183861"/>
                </a:solidFill>
                <a:latin typeface="+mn-lt"/>
                <a:cs typeface="Arial" panose="020B0604020202020204" pitchFamily="34" charset="0"/>
              </a:rPr>
              <a:t> (2018, GTAI)</a:t>
            </a:r>
            <a:endParaRPr lang="en-GB" sz="2000" b="0" dirty="0">
              <a:solidFill>
                <a:srgbClr val="183861"/>
              </a:solidFill>
              <a:latin typeface="+mn-lt"/>
              <a:cs typeface="Arial" panose="020B0604020202020204" pitchFamily="34" charset="0"/>
            </a:endParaRPr>
          </a:p>
        </c:rich>
      </c:tx>
      <c:layout>
        <c:manualLayout>
          <c:xMode val="edge"/>
          <c:yMode val="edge"/>
          <c:x val="0.19436057569903101"/>
          <c:y val="7.6097867564534225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183861"/>
              </a:solidFill>
              <a:latin typeface="+mn-lt"/>
              <a:ea typeface="+mn-ea"/>
              <a:cs typeface="+mn-cs"/>
            </a:defRPr>
          </a:pPr>
          <a:endParaRPr lang="en-US"/>
        </a:p>
      </c:txPr>
    </c:title>
    <c:autoTitleDeleted val="0"/>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178910005840856E-2"/>
          <c:y val="0.16398821548821549"/>
          <c:w val="0.63812620748528537"/>
          <c:h val="0.74835185185185182"/>
        </c:manualLayout>
      </c:layout>
      <c:pie3DChart>
        <c:varyColors val="1"/>
        <c:ser>
          <c:idx val="0"/>
          <c:order val="0"/>
          <c:tx>
            <c:strRef>
              <c:f>Sheet1!$B$1</c:f>
              <c:strCache>
                <c:ptCount val="1"/>
                <c:pt idx="0">
                  <c:v>Exporte - Zielländer</c:v>
                </c:pt>
              </c:strCache>
            </c:strRef>
          </c:tx>
          <c:dPt>
            <c:idx val="0"/>
            <c:bubble3D val="0"/>
            <c:spPr>
              <a:solidFill>
                <a:schemeClr val="accent1">
                  <a:shade val="44000"/>
                </a:schemeClr>
              </a:solidFill>
              <a:ln>
                <a:noFill/>
              </a:ln>
              <a:effectLst/>
              <a:sp3d/>
            </c:spPr>
            <c:extLst>
              <c:ext xmlns:c16="http://schemas.microsoft.com/office/drawing/2014/chart" uri="{C3380CC4-5D6E-409C-BE32-E72D297353CC}">
                <c16:uniqueId val="{00000001-6C20-4179-A90C-7786889FA38A}"/>
              </c:ext>
            </c:extLst>
          </c:dPt>
          <c:dPt>
            <c:idx val="1"/>
            <c:bubble3D val="0"/>
            <c:spPr>
              <a:solidFill>
                <a:schemeClr val="accent1">
                  <a:shade val="58000"/>
                </a:schemeClr>
              </a:solidFill>
              <a:ln>
                <a:noFill/>
              </a:ln>
              <a:effectLst/>
              <a:sp3d/>
            </c:spPr>
            <c:extLst>
              <c:ext xmlns:c16="http://schemas.microsoft.com/office/drawing/2014/chart" uri="{C3380CC4-5D6E-409C-BE32-E72D297353CC}">
                <c16:uniqueId val="{00000003-6C20-4179-A90C-7786889FA38A}"/>
              </c:ext>
            </c:extLst>
          </c:dPt>
          <c:dPt>
            <c:idx val="2"/>
            <c:bubble3D val="0"/>
            <c:spPr>
              <a:solidFill>
                <a:schemeClr val="accent1">
                  <a:shade val="72000"/>
                </a:schemeClr>
              </a:solidFill>
              <a:ln>
                <a:noFill/>
              </a:ln>
              <a:effectLst/>
              <a:sp3d/>
            </c:spPr>
            <c:extLst>
              <c:ext xmlns:c16="http://schemas.microsoft.com/office/drawing/2014/chart" uri="{C3380CC4-5D6E-409C-BE32-E72D297353CC}">
                <c16:uniqueId val="{00000005-6C20-4179-A90C-7786889FA38A}"/>
              </c:ext>
            </c:extLst>
          </c:dPt>
          <c:dPt>
            <c:idx val="3"/>
            <c:bubble3D val="0"/>
            <c:spPr>
              <a:solidFill>
                <a:schemeClr val="accent1">
                  <a:shade val="86000"/>
                </a:schemeClr>
              </a:solidFill>
              <a:ln>
                <a:noFill/>
              </a:ln>
              <a:effectLst/>
              <a:sp3d/>
            </c:spPr>
            <c:extLst>
              <c:ext xmlns:c16="http://schemas.microsoft.com/office/drawing/2014/chart" uri="{C3380CC4-5D6E-409C-BE32-E72D297353CC}">
                <c16:uniqueId val="{00000007-6C20-4179-A90C-7786889FA38A}"/>
              </c:ext>
            </c:extLst>
          </c:dPt>
          <c:dPt>
            <c:idx val="4"/>
            <c:bubble3D val="0"/>
            <c:spPr>
              <a:solidFill>
                <a:schemeClr val="accent1"/>
              </a:solidFill>
              <a:ln>
                <a:noFill/>
              </a:ln>
              <a:effectLst/>
              <a:sp3d/>
            </c:spPr>
            <c:extLst>
              <c:ext xmlns:c16="http://schemas.microsoft.com/office/drawing/2014/chart" uri="{C3380CC4-5D6E-409C-BE32-E72D297353CC}">
                <c16:uniqueId val="{00000009-6C20-4179-A90C-7786889FA38A}"/>
              </c:ext>
            </c:extLst>
          </c:dPt>
          <c:dPt>
            <c:idx val="5"/>
            <c:bubble3D val="0"/>
            <c:spPr>
              <a:solidFill>
                <a:schemeClr val="accent1">
                  <a:tint val="86000"/>
                </a:schemeClr>
              </a:solidFill>
              <a:ln>
                <a:noFill/>
              </a:ln>
              <a:effectLst/>
              <a:sp3d/>
            </c:spPr>
            <c:extLst>
              <c:ext xmlns:c16="http://schemas.microsoft.com/office/drawing/2014/chart" uri="{C3380CC4-5D6E-409C-BE32-E72D297353CC}">
                <c16:uniqueId val="{0000000B-6C20-4179-A90C-7786889FA38A}"/>
              </c:ext>
            </c:extLst>
          </c:dPt>
          <c:dPt>
            <c:idx val="6"/>
            <c:bubble3D val="0"/>
            <c:spPr>
              <a:solidFill>
                <a:schemeClr val="accent1">
                  <a:tint val="72000"/>
                </a:schemeClr>
              </a:solidFill>
              <a:ln>
                <a:noFill/>
              </a:ln>
              <a:effectLst/>
              <a:sp3d/>
            </c:spPr>
            <c:extLst>
              <c:ext xmlns:c16="http://schemas.microsoft.com/office/drawing/2014/chart" uri="{C3380CC4-5D6E-409C-BE32-E72D297353CC}">
                <c16:uniqueId val="{0000000D-6C20-4179-A90C-7786889FA38A}"/>
              </c:ext>
            </c:extLst>
          </c:dPt>
          <c:dPt>
            <c:idx val="7"/>
            <c:bubble3D val="0"/>
            <c:spPr>
              <a:solidFill>
                <a:schemeClr val="accent1">
                  <a:tint val="58000"/>
                </a:schemeClr>
              </a:solidFill>
              <a:ln>
                <a:noFill/>
              </a:ln>
              <a:effectLst/>
              <a:sp3d/>
            </c:spPr>
            <c:extLst>
              <c:ext xmlns:c16="http://schemas.microsoft.com/office/drawing/2014/chart" uri="{C3380CC4-5D6E-409C-BE32-E72D297353CC}">
                <c16:uniqueId val="{0000000F-6C20-4179-A90C-7786889FA38A}"/>
              </c:ext>
            </c:extLst>
          </c:dPt>
          <c:dPt>
            <c:idx val="8"/>
            <c:bubble3D val="0"/>
            <c:spPr>
              <a:solidFill>
                <a:schemeClr val="accent1">
                  <a:tint val="44000"/>
                </a:schemeClr>
              </a:solidFill>
              <a:ln>
                <a:noFill/>
              </a:ln>
              <a:effectLst/>
              <a:sp3d/>
            </c:spPr>
            <c:extLst>
              <c:ext xmlns:c16="http://schemas.microsoft.com/office/drawing/2014/chart" uri="{C3380CC4-5D6E-409C-BE32-E72D297353CC}">
                <c16:uniqueId val="{00000011-6C20-4179-A90C-7786889FA38A}"/>
              </c:ext>
            </c:extLst>
          </c:dPt>
          <c:cat>
            <c:strRef>
              <c:f>Sheet1!$A$2:$A$10</c:f>
              <c:strCache>
                <c:ptCount val="8"/>
                <c:pt idx="0">
                  <c:v>USA (27.8%)</c:v>
                </c:pt>
                <c:pt idx="1">
                  <c:v>Belgium (13.1%)</c:v>
                </c:pt>
                <c:pt idx="2">
                  <c:v>UK (11.1%)</c:v>
                </c:pt>
                <c:pt idx="3">
                  <c:v>Germany (7.5%)</c:v>
                </c:pt>
                <c:pt idx="4">
                  <c:v>Netherlands (5.4%)</c:v>
                </c:pt>
                <c:pt idx="5">
                  <c:v>Switzerland (4.6%)</c:v>
                </c:pt>
                <c:pt idx="6">
                  <c:v>Frankreich (3.8%)</c:v>
                </c:pt>
                <c:pt idx="7">
                  <c:v>Others (26.4%)</c:v>
                </c:pt>
              </c:strCache>
            </c:strRef>
          </c:cat>
          <c:val>
            <c:numRef>
              <c:f>Sheet1!$B$2:$B$10</c:f>
              <c:numCache>
                <c:formatCode>General</c:formatCode>
                <c:ptCount val="9"/>
                <c:pt idx="0">
                  <c:v>27.8</c:v>
                </c:pt>
                <c:pt idx="1">
                  <c:v>13.1</c:v>
                </c:pt>
                <c:pt idx="2">
                  <c:v>11.4</c:v>
                </c:pt>
                <c:pt idx="3">
                  <c:v>7.5</c:v>
                </c:pt>
                <c:pt idx="4">
                  <c:v>5.4</c:v>
                </c:pt>
                <c:pt idx="5">
                  <c:v>4.5999999999999996</c:v>
                </c:pt>
                <c:pt idx="6">
                  <c:v>3.8</c:v>
                </c:pt>
                <c:pt idx="7">
                  <c:v>25.3</c:v>
                </c:pt>
              </c:numCache>
            </c:numRef>
          </c:val>
          <c:extLst>
            <c:ext xmlns:c16="http://schemas.microsoft.com/office/drawing/2014/chart" uri="{C3380CC4-5D6E-409C-BE32-E72D297353CC}">
              <c16:uniqueId val="{00000012-6C20-4179-A90C-7786889FA38A}"/>
            </c:ext>
          </c:extLst>
        </c:ser>
        <c:dLbls>
          <c:showLegendKey val="0"/>
          <c:showVal val="0"/>
          <c:showCatName val="0"/>
          <c:showSerName val="0"/>
          <c:showPercent val="0"/>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7"/>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8"/>
        <c:delete val="1"/>
      </c:legendEntry>
      <c:layout>
        <c:manualLayout>
          <c:xMode val="edge"/>
          <c:yMode val="edge"/>
          <c:x val="0.76692512467987606"/>
          <c:y val="0.14653556670396625"/>
          <c:w val="0.2330748378787198"/>
          <c:h val="0.706716535433070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4303-ED38-419B-ADDC-BA4CF50C96C8}" type="datetimeFigureOut">
              <a:rPr lang="en-IE" smtClean="0"/>
              <a:t>26/11/2019</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03BC1-46BE-4C0F-A5C0-28C187F3608B}" type="slidenum">
              <a:rPr lang="en-IE" smtClean="0"/>
              <a:t>‹#›</a:t>
            </a:fld>
            <a:endParaRPr lang="en-IE"/>
          </a:p>
        </p:txBody>
      </p:sp>
    </p:spTree>
    <p:extLst>
      <p:ext uri="{BB962C8B-B14F-4D97-AF65-F5344CB8AC3E}">
        <p14:creationId xmlns:p14="http://schemas.microsoft.com/office/powerpoint/2010/main" val="315223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4460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214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6770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838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3100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139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79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4959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711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479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490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3679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87388" y="803275"/>
            <a:ext cx="5362575" cy="4021138"/>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Sources: GTAI </a:t>
            </a:r>
            <a:r>
              <a:rPr lang="en-IE" altLang="en-US" dirty="0"/>
              <a:t>– </a:t>
            </a:r>
            <a:r>
              <a:rPr lang="en-IE" altLang="en-US" dirty="0" err="1"/>
              <a:t>Wirtschaftsdaten</a:t>
            </a:r>
            <a:r>
              <a:rPr lang="en-IE" altLang="en-US" dirty="0"/>
              <a:t> </a:t>
            </a:r>
            <a:r>
              <a:rPr lang="en-IE" altLang="en-US" dirty="0" err="1" smtClean="0"/>
              <a:t>Kompakt</a:t>
            </a:r>
            <a:r>
              <a:rPr lang="en-IE" altLang="en-US" dirty="0"/>
              <a:t>,</a:t>
            </a:r>
            <a:r>
              <a:rPr lang="en-IE" altLang="en-US" dirty="0" smtClean="0"/>
              <a:t> </a:t>
            </a:r>
            <a:r>
              <a:rPr lang="en-IE" altLang="en-US" dirty="0" err="1"/>
              <a:t>Irland</a:t>
            </a:r>
            <a:r>
              <a:rPr lang="en-IE" altLang="en-US" dirty="0"/>
              <a:t> </a:t>
            </a:r>
            <a:r>
              <a:rPr lang="en-IE" altLang="en-US" dirty="0" smtClean="0"/>
              <a:t>Mai 2019</a:t>
            </a:r>
            <a:endParaRPr lang="en-IE" altLang="en-US" dirty="0"/>
          </a:p>
          <a:p>
            <a:endParaRPr lang="en-IE" altLang="en-US" dirty="0"/>
          </a:p>
          <a:p>
            <a:r>
              <a:rPr lang="en-IE" altLang="en-US" dirty="0"/>
              <a:t>N:\NEW TSM\4 Procedures &amp; Projects\4.1 Services\4.1.37 Commercial Sales\02 Projects\1. Current\Presentation Content Folder</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CB83061-965D-4FB0-A278-C4D2D9ECBEAB}" type="slidenum">
              <a:rPr kumimoji="0" lang="en-GB"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82877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16/9 #Partner">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l="8773" t="23206" r="530" b="9010"/>
          <a:stretch/>
        </p:blipFill>
        <p:spPr>
          <a:xfrm>
            <a:off x="-1" y="2"/>
            <a:ext cx="9144000" cy="4832427"/>
          </a:xfrm>
          <a:prstGeom prst="rect">
            <a:avLst/>
          </a:prstGeom>
        </p:spPr>
      </p:pic>
      <p:sp>
        <p:nvSpPr>
          <p:cNvPr id="26" name="Rechteck 25">
            <a:extLst>
              <a:ext uri="{FF2B5EF4-FFF2-40B4-BE49-F238E27FC236}">
                <a16:creationId xmlns:a16="http://schemas.microsoft.com/office/drawing/2014/main" id="{1FBFED58-4B6B-E743-94D4-B19119EA428E}"/>
              </a:ext>
            </a:extLst>
          </p:cNvPr>
          <p:cNvSpPr/>
          <p:nvPr/>
        </p:nvSpPr>
        <p:spPr>
          <a:xfrm>
            <a:off x="5109127" y="3554911"/>
            <a:ext cx="4036115" cy="1278134"/>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Title 1"/>
          <p:cNvSpPr>
            <a:spLocks noGrp="1"/>
          </p:cNvSpPr>
          <p:nvPr>
            <p:ph type="title" hasCustomPrompt="1"/>
          </p:nvPr>
        </p:nvSpPr>
        <p:spPr>
          <a:xfrm>
            <a:off x="5277135" y="4223984"/>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7" y="4949003"/>
            <a:ext cx="3396815" cy="306000"/>
          </a:xfrm>
        </p:spPr>
        <p:txBody>
          <a:bodyPr>
            <a:noAutofit/>
          </a:bodyPr>
          <a:lstStyle>
            <a:lvl1pPr marL="0" indent="0">
              <a:buFontTx/>
              <a:buNone/>
              <a:defRPr sz="1089"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50" y="3835347"/>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p:nvPicPr>
        <p:blipFill rotWithShape="1">
          <a:blip r:embed="rId3" cstate="print">
            <a:extLst>
              <a:ext uri="{28A0092B-C50C-407E-A947-70E740481C1C}">
                <a14:useLocalDpi xmlns:a14="http://schemas.microsoft.com/office/drawing/2010/main" val="0"/>
              </a:ext>
            </a:extLst>
          </a:blip>
          <a:srcRect r="51081"/>
          <a:stretch/>
        </p:blipFill>
        <p:spPr>
          <a:xfrm>
            <a:off x="492616" y="5816606"/>
            <a:ext cx="1055145" cy="519713"/>
          </a:xfrm>
          <a:prstGeom prst="rect">
            <a:avLst/>
          </a:prstGeom>
        </p:spPr>
      </p:pic>
      <p:pic>
        <p:nvPicPr>
          <p:cNvPr id="10" name="Inhaltsplatzhalter 17">
            <a:extLst>
              <a:ext uri="{FF2B5EF4-FFF2-40B4-BE49-F238E27FC236}">
                <a16:creationId xmlns:a16="http://schemas.microsoft.com/office/drawing/2014/main" id="{719EEECE-ADE0-B248-AFA7-78A9DC67A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2817" y="5823593"/>
            <a:ext cx="4033046" cy="512840"/>
          </a:xfrm>
          <a:prstGeom prst="rect">
            <a:avLst/>
          </a:prstGeom>
        </p:spPr>
      </p:pic>
    </p:spTree>
    <p:extLst>
      <p:ext uri="{BB962C8B-B14F-4D97-AF65-F5344CB8AC3E}">
        <p14:creationId xmlns:p14="http://schemas.microsoft.com/office/powerpoint/2010/main" val="299984622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Vollbild-PH HL">
    <p:spTree>
      <p:nvGrpSpPr>
        <p:cNvPr id="1" name=""/>
        <p:cNvGrpSpPr/>
        <p:nvPr/>
      </p:nvGrpSpPr>
      <p:grpSpPr>
        <a:xfrm>
          <a:off x="0" y="0"/>
          <a:ext cx="0" cy="0"/>
          <a:chOff x="0" y="0"/>
          <a:chExt cx="0" cy="0"/>
        </a:xfrm>
      </p:grpSpPr>
      <p:sp>
        <p:nvSpPr>
          <p:cNvPr id="9" name="Bildplatzhalter 16"/>
          <p:cNvSpPr>
            <a:spLocks noGrp="1"/>
          </p:cNvSpPr>
          <p:nvPr>
            <p:ph type="pic" sz="quarter" idx="14"/>
          </p:nvPr>
        </p:nvSpPr>
        <p:spPr>
          <a:xfrm>
            <a:off x="1" y="0"/>
            <a:ext cx="9144000" cy="6858000"/>
          </a:xfrm>
          <a:noFill/>
        </p:spPr>
        <p:txBody>
          <a:bodyPr anchor="ctr">
            <a:normAutofit/>
          </a:bodyPr>
          <a:lstStyle>
            <a:lvl1pPr marL="0" indent="0" algn="ctr">
              <a:buFontTx/>
              <a:buNone/>
              <a:defRPr sz="1021">
                <a:solidFill>
                  <a:srgbClr val="003366"/>
                </a:solidFill>
                <a:latin typeface="Arial" panose="020B0604020202020204" pitchFamily="34" charset="0"/>
                <a:cs typeface="Arial" panose="020B0604020202020204" pitchFamily="34" charset="0"/>
              </a:defRPr>
            </a:lvl1pPr>
          </a:lstStyle>
          <a:p>
            <a:r>
              <a:rPr lang="en-US" smtClean="0"/>
              <a:t>Click icon to add picture</a:t>
            </a:r>
            <a:endParaRPr lang="de-DE"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2" name="Title 1"/>
          <p:cNvSpPr>
            <a:spLocks noGrp="1"/>
          </p:cNvSpPr>
          <p:nvPr>
            <p:ph type="title" hasCustomPrompt="1"/>
          </p:nvPr>
        </p:nvSpPr>
        <p:spPr>
          <a:xfrm>
            <a:off x="5277135" y="4684845"/>
            <a:ext cx="3399609"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3" name="Content Placeholder 2"/>
          <p:cNvSpPr>
            <a:spLocks noGrp="1"/>
          </p:cNvSpPr>
          <p:nvPr>
            <p:ph idx="1" hasCustomPrompt="1"/>
          </p:nvPr>
        </p:nvSpPr>
        <p:spPr>
          <a:xfrm>
            <a:off x="5274843" y="5409864"/>
            <a:ext cx="3399610" cy="306000"/>
          </a:xfrm>
        </p:spPr>
        <p:txBody>
          <a:bodyPr>
            <a:noAutofit/>
          </a:bodyPr>
          <a:lstStyle>
            <a:lvl1pPr marL="0" indent="0">
              <a:buFontTx/>
              <a:buNone/>
              <a:defRPr sz="1089">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16pt.</a:t>
            </a:r>
          </a:p>
        </p:txBody>
      </p:sp>
      <p:sp>
        <p:nvSpPr>
          <p:cNvPr id="7" name="Textplatzhalter 6"/>
          <p:cNvSpPr>
            <a:spLocks noGrp="1"/>
          </p:cNvSpPr>
          <p:nvPr>
            <p:ph type="body" sz="quarter" idx="15" hasCustomPrompt="1"/>
          </p:nvPr>
        </p:nvSpPr>
        <p:spPr>
          <a:xfrm>
            <a:off x="5261741" y="4296208"/>
            <a:ext cx="3409832" cy="381640"/>
          </a:xfrm>
        </p:spPr>
        <p:txBody>
          <a:bodyPr anchor="b" anchorCtr="0"/>
          <a:lstStyle>
            <a:lvl1pPr>
              <a:defRPr sz="1497" b="1">
                <a:solidFill>
                  <a:schemeClr val="bg1"/>
                </a:solidFill>
                <a:latin typeface="+mj-lt"/>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8" name="Rechteck 7" hidden="1"/>
          <p:cNvSpPr/>
          <p:nvPr/>
        </p:nvSpPr>
        <p:spPr>
          <a:xfrm rot="16200000">
            <a:off x="5059441" y="3902696"/>
            <a:ext cx="312906" cy="322717"/>
          </a:xfrm>
          <a:prstGeom prst="rect">
            <a:avLst/>
          </a:prstGeom>
        </p:spPr>
        <p:txBody>
          <a:bodyPr wrap="none">
            <a:spAutoFit/>
          </a:bodyPr>
          <a:lstStyle/>
          <a:p>
            <a:r>
              <a:rPr lang="de-DE" sz="1497" dirty="0">
                <a:solidFill>
                  <a:schemeClr val="accent2"/>
                </a:solidFill>
                <a:latin typeface="+mj-lt"/>
              </a:rPr>
              <a:t>A</a:t>
            </a:r>
          </a:p>
        </p:txBody>
      </p:sp>
      <p:sp>
        <p:nvSpPr>
          <p:cNvPr id="10" name="Rechteck 9" hidden="1"/>
          <p:cNvSpPr/>
          <p:nvPr/>
        </p:nvSpPr>
        <p:spPr>
          <a:xfrm>
            <a:off x="5161381" y="3532886"/>
            <a:ext cx="312906" cy="322717"/>
          </a:xfrm>
          <a:prstGeom prst="rect">
            <a:avLst/>
          </a:prstGeom>
        </p:spPr>
        <p:txBody>
          <a:bodyPr wrap="none">
            <a:spAutoFit/>
          </a:bodyPr>
          <a:lstStyle/>
          <a:p>
            <a:r>
              <a:rPr lang="de-DE" sz="1497" dirty="0">
                <a:solidFill>
                  <a:schemeClr val="accent2"/>
                </a:solidFill>
                <a:latin typeface="+mj-lt"/>
              </a:rPr>
              <a:t>A</a:t>
            </a:r>
          </a:p>
        </p:txBody>
      </p:sp>
      <p:sp>
        <p:nvSpPr>
          <p:cNvPr id="11" name="Rechteck 10" hidden="1"/>
          <p:cNvSpPr/>
          <p:nvPr/>
        </p:nvSpPr>
        <p:spPr>
          <a:xfrm>
            <a:off x="5161381" y="4647362"/>
            <a:ext cx="312906" cy="322717"/>
          </a:xfrm>
          <a:prstGeom prst="rect">
            <a:avLst/>
          </a:prstGeom>
        </p:spPr>
        <p:txBody>
          <a:bodyPr wrap="none">
            <a:spAutoFit/>
          </a:bodyPr>
          <a:lstStyle/>
          <a:p>
            <a:r>
              <a:rPr lang="de-DE" sz="1497" dirty="0">
                <a:solidFill>
                  <a:schemeClr val="accent2"/>
                </a:solidFill>
                <a:latin typeface="+mj-lt"/>
              </a:rPr>
              <a:t>A</a:t>
            </a:r>
          </a:p>
        </p:txBody>
      </p:sp>
    </p:spTree>
    <p:extLst>
      <p:ext uri="{BB962C8B-B14F-4D97-AF65-F5344CB8AC3E}">
        <p14:creationId xmlns:p14="http://schemas.microsoft.com/office/powerpoint/2010/main" val="3450898691"/>
      </p:ext>
    </p:extLst>
  </p:cSld>
  <p:clrMapOvr>
    <a:masterClrMapping/>
  </p:clrMapOvr>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folie 16/9 v3">
    <p:spTree>
      <p:nvGrpSpPr>
        <p:cNvPr id="1" name=""/>
        <p:cNvGrpSpPr/>
        <p:nvPr/>
      </p:nvGrpSpPr>
      <p:grpSpPr>
        <a:xfrm>
          <a:off x="0" y="0"/>
          <a:ext cx="0" cy="0"/>
          <a:chOff x="0" y="0"/>
          <a:chExt cx="0" cy="0"/>
        </a:xfrm>
      </p:grpSpPr>
      <p:pic>
        <p:nvPicPr>
          <p:cNvPr id="11" name="Grafik 10"/>
          <p:cNvPicPr>
            <a:picLocks noChangeAspect="1"/>
          </p:cNvPicPr>
          <p:nvPr userDrawn="1"/>
        </p:nvPicPr>
        <p:blipFill rotWithShape="1">
          <a:blip r:embed="rId2">
            <a:extLst>
              <a:ext uri="{28A0092B-C50C-407E-A947-70E740481C1C}">
                <a14:useLocalDpi xmlns:a14="http://schemas.microsoft.com/office/drawing/2010/main" val="0"/>
              </a:ext>
            </a:extLst>
          </a:blip>
          <a:srcRect l="1153" t="12340" r="346" b="7005"/>
          <a:stretch/>
        </p:blipFill>
        <p:spPr>
          <a:xfrm>
            <a:off x="1" y="1"/>
            <a:ext cx="9148630" cy="5291115"/>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4" name="Content Placeholder 2"/>
          <p:cNvSpPr>
            <a:spLocks noGrp="1"/>
          </p:cNvSpPr>
          <p:nvPr>
            <p:ph idx="1" hasCustomPrompt="1"/>
          </p:nvPr>
        </p:nvSpPr>
        <p:spPr>
          <a:xfrm>
            <a:off x="5274056" y="5417305"/>
            <a:ext cx="3396815" cy="306000"/>
          </a:xfrm>
        </p:spPr>
        <p:txBody>
          <a:bodyPr anchor="ctr" anchorCtr="0">
            <a:noAutofit/>
          </a:bodyPr>
          <a:lstStyle>
            <a:lvl1pPr marL="0" indent="0">
              <a:lnSpc>
                <a:spcPts val="171"/>
              </a:lnSpc>
              <a:buFontTx/>
              <a:buNone/>
              <a:defRPr sz="855"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17" name="Rechteck 16">
            <a:extLst>
              <a:ext uri="{FF2B5EF4-FFF2-40B4-BE49-F238E27FC236}">
                <a16:creationId xmlns:a16="http://schemas.microsoft.com/office/drawing/2014/main" id="{1FBFED58-4B6B-E743-94D4-B19119EA428E}"/>
              </a:ext>
            </a:extLst>
          </p:cNvPr>
          <p:cNvSpPr/>
          <p:nvPr userDrawn="1"/>
        </p:nvSpPr>
        <p:spPr>
          <a:xfrm>
            <a:off x="5109128" y="4016931"/>
            <a:ext cx="4036114" cy="1274185"/>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18" name="Title 1"/>
          <p:cNvSpPr>
            <a:spLocks noGrp="1"/>
          </p:cNvSpPr>
          <p:nvPr>
            <p:ph type="title" hasCustomPrompt="1"/>
          </p:nvPr>
        </p:nvSpPr>
        <p:spPr>
          <a:xfrm>
            <a:off x="5277135" y="4685487"/>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20" name="Textplatzhalter 6"/>
          <p:cNvSpPr>
            <a:spLocks noGrp="1"/>
          </p:cNvSpPr>
          <p:nvPr>
            <p:ph type="body" sz="quarter" idx="15" hasCustomPrompt="1"/>
          </p:nvPr>
        </p:nvSpPr>
        <p:spPr>
          <a:xfrm>
            <a:off x="5260349" y="4296850"/>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21" name="Rechteck 20" hidden="1"/>
          <p:cNvSpPr/>
          <p:nvPr userDrawn="1"/>
        </p:nvSpPr>
        <p:spPr>
          <a:xfrm rot="16200000">
            <a:off x="5043411" y="3873169"/>
            <a:ext cx="344966" cy="381771"/>
          </a:xfrm>
          <a:prstGeom prst="rect">
            <a:avLst/>
          </a:prstGeom>
        </p:spPr>
        <p:txBody>
          <a:bodyPr wrap="none">
            <a:spAutoFit/>
          </a:bodyPr>
          <a:lstStyle/>
          <a:p>
            <a:r>
              <a:rPr lang="de-DE" sz="1881" dirty="0">
                <a:solidFill>
                  <a:schemeClr val="accent2"/>
                </a:solidFill>
                <a:latin typeface="+mj-lt"/>
              </a:rPr>
              <a:t>A</a:t>
            </a:r>
          </a:p>
        </p:txBody>
      </p:sp>
      <p:sp>
        <p:nvSpPr>
          <p:cNvPr id="22" name="Rechteck 21" hidden="1"/>
          <p:cNvSpPr/>
          <p:nvPr userDrawn="1"/>
        </p:nvSpPr>
        <p:spPr>
          <a:xfrm>
            <a:off x="5161381" y="3532887"/>
            <a:ext cx="344966" cy="381771"/>
          </a:xfrm>
          <a:prstGeom prst="rect">
            <a:avLst/>
          </a:prstGeom>
        </p:spPr>
        <p:txBody>
          <a:bodyPr wrap="none">
            <a:spAutoFit/>
          </a:bodyPr>
          <a:lstStyle/>
          <a:p>
            <a:r>
              <a:rPr lang="de-DE" sz="1881" dirty="0">
                <a:solidFill>
                  <a:schemeClr val="accent2"/>
                </a:solidFill>
                <a:latin typeface="+mj-lt"/>
              </a:rPr>
              <a:t>A</a:t>
            </a:r>
          </a:p>
        </p:txBody>
      </p:sp>
      <p:sp>
        <p:nvSpPr>
          <p:cNvPr id="23" name="Rechteck 22" hidden="1"/>
          <p:cNvSpPr/>
          <p:nvPr userDrawn="1"/>
        </p:nvSpPr>
        <p:spPr>
          <a:xfrm>
            <a:off x="5161381" y="4647361"/>
            <a:ext cx="344966" cy="381771"/>
          </a:xfrm>
          <a:prstGeom prst="rect">
            <a:avLst/>
          </a:prstGeom>
        </p:spPr>
        <p:txBody>
          <a:bodyPr wrap="none">
            <a:spAutoFit/>
          </a:bodyPr>
          <a:lstStyle/>
          <a:p>
            <a:r>
              <a:rPr lang="de-DE" sz="1881" dirty="0">
                <a:solidFill>
                  <a:schemeClr val="accent2"/>
                </a:solidFill>
                <a:latin typeface="+mj-lt"/>
              </a:rPr>
              <a:t>A</a:t>
            </a:r>
          </a:p>
        </p:txBody>
      </p:sp>
    </p:spTree>
    <p:extLst>
      <p:ext uri="{BB962C8B-B14F-4D97-AF65-F5344CB8AC3E}">
        <p14:creationId xmlns:p14="http://schemas.microsoft.com/office/powerpoint/2010/main" val="1057414506"/>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elfolie PH1 16/9">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userDrawn="1"/>
        </p:nvSpPr>
        <p:spPr>
          <a:xfrm>
            <a:off x="5109128" y="4016582"/>
            <a:ext cx="4036114" cy="1274033"/>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Title 1"/>
          <p:cNvSpPr>
            <a:spLocks noGrp="1"/>
          </p:cNvSpPr>
          <p:nvPr>
            <p:ph type="title" hasCustomPrompt="1"/>
          </p:nvPr>
        </p:nvSpPr>
        <p:spPr>
          <a:xfrm>
            <a:off x="5277135" y="4686371"/>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6" y="5411390"/>
            <a:ext cx="3396815" cy="306000"/>
          </a:xfrm>
        </p:spPr>
        <p:txBody>
          <a:bodyPr>
            <a:noAutofit/>
          </a:bodyPr>
          <a:lstStyle>
            <a:lvl1pPr marL="0" indent="0">
              <a:buFontTx/>
              <a:buNone/>
              <a:defRPr sz="1368"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49" y="4297734"/>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3" name="Bildplatzhalter 2"/>
          <p:cNvSpPr>
            <a:spLocks noGrp="1"/>
          </p:cNvSpPr>
          <p:nvPr>
            <p:ph type="pic" sz="quarter" idx="16" hasCustomPrompt="1"/>
          </p:nvPr>
        </p:nvSpPr>
        <p:spPr>
          <a:xfrm>
            <a:off x="0" y="0"/>
            <a:ext cx="9145357" cy="5298317"/>
          </a:xfrm>
        </p:spPr>
        <p:txBody>
          <a:bodyPr anchor="ctr" anchorCtr="0"/>
          <a:lstStyle>
            <a:lvl1pPr algn="ctr">
              <a:defRPr sz="1283">
                <a:solidFill>
                  <a:schemeClr val="tx2"/>
                </a:solidFill>
              </a:defRPr>
            </a:lvl1pPr>
          </a:lstStyle>
          <a:p>
            <a:r>
              <a:rPr lang="de-DE" dirty="0"/>
              <a:t>BILDPLATZHALTER</a:t>
            </a:r>
          </a:p>
        </p:txBody>
      </p:sp>
    </p:spTree>
    <p:extLst>
      <p:ext uri="{BB962C8B-B14F-4D97-AF65-F5344CB8AC3E}">
        <p14:creationId xmlns:p14="http://schemas.microsoft.com/office/powerpoint/2010/main" val="314936782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folie PH2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1"/>
            <a:ext cx="9144000" cy="5291115"/>
          </a:xfrm>
          <a:noFill/>
        </p:spPr>
        <p:txBody>
          <a:bodyPr anchor="ctr">
            <a:normAutofit/>
          </a:bodyPr>
          <a:lstStyle>
            <a:lvl1pPr marL="0" indent="0" algn="ctr">
              <a:buFontTx/>
              <a:buNone/>
              <a:defRPr sz="1283">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7" name="Rechteck 6" hidden="1"/>
          <p:cNvSpPr/>
          <p:nvPr userDrawn="1"/>
        </p:nvSpPr>
        <p:spPr>
          <a:xfrm rot="16200000">
            <a:off x="5043411" y="3873169"/>
            <a:ext cx="344966" cy="381771"/>
          </a:xfrm>
          <a:prstGeom prst="rect">
            <a:avLst/>
          </a:prstGeom>
        </p:spPr>
        <p:txBody>
          <a:bodyPr wrap="none">
            <a:spAutoFit/>
          </a:bodyPr>
          <a:lstStyle/>
          <a:p>
            <a:r>
              <a:rPr lang="de-DE" sz="1881" dirty="0">
                <a:solidFill>
                  <a:schemeClr val="accent2"/>
                </a:solidFill>
                <a:latin typeface="+mj-lt"/>
              </a:rPr>
              <a:t>A</a:t>
            </a:r>
          </a:p>
        </p:txBody>
      </p:sp>
      <p:sp>
        <p:nvSpPr>
          <p:cNvPr id="8" name="Rechteck 7" hidden="1"/>
          <p:cNvSpPr/>
          <p:nvPr userDrawn="1"/>
        </p:nvSpPr>
        <p:spPr>
          <a:xfrm>
            <a:off x="5161381" y="3532887"/>
            <a:ext cx="344966" cy="381771"/>
          </a:xfrm>
          <a:prstGeom prst="rect">
            <a:avLst/>
          </a:prstGeom>
        </p:spPr>
        <p:txBody>
          <a:bodyPr wrap="none">
            <a:spAutoFit/>
          </a:bodyPr>
          <a:lstStyle/>
          <a:p>
            <a:r>
              <a:rPr lang="de-DE" sz="1881" dirty="0">
                <a:solidFill>
                  <a:schemeClr val="accent2"/>
                </a:solidFill>
                <a:latin typeface="+mj-lt"/>
              </a:rPr>
              <a:t>A</a:t>
            </a:r>
          </a:p>
        </p:txBody>
      </p:sp>
      <p:sp>
        <p:nvSpPr>
          <p:cNvPr id="10" name="Rechteck 9" hidden="1"/>
          <p:cNvSpPr/>
          <p:nvPr userDrawn="1"/>
        </p:nvSpPr>
        <p:spPr>
          <a:xfrm>
            <a:off x="5161381" y="4647361"/>
            <a:ext cx="344966" cy="381771"/>
          </a:xfrm>
          <a:prstGeom prst="rect">
            <a:avLst/>
          </a:prstGeom>
        </p:spPr>
        <p:txBody>
          <a:bodyPr wrap="none">
            <a:spAutoFit/>
          </a:bodyPr>
          <a:lstStyle/>
          <a:p>
            <a:r>
              <a:rPr lang="de-DE" sz="1881" dirty="0">
                <a:solidFill>
                  <a:schemeClr val="accent2"/>
                </a:solidFill>
                <a:latin typeface="+mj-lt"/>
              </a:rPr>
              <a:t>A</a:t>
            </a:r>
          </a:p>
        </p:txBody>
      </p:sp>
      <p:sp>
        <p:nvSpPr>
          <p:cNvPr id="12" name="Content Placeholder 2"/>
          <p:cNvSpPr>
            <a:spLocks noGrp="1"/>
          </p:cNvSpPr>
          <p:nvPr>
            <p:ph idx="1" hasCustomPrompt="1"/>
          </p:nvPr>
        </p:nvSpPr>
        <p:spPr>
          <a:xfrm>
            <a:off x="5274056" y="5412110"/>
            <a:ext cx="3396815" cy="306000"/>
          </a:xfrm>
        </p:spPr>
        <p:txBody>
          <a:bodyPr>
            <a:noAutofit/>
          </a:bodyPr>
          <a:lstStyle>
            <a:lvl1pPr marL="0" indent="0">
              <a:buFontTx/>
              <a:buNone/>
              <a:defRPr sz="1368"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3" name="Textplatzhalter 6"/>
          <p:cNvSpPr>
            <a:spLocks noGrp="1"/>
          </p:cNvSpPr>
          <p:nvPr>
            <p:ph type="body" sz="quarter" idx="15" hasCustomPrompt="1"/>
          </p:nvPr>
        </p:nvSpPr>
        <p:spPr>
          <a:xfrm>
            <a:off x="5260349" y="4298454"/>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11" name="Title 1"/>
          <p:cNvSpPr>
            <a:spLocks noGrp="1"/>
          </p:cNvSpPr>
          <p:nvPr>
            <p:ph type="title" hasCustomPrompt="1"/>
          </p:nvPr>
        </p:nvSpPr>
        <p:spPr>
          <a:xfrm>
            <a:off x="5277135" y="4687091"/>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Rechteck 13">
            <a:extLst>
              <a:ext uri="{FF2B5EF4-FFF2-40B4-BE49-F238E27FC236}">
                <a16:creationId xmlns:a16="http://schemas.microsoft.com/office/drawing/2014/main" id="{F64E1A4F-22F4-0B41-A077-3B350D97A593}"/>
              </a:ext>
            </a:extLst>
          </p:cNvPr>
          <p:cNvSpPr/>
          <p:nvPr userDrawn="1"/>
        </p:nvSpPr>
        <p:spPr>
          <a:xfrm>
            <a:off x="5109128" y="5291116"/>
            <a:ext cx="4036114" cy="461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solidFill>
                <a:srgbClr val="28AD84"/>
              </a:solidFill>
            </a:endParaRPr>
          </a:p>
        </p:txBody>
      </p:sp>
    </p:spTree>
    <p:extLst>
      <p:ext uri="{BB962C8B-B14F-4D97-AF65-F5344CB8AC3E}">
        <p14:creationId xmlns:p14="http://schemas.microsoft.com/office/powerpoint/2010/main" val="2977072619"/>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folie PH3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0"/>
            <a:ext cx="9144000" cy="5291115"/>
          </a:xfrm>
        </p:spPr>
        <p:txBody>
          <a:bodyPr anchor="ctr">
            <a:normAutofit/>
          </a:bodyPr>
          <a:lstStyle>
            <a:lvl1pPr marL="0" indent="0" algn="ctr">
              <a:buFontTx/>
              <a:buNone/>
              <a:defRPr sz="1283">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7" name="Content Placeholder 2"/>
          <p:cNvSpPr>
            <a:spLocks noGrp="1"/>
          </p:cNvSpPr>
          <p:nvPr>
            <p:ph idx="1" hasCustomPrompt="1"/>
          </p:nvPr>
        </p:nvSpPr>
        <p:spPr>
          <a:xfrm>
            <a:off x="5274056" y="5417054"/>
            <a:ext cx="3396815" cy="306000"/>
          </a:xfrm>
        </p:spPr>
        <p:txBody>
          <a:bodyPr anchor="ctr" anchorCtr="0">
            <a:noAutofit/>
          </a:bodyPr>
          <a:lstStyle>
            <a:lvl1pPr marL="0" indent="0">
              <a:lnSpc>
                <a:spcPts val="171"/>
              </a:lnSpc>
              <a:buFontTx/>
              <a:buNone/>
              <a:defRPr sz="855"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8" name="Title 1"/>
          <p:cNvSpPr>
            <a:spLocks noGrp="1"/>
          </p:cNvSpPr>
          <p:nvPr>
            <p:ph type="title" hasCustomPrompt="1"/>
          </p:nvPr>
        </p:nvSpPr>
        <p:spPr>
          <a:xfrm>
            <a:off x="5277135" y="4684998"/>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0" name="Textplatzhalter 6"/>
          <p:cNvSpPr>
            <a:spLocks noGrp="1"/>
          </p:cNvSpPr>
          <p:nvPr>
            <p:ph type="body" sz="quarter" idx="15" hasCustomPrompt="1"/>
          </p:nvPr>
        </p:nvSpPr>
        <p:spPr>
          <a:xfrm>
            <a:off x="5260349" y="4296361"/>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347095438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Vollbild HL">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6346" t="656" r="367" b="164"/>
          <a:stretch/>
        </p:blipFill>
        <p:spPr>
          <a:xfrm>
            <a:off x="0" y="-11364"/>
            <a:ext cx="9144001" cy="6874848"/>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5109128" y="4016582"/>
            <a:ext cx="4036114" cy="1274961"/>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Rechteck 12" hidden="1"/>
          <p:cNvSpPr/>
          <p:nvPr userDrawn="1"/>
        </p:nvSpPr>
        <p:spPr>
          <a:xfrm rot="16200000">
            <a:off x="5043411" y="3873169"/>
            <a:ext cx="344966" cy="381771"/>
          </a:xfrm>
          <a:prstGeom prst="rect">
            <a:avLst/>
          </a:prstGeom>
        </p:spPr>
        <p:txBody>
          <a:bodyPr wrap="none">
            <a:spAutoFit/>
          </a:bodyPr>
          <a:lstStyle/>
          <a:p>
            <a:r>
              <a:rPr lang="de-DE" sz="1881" dirty="0">
                <a:solidFill>
                  <a:schemeClr val="accent2"/>
                </a:solidFill>
                <a:latin typeface="+mj-lt"/>
              </a:rPr>
              <a:t>A</a:t>
            </a:r>
          </a:p>
        </p:txBody>
      </p:sp>
      <p:sp>
        <p:nvSpPr>
          <p:cNvPr id="14" name="Rechteck 13" hidden="1"/>
          <p:cNvSpPr/>
          <p:nvPr userDrawn="1"/>
        </p:nvSpPr>
        <p:spPr>
          <a:xfrm>
            <a:off x="5161381" y="3532887"/>
            <a:ext cx="344966" cy="381771"/>
          </a:xfrm>
          <a:prstGeom prst="rect">
            <a:avLst/>
          </a:prstGeom>
        </p:spPr>
        <p:txBody>
          <a:bodyPr wrap="none">
            <a:spAutoFit/>
          </a:bodyPr>
          <a:lstStyle/>
          <a:p>
            <a:r>
              <a:rPr lang="de-DE" sz="1881" dirty="0">
                <a:solidFill>
                  <a:schemeClr val="accent2"/>
                </a:solidFill>
                <a:latin typeface="+mj-lt"/>
              </a:rPr>
              <a:t>A</a:t>
            </a:r>
          </a:p>
        </p:txBody>
      </p:sp>
      <p:sp>
        <p:nvSpPr>
          <p:cNvPr id="15" name="Rechteck 14" hidden="1"/>
          <p:cNvSpPr/>
          <p:nvPr userDrawn="1"/>
        </p:nvSpPr>
        <p:spPr>
          <a:xfrm>
            <a:off x="5161381" y="4647361"/>
            <a:ext cx="344966" cy="381771"/>
          </a:xfrm>
          <a:prstGeom prst="rect">
            <a:avLst/>
          </a:prstGeom>
        </p:spPr>
        <p:txBody>
          <a:bodyPr wrap="none">
            <a:spAutoFit/>
          </a:bodyPr>
          <a:lstStyle/>
          <a:p>
            <a:r>
              <a:rPr lang="de-DE" sz="1881" dirty="0">
                <a:solidFill>
                  <a:schemeClr val="accent2"/>
                </a:solidFill>
                <a:latin typeface="+mj-lt"/>
              </a:rPr>
              <a:t>A</a:t>
            </a:r>
          </a:p>
        </p:txBody>
      </p:sp>
      <p:sp>
        <p:nvSpPr>
          <p:cNvPr id="17" name="Content Placeholder 2"/>
          <p:cNvSpPr>
            <a:spLocks noGrp="1"/>
          </p:cNvSpPr>
          <p:nvPr>
            <p:ph idx="13" hasCustomPrompt="1"/>
          </p:nvPr>
        </p:nvSpPr>
        <p:spPr>
          <a:xfrm>
            <a:off x="5274056" y="5419117"/>
            <a:ext cx="3396815" cy="306000"/>
          </a:xfrm>
        </p:spPr>
        <p:txBody>
          <a:bodyPr anchor="ctr" anchorCtr="0">
            <a:noAutofit/>
          </a:bodyPr>
          <a:lstStyle>
            <a:lvl1pPr marL="0" indent="0">
              <a:lnSpc>
                <a:spcPts val="171"/>
              </a:lnSpc>
              <a:buFontTx/>
              <a:buNone/>
              <a:defRPr sz="855"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18" name="Title 1"/>
          <p:cNvSpPr>
            <a:spLocks noGrp="1"/>
          </p:cNvSpPr>
          <p:nvPr>
            <p:ph type="title" hasCustomPrompt="1"/>
          </p:nvPr>
        </p:nvSpPr>
        <p:spPr>
          <a:xfrm>
            <a:off x="5278361" y="4686023"/>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9" name="Textplatzhalter 6"/>
          <p:cNvSpPr>
            <a:spLocks noGrp="1"/>
          </p:cNvSpPr>
          <p:nvPr>
            <p:ph type="body" sz="quarter" idx="15" hasCustomPrompt="1"/>
          </p:nvPr>
        </p:nvSpPr>
        <p:spPr>
          <a:xfrm>
            <a:off x="5260349" y="4297203"/>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2505672787"/>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Vollbild-PH HL">
    <p:spTree>
      <p:nvGrpSpPr>
        <p:cNvPr id="1" name=""/>
        <p:cNvGrpSpPr/>
        <p:nvPr/>
      </p:nvGrpSpPr>
      <p:grpSpPr>
        <a:xfrm>
          <a:off x="0" y="0"/>
          <a:ext cx="0" cy="0"/>
          <a:chOff x="0" y="0"/>
          <a:chExt cx="0" cy="0"/>
        </a:xfrm>
      </p:grpSpPr>
      <p:sp>
        <p:nvSpPr>
          <p:cNvPr id="9" name="Bildplatzhalter 16"/>
          <p:cNvSpPr>
            <a:spLocks noGrp="1"/>
          </p:cNvSpPr>
          <p:nvPr>
            <p:ph type="pic" sz="quarter" idx="14"/>
          </p:nvPr>
        </p:nvSpPr>
        <p:spPr>
          <a:xfrm>
            <a:off x="0" y="0"/>
            <a:ext cx="9144000" cy="6858000"/>
          </a:xfrm>
          <a:noFill/>
        </p:spPr>
        <p:txBody>
          <a:bodyPr anchor="ctr">
            <a:normAutofit/>
          </a:bodyPr>
          <a:lstStyle>
            <a:lvl1pPr marL="0" indent="0" algn="ctr">
              <a:buFontTx/>
              <a:buNone/>
              <a:defRPr sz="1283">
                <a:solidFill>
                  <a:srgbClr val="003366"/>
                </a:solidFill>
                <a:latin typeface="Arial" panose="020B0604020202020204" pitchFamily="34" charset="0"/>
                <a:cs typeface="Arial" panose="020B0604020202020204" pitchFamily="34" charset="0"/>
              </a:defRPr>
            </a:lvl1pPr>
          </a:lstStyle>
          <a:p>
            <a:endParaRPr lang="de-DE" dirty="0"/>
          </a:p>
          <a:p>
            <a:endParaRPr lang="de-DE" dirty="0"/>
          </a:p>
          <a:p>
            <a:endParaRPr lang="de-DE" dirty="0"/>
          </a:p>
          <a:p>
            <a:r>
              <a:rPr lang="de-DE" dirty="0"/>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2" name="Title 1"/>
          <p:cNvSpPr>
            <a:spLocks noGrp="1"/>
          </p:cNvSpPr>
          <p:nvPr>
            <p:ph type="title" hasCustomPrompt="1"/>
          </p:nvPr>
        </p:nvSpPr>
        <p:spPr>
          <a:xfrm>
            <a:off x="5277135" y="4684845"/>
            <a:ext cx="3399609"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3" name="Content Placeholder 2"/>
          <p:cNvSpPr>
            <a:spLocks noGrp="1"/>
          </p:cNvSpPr>
          <p:nvPr>
            <p:ph idx="1" hasCustomPrompt="1"/>
          </p:nvPr>
        </p:nvSpPr>
        <p:spPr>
          <a:xfrm>
            <a:off x="5274842" y="5409864"/>
            <a:ext cx="3399610" cy="306000"/>
          </a:xfrm>
        </p:spPr>
        <p:txBody>
          <a:bodyPr>
            <a:noAutofit/>
          </a:bodyPr>
          <a:lstStyle>
            <a:lvl1pPr marL="0" indent="0">
              <a:buFontTx/>
              <a:buNone/>
              <a:defRPr sz="1368">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16pt.</a:t>
            </a:r>
          </a:p>
        </p:txBody>
      </p:sp>
      <p:sp>
        <p:nvSpPr>
          <p:cNvPr id="7" name="Textplatzhalter 6"/>
          <p:cNvSpPr>
            <a:spLocks noGrp="1"/>
          </p:cNvSpPr>
          <p:nvPr>
            <p:ph type="body" sz="quarter" idx="15" hasCustomPrompt="1"/>
          </p:nvPr>
        </p:nvSpPr>
        <p:spPr>
          <a:xfrm>
            <a:off x="5261741" y="4296208"/>
            <a:ext cx="3409832" cy="381640"/>
          </a:xfrm>
        </p:spPr>
        <p:txBody>
          <a:bodyPr anchor="b" anchorCtr="0"/>
          <a:lstStyle>
            <a:lvl1pPr>
              <a:defRPr sz="1881" b="1">
                <a:solidFill>
                  <a:schemeClr val="bg1"/>
                </a:solidFill>
                <a:latin typeface="+mj-lt"/>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8" name="Rechteck 7" hidden="1"/>
          <p:cNvSpPr/>
          <p:nvPr userDrawn="1"/>
        </p:nvSpPr>
        <p:spPr>
          <a:xfrm rot="16200000">
            <a:off x="5043411" y="3873169"/>
            <a:ext cx="344966" cy="381771"/>
          </a:xfrm>
          <a:prstGeom prst="rect">
            <a:avLst/>
          </a:prstGeom>
        </p:spPr>
        <p:txBody>
          <a:bodyPr wrap="none">
            <a:spAutoFit/>
          </a:bodyPr>
          <a:lstStyle/>
          <a:p>
            <a:r>
              <a:rPr lang="de-DE" sz="1881" dirty="0">
                <a:solidFill>
                  <a:schemeClr val="accent2"/>
                </a:solidFill>
                <a:latin typeface="+mj-lt"/>
              </a:rPr>
              <a:t>A</a:t>
            </a:r>
          </a:p>
        </p:txBody>
      </p:sp>
      <p:sp>
        <p:nvSpPr>
          <p:cNvPr id="10" name="Rechteck 9" hidden="1"/>
          <p:cNvSpPr/>
          <p:nvPr userDrawn="1"/>
        </p:nvSpPr>
        <p:spPr>
          <a:xfrm>
            <a:off x="5161381" y="3532887"/>
            <a:ext cx="344966" cy="381771"/>
          </a:xfrm>
          <a:prstGeom prst="rect">
            <a:avLst/>
          </a:prstGeom>
        </p:spPr>
        <p:txBody>
          <a:bodyPr wrap="none">
            <a:spAutoFit/>
          </a:bodyPr>
          <a:lstStyle/>
          <a:p>
            <a:r>
              <a:rPr lang="de-DE" sz="1881" dirty="0">
                <a:solidFill>
                  <a:schemeClr val="accent2"/>
                </a:solidFill>
                <a:latin typeface="+mj-lt"/>
              </a:rPr>
              <a:t>A</a:t>
            </a:r>
          </a:p>
        </p:txBody>
      </p:sp>
      <p:sp>
        <p:nvSpPr>
          <p:cNvPr id="11" name="Rechteck 10" hidden="1"/>
          <p:cNvSpPr/>
          <p:nvPr userDrawn="1"/>
        </p:nvSpPr>
        <p:spPr>
          <a:xfrm>
            <a:off x="5161381" y="4647361"/>
            <a:ext cx="344966" cy="381771"/>
          </a:xfrm>
          <a:prstGeom prst="rect">
            <a:avLst/>
          </a:prstGeom>
        </p:spPr>
        <p:txBody>
          <a:bodyPr wrap="none">
            <a:spAutoFit/>
          </a:bodyPr>
          <a:lstStyle/>
          <a:p>
            <a:r>
              <a:rPr lang="de-DE" sz="1881" dirty="0">
                <a:solidFill>
                  <a:schemeClr val="accent2"/>
                </a:solidFill>
                <a:latin typeface="+mj-lt"/>
              </a:rPr>
              <a:t>A</a:t>
            </a:r>
          </a:p>
        </p:txBody>
      </p:sp>
    </p:spTree>
    <p:extLst>
      <p:ext uri="{BB962C8B-B14F-4D97-AF65-F5344CB8AC3E}">
        <p14:creationId xmlns:p14="http://schemas.microsoft.com/office/powerpoint/2010/main" val="252025431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apitel + Footer">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0" y="1"/>
            <a:ext cx="9144000" cy="5291115"/>
          </a:xfrm>
          <a:noFill/>
        </p:spPr>
        <p:txBody>
          <a:bodyPr anchor="ctr">
            <a:normAutofit/>
          </a:bodyPr>
          <a:lstStyle>
            <a:lvl1pPr marL="0" indent="0" algn="ctr">
              <a:buFontTx/>
              <a:buNone/>
              <a:defRPr sz="1283">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9" name="Title 1"/>
          <p:cNvSpPr>
            <a:spLocks noGrp="1"/>
          </p:cNvSpPr>
          <p:nvPr>
            <p:ph type="title" hasCustomPrompt="1"/>
          </p:nvPr>
        </p:nvSpPr>
        <p:spPr>
          <a:xfrm>
            <a:off x="5277135" y="4685596"/>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20" name="Textplatzhalter 6"/>
          <p:cNvSpPr>
            <a:spLocks noGrp="1"/>
          </p:cNvSpPr>
          <p:nvPr>
            <p:ph type="body" sz="quarter" idx="17" hasCustomPrompt="1"/>
          </p:nvPr>
        </p:nvSpPr>
        <p:spPr>
          <a:xfrm>
            <a:off x="5260349" y="4298652"/>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21" name="Rechteck 20" hidden="1"/>
          <p:cNvSpPr/>
          <p:nvPr userDrawn="1"/>
        </p:nvSpPr>
        <p:spPr>
          <a:xfrm rot="16200000">
            <a:off x="5043411" y="3866689"/>
            <a:ext cx="344966" cy="381771"/>
          </a:xfrm>
          <a:prstGeom prst="rect">
            <a:avLst/>
          </a:prstGeom>
        </p:spPr>
        <p:txBody>
          <a:bodyPr wrap="none">
            <a:spAutoFit/>
          </a:bodyPr>
          <a:lstStyle/>
          <a:p>
            <a:r>
              <a:rPr lang="de-DE" sz="1881" dirty="0">
                <a:solidFill>
                  <a:schemeClr val="accent2"/>
                </a:solidFill>
                <a:latin typeface="+mj-lt"/>
              </a:rPr>
              <a:t>A</a:t>
            </a:r>
          </a:p>
        </p:txBody>
      </p:sp>
      <p:sp>
        <p:nvSpPr>
          <p:cNvPr id="22" name="Rechteck 21" hidden="1"/>
          <p:cNvSpPr/>
          <p:nvPr userDrawn="1"/>
        </p:nvSpPr>
        <p:spPr>
          <a:xfrm>
            <a:off x="5161381" y="3526407"/>
            <a:ext cx="344966" cy="381771"/>
          </a:xfrm>
          <a:prstGeom prst="rect">
            <a:avLst/>
          </a:prstGeom>
        </p:spPr>
        <p:txBody>
          <a:bodyPr wrap="none">
            <a:spAutoFit/>
          </a:bodyPr>
          <a:lstStyle/>
          <a:p>
            <a:r>
              <a:rPr lang="de-DE" sz="1881" dirty="0">
                <a:solidFill>
                  <a:schemeClr val="accent2"/>
                </a:solidFill>
                <a:latin typeface="+mj-lt"/>
              </a:rPr>
              <a:t>A</a:t>
            </a:r>
          </a:p>
        </p:txBody>
      </p:sp>
      <p:sp>
        <p:nvSpPr>
          <p:cNvPr id="23" name="Rechteck 22" hidden="1"/>
          <p:cNvSpPr/>
          <p:nvPr userDrawn="1"/>
        </p:nvSpPr>
        <p:spPr>
          <a:xfrm>
            <a:off x="5161381" y="4640881"/>
            <a:ext cx="344966" cy="381771"/>
          </a:xfrm>
          <a:prstGeom prst="rect">
            <a:avLst/>
          </a:prstGeom>
        </p:spPr>
        <p:txBody>
          <a:bodyPr wrap="none">
            <a:spAutoFit/>
          </a:bodyPr>
          <a:lstStyle/>
          <a:p>
            <a:r>
              <a:rPr lang="de-DE" sz="1881" dirty="0">
                <a:solidFill>
                  <a:schemeClr val="accent2"/>
                </a:solidFill>
                <a:latin typeface="+mj-lt"/>
              </a:rPr>
              <a:t>A</a:t>
            </a:r>
          </a:p>
        </p:txBody>
      </p:sp>
    </p:spTree>
    <p:extLst>
      <p:ext uri="{BB962C8B-B14F-4D97-AF65-F5344CB8AC3E}">
        <p14:creationId xmlns:p14="http://schemas.microsoft.com/office/powerpoint/2010/main" val="2623433951"/>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apitel Vollbild">
    <p:spTree>
      <p:nvGrpSpPr>
        <p:cNvPr id="1" name=""/>
        <p:cNvGrpSpPr/>
        <p:nvPr/>
      </p:nvGrpSpPr>
      <p:grpSpPr>
        <a:xfrm>
          <a:off x="0" y="0"/>
          <a:ext cx="0" cy="0"/>
          <a:chOff x="0" y="0"/>
          <a:chExt cx="0" cy="0"/>
        </a:xfrm>
      </p:grpSpPr>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l="5900" t="200"/>
          <a:stretch/>
        </p:blipFill>
        <p:spPr>
          <a:xfrm>
            <a:off x="0" y="0"/>
            <a:ext cx="9144001" cy="6858001"/>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476548" y="0"/>
            <a:ext cx="4096131" cy="1280298"/>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2" name="Title 1"/>
          <p:cNvSpPr>
            <a:spLocks noGrp="1"/>
          </p:cNvSpPr>
          <p:nvPr>
            <p:ph type="title" hasCustomPrompt="1"/>
          </p:nvPr>
        </p:nvSpPr>
        <p:spPr>
          <a:xfrm>
            <a:off x="627521" y="667281"/>
            <a:ext cx="3943046" cy="612000"/>
          </a:xfrm>
          <a:ln>
            <a:noFill/>
          </a:ln>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7" name="Textplatzhalter 6"/>
          <p:cNvSpPr>
            <a:spLocks noGrp="1"/>
          </p:cNvSpPr>
          <p:nvPr>
            <p:ph type="body" sz="quarter" idx="15" hasCustomPrompt="1"/>
          </p:nvPr>
        </p:nvSpPr>
        <p:spPr>
          <a:xfrm>
            <a:off x="617233" y="275011"/>
            <a:ext cx="3955445" cy="381640"/>
          </a:xfrm>
          <a:ln>
            <a:noFill/>
          </a:ln>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13" name="Rechteck 12" hidden="1"/>
          <p:cNvSpPr/>
          <p:nvPr userDrawn="1"/>
        </p:nvSpPr>
        <p:spPr>
          <a:xfrm rot="16200000">
            <a:off x="402788" y="256836"/>
            <a:ext cx="344966" cy="381771"/>
          </a:xfrm>
          <a:prstGeom prst="rect">
            <a:avLst/>
          </a:prstGeom>
        </p:spPr>
        <p:txBody>
          <a:bodyPr wrap="none">
            <a:spAutoFit/>
          </a:bodyPr>
          <a:lstStyle/>
          <a:p>
            <a:r>
              <a:rPr lang="de-DE" sz="1881" dirty="0">
                <a:solidFill>
                  <a:schemeClr val="accent2"/>
                </a:solidFill>
                <a:latin typeface="+mj-lt"/>
              </a:rPr>
              <a:t>A</a:t>
            </a:r>
          </a:p>
        </p:txBody>
      </p:sp>
      <p:sp>
        <p:nvSpPr>
          <p:cNvPr id="14" name="Rechteck 13" hidden="1"/>
          <p:cNvSpPr/>
          <p:nvPr userDrawn="1"/>
        </p:nvSpPr>
        <p:spPr>
          <a:xfrm>
            <a:off x="520758" y="-83447"/>
            <a:ext cx="344966" cy="381771"/>
          </a:xfrm>
          <a:prstGeom prst="rect">
            <a:avLst/>
          </a:prstGeom>
        </p:spPr>
        <p:txBody>
          <a:bodyPr wrap="none">
            <a:spAutoFit/>
          </a:bodyPr>
          <a:lstStyle/>
          <a:p>
            <a:r>
              <a:rPr lang="de-DE" sz="1881" dirty="0">
                <a:solidFill>
                  <a:schemeClr val="accent2"/>
                </a:solidFill>
                <a:latin typeface="+mj-lt"/>
              </a:rPr>
              <a:t>A</a:t>
            </a:r>
          </a:p>
        </p:txBody>
      </p:sp>
      <p:sp>
        <p:nvSpPr>
          <p:cNvPr id="15" name="Rechteck 14" hidden="1"/>
          <p:cNvSpPr/>
          <p:nvPr userDrawn="1"/>
        </p:nvSpPr>
        <p:spPr>
          <a:xfrm>
            <a:off x="520758" y="1031028"/>
            <a:ext cx="344966" cy="381771"/>
          </a:xfrm>
          <a:prstGeom prst="rect">
            <a:avLst/>
          </a:prstGeom>
        </p:spPr>
        <p:txBody>
          <a:bodyPr wrap="none">
            <a:spAutoFit/>
          </a:bodyPr>
          <a:lstStyle/>
          <a:p>
            <a:r>
              <a:rPr lang="de-DE" sz="1881" dirty="0">
                <a:solidFill>
                  <a:schemeClr val="accent2"/>
                </a:solidFill>
                <a:latin typeface="+mj-lt"/>
              </a:rPr>
              <a:t>A</a:t>
            </a:r>
          </a:p>
        </p:txBody>
      </p:sp>
    </p:spTree>
    <p:extLst>
      <p:ext uri="{BB962C8B-B14F-4D97-AF65-F5344CB8AC3E}">
        <p14:creationId xmlns:p14="http://schemas.microsoft.com/office/powerpoint/2010/main" val="805434208"/>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apitel Vollbild PH">
    <p:spTree>
      <p:nvGrpSpPr>
        <p:cNvPr id="1" name=""/>
        <p:cNvGrpSpPr/>
        <p:nvPr/>
      </p:nvGrpSpPr>
      <p:grpSpPr>
        <a:xfrm>
          <a:off x="0" y="0"/>
          <a:ext cx="0" cy="0"/>
          <a:chOff x="0" y="0"/>
          <a:chExt cx="0" cy="0"/>
        </a:xfrm>
      </p:grpSpPr>
      <p:sp>
        <p:nvSpPr>
          <p:cNvPr id="4" name="Bildplatzhalter 3"/>
          <p:cNvSpPr>
            <a:spLocks noGrp="1"/>
          </p:cNvSpPr>
          <p:nvPr>
            <p:ph type="pic" sz="quarter" idx="16" hasCustomPrompt="1"/>
          </p:nvPr>
        </p:nvSpPr>
        <p:spPr>
          <a:xfrm>
            <a:off x="0" y="0"/>
            <a:ext cx="9144000" cy="6858000"/>
          </a:xfrm>
        </p:spPr>
        <p:txBody>
          <a:bodyPr anchor="ctr" anchorCtr="0"/>
          <a:lstStyle>
            <a:lvl1pPr algn="ctr">
              <a:defRPr>
                <a:solidFill>
                  <a:schemeClr val="tx2"/>
                </a:solidFill>
                <a:latin typeface="Arial" panose="020B0604020202020204" pitchFamily="34" charset="0"/>
                <a:cs typeface="Arial" panose="020B0604020202020204" pitchFamily="34" charset="0"/>
              </a:defRPr>
            </a:lvl1pPr>
          </a:lstStyle>
          <a:p>
            <a:r>
              <a:rPr lang="de-DE" dirty="0"/>
              <a:t>BILDPLATZHALTER</a:t>
            </a:r>
          </a:p>
          <a:p>
            <a:endParaRPr lang="de-DE" dirty="0"/>
          </a:p>
          <a:p>
            <a:endParaRPr lang="de-DE"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2" name="Title 1"/>
          <p:cNvSpPr>
            <a:spLocks noGrp="1"/>
          </p:cNvSpPr>
          <p:nvPr>
            <p:ph type="title" hasCustomPrompt="1"/>
          </p:nvPr>
        </p:nvSpPr>
        <p:spPr>
          <a:xfrm>
            <a:off x="628084" y="666235"/>
            <a:ext cx="3271757" cy="612000"/>
          </a:xfrm>
          <a:ln>
            <a:noFill/>
          </a:ln>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7" name="Textplatzhalter 6"/>
          <p:cNvSpPr>
            <a:spLocks noGrp="1"/>
          </p:cNvSpPr>
          <p:nvPr>
            <p:ph type="body" sz="quarter" idx="15" hasCustomPrompt="1"/>
          </p:nvPr>
        </p:nvSpPr>
        <p:spPr>
          <a:xfrm>
            <a:off x="618847" y="274332"/>
            <a:ext cx="3282045" cy="381640"/>
          </a:xfrm>
          <a:ln>
            <a:noFill/>
          </a:ln>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208511051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reserve="1">
  <p:cSld name="HL #Partner German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3"/>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492616" y="5816605"/>
            <a:ext cx="1060575" cy="519713"/>
          </a:xfrm>
          <a:prstGeom prst="rect">
            <a:avLst/>
          </a:prstGeom>
        </p:spPr>
      </p:pic>
      <p:pic>
        <p:nvPicPr>
          <p:cNvPr id="8"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3031" y="5823348"/>
            <a:ext cx="3743126" cy="511854"/>
          </a:xfrm>
          <a:prstGeom prst="rect">
            <a:avLst/>
          </a:prstGeom>
        </p:spPr>
      </p:pic>
    </p:spTree>
    <p:extLst>
      <p:ext uri="{BB962C8B-B14F-4D97-AF65-F5344CB8AC3E}">
        <p14:creationId xmlns:p14="http://schemas.microsoft.com/office/powerpoint/2010/main" val="2950094675"/>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pitel + Footer">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1" y="2"/>
            <a:ext cx="9144000" cy="5291115"/>
          </a:xfrm>
          <a:noFill/>
        </p:spPr>
        <p:txBody>
          <a:bodyPr anchor="ctr">
            <a:normAutofit/>
          </a:bodyPr>
          <a:lstStyle>
            <a:lvl1pPr marL="0" indent="0" algn="ctr">
              <a:buFontTx/>
              <a:buNone/>
              <a:defRPr sz="1021">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9" name="Title 1"/>
          <p:cNvSpPr>
            <a:spLocks noGrp="1"/>
          </p:cNvSpPr>
          <p:nvPr>
            <p:ph type="title" hasCustomPrompt="1"/>
          </p:nvPr>
        </p:nvSpPr>
        <p:spPr>
          <a:xfrm>
            <a:off x="5277135" y="4685596"/>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20" name="Textplatzhalter 6"/>
          <p:cNvSpPr>
            <a:spLocks noGrp="1"/>
          </p:cNvSpPr>
          <p:nvPr>
            <p:ph type="body" sz="quarter" idx="17" hasCustomPrompt="1"/>
          </p:nvPr>
        </p:nvSpPr>
        <p:spPr>
          <a:xfrm>
            <a:off x="5260350" y="4298652"/>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21" name="Rechteck 20" hidden="1"/>
          <p:cNvSpPr/>
          <p:nvPr/>
        </p:nvSpPr>
        <p:spPr>
          <a:xfrm rot="16200000">
            <a:off x="5059441" y="3896216"/>
            <a:ext cx="312906" cy="322717"/>
          </a:xfrm>
          <a:prstGeom prst="rect">
            <a:avLst/>
          </a:prstGeom>
        </p:spPr>
        <p:txBody>
          <a:bodyPr wrap="none">
            <a:spAutoFit/>
          </a:bodyPr>
          <a:lstStyle/>
          <a:p>
            <a:r>
              <a:rPr lang="de-DE" sz="1497" dirty="0">
                <a:solidFill>
                  <a:schemeClr val="accent2"/>
                </a:solidFill>
                <a:latin typeface="+mj-lt"/>
              </a:rPr>
              <a:t>A</a:t>
            </a:r>
          </a:p>
        </p:txBody>
      </p:sp>
      <p:sp>
        <p:nvSpPr>
          <p:cNvPr id="22" name="Rechteck 21" hidden="1"/>
          <p:cNvSpPr/>
          <p:nvPr/>
        </p:nvSpPr>
        <p:spPr>
          <a:xfrm>
            <a:off x="5161381" y="3526407"/>
            <a:ext cx="312906" cy="322717"/>
          </a:xfrm>
          <a:prstGeom prst="rect">
            <a:avLst/>
          </a:prstGeom>
        </p:spPr>
        <p:txBody>
          <a:bodyPr wrap="none">
            <a:spAutoFit/>
          </a:bodyPr>
          <a:lstStyle/>
          <a:p>
            <a:r>
              <a:rPr lang="de-DE" sz="1497" dirty="0">
                <a:solidFill>
                  <a:schemeClr val="accent2"/>
                </a:solidFill>
                <a:latin typeface="+mj-lt"/>
              </a:rPr>
              <a:t>A</a:t>
            </a:r>
          </a:p>
        </p:txBody>
      </p:sp>
      <p:sp>
        <p:nvSpPr>
          <p:cNvPr id="23" name="Rechteck 22" hidden="1"/>
          <p:cNvSpPr/>
          <p:nvPr/>
        </p:nvSpPr>
        <p:spPr>
          <a:xfrm>
            <a:off x="5161381" y="4640882"/>
            <a:ext cx="312906" cy="322717"/>
          </a:xfrm>
          <a:prstGeom prst="rect">
            <a:avLst/>
          </a:prstGeom>
        </p:spPr>
        <p:txBody>
          <a:bodyPr wrap="none">
            <a:spAutoFit/>
          </a:bodyPr>
          <a:lstStyle/>
          <a:p>
            <a:r>
              <a:rPr lang="de-DE" sz="1497" dirty="0">
                <a:solidFill>
                  <a:schemeClr val="accent2"/>
                </a:solidFill>
                <a:latin typeface="+mj-lt"/>
              </a:rPr>
              <a:t>A</a:t>
            </a:r>
          </a:p>
        </p:txBody>
      </p:sp>
    </p:spTree>
    <p:extLst>
      <p:ext uri="{BB962C8B-B14F-4D97-AF65-F5344CB8AC3E}">
        <p14:creationId xmlns:p14="http://schemas.microsoft.com/office/powerpoint/2010/main" val="2968349393"/>
      </p:ext>
    </p:extLst>
  </p:cSld>
  <p:clrMapOvr>
    <a:masterClrMapping/>
  </p:clrMapOvr>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reserve="1">
  <p:cSld name="HL #Partner Weltw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3"/>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492616" y="5816605"/>
            <a:ext cx="1060575" cy="519713"/>
          </a:xfrm>
          <a:prstGeom prst="rect">
            <a:avLst/>
          </a:prstGeom>
        </p:spPr>
      </p:pic>
      <p:pic>
        <p:nvPicPr>
          <p:cNvPr id="8"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3031" y="5823534"/>
            <a:ext cx="3743126" cy="511482"/>
          </a:xfrm>
          <a:prstGeom prst="rect">
            <a:avLst/>
          </a:prstGeom>
        </p:spPr>
      </p:pic>
    </p:spTree>
    <p:extLst>
      <p:ext uri="{BB962C8B-B14F-4D97-AF65-F5344CB8AC3E}">
        <p14:creationId xmlns:p14="http://schemas.microsoft.com/office/powerpoint/2010/main" val="1402699296"/>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L #Part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3"/>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pic>
        <p:nvPicPr>
          <p:cNvPr id="6" name="Grafik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0829"/>
          <a:stretch/>
        </p:blipFill>
        <p:spPr>
          <a:xfrm>
            <a:off x="492616" y="5816605"/>
            <a:ext cx="1060575" cy="519713"/>
          </a:xfrm>
          <a:prstGeom prst="rect">
            <a:avLst/>
          </a:prstGeom>
        </p:spPr>
      </p:pic>
      <p:pic>
        <p:nvPicPr>
          <p:cNvPr id="7"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5345"/>
          <a:stretch/>
        </p:blipFill>
        <p:spPr>
          <a:xfrm>
            <a:off x="2043031" y="5823534"/>
            <a:ext cx="548566" cy="511482"/>
          </a:xfrm>
          <a:prstGeom prst="rect">
            <a:avLst/>
          </a:prstGeom>
        </p:spPr>
      </p:pic>
      <p:sp>
        <p:nvSpPr>
          <p:cNvPr id="10" name="Textplatzhalter 9"/>
          <p:cNvSpPr>
            <a:spLocks noGrp="1"/>
          </p:cNvSpPr>
          <p:nvPr>
            <p:ph type="body" sz="quarter" idx="11" hasCustomPrompt="1"/>
          </p:nvPr>
        </p:nvSpPr>
        <p:spPr>
          <a:xfrm>
            <a:off x="2586486" y="5836278"/>
            <a:ext cx="5780082" cy="476559"/>
          </a:xfrm>
        </p:spPr>
        <p:txBody>
          <a:bodyPr lIns="0"/>
          <a:lstStyle>
            <a:lvl1pPr>
              <a:defRPr sz="3677" spc="-128" baseline="0">
                <a:solidFill>
                  <a:schemeClr val="tx2"/>
                </a:solidFill>
                <a:latin typeface="Source Sans Pro SemiBold" panose="020B0603030403020204" pitchFamily="34" charset="0"/>
                <a:ea typeface="Source Sans Pro SemiBold" panose="020B0603030403020204" pitchFamily="34" charset="0"/>
              </a:defRPr>
            </a:lvl1pPr>
          </a:lstStyle>
          <a:p>
            <a:pPr lvl="0"/>
            <a:r>
              <a:rPr lang="de-DE" dirty="0"/>
              <a:t>Partner Weltweit</a:t>
            </a:r>
          </a:p>
        </p:txBody>
      </p:sp>
    </p:spTree>
    <p:extLst>
      <p:ext uri="{BB962C8B-B14F-4D97-AF65-F5344CB8AC3E}">
        <p14:creationId xmlns:p14="http://schemas.microsoft.com/office/powerpoint/2010/main" val="1571578950"/>
      </p:ext>
    </p:extLst>
  </p:cSld>
  <p:clrMapOvr>
    <a:masterClrMapping/>
  </p:clrMapOvr>
  <p:extLst>
    <p:ext uri="{DCECCB84-F9BA-43D5-87BE-67443E8EF086}">
      <p15:sldGuideLst xmlns:p15="http://schemas.microsoft.com/office/powerpoint/2012/main">
        <p15:guide id="1" orient="horz" pos="367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reserve="1">
  <p:cSld name="Headline blank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3"/>
            <a:ext cx="8227699" cy="195951"/>
          </a:xfrm>
        </p:spPr>
        <p:txBody>
          <a:bodyPr/>
          <a:lstStyle>
            <a:lvl1pPr marL="0" indent="0">
              <a:buFont typeface="Arial" panose="020B0604020202020204" pitchFamily="34" charset="0"/>
              <a:buNone/>
              <a:defRPr b="0"/>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5" name="Rechteck 4"/>
          <p:cNvSpPr/>
          <p:nvPr userDrawn="1"/>
        </p:nvSpPr>
        <p:spPr>
          <a:xfrm rot="10800000" flipV="1">
            <a:off x="476547" y="1371024"/>
            <a:ext cx="8190906" cy="3920091"/>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83" spc="257" dirty="0">
              <a:solidFill>
                <a:schemeClr val="tx2"/>
              </a:solidFill>
            </a:endParaRPr>
          </a:p>
        </p:txBody>
      </p:sp>
    </p:spTree>
    <p:extLst>
      <p:ext uri="{BB962C8B-B14F-4D97-AF65-F5344CB8AC3E}">
        <p14:creationId xmlns:p14="http://schemas.microsoft.com/office/powerpoint/2010/main" val="3475610920"/>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line blank content w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3"/>
            <a:ext cx="8227699" cy="195951"/>
          </a:xfrm>
        </p:spPr>
        <p:txBody>
          <a:bodyPr/>
          <a:lstStyle>
            <a:lvl1pPr marL="0" indent="0">
              <a:buFont typeface="Arial" panose="020B0604020202020204" pitchFamily="34" charset="0"/>
              <a:buNone/>
              <a:defRPr sz="1710" b="0" baseline="0"/>
            </a:lvl1pPr>
          </a:lstStyle>
          <a:p>
            <a:pPr lvl="0"/>
            <a:r>
              <a:rPr lang="de-DE" dirty="0"/>
              <a:t>SUBHEADLINE, SOURCE SANS PRO, 20PT., EINZEILIG</a:t>
            </a:r>
          </a:p>
          <a:p>
            <a:pPr lvl="0"/>
            <a:endParaRPr lang="en-US" dirty="0"/>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5" name="Rechteck 4"/>
          <p:cNvSpPr/>
          <p:nvPr userDrawn="1"/>
        </p:nvSpPr>
        <p:spPr>
          <a:xfrm flipV="1">
            <a:off x="0" y="1371024"/>
            <a:ext cx="9144000" cy="3920091"/>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dirty="0"/>
          </a:p>
        </p:txBody>
      </p:sp>
    </p:spTree>
    <p:extLst>
      <p:ext uri="{BB962C8B-B14F-4D97-AF65-F5344CB8AC3E}">
        <p14:creationId xmlns:p14="http://schemas.microsoft.com/office/powerpoint/2010/main" val="1377428760"/>
      </p:ext>
    </p:extLst>
  </p:cSld>
  <p:clrMapOvr>
    <a:masterClrMapping/>
  </p:clrMapOvr>
  <p:extLst>
    <p:ext uri="{DCECCB84-F9BA-43D5-87BE-67443E8EF086}">
      <p15:sldGuideLst xmlns:p15="http://schemas.microsoft.com/office/powerpoint/2012/main">
        <p15:guide id="1" orient="horz" pos="4399">
          <p15:clr>
            <a:srgbClr val="FBAE40"/>
          </p15:clr>
        </p15:guide>
        <p15:guide id="2" orient="horz" pos="95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L Fliesstex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extplatzhalter 10"/>
          <p:cNvSpPr>
            <a:spLocks noGrp="1"/>
          </p:cNvSpPr>
          <p:nvPr>
            <p:ph type="body" sz="quarter" idx="14" hasCustomPrompt="1"/>
          </p:nvPr>
        </p:nvSpPr>
        <p:spPr>
          <a:xfrm>
            <a:off x="476547" y="4652839"/>
            <a:ext cx="1717000" cy="213433"/>
          </a:xfrm>
        </p:spPr>
        <p:txBody>
          <a:bodyPr wrap="none" lIns="36000" tIns="0" rIns="0" bIns="0">
            <a:noAutofit/>
          </a:bodyPr>
          <a:lstStyle>
            <a:lvl1pPr marL="0" indent="0">
              <a:lnSpc>
                <a:spcPts val="1924"/>
              </a:lnSpc>
              <a:buFontTx/>
              <a:buNone/>
              <a:defRPr sz="239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www.ahk.de</a:t>
            </a:r>
          </a:p>
        </p:txBody>
      </p:sp>
      <p:sp>
        <p:nvSpPr>
          <p:cNvPr id="11" name="Title Placeholder 1"/>
          <p:cNvSpPr>
            <a:spLocks noGrp="1"/>
          </p:cNvSpPr>
          <p:nvPr>
            <p:ph type="title" hasCustomPrompt="1"/>
          </p:nvPr>
        </p:nvSpPr>
        <p:spPr>
          <a:xfrm>
            <a:off x="464905" y="748492"/>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12" name="Text Placeholder 2"/>
          <p:cNvSpPr>
            <a:spLocks noGrp="1"/>
          </p:cNvSpPr>
          <p:nvPr>
            <p:ph idx="1" hasCustomPrompt="1"/>
          </p:nvPr>
        </p:nvSpPr>
        <p:spPr>
          <a:xfrm>
            <a:off x="446754" y="431093"/>
            <a:ext cx="8227699" cy="195951"/>
          </a:xfrm>
          <a:prstGeom prst="rect">
            <a:avLst/>
          </a:prstGeom>
        </p:spPr>
        <p:txBody>
          <a:bodyPr vert="horz" wrap="none" lIns="36000" tIns="0" rIns="0" bIns="0" rtlCol="0">
            <a:noAutofit/>
          </a:bodyPr>
          <a:lstStyle>
            <a:lvl1pPr>
              <a:defRPr sz="1710"/>
            </a:lvl1pPr>
          </a:lstStyle>
          <a:p>
            <a:pPr lvl="0"/>
            <a:r>
              <a:rPr lang="de-DE" dirty="0"/>
              <a:t>SUBHEADLINE, SOURCE SANS PRO, 20PT., EINZEILIG</a:t>
            </a:r>
            <a:endParaRPr lang="en-US" dirty="0"/>
          </a:p>
        </p:txBody>
      </p:sp>
      <p:sp>
        <p:nvSpPr>
          <p:cNvPr id="13" name="Textplatzhalter 10"/>
          <p:cNvSpPr>
            <a:spLocks noGrp="1"/>
          </p:cNvSpPr>
          <p:nvPr>
            <p:ph type="body" sz="quarter" idx="13" hasCustomPrompt="1"/>
          </p:nvPr>
        </p:nvSpPr>
        <p:spPr>
          <a:xfrm>
            <a:off x="476548" y="1386652"/>
            <a:ext cx="6774842" cy="2925967"/>
          </a:xfrm>
        </p:spPr>
        <p:txBody>
          <a:bodyPr wrap="square" lIns="0" tIns="0" rIns="0" bIns="0">
            <a:noAutofit/>
          </a:bodyPr>
          <a:lstStyle>
            <a:lvl1pPr marL="0" indent="0">
              <a:lnSpc>
                <a:spcPts val="1924"/>
              </a:lnSpc>
              <a:buFontTx/>
              <a:buNone/>
              <a:defRPr sz="1710"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Tree>
    <p:extLst>
      <p:ext uri="{BB962C8B-B14F-4D97-AF65-F5344CB8AC3E}">
        <p14:creationId xmlns:p14="http://schemas.microsoft.com/office/powerpoint/2010/main" val="1626603993"/>
      </p:ext>
    </p:extLst>
  </p:cSld>
  <p:clrMapOvr>
    <a:masterClrMapping/>
  </p:clrMapOvr>
  <p:extLst>
    <p:ext uri="{DCECCB84-F9BA-43D5-87BE-67443E8EF086}">
      <p15:sldGuideLst xmlns:p15="http://schemas.microsoft.com/office/powerpoint/2012/main">
        <p15:guide id="3" orient="horz" pos="439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L Image Text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1026"/>
            </a:lvl1pPr>
          </a:lstStyle>
          <a:p>
            <a:pPr lvl="0"/>
            <a:r>
              <a:rPr lang="de-DE" dirty="0"/>
              <a:t>SUBLINE 1, 12PT., EINZEILIG</a:t>
            </a:r>
            <a:endParaRPr lang="en-US" dirty="0"/>
          </a:p>
        </p:txBody>
      </p:sp>
      <p:sp>
        <p:nvSpPr>
          <p:cNvPr id="3" name="Bildplatzhalter 2"/>
          <p:cNvSpPr>
            <a:spLocks noGrp="1"/>
          </p:cNvSpPr>
          <p:nvPr>
            <p:ph type="pic" sz="quarter" idx="14" hasCustomPrompt="1"/>
          </p:nvPr>
        </p:nvSpPr>
        <p:spPr>
          <a:xfrm>
            <a:off x="484693"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1026"/>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6"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 30pt.</a:t>
            </a:r>
          </a:p>
        </p:txBody>
      </p:sp>
      <p:sp>
        <p:nvSpPr>
          <p:cNvPr id="20" name="Text Placeholder 2"/>
          <p:cNvSpPr>
            <a:spLocks noGrp="1"/>
          </p:cNvSpPr>
          <p:nvPr>
            <p:ph idx="22" hasCustomPrompt="1"/>
          </p:nvPr>
        </p:nvSpPr>
        <p:spPr>
          <a:xfrm>
            <a:off x="6173664" y="1554055"/>
            <a:ext cx="2493788" cy="132494"/>
          </a:xfrm>
          <a:prstGeom prst="rect">
            <a:avLst/>
          </a:prstGeom>
        </p:spPr>
        <p:txBody>
          <a:bodyPr vert="horz" wrap="none" lIns="36000" tIns="0" rIns="0" bIns="0" rtlCol="0">
            <a:noAutofit/>
          </a:bodyPr>
          <a:lstStyle>
            <a:lvl1pPr>
              <a:defRPr sz="1026"/>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 30pt.</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564589"/>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564589"/>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3" y="4564589"/>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149022991"/>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L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1026"/>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1026"/>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6"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 30pt.</a:t>
            </a:r>
          </a:p>
        </p:txBody>
      </p:sp>
      <p:sp>
        <p:nvSpPr>
          <p:cNvPr id="20" name="Text Placeholder 2"/>
          <p:cNvSpPr>
            <a:spLocks noGrp="1"/>
          </p:cNvSpPr>
          <p:nvPr>
            <p:ph idx="22" hasCustomPrompt="1"/>
          </p:nvPr>
        </p:nvSpPr>
        <p:spPr>
          <a:xfrm>
            <a:off x="6173664" y="1554055"/>
            <a:ext cx="2493788" cy="132494"/>
          </a:xfrm>
          <a:prstGeom prst="rect">
            <a:avLst/>
          </a:prstGeom>
        </p:spPr>
        <p:txBody>
          <a:bodyPr vert="horz" wrap="none" lIns="36000" tIns="0" rIns="0" bIns="0" rtlCol="0">
            <a:noAutofit/>
          </a:bodyPr>
          <a:lstStyle>
            <a:lvl1pPr>
              <a:defRPr sz="1026"/>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2" name="Textplatzhalter 10"/>
          <p:cNvSpPr>
            <a:spLocks noGrp="1"/>
          </p:cNvSpPr>
          <p:nvPr>
            <p:ph type="body" sz="quarter" idx="25" hasCustomPrompt="1"/>
          </p:nvPr>
        </p:nvSpPr>
        <p:spPr>
          <a:xfrm>
            <a:off x="3341142"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23" name="Textplatzhalter 10"/>
          <p:cNvSpPr>
            <a:spLocks noGrp="1"/>
          </p:cNvSpPr>
          <p:nvPr>
            <p:ph type="body" sz="quarter" idx="26" hasCustomPrompt="1"/>
          </p:nvPr>
        </p:nvSpPr>
        <p:spPr>
          <a:xfrm>
            <a:off x="6212023"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6" name="Textplatzhalter 5"/>
          <p:cNvSpPr>
            <a:spLocks noGrp="1"/>
          </p:cNvSpPr>
          <p:nvPr>
            <p:ph type="body" sz="quarter" idx="27" hasCustomPrompt="1"/>
          </p:nvPr>
        </p:nvSpPr>
        <p:spPr>
          <a:xfrm>
            <a:off x="446678" y="431093"/>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126410273"/>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L color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1026" b="1">
                <a:solidFill>
                  <a:schemeClr val="accent3"/>
                </a:solidFill>
              </a:defRPr>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1026" b="1">
                <a:solidFill>
                  <a:schemeClr val="accent3"/>
                </a:solidFill>
              </a:defRPr>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6"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 30pt.</a:t>
            </a:r>
          </a:p>
        </p:txBody>
      </p:sp>
      <p:sp>
        <p:nvSpPr>
          <p:cNvPr id="20" name="Text Placeholder 2"/>
          <p:cNvSpPr>
            <a:spLocks noGrp="1"/>
          </p:cNvSpPr>
          <p:nvPr>
            <p:ph idx="22" hasCustomPrompt="1"/>
          </p:nvPr>
        </p:nvSpPr>
        <p:spPr>
          <a:xfrm>
            <a:off x="6173664" y="1554055"/>
            <a:ext cx="2493788" cy="132494"/>
          </a:xfrm>
          <a:prstGeom prst="rect">
            <a:avLst/>
          </a:prstGeom>
        </p:spPr>
        <p:txBody>
          <a:bodyPr vert="horz" wrap="none" lIns="36000" tIns="0" rIns="0" bIns="0" rtlCol="0">
            <a:noAutofit/>
          </a:bodyPr>
          <a:lstStyle>
            <a:lvl1pPr>
              <a:defRPr sz="1026" b="1">
                <a:solidFill>
                  <a:schemeClr val="accent3"/>
                </a:solidFill>
              </a:defRPr>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2" name="Textplatzhalter 10"/>
          <p:cNvSpPr>
            <a:spLocks noGrp="1"/>
          </p:cNvSpPr>
          <p:nvPr>
            <p:ph type="body" sz="quarter" idx="25" hasCustomPrompt="1"/>
          </p:nvPr>
        </p:nvSpPr>
        <p:spPr>
          <a:xfrm>
            <a:off x="3341142"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23" name="Textplatzhalter 10"/>
          <p:cNvSpPr>
            <a:spLocks noGrp="1"/>
          </p:cNvSpPr>
          <p:nvPr>
            <p:ph type="body" sz="quarter" idx="26" hasCustomPrompt="1"/>
          </p:nvPr>
        </p:nvSpPr>
        <p:spPr>
          <a:xfrm>
            <a:off x="6212023" y="2396176"/>
            <a:ext cx="2463073" cy="1959513"/>
          </a:xfrm>
        </p:spPr>
        <p:txBody>
          <a:bodyPr wrap="square" lIns="0" tIns="0" rIns="0" bIns="0">
            <a:noAutofit/>
          </a:bodyPr>
          <a:lstStyle>
            <a:lvl1pPr marL="0" indent="0">
              <a:lnSpc>
                <a:spcPts val="1368"/>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6" name="Textplatzhalter 5"/>
          <p:cNvSpPr>
            <a:spLocks noGrp="1"/>
          </p:cNvSpPr>
          <p:nvPr>
            <p:ph type="body" sz="quarter" idx="27" hasCustomPrompt="1"/>
          </p:nvPr>
        </p:nvSpPr>
        <p:spPr>
          <a:xfrm>
            <a:off x="446678" y="431093"/>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930124621"/>
      </p:ext>
    </p:extLst>
  </p:cSld>
  <p:clrMapOvr>
    <a:masterClrMapping/>
  </p:clrMapOvr>
  <p:extLst>
    <p:ext uri="{DCECCB84-F9BA-43D5-87BE-67443E8EF086}">
      <p15:sldGuideLst xmlns:p15="http://schemas.microsoft.com/office/powerpoint/2012/main">
        <p15:guide id="4" pos="2165">
          <p15:clr>
            <a:srgbClr val="FBAE40"/>
          </p15:clr>
        </p15:guide>
        <p15:guide id="5" pos="4570">
          <p15:clr>
            <a:srgbClr val="FBAE40"/>
          </p15:clr>
        </p15:guide>
        <p15:guide id="6" pos="4275">
          <p15:clr>
            <a:srgbClr val="FBAE40"/>
          </p15:clr>
        </p15:guide>
        <p15:guide id="7" pos="2460">
          <p15:clr>
            <a:srgbClr val="FBAE40"/>
          </p15:clr>
        </p15:guide>
        <p15:guide id="8" pos="638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L Bullets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1026"/>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1026"/>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6"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 30pt.</a:t>
            </a:r>
          </a:p>
        </p:txBody>
      </p:sp>
      <p:sp>
        <p:nvSpPr>
          <p:cNvPr id="20" name="Text Placeholder 2"/>
          <p:cNvSpPr>
            <a:spLocks noGrp="1"/>
          </p:cNvSpPr>
          <p:nvPr>
            <p:ph idx="22" hasCustomPrompt="1"/>
          </p:nvPr>
        </p:nvSpPr>
        <p:spPr>
          <a:xfrm>
            <a:off x="6173664" y="1554055"/>
            <a:ext cx="2493788" cy="132494"/>
          </a:xfrm>
          <a:prstGeom prst="rect">
            <a:avLst/>
          </a:prstGeom>
        </p:spPr>
        <p:txBody>
          <a:bodyPr vert="horz" wrap="none" lIns="36000" tIns="0" rIns="0" bIns="0" rtlCol="0">
            <a:noAutofit/>
          </a:bodyPr>
          <a:lstStyle>
            <a:lvl1pPr>
              <a:defRPr sz="1026"/>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3"/>
            <a:ext cx="2482782" cy="330877"/>
          </a:xfrm>
        </p:spPr>
        <p:txBody>
          <a:bodyPr lIns="0"/>
          <a:lstStyle>
            <a:lvl1pPr>
              <a:defRPr sz="2566"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4" name="Textplatzhalter 10"/>
          <p:cNvSpPr>
            <a:spLocks noGrp="1"/>
          </p:cNvSpPr>
          <p:nvPr>
            <p:ph type="body" sz="quarter" idx="14" hasCustomPrompt="1"/>
          </p:nvPr>
        </p:nvSpPr>
        <p:spPr>
          <a:xfrm>
            <a:off x="491483" y="2396177"/>
            <a:ext cx="2456284" cy="1959513"/>
          </a:xfrm>
        </p:spPr>
        <p:txBody>
          <a:bodyPr wrap="square" lIns="0" tIns="0" rIns="0" bIns="0">
            <a:noAutofit/>
          </a:bodyPr>
          <a:lstStyle>
            <a:lvl1pPr marL="146624"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baseline="0">
                <a:solidFill>
                  <a:schemeClr val="tx1"/>
                </a:solidFill>
                <a:latin typeface="+mn-lt"/>
                <a:ea typeface="Source Sans Pro" panose="020B0503030403020204" pitchFamily="34" charset="0"/>
                <a:cs typeface="Arial" panose="020B0604020202020204" pitchFamily="34" charset="0"/>
              </a:defRPr>
            </a:lvl1pPr>
            <a:lvl2pPr marL="430997"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a:solidFill>
                  <a:schemeClr val="tx1"/>
                </a:solidFill>
                <a:latin typeface="+mn-lt"/>
              </a:defRPr>
            </a:lvl2pPr>
            <a:lvl3pPr marL="861993" indent="0">
              <a:buFontTx/>
              <a:buNone/>
              <a:defRPr sz="684">
                <a:solidFill>
                  <a:schemeClr val="tx1"/>
                </a:solidFill>
                <a:latin typeface="+mn-lt"/>
              </a:defRPr>
            </a:lvl3pPr>
            <a:lvl4pPr marL="1292990" indent="0">
              <a:buFontTx/>
              <a:buNone/>
              <a:defRPr sz="684">
                <a:solidFill>
                  <a:schemeClr val="tx1"/>
                </a:solidFill>
                <a:latin typeface="+mn-lt"/>
              </a:defRPr>
            </a:lvl4pPr>
            <a:lvl5pPr marL="1723986" indent="0">
              <a:buFontTx/>
              <a:buNone/>
              <a:defRPr sz="684">
                <a:solidFill>
                  <a:schemeClr val="tx1"/>
                </a:solidFill>
                <a:latin typeface="+mn-lt"/>
              </a:defRPr>
            </a:lvl5pPr>
          </a:lstStyle>
          <a:p>
            <a:pPr lvl="0"/>
            <a:r>
              <a:rPr lang="de-DE" dirty="0"/>
              <a:t>Bulletpoints 1. Ebene</a:t>
            </a:r>
          </a:p>
          <a:p>
            <a:pPr marL="307872"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2. Ebene</a:t>
            </a:r>
          </a:p>
          <a:p>
            <a:pPr marL="430997"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3. Ebene</a:t>
            </a:r>
          </a:p>
        </p:txBody>
      </p:sp>
      <p:sp>
        <p:nvSpPr>
          <p:cNvPr id="25" name="Textplatzhalter 10"/>
          <p:cNvSpPr>
            <a:spLocks noGrp="1"/>
          </p:cNvSpPr>
          <p:nvPr>
            <p:ph type="body" sz="quarter" idx="27" hasCustomPrompt="1"/>
          </p:nvPr>
        </p:nvSpPr>
        <p:spPr>
          <a:xfrm>
            <a:off x="3340591" y="2396177"/>
            <a:ext cx="2456284" cy="1959513"/>
          </a:xfrm>
        </p:spPr>
        <p:txBody>
          <a:bodyPr wrap="square" lIns="0" tIns="0" rIns="0" bIns="0">
            <a:noAutofit/>
          </a:bodyPr>
          <a:lstStyle>
            <a:lvl1pPr marL="146624"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baseline="0">
                <a:solidFill>
                  <a:schemeClr val="tx1"/>
                </a:solidFill>
                <a:latin typeface="+mn-lt"/>
                <a:ea typeface="Source Sans Pro" panose="020B0503030403020204" pitchFamily="34" charset="0"/>
                <a:cs typeface="Arial" panose="020B0604020202020204" pitchFamily="34" charset="0"/>
              </a:defRPr>
            </a:lvl1pPr>
            <a:lvl2pPr marL="430997"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a:solidFill>
                  <a:schemeClr val="tx1"/>
                </a:solidFill>
                <a:latin typeface="+mn-lt"/>
              </a:defRPr>
            </a:lvl2pPr>
            <a:lvl3pPr marL="861993" indent="0">
              <a:buFontTx/>
              <a:buNone/>
              <a:defRPr sz="684">
                <a:solidFill>
                  <a:schemeClr val="tx1"/>
                </a:solidFill>
                <a:latin typeface="+mn-lt"/>
              </a:defRPr>
            </a:lvl3pPr>
            <a:lvl4pPr marL="1292990" indent="0">
              <a:buFontTx/>
              <a:buNone/>
              <a:defRPr sz="684">
                <a:solidFill>
                  <a:schemeClr val="tx1"/>
                </a:solidFill>
                <a:latin typeface="+mn-lt"/>
              </a:defRPr>
            </a:lvl4pPr>
            <a:lvl5pPr marL="1723986" indent="0">
              <a:buFontTx/>
              <a:buNone/>
              <a:defRPr sz="684">
                <a:solidFill>
                  <a:schemeClr val="tx1"/>
                </a:solidFill>
                <a:latin typeface="+mn-lt"/>
              </a:defRPr>
            </a:lvl5pPr>
          </a:lstStyle>
          <a:p>
            <a:pPr lvl="0"/>
            <a:r>
              <a:rPr lang="de-DE" dirty="0"/>
              <a:t>Bulletpoints 1. Ebene</a:t>
            </a:r>
          </a:p>
          <a:p>
            <a:pPr marL="307872"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2. Ebene</a:t>
            </a:r>
          </a:p>
          <a:p>
            <a:pPr marL="430997"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3. Ebene</a:t>
            </a:r>
          </a:p>
        </p:txBody>
      </p:sp>
      <p:sp>
        <p:nvSpPr>
          <p:cNvPr id="26" name="Textplatzhalter 10"/>
          <p:cNvSpPr>
            <a:spLocks noGrp="1"/>
          </p:cNvSpPr>
          <p:nvPr>
            <p:ph type="body" sz="quarter" idx="28" hasCustomPrompt="1"/>
          </p:nvPr>
        </p:nvSpPr>
        <p:spPr>
          <a:xfrm>
            <a:off x="6218169" y="2396177"/>
            <a:ext cx="2456284" cy="1959513"/>
          </a:xfrm>
        </p:spPr>
        <p:txBody>
          <a:bodyPr wrap="square" lIns="0" tIns="0" rIns="0" bIns="0">
            <a:noAutofit/>
          </a:bodyPr>
          <a:lstStyle>
            <a:lvl1pPr marL="146624"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baseline="0">
                <a:solidFill>
                  <a:schemeClr val="tx1"/>
                </a:solidFill>
                <a:latin typeface="+mn-lt"/>
                <a:ea typeface="Source Sans Pro" panose="020B0503030403020204" pitchFamily="34" charset="0"/>
                <a:cs typeface="Arial" panose="020B0604020202020204" pitchFamily="34" charset="0"/>
              </a:defRPr>
            </a:lvl1pPr>
            <a:lvl2pPr marL="430997" marR="0"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sz="1026">
                <a:solidFill>
                  <a:schemeClr val="tx1"/>
                </a:solidFill>
                <a:latin typeface="+mn-lt"/>
              </a:defRPr>
            </a:lvl2pPr>
            <a:lvl3pPr marL="861993" indent="0">
              <a:buFontTx/>
              <a:buNone/>
              <a:defRPr sz="684">
                <a:solidFill>
                  <a:schemeClr val="tx1"/>
                </a:solidFill>
                <a:latin typeface="+mn-lt"/>
              </a:defRPr>
            </a:lvl3pPr>
            <a:lvl4pPr marL="1292990" indent="0">
              <a:buFontTx/>
              <a:buNone/>
              <a:defRPr sz="684">
                <a:solidFill>
                  <a:schemeClr val="tx1"/>
                </a:solidFill>
                <a:latin typeface="+mn-lt"/>
              </a:defRPr>
            </a:lvl4pPr>
            <a:lvl5pPr marL="1723986" indent="0">
              <a:buFontTx/>
              <a:buNone/>
              <a:defRPr sz="684">
                <a:solidFill>
                  <a:schemeClr val="tx1"/>
                </a:solidFill>
                <a:latin typeface="+mn-lt"/>
              </a:defRPr>
            </a:lvl5pPr>
          </a:lstStyle>
          <a:p>
            <a:pPr lvl="0"/>
            <a:r>
              <a:rPr lang="de-DE" dirty="0"/>
              <a:t>Bulletpoints 1. Ebene</a:t>
            </a:r>
          </a:p>
          <a:p>
            <a:pPr marL="307872"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2. Ebene</a:t>
            </a:r>
          </a:p>
          <a:p>
            <a:pPr marL="430997" marR="0" lvl="1" indent="-146624" algn="l" defTabSz="861993" rtl="0" eaLnBrk="1" fontAlgn="auto" latinLnBrk="0" hangingPunct="1">
              <a:lnSpc>
                <a:spcPts val="1368"/>
              </a:lnSpc>
              <a:spcBef>
                <a:spcPts val="942"/>
              </a:spcBef>
              <a:spcAft>
                <a:spcPts val="0"/>
              </a:spcAft>
              <a:buClrTx/>
              <a:buSzTx/>
              <a:buFont typeface="Wingdings" panose="05000000000000000000" pitchFamily="2" charset="2"/>
              <a:buChar char="§"/>
              <a:tabLst/>
              <a:defRPr/>
            </a:pPr>
            <a:r>
              <a:rPr lang="de-DE" dirty="0"/>
              <a:t>Bulletpoints 3. Ebene</a:t>
            </a:r>
          </a:p>
        </p:txBody>
      </p:sp>
      <p:sp>
        <p:nvSpPr>
          <p:cNvPr id="3" name="Textplatzhalter 2"/>
          <p:cNvSpPr>
            <a:spLocks noGrp="1"/>
          </p:cNvSpPr>
          <p:nvPr>
            <p:ph type="body" sz="quarter" idx="29" hasCustomPrompt="1"/>
          </p:nvPr>
        </p:nvSpPr>
        <p:spPr>
          <a:xfrm>
            <a:off x="446432" y="431093"/>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4281119172"/>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Images + HL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3" name="Bildplatzhalter 2"/>
          <p:cNvSpPr>
            <a:spLocks noGrp="1"/>
          </p:cNvSpPr>
          <p:nvPr>
            <p:ph type="pic" sz="quarter" idx="14" hasCustomPrompt="1"/>
          </p:nvPr>
        </p:nvSpPr>
        <p:spPr>
          <a:xfrm>
            <a:off x="484693"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3979608"/>
            <a:ext cx="2482782" cy="283520"/>
          </a:xfrm>
        </p:spPr>
        <p:txBody>
          <a:bodyPr lIns="0"/>
          <a:lstStyle>
            <a:lvl1pPr>
              <a:defRPr sz="1368"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a:t>
            </a:r>
          </a:p>
        </p:txBody>
      </p:sp>
      <p:sp>
        <p:nvSpPr>
          <p:cNvPr id="19" name="Textplatzhalter 23"/>
          <p:cNvSpPr>
            <a:spLocks noGrp="1"/>
          </p:cNvSpPr>
          <p:nvPr>
            <p:ph type="body" sz="quarter" idx="21" hasCustomPrompt="1"/>
          </p:nvPr>
        </p:nvSpPr>
        <p:spPr>
          <a:xfrm>
            <a:off x="3321316" y="3979608"/>
            <a:ext cx="2482782" cy="283520"/>
          </a:xfrm>
        </p:spPr>
        <p:txBody>
          <a:bodyPr lIns="0"/>
          <a:lstStyle>
            <a:lvl1pPr>
              <a:defRPr sz="1368"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a:t>
            </a:r>
          </a:p>
        </p:txBody>
      </p:sp>
      <p:sp>
        <p:nvSpPr>
          <p:cNvPr id="21" name="Textplatzhalter 23"/>
          <p:cNvSpPr>
            <a:spLocks noGrp="1"/>
          </p:cNvSpPr>
          <p:nvPr>
            <p:ph type="body" sz="quarter" idx="23" hasCustomPrompt="1"/>
          </p:nvPr>
        </p:nvSpPr>
        <p:spPr>
          <a:xfrm>
            <a:off x="6191894" y="3979608"/>
            <a:ext cx="2482782" cy="283520"/>
          </a:xfrm>
        </p:spPr>
        <p:txBody>
          <a:bodyPr lIns="0"/>
          <a:lstStyle>
            <a:lvl1pPr>
              <a:defRPr sz="1368"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330270"/>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330270"/>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3" y="4330270"/>
            <a:ext cx="2463073" cy="72652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532826489"/>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Kapitel Vollbi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2" cstate="print">
            <a:extLst>
              <a:ext uri="{28A0092B-C50C-407E-A947-70E740481C1C}">
                <a14:useLocalDpi xmlns:a14="http://schemas.microsoft.com/office/drawing/2010/main" val="0"/>
              </a:ext>
            </a:extLst>
          </a:blip>
          <a:srcRect l="5900" t="200"/>
          <a:stretch/>
        </p:blipFill>
        <p:spPr>
          <a:xfrm>
            <a:off x="0" y="1"/>
            <a:ext cx="9144001" cy="6858001"/>
          </a:xfrm>
          <a:prstGeom prst="rect">
            <a:avLst/>
          </a:prstGeom>
        </p:spPr>
      </p:pic>
      <p:sp>
        <p:nvSpPr>
          <p:cNvPr id="10" name="Rechteck 9">
            <a:extLst>
              <a:ext uri="{FF2B5EF4-FFF2-40B4-BE49-F238E27FC236}">
                <a16:creationId xmlns:a16="http://schemas.microsoft.com/office/drawing/2014/main" id="{1FBFED58-4B6B-E743-94D4-B19119EA428E}"/>
              </a:ext>
            </a:extLst>
          </p:cNvPr>
          <p:cNvSpPr/>
          <p:nvPr/>
        </p:nvSpPr>
        <p:spPr>
          <a:xfrm>
            <a:off x="476548" y="0"/>
            <a:ext cx="4096131" cy="1280298"/>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2" name="Title 1"/>
          <p:cNvSpPr>
            <a:spLocks noGrp="1"/>
          </p:cNvSpPr>
          <p:nvPr>
            <p:ph type="title" hasCustomPrompt="1"/>
          </p:nvPr>
        </p:nvSpPr>
        <p:spPr>
          <a:xfrm>
            <a:off x="627522" y="667281"/>
            <a:ext cx="3943046" cy="612000"/>
          </a:xfrm>
          <a:ln>
            <a:noFill/>
          </a:ln>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7" name="Textplatzhalter 6"/>
          <p:cNvSpPr>
            <a:spLocks noGrp="1"/>
          </p:cNvSpPr>
          <p:nvPr>
            <p:ph type="body" sz="quarter" idx="15" hasCustomPrompt="1"/>
          </p:nvPr>
        </p:nvSpPr>
        <p:spPr>
          <a:xfrm>
            <a:off x="617233" y="275011"/>
            <a:ext cx="3955445" cy="381640"/>
          </a:xfrm>
          <a:ln>
            <a:noFill/>
          </a:ln>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13" name="Rechteck 12" hidden="1"/>
          <p:cNvSpPr/>
          <p:nvPr/>
        </p:nvSpPr>
        <p:spPr>
          <a:xfrm rot="16200000">
            <a:off x="418817" y="286363"/>
            <a:ext cx="312906" cy="322717"/>
          </a:xfrm>
          <a:prstGeom prst="rect">
            <a:avLst/>
          </a:prstGeom>
        </p:spPr>
        <p:txBody>
          <a:bodyPr wrap="none">
            <a:spAutoFit/>
          </a:bodyPr>
          <a:lstStyle/>
          <a:p>
            <a:r>
              <a:rPr lang="de-DE" sz="1497" dirty="0">
                <a:solidFill>
                  <a:schemeClr val="accent2"/>
                </a:solidFill>
                <a:latin typeface="+mj-lt"/>
              </a:rPr>
              <a:t>A</a:t>
            </a:r>
          </a:p>
        </p:txBody>
      </p:sp>
      <p:sp>
        <p:nvSpPr>
          <p:cNvPr id="14" name="Rechteck 13" hidden="1"/>
          <p:cNvSpPr/>
          <p:nvPr/>
        </p:nvSpPr>
        <p:spPr>
          <a:xfrm>
            <a:off x="520758" y="-83447"/>
            <a:ext cx="312906" cy="322717"/>
          </a:xfrm>
          <a:prstGeom prst="rect">
            <a:avLst/>
          </a:prstGeom>
        </p:spPr>
        <p:txBody>
          <a:bodyPr wrap="none">
            <a:spAutoFit/>
          </a:bodyPr>
          <a:lstStyle/>
          <a:p>
            <a:r>
              <a:rPr lang="de-DE" sz="1497" dirty="0">
                <a:solidFill>
                  <a:schemeClr val="accent2"/>
                </a:solidFill>
                <a:latin typeface="+mj-lt"/>
              </a:rPr>
              <a:t>A</a:t>
            </a:r>
          </a:p>
        </p:txBody>
      </p:sp>
      <p:sp>
        <p:nvSpPr>
          <p:cNvPr id="15" name="Rechteck 14" hidden="1"/>
          <p:cNvSpPr/>
          <p:nvPr/>
        </p:nvSpPr>
        <p:spPr>
          <a:xfrm>
            <a:off x="520758" y="1031029"/>
            <a:ext cx="312906" cy="322717"/>
          </a:xfrm>
          <a:prstGeom prst="rect">
            <a:avLst/>
          </a:prstGeom>
        </p:spPr>
        <p:txBody>
          <a:bodyPr wrap="none">
            <a:spAutoFit/>
          </a:bodyPr>
          <a:lstStyle/>
          <a:p>
            <a:r>
              <a:rPr lang="de-DE" sz="1497" dirty="0">
                <a:solidFill>
                  <a:schemeClr val="accent2"/>
                </a:solidFill>
                <a:latin typeface="+mj-lt"/>
              </a:rPr>
              <a:t>A</a:t>
            </a:r>
          </a:p>
        </p:txBody>
      </p:sp>
    </p:spTree>
    <p:extLst>
      <p:ext uri="{BB962C8B-B14F-4D97-AF65-F5344CB8AC3E}">
        <p14:creationId xmlns:p14="http://schemas.microsoft.com/office/powerpoint/2010/main" val="240748972"/>
      </p:ext>
    </p:extLst>
  </p:cSld>
  <p:clrMapOvr>
    <a:masterClrMapping/>
  </p:clrMapOvr>
  <p:extLst mod="1">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3" name="Bildplatzhalter 2"/>
          <p:cNvSpPr>
            <a:spLocks noGrp="1"/>
          </p:cNvSpPr>
          <p:nvPr>
            <p:ph type="pic" sz="quarter" idx="14" hasCustomPrompt="1"/>
          </p:nvPr>
        </p:nvSpPr>
        <p:spPr>
          <a:xfrm>
            <a:off x="484693"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90533"/>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982609816"/>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Images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3" name="Bildplatzhalter 2"/>
          <p:cNvSpPr>
            <a:spLocks noGrp="1"/>
          </p:cNvSpPr>
          <p:nvPr>
            <p:ph type="pic" sz="quarter" idx="14" hasCustomPrompt="1"/>
          </p:nvPr>
        </p:nvSpPr>
        <p:spPr>
          <a:xfrm>
            <a:off x="484693" y="1751949"/>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51949"/>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51949"/>
            <a:ext cx="2463073" cy="2121933"/>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3979608"/>
            <a:ext cx="2482782" cy="283520"/>
          </a:xfrm>
          <a:noFill/>
        </p:spPr>
        <p:txBody>
          <a:bodyPr lIns="0"/>
          <a:lstStyle>
            <a:lvl1pPr>
              <a:defRPr sz="1368" b="1" baseline="0">
                <a:solidFill>
                  <a:schemeClr val="bg1"/>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1, 30PT.</a:t>
            </a:r>
          </a:p>
        </p:txBody>
      </p:sp>
      <p:sp>
        <p:nvSpPr>
          <p:cNvPr id="19" name="Textplatzhalter 23"/>
          <p:cNvSpPr>
            <a:spLocks noGrp="1"/>
          </p:cNvSpPr>
          <p:nvPr>
            <p:ph type="body" sz="quarter" idx="21" hasCustomPrompt="1"/>
          </p:nvPr>
        </p:nvSpPr>
        <p:spPr>
          <a:xfrm>
            <a:off x="3321316" y="3979608"/>
            <a:ext cx="2482782" cy="283520"/>
          </a:xfrm>
          <a:noFill/>
        </p:spPr>
        <p:txBody>
          <a:bodyPr lIns="0"/>
          <a:lstStyle>
            <a:lvl1pPr>
              <a:defRPr sz="1368" b="1" baseline="0">
                <a:solidFill>
                  <a:schemeClr val="bg1"/>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2, 30PT.</a:t>
            </a:r>
          </a:p>
        </p:txBody>
      </p:sp>
      <p:sp>
        <p:nvSpPr>
          <p:cNvPr id="21" name="Textplatzhalter 23"/>
          <p:cNvSpPr>
            <a:spLocks noGrp="1"/>
          </p:cNvSpPr>
          <p:nvPr>
            <p:ph type="body" sz="quarter" idx="23" hasCustomPrompt="1"/>
          </p:nvPr>
        </p:nvSpPr>
        <p:spPr>
          <a:xfrm>
            <a:off x="6191894" y="3979608"/>
            <a:ext cx="2482782" cy="283520"/>
          </a:xfrm>
          <a:noFill/>
        </p:spPr>
        <p:txBody>
          <a:bodyPr lIns="0"/>
          <a:lstStyle>
            <a:lvl1pPr>
              <a:defRPr sz="1368" b="1" baseline="0">
                <a:solidFill>
                  <a:schemeClr val="bg1"/>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LINE 3, 30PT.</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330270"/>
            <a:ext cx="2463073" cy="726527"/>
          </a:xfrm>
          <a:noFill/>
        </p:spPr>
        <p:txBody>
          <a:bodyPr wrap="square" lIns="0" tIns="0" rIns="0" bIns="0">
            <a:noAutofit/>
          </a:bodyPr>
          <a:lstStyle>
            <a:lvl1pPr marL="0" indent="0">
              <a:lnSpc>
                <a:spcPts val="1197"/>
              </a:lnSpc>
              <a:buFontTx/>
              <a:buNone/>
              <a:defRPr sz="855"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330270"/>
            <a:ext cx="2463073" cy="726527"/>
          </a:xfrm>
          <a:noFill/>
        </p:spPr>
        <p:txBody>
          <a:bodyPr wrap="square" lIns="0" tIns="0" rIns="0" bIns="0">
            <a:noAutofit/>
          </a:bodyPr>
          <a:lstStyle>
            <a:lvl1pPr marL="0" indent="0">
              <a:lnSpc>
                <a:spcPts val="1197"/>
              </a:lnSpc>
              <a:buFontTx/>
              <a:buNone/>
              <a:defRPr sz="855"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3" y="4330270"/>
            <a:ext cx="2463073" cy="726527"/>
          </a:xfrm>
          <a:noFill/>
        </p:spPr>
        <p:txBody>
          <a:bodyPr wrap="square" lIns="0" tIns="0" rIns="0" bIns="0">
            <a:noAutofit/>
          </a:bodyPr>
          <a:lstStyle>
            <a:lvl1pPr marL="0" indent="0">
              <a:lnSpc>
                <a:spcPts val="1197"/>
              </a:lnSpc>
              <a:buFontTx/>
              <a:buNone/>
              <a:defRPr sz="855"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410927462"/>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am Overview">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7" name="Textplatzhalter 23"/>
          <p:cNvSpPr>
            <a:spLocks noGrp="1"/>
          </p:cNvSpPr>
          <p:nvPr>
            <p:ph type="body" sz="quarter" idx="19" hasCustomPrompt="1"/>
          </p:nvPr>
        </p:nvSpPr>
        <p:spPr>
          <a:xfrm>
            <a:off x="3140322" y="1371023"/>
            <a:ext cx="2864713" cy="374698"/>
          </a:xfrm>
          <a:noFill/>
        </p:spPr>
        <p:txBody>
          <a:bodyPr lIns="0"/>
          <a:lstStyle>
            <a:lvl1pPr algn="ctr">
              <a:defRPr sz="1710" b="1" baseline="0">
                <a:solidFill>
                  <a:schemeClr val="accent4"/>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TEAM SETUP</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sp>
        <p:nvSpPr>
          <p:cNvPr id="7" name="Bildplatzhalter 6"/>
          <p:cNvSpPr>
            <a:spLocks noGrp="1"/>
          </p:cNvSpPr>
          <p:nvPr>
            <p:ph type="pic" sz="quarter" idx="28" hasCustomPrompt="1"/>
          </p:nvPr>
        </p:nvSpPr>
        <p:spPr>
          <a:xfrm>
            <a:off x="3411664" y="2300460"/>
            <a:ext cx="2342019" cy="2459335"/>
          </a:xfrm>
        </p:spPr>
        <p:txBody>
          <a:bodyPr anchor="ctr" anchorCtr="0"/>
          <a:lstStyle>
            <a:lvl1pPr algn="ctr">
              <a:defRPr>
                <a:solidFill>
                  <a:srgbClr val="003882"/>
                </a:solidFill>
              </a:defRPr>
            </a:lvl1pPr>
          </a:lstStyle>
          <a:p>
            <a:r>
              <a:rPr lang="de-DE" dirty="0"/>
              <a:t>BILD</a:t>
            </a:r>
          </a:p>
        </p:txBody>
      </p:sp>
      <p:sp>
        <p:nvSpPr>
          <p:cNvPr id="38" name="Bildplatzhalter 6"/>
          <p:cNvSpPr>
            <a:spLocks noGrp="1"/>
          </p:cNvSpPr>
          <p:nvPr>
            <p:ph type="pic" sz="quarter" idx="29" hasCustomPrompt="1"/>
          </p:nvPr>
        </p:nvSpPr>
        <p:spPr>
          <a:xfrm>
            <a:off x="1611027" y="2570698"/>
            <a:ext cx="1777905" cy="1918857"/>
          </a:xfrm>
        </p:spPr>
        <p:txBody>
          <a:bodyPr anchor="ctr" anchorCtr="0"/>
          <a:lstStyle>
            <a:lvl1pPr algn="ctr">
              <a:defRPr>
                <a:solidFill>
                  <a:srgbClr val="003882"/>
                </a:solidFill>
              </a:defRPr>
            </a:lvl1pPr>
          </a:lstStyle>
          <a:p>
            <a:r>
              <a:rPr lang="de-DE" dirty="0"/>
              <a:t>BILD</a:t>
            </a:r>
          </a:p>
        </p:txBody>
      </p:sp>
      <p:sp>
        <p:nvSpPr>
          <p:cNvPr id="39" name="Bildplatzhalter 6"/>
          <p:cNvSpPr>
            <a:spLocks noGrp="1"/>
          </p:cNvSpPr>
          <p:nvPr>
            <p:ph type="pic" sz="quarter" idx="30" hasCustomPrompt="1"/>
          </p:nvPr>
        </p:nvSpPr>
        <p:spPr>
          <a:xfrm>
            <a:off x="5753391" y="2570698"/>
            <a:ext cx="1799875" cy="1918857"/>
          </a:xfrm>
        </p:spPr>
        <p:txBody>
          <a:bodyPr anchor="ctr" anchorCtr="0"/>
          <a:lstStyle>
            <a:lvl1pPr algn="ctr">
              <a:defRPr>
                <a:solidFill>
                  <a:srgbClr val="003882"/>
                </a:solidFill>
              </a:defRPr>
            </a:lvl1pPr>
          </a:lstStyle>
          <a:p>
            <a:r>
              <a:rPr lang="de-DE" dirty="0"/>
              <a:t>BILD</a:t>
            </a:r>
          </a:p>
        </p:txBody>
      </p:sp>
      <p:sp>
        <p:nvSpPr>
          <p:cNvPr id="40" name="Bildplatzhalter 6"/>
          <p:cNvSpPr>
            <a:spLocks noGrp="1"/>
          </p:cNvSpPr>
          <p:nvPr>
            <p:ph type="pic" sz="quarter" idx="31" hasCustomPrompt="1"/>
          </p:nvPr>
        </p:nvSpPr>
        <p:spPr>
          <a:xfrm>
            <a:off x="7553265" y="2849360"/>
            <a:ext cx="1266009" cy="1361536"/>
          </a:xfrm>
        </p:spPr>
        <p:txBody>
          <a:bodyPr anchor="ctr" anchorCtr="0"/>
          <a:lstStyle>
            <a:lvl1pPr algn="ctr">
              <a:defRPr>
                <a:solidFill>
                  <a:srgbClr val="003882"/>
                </a:solidFill>
              </a:defRPr>
            </a:lvl1pPr>
          </a:lstStyle>
          <a:p>
            <a:r>
              <a:rPr lang="de-DE" dirty="0"/>
              <a:t>BILD</a:t>
            </a:r>
          </a:p>
        </p:txBody>
      </p:sp>
      <p:sp>
        <p:nvSpPr>
          <p:cNvPr id="41" name="Bildplatzhalter 6"/>
          <p:cNvSpPr>
            <a:spLocks noGrp="1"/>
          </p:cNvSpPr>
          <p:nvPr>
            <p:ph type="pic" sz="quarter" idx="32" hasCustomPrompt="1"/>
          </p:nvPr>
        </p:nvSpPr>
        <p:spPr>
          <a:xfrm>
            <a:off x="321369" y="2849360"/>
            <a:ext cx="1266009" cy="1361536"/>
          </a:xfrm>
        </p:spPr>
        <p:txBody>
          <a:bodyPr anchor="ctr" anchorCtr="0"/>
          <a:lstStyle>
            <a:lvl1pPr algn="ctr">
              <a:defRPr>
                <a:solidFill>
                  <a:srgbClr val="003882"/>
                </a:solidFill>
              </a:defRPr>
            </a:lvl1pPr>
          </a:lstStyle>
          <a:p>
            <a:r>
              <a:rPr lang="de-DE" dirty="0"/>
              <a:t>BILD</a:t>
            </a:r>
          </a:p>
        </p:txBody>
      </p:sp>
    </p:spTree>
    <p:extLst>
      <p:ext uri="{BB962C8B-B14F-4D97-AF65-F5344CB8AC3E}">
        <p14:creationId xmlns:p14="http://schemas.microsoft.com/office/powerpoint/2010/main" val="30168259"/>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am Combination">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7" name="Textplatzhalter 23"/>
          <p:cNvSpPr>
            <a:spLocks noGrp="1"/>
          </p:cNvSpPr>
          <p:nvPr>
            <p:ph type="body" sz="quarter" idx="19" hasCustomPrompt="1"/>
          </p:nvPr>
        </p:nvSpPr>
        <p:spPr>
          <a:xfrm>
            <a:off x="464984" y="3979608"/>
            <a:ext cx="1835109" cy="283520"/>
          </a:xfrm>
        </p:spPr>
        <p:txBody>
          <a:bodyPr lIns="0"/>
          <a:lstStyle>
            <a:lvl1pPr algn="ctr">
              <a:defRPr sz="1368" b="1" baseline="0">
                <a:solidFill>
                  <a:schemeClr val="accent4"/>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NAME</a:t>
            </a:r>
          </a:p>
        </p:txBody>
      </p:sp>
      <p:sp>
        <p:nvSpPr>
          <p:cNvPr id="19" name="Textplatzhalter 23"/>
          <p:cNvSpPr>
            <a:spLocks noGrp="1"/>
          </p:cNvSpPr>
          <p:nvPr>
            <p:ph type="body" sz="quarter" idx="21" hasCustomPrompt="1"/>
          </p:nvPr>
        </p:nvSpPr>
        <p:spPr>
          <a:xfrm>
            <a:off x="2602103" y="3979608"/>
            <a:ext cx="1806913" cy="283520"/>
          </a:xfrm>
        </p:spPr>
        <p:txBody>
          <a:bodyPr lIns="0"/>
          <a:lstStyle>
            <a:lvl1pPr algn="ctr">
              <a:defRPr sz="1368" b="1" baseline="0">
                <a:solidFill>
                  <a:schemeClr val="accent4"/>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NAME</a:t>
            </a:r>
          </a:p>
        </p:txBody>
      </p:sp>
      <p:sp>
        <p:nvSpPr>
          <p:cNvPr id="21" name="Textplatzhalter 23"/>
          <p:cNvSpPr>
            <a:spLocks noGrp="1"/>
          </p:cNvSpPr>
          <p:nvPr>
            <p:ph type="body" sz="quarter" idx="23" hasCustomPrompt="1"/>
          </p:nvPr>
        </p:nvSpPr>
        <p:spPr>
          <a:xfrm>
            <a:off x="4711027" y="3979608"/>
            <a:ext cx="1827256" cy="283520"/>
          </a:xfrm>
        </p:spPr>
        <p:txBody>
          <a:bodyPr lIns="0"/>
          <a:lstStyle>
            <a:lvl1pPr algn="ctr">
              <a:defRPr sz="1368" b="1" baseline="0">
                <a:solidFill>
                  <a:schemeClr val="accent4"/>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NAME</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330270"/>
            <a:ext cx="1820540" cy="726527"/>
          </a:xfrm>
        </p:spPr>
        <p:txBody>
          <a:bodyPr wrap="square" lIns="0" tIns="0" rIns="0" bIns="0">
            <a:noAutofit/>
          </a:bodyPr>
          <a:lstStyle>
            <a:lvl1pPr marL="0" indent="0" algn="ctr">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2621929" y="4330270"/>
            <a:ext cx="1792569" cy="726527"/>
          </a:xfrm>
        </p:spPr>
        <p:txBody>
          <a:bodyPr wrap="square" lIns="0" tIns="0" rIns="0" bIns="0">
            <a:noAutofit/>
          </a:bodyPr>
          <a:lstStyle>
            <a:lvl1pPr marL="0" indent="0" algn="ctr">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4731157" y="4330270"/>
            <a:ext cx="1812750" cy="726527"/>
          </a:xfrm>
        </p:spPr>
        <p:txBody>
          <a:bodyPr wrap="square" lIns="0" tIns="0" rIns="0" bIns="0">
            <a:noAutofit/>
          </a:bodyPr>
          <a:lstStyle>
            <a:lvl1pPr marL="0" indent="0" algn="ctr">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sp>
        <p:nvSpPr>
          <p:cNvPr id="3" name="Bildplatzhalter 2" hidden="1"/>
          <p:cNvSpPr>
            <a:spLocks noGrp="1"/>
          </p:cNvSpPr>
          <p:nvPr>
            <p:ph type="pic" sz="quarter" idx="14" hasCustomPrompt="1"/>
          </p:nvPr>
        </p:nvSpPr>
        <p:spPr>
          <a:xfrm>
            <a:off x="492838" y="1593768"/>
            <a:ext cx="1812395" cy="1969686"/>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0" name="Bildplatzhalter 2" hidden="1"/>
          <p:cNvSpPr>
            <a:spLocks noGrp="1"/>
          </p:cNvSpPr>
          <p:nvPr>
            <p:ph type="pic" sz="quarter" idx="28" hasCustomPrompt="1"/>
          </p:nvPr>
        </p:nvSpPr>
        <p:spPr>
          <a:xfrm>
            <a:off x="2602103" y="1593768"/>
            <a:ext cx="1812395" cy="1969686"/>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3" name="Bildplatzhalter 2" hidden="1"/>
          <p:cNvSpPr>
            <a:spLocks noGrp="1"/>
          </p:cNvSpPr>
          <p:nvPr>
            <p:ph type="pic" sz="quarter" idx="29" hasCustomPrompt="1"/>
          </p:nvPr>
        </p:nvSpPr>
        <p:spPr>
          <a:xfrm>
            <a:off x="4731511" y="1593768"/>
            <a:ext cx="1812395" cy="1969686"/>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4" name="Bildplatzhalter 2" hidden="1"/>
          <p:cNvSpPr>
            <a:spLocks noGrp="1"/>
          </p:cNvSpPr>
          <p:nvPr>
            <p:ph type="pic" sz="quarter" idx="30" hasCustomPrompt="1"/>
          </p:nvPr>
        </p:nvSpPr>
        <p:spPr>
          <a:xfrm>
            <a:off x="6862411" y="1593768"/>
            <a:ext cx="1812395" cy="1969686"/>
          </a:xfrm>
          <a:ln w="0">
            <a:noFill/>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8" name="Textplatzhalter 23"/>
          <p:cNvSpPr>
            <a:spLocks noGrp="1"/>
          </p:cNvSpPr>
          <p:nvPr>
            <p:ph type="body" sz="quarter" idx="31" hasCustomPrompt="1"/>
          </p:nvPr>
        </p:nvSpPr>
        <p:spPr>
          <a:xfrm>
            <a:off x="6847788" y="3979608"/>
            <a:ext cx="1827256" cy="283520"/>
          </a:xfrm>
        </p:spPr>
        <p:txBody>
          <a:bodyPr lIns="0"/>
          <a:lstStyle>
            <a:lvl1pPr algn="ctr">
              <a:defRPr sz="1368" b="1" baseline="0">
                <a:solidFill>
                  <a:schemeClr val="accent4"/>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NAME</a:t>
            </a:r>
          </a:p>
        </p:txBody>
      </p:sp>
      <p:sp>
        <p:nvSpPr>
          <p:cNvPr id="29" name="Textplatzhalter 10"/>
          <p:cNvSpPr>
            <a:spLocks noGrp="1"/>
          </p:cNvSpPr>
          <p:nvPr>
            <p:ph type="body" sz="quarter" idx="32" hasCustomPrompt="1"/>
          </p:nvPr>
        </p:nvSpPr>
        <p:spPr>
          <a:xfrm>
            <a:off x="6867918" y="4330270"/>
            <a:ext cx="1812750" cy="726527"/>
          </a:xfrm>
        </p:spPr>
        <p:txBody>
          <a:bodyPr wrap="square" lIns="0" tIns="0" rIns="0" bIns="0">
            <a:noAutofit/>
          </a:bodyPr>
          <a:lstStyle>
            <a:lvl1pPr marL="0" indent="0" algn="ctr">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Tree>
    <p:extLst>
      <p:ext uri="{BB962C8B-B14F-4D97-AF65-F5344CB8AC3E}">
        <p14:creationId xmlns:p14="http://schemas.microsoft.com/office/powerpoint/2010/main" val="3631668596"/>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L Text Image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4" y="161509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910743" y="1371024"/>
            <a:ext cx="4233258" cy="3534131"/>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46432" y="1371659"/>
            <a:ext cx="4131806"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4034207376"/>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L Fliesstext 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3" name="Title Placeholder 1"/>
          <p:cNvSpPr>
            <a:spLocks noGrp="1"/>
          </p:cNvSpPr>
          <p:nvPr>
            <p:ph type="title" hasCustomPrompt="1"/>
          </p:nvPr>
        </p:nvSpPr>
        <p:spPr>
          <a:xfrm>
            <a:off x="464904" y="161509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7" name="Textplatzhalter 10"/>
          <p:cNvSpPr>
            <a:spLocks noGrp="1"/>
          </p:cNvSpPr>
          <p:nvPr>
            <p:ph type="body" sz="quarter" idx="15" hasCustomPrompt="1"/>
          </p:nvPr>
        </p:nvSpPr>
        <p:spPr>
          <a:xfrm>
            <a:off x="476548" y="2396176"/>
            <a:ext cx="8190905" cy="2470096"/>
          </a:xfrm>
        </p:spPr>
        <p:txBody>
          <a:bodyPr wrap="square" lIns="0" tIns="0" rIns="0" bIns="0">
            <a:noAutofit/>
          </a:bodyPr>
          <a:lstStyle>
            <a:lvl1pPr marL="0" indent="0">
              <a:lnSpc>
                <a:spcPts val="1924"/>
              </a:lnSpc>
              <a:buFontTx/>
              <a:buNone/>
              <a:defRPr sz="1710"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6" hasCustomPrompt="1"/>
          </p:nvPr>
        </p:nvSpPr>
        <p:spPr>
          <a:xfrm>
            <a:off x="446432" y="1371658"/>
            <a:ext cx="4136537" cy="243438"/>
          </a:xfrm>
        </p:spPr>
        <p:txBody>
          <a:bodyPr/>
          <a:lstStyle>
            <a:lvl1pPr>
              <a:defRPr baseline="0"/>
            </a:lvl1pPr>
          </a:lstStyle>
          <a:p>
            <a:pPr lvl="0"/>
            <a:r>
              <a:rPr lang="de-DE" dirty="0"/>
              <a:t>SUBHEADLINE, 20PT., EINZEILIG</a:t>
            </a:r>
          </a:p>
        </p:txBody>
      </p:sp>
    </p:spTree>
    <p:extLst>
      <p:ext uri="{BB962C8B-B14F-4D97-AF65-F5344CB8AC3E}">
        <p14:creationId xmlns:p14="http://schemas.microsoft.com/office/powerpoint/2010/main" val="4118283345"/>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HL Fliesstext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4" y="161509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6" y="2396175"/>
            <a:ext cx="3756187"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3" name="Textplatzhalter 2"/>
          <p:cNvSpPr>
            <a:spLocks noGrp="1"/>
          </p:cNvSpPr>
          <p:nvPr>
            <p:ph type="body" sz="quarter" idx="15" hasCustomPrompt="1"/>
          </p:nvPr>
        </p:nvSpPr>
        <p:spPr>
          <a:xfrm>
            <a:off x="446432" y="1371658"/>
            <a:ext cx="4136537" cy="243438"/>
          </a:xfrm>
        </p:spPr>
        <p:txBody>
          <a:bodyPr/>
          <a:lstStyle>
            <a:lvl1pPr>
              <a:defRPr sz="1710"/>
            </a:lvl1pPr>
          </a:lstStyle>
          <a:p>
            <a:pPr lvl="0"/>
            <a:r>
              <a:rPr lang="de-DE" dirty="0"/>
              <a:t>SUBHEADLINE, 20PT., EINZEILIG</a:t>
            </a:r>
            <a:endParaRPr lang="en-US" dirty="0"/>
          </a:p>
        </p:txBody>
      </p:sp>
    </p:spTree>
    <p:extLst>
      <p:ext uri="{BB962C8B-B14F-4D97-AF65-F5344CB8AC3E}">
        <p14:creationId xmlns:p14="http://schemas.microsoft.com/office/powerpoint/2010/main" val="3973872209"/>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L Fliesstext split color">
    <p:spTree>
      <p:nvGrpSpPr>
        <p:cNvPr id="1" name=""/>
        <p:cNvGrpSpPr/>
        <p:nvPr/>
      </p:nvGrpSpPr>
      <p:grpSpPr>
        <a:xfrm>
          <a:off x="0" y="0"/>
          <a:ext cx="0" cy="0"/>
          <a:chOff x="0" y="0"/>
          <a:chExt cx="0" cy="0"/>
        </a:xfrm>
      </p:grpSpPr>
      <p:sp>
        <p:nvSpPr>
          <p:cNvPr id="2" name="Rechteck 1"/>
          <p:cNvSpPr/>
          <p:nvPr userDrawn="1"/>
        </p:nvSpPr>
        <p:spPr>
          <a:xfrm>
            <a:off x="4738843" y="2396175"/>
            <a:ext cx="3935610" cy="2470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4" y="161509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6" y="2606920"/>
            <a:ext cx="3550954" cy="2048604"/>
          </a:xfrm>
        </p:spPr>
        <p:txBody>
          <a:bodyPr wrap="square" lIns="0" tIns="0" rIns="0" bIns="0">
            <a:noAutofit/>
          </a:bodyPr>
          <a:lstStyle>
            <a:lvl1pPr marL="0" indent="0">
              <a:lnSpc>
                <a:spcPts val="1368"/>
              </a:lnSpc>
              <a:buFontTx/>
              <a:buNone/>
              <a:defRPr sz="1026"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3" name="Textplatzhalter 2"/>
          <p:cNvSpPr>
            <a:spLocks noGrp="1"/>
          </p:cNvSpPr>
          <p:nvPr>
            <p:ph type="body" sz="quarter" idx="15" hasCustomPrompt="1"/>
          </p:nvPr>
        </p:nvSpPr>
        <p:spPr>
          <a:xfrm>
            <a:off x="446432" y="1371658"/>
            <a:ext cx="4136537" cy="243438"/>
          </a:xfrm>
        </p:spPr>
        <p:txBody>
          <a:bodyPr/>
          <a:lstStyle>
            <a:lvl1pPr>
              <a:defRPr sz="1710"/>
            </a:lvl1pPr>
          </a:lstStyle>
          <a:p>
            <a:pPr lvl="0"/>
            <a:r>
              <a:rPr lang="de-DE" dirty="0"/>
              <a:t>SUBHEADLINE, 20PT., EINZEILIG</a:t>
            </a:r>
            <a:endParaRPr lang="en-US" dirty="0"/>
          </a:p>
        </p:txBody>
      </p:sp>
    </p:spTree>
    <p:extLst>
      <p:ext uri="{BB962C8B-B14F-4D97-AF65-F5344CB8AC3E}">
        <p14:creationId xmlns:p14="http://schemas.microsoft.com/office/powerpoint/2010/main" val="1071992428"/>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L Image 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4" name="Text Placeholder 2"/>
          <p:cNvSpPr>
            <a:spLocks noGrp="1"/>
          </p:cNvSpPr>
          <p:nvPr>
            <p:ph idx="1" hasCustomPrompt="1"/>
          </p:nvPr>
        </p:nvSpPr>
        <p:spPr>
          <a:xfrm>
            <a:off x="446755" y="4532605"/>
            <a:ext cx="2493788" cy="375430"/>
          </a:xfrm>
          <a:prstGeom prst="rect">
            <a:avLst/>
          </a:prstGeom>
        </p:spPr>
        <p:txBody>
          <a:bodyPr vert="horz" wrap="none" lIns="36000" tIns="0" rIns="0" bIns="0" rtlCol="0">
            <a:noAutofit/>
          </a:bodyPr>
          <a:lstStyle>
            <a:lvl1pPr>
              <a:defRPr sz="1026"/>
            </a:lvl1pPr>
          </a:lstStyle>
          <a:p>
            <a:pPr lvl="0"/>
            <a:r>
              <a:rPr lang="de-DE" dirty="0" err="1"/>
              <a:t>Subline</a:t>
            </a:r>
            <a:r>
              <a:rPr lang="de-DE" dirty="0"/>
              <a:t> 1, 12pt.,</a:t>
            </a:r>
            <a:br>
              <a:rPr lang="de-DE" dirty="0"/>
            </a:br>
            <a:r>
              <a:rPr lang="de-DE" dirty="0"/>
              <a:t>zweizeilig</a:t>
            </a:r>
            <a:endParaRPr lang="en-US" dirty="0"/>
          </a:p>
        </p:txBody>
      </p:sp>
      <p:sp>
        <p:nvSpPr>
          <p:cNvPr id="3" name="Bildplatzhalter 2"/>
          <p:cNvSpPr>
            <a:spLocks noGrp="1"/>
          </p:cNvSpPr>
          <p:nvPr>
            <p:ph type="pic" sz="quarter" idx="14" hasCustomPrompt="1"/>
          </p:nvPr>
        </p:nvSpPr>
        <p:spPr>
          <a:xfrm>
            <a:off x="484693"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2396175"/>
            <a:ext cx="2463073" cy="195951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8" name="Text Placeholder 2"/>
          <p:cNvSpPr>
            <a:spLocks noGrp="1"/>
          </p:cNvSpPr>
          <p:nvPr>
            <p:ph idx="20" hasCustomPrompt="1"/>
          </p:nvPr>
        </p:nvSpPr>
        <p:spPr>
          <a:xfrm>
            <a:off x="3303087" y="4532605"/>
            <a:ext cx="2493788" cy="375430"/>
          </a:xfrm>
          <a:prstGeom prst="rect">
            <a:avLst/>
          </a:prstGeom>
        </p:spPr>
        <p:txBody>
          <a:bodyPr vert="horz" wrap="none" lIns="36000" tIns="0" rIns="0" bIns="0" rtlCol="0">
            <a:noAutofit/>
          </a:bodyPr>
          <a:lstStyle>
            <a:lvl1pPr>
              <a:defRPr sz="1026" baseline="0"/>
            </a:lvl1pPr>
          </a:lstStyle>
          <a:p>
            <a:pPr lvl="0"/>
            <a:r>
              <a:rPr lang="de-DE" dirty="0" err="1"/>
              <a:t>Subline</a:t>
            </a:r>
            <a:r>
              <a:rPr lang="de-DE" dirty="0"/>
              <a:t> 2, 12pt.,</a:t>
            </a:r>
          </a:p>
          <a:p>
            <a:pPr lvl="0"/>
            <a:r>
              <a:rPr lang="de-DE" dirty="0"/>
              <a:t>zweizeilig</a:t>
            </a:r>
            <a:endParaRPr lang="en-US" dirty="0"/>
          </a:p>
        </p:txBody>
      </p:sp>
      <p:sp>
        <p:nvSpPr>
          <p:cNvPr id="20" name="Text Placeholder 2"/>
          <p:cNvSpPr>
            <a:spLocks noGrp="1"/>
          </p:cNvSpPr>
          <p:nvPr>
            <p:ph idx="22" hasCustomPrompt="1"/>
          </p:nvPr>
        </p:nvSpPr>
        <p:spPr>
          <a:xfrm>
            <a:off x="6173664" y="4532605"/>
            <a:ext cx="2493788" cy="375430"/>
          </a:xfrm>
          <a:prstGeom prst="rect">
            <a:avLst/>
          </a:prstGeom>
        </p:spPr>
        <p:txBody>
          <a:bodyPr vert="horz" wrap="none" lIns="36000" tIns="0" rIns="0" bIns="0" rtlCol="0">
            <a:noAutofit/>
          </a:bodyPr>
          <a:lstStyle>
            <a:lvl1pPr>
              <a:defRPr sz="1026"/>
            </a:lvl1pPr>
          </a:lstStyle>
          <a:p>
            <a:pPr lvl="0"/>
            <a:r>
              <a:rPr lang="de-DE" dirty="0" err="1"/>
              <a:t>Subline</a:t>
            </a:r>
            <a:r>
              <a:rPr lang="de-DE" dirty="0"/>
              <a:t> 3, 12pt., </a:t>
            </a:r>
          </a:p>
          <a:p>
            <a:pPr lvl="0"/>
            <a:r>
              <a:rPr lang="de-DE" dirty="0"/>
              <a:t>zweizeilig</a:t>
            </a:r>
            <a:endParaRPr lang="en-US" dirty="0"/>
          </a:p>
        </p:txBody>
      </p:sp>
      <p:sp>
        <p:nvSpPr>
          <p:cNvPr id="16" name="Title Placeholder 1"/>
          <p:cNvSpPr>
            <a:spLocks noGrp="1"/>
          </p:cNvSpPr>
          <p:nvPr>
            <p:ph type="title" hasCustomPrompt="1"/>
          </p:nvPr>
        </p:nvSpPr>
        <p:spPr>
          <a:xfrm>
            <a:off x="464905" y="1615097"/>
            <a:ext cx="8202548"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5" name="Textplatzhalter 4"/>
          <p:cNvSpPr>
            <a:spLocks noGrp="1"/>
          </p:cNvSpPr>
          <p:nvPr>
            <p:ph type="body" sz="quarter" idx="24" hasCustomPrompt="1"/>
          </p:nvPr>
        </p:nvSpPr>
        <p:spPr>
          <a:xfrm>
            <a:off x="446432" y="1371659"/>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4144804503"/>
      </p:ext>
    </p:extLst>
  </p:cSld>
  <p:clrMapOvr>
    <a:masterClrMapping/>
  </p:clrMapOvr>
  <p:extLst>
    <p:ext uri="{DCECCB84-F9BA-43D5-87BE-67443E8EF086}">
      <p15:sldGuideLst xmlns:p15="http://schemas.microsoft.com/office/powerpoint/2012/main">
        <p15:guide id="2" orient="horz" pos="952">
          <p15:clr>
            <a:srgbClr val="FBAE40"/>
          </p15:clr>
        </p15:guide>
        <p15:guide id="8" pos="638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L Text Image green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306378751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pitel Vollbild PH">
    <p:spTree>
      <p:nvGrpSpPr>
        <p:cNvPr id="1" name=""/>
        <p:cNvGrpSpPr/>
        <p:nvPr/>
      </p:nvGrpSpPr>
      <p:grpSpPr>
        <a:xfrm>
          <a:off x="0" y="0"/>
          <a:ext cx="0" cy="0"/>
          <a:chOff x="0" y="0"/>
          <a:chExt cx="0" cy="0"/>
        </a:xfrm>
      </p:grpSpPr>
      <p:sp>
        <p:nvSpPr>
          <p:cNvPr id="4" name="Bildplatzhalter 3"/>
          <p:cNvSpPr>
            <a:spLocks noGrp="1"/>
          </p:cNvSpPr>
          <p:nvPr>
            <p:ph type="pic" sz="quarter" idx="16" hasCustomPrompt="1"/>
          </p:nvPr>
        </p:nvSpPr>
        <p:spPr>
          <a:xfrm>
            <a:off x="1" y="0"/>
            <a:ext cx="9144000" cy="6858000"/>
          </a:xfrm>
        </p:spPr>
        <p:txBody>
          <a:bodyPr anchor="ctr" anchorCtr="0"/>
          <a:lstStyle>
            <a:lvl1pPr algn="ctr">
              <a:defRPr>
                <a:solidFill>
                  <a:schemeClr val="tx2"/>
                </a:solidFill>
                <a:latin typeface="Arial" panose="020B0604020202020204" pitchFamily="34" charset="0"/>
                <a:cs typeface="Arial" panose="020B0604020202020204" pitchFamily="34" charset="0"/>
              </a:defRPr>
            </a:lvl1pPr>
          </a:lstStyle>
          <a:p>
            <a:r>
              <a:rPr lang="de-DE" dirty="0"/>
              <a:t>BILDPLATZHALTER</a:t>
            </a:r>
          </a:p>
          <a:p>
            <a:endParaRPr lang="de-DE" dirty="0"/>
          </a:p>
          <a:p>
            <a:endParaRPr lang="de-DE"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2" name="Title 1"/>
          <p:cNvSpPr>
            <a:spLocks noGrp="1"/>
          </p:cNvSpPr>
          <p:nvPr>
            <p:ph type="title" hasCustomPrompt="1"/>
          </p:nvPr>
        </p:nvSpPr>
        <p:spPr>
          <a:xfrm>
            <a:off x="628084" y="666235"/>
            <a:ext cx="3271757" cy="612000"/>
          </a:xfrm>
          <a:ln>
            <a:noFill/>
          </a:ln>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7" name="Textplatzhalter 6"/>
          <p:cNvSpPr>
            <a:spLocks noGrp="1"/>
          </p:cNvSpPr>
          <p:nvPr>
            <p:ph type="body" sz="quarter" idx="15" hasCustomPrompt="1"/>
          </p:nvPr>
        </p:nvSpPr>
        <p:spPr>
          <a:xfrm>
            <a:off x="618848" y="274332"/>
            <a:ext cx="3282045" cy="381640"/>
          </a:xfrm>
          <a:ln>
            <a:noFill/>
          </a:ln>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1681021568"/>
      </p:ext>
    </p:extLst>
  </p:cSld>
  <p:clrMapOvr>
    <a:masterClrMapping/>
  </p:clrMapOvr>
  <p:extLst mod="1">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L Text Image orange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3431710750"/>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L Text Image blue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2286993305"/>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L Text Image AHK-blue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bg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3405367516"/>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L Text Image light-blue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144900437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L Text Image grey split">
    <p:spTree>
      <p:nvGrpSpPr>
        <p:cNvPr id="1" name=""/>
        <p:cNvGrpSpPr/>
        <p:nvPr/>
      </p:nvGrpSpPr>
      <p:grpSpPr>
        <a:xfrm>
          <a:off x="0" y="0"/>
          <a:ext cx="0" cy="0"/>
          <a:chOff x="0" y="0"/>
          <a:chExt cx="0" cy="0"/>
        </a:xfrm>
      </p:grpSpPr>
      <p:sp>
        <p:nvSpPr>
          <p:cNvPr id="2" name="Rechteck 1"/>
          <p:cNvSpPr/>
          <p:nvPr userDrawn="1"/>
        </p:nvSpPr>
        <p:spPr>
          <a:xfrm>
            <a:off x="4572679" y="1"/>
            <a:ext cx="4571321" cy="52911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422796"/>
            <a:ext cx="3756187" cy="1885793"/>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7"/>
            <a:ext cx="3780508"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8" name="Rechteck 7"/>
          <p:cNvSpPr/>
          <p:nvPr userDrawn="1"/>
        </p:nvSpPr>
        <p:spPr>
          <a:xfrm flipH="1">
            <a:off x="0" y="1"/>
            <a:ext cx="137126" cy="52911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539"/>
          </a:p>
        </p:txBody>
      </p:sp>
      <p:sp>
        <p:nvSpPr>
          <p:cNvPr id="7" name="Textplatzhalter 6"/>
          <p:cNvSpPr>
            <a:spLocks noGrp="1"/>
          </p:cNvSpPr>
          <p:nvPr>
            <p:ph type="body" sz="quarter" idx="15" hasCustomPrompt="1"/>
          </p:nvPr>
        </p:nvSpPr>
        <p:spPr>
          <a:xfrm>
            <a:off x="4873806" y="1397786"/>
            <a:ext cx="3793133" cy="195951"/>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142773855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L Image Text color split">
    <p:spTree>
      <p:nvGrpSpPr>
        <p:cNvPr id="1" name=""/>
        <p:cNvGrpSpPr/>
        <p:nvPr/>
      </p:nvGrpSpPr>
      <p:grpSpPr>
        <a:xfrm>
          <a:off x="0" y="0"/>
          <a:ext cx="0" cy="0"/>
          <a:chOff x="0" y="0"/>
          <a:chExt cx="0" cy="0"/>
        </a:xfrm>
      </p:grpSpPr>
      <p:sp>
        <p:nvSpPr>
          <p:cNvPr id="9" name="Rechteck 8"/>
          <p:cNvSpPr/>
          <p:nvPr userDrawn="1"/>
        </p:nvSpPr>
        <p:spPr>
          <a:xfrm>
            <a:off x="0" y="1"/>
            <a:ext cx="9144000" cy="5291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2805931"/>
            <a:ext cx="3756187" cy="1031082"/>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3" name="Title Placeholder 1"/>
          <p:cNvSpPr>
            <a:spLocks noGrp="1"/>
          </p:cNvSpPr>
          <p:nvPr>
            <p:ph type="title" hasCustomPrompt="1"/>
          </p:nvPr>
        </p:nvSpPr>
        <p:spPr>
          <a:xfrm>
            <a:off x="4890954" y="2024853"/>
            <a:ext cx="3783499"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8" y="1099670"/>
            <a:ext cx="3802808" cy="3200773"/>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873807" y="1781415"/>
            <a:ext cx="3796124" cy="195951"/>
          </a:xfrm>
        </p:spPr>
        <p:txBody>
          <a:bodyPr/>
          <a:lstStyle/>
          <a:p>
            <a:pPr lvl="0"/>
            <a:r>
              <a:rPr lang="de-DE" dirty="0"/>
              <a:t>SUBHEADLINE, 20PT., EINZEILIG</a:t>
            </a:r>
            <a:endParaRPr lang="en-US" dirty="0"/>
          </a:p>
        </p:txBody>
      </p:sp>
      <p:cxnSp>
        <p:nvCxnSpPr>
          <p:cNvPr id="8" name="Gerader Verbinder 7"/>
          <p:cNvCxnSpPr/>
          <p:nvPr userDrawn="1"/>
        </p:nvCxnSpPr>
        <p:spPr>
          <a:xfrm flipV="1">
            <a:off x="4572679" y="620705"/>
            <a:ext cx="0" cy="4245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170135"/>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L Text Bullets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9" name="Textplatzhalter 23"/>
          <p:cNvSpPr>
            <a:spLocks noGrp="1"/>
          </p:cNvSpPr>
          <p:nvPr>
            <p:ph type="body" sz="quarter" idx="21" hasCustomPrompt="1"/>
          </p:nvPr>
        </p:nvSpPr>
        <p:spPr>
          <a:xfrm>
            <a:off x="815026" y="2602530"/>
            <a:ext cx="3011723" cy="283520"/>
          </a:xfrm>
        </p:spPr>
        <p:txBody>
          <a:bodyPr lIns="0"/>
          <a:lstStyle>
            <a:lvl1pPr algn="ctr">
              <a:defRPr sz="1710"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TITLE</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6" name="Textplatzhalter 10"/>
          <p:cNvSpPr>
            <a:spLocks noGrp="1"/>
          </p:cNvSpPr>
          <p:nvPr>
            <p:ph type="body" sz="quarter" idx="25" hasCustomPrompt="1"/>
          </p:nvPr>
        </p:nvSpPr>
        <p:spPr>
          <a:xfrm>
            <a:off x="834852" y="2953192"/>
            <a:ext cx="2987814" cy="726527"/>
          </a:xfrm>
        </p:spPr>
        <p:txBody>
          <a:bodyPr wrap="square" lIns="0" tIns="0" rIns="0" bIns="0">
            <a:noAutofit/>
          </a:bodyPr>
          <a:lstStyle>
            <a:lvl1pPr marL="0" indent="0" algn="ctr">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5473848" y="1755607"/>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cxnSp>
        <p:nvCxnSpPr>
          <p:cNvPr id="20" name="Gerader Verbinder 19"/>
          <p:cNvCxnSpPr/>
          <p:nvPr userDrawn="1"/>
        </p:nvCxnSpPr>
        <p:spPr>
          <a:xfrm flipV="1">
            <a:off x="4242428" y="1371025"/>
            <a:ext cx="0" cy="3920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5473848" y="2602531"/>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5473848" y="3466400"/>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5473848" y="4328976"/>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4720080" y="1670575"/>
            <a:ext cx="625106" cy="662470"/>
          </a:xfrm>
        </p:spPr>
        <p:txBody>
          <a:bodyPr anchor="ctr" anchorCtr="0"/>
          <a:lstStyle>
            <a:lvl1pPr algn="ctr">
              <a:defRPr sz="2566">
                <a:solidFill>
                  <a:schemeClr val="bg1"/>
                </a:solidFill>
                <a:latin typeface="+mn-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1</a:t>
            </a:r>
          </a:p>
        </p:txBody>
      </p:sp>
      <p:sp>
        <p:nvSpPr>
          <p:cNvPr id="31" name="Textplatzhalter 9"/>
          <p:cNvSpPr>
            <a:spLocks noGrp="1"/>
          </p:cNvSpPr>
          <p:nvPr>
            <p:ph type="body" sz="quarter" idx="32" hasCustomPrompt="1"/>
          </p:nvPr>
        </p:nvSpPr>
        <p:spPr>
          <a:xfrm>
            <a:off x="4720080" y="2526959"/>
            <a:ext cx="625106" cy="662470"/>
          </a:xfrm>
        </p:spPr>
        <p:txBody>
          <a:bodyPr anchor="ctr" anchorCtr="0"/>
          <a:lstStyle>
            <a:lvl1pPr algn="ctr">
              <a:defRPr sz="2566">
                <a:solidFill>
                  <a:schemeClr val="bg1"/>
                </a:solidFill>
                <a:latin typeface="+mn-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2</a:t>
            </a:r>
          </a:p>
        </p:txBody>
      </p:sp>
      <p:sp>
        <p:nvSpPr>
          <p:cNvPr id="32" name="Textplatzhalter 9"/>
          <p:cNvSpPr>
            <a:spLocks noGrp="1"/>
          </p:cNvSpPr>
          <p:nvPr>
            <p:ph type="body" sz="quarter" idx="33" hasCustomPrompt="1"/>
          </p:nvPr>
        </p:nvSpPr>
        <p:spPr>
          <a:xfrm>
            <a:off x="4720080" y="3378668"/>
            <a:ext cx="625106" cy="662470"/>
          </a:xfrm>
        </p:spPr>
        <p:txBody>
          <a:bodyPr anchor="ctr" anchorCtr="0"/>
          <a:lstStyle>
            <a:lvl1pPr algn="ctr">
              <a:defRPr sz="2566">
                <a:solidFill>
                  <a:schemeClr val="bg1"/>
                </a:solidFill>
                <a:latin typeface="+mn-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3</a:t>
            </a:r>
          </a:p>
        </p:txBody>
      </p:sp>
      <p:sp>
        <p:nvSpPr>
          <p:cNvPr id="33" name="Textplatzhalter 9"/>
          <p:cNvSpPr>
            <a:spLocks noGrp="1"/>
          </p:cNvSpPr>
          <p:nvPr>
            <p:ph type="body" sz="quarter" idx="34" hasCustomPrompt="1"/>
          </p:nvPr>
        </p:nvSpPr>
        <p:spPr>
          <a:xfrm>
            <a:off x="4720080" y="4241548"/>
            <a:ext cx="625106" cy="662470"/>
          </a:xfrm>
        </p:spPr>
        <p:txBody>
          <a:bodyPr anchor="ctr" anchorCtr="0"/>
          <a:lstStyle>
            <a:lvl1pPr algn="ctr">
              <a:defRPr sz="2566">
                <a:solidFill>
                  <a:schemeClr val="bg1"/>
                </a:solidFill>
                <a:latin typeface="+mn-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4</a:t>
            </a:r>
          </a:p>
        </p:txBody>
      </p:sp>
    </p:spTree>
    <p:extLst>
      <p:ext uri="{BB962C8B-B14F-4D97-AF65-F5344CB8AC3E}">
        <p14:creationId xmlns:p14="http://schemas.microsoft.com/office/powerpoint/2010/main" val="2394566825"/>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L Text Bullets v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9" name="Textplatzhalter 23"/>
          <p:cNvSpPr>
            <a:spLocks noGrp="1"/>
          </p:cNvSpPr>
          <p:nvPr>
            <p:ph type="body" sz="quarter" idx="21" hasCustomPrompt="1"/>
          </p:nvPr>
        </p:nvSpPr>
        <p:spPr>
          <a:xfrm>
            <a:off x="815026" y="2741058"/>
            <a:ext cx="3011723" cy="283520"/>
          </a:xfrm>
        </p:spPr>
        <p:txBody>
          <a:bodyPr lIns="0"/>
          <a:lstStyle>
            <a:lvl1pPr algn="ctr">
              <a:defRPr sz="1710" b="1" baseline="0">
                <a:solidFill>
                  <a:schemeClr val="tx2"/>
                </a:solidFill>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TITLE</a:t>
            </a:r>
          </a:p>
        </p:txBody>
      </p:sp>
      <p:sp>
        <p:nvSpPr>
          <p:cNvPr id="22" name="Title Placeholder 1"/>
          <p:cNvSpPr>
            <a:spLocks noGrp="1"/>
          </p:cNvSpPr>
          <p:nvPr>
            <p:ph type="title" hasCustomPrompt="1"/>
          </p:nvPr>
        </p:nvSpPr>
        <p:spPr>
          <a:xfrm>
            <a:off x="464905" y="748697"/>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6" name="Textplatzhalter 10"/>
          <p:cNvSpPr>
            <a:spLocks noGrp="1"/>
          </p:cNvSpPr>
          <p:nvPr>
            <p:ph type="body" sz="quarter" idx="25" hasCustomPrompt="1"/>
          </p:nvPr>
        </p:nvSpPr>
        <p:spPr>
          <a:xfrm>
            <a:off x="834852" y="3091720"/>
            <a:ext cx="2987814" cy="726527"/>
          </a:xfrm>
        </p:spPr>
        <p:txBody>
          <a:bodyPr wrap="square" lIns="0" tIns="0" rIns="0" bIns="0">
            <a:noAutofit/>
          </a:bodyPr>
          <a:lstStyle>
            <a:lvl1pPr marL="0" indent="0" algn="ctr">
              <a:lnSpc>
                <a:spcPts val="1197"/>
              </a:lnSpc>
              <a:buFontTx/>
              <a:buNone/>
              <a:defRPr sz="855" baseline="0">
                <a:solidFill>
                  <a:schemeClr val="tx2"/>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5473848" y="1755607"/>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2" y="431093"/>
            <a:ext cx="8226665" cy="195951"/>
          </a:xfrm>
        </p:spPr>
        <p:txBody>
          <a:bodyPr/>
          <a:lstStyle>
            <a:lvl1pPr>
              <a:defRPr/>
            </a:lvl1pPr>
          </a:lstStyle>
          <a:p>
            <a:pPr lvl="0"/>
            <a:r>
              <a:rPr lang="de-DE" dirty="0"/>
              <a:t>SUBHEADLINE, SOURCE SANS PRO, 20PT., EINZEILIG</a:t>
            </a:r>
            <a:endParaRPr lang="en-US" dirty="0"/>
          </a:p>
        </p:txBody>
      </p:sp>
      <p:cxnSp>
        <p:nvCxnSpPr>
          <p:cNvPr id="20" name="Gerader Verbinder 19"/>
          <p:cNvCxnSpPr/>
          <p:nvPr userDrawn="1"/>
        </p:nvCxnSpPr>
        <p:spPr>
          <a:xfrm flipV="1">
            <a:off x="4242428" y="1371025"/>
            <a:ext cx="0" cy="3920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5473848" y="2602531"/>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5473848" y="3466400"/>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5473848" y="4328976"/>
            <a:ext cx="2870998" cy="487007"/>
          </a:xfrm>
        </p:spPr>
        <p:txBody>
          <a:bodyPr wrap="square" lIns="0" tIns="0" rIns="0" bIns="0">
            <a:noAutofit/>
          </a:bodyPr>
          <a:lstStyle>
            <a:lvl1pPr marL="0" indent="0">
              <a:lnSpc>
                <a:spcPts val="1197"/>
              </a:lnSpc>
              <a:buFontTx/>
              <a:buNone/>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4720080" y="1670575"/>
            <a:ext cx="625106" cy="662470"/>
          </a:xfrm>
        </p:spPr>
        <p:txBody>
          <a:bodyPr anchor="ctr" anchorCtr="0"/>
          <a:lstStyle>
            <a:lvl1pPr algn="ctr">
              <a:defRPr sz="3421">
                <a:solidFill>
                  <a:schemeClr val="tx2"/>
                </a:solidFill>
                <a:latin typeface="+mj-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1</a:t>
            </a:r>
          </a:p>
        </p:txBody>
      </p:sp>
      <p:sp>
        <p:nvSpPr>
          <p:cNvPr id="31" name="Textplatzhalter 9"/>
          <p:cNvSpPr>
            <a:spLocks noGrp="1"/>
          </p:cNvSpPr>
          <p:nvPr>
            <p:ph type="body" sz="quarter" idx="32" hasCustomPrompt="1"/>
          </p:nvPr>
        </p:nvSpPr>
        <p:spPr>
          <a:xfrm>
            <a:off x="4720080" y="2526959"/>
            <a:ext cx="625106" cy="662470"/>
          </a:xfrm>
        </p:spPr>
        <p:txBody>
          <a:bodyPr anchor="ctr" anchorCtr="0"/>
          <a:lstStyle>
            <a:lvl1pPr algn="ctr">
              <a:defRPr sz="3421">
                <a:solidFill>
                  <a:schemeClr val="tx2"/>
                </a:solidFill>
                <a:latin typeface="+mj-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2</a:t>
            </a:r>
          </a:p>
        </p:txBody>
      </p:sp>
      <p:sp>
        <p:nvSpPr>
          <p:cNvPr id="32" name="Textplatzhalter 9"/>
          <p:cNvSpPr>
            <a:spLocks noGrp="1"/>
          </p:cNvSpPr>
          <p:nvPr>
            <p:ph type="body" sz="quarter" idx="33" hasCustomPrompt="1"/>
          </p:nvPr>
        </p:nvSpPr>
        <p:spPr>
          <a:xfrm>
            <a:off x="4720080" y="3378668"/>
            <a:ext cx="625106" cy="662470"/>
          </a:xfrm>
        </p:spPr>
        <p:txBody>
          <a:bodyPr anchor="ctr" anchorCtr="0"/>
          <a:lstStyle>
            <a:lvl1pPr algn="ctr">
              <a:defRPr sz="3421">
                <a:solidFill>
                  <a:schemeClr val="tx2"/>
                </a:solidFill>
                <a:latin typeface="+mj-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3</a:t>
            </a:r>
          </a:p>
        </p:txBody>
      </p:sp>
      <p:sp>
        <p:nvSpPr>
          <p:cNvPr id="33" name="Textplatzhalter 9"/>
          <p:cNvSpPr>
            <a:spLocks noGrp="1"/>
          </p:cNvSpPr>
          <p:nvPr>
            <p:ph type="body" sz="quarter" idx="34" hasCustomPrompt="1"/>
          </p:nvPr>
        </p:nvSpPr>
        <p:spPr>
          <a:xfrm>
            <a:off x="4720080" y="4241548"/>
            <a:ext cx="625106" cy="662470"/>
          </a:xfrm>
        </p:spPr>
        <p:txBody>
          <a:bodyPr anchor="ctr" anchorCtr="0"/>
          <a:lstStyle>
            <a:lvl1pPr algn="ctr">
              <a:defRPr sz="3421">
                <a:solidFill>
                  <a:schemeClr val="tx2"/>
                </a:solidFill>
                <a:latin typeface="+mj-lt"/>
              </a:defRPr>
            </a:lvl1pPr>
            <a:lvl2pPr>
              <a:defRPr sz="2566">
                <a:solidFill>
                  <a:schemeClr val="bg1"/>
                </a:solidFill>
                <a:latin typeface="+mn-lt"/>
              </a:defRPr>
            </a:lvl2pPr>
            <a:lvl3pPr>
              <a:defRPr sz="2566">
                <a:solidFill>
                  <a:schemeClr val="bg1"/>
                </a:solidFill>
                <a:latin typeface="+mn-lt"/>
              </a:defRPr>
            </a:lvl3pPr>
            <a:lvl4pPr>
              <a:defRPr sz="2566">
                <a:solidFill>
                  <a:schemeClr val="bg1"/>
                </a:solidFill>
                <a:latin typeface="+mn-lt"/>
              </a:defRPr>
            </a:lvl4pPr>
            <a:lvl5pPr>
              <a:defRPr sz="2566">
                <a:solidFill>
                  <a:schemeClr val="bg1"/>
                </a:solidFill>
                <a:latin typeface="+mn-lt"/>
              </a:defRPr>
            </a:lvl5pPr>
          </a:lstStyle>
          <a:p>
            <a:pPr lvl="0"/>
            <a:r>
              <a:rPr lang="de-DE" dirty="0"/>
              <a:t>4</a:t>
            </a:r>
          </a:p>
        </p:txBody>
      </p:sp>
    </p:spTree>
    <p:extLst>
      <p:ext uri="{BB962C8B-B14F-4D97-AF65-F5344CB8AC3E}">
        <p14:creationId xmlns:p14="http://schemas.microsoft.com/office/powerpoint/2010/main" val="2328316786"/>
      </p:ext>
    </p:extLst>
  </p:cSld>
  <p:clrMapOvr>
    <a:masterClrMapping/>
  </p:clrMapOvr>
  <p:extLst>
    <p:ext uri="{DCECCB84-F9BA-43D5-87BE-67443E8EF086}">
      <p15:sldGuideLst xmlns:p15="http://schemas.microsoft.com/office/powerpoint/2012/main">
        <p15:guide id="8" pos="638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HL Image Text Layout Magazine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910742" y="4337499"/>
            <a:ext cx="3756187"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890955" y="3556421"/>
            <a:ext cx="3776499"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14" name="Text Placeholder 2"/>
          <p:cNvSpPr>
            <a:spLocks noGrp="1"/>
          </p:cNvSpPr>
          <p:nvPr>
            <p:ph idx="1" hasCustomPrompt="1"/>
          </p:nvPr>
        </p:nvSpPr>
        <p:spPr>
          <a:xfrm>
            <a:off x="4872804" y="3312348"/>
            <a:ext cx="3788078" cy="263949"/>
          </a:xfrm>
          <a:prstGeom prst="rect">
            <a:avLst/>
          </a:prstGeom>
        </p:spPr>
        <p:txBody>
          <a:bodyPr vert="horz" wrap="none" lIns="36000" tIns="0" rIns="0" bIns="0" rtlCol="0">
            <a:noAutofit/>
          </a:bodyPr>
          <a:lstStyle>
            <a:lvl1pPr>
              <a:defRPr sz="1710"/>
            </a:lvl1pPr>
          </a:lstStyle>
          <a:p>
            <a:pPr lvl="0"/>
            <a:r>
              <a:rPr lang="de-DE" dirty="0"/>
              <a:t>SUBHEADLINE, 20PT., EINZEILIG</a:t>
            </a:r>
            <a:endParaRPr lang="en-US" dirty="0"/>
          </a:p>
        </p:txBody>
      </p:sp>
      <p:sp>
        <p:nvSpPr>
          <p:cNvPr id="3" name="Bildplatzhalter 2"/>
          <p:cNvSpPr>
            <a:spLocks noGrp="1"/>
          </p:cNvSpPr>
          <p:nvPr>
            <p:ph type="pic" sz="quarter" idx="14" hasCustomPrompt="1"/>
          </p:nvPr>
        </p:nvSpPr>
        <p:spPr>
          <a:xfrm>
            <a:off x="0" y="3312348"/>
            <a:ext cx="4233258" cy="3534131"/>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7" hasCustomPrompt="1"/>
          </p:nvPr>
        </p:nvSpPr>
        <p:spPr>
          <a:xfrm>
            <a:off x="5588227" y="430972"/>
            <a:ext cx="3555773" cy="2148339"/>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20" name="Text Placeholder 2"/>
          <p:cNvSpPr>
            <a:spLocks noGrp="1"/>
          </p:cNvSpPr>
          <p:nvPr>
            <p:ph idx="18" hasCustomPrompt="1"/>
          </p:nvPr>
        </p:nvSpPr>
        <p:spPr>
          <a:xfrm>
            <a:off x="446754" y="431093"/>
            <a:ext cx="4459470" cy="263949"/>
          </a:xfrm>
          <a:prstGeom prst="rect">
            <a:avLst/>
          </a:prstGeom>
        </p:spPr>
        <p:txBody>
          <a:bodyPr vert="horz" wrap="none" lIns="36000" tIns="0" rIns="0" bIns="0" rtlCol="0">
            <a:noAutofit/>
          </a:bodyPr>
          <a:lstStyle/>
          <a:p>
            <a:pPr lvl="0"/>
            <a:r>
              <a:rPr lang="de-DE" dirty="0"/>
              <a:t>SUBHEADLINE, 20PT., EINZEILIG</a:t>
            </a:r>
            <a:endParaRPr lang="en-US" dirty="0"/>
          </a:p>
        </p:txBody>
      </p:sp>
      <p:sp>
        <p:nvSpPr>
          <p:cNvPr id="24" name="Textplatzhalter 23"/>
          <p:cNvSpPr>
            <a:spLocks noGrp="1"/>
          </p:cNvSpPr>
          <p:nvPr>
            <p:ph type="body" sz="quarter" idx="19" hasCustomPrompt="1"/>
          </p:nvPr>
        </p:nvSpPr>
        <p:spPr>
          <a:xfrm>
            <a:off x="464984" y="748121"/>
            <a:ext cx="4447795" cy="427725"/>
          </a:xfrm>
        </p:spPr>
        <p:txBody>
          <a:bodyPr lIns="0"/>
          <a:lstStyle>
            <a:lvl1pPr>
              <a:defRPr sz="3079" b="1" baseline="0">
                <a:latin typeface="+mn-lt"/>
              </a:defRPr>
            </a:lvl1pPr>
            <a:lvl2pPr>
              <a:defRPr sz="3763" b="1">
                <a:latin typeface="+mn-lt"/>
              </a:defRPr>
            </a:lvl2pPr>
            <a:lvl3pPr>
              <a:defRPr sz="3763" b="1">
                <a:latin typeface="+mn-lt"/>
              </a:defRPr>
            </a:lvl3pPr>
            <a:lvl4pPr>
              <a:defRPr sz="3763" b="1">
                <a:latin typeface="+mn-lt"/>
              </a:defRPr>
            </a:lvl4pPr>
            <a:lvl5pPr>
              <a:defRPr sz="3763" b="1">
                <a:latin typeface="+mn-lt"/>
              </a:defRPr>
            </a:lvl5pPr>
          </a:lstStyle>
          <a:p>
            <a:pPr lvl="0"/>
            <a:r>
              <a:rPr lang="de-DE" dirty="0"/>
              <a:t>Headline, 36pt.</a:t>
            </a:r>
          </a:p>
        </p:txBody>
      </p:sp>
      <p:sp>
        <p:nvSpPr>
          <p:cNvPr id="26" name="Textplatzhalter 10"/>
          <p:cNvSpPr>
            <a:spLocks noGrp="1"/>
          </p:cNvSpPr>
          <p:nvPr>
            <p:ph type="body" sz="quarter" idx="20" hasCustomPrompt="1"/>
          </p:nvPr>
        </p:nvSpPr>
        <p:spPr>
          <a:xfrm>
            <a:off x="484118" y="1371025"/>
            <a:ext cx="4428661" cy="120828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a:t>
            </a:r>
          </a:p>
        </p:txBody>
      </p:sp>
    </p:spTree>
    <p:extLst>
      <p:ext uri="{BB962C8B-B14F-4D97-AF65-F5344CB8AC3E}">
        <p14:creationId xmlns:p14="http://schemas.microsoft.com/office/powerpoint/2010/main" val="180068815"/>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L Image Text Layout Magazine v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4880884"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12" name="Textplatzhalter 10"/>
          <p:cNvSpPr>
            <a:spLocks noGrp="1"/>
          </p:cNvSpPr>
          <p:nvPr>
            <p:ph type="body" sz="quarter" idx="13" hasCustomPrompt="1"/>
          </p:nvPr>
        </p:nvSpPr>
        <p:spPr>
          <a:xfrm>
            <a:off x="476548" y="1386652"/>
            <a:ext cx="4869241" cy="1111848"/>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7" name="Textplatzhalter 6"/>
          <p:cNvSpPr>
            <a:spLocks noGrp="1"/>
          </p:cNvSpPr>
          <p:nvPr>
            <p:ph type="body" sz="quarter" idx="17" hasCustomPrompt="1"/>
          </p:nvPr>
        </p:nvSpPr>
        <p:spPr>
          <a:xfrm>
            <a:off x="446432" y="431093"/>
            <a:ext cx="4895235" cy="264534"/>
          </a:xfrm>
        </p:spPr>
        <p:txBody>
          <a:bodyPr/>
          <a:lstStyle>
            <a:lvl1pPr marL="0" indent="0">
              <a:buFontTx/>
              <a:buNone/>
              <a:defRPr>
                <a:solidFill>
                  <a:schemeClr val="tx1"/>
                </a:solidFill>
                <a:latin typeface="+mn-lt"/>
              </a:defRPr>
            </a:lvl1pPr>
          </a:lstStyle>
          <a:p>
            <a:pPr lvl="0"/>
            <a:r>
              <a:rPr lang="de-DE" dirty="0"/>
              <a:t>SUBHEADLINE, SOURCE SANS PRO, 20PT.</a:t>
            </a:r>
            <a:endParaRPr lang="en-US" dirty="0"/>
          </a:p>
        </p:txBody>
      </p:sp>
      <p:sp>
        <p:nvSpPr>
          <p:cNvPr id="8" name="Bildplatzhalter 7"/>
          <p:cNvSpPr>
            <a:spLocks noGrp="1"/>
          </p:cNvSpPr>
          <p:nvPr>
            <p:ph type="pic" sz="quarter" idx="18" hasCustomPrompt="1"/>
          </p:nvPr>
        </p:nvSpPr>
        <p:spPr>
          <a:xfrm>
            <a:off x="5509197" y="1"/>
            <a:ext cx="3634804" cy="5291115"/>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4" name="Bildplatzhalter 7"/>
          <p:cNvSpPr>
            <a:spLocks noGrp="1"/>
          </p:cNvSpPr>
          <p:nvPr>
            <p:ph type="pic" sz="quarter" idx="19" hasCustomPrompt="1"/>
          </p:nvPr>
        </p:nvSpPr>
        <p:spPr>
          <a:xfrm>
            <a:off x="488220" y="2704202"/>
            <a:ext cx="1822842" cy="1330541"/>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18" name="Bildplatzhalter 7"/>
          <p:cNvSpPr>
            <a:spLocks noGrp="1"/>
          </p:cNvSpPr>
          <p:nvPr>
            <p:ph type="pic" sz="quarter" idx="20" hasCustomPrompt="1"/>
          </p:nvPr>
        </p:nvSpPr>
        <p:spPr>
          <a:xfrm>
            <a:off x="2474469" y="3451529"/>
            <a:ext cx="2871320" cy="1824944"/>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Tree>
    <p:extLst>
      <p:ext uri="{BB962C8B-B14F-4D97-AF65-F5344CB8AC3E}">
        <p14:creationId xmlns:p14="http://schemas.microsoft.com/office/powerpoint/2010/main" val="267645156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HL #Partner German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4"/>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50829"/>
          <a:stretch/>
        </p:blipFill>
        <p:spPr>
          <a:xfrm>
            <a:off x="492616" y="5816606"/>
            <a:ext cx="1060576" cy="519713"/>
          </a:xfrm>
          <a:prstGeom prst="rect">
            <a:avLst/>
          </a:prstGeom>
        </p:spPr>
      </p:pic>
      <p:pic>
        <p:nvPicPr>
          <p:cNvPr id="7" name="Inhaltsplatzhalter 17">
            <a:extLst>
              <a:ext uri="{FF2B5EF4-FFF2-40B4-BE49-F238E27FC236}">
                <a16:creationId xmlns:a16="http://schemas.microsoft.com/office/drawing/2014/main" id="{719EEECE-ADE0-B248-AFA7-78A9DC67A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817" y="5823593"/>
            <a:ext cx="4033046" cy="512840"/>
          </a:xfrm>
          <a:prstGeom prst="rect">
            <a:avLst/>
          </a:prstGeom>
        </p:spPr>
      </p:pic>
    </p:spTree>
    <p:extLst>
      <p:ext uri="{BB962C8B-B14F-4D97-AF65-F5344CB8AC3E}">
        <p14:creationId xmlns:p14="http://schemas.microsoft.com/office/powerpoint/2010/main" val="914260300"/>
      </p:ext>
    </p:extLst>
  </p:cSld>
  <p:clrMapOvr>
    <a:masterClrMapping/>
  </p:clrMapOvr>
  <p:extLst mod="1">
    <p:ext uri="{DCECCB84-F9BA-43D5-87BE-67443E8EF086}">
      <p15:sldGuideLst xmlns:p15="http://schemas.microsoft.com/office/powerpoint/2012/main">
        <p15:guide id="1" orient="horz" pos="3674"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L Image Text Layout Magazine v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2396175"/>
            <a:ext cx="3805949" cy="2470096"/>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4" y="161509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578110" y="0"/>
            <a:ext cx="4565891" cy="6858000"/>
          </a:xfrm>
        </p:spPr>
        <p:txBody>
          <a:bodyPr anchor="ctr" anchorCtr="0"/>
          <a:lstStyle>
            <a:lvl1pPr algn="ctr">
              <a:defRPr sz="1283">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46432" y="1371659"/>
            <a:ext cx="410717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464598753"/>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L Fliesstext blue">
    <p:spTree>
      <p:nvGrpSpPr>
        <p:cNvPr id="1" name=""/>
        <p:cNvGrpSpPr/>
        <p:nvPr/>
      </p:nvGrpSpPr>
      <p:grpSpPr>
        <a:xfrm>
          <a:off x="0" y="0"/>
          <a:ext cx="0" cy="0"/>
          <a:chOff x="0" y="0"/>
          <a:chExt cx="0" cy="0"/>
        </a:xfrm>
      </p:grpSpPr>
      <p:sp>
        <p:nvSpPr>
          <p:cNvPr id="12" name="Rechteck 11"/>
          <p:cNvSpPr/>
          <p:nvPr userDrawn="1"/>
        </p:nvSpPr>
        <p:spPr>
          <a:xfrm flipV="1">
            <a:off x="0" y="-22671"/>
            <a:ext cx="9144000" cy="5313786"/>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1" name="Textplatzhalter 10"/>
          <p:cNvSpPr>
            <a:spLocks noGrp="1"/>
          </p:cNvSpPr>
          <p:nvPr>
            <p:ph type="body" sz="quarter" idx="13" hasCustomPrompt="1"/>
          </p:nvPr>
        </p:nvSpPr>
        <p:spPr>
          <a:xfrm>
            <a:off x="476548" y="1386652"/>
            <a:ext cx="6774842" cy="2925967"/>
          </a:xfrm>
        </p:spPr>
        <p:txBody>
          <a:bodyPr wrap="square" lIns="0" tIns="0" rIns="0" bIns="0">
            <a:noAutofit/>
          </a:bodyPr>
          <a:lstStyle>
            <a:lvl1pPr marL="0" indent="0">
              <a:lnSpc>
                <a:spcPts val="1924"/>
              </a:lnSpc>
              <a:buFontTx/>
              <a:buNone/>
              <a:defRPr sz="1710" baseline="0">
                <a:solidFill>
                  <a:srgbClr val="003366"/>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4" name="Title Placeholder 1"/>
          <p:cNvSpPr>
            <a:spLocks noGrp="1"/>
          </p:cNvSpPr>
          <p:nvPr>
            <p:ph type="title" hasCustomPrompt="1"/>
          </p:nvPr>
        </p:nvSpPr>
        <p:spPr>
          <a:xfrm>
            <a:off x="464905" y="749126"/>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6" name="Textplatzhalter 10"/>
          <p:cNvSpPr>
            <a:spLocks noGrp="1"/>
          </p:cNvSpPr>
          <p:nvPr>
            <p:ph type="body" sz="quarter" idx="14" hasCustomPrompt="1"/>
          </p:nvPr>
        </p:nvSpPr>
        <p:spPr>
          <a:xfrm>
            <a:off x="476547" y="4652839"/>
            <a:ext cx="1717000" cy="213433"/>
          </a:xfrm>
        </p:spPr>
        <p:txBody>
          <a:bodyPr wrap="none" lIns="36000" tIns="0" rIns="0" bIns="0">
            <a:noAutofit/>
          </a:bodyPr>
          <a:lstStyle>
            <a:lvl1pPr marL="0" indent="0">
              <a:lnSpc>
                <a:spcPts val="1924"/>
              </a:lnSpc>
              <a:buFontTx/>
              <a:buNone/>
              <a:defRPr sz="2395" baseline="0">
                <a:solidFill>
                  <a:schemeClr val="tx2"/>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www.ahk.de</a:t>
            </a:r>
          </a:p>
        </p:txBody>
      </p:sp>
      <p:sp>
        <p:nvSpPr>
          <p:cNvPr id="4" name="Textplatzhalter 3"/>
          <p:cNvSpPr>
            <a:spLocks noGrp="1"/>
          </p:cNvSpPr>
          <p:nvPr>
            <p:ph type="body" sz="quarter" idx="17" hasCustomPrompt="1"/>
          </p:nvPr>
        </p:nvSpPr>
        <p:spPr>
          <a:xfrm>
            <a:off x="446432" y="431093"/>
            <a:ext cx="8226665" cy="264534"/>
          </a:xfrm>
        </p:spPr>
        <p:txBody>
          <a:bodyPr/>
          <a:lstStyle>
            <a:lvl1pPr>
              <a:defRPr>
                <a:solidFill>
                  <a:schemeClr val="tx2"/>
                </a:solidFill>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026978279"/>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L Fliesstext #">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2" t="16257" r="865" b="8518"/>
          <a:stretch/>
        </p:blipFill>
        <p:spPr>
          <a:xfrm>
            <a:off x="0" y="-12381"/>
            <a:ext cx="9146036" cy="530349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2"/>
            <a:ext cx="6774842" cy="2925967"/>
          </a:xfrm>
        </p:spPr>
        <p:txBody>
          <a:bodyPr wrap="square" lIns="0" tIns="0" rIns="0" bIns="0">
            <a:noAutofit/>
          </a:bodyPr>
          <a:lstStyle>
            <a:lvl1pPr marL="0" indent="0">
              <a:lnSpc>
                <a:spcPts val="1924"/>
              </a:lnSpc>
              <a:buFontTx/>
              <a:buNone/>
              <a:defRPr sz="1710" baseline="0">
                <a:solidFill>
                  <a:srgbClr val="003366"/>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7" y="4652839"/>
            <a:ext cx="1717000" cy="213433"/>
          </a:xfrm>
        </p:spPr>
        <p:txBody>
          <a:bodyPr wrap="none" lIns="36000" tIns="0" rIns="0" bIns="0">
            <a:noAutofit/>
          </a:bodyPr>
          <a:lstStyle>
            <a:lvl1pPr marL="0" indent="0">
              <a:lnSpc>
                <a:spcPts val="1924"/>
              </a:lnSpc>
              <a:buFontTx/>
              <a:buNone/>
              <a:defRPr sz="2395" baseline="0">
                <a:solidFill>
                  <a:schemeClr val="tx2"/>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2"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4286260667"/>
      </p:ext>
    </p:extLst>
  </p:cSld>
  <p:clrMapOvr>
    <a:masterClrMapping/>
  </p:clrMapOvr>
  <p:extLst>
    <p:ext uri="{DCECCB84-F9BA-43D5-87BE-67443E8EF086}">
      <p15:sldGuideLst xmlns:p15="http://schemas.microsoft.com/office/powerpoint/2012/main">
        <p15:guide id="4" orient="horz" pos="95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HL Fliesstext map">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a:extLst>
              <a:ext uri="{28A0092B-C50C-407E-A947-70E740481C1C}">
                <a14:useLocalDpi xmlns:a14="http://schemas.microsoft.com/office/drawing/2010/main" val="0"/>
              </a:ext>
            </a:extLst>
          </a:blip>
          <a:srcRect l="-170" t="20257" r="4486" b="6079"/>
          <a:stretch/>
        </p:blipFill>
        <p:spPr>
          <a:xfrm>
            <a:off x="-16292" y="1949"/>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2"/>
            <a:ext cx="6774842" cy="2925967"/>
          </a:xfrm>
        </p:spPr>
        <p:txBody>
          <a:bodyPr wrap="square" lIns="0" tIns="0" rIns="0" bIns="0">
            <a:noAutofit/>
          </a:bodyPr>
          <a:lstStyle>
            <a:lvl1pPr marL="0" indent="0">
              <a:lnSpc>
                <a:spcPts val="1924"/>
              </a:lnSpc>
              <a:buFontTx/>
              <a:buNone/>
              <a:defRPr sz="1710" baseline="0">
                <a:solidFill>
                  <a:srgbClr val="003366"/>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7" y="4652839"/>
            <a:ext cx="1717000" cy="213433"/>
          </a:xfrm>
        </p:spPr>
        <p:txBody>
          <a:bodyPr wrap="none" lIns="36000" tIns="0" rIns="0" bIns="0">
            <a:noAutofit/>
          </a:bodyPr>
          <a:lstStyle>
            <a:lvl1pPr marL="0" indent="0">
              <a:lnSpc>
                <a:spcPts val="1924"/>
              </a:lnSpc>
              <a:buFontTx/>
              <a:buNone/>
              <a:defRPr sz="2395" baseline="0">
                <a:solidFill>
                  <a:schemeClr val="tx2"/>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2"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2277" y="5815331"/>
            <a:ext cx="1048283" cy="519895"/>
          </a:xfrm>
          <a:prstGeom prst="rect">
            <a:avLst/>
          </a:prstGeom>
        </p:spPr>
      </p:pic>
    </p:spTree>
    <p:extLst>
      <p:ext uri="{BB962C8B-B14F-4D97-AF65-F5344CB8AC3E}">
        <p14:creationId xmlns:p14="http://schemas.microsoft.com/office/powerpoint/2010/main" val="1135964287"/>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L Fliesstext map + tet">
    <p:spTree>
      <p:nvGrpSpPr>
        <p:cNvPr id="1" name=""/>
        <p:cNvGrpSpPr/>
        <p:nvPr/>
      </p:nvGrpSpPr>
      <p:grpSpPr>
        <a:xfrm>
          <a:off x="0" y="0"/>
          <a:ext cx="0" cy="0"/>
          <a:chOff x="0" y="0"/>
          <a:chExt cx="0" cy="0"/>
        </a:xfrm>
      </p:grpSpPr>
      <p:pic>
        <p:nvPicPr>
          <p:cNvPr id="14" name="Grafik 13"/>
          <p:cNvPicPr>
            <a:picLocks noChangeAspect="1"/>
          </p:cNvPicPr>
          <p:nvPr userDrawn="1"/>
        </p:nvPicPr>
        <p:blipFill rotWithShape="1">
          <a:blip r:embed="rId2">
            <a:extLst>
              <a:ext uri="{28A0092B-C50C-407E-A947-70E740481C1C}">
                <a14:useLocalDpi xmlns:a14="http://schemas.microsoft.com/office/drawing/2010/main" val="0"/>
              </a:ext>
            </a:extLst>
          </a:blip>
          <a:srcRect l="-170" t="20257" r="4486" b="6079"/>
          <a:stretch/>
        </p:blipFill>
        <p:spPr>
          <a:xfrm>
            <a:off x="-16292" y="1949"/>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2"/>
            <a:ext cx="6774842" cy="2925967"/>
          </a:xfrm>
        </p:spPr>
        <p:txBody>
          <a:bodyPr wrap="square" lIns="0" tIns="0" rIns="0" bIns="0">
            <a:noAutofit/>
          </a:bodyPr>
          <a:lstStyle>
            <a:lvl1pPr marL="0" indent="0">
              <a:lnSpc>
                <a:spcPts val="1924"/>
              </a:lnSpc>
              <a:buFontTx/>
              <a:buNone/>
              <a:defRPr sz="1710" baseline="0">
                <a:solidFill>
                  <a:srgbClr val="003366"/>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7" y="4652839"/>
            <a:ext cx="1717000" cy="213433"/>
          </a:xfrm>
        </p:spPr>
        <p:txBody>
          <a:bodyPr wrap="none" lIns="36000" tIns="0" rIns="0" bIns="0">
            <a:noAutofit/>
          </a:bodyPr>
          <a:lstStyle>
            <a:lvl1pPr marL="0" indent="0">
              <a:lnSpc>
                <a:spcPts val="1924"/>
              </a:lnSpc>
              <a:buFontTx/>
              <a:buNone/>
              <a:defRPr sz="2395" baseline="0">
                <a:solidFill>
                  <a:schemeClr val="tx2"/>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2"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06450611"/>
      </p:ext>
    </p:extLst>
  </p:cSld>
  <p:clrMapOvr>
    <a:masterClrMapping/>
  </p:clrMapOvr>
  <p:extLst>
    <p:ext uri="{DCECCB84-F9BA-43D5-87BE-67443E8EF086}">
      <p15:sldGuideLst xmlns:p15="http://schemas.microsoft.com/office/powerpoint/2012/main">
        <p15:guide id="3" orient="horz" pos="439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st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10" name="Textplatzhalter 10"/>
          <p:cNvSpPr>
            <a:spLocks noGrp="1"/>
          </p:cNvSpPr>
          <p:nvPr>
            <p:ph type="body" sz="quarter" idx="13" hasCustomPrompt="1"/>
          </p:nvPr>
        </p:nvSpPr>
        <p:spPr>
          <a:xfrm>
            <a:off x="484693" y="1371025"/>
            <a:ext cx="3756187" cy="2302371"/>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13" name="Title Placeholder 1"/>
          <p:cNvSpPr>
            <a:spLocks noGrp="1"/>
          </p:cNvSpPr>
          <p:nvPr>
            <p:ph type="title" hasCustomPrompt="1"/>
          </p:nvPr>
        </p:nvSpPr>
        <p:spPr>
          <a:xfrm>
            <a:off x="464904" y="750135"/>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6" y="650268"/>
            <a:ext cx="3756187" cy="1374585"/>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3" name="Textplatzhalter 2"/>
          <p:cNvSpPr>
            <a:spLocks noGrp="1"/>
          </p:cNvSpPr>
          <p:nvPr>
            <p:ph type="body" sz="quarter" idx="15" hasCustomPrompt="1"/>
          </p:nvPr>
        </p:nvSpPr>
        <p:spPr>
          <a:xfrm>
            <a:off x="446432" y="431093"/>
            <a:ext cx="4131806" cy="264534"/>
          </a:xfrm>
        </p:spPr>
        <p:txBody>
          <a:bodyPr/>
          <a:lstStyle/>
          <a:p>
            <a:pPr lvl="0"/>
            <a:r>
              <a:rPr lang="de-DE" dirty="0"/>
              <a:t>SUBHEADLINE, 20PT., EINZEILIG</a:t>
            </a:r>
            <a:endParaRPr lang="en-US" dirty="0"/>
          </a:p>
        </p:txBody>
      </p:sp>
      <p:sp>
        <p:nvSpPr>
          <p:cNvPr id="6" name="Textplatzhalter 5"/>
          <p:cNvSpPr>
            <a:spLocks noGrp="1"/>
          </p:cNvSpPr>
          <p:nvPr>
            <p:ph type="body" sz="quarter" idx="16" hasCustomPrompt="1"/>
          </p:nvPr>
        </p:nvSpPr>
        <p:spPr>
          <a:xfrm>
            <a:off x="4910742" y="2316220"/>
            <a:ext cx="3753280" cy="750847"/>
          </a:xfrm>
        </p:spPr>
        <p:txBody>
          <a:bodyPr/>
          <a:lstStyle>
            <a:lvl1pPr algn="ctr">
              <a:defRPr sz="6328" b="0">
                <a:latin typeface="Source Sans Pro SemiBold" panose="020B0603030403020204" pitchFamily="34" charset="0"/>
              </a:defRPr>
            </a:lvl1pPr>
          </a:lstStyle>
          <a:p>
            <a:pPr lvl="0"/>
            <a:r>
              <a:rPr lang="de-DE" dirty="0"/>
              <a:t>X.XXX.XXX</a:t>
            </a:r>
          </a:p>
        </p:txBody>
      </p:sp>
      <p:sp>
        <p:nvSpPr>
          <p:cNvPr id="14" name="Textplatzhalter 13"/>
          <p:cNvSpPr>
            <a:spLocks noGrp="1"/>
          </p:cNvSpPr>
          <p:nvPr>
            <p:ph type="body" sz="quarter" idx="17" hasCustomPrompt="1"/>
          </p:nvPr>
        </p:nvSpPr>
        <p:spPr>
          <a:xfrm>
            <a:off x="5107606" y="3221468"/>
            <a:ext cx="3420006" cy="97098"/>
          </a:xfrm>
        </p:spPr>
        <p:txBody>
          <a:bodyPr lIns="0"/>
          <a:lstStyle>
            <a:lvl1pPr>
              <a:defRPr sz="855" b="1" baseline="0">
                <a:latin typeface="+mn-lt"/>
              </a:defRPr>
            </a:lvl1pPr>
            <a:lvl2pPr>
              <a:defRPr sz="855">
                <a:latin typeface="+mn-lt"/>
              </a:defRPr>
            </a:lvl2pPr>
            <a:lvl3pPr>
              <a:defRPr sz="855">
                <a:latin typeface="+mn-lt"/>
              </a:defRPr>
            </a:lvl3pPr>
            <a:lvl4pPr>
              <a:defRPr sz="855">
                <a:latin typeface="+mn-lt"/>
              </a:defRPr>
            </a:lvl4pPr>
            <a:lvl5pPr>
              <a:defRPr sz="855">
                <a:latin typeface="+mn-lt"/>
              </a:defRPr>
            </a:lvl5pPr>
          </a:lstStyle>
          <a:p>
            <a:pPr lvl="0"/>
            <a:r>
              <a:rPr lang="de-DE" dirty="0"/>
              <a:t>Z. B. WEBSITENAUFRUFE</a:t>
            </a:r>
          </a:p>
        </p:txBody>
      </p:sp>
      <p:sp>
        <p:nvSpPr>
          <p:cNvPr id="15" name="Textplatzhalter 5"/>
          <p:cNvSpPr>
            <a:spLocks noGrp="1"/>
          </p:cNvSpPr>
          <p:nvPr>
            <p:ph type="body" sz="quarter" idx="18" hasCustomPrompt="1"/>
          </p:nvPr>
        </p:nvSpPr>
        <p:spPr>
          <a:xfrm>
            <a:off x="511408" y="4081216"/>
            <a:ext cx="3753280" cy="750847"/>
          </a:xfrm>
        </p:spPr>
        <p:txBody>
          <a:bodyPr/>
          <a:lstStyle>
            <a:lvl1pPr algn="ctr">
              <a:defRPr sz="6328" b="0">
                <a:latin typeface="Source Sans Pro SemiBold" panose="020B0603030403020204" pitchFamily="34" charset="0"/>
              </a:defRPr>
            </a:lvl1pPr>
          </a:lstStyle>
          <a:p>
            <a:pPr lvl="0"/>
            <a:r>
              <a:rPr lang="de-DE" dirty="0"/>
              <a:t>XXX MIO.€</a:t>
            </a:r>
          </a:p>
        </p:txBody>
      </p:sp>
      <p:sp>
        <p:nvSpPr>
          <p:cNvPr id="17" name="Textplatzhalter 13"/>
          <p:cNvSpPr>
            <a:spLocks noGrp="1"/>
          </p:cNvSpPr>
          <p:nvPr>
            <p:ph type="body" sz="quarter" idx="19" hasCustomPrompt="1"/>
          </p:nvPr>
        </p:nvSpPr>
        <p:spPr>
          <a:xfrm>
            <a:off x="708272" y="4986464"/>
            <a:ext cx="3420006" cy="97098"/>
          </a:xfrm>
        </p:spPr>
        <p:txBody>
          <a:bodyPr lIns="0"/>
          <a:lstStyle>
            <a:lvl1pPr>
              <a:defRPr sz="855" b="1" baseline="0">
                <a:latin typeface="+mn-lt"/>
              </a:defRPr>
            </a:lvl1pPr>
            <a:lvl2pPr>
              <a:defRPr sz="855">
                <a:latin typeface="+mn-lt"/>
              </a:defRPr>
            </a:lvl2pPr>
            <a:lvl3pPr>
              <a:defRPr sz="855">
                <a:latin typeface="+mn-lt"/>
              </a:defRPr>
            </a:lvl3pPr>
            <a:lvl4pPr>
              <a:defRPr sz="855">
                <a:latin typeface="+mn-lt"/>
              </a:defRPr>
            </a:lvl4pPr>
            <a:lvl5pPr>
              <a:defRPr sz="855">
                <a:latin typeface="+mn-lt"/>
              </a:defRPr>
            </a:lvl5pPr>
          </a:lstStyle>
          <a:p>
            <a:pPr lvl="0"/>
            <a:r>
              <a:rPr lang="de-DE" dirty="0"/>
              <a:t>Z. B. JAHRESZAHL</a:t>
            </a:r>
          </a:p>
        </p:txBody>
      </p:sp>
    </p:spTree>
    <p:extLst>
      <p:ext uri="{BB962C8B-B14F-4D97-AF65-F5344CB8AC3E}">
        <p14:creationId xmlns:p14="http://schemas.microsoft.com/office/powerpoint/2010/main" val="2449685634"/>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ment/Quote 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04C72D9-F22C-476E-BE22-E9114CCC8A80}" type="slidenum">
              <a:rPr lang="de-DE" smtClean="0"/>
              <a:pPr/>
              <a:t>‹#›</a:t>
            </a:fld>
            <a:endParaRPr lang="de-DE" dirty="0"/>
          </a:p>
        </p:txBody>
      </p:sp>
      <p:sp>
        <p:nvSpPr>
          <p:cNvPr id="24" name="Bildplatzhalter 10"/>
          <p:cNvSpPr>
            <a:spLocks noGrp="1"/>
          </p:cNvSpPr>
          <p:nvPr>
            <p:ph type="pic" sz="quarter" idx="20" hasCustomPrompt="1"/>
          </p:nvPr>
        </p:nvSpPr>
        <p:spPr>
          <a:xfrm>
            <a:off x="3105589" y="527175"/>
            <a:ext cx="942912" cy="1302381"/>
          </a:xfrm>
        </p:spPr>
        <p:txBody>
          <a:bodyPr anchor="ctr" anchorCtr="0"/>
          <a:lstStyle>
            <a:lvl1pPr algn="ctr">
              <a:defRPr sz="1283">
                <a:solidFill>
                  <a:schemeClr val="tx2"/>
                </a:solidFill>
              </a:defRPr>
            </a:lvl1pPr>
          </a:lstStyle>
          <a:p>
            <a:r>
              <a:rPr lang="de-DE" dirty="0"/>
              <a:t>BILD</a:t>
            </a:r>
          </a:p>
        </p:txBody>
      </p:sp>
      <p:sp>
        <p:nvSpPr>
          <p:cNvPr id="12" name="Textplatzhalter 11"/>
          <p:cNvSpPr>
            <a:spLocks noGrp="1"/>
          </p:cNvSpPr>
          <p:nvPr>
            <p:ph type="body" sz="quarter" idx="21" hasCustomPrompt="1"/>
          </p:nvPr>
        </p:nvSpPr>
        <p:spPr>
          <a:xfrm>
            <a:off x="4394090" y="737574"/>
            <a:ext cx="4280363" cy="1016630"/>
          </a:xfrm>
        </p:spPr>
        <p:txBody>
          <a:bodyPr wrap="square" lIns="0"/>
          <a:lstStyle>
            <a:lvl1pPr>
              <a:lnSpc>
                <a:spcPts val="1283"/>
              </a:lnSpc>
              <a:defRPr sz="1026">
                <a:latin typeface="+mj-lt"/>
              </a:defRPr>
            </a:lvl1pPr>
          </a:lstStyle>
          <a:p>
            <a:pPr lvl="0"/>
            <a:r>
              <a:rPr lang="de-DE" dirty="0"/>
              <a:t>              Fließtext, Source Serif Pro 12 </a:t>
            </a:r>
            <a:r>
              <a:rPr lang="de-DE" dirty="0" err="1"/>
              <a:t>pt</a:t>
            </a:r>
            <a:r>
              <a:rPr lang="de-DE" dirty="0"/>
              <a:t>.</a:t>
            </a:r>
            <a:br>
              <a:rPr lang="de-DE" dirty="0"/>
            </a:br>
            <a:r>
              <a:rPr lang="de-DE" dirty="0"/>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29" name="Textplatzhalter 28"/>
          <p:cNvSpPr>
            <a:spLocks noGrp="1"/>
          </p:cNvSpPr>
          <p:nvPr>
            <p:ph type="body" sz="quarter" idx="22" hasCustomPrompt="1"/>
          </p:nvPr>
        </p:nvSpPr>
        <p:spPr>
          <a:xfrm>
            <a:off x="4394090" y="1809064"/>
            <a:ext cx="3992947" cy="108857"/>
          </a:xfrm>
        </p:spPr>
        <p:txBody>
          <a:bodyPr lIns="0"/>
          <a:lstStyle>
            <a:lvl1pPr>
              <a:defRPr sz="941"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30" name="Textplatzhalter 28"/>
          <p:cNvSpPr>
            <a:spLocks noGrp="1"/>
          </p:cNvSpPr>
          <p:nvPr>
            <p:ph type="body" sz="quarter" idx="23" hasCustomPrompt="1"/>
          </p:nvPr>
        </p:nvSpPr>
        <p:spPr>
          <a:xfrm>
            <a:off x="4394090" y="1953677"/>
            <a:ext cx="3992947" cy="110277"/>
          </a:xfrm>
        </p:spPr>
        <p:txBody>
          <a:bodyPr lIns="0"/>
          <a:lstStyle>
            <a:lvl1pPr>
              <a:defRPr sz="94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13" name="Title Placeholder 1"/>
          <p:cNvSpPr>
            <a:spLocks noGrp="1"/>
          </p:cNvSpPr>
          <p:nvPr>
            <p:ph type="title" hasCustomPrompt="1"/>
          </p:nvPr>
        </p:nvSpPr>
        <p:spPr>
          <a:xfrm>
            <a:off x="464904" y="2941771"/>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Textplatzhalter 2"/>
          <p:cNvSpPr>
            <a:spLocks noGrp="1"/>
          </p:cNvSpPr>
          <p:nvPr>
            <p:ph type="body" sz="quarter" idx="15" hasCustomPrompt="1"/>
          </p:nvPr>
        </p:nvSpPr>
        <p:spPr>
          <a:xfrm>
            <a:off x="446432" y="2735477"/>
            <a:ext cx="4131806" cy="189702"/>
          </a:xfrm>
        </p:spPr>
        <p:txBody>
          <a:bodyPr/>
          <a:lstStyle>
            <a:lvl1pPr>
              <a:defRPr sz="1368" b="1">
                <a:solidFill>
                  <a:schemeClr val="accent4"/>
                </a:solidFill>
              </a:defRPr>
            </a:lvl1pPr>
          </a:lstStyle>
          <a:p>
            <a:pPr lvl="0"/>
            <a:r>
              <a:rPr lang="de-DE" dirty="0"/>
              <a:t>SUBHEADLINE, 16PT., EINZEILIG</a:t>
            </a:r>
            <a:endParaRPr lang="en-US" dirty="0"/>
          </a:p>
        </p:txBody>
      </p:sp>
      <p:sp>
        <p:nvSpPr>
          <p:cNvPr id="10" name="Textplatzhalter 10"/>
          <p:cNvSpPr>
            <a:spLocks noGrp="1"/>
          </p:cNvSpPr>
          <p:nvPr>
            <p:ph type="body" sz="quarter" idx="13" hasCustomPrompt="1"/>
          </p:nvPr>
        </p:nvSpPr>
        <p:spPr>
          <a:xfrm>
            <a:off x="484693" y="3722622"/>
            <a:ext cx="3756187" cy="1277220"/>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32" name="Textplatzhalter 10"/>
          <p:cNvSpPr>
            <a:spLocks noGrp="1"/>
          </p:cNvSpPr>
          <p:nvPr>
            <p:ph type="body" sz="quarter" idx="24" hasCustomPrompt="1"/>
          </p:nvPr>
        </p:nvSpPr>
        <p:spPr>
          <a:xfrm>
            <a:off x="4918266" y="2698334"/>
            <a:ext cx="3756187" cy="2301509"/>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Tree>
    <p:extLst>
      <p:ext uri="{BB962C8B-B14F-4D97-AF65-F5344CB8AC3E}">
        <p14:creationId xmlns:p14="http://schemas.microsoft.com/office/powerpoint/2010/main" val="3126276848"/>
      </p:ext>
    </p:extLst>
  </p:cSld>
  <p:clrMapOvr>
    <a:masterClrMapping/>
  </p:clrMapOvr>
  <p:extLst>
    <p:ext uri="{DCECCB84-F9BA-43D5-87BE-67443E8EF086}">
      <p15:sldGuideLst xmlns:p15="http://schemas.microsoft.com/office/powerpoint/2012/main">
        <p15:guide id="2" orient="horz" pos="9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ment/Quote 2">
    <p:spTree>
      <p:nvGrpSpPr>
        <p:cNvPr id="1" name=""/>
        <p:cNvGrpSpPr/>
        <p:nvPr/>
      </p:nvGrpSpPr>
      <p:grpSpPr>
        <a:xfrm>
          <a:off x="0" y="0"/>
          <a:ext cx="0" cy="0"/>
          <a:chOff x="0" y="0"/>
          <a:chExt cx="0" cy="0"/>
        </a:xfrm>
      </p:grpSpPr>
      <p:sp>
        <p:nvSpPr>
          <p:cNvPr id="24" name="Bildplatzhalter 10"/>
          <p:cNvSpPr>
            <a:spLocks noGrp="1"/>
          </p:cNvSpPr>
          <p:nvPr>
            <p:ph type="pic" sz="quarter" idx="20" hasCustomPrompt="1"/>
          </p:nvPr>
        </p:nvSpPr>
        <p:spPr>
          <a:xfrm>
            <a:off x="2577680" y="3395205"/>
            <a:ext cx="942912" cy="1302381"/>
          </a:xfrm>
        </p:spPr>
        <p:txBody>
          <a:bodyPr anchor="ctr" anchorCtr="0"/>
          <a:lstStyle>
            <a:lvl1pPr algn="ctr">
              <a:defRPr sz="1283">
                <a:solidFill>
                  <a:schemeClr val="tx2"/>
                </a:solidFill>
              </a:defRPr>
            </a:lvl1pPr>
          </a:lstStyle>
          <a:p>
            <a:r>
              <a:rPr lang="de-DE" dirty="0"/>
              <a:t>FOTO</a:t>
            </a:r>
          </a:p>
        </p:txBody>
      </p:sp>
      <p:sp>
        <p:nvSpPr>
          <p:cNvPr id="12" name="Textplatzhalter 11"/>
          <p:cNvSpPr>
            <a:spLocks noGrp="1"/>
          </p:cNvSpPr>
          <p:nvPr>
            <p:ph type="body" sz="quarter" idx="21" hasCustomPrompt="1"/>
          </p:nvPr>
        </p:nvSpPr>
        <p:spPr>
          <a:xfrm>
            <a:off x="3866182" y="3605604"/>
            <a:ext cx="3992947" cy="1016630"/>
          </a:xfrm>
        </p:spPr>
        <p:txBody>
          <a:bodyPr wrap="square" lIns="0"/>
          <a:lstStyle>
            <a:lvl1pPr>
              <a:lnSpc>
                <a:spcPts val="1283"/>
              </a:lnSpc>
              <a:defRPr sz="1026">
                <a:latin typeface="+mj-lt"/>
              </a:defRPr>
            </a:lvl1pPr>
          </a:lstStyle>
          <a:p>
            <a:pPr lvl="0"/>
            <a:r>
              <a:rPr lang="de-DE" dirty="0"/>
              <a:t>              Fließtext, Source Serif Pro 12 </a:t>
            </a:r>
            <a:r>
              <a:rPr lang="de-DE" dirty="0" err="1"/>
              <a:t>pt</a:t>
            </a:r>
            <a:r>
              <a:rPr lang="de-DE" dirty="0"/>
              <a:t>.</a:t>
            </a:r>
            <a:br>
              <a:rPr lang="de-DE" dirty="0"/>
            </a:br>
            <a:r>
              <a:rPr lang="de-DE" dirty="0"/>
              <a:t>              Eine wunderbare Heiterkeit hat meine ganze Seele eingenommen, gleich den süßen Frühlingsmorgen, die ich mit ganzem Herzen genieße. Ich bin alleine und freue mich meines Lebens in dieser Gegend, die für solche Seelen geschaffen ist.</a:t>
            </a:r>
          </a:p>
        </p:txBody>
      </p:sp>
      <p:sp>
        <p:nvSpPr>
          <p:cNvPr id="29" name="Textplatzhalter 28"/>
          <p:cNvSpPr>
            <a:spLocks noGrp="1"/>
          </p:cNvSpPr>
          <p:nvPr>
            <p:ph type="body" sz="quarter" idx="22" hasCustomPrompt="1"/>
          </p:nvPr>
        </p:nvSpPr>
        <p:spPr>
          <a:xfrm>
            <a:off x="3866182" y="4677094"/>
            <a:ext cx="3992947" cy="108857"/>
          </a:xfrm>
        </p:spPr>
        <p:txBody>
          <a:bodyPr lIns="0"/>
          <a:lstStyle>
            <a:lvl1pPr>
              <a:defRPr sz="941"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30" name="Textplatzhalter 28"/>
          <p:cNvSpPr>
            <a:spLocks noGrp="1"/>
          </p:cNvSpPr>
          <p:nvPr>
            <p:ph type="body" sz="quarter" idx="23" hasCustomPrompt="1"/>
          </p:nvPr>
        </p:nvSpPr>
        <p:spPr>
          <a:xfrm>
            <a:off x="3866182" y="4821707"/>
            <a:ext cx="3992947" cy="110277"/>
          </a:xfrm>
        </p:spPr>
        <p:txBody>
          <a:bodyPr lIns="0"/>
          <a:lstStyle>
            <a:lvl1pPr>
              <a:defRPr sz="94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13" name="Title Placeholder 1"/>
          <p:cNvSpPr>
            <a:spLocks noGrp="1"/>
          </p:cNvSpPr>
          <p:nvPr>
            <p:ph type="title" hasCustomPrompt="1"/>
          </p:nvPr>
        </p:nvSpPr>
        <p:spPr>
          <a:xfrm>
            <a:off x="464904" y="574517"/>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Textplatzhalter 2"/>
          <p:cNvSpPr>
            <a:spLocks noGrp="1"/>
          </p:cNvSpPr>
          <p:nvPr>
            <p:ph type="body" sz="quarter" idx="15" hasCustomPrompt="1"/>
          </p:nvPr>
        </p:nvSpPr>
        <p:spPr>
          <a:xfrm>
            <a:off x="446432" y="1050117"/>
            <a:ext cx="4131806" cy="264534"/>
          </a:xfrm>
        </p:spPr>
        <p:txBody>
          <a:bodyPr/>
          <a:lstStyle>
            <a:lvl1pPr>
              <a:defRPr sz="1368" b="1">
                <a:solidFill>
                  <a:schemeClr val="accent4"/>
                </a:solidFill>
              </a:defRPr>
            </a:lvl1pPr>
          </a:lstStyle>
          <a:p>
            <a:pPr lvl="0"/>
            <a:r>
              <a:rPr lang="de-DE" dirty="0"/>
              <a:t>SUBHEADLINE, 16PT., EINZEILIG</a:t>
            </a:r>
            <a:endParaRPr lang="en-US" dirty="0"/>
          </a:p>
        </p:txBody>
      </p:sp>
      <p:sp>
        <p:nvSpPr>
          <p:cNvPr id="10" name="Textplatzhalter 10"/>
          <p:cNvSpPr>
            <a:spLocks noGrp="1"/>
          </p:cNvSpPr>
          <p:nvPr>
            <p:ph type="body" sz="quarter" idx="13" hasCustomPrompt="1"/>
          </p:nvPr>
        </p:nvSpPr>
        <p:spPr>
          <a:xfrm>
            <a:off x="484692" y="1381685"/>
            <a:ext cx="4087986" cy="620031"/>
          </a:xfrm>
        </p:spPr>
        <p:txBody>
          <a:bodyPr wrap="square" lIns="0" tIns="0" rIns="0" bIns="0">
            <a:noAutofit/>
          </a:bodyPr>
          <a:lstStyle>
            <a:lvl1pPr marL="0" indent="0">
              <a:lnSpc>
                <a:spcPts val="1368"/>
              </a:lnSpc>
              <a:buFontTx/>
              <a:buNone/>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a:t>
            </a:r>
          </a:p>
        </p:txBody>
      </p:sp>
      <p:sp>
        <p:nvSpPr>
          <p:cNvPr id="32" name="Textplatzhalter 10"/>
          <p:cNvSpPr>
            <a:spLocks noGrp="1"/>
          </p:cNvSpPr>
          <p:nvPr>
            <p:ph type="body" sz="quarter" idx="24" hasCustomPrompt="1"/>
          </p:nvPr>
        </p:nvSpPr>
        <p:spPr>
          <a:xfrm>
            <a:off x="4918266" y="1381686"/>
            <a:ext cx="3756187" cy="1403348"/>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18" name="Textplatzhalter 2"/>
          <p:cNvSpPr>
            <a:spLocks noGrp="1"/>
          </p:cNvSpPr>
          <p:nvPr>
            <p:ph type="body" sz="quarter" idx="25" hasCustomPrompt="1"/>
          </p:nvPr>
        </p:nvSpPr>
        <p:spPr>
          <a:xfrm>
            <a:off x="4882434" y="1059825"/>
            <a:ext cx="3785019" cy="264534"/>
          </a:xfrm>
        </p:spPr>
        <p:txBody>
          <a:bodyPr/>
          <a:lstStyle>
            <a:lvl1pPr>
              <a:defRPr sz="1368" b="1">
                <a:solidFill>
                  <a:schemeClr val="accent4"/>
                </a:solidFill>
              </a:defRPr>
            </a:lvl1pPr>
          </a:lstStyle>
          <a:p>
            <a:pPr lvl="0"/>
            <a:r>
              <a:rPr lang="de-DE" dirty="0"/>
              <a:t>SUBHEADLINE, 16PT., EINZEILIG</a:t>
            </a:r>
            <a:endParaRPr lang="en-US" dirty="0"/>
          </a:p>
        </p:txBody>
      </p:sp>
      <p:sp>
        <p:nvSpPr>
          <p:cNvPr id="25" name="Textplatzhalter 10"/>
          <p:cNvSpPr>
            <a:spLocks noGrp="1"/>
          </p:cNvSpPr>
          <p:nvPr>
            <p:ph type="body" sz="quarter" idx="26" hasCustomPrompt="1"/>
          </p:nvPr>
        </p:nvSpPr>
        <p:spPr>
          <a:xfrm>
            <a:off x="482263" y="2346714"/>
            <a:ext cx="4095974" cy="753533"/>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a:t>
            </a:r>
          </a:p>
        </p:txBody>
      </p:sp>
      <p:sp>
        <p:nvSpPr>
          <p:cNvPr id="26" name="Textplatzhalter 2"/>
          <p:cNvSpPr>
            <a:spLocks noGrp="1"/>
          </p:cNvSpPr>
          <p:nvPr>
            <p:ph type="body" sz="quarter" idx="27" hasCustomPrompt="1"/>
          </p:nvPr>
        </p:nvSpPr>
        <p:spPr>
          <a:xfrm>
            <a:off x="446432" y="2024853"/>
            <a:ext cx="4131806" cy="264534"/>
          </a:xfrm>
        </p:spPr>
        <p:txBody>
          <a:bodyPr/>
          <a:lstStyle>
            <a:lvl1pPr>
              <a:defRPr sz="1368" b="1">
                <a:solidFill>
                  <a:schemeClr val="accent4"/>
                </a:solidFill>
              </a:defRPr>
            </a:lvl1pPr>
          </a:lstStyle>
          <a:p>
            <a:pPr lvl="0"/>
            <a:r>
              <a:rPr lang="de-DE" dirty="0"/>
              <a:t>SUBHEADLINE, 16PT., EINZEILIG</a:t>
            </a:r>
            <a:endParaRPr lang="en-US" dirty="0"/>
          </a:p>
        </p:txBody>
      </p:sp>
      <p:sp>
        <p:nvSpPr>
          <p:cNvPr id="6" name="Foliennummernplatzhalter 5"/>
          <p:cNvSpPr>
            <a:spLocks noGrp="1"/>
          </p:cNvSpPr>
          <p:nvPr>
            <p:ph type="sldNum" sz="quarter" idx="28"/>
          </p:nvPr>
        </p:nvSpPr>
        <p:spPr/>
        <p:txBody>
          <a:bodyPr/>
          <a:lstStyle/>
          <a:p>
            <a:fld id="{404C72D9-F22C-476E-BE22-E9114CCC8A80}" type="slidenum">
              <a:rPr lang="de-DE" smtClean="0"/>
              <a:pPr/>
              <a:t>‹#›</a:t>
            </a:fld>
            <a:endParaRPr lang="de-DE" dirty="0"/>
          </a:p>
        </p:txBody>
      </p:sp>
    </p:spTree>
    <p:extLst>
      <p:ext uri="{BB962C8B-B14F-4D97-AF65-F5344CB8AC3E}">
        <p14:creationId xmlns:p14="http://schemas.microsoft.com/office/powerpoint/2010/main" val="314728727"/>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Article 1">
    <p:spTree>
      <p:nvGrpSpPr>
        <p:cNvPr id="1" name=""/>
        <p:cNvGrpSpPr/>
        <p:nvPr/>
      </p:nvGrpSpPr>
      <p:grpSpPr>
        <a:xfrm>
          <a:off x="0" y="0"/>
          <a:ext cx="0" cy="0"/>
          <a:chOff x="0" y="0"/>
          <a:chExt cx="0" cy="0"/>
        </a:xfrm>
      </p:grpSpPr>
      <p:grpSp>
        <p:nvGrpSpPr>
          <p:cNvPr id="13" name="Gruppieren 12"/>
          <p:cNvGrpSpPr/>
          <p:nvPr userDrawn="1"/>
        </p:nvGrpSpPr>
        <p:grpSpPr>
          <a:xfrm>
            <a:off x="309552" y="380200"/>
            <a:ext cx="8520822" cy="5955026"/>
            <a:chOff x="-4456815" y="476250"/>
            <a:chExt cx="9963149" cy="5132503"/>
          </a:xfrm>
          <a:solidFill>
            <a:schemeClr val="accent6"/>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691092" y="1371024"/>
            <a:ext cx="3655517" cy="4670966"/>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6" y="1371025"/>
            <a:ext cx="3655517" cy="2940587"/>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4889327" y="5032845"/>
            <a:ext cx="942912" cy="1302381"/>
          </a:xfrm>
        </p:spPr>
        <p:txBody>
          <a:bodyPr anchor="ctr" anchorCtr="0"/>
          <a:lstStyle>
            <a:lvl1pPr algn="ctr">
              <a:defRPr sz="1283">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1"/>
            <a:ext cx="2668838" cy="108857"/>
          </a:xfrm>
        </p:spPr>
        <p:txBody>
          <a:bodyPr lIns="0"/>
          <a:lstStyle>
            <a:lvl1pPr>
              <a:defRPr sz="941"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4"/>
            <a:ext cx="2668838" cy="110277"/>
          </a:xfrm>
        </p:spPr>
        <p:txBody>
          <a:bodyPr lIns="0"/>
          <a:lstStyle>
            <a:lvl1pPr>
              <a:defRPr sz="94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7" y="5291116"/>
            <a:ext cx="1870888" cy="522775"/>
          </a:xfrm>
        </p:spPr>
        <p:txBody>
          <a:bodyPr anchor="ctr" anchorCtr="0"/>
          <a:lstStyle>
            <a:lvl1pPr algn="ctr">
              <a:defRPr sz="1283">
                <a:solidFill>
                  <a:schemeClr val="tx2"/>
                </a:solidFill>
              </a:defRPr>
            </a:lvl1pPr>
          </a:lstStyle>
          <a:p>
            <a:r>
              <a:rPr lang="de-DE" dirty="0"/>
              <a:t>FIRMENLOGO</a:t>
            </a:r>
          </a:p>
        </p:txBody>
      </p:sp>
      <p:sp>
        <p:nvSpPr>
          <p:cNvPr id="16" name="Textplatzhalter 2"/>
          <p:cNvSpPr>
            <a:spLocks noGrp="1"/>
          </p:cNvSpPr>
          <p:nvPr>
            <p:ph type="body" sz="quarter" idx="18" hasCustomPrompt="1"/>
          </p:nvPr>
        </p:nvSpPr>
        <p:spPr>
          <a:xfrm>
            <a:off x="446431" y="474540"/>
            <a:ext cx="8228021" cy="146167"/>
          </a:xfrm>
        </p:spPr>
        <p:txBody>
          <a:bodyPr/>
          <a:lstStyle>
            <a:lvl1pPr>
              <a:defRPr sz="1368" b="1">
                <a:solidFill>
                  <a:schemeClr val="accent4"/>
                </a:solidFill>
              </a:defRPr>
            </a:lvl1pPr>
          </a:lstStyle>
          <a:p>
            <a:pPr lvl="0"/>
            <a:r>
              <a:rPr lang="de-DE" dirty="0"/>
              <a:t>SUBHEADLINE, 16PT., EINZEILIG</a:t>
            </a:r>
            <a:endParaRPr lang="en-US" dirty="0"/>
          </a:p>
        </p:txBody>
      </p:sp>
      <p:sp>
        <p:nvSpPr>
          <p:cNvPr id="2" name="Titel 1"/>
          <p:cNvSpPr>
            <a:spLocks noGrp="1"/>
          </p:cNvSpPr>
          <p:nvPr>
            <p:ph type="title" hasCustomPrompt="1"/>
          </p:nvPr>
        </p:nvSpPr>
        <p:spPr/>
        <p:txBody>
          <a:bodyPr/>
          <a:lstStyle>
            <a:lvl1pPr>
              <a:defRPr/>
            </a:lvl1pPr>
          </a:lstStyle>
          <a:p>
            <a:r>
              <a:rPr lang="de-DE" dirty="0"/>
              <a:t>Headline, 36pt.</a:t>
            </a:r>
          </a:p>
        </p:txBody>
      </p:sp>
    </p:spTree>
    <p:extLst>
      <p:ext uri="{BB962C8B-B14F-4D97-AF65-F5344CB8AC3E}">
        <p14:creationId xmlns:p14="http://schemas.microsoft.com/office/powerpoint/2010/main" val="141589316"/>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rticle 2">
    <p:spTree>
      <p:nvGrpSpPr>
        <p:cNvPr id="1" name=""/>
        <p:cNvGrpSpPr/>
        <p:nvPr/>
      </p:nvGrpSpPr>
      <p:grpSpPr>
        <a:xfrm>
          <a:off x="0" y="0"/>
          <a:ext cx="0" cy="0"/>
          <a:chOff x="0" y="0"/>
          <a:chExt cx="0" cy="0"/>
        </a:xfrm>
      </p:grpSpPr>
      <p:grpSp>
        <p:nvGrpSpPr>
          <p:cNvPr id="13" name="Gruppieren 12"/>
          <p:cNvGrpSpPr/>
          <p:nvPr userDrawn="1"/>
        </p:nvGrpSpPr>
        <p:grpSpPr>
          <a:xfrm>
            <a:off x="309552" y="380200"/>
            <a:ext cx="8520822" cy="5955026"/>
            <a:chOff x="-4456815" y="476250"/>
            <a:chExt cx="9963149" cy="5132503"/>
          </a:xfrm>
          <a:solidFill>
            <a:schemeClr val="bg2"/>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691092" y="1371024"/>
            <a:ext cx="3655517" cy="4670966"/>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6" y="1371025"/>
            <a:ext cx="3655517" cy="2940587"/>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8" name="Bildplatzhalter 10"/>
          <p:cNvSpPr>
            <a:spLocks noGrp="1"/>
          </p:cNvSpPr>
          <p:nvPr>
            <p:ph type="pic" sz="quarter" idx="20" hasCustomPrompt="1"/>
          </p:nvPr>
        </p:nvSpPr>
        <p:spPr>
          <a:xfrm>
            <a:off x="4889327" y="5032845"/>
            <a:ext cx="942912" cy="1302381"/>
          </a:xfrm>
        </p:spPr>
        <p:txBody>
          <a:bodyPr anchor="ctr" anchorCtr="0"/>
          <a:lstStyle>
            <a:lvl1pPr algn="ctr">
              <a:defRPr sz="1283">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1"/>
            <a:ext cx="2668838" cy="108857"/>
          </a:xfrm>
        </p:spPr>
        <p:txBody>
          <a:bodyPr lIns="0"/>
          <a:lstStyle>
            <a:lvl1pPr>
              <a:defRPr sz="941"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4"/>
            <a:ext cx="2668838" cy="110277"/>
          </a:xfrm>
        </p:spPr>
        <p:txBody>
          <a:bodyPr lIns="0"/>
          <a:lstStyle>
            <a:lvl1pPr>
              <a:defRPr sz="94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7" y="5291116"/>
            <a:ext cx="1870888" cy="522775"/>
          </a:xfrm>
        </p:spPr>
        <p:txBody>
          <a:bodyPr anchor="ctr" anchorCtr="0"/>
          <a:lstStyle>
            <a:lvl1pPr algn="ctr">
              <a:defRPr sz="1283">
                <a:solidFill>
                  <a:schemeClr val="tx2"/>
                </a:solidFill>
              </a:defRPr>
            </a:lvl1pPr>
          </a:lstStyle>
          <a:p>
            <a:r>
              <a:rPr lang="de-DE" dirty="0"/>
              <a:t>FIRMENLOGO</a:t>
            </a:r>
          </a:p>
        </p:txBody>
      </p:sp>
      <p:sp>
        <p:nvSpPr>
          <p:cNvPr id="16" name="Textplatzhalter 2"/>
          <p:cNvSpPr>
            <a:spLocks noGrp="1"/>
          </p:cNvSpPr>
          <p:nvPr>
            <p:ph type="body" sz="quarter" idx="18" hasCustomPrompt="1"/>
          </p:nvPr>
        </p:nvSpPr>
        <p:spPr>
          <a:xfrm>
            <a:off x="446431" y="474540"/>
            <a:ext cx="8228021" cy="146167"/>
          </a:xfrm>
        </p:spPr>
        <p:txBody>
          <a:bodyPr/>
          <a:lstStyle>
            <a:lvl1pPr>
              <a:defRPr sz="1368" b="1">
                <a:solidFill>
                  <a:schemeClr val="bg1"/>
                </a:solidFill>
              </a:defRPr>
            </a:lvl1pPr>
          </a:lstStyle>
          <a:p>
            <a:pPr lvl="0"/>
            <a:r>
              <a:rPr lang="de-DE" dirty="0"/>
              <a:t>SUBHEADLINE, 16PT., EINZEILIG</a:t>
            </a:r>
            <a:endParaRPr lang="en-US" dirty="0"/>
          </a:p>
        </p:txBody>
      </p:sp>
      <p:sp>
        <p:nvSpPr>
          <p:cNvPr id="2" name="Titel 1"/>
          <p:cNvSpPr>
            <a:spLocks noGrp="1"/>
          </p:cNvSpPr>
          <p:nvPr>
            <p:ph type="title" hasCustomPrompt="1"/>
          </p:nvPr>
        </p:nvSpPr>
        <p:spPr/>
        <p:txBody>
          <a:bodyPr/>
          <a:lstStyle>
            <a:lvl1pPr>
              <a:defRPr/>
            </a:lvl1pPr>
          </a:lstStyle>
          <a:p>
            <a:r>
              <a:rPr lang="de-DE" dirty="0"/>
              <a:t>Headline, 36pt.</a:t>
            </a:r>
          </a:p>
        </p:txBody>
      </p:sp>
    </p:spTree>
    <p:extLst>
      <p:ext uri="{BB962C8B-B14F-4D97-AF65-F5344CB8AC3E}">
        <p14:creationId xmlns:p14="http://schemas.microsoft.com/office/powerpoint/2010/main" val="3525572705"/>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reserve="1">
  <p:cSld name="HL #Partner Weltwei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4"/>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50829"/>
          <a:stretch/>
        </p:blipFill>
        <p:spPr>
          <a:xfrm>
            <a:off x="492616" y="5816606"/>
            <a:ext cx="1060576" cy="519713"/>
          </a:xfrm>
          <a:prstGeom prst="rect">
            <a:avLst/>
          </a:prstGeom>
        </p:spPr>
      </p:pic>
      <p:pic>
        <p:nvPicPr>
          <p:cNvPr id="9" name="Inhaltsplatzhalter 17">
            <a:extLst>
              <a:ext uri="{FF2B5EF4-FFF2-40B4-BE49-F238E27FC236}">
                <a16:creationId xmlns:a16="http://schemas.microsoft.com/office/drawing/2014/main" id="{719EEECE-ADE0-B248-AFA7-78A9DC67A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817" y="5824749"/>
            <a:ext cx="4033046" cy="510527"/>
          </a:xfrm>
          <a:prstGeom prst="rect">
            <a:avLst/>
          </a:prstGeom>
        </p:spPr>
      </p:pic>
    </p:spTree>
    <p:extLst>
      <p:ext uri="{BB962C8B-B14F-4D97-AF65-F5344CB8AC3E}">
        <p14:creationId xmlns:p14="http://schemas.microsoft.com/office/powerpoint/2010/main" val="3474267453"/>
      </p:ext>
    </p:extLst>
  </p:cSld>
  <p:clrMapOvr>
    <a:masterClrMapping/>
  </p:clrMapOvr>
  <p:extLst mod="1">
    <p:ext uri="{DCECCB84-F9BA-43D5-87BE-67443E8EF086}">
      <p15:sldGuideLst xmlns:p15="http://schemas.microsoft.com/office/powerpoint/2012/main">
        <p15:guide id="1" orient="horz" pos="3674"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rticle 3">
    <p:spTree>
      <p:nvGrpSpPr>
        <p:cNvPr id="1" name=""/>
        <p:cNvGrpSpPr/>
        <p:nvPr/>
      </p:nvGrpSpPr>
      <p:grpSpPr>
        <a:xfrm>
          <a:off x="0" y="0"/>
          <a:ext cx="0" cy="0"/>
          <a:chOff x="0" y="0"/>
          <a:chExt cx="0" cy="0"/>
        </a:xfrm>
      </p:grpSpPr>
      <p:grpSp>
        <p:nvGrpSpPr>
          <p:cNvPr id="13" name="Gruppieren 12"/>
          <p:cNvGrpSpPr/>
          <p:nvPr userDrawn="1"/>
        </p:nvGrpSpPr>
        <p:grpSpPr>
          <a:xfrm>
            <a:off x="309552" y="380200"/>
            <a:ext cx="8520822" cy="5955026"/>
            <a:chOff x="-4456815" y="476250"/>
            <a:chExt cx="9963149" cy="5132503"/>
          </a:xfrm>
          <a:solidFill>
            <a:schemeClr val="accent1"/>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691092" y="1371024"/>
            <a:ext cx="3655517" cy="4670966"/>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6" y="1371025"/>
            <a:ext cx="3655517" cy="2940587"/>
          </a:xfrm>
        </p:spPr>
        <p:txBody>
          <a:bodyPr wrap="square" lIns="0" tIns="0" rIns="0" bIns="0">
            <a:noAutofit/>
          </a:bodyPr>
          <a:lstStyle>
            <a:lvl1pPr marL="0" marR="0" indent="0" algn="l" defTabSz="861993" rtl="0" eaLnBrk="1" fontAlgn="auto" latinLnBrk="0" hangingPunct="1">
              <a:lnSpc>
                <a:spcPts val="1368"/>
              </a:lnSpc>
              <a:spcBef>
                <a:spcPts val="942"/>
              </a:spcBef>
              <a:spcAft>
                <a:spcPts val="0"/>
              </a:spcAft>
              <a:buClrTx/>
              <a:buSzTx/>
              <a:buFontTx/>
              <a:buNone/>
              <a:tabLst/>
              <a:defRPr sz="1026"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368"/>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4889327" y="5032845"/>
            <a:ext cx="942912" cy="1302381"/>
          </a:xfrm>
        </p:spPr>
        <p:txBody>
          <a:bodyPr anchor="ctr" anchorCtr="0"/>
          <a:lstStyle>
            <a:lvl1pPr algn="ctr">
              <a:defRPr sz="1283">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1"/>
            <a:ext cx="2668838" cy="108857"/>
          </a:xfrm>
        </p:spPr>
        <p:txBody>
          <a:bodyPr lIns="0"/>
          <a:lstStyle>
            <a:lvl1pPr>
              <a:defRPr sz="941"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4"/>
            <a:ext cx="2668838" cy="110277"/>
          </a:xfrm>
        </p:spPr>
        <p:txBody>
          <a:bodyPr lIns="0"/>
          <a:lstStyle>
            <a:lvl1pPr>
              <a:defRPr sz="94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7" y="5291116"/>
            <a:ext cx="1870888" cy="522775"/>
          </a:xfrm>
        </p:spPr>
        <p:txBody>
          <a:bodyPr anchor="ctr" anchorCtr="0"/>
          <a:lstStyle>
            <a:lvl1pPr algn="ctr">
              <a:defRPr sz="1283">
                <a:solidFill>
                  <a:schemeClr val="tx2"/>
                </a:solidFill>
              </a:defRPr>
            </a:lvl1pPr>
          </a:lstStyle>
          <a:p>
            <a:r>
              <a:rPr lang="de-DE" dirty="0"/>
              <a:t>FIRMENLOGO</a:t>
            </a:r>
          </a:p>
        </p:txBody>
      </p:sp>
      <p:sp>
        <p:nvSpPr>
          <p:cNvPr id="2" name="Titel 1"/>
          <p:cNvSpPr>
            <a:spLocks noGrp="1"/>
          </p:cNvSpPr>
          <p:nvPr>
            <p:ph type="title" hasCustomPrompt="1"/>
          </p:nvPr>
        </p:nvSpPr>
        <p:spPr/>
        <p:txBody>
          <a:bodyPr/>
          <a:lstStyle>
            <a:lvl1pPr>
              <a:defRPr>
                <a:solidFill>
                  <a:schemeClr val="bg1"/>
                </a:solidFill>
              </a:defRPr>
            </a:lvl1pPr>
          </a:lstStyle>
          <a:p>
            <a:r>
              <a:rPr lang="de-DE" dirty="0"/>
              <a:t>Headline, 36pt.</a:t>
            </a:r>
          </a:p>
        </p:txBody>
      </p:sp>
      <p:sp>
        <p:nvSpPr>
          <p:cNvPr id="16" name="Textplatzhalter 2"/>
          <p:cNvSpPr>
            <a:spLocks noGrp="1"/>
          </p:cNvSpPr>
          <p:nvPr>
            <p:ph type="body" sz="quarter" idx="18" hasCustomPrompt="1"/>
          </p:nvPr>
        </p:nvSpPr>
        <p:spPr>
          <a:xfrm>
            <a:off x="446431" y="474540"/>
            <a:ext cx="8228021" cy="146167"/>
          </a:xfrm>
        </p:spPr>
        <p:txBody>
          <a:bodyPr/>
          <a:lstStyle>
            <a:lvl1pPr>
              <a:defRPr sz="1368" b="1">
                <a:solidFill>
                  <a:schemeClr val="bg1"/>
                </a:solidFill>
              </a:defRPr>
            </a:lvl1pPr>
          </a:lstStyle>
          <a:p>
            <a:pPr lvl="0"/>
            <a:r>
              <a:rPr lang="de-DE" dirty="0"/>
              <a:t>SUBHEADLINE, 16PT., EINZEILIG</a:t>
            </a:r>
            <a:endParaRPr lang="en-US" dirty="0"/>
          </a:p>
        </p:txBody>
      </p:sp>
    </p:spTree>
    <p:extLst>
      <p:ext uri="{BB962C8B-B14F-4D97-AF65-F5344CB8AC3E}">
        <p14:creationId xmlns:p14="http://schemas.microsoft.com/office/powerpoint/2010/main" val="3728656681"/>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rticle 4">
    <p:spTree>
      <p:nvGrpSpPr>
        <p:cNvPr id="1" name=""/>
        <p:cNvGrpSpPr/>
        <p:nvPr/>
      </p:nvGrpSpPr>
      <p:grpSpPr>
        <a:xfrm>
          <a:off x="0" y="0"/>
          <a:ext cx="0" cy="0"/>
          <a:chOff x="0" y="0"/>
          <a:chExt cx="0" cy="0"/>
        </a:xfrm>
      </p:grpSpPr>
      <p:pic>
        <p:nvPicPr>
          <p:cNvPr id="22" name="Grafik 21"/>
          <p:cNvPicPr>
            <a:picLocks noChangeAspect="1"/>
          </p:cNvPicPr>
          <p:nvPr userDrawn="1"/>
        </p:nvPicPr>
        <p:blipFill rotWithShape="1">
          <a:blip r:embed="rId2">
            <a:extLst>
              <a:ext uri="{28A0092B-C50C-407E-A947-70E740481C1C}">
                <a14:useLocalDpi xmlns:a14="http://schemas.microsoft.com/office/drawing/2010/main" val="0"/>
              </a:ext>
            </a:extLst>
          </a:blip>
          <a:srcRect l="-21" t="7512" r="-73" b="15429"/>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1" name="Bildplatzhalter 10"/>
          <p:cNvSpPr>
            <a:spLocks noGrp="1"/>
          </p:cNvSpPr>
          <p:nvPr>
            <p:ph type="pic" sz="quarter" idx="17" hasCustomPrompt="1"/>
          </p:nvPr>
        </p:nvSpPr>
        <p:spPr>
          <a:xfrm>
            <a:off x="826830" y="3935934"/>
            <a:ext cx="841764" cy="1022507"/>
          </a:xfrm>
        </p:spPr>
        <p:txBody>
          <a:bodyPr anchor="ctr" anchorCtr="0"/>
          <a:lstStyle>
            <a:lvl1pPr algn="ctr">
              <a:defRPr sz="1283">
                <a:solidFill>
                  <a:schemeClr val="tx2"/>
                </a:solidFill>
              </a:defRPr>
            </a:lvl1pPr>
          </a:lstStyle>
          <a:p>
            <a:r>
              <a:rPr lang="de-DE" sz="1283" dirty="0"/>
              <a:t>FOTO</a:t>
            </a:r>
          </a:p>
        </p:txBody>
      </p:sp>
      <p:sp>
        <p:nvSpPr>
          <p:cNvPr id="21" name="Bildplatzhalter 10"/>
          <p:cNvSpPr>
            <a:spLocks noGrp="1"/>
          </p:cNvSpPr>
          <p:nvPr>
            <p:ph type="pic" sz="quarter" idx="18" hasCustomPrompt="1"/>
          </p:nvPr>
        </p:nvSpPr>
        <p:spPr>
          <a:xfrm>
            <a:off x="7825689" y="3935934"/>
            <a:ext cx="841764" cy="1022507"/>
          </a:xfrm>
        </p:spPr>
        <p:txBody>
          <a:bodyPr anchor="ctr" anchorCtr="0"/>
          <a:lstStyle>
            <a:lvl1pPr marL="0" marR="0" indent="0" algn="ctr" defTabSz="861993" rtl="0" eaLnBrk="1" fontAlgn="auto" latinLnBrk="0" hangingPunct="1">
              <a:lnSpc>
                <a:spcPct val="90000"/>
              </a:lnSpc>
              <a:spcBef>
                <a:spcPts val="942"/>
              </a:spcBef>
              <a:spcAft>
                <a:spcPts val="0"/>
              </a:spcAft>
              <a:buClrTx/>
              <a:buSzTx/>
              <a:buFont typeface="Arial" panose="020B0604020202020204" pitchFamily="34" charset="0"/>
              <a:buNone/>
              <a:tabLst/>
              <a:defRPr sz="1283">
                <a:solidFill>
                  <a:schemeClr val="tx2"/>
                </a:solidFill>
              </a:defRPr>
            </a:lvl1pPr>
          </a:lstStyle>
          <a:p>
            <a:r>
              <a:rPr lang="de-DE" sz="1283" dirty="0"/>
              <a:t>FOTO</a:t>
            </a:r>
          </a:p>
        </p:txBody>
      </p:sp>
      <p:sp>
        <p:nvSpPr>
          <p:cNvPr id="23" name="Textplatzhalter 22"/>
          <p:cNvSpPr>
            <a:spLocks noGrp="1"/>
          </p:cNvSpPr>
          <p:nvPr>
            <p:ph type="body" sz="quarter" idx="19" hasCustomPrompt="1"/>
          </p:nvPr>
        </p:nvSpPr>
        <p:spPr>
          <a:xfrm>
            <a:off x="1798252" y="4607044"/>
            <a:ext cx="2774426" cy="385961"/>
          </a:xfrm>
        </p:spPr>
        <p:txBody>
          <a:bodyPr lIns="0" anchor="b" anchorCtr="0"/>
          <a:lstStyle>
            <a:lvl1pPr>
              <a:lnSpc>
                <a:spcPct val="100000"/>
              </a:lnSpc>
              <a:spcBef>
                <a:spcPts val="0"/>
              </a:spcBef>
              <a:defRPr sz="855" b="1">
                <a:latin typeface="+mn-lt"/>
              </a:defRPr>
            </a:lvl1pPr>
            <a:lvl2pPr>
              <a:defRPr sz="855" b="1">
                <a:latin typeface="+mn-lt"/>
              </a:defRPr>
            </a:lvl2pPr>
            <a:lvl3pPr>
              <a:defRPr sz="855" b="1">
                <a:latin typeface="+mn-lt"/>
              </a:defRPr>
            </a:lvl3pPr>
            <a:lvl4pPr>
              <a:defRPr sz="855" b="1">
                <a:latin typeface="+mn-lt"/>
              </a:defRPr>
            </a:lvl4pPr>
            <a:lvl5pPr>
              <a:defRPr sz="855" b="1">
                <a:latin typeface="+mn-lt"/>
              </a:defRPr>
            </a:lvl5pPr>
          </a:lstStyle>
          <a:p>
            <a:pPr lvl="0"/>
            <a:r>
              <a:rPr lang="de-DE" dirty="0"/>
              <a:t>Name</a:t>
            </a:r>
          </a:p>
          <a:p>
            <a:pPr lvl="0"/>
            <a:r>
              <a:rPr lang="de-DE" dirty="0"/>
              <a:t>Funktion/Beschreibung</a:t>
            </a:r>
          </a:p>
        </p:txBody>
      </p:sp>
      <p:sp>
        <p:nvSpPr>
          <p:cNvPr id="25" name="Textplatzhalter 22"/>
          <p:cNvSpPr>
            <a:spLocks noGrp="1"/>
          </p:cNvSpPr>
          <p:nvPr>
            <p:ph type="body" sz="quarter" idx="20" hasCustomPrompt="1"/>
          </p:nvPr>
        </p:nvSpPr>
        <p:spPr>
          <a:xfrm>
            <a:off x="4978549" y="4607044"/>
            <a:ext cx="2774426" cy="385961"/>
          </a:xfrm>
        </p:spPr>
        <p:txBody>
          <a:bodyPr lIns="0" anchor="b" anchorCtr="0"/>
          <a:lstStyle>
            <a:lvl1pPr algn="r">
              <a:lnSpc>
                <a:spcPct val="100000"/>
              </a:lnSpc>
              <a:spcBef>
                <a:spcPts val="0"/>
              </a:spcBef>
              <a:defRPr sz="855" b="1">
                <a:latin typeface="+mn-lt"/>
              </a:defRPr>
            </a:lvl1pPr>
            <a:lvl2pPr>
              <a:defRPr sz="855" b="1">
                <a:latin typeface="+mn-lt"/>
              </a:defRPr>
            </a:lvl2pPr>
            <a:lvl3pPr>
              <a:defRPr sz="855" b="1">
                <a:latin typeface="+mn-lt"/>
              </a:defRPr>
            </a:lvl3pPr>
            <a:lvl4pPr>
              <a:defRPr sz="855" b="1">
                <a:latin typeface="+mn-lt"/>
              </a:defRPr>
            </a:lvl4pPr>
            <a:lvl5pPr>
              <a:defRPr sz="855" b="1">
                <a:latin typeface="+mn-lt"/>
              </a:defRPr>
            </a:lvl5pPr>
          </a:lstStyle>
          <a:p>
            <a:pPr lvl="0"/>
            <a:r>
              <a:rPr lang="de-DE" dirty="0"/>
              <a:t>Name</a:t>
            </a:r>
          </a:p>
          <a:p>
            <a:pPr lvl="0"/>
            <a:r>
              <a:rPr lang="de-DE" dirty="0"/>
              <a:t>Funktion/Beschreibung</a:t>
            </a:r>
          </a:p>
        </p:txBody>
      </p:sp>
      <p:sp>
        <p:nvSpPr>
          <p:cNvPr id="12" name="Textplatzhalter 10"/>
          <p:cNvSpPr>
            <a:spLocks noGrp="1"/>
          </p:cNvSpPr>
          <p:nvPr>
            <p:ph type="body" sz="quarter" idx="13" hasCustomPrompt="1"/>
          </p:nvPr>
        </p:nvSpPr>
        <p:spPr>
          <a:xfrm>
            <a:off x="967242" y="1371023"/>
            <a:ext cx="3471550" cy="2303637"/>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197"/>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29" name="Textplatzhalter 10"/>
          <p:cNvSpPr>
            <a:spLocks noGrp="1"/>
          </p:cNvSpPr>
          <p:nvPr>
            <p:ph type="body" sz="quarter" idx="21" hasCustomPrompt="1"/>
          </p:nvPr>
        </p:nvSpPr>
        <p:spPr>
          <a:xfrm>
            <a:off x="5053584" y="1582651"/>
            <a:ext cx="3471550" cy="2092010"/>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861993" rtl="0" eaLnBrk="1" fontAlgn="auto" latinLnBrk="0" hangingPunct="1">
              <a:lnSpc>
                <a:spcPts val="1197"/>
              </a:lnSpc>
              <a:spcBef>
                <a:spcPts val="942"/>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2" name="Titel 1"/>
          <p:cNvSpPr>
            <a:spLocks noGrp="1"/>
          </p:cNvSpPr>
          <p:nvPr>
            <p:ph type="title" hasCustomPrompt="1"/>
          </p:nvPr>
        </p:nvSpPr>
        <p:spPr/>
        <p:txBody>
          <a:bodyPr/>
          <a:lstStyle/>
          <a:p>
            <a:r>
              <a:rPr lang="de-DE" dirty="0"/>
              <a:t>Headline, 36pt.</a:t>
            </a:r>
          </a:p>
        </p:txBody>
      </p:sp>
      <p:sp>
        <p:nvSpPr>
          <p:cNvPr id="2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0445556"/>
      </p:ext>
    </p:extLst>
  </p:cSld>
  <p:clrMapOvr>
    <a:masterClrMapping/>
  </p:clrMapOvr>
  <p:extLst>
    <p:ext uri="{DCECCB84-F9BA-43D5-87BE-67443E8EF086}">
      <p15:sldGuideLst xmlns:p15="http://schemas.microsoft.com/office/powerpoint/2012/main">
        <p15:guide id="1" pos="609">
          <p15:clr>
            <a:srgbClr val="FBAE40"/>
          </p15:clr>
        </p15:guide>
        <p15:guide id="3" orient="horz" pos="4399">
          <p15:clr>
            <a:srgbClr val="FBAE40"/>
          </p15:clr>
        </p15:guide>
        <p15:guide id="4" orient="horz" pos="95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Karte Welt">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21" t="7512" r="-73" b="15429"/>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4713091" y="2328041"/>
            <a:ext cx="3471550" cy="1284768"/>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cxnSp>
        <p:nvCxnSpPr>
          <p:cNvPr id="22" name="Gerader Verbinder 21"/>
          <p:cNvCxnSpPr/>
          <p:nvPr userDrawn="1"/>
        </p:nvCxnSpPr>
        <p:spPr>
          <a:xfrm>
            <a:off x="4713091" y="2141037"/>
            <a:ext cx="1707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7" hasCustomPrompt="1"/>
          </p:nvPr>
        </p:nvSpPr>
        <p:spPr>
          <a:xfrm>
            <a:off x="4706566" y="2007089"/>
            <a:ext cx="1713613" cy="130634"/>
          </a:xfrm>
        </p:spPr>
        <p:txBody>
          <a:bodyPr/>
          <a:lstStyle>
            <a:lvl1pPr algn="r">
              <a:defRPr sz="855" b="1">
                <a:latin typeface="+mn-lt"/>
              </a:defRPr>
            </a:lvl1pPr>
            <a:lvl2pPr>
              <a:defRPr sz="1026" b="1">
                <a:latin typeface="+mn-lt"/>
              </a:defRPr>
            </a:lvl2pPr>
            <a:lvl3pPr>
              <a:defRPr sz="1026" b="1">
                <a:latin typeface="+mn-lt"/>
              </a:defRPr>
            </a:lvl3pPr>
            <a:lvl4pPr>
              <a:defRPr sz="1026" b="1">
                <a:latin typeface="+mn-lt"/>
              </a:defRPr>
            </a:lvl4pPr>
            <a:lvl5pPr>
              <a:defRPr sz="1026" b="1">
                <a:latin typeface="+mn-lt"/>
              </a:defRPr>
            </a:lvl5pPr>
          </a:lstStyle>
          <a:p>
            <a:pPr lvl="0"/>
            <a:r>
              <a:rPr lang="de-DE" dirty="0"/>
              <a:t>WORLDWIDE</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4288254858"/>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arte Nordamerika">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178" t="470" r="164" b="22533"/>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956904" y="2328041"/>
            <a:ext cx="3471550" cy="1284768"/>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50380" y="2007089"/>
            <a:ext cx="1713613" cy="130634"/>
          </a:xfrm>
        </p:spPr>
        <p:txBody>
          <a:bodyPr lIns="0"/>
          <a:lstStyle>
            <a:lvl1pPr algn="l">
              <a:defRPr sz="855" b="1">
                <a:latin typeface="+mn-lt"/>
              </a:defRPr>
            </a:lvl1pPr>
            <a:lvl2pPr>
              <a:defRPr sz="1026" b="1">
                <a:latin typeface="+mn-lt"/>
              </a:defRPr>
            </a:lvl2pPr>
            <a:lvl3pPr>
              <a:defRPr sz="1026" b="1">
                <a:latin typeface="+mn-lt"/>
              </a:defRPr>
            </a:lvl3pPr>
            <a:lvl4pPr>
              <a:defRPr sz="1026" b="1">
                <a:latin typeface="+mn-lt"/>
              </a:defRPr>
            </a:lvl4pPr>
            <a:lvl5pPr>
              <a:defRPr sz="1026" b="1">
                <a:latin typeface="+mn-lt"/>
              </a:defRPr>
            </a:lvl5pPr>
          </a:lstStyle>
          <a:p>
            <a:pPr lvl="0"/>
            <a:r>
              <a:rPr lang="de-DE" dirty="0"/>
              <a:t>NORDAMERIKA</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31743919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arte Südamerika">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22868" t="40584" r="126" b="131"/>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956904" y="3305158"/>
            <a:ext cx="3471550" cy="1284768"/>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50380" y="2984206"/>
            <a:ext cx="1713613" cy="130634"/>
          </a:xfrm>
        </p:spPr>
        <p:txBody>
          <a:bodyPr lIns="0"/>
          <a:lstStyle>
            <a:lvl1pPr algn="l">
              <a:defRPr sz="855" b="1">
                <a:latin typeface="+mn-lt"/>
              </a:defRPr>
            </a:lvl1pPr>
            <a:lvl2pPr>
              <a:defRPr sz="1026" b="1">
                <a:latin typeface="+mn-lt"/>
              </a:defRPr>
            </a:lvl2pPr>
            <a:lvl3pPr>
              <a:defRPr sz="1026" b="1">
                <a:latin typeface="+mn-lt"/>
              </a:defRPr>
            </a:lvl3pPr>
            <a:lvl4pPr>
              <a:defRPr sz="1026" b="1">
                <a:latin typeface="+mn-lt"/>
              </a:defRPr>
            </a:lvl4pPr>
            <a:lvl5pPr>
              <a:defRPr sz="1026" b="1">
                <a:latin typeface="+mn-lt"/>
              </a:defRPr>
            </a:lvl5pPr>
          </a:lstStyle>
          <a:p>
            <a:pPr lvl="0"/>
            <a:r>
              <a:rPr lang="de-DE" dirty="0"/>
              <a:t>SÜDAMERIKA</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629302532"/>
      </p:ext>
    </p:extLst>
  </p:cSld>
  <p:clrMapOvr>
    <a:masterClrMapping/>
  </p:clrMapOvr>
  <p:extLst>
    <p:ext uri="{DCECCB84-F9BA-43D5-87BE-67443E8EF086}">
      <p15:sldGuideLst xmlns:p15="http://schemas.microsoft.com/office/powerpoint/2012/main">
        <p15:guide id="1" pos="609">
          <p15:clr>
            <a:srgbClr val="FBAE40"/>
          </p15:clr>
        </p15:guide>
        <p15:guide id="3" orient="horz" pos="4399">
          <p15:clr>
            <a:srgbClr val="FBAE40"/>
          </p15:clr>
        </p15:guide>
        <p15:guide id="4" orient="horz" pos="95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arte Afrika &amp; Mittlerer Osten">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t="18378" r="21350" b="22157"/>
          <a:stretch/>
        </p:blipFill>
        <p:spPr>
          <a:xfrm>
            <a:off x="0" y="0"/>
            <a:ext cx="9144000" cy="5281469"/>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913514" y="2591239"/>
            <a:ext cx="3471550" cy="1284768"/>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06990" y="2270286"/>
            <a:ext cx="1713613" cy="130634"/>
          </a:xfrm>
        </p:spPr>
        <p:txBody>
          <a:bodyPr/>
          <a:lstStyle>
            <a:lvl1pPr algn="l">
              <a:defRPr sz="855" b="1">
                <a:latin typeface="+mn-lt"/>
              </a:defRPr>
            </a:lvl1pPr>
            <a:lvl2pPr>
              <a:defRPr sz="1026" b="1">
                <a:latin typeface="+mn-lt"/>
              </a:defRPr>
            </a:lvl2pPr>
            <a:lvl3pPr>
              <a:defRPr sz="1026" b="1">
                <a:latin typeface="+mn-lt"/>
              </a:defRPr>
            </a:lvl3pPr>
            <a:lvl4pPr>
              <a:defRPr sz="1026" b="1">
                <a:latin typeface="+mn-lt"/>
              </a:defRPr>
            </a:lvl4pPr>
            <a:lvl5pPr>
              <a:defRPr sz="1026" b="1">
                <a:latin typeface="+mn-lt"/>
              </a:defRPr>
            </a:lvl5pPr>
          </a:lstStyle>
          <a:p>
            <a:pPr lvl="0"/>
            <a:r>
              <a:rPr lang="de-DE" dirty="0"/>
              <a:t>AFRIKA &amp; MITTLERER OSTEN</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445077153"/>
      </p:ext>
    </p:extLst>
  </p:cSld>
  <p:clrMapOvr>
    <a:masterClrMapping/>
  </p:clrMapOvr>
  <p:extLst>
    <p:ext uri="{DCECCB84-F9BA-43D5-87BE-67443E8EF086}">
      <p15:sldGuideLst xmlns:p15="http://schemas.microsoft.com/office/powerpoint/2012/main">
        <p15:guide id="1" pos="609">
          <p15:clr>
            <a:srgbClr val="FBAE40"/>
          </p15:clr>
        </p15:guide>
        <p15:guide id="2" pos="6724">
          <p15:clr>
            <a:srgbClr val="FBAE40"/>
          </p15:clr>
        </p15:guide>
        <p15:guide id="3" orient="horz" pos="4399">
          <p15:clr>
            <a:srgbClr val="FBAE40"/>
          </p15:clr>
        </p15:guide>
        <p15:guide id="4" orient="horz" pos="952">
          <p15:clr>
            <a:srgbClr val="FBAE40"/>
          </p15:clr>
        </p15:guide>
        <p15:guide id="6">
          <p15:clr>
            <a:srgbClr val="FBAE40"/>
          </p15:clr>
        </p15:guide>
        <p15:guide id="7" orient="horz">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Karte Asien &amp; Pazifik">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170" t="18014" r="4486" b="8323"/>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2" name="Textplatzhalter 10"/>
          <p:cNvSpPr>
            <a:spLocks noGrp="1"/>
          </p:cNvSpPr>
          <p:nvPr>
            <p:ph type="body" sz="quarter" idx="13" hasCustomPrompt="1"/>
          </p:nvPr>
        </p:nvSpPr>
        <p:spPr>
          <a:xfrm>
            <a:off x="5051678" y="2197944"/>
            <a:ext cx="3471550" cy="1284768"/>
          </a:xfrm>
        </p:spPr>
        <p:txBody>
          <a:bodyPr wrap="square" lIns="0" tIns="0" rIns="0" bIns="0">
            <a:noAutofit/>
          </a:bodyPr>
          <a:lstStyle>
            <a:lvl1pPr marL="0" marR="0" indent="0" algn="l" defTabSz="861993" rtl="0" eaLnBrk="1" fontAlgn="auto" latinLnBrk="0" hangingPunct="1">
              <a:lnSpc>
                <a:spcPts val="1197"/>
              </a:lnSpc>
              <a:spcBef>
                <a:spcPts val="942"/>
              </a:spcBef>
              <a:spcAft>
                <a:spcPts val="0"/>
              </a:spcAft>
              <a:buClrTx/>
              <a:buSzTx/>
              <a:buFontTx/>
              <a:buNone/>
              <a:tabLst/>
              <a:defRPr sz="855" baseline="0">
                <a:solidFill>
                  <a:schemeClr val="tx1"/>
                </a:solidFill>
                <a:latin typeface="+mn-lt"/>
                <a:ea typeface="Source Sans Pro" panose="020B0503030403020204" pitchFamily="34" charset="0"/>
                <a:cs typeface="Arial" panose="020B0604020202020204" pitchFamily="34" charset="0"/>
              </a:defRPr>
            </a:lvl1pPr>
            <a:lvl2pPr marL="430997" indent="0">
              <a:buFontTx/>
              <a:buNone/>
              <a:defRPr sz="1886">
                <a:solidFill>
                  <a:schemeClr val="bg1"/>
                </a:solidFill>
              </a:defRPr>
            </a:lvl2pPr>
            <a:lvl3pPr marL="861993" indent="0">
              <a:buFontTx/>
              <a:buNone/>
              <a:defRPr sz="1886">
                <a:solidFill>
                  <a:schemeClr val="bg1"/>
                </a:solidFill>
              </a:defRPr>
            </a:lvl3pPr>
            <a:lvl4pPr marL="1292990" indent="0">
              <a:buFontTx/>
              <a:buNone/>
              <a:defRPr sz="1886">
                <a:solidFill>
                  <a:schemeClr val="bg1"/>
                </a:solidFill>
              </a:defRPr>
            </a:lvl4pPr>
            <a:lvl5pPr marL="1723986" indent="0">
              <a:buFontTx/>
              <a:buNone/>
              <a:defRPr sz="1886">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5045153" y="1876992"/>
            <a:ext cx="1713613" cy="130634"/>
          </a:xfrm>
        </p:spPr>
        <p:txBody>
          <a:bodyPr/>
          <a:lstStyle>
            <a:lvl1pPr algn="r">
              <a:defRPr sz="855" b="1">
                <a:latin typeface="+mn-lt"/>
              </a:defRPr>
            </a:lvl1pPr>
            <a:lvl2pPr>
              <a:defRPr sz="1026" b="1">
                <a:latin typeface="+mn-lt"/>
              </a:defRPr>
            </a:lvl2pPr>
            <a:lvl3pPr>
              <a:defRPr sz="1026" b="1">
                <a:latin typeface="+mn-lt"/>
              </a:defRPr>
            </a:lvl3pPr>
            <a:lvl4pPr>
              <a:defRPr sz="1026" b="1">
                <a:latin typeface="+mn-lt"/>
              </a:defRPr>
            </a:lvl4pPr>
            <a:lvl5pPr>
              <a:defRPr sz="1026" b="1">
                <a:latin typeface="+mn-lt"/>
              </a:defRPr>
            </a:lvl5pPr>
          </a:lstStyle>
          <a:p>
            <a:pPr lvl="0"/>
            <a:r>
              <a:rPr lang="de-DE" dirty="0"/>
              <a:t>ASIEN &amp; PAZIFIK</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66377871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pic>
        <p:nvPicPr>
          <p:cNvPr id="28" name="Grafik 27"/>
          <p:cNvPicPr>
            <a:picLocks noChangeAspect="1"/>
          </p:cNvPicPr>
          <p:nvPr userDrawn="1"/>
        </p:nvPicPr>
        <p:blipFill rotWithShape="1">
          <a:blip r:embed="rId2">
            <a:extLst>
              <a:ext uri="{28A0092B-C50C-407E-A947-70E740481C1C}">
                <a14:useLocalDpi xmlns:a14="http://schemas.microsoft.com/office/drawing/2010/main" val="0"/>
              </a:ext>
            </a:extLst>
          </a:blip>
          <a:srcRect l="417" t="12410" r="278" b="12663"/>
          <a:stretch/>
        </p:blipFill>
        <p:spPr>
          <a:xfrm>
            <a:off x="-12820" y="-4817"/>
            <a:ext cx="9153548" cy="5281154"/>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200315339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arte verzier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35011E2-D90F-6347-BC7B-79B328DD32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23146"/>
          <a:stretch/>
        </p:blipFill>
        <p:spPr>
          <a:xfrm>
            <a:off x="0" y="0"/>
            <a:ext cx="9148096" cy="5276337"/>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415617625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G Verzierun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1039FB-0327-1B4A-A0F3-BAF243EF9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3043"/>
          <a:stretch/>
        </p:blipFill>
        <p:spPr>
          <a:xfrm>
            <a:off x="0" y="471"/>
            <a:ext cx="9144629" cy="5277395"/>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328764202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HL #Partn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4"/>
            <a:ext cx="8227699" cy="195951"/>
          </a:xfrm>
        </p:spPr>
        <p:txBody>
          <a:bodyPr/>
          <a:lstStyle>
            <a:lvl1pPr marL="0" indent="0">
              <a:buFont typeface="Arial" panose="020B0604020202020204" pitchFamily="34" charset="0"/>
              <a:buNone/>
              <a:defRPr/>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50829"/>
          <a:stretch/>
        </p:blipFill>
        <p:spPr>
          <a:xfrm>
            <a:off x="492616" y="5816606"/>
            <a:ext cx="1060576" cy="519713"/>
          </a:xfrm>
          <a:prstGeom prst="rect">
            <a:avLst/>
          </a:prstGeom>
        </p:spPr>
      </p:pic>
      <p:pic>
        <p:nvPicPr>
          <p:cNvPr id="7" name="Inhaltsplatzhalter 17">
            <a:extLst>
              <a:ext uri="{FF2B5EF4-FFF2-40B4-BE49-F238E27FC236}">
                <a16:creationId xmlns:a16="http://schemas.microsoft.com/office/drawing/2014/main" id="{719EEECE-ADE0-B248-AFA7-78A9DC67A1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5345"/>
          <a:stretch/>
        </p:blipFill>
        <p:spPr>
          <a:xfrm>
            <a:off x="2043032" y="5823534"/>
            <a:ext cx="548566" cy="511482"/>
          </a:xfrm>
          <a:prstGeom prst="rect">
            <a:avLst/>
          </a:prstGeom>
        </p:spPr>
      </p:pic>
      <p:sp>
        <p:nvSpPr>
          <p:cNvPr id="10" name="Textplatzhalter 9"/>
          <p:cNvSpPr>
            <a:spLocks noGrp="1"/>
          </p:cNvSpPr>
          <p:nvPr>
            <p:ph type="body" sz="quarter" idx="11" hasCustomPrompt="1"/>
          </p:nvPr>
        </p:nvSpPr>
        <p:spPr>
          <a:xfrm>
            <a:off x="2586486" y="5836279"/>
            <a:ext cx="5780082" cy="476559"/>
          </a:xfrm>
        </p:spPr>
        <p:txBody>
          <a:bodyPr lIns="0"/>
          <a:lstStyle>
            <a:lvl1pPr>
              <a:defRPr sz="2926" spc="-102" baseline="0">
                <a:solidFill>
                  <a:schemeClr val="tx2"/>
                </a:solidFill>
                <a:latin typeface="Source Sans Pro SemiBold" panose="020B0603030403020204" pitchFamily="34" charset="0"/>
                <a:ea typeface="Source Sans Pro SemiBold" panose="020B0603030403020204" pitchFamily="34" charset="0"/>
              </a:defRPr>
            </a:lvl1pPr>
          </a:lstStyle>
          <a:p>
            <a:pPr lvl="0"/>
            <a:r>
              <a:rPr lang="de-DE" dirty="0"/>
              <a:t>Partner Worldwide</a:t>
            </a:r>
          </a:p>
        </p:txBody>
      </p:sp>
    </p:spTree>
    <p:extLst>
      <p:ext uri="{BB962C8B-B14F-4D97-AF65-F5344CB8AC3E}">
        <p14:creationId xmlns:p14="http://schemas.microsoft.com/office/powerpoint/2010/main" val="3632743149"/>
      </p:ext>
    </p:extLst>
  </p:cSld>
  <p:clrMapOvr>
    <a:masterClrMapping/>
  </p:clrMapOvr>
  <p:extLst mod="1">
    <p:ext uri="{DCECCB84-F9BA-43D5-87BE-67443E8EF086}">
      <p15:sldGuideLst xmlns:p15="http://schemas.microsoft.com/office/powerpoint/2012/main">
        <p15:guide id="1" orient="horz" pos="367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Year pla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3" name="Gruppieren 2"/>
          <p:cNvGrpSpPr/>
          <p:nvPr userDrawn="1"/>
        </p:nvGrpSpPr>
        <p:grpSpPr>
          <a:xfrm>
            <a:off x="469461" y="4573611"/>
            <a:ext cx="8198803" cy="223907"/>
            <a:chOff x="548928" y="4465781"/>
            <a:chExt cx="9586621" cy="246816"/>
          </a:xfrm>
        </p:grpSpPr>
        <p:sp>
          <p:nvSpPr>
            <p:cNvPr id="69" name="Rectangle 24"/>
            <p:cNvSpPr/>
            <p:nvPr/>
          </p:nvSpPr>
          <p:spPr>
            <a:xfrm>
              <a:off x="548928" y="4465781"/>
              <a:ext cx="457716" cy="246816"/>
            </a:xfrm>
            <a:prstGeom prst="rect">
              <a:avLst/>
            </a:prstGeom>
          </p:spPr>
          <p:txBody>
            <a:bodyPr wrap="none">
              <a:spAutoFit/>
            </a:bodyPr>
            <a:lstStyle/>
            <a:p>
              <a:pPr algn="ctr"/>
              <a:r>
                <a:rPr lang="en-US" sz="855" dirty="0">
                  <a:solidFill>
                    <a:schemeClr val="tx2"/>
                  </a:solidFill>
                  <a:latin typeface="+mn-lt"/>
                </a:rPr>
                <a:t>JAN</a:t>
              </a:r>
            </a:p>
          </p:txBody>
        </p:sp>
        <p:sp>
          <p:nvSpPr>
            <p:cNvPr id="70" name="Rectangle 25"/>
            <p:cNvSpPr/>
            <p:nvPr/>
          </p:nvSpPr>
          <p:spPr>
            <a:xfrm>
              <a:off x="1358434" y="4465781"/>
              <a:ext cx="467087" cy="246816"/>
            </a:xfrm>
            <a:prstGeom prst="rect">
              <a:avLst/>
            </a:prstGeom>
          </p:spPr>
          <p:txBody>
            <a:bodyPr wrap="none">
              <a:spAutoFit/>
            </a:bodyPr>
            <a:lstStyle/>
            <a:p>
              <a:pPr algn="ctr"/>
              <a:r>
                <a:rPr lang="en-US" sz="855" dirty="0">
                  <a:solidFill>
                    <a:schemeClr val="tx2"/>
                  </a:solidFill>
                  <a:latin typeface="+mn-lt"/>
                </a:rPr>
                <a:t>FEB</a:t>
              </a:r>
            </a:p>
          </p:txBody>
        </p:sp>
        <p:sp>
          <p:nvSpPr>
            <p:cNvPr id="71" name="Rectangle 26"/>
            <p:cNvSpPr/>
            <p:nvPr/>
          </p:nvSpPr>
          <p:spPr>
            <a:xfrm>
              <a:off x="2169383" y="4465781"/>
              <a:ext cx="500824" cy="246816"/>
            </a:xfrm>
            <a:prstGeom prst="rect">
              <a:avLst/>
            </a:prstGeom>
          </p:spPr>
          <p:txBody>
            <a:bodyPr wrap="none">
              <a:spAutoFit/>
            </a:bodyPr>
            <a:lstStyle/>
            <a:p>
              <a:pPr algn="ctr"/>
              <a:r>
                <a:rPr lang="en-US" sz="855" dirty="0">
                  <a:solidFill>
                    <a:schemeClr val="tx2"/>
                  </a:solidFill>
                  <a:latin typeface="+mn-lt"/>
                </a:rPr>
                <a:t>MAR</a:t>
              </a:r>
            </a:p>
          </p:txBody>
        </p:sp>
        <p:sp>
          <p:nvSpPr>
            <p:cNvPr id="72" name="Rectangle 27"/>
            <p:cNvSpPr/>
            <p:nvPr/>
          </p:nvSpPr>
          <p:spPr>
            <a:xfrm>
              <a:off x="3013121" y="4465781"/>
              <a:ext cx="480208" cy="246816"/>
            </a:xfrm>
            <a:prstGeom prst="rect">
              <a:avLst/>
            </a:prstGeom>
          </p:spPr>
          <p:txBody>
            <a:bodyPr wrap="none">
              <a:spAutoFit/>
            </a:bodyPr>
            <a:lstStyle/>
            <a:p>
              <a:pPr algn="ctr"/>
              <a:r>
                <a:rPr lang="en-US" sz="855" dirty="0">
                  <a:solidFill>
                    <a:schemeClr val="tx2"/>
                  </a:solidFill>
                  <a:latin typeface="+mn-lt"/>
                </a:rPr>
                <a:t>APR</a:t>
              </a:r>
            </a:p>
          </p:txBody>
        </p:sp>
        <p:sp>
          <p:nvSpPr>
            <p:cNvPr id="73" name="Rectangle 28"/>
            <p:cNvSpPr/>
            <p:nvPr/>
          </p:nvSpPr>
          <p:spPr>
            <a:xfrm>
              <a:off x="7156945" y="4465781"/>
              <a:ext cx="474585" cy="246816"/>
            </a:xfrm>
            <a:prstGeom prst="rect">
              <a:avLst/>
            </a:prstGeom>
          </p:spPr>
          <p:txBody>
            <a:bodyPr wrap="none">
              <a:spAutoFit/>
            </a:bodyPr>
            <a:lstStyle/>
            <a:p>
              <a:pPr algn="ctr"/>
              <a:r>
                <a:rPr lang="en-US" sz="855" dirty="0">
                  <a:solidFill>
                    <a:schemeClr val="tx2"/>
                  </a:solidFill>
                  <a:latin typeface="+mn-lt"/>
                </a:rPr>
                <a:t>SEP</a:t>
              </a:r>
            </a:p>
          </p:txBody>
        </p:sp>
        <p:sp>
          <p:nvSpPr>
            <p:cNvPr id="80" name="Rectangle 29"/>
            <p:cNvSpPr/>
            <p:nvPr/>
          </p:nvSpPr>
          <p:spPr>
            <a:xfrm>
              <a:off x="6317703" y="4465781"/>
              <a:ext cx="493327" cy="246816"/>
            </a:xfrm>
            <a:prstGeom prst="rect">
              <a:avLst/>
            </a:prstGeom>
          </p:spPr>
          <p:txBody>
            <a:bodyPr wrap="none">
              <a:spAutoFit/>
            </a:bodyPr>
            <a:lstStyle/>
            <a:p>
              <a:pPr algn="ctr"/>
              <a:r>
                <a:rPr lang="en-US" sz="855" dirty="0">
                  <a:solidFill>
                    <a:schemeClr val="tx2"/>
                  </a:solidFill>
                  <a:latin typeface="+mn-lt"/>
                </a:rPr>
                <a:t>AUG</a:t>
              </a:r>
            </a:p>
          </p:txBody>
        </p:sp>
        <p:sp>
          <p:nvSpPr>
            <p:cNvPr id="81" name="Rectangle 30"/>
            <p:cNvSpPr/>
            <p:nvPr/>
          </p:nvSpPr>
          <p:spPr>
            <a:xfrm>
              <a:off x="5515541" y="4465781"/>
              <a:ext cx="442721" cy="246816"/>
            </a:xfrm>
            <a:prstGeom prst="rect">
              <a:avLst/>
            </a:prstGeom>
          </p:spPr>
          <p:txBody>
            <a:bodyPr wrap="none">
              <a:spAutoFit/>
            </a:bodyPr>
            <a:lstStyle/>
            <a:p>
              <a:pPr algn="ctr"/>
              <a:r>
                <a:rPr lang="en-US" sz="855" dirty="0">
                  <a:solidFill>
                    <a:schemeClr val="tx2"/>
                  </a:solidFill>
                  <a:latin typeface="+mn-lt"/>
                </a:rPr>
                <a:t>JUL</a:t>
              </a:r>
            </a:p>
          </p:txBody>
        </p:sp>
        <p:sp>
          <p:nvSpPr>
            <p:cNvPr id="82" name="Rectangle 31"/>
            <p:cNvSpPr/>
            <p:nvPr/>
          </p:nvSpPr>
          <p:spPr>
            <a:xfrm>
              <a:off x="4679018" y="4465781"/>
              <a:ext cx="463339" cy="246816"/>
            </a:xfrm>
            <a:prstGeom prst="rect">
              <a:avLst/>
            </a:prstGeom>
          </p:spPr>
          <p:txBody>
            <a:bodyPr wrap="none">
              <a:spAutoFit/>
            </a:bodyPr>
            <a:lstStyle/>
            <a:p>
              <a:pPr algn="ctr"/>
              <a:r>
                <a:rPr lang="en-US" sz="855" dirty="0">
                  <a:solidFill>
                    <a:schemeClr val="tx2"/>
                  </a:solidFill>
                  <a:latin typeface="+mn-lt"/>
                </a:rPr>
                <a:t>JUN</a:t>
              </a:r>
            </a:p>
          </p:txBody>
        </p:sp>
        <p:sp>
          <p:nvSpPr>
            <p:cNvPr id="84" name="Rectangle 32"/>
            <p:cNvSpPr/>
            <p:nvPr/>
          </p:nvSpPr>
          <p:spPr>
            <a:xfrm>
              <a:off x="3830748" y="4465781"/>
              <a:ext cx="495203" cy="246816"/>
            </a:xfrm>
            <a:prstGeom prst="rect">
              <a:avLst/>
            </a:prstGeom>
          </p:spPr>
          <p:txBody>
            <a:bodyPr wrap="none">
              <a:spAutoFit/>
            </a:bodyPr>
            <a:lstStyle/>
            <a:p>
              <a:pPr algn="ctr"/>
              <a:r>
                <a:rPr lang="en-US" sz="855" dirty="0">
                  <a:solidFill>
                    <a:schemeClr val="tx2"/>
                  </a:solidFill>
                  <a:latin typeface="+mn-lt"/>
                </a:rPr>
                <a:t>MAY</a:t>
              </a:r>
            </a:p>
          </p:txBody>
        </p:sp>
        <p:sp>
          <p:nvSpPr>
            <p:cNvPr id="85" name="Rectangle 28"/>
            <p:cNvSpPr/>
            <p:nvPr userDrawn="1"/>
          </p:nvSpPr>
          <p:spPr>
            <a:xfrm>
              <a:off x="7978563" y="4465781"/>
              <a:ext cx="485830" cy="246816"/>
            </a:xfrm>
            <a:prstGeom prst="rect">
              <a:avLst/>
            </a:prstGeom>
          </p:spPr>
          <p:txBody>
            <a:bodyPr wrap="none">
              <a:spAutoFit/>
            </a:bodyPr>
            <a:lstStyle/>
            <a:p>
              <a:pPr algn="ctr"/>
              <a:r>
                <a:rPr lang="en-US" sz="855" dirty="0">
                  <a:solidFill>
                    <a:schemeClr val="tx2"/>
                  </a:solidFill>
                  <a:latin typeface="+mn-lt"/>
                </a:rPr>
                <a:t>OCT</a:t>
              </a:r>
            </a:p>
          </p:txBody>
        </p:sp>
        <p:sp>
          <p:nvSpPr>
            <p:cNvPr id="86" name="Rectangle 28"/>
            <p:cNvSpPr/>
            <p:nvPr userDrawn="1"/>
          </p:nvSpPr>
          <p:spPr>
            <a:xfrm>
              <a:off x="8811705" y="4465781"/>
              <a:ext cx="493327" cy="246816"/>
            </a:xfrm>
            <a:prstGeom prst="rect">
              <a:avLst/>
            </a:prstGeom>
          </p:spPr>
          <p:txBody>
            <a:bodyPr wrap="none">
              <a:spAutoFit/>
            </a:bodyPr>
            <a:lstStyle/>
            <a:p>
              <a:pPr algn="ctr"/>
              <a:r>
                <a:rPr lang="en-US" sz="855" dirty="0">
                  <a:solidFill>
                    <a:schemeClr val="tx2"/>
                  </a:solidFill>
                  <a:latin typeface="+mn-lt"/>
                </a:rPr>
                <a:t>NOV</a:t>
              </a:r>
            </a:p>
          </p:txBody>
        </p:sp>
        <p:sp>
          <p:nvSpPr>
            <p:cNvPr id="87" name="Rectangle 28"/>
            <p:cNvSpPr/>
            <p:nvPr userDrawn="1"/>
          </p:nvSpPr>
          <p:spPr>
            <a:xfrm>
              <a:off x="9649719" y="4465781"/>
              <a:ext cx="485830" cy="246816"/>
            </a:xfrm>
            <a:prstGeom prst="rect">
              <a:avLst/>
            </a:prstGeom>
          </p:spPr>
          <p:txBody>
            <a:bodyPr wrap="none">
              <a:spAutoFit/>
            </a:bodyPr>
            <a:lstStyle/>
            <a:p>
              <a:pPr algn="ctr"/>
              <a:r>
                <a:rPr lang="en-US" sz="855" dirty="0">
                  <a:solidFill>
                    <a:schemeClr val="tx2"/>
                  </a:solidFill>
                  <a:latin typeface="+mn-lt"/>
                </a:rPr>
                <a:t>DEC</a:t>
              </a:r>
            </a:p>
          </p:txBody>
        </p:sp>
      </p:grpSp>
      <p:grpSp>
        <p:nvGrpSpPr>
          <p:cNvPr id="4" name="Gruppieren 3"/>
          <p:cNvGrpSpPr/>
          <p:nvPr userDrawn="1"/>
        </p:nvGrpSpPr>
        <p:grpSpPr>
          <a:xfrm>
            <a:off x="612302" y="4264725"/>
            <a:ext cx="7902093" cy="114305"/>
            <a:chOff x="715947" y="4181762"/>
            <a:chExt cx="9239687" cy="126000"/>
          </a:xfrm>
          <a:solidFill>
            <a:schemeClr val="bg2"/>
          </a:solidFill>
        </p:grpSpPr>
        <p:cxnSp>
          <p:nvCxnSpPr>
            <p:cNvPr id="5" name="Gerader Verbinder 4"/>
            <p:cNvCxnSpPr>
              <a:stCxn id="92" idx="2"/>
              <a:endCxn id="23" idx="2"/>
            </p:cNvCxnSpPr>
            <p:nvPr userDrawn="1"/>
          </p:nvCxnSpPr>
          <p:spPr>
            <a:xfrm flipH="1">
              <a:off x="841947" y="4244762"/>
              <a:ext cx="9113687" cy="0"/>
            </a:xfrm>
            <a:prstGeom prst="line">
              <a:avLst/>
            </a:prstGeom>
            <a:grp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568591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9" name="Ellipse 18"/>
            <p:cNvSpPr/>
            <p:nvPr userDrawn="1"/>
          </p:nvSpPr>
          <p:spPr>
            <a:xfrm rot="10800000">
              <a:off x="484768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0" name="Ellipse 19"/>
            <p:cNvSpPr/>
            <p:nvPr userDrawn="1"/>
          </p:nvSpPr>
          <p:spPr>
            <a:xfrm rot="10800000">
              <a:off x="400945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rot="10800000">
              <a:off x="318792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rot="10800000">
              <a:off x="2362702"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rot="10800000">
              <a:off x="71594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rot="10800000">
              <a:off x="1537978" y="4190762"/>
              <a:ext cx="108000" cy="108000"/>
            </a:xfrm>
            <a:prstGeom prst="ellipse">
              <a:avLst/>
            </a:prstGeom>
            <a:grpFill/>
            <a:ln w="19050"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88" name="Ellipse 87"/>
            <p:cNvSpPr/>
            <p:nvPr userDrawn="1"/>
          </p:nvSpPr>
          <p:spPr>
            <a:xfrm rot="10800000">
              <a:off x="650744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89" name="Ellipse 88"/>
            <p:cNvSpPr/>
            <p:nvPr userDrawn="1"/>
          </p:nvSpPr>
          <p:spPr>
            <a:xfrm rot="10800000">
              <a:off x="7328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90" name="Ellipse 89"/>
            <p:cNvSpPr/>
            <p:nvPr userDrawn="1"/>
          </p:nvSpPr>
          <p:spPr>
            <a:xfrm rot="10800000">
              <a:off x="81584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91" name="Ellipse 90"/>
            <p:cNvSpPr/>
            <p:nvPr userDrawn="1"/>
          </p:nvSpPr>
          <p:spPr>
            <a:xfrm rot="10800000">
              <a:off x="8987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92" name="Ellipse 91"/>
            <p:cNvSpPr/>
            <p:nvPr userDrawn="1"/>
          </p:nvSpPr>
          <p:spPr>
            <a:xfrm rot="10800000">
              <a:off x="9829634"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9" name="Gruppieren 8"/>
          <p:cNvGrpSpPr/>
          <p:nvPr userDrawn="1"/>
        </p:nvGrpSpPr>
        <p:grpSpPr>
          <a:xfrm>
            <a:off x="612301" y="2421682"/>
            <a:ext cx="7902094" cy="1427559"/>
            <a:chOff x="-116331" y="2150148"/>
            <a:chExt cx="10895862" cy="1573619"/>
          </a:xfrm>
        </p:grpSpPr>
        <p:cxnSp>
          <p:nvCxnSpPr>
            <p:cNvPr id="95" name="Gerader Verbinder 94"/>
            <p:cNvCxnSpPr/>
            <p:nvPr userDrawn="1"/>
          </p:nvCxnSpPr>
          <p:spPr>
            <a:xfrm flipH="1">
              <a:off x="-116331" y="3723767"/>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6" name="Gerader Verbinder 95"/>
            <p:cNvCxnSpPr/>
            <p:nvPr userDrawn="1"/>
          </p:nvCxnSpPr>
          <p:spPr>
            <a:xfrm flipH="1">
              <a:off x="-116331" y="319922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userDrawn="1"/>
          </p:nvCxnSpPr>
          <p:spPr>
            <a:xfrm flipH="1">
              <a:off x="-116331" y="267468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userDrawn="1"/>
          </p:nvCxnSpPr>
          <p:spPr>
            <a:xfrm flipH="1">
              <a:off x="-116331" y="215014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8" name="Textplatzhalter 7"/>
          <p:cNvSpPr>
            <a:spLocks noGrp="1"/>
          </p:cNvSpPr>
          <p:nvPr>
            <p:ph type="body" sz="quarter" idx="18" hasCustomPrompt="1"/>
          </p:nvPr>
        </p:nvSpPr>
        <p:spPr>
          <a:xfrm>
            <a:off x="585020" y="1802081"/>
            <a:ext cx="6472864" cy="163293"/>
          </a:xfrm>
        </p:spPr>
        <p:txBody>
          <a:bodyPr lIns="0"/>
          <a:lstStyle>
            <a:lvl1pPr>
              <a:defRPr sz="1368" b="1">
                <a:solidFill>
                  <a:schemeClr val="tx2"/>
                </a:solidFill>
              </a:defRPr>
            </a:lvl1pPr>
          </a:lstStyle>
          <a:p>
            <a:pPr lvl="0"/>
            <a:r>
              <a:rPr lang="de-DE" dirty="0"/>
              <a:t>TITLE</a:t>
            </a:r>
          </a:p>
        </p:txBody>
      </p:sp>
    </p:spTree>
    <p:extLst>
      <p:ext uri="{BB962C8B-B14F-4D97-AF65-F5344CB8AC3E}">
        <p14:creationId xmlns:p14="http://schemas.microsoft.com/office/powerpoint/2010/main" val="2539460745"/>
      </p:ext>
    </p:extLst>
  </p:cSld>
  <p:clrMapOvr>
    <a:masterClrMapping/>
  </p:clrMapOvr>
  <p:extLst>
    <p:ext uri="{DCECCB84-F9BA-43D5-87BE-67443E8EF086}">
      <p15:sldGuideLst xmlns:p15="http://schemas.microsoft.com/office/powerpoint/2012/main">
        <p15:guide id="4" orient="horz" pos="95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83" name="Grafik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1"/>
            <a:ext cx="9144629" cy="6857529"/>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p:nvPr userDrawn="1"/>
        </p:nvCxnSpPr>
        <p:spPr>
          <a:xfrm>
            <a:off x="-50013" y="3339551"/>
            <a:ext cx="8822418"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userDrawn="1"/>
        </p:nvSpPr>
        <p:spPr>
          <a:xfrm>
            <a:off x="19376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8" name="Ellipse 17"/>
          <p:cNvSpPr/>
          <p:nvPr userDrawn="1"/>
        </p:nvSpPr>
        <p:spPr>
          <a:xfrm>
            <a:off x="1258833"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9" name="Ellipse 18"/>
          <p:cNvSpPr/>
          <p:nvPr userDrawn="1"/>
        </p:nvSpPr>
        <p:spPr>
          <a:xfrm>
            <a:off x="232390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0" name="Ellipse 19"/>
          <p:cNvSpPr/>
          <p:nvPr userDrawn="1"/>
        </p:nvSpPr>
        <p:spPr>
          <a:xfrm>
            <a:off x="3388977"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a:off x="444986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a:off x="551655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a:off x="7637736"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4" name="Ellipse 23"/>
          <p:cNvSpPr/>
          <p:nvPr userDrawn="1"/>
        </p:nvSpPr>
        <p:spPr>
          <a:xfrm>
            <a:off x="8852819"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a:off x="8944554"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a:off x="9036289"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a:off x="9128024"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8" name="Ellipse 27"/>
          <p:cNvSpPr/>
          <p:nvPr userDrawn="1"/>
        </p:nvSpPr>
        <p:spPr>
          <a:xfrm>
            <a:off x="814521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a:off x="708203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a:off x="6021155"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2" name="Ellipse 31"/>
          <p:cNvSpPr/>
          <p:nvPr userDrawn="1"/>
        </p:nvSpPr>
        <p:spPr>
          <a:xfrm>
            <a:off x="4960116"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3" name="Ellipse 32"/>
          <p:cNvSpPr/>
          <p:nvPr userDrawn="1"/>
        </p:nvSpPr>
        <p:spPr>
          <a:xfrm>
            <a:off x="3894336"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4" name="Ellipse 33"/>
          <p:cNvSpPr/>
          <p:nvPr userDrawn="1"/>
        </p:nvSpPr>
        <p:spPr>
          <a:xfrm>
            <a:off x="2832538"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7" name="Ellipse 36"/>
          <p:cNvSpPr/>
          <p:nvPr userDrawn="1"/>
        </p:nvSpPr>
        <p:spPr>
          <a:xfrm>
            <a:off x="1766436" y="3257905"/>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8" name="Ellipse 37"/>
          <p:cNvSpPr/>
          <p:nvPr userDrawn="1"/>
        </p:nvSpPr>
        <p:spPr>
          <a:xfrm>
            <a:off x="702393"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a:off x="6581237" y="3290563"/>
            <a:ext cx="92365" cy="9797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5" name="Textplatzhalter 74"/>
          <p:cNvSpPr>
            <a:spLocks noGrp="1"/>
          </p:cNvSpPr>
          <p:nvPr>
            <p:ph type="body" sz="quarter" idx="21" hasCustomPrompt="1"/>
          </p:nvPr>
        </p:nvSpPr>
        <p:spPr>
          <a:xfrm>
            <a:off x="1362957" y="3441889"/>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287552330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t="1" b="-374"/>
          <a:stretch/>
        </p:blipFill>
        <p:spPr>
          <a:xfrm>
            <a:off x="0" y="471"/>
            <a:ext cx="9144629" cy="6883149"/>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a:stCxn id="34" idx="2"/>
          </p:cNvCxnSpPr>
          <p:nvPr userDrawn="1"/>
        </p:nvCxnSpPr>
        <p:spPr>
          <a:xfrm flipH="1">
            <a:off x="369920" y="3339551"/>
            <a:ext cx="644104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8276912"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9" name="Ellipse 18"/>
          <p:cNvSpPr/>
          <p:nvPr userDrawn="1"/>
        </p:nvSpPr>
        <p:spPr>
          <a:xfrm rot="10800000">
            <a:off x="721184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0" name="Ellipse 19"/>
          <p:cNvSpPr/>
          <p:nvPr userDrawn="1"/>
        </p:nvSpPr>
        <p:spPr>
          <a:xfrm rot="10800000">
            <a:off x="6146767"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rot="10800000">
            <a:off x="508588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rot="10800000">
            <a:off x="4019189"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rot="10800000">
            <a:off x="1898009"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nvGrpSpPr>
          <p:cNvPr id="8" name="Gruppieren 7"/>
          <p:cNvGrpSpPr/>
          <p:nvPr userDrawn="1"/>
        </p:nvGrpSpPr>
        <p:grpSpPr>
          <a:xfrm>
            <a:off x="-16487" y="3320843"/>
            <a:ext cx="305993" cy="32659"/>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28" name="Ellipse 27"/>
          <p:cNvSpPr/>
          <p:nvPr userDrawn="1"/>
        </p:nvSpPr>
        <p:spPr>
          <a:xfrm rot="10800000">
            <a:off x="134434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rot="10800000">
            <a:off x="240752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rot="10800000">
            <a:off x="346840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2" name="Ellipse 31"/>
          <p:cNvSpPr/>
          <p:nvPr userDrawn="1"/>
        </p:nvSpPr>
        <p:spPr>
          <a:xfrm rot="10800000">
            <a:off x="4529446" y="3257905"/>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3" name="Ellipse 32"/>
          <p:cNvSpPr/>
          <p:nvPr userDrawn="1"/>
        </p:nvSpPr>
        <p:spPr>
          <a:xfrm rot="10800000">
            <a:off x="5595225"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4" name="Ellipse 33"/>
          <p:cNvSpPr/>
          <p:nvPr userDrawn="1"/>
        </p:nvSpPr>
        <p:spPr>
          <a:xfrm rot="10800000">
            <a:off x="665702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7" name="Ellipse 36"/>
          <p:cNvSpPr/>
          <p:nvPr userDrawn="1"/>
        </p:nvSpPr>
        <p:spPr>
          <a:xfrm rot="10800000">
            <a:off x="7723126" y="3257905"/>
            <a:ext cx="153942" cy="163293"/>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8" name="Ellipse 37"/>
          <p:cNvSpPr/>
          <p:nvPr userDrawn="1"/>
        </p:nvSpPr>
        <p:spPr>
          <a:xfrm rot="10800000">
            <a:off x="8787168"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rot="10800000">
            <a:off x="2969901" y="3290563"/>
            <a:ext cx="92365" cy="97976"/>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5" name="Textplatzhalter 74"/>
          <p:cNvSpPr>
            <a:spLocks noGrp="1"/>
          </p:cNvSpPr>
          <p:nvPr userDrawn="1">
            <p:ph type="body" sz="quarter" idx="21" hasCustomPrompt="1"/>
          </p:nvPr>
        </p:nvSpPr>
        <p:spPr>
          <a:xfrm>
            <a:off x="4094095" y="3441889"/>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2000</a:t>
            </a:r>
          </a:p>
        </p:txBody>
      </p:sp>
      <p:grpSp>
        <p:nvGrpSpPr>
          <p:cNvPr id="48" name="Gruppieren 47"/>
          <p:cNvGrpSpPr/>
          <p:nvPr userDrawn="1"/>
        </p:nvGrpSpPr>
        <p:grpSpPr>
          <a:xfrm>
            <a:off x="6859340" y="3320843"/>
            <a:ext cx="305993" cy="32659"/>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53" name="Gruppieren 52"/>
          <p:cNvGrpSpPr/>
          <p:nvPr userDrawn="1"/>
        </p:nvGrpSpPr>
        <p:grpSpPr>
          <a:xfrm>
            <a:off x="7363958" y="3320843"/>
            <a:ext cx="305993" cy="32659"/>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58" name="Gruppieren 57"/>
          <p:cNvGrpSpPr/>
          <p:nvPr userDrawn="1"/>
        </p:nvGrpSpPr>
        <p:grpSpPr>
          <a:xfrm>
            <a:off x="7925147" y="3320843"/>
            <a:ext cx="305993" cy="32659"/>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63" name="Gruppieren 62"/>
          <p:cNvGrpSpPr/>
          <p:nvPr userDrawn="1"/>
        </p:nvGrpSpPr>
        <p:grpSpPr>
          <a:xfrm>
            <a:off x="8427055" y="3320843"/>
            <a:ext cx="305993" cy="32659"/>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74" name="Gruppieren 73"/>
          <p:cNvGrpSpPr/>
          <p:nvPr userDrawn="1"/>
        </p:nvGrpSpPr>
        <p:grpSpPr>
          <a:xfrm>
            <a:off x="8980744" y="3320843"/>
            <a:ext cx="305993" cy="32659"/>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Tree>
    <p:extLst>
      <p:ext uri="{BB962C8B-B14F-4D97-AF65-F5344CB8AC3E}">
        <p14:creationId xmlns:p14="http://schemas.microsoft.com/office/powerpoint/2010/main" val="41607699"/>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920"/>
          <a:stretch/>
        </p:blipFill>
        <p:spPr>
          <a:xfrm>
            <a:off x="0" y="472"/>
            <a:ext cx="9144629" cy="5285731"/>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p:nvPr userDrawn="1"/>
        </p:nvCxnSpPr>
        <p:spPr>
          <a:xfrm>
            <a:off x="-50013" y="3339551"/>
            <a:ext cx="8822418"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userDrawn="1"/>
        </p:nvSpPr>
        <p:spPr>
          <a:xfrm>
            <a:off x="19376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8" name="Ellipse 17"/>
          <p:cNvSpPr/>
          <p:nvPr userDrawn="1"/>
        </p:nvSpPr>
        <p:spPr>
          <a:xfrm>
            <a:off x="1258833"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9" name="Ellipse 18"/>
          <p:cNvSpPr/>
          <p:nvPr userDrawn="1"/>
        </p:nvSpPr>
        <p:spPr>
          <a:xfrm>
            <a:off x="232390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0" name="Ellipse 19"/>
          <p:cNvSpPr/>
          <p:nvPr userDrawn="1"/>
        </p:nvSpPr>
        <p:spPr>
          <a:xfrm>
            <a:off x="3388977"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a:off x="444986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a:off x="551655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a:off x="7637736"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4" name="Ellipse 23"/>
          <p:cNvSpPr/>
          <p:nvPr userDrawn="1"/>
        </p:nvSpPr>
        <p:spPr>
          <a:xfrm>
            <a:off x="8852819"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a:off x="8944554"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a:off x="9036289"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a:off x="9128024" y="3325601"/>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8" name="Ellipse 27"/>
          <p:cNvSpPr/>
          <p:nvPr userDrawn="1"/>
        </p:nvSpPr>
        <p:spPr>
          <a:xfrm>
            <a:off x="814521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a:off x="708203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a:off x="6021155"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2" name="Ellipse 31"/>
          <p:cNvSpPr/>
          <p:nvPr userDrawn="1"/>
        </p:nvSpPr>
        <p:spPr>
          <a:xfrm>
            <a:off x="4960116"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3" name="Ellipse 32"/>
          <p:cNvSpPr/>
          <p:nvPr userDrawn="1"/>
        </p:nvSpPr>
        <p:spPr>
          <a:xfrm>
            <a:off x="3894336"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4" name="Ellipse 33"/>
          <p:cNvSpPr/>
          <p:nvPr userDrawn="1"/>
        </p:nvSpPr>
        <p:spPr>
          <a:xfrm>
            <a:off x="2832538"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7" name="Ellipse 36"/>
          <p:cNvSpPr/>
          <p:nvPr userDrawn="1"/>
        </p:nvSpPr>
        <p:spPr>
          <a:xfrm>
            <a:off x="1766436" y="3257905"/>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8" name="Ellipse 37"/>
          <p:cNvSpPr/>
          <p:nvPr userDrawn="1"/>
        </p:nvSpPr>
        <p:spPr>
          <a:xfrm>
            <a:off x="702393"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a:off x="6581237" y="3290563"/>
            <a:ext cx="92365" cy="9797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5" name="Textplatzhalter 74"/>
          <p:cNvSpPr>
            <a:spLocks noGrp="1"/>
          </p:cNvSpPr>
          <p:nvPr>
            <p:ph type="body" sz="quarter" idx="21" hasCustomPrompt="1"/>
          </p:nvPr>
        </p:nvSpPr>
        <p:spPr>
          <a:xfrm>
            <a:off x="1362957" y="3441889"/>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904872852"/>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920"/>
          <a:stretch/>
        </p:blipFill>
        <p:spPr>
          <a:xfrm>
            <a:off x="0" y="472"/>
            <a:ext cx="9144629" cy="5285731"/>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a:stCxn id="34" idx="2"/>
          </p:cNvCxnSpPr>
          <p:nvPr userDrawn="1"/>
        </p:nvCxnSpPr>
        <p:spPr>
          <a:xfrm flipH="1">
            <a:off x="369920" y="3339551"/>
            <a:ext cx="644104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8276912"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19" name="Ellipse 18"/>
          <p:cNvSpPr/>
          <p:nvPr userDrawn="1"/>
        </p:nvSpPr>
        <p:spPr>
          <a:xfrm rot="10800000">
            <a:off x="7211840"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0" name="Ellipse 19"/>
          <p:cNvSpPr/>
          <p:nvPr userDrawn="1"/>
        </p:nvSpPr>
        <p:spPr>
          <a:xfrm rot="10800000">
            <a:off x="6146767"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rot="10800000">
            <a:off x="5085885"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rot="10800000">
            <a:off x="4019189"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rot="10800000">
            <a:off x="1898009" y="3282399"/>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nvGrpSpPr>
          <p:cNvPr id="8" name="Gruppieren 7"/>
          <p:cNvGrpSpPr/>
          <p:nvPr userDrawn="1"/>
        </p:nvGrpSpPr>
        <p:grpSpPr>
          <a:xfrm>
            <a:off x="-16487" y="3320843"/>
            <a:ext cx="305993" cy="32659"/>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28" name="Ellipse 27"/>
          <p:cNvSpPr/>
          <p:nvPr userDrawn="1"/>
        </p:nvSpPr>
        <p:spPr>
          <a:xfrm rot="10800000">
            <a:off x="134434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rot="10800000">
            <a:off x="240752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rot="10800000">
            <a:off x="3468407"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2" name="Ellipse 31"/>
          <p:cNvSpPr/>
          <p:nvPr userDrawn="1"/>
        </p:nvSpPr>
        <p:spPr>
          <a:xfrm rot="10800000">
            <a:off x="4529446" y="3257905"/>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3" name="Ellipse 32"/>
          <p:cNvSpPr/>
          <p:nvPr userDrawn="1"/>
        </p:nvSpPr>
        <p:spPr>
          <a:xfrm rot="10800000">
            <a:off x="5595225"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4" name="Ellipse 33"/>
          <p:cNvSpPr/>
          <p:nvPr userDrawn="1"/>
        </p:nvSpPr>
        <p:spPr>
          <a:xfrm rot="10800000">
            <a:off x="6657024"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7" name="Ellipse 36"/>
          <p:cNvSpPr/>
          <p:nvPr userDrawn="1"/>
        </p:nvSpPr>
        <p:spPr>
          <a:xfrm rot="10800000">
            <a:off x="7723126" y="3257905"/>
            <a:ext cx="153942" cy="163293"/>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8" name="Ellipse 37"/>
          <p:cNvSpPr/>
          <p:nvPr userDrawn="1"/>
        </p:nvSpPr>
        <p:spPr>
          <a:xfrm rot="10800000">
            <a:off x="8787168" y="3257905"/>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rot="10800000">
            <a:off x="2969901" y="3290563"/>
            <a:ext cx="92365" cy="97976"/>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5" name="Textplatzhalter 74"/>
          <p:cNvSpPr>
            <a:spLocks noGrp="1"/>
          </p:cNvSpPr>
          <p:nvPr userDrawn="1">
            <p:ph type="body" sz="quarter" idx="21" hasCustomPrompt="1"/>
          </p:nvPr>
        </p:nvSpPr>
        <p:spPr>
          <a:xfrm>
            <a:off x="4094095" y="3441889"/>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2000</a:t>
            </a:r>
          </a:p>
        </p:txBody>
      </p:sp>
      <p:grpSp>
        <p:nvGrpSpPr>
          <p:cNvPr id="48" name="Gruppieren 47"/>
          <p:cNvGrpSpPr/>
          <p:nvPr userDrawn="1"/>
        </p:nvGrpSpPr>
        <p:grpSpPr>
          <a:xfrm>
            <a:off x="6859340" y="3320843"/>
            <a:ext cx="305993" cy="32659"/>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53" name="Gruppieren 52"/>
          <p:cNvGrpSpPr/>
          <p:nvPr userDrawn="1"/>
        </p:nvGrpSpPr>
        <p:grpSpPr>
          <a:xfrm>
            <a:off x="7363958" y="3320843"/>
            <a:ext cx="305993" cy="32659"/>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58" name="Gruppieren 57"/>
          <p:cNvGrpSpPr/>
          <p:nvPr userDrawn="1"/>
        </p:nvGrpSpPr>
        <p:grpSpPr>
          <a:xfrm>
            <a:off x="7925147" y="3320843"/>
            <a:ext cx="305993" cy="32659"/>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63" name="Gruppieren 62"/>
          <p:cNvGrpSpPr/>
          <p:nvPr userDrawn="1"/>
        </p:nvGrpSpPr>
        <p:grpSpPr>
          <a:xfrm>
            <a:off x="8427055" y="3320843"/>
            <a:ext cx="305993" cy="32659"/>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grpSp>
        <p:nvGrpSpPr>
          <p:cNvPr id="74" name="Gruppieren 73"/>
          <p:cNvGrpSpPr/>
          <p:nvPr userDrawn="1"/>
        </p:nvGrpSpPr>
        <p:grpSpPr>
          <a:xfrm>
            <a:off x="8980744" y="3320843"/>
            <a:ext cx="305993" cy="32659"/>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Tree>
    <p:extLst>
      <p:ext uri="{BB962C8B-B14F-4D97-AF65-F5344CB8AC3E}">
        <p14:creationId xmlns:p14="http://schemas.microsoft.com/office/powerpoint/2010/main" val="2988466264"/>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meline 5">
    <p:spTree>
      <p:nvGrpSpPr>
        <p:cNvPr id="1" name=""/>
        <p:cNvGrpSpPr/>
        <p:nvPr/>
      </p:nvGrpSpPr>
      <p:grpSpPr>
        <a:xfrm>
          <a:off x="0" y="0"/>
          <a:ext cx="0" cy="0"/>
          <a:chOff x="0" y="0"/>
          <a:chExt cx="0" cy="0"/>
        </a:xfrm>
      </p:grpSpPr>
      <p:pic>
        <p:nvPicPr>
          <p:cNvPr id="83" name="Grafik 8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1"/>
            <a:ext cx="9144629" cy="6857529"/>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2" name="Gruppieren 1"/>
          <p:cNvGrpSpPr/>
          <p:nvPr userDrawn="1"/>
        </p:nvGrpSpPr>
        <p:grpSpPr>
          <a:xfrm rot="16200000">
            <a:off x="1762275" y="4064349"/>
            <a:ext cx="5584247" cy="153942"/>
            <a:chOff x="4553534" y="3591237"/>
            <a:chExt cx="6155598" cy="180000"/>
          </a:xfrm>
        </p:grpSpPr>
        <p:cxnSp>
          <p:nvCxnSpPr>
            <p:cNvPr id="5" name="Gerader Verbinder 4"/>
            <p:cNvCxnSpPr/>
            <p:nvPr userDrawn="1"/>
          </p:nvCxnSpPr>
          <p:spPr>
            <a:xfrm rot="5400000" flipV="1">
              <a:off x="7447006" y="870927"/>
              <a:ext cx="0" cy="5620622"/>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Ellipse 20"/>
            <p:cNvSpPr/>
            <p:nvPr userDrawn="1"/>
          </p:nvSpPr>
          <p:spPr>
            <a:xfrm>
              <a:off x="520309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2" name="Ellipse 21"/>
            <p:cNvSpPr/>
            <p:nvPr userDrawn="1"/>
          </p:nvSpPr>
          <p:spPr>
            <a:xfrm>
              <a:off x="645034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3" name="Ellipse 22"/>
            <p:cNvSpPr/>
            <p:nvPr userDrawn="1"/>
          </p:nvSpPr>
          <p:spPr>
            <a:xfrm>
              <a:off x="893058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2" name="Ellipse 31"/>
            <p:cNvSpPr/>
            <p:nvPr userDrawn="1"/>
          </p:nvSpPr>
          <p:spPr>
            <a:xfrm>
              <a:off x="5799719"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3" name="Ellipse 32"/>
            <p:cNvSpPr/>
            <p:nvPr userDrawn="1"/>
          </p:nvSpPr>
          <p:spPr>
            <a:xfrm>
              <a:off x="45535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75" name="Textplatzhalter 74"/>
          <p:cNvSpPr>
            <a:spLocks noGrp="1"/>
          </p:cNvSpPr>
          <p:nvPr>
            <p:ph type="body" sz="quarter" idx="21" hasCustomPrompt="1"/>
          </p:nvPr>
        </p:nvSpPr>
        <p:spPr>
          <a:xfrm>
            <a:off x="4477427" y="2209165"/>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621588258"/>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meline 6">
    <p:spTree>
      <p:nvGrpSpPr>
        <p:cNvPr id="1" name=""/>
        <p:cNvGrpSpPr/>
        <p:nvPr/>
      </p:nvGrpSpPr>
      <p:grpSpPr>
        <a:xfrm>
          <a:off x="0" y="0"/>
          <a:ext cx="0" cy="0"/>
          <a:chOff x="0" y="0"/>
          <a:chExt cx="0" cy="0"/>
        </a:xfrm>
      </p:grpSpPr>
      <p:pic>
        <p:nvPicPr>
          <p:cNvPr id="83" name="Grafik 82"/>
          <p:cNvPicPr>
            <a:picLocks noChangeAspect="1"/>
          </p:cNvPicPr>
          <p:nvPr userDrawn="1"/>
        </p:nvPicPr>
        <p:blipFill rotWithShape="1">
          <a:blip r:embed="rId2">
            <a:extLst>
              <a:ext uri="{28A0092B-C50C-407E-A947-70E740481C1C}">
                <a14:useLocalDpi xmlns:a14="http://schemas.microsoft.com/office/drawing/2010/main" val="0"/>
              </a:ext>
            </a:extLst>
          </a:blip>
          <a:srcRect b="22891"/>
          <a:stretch/>
        </p:blipFill>
        <p:spPr>
          <a:xfrm>
            <a:off x="0" y="471"/>
            <a:ext cx="9144629" cy="5287764"/>
          </a:xfrm>
          <a:prstGeom prst="rect">
            <a:avLst/>
          </a:prstGeom>
        </p:spPr>
      </p:pic>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0" name="Title Placeholder 1"/>
          <p:cNvSpPr>
            <a:spLocks noGrp="1"/>
          </p:cNvSpPr>
          <p:nvPr>
            <p:ph type="title" hasCustomPrompt="1"/>
          </p:nvPr>
        </p:nvSpPr>
        <p:spPr>
          <a:xfrm>
            <a:off x="464905" y="748860"/>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2" y="431093"/>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2" name="Gruppieren 1"/>
          <p:cNvGrpSpPr/>
          <p:nvPr userDrawn="1"/>
        </p:nvGrpSpPr>
        <p:grpSpPr>
          <a:xfrm rot="16200000">
            <a:off x="2616466" y="3210221"/>
            <a:ext cx="3875926" cy="153942"/>
            <a:chOff x="6436641" y="3591237"/>
            <a:chExt cx="4272491" cy="180000"/>
          </a:xfrm>
        </p:grpSpPr>
        <p:cxnSp>
          <p:nvCxnSpPr>
            <p:cNvPr id="5" name="Gerader Verbinder 4"/>
            <p:cNvCxnSpPr/>
            <p:nvPr userDrawn="1"/>
          </p:nvCxnSpPr>
          <p:spPr>
            <a:xfrm rot="5400000" flipV="1">
              <a:off x="8519380" y="1943302"/>
              <a:ext cx="0" cy="3475873"/>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5" name="Ellipse 34"/>
            <p:cNvSpPr/>
            <p:nvPr userDrawn="1"/>
          </p:nvSpPr>
          <p:spPr>
            <a:xfrm>
              <a:off x="6436641" y="3665893"/>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6" name="Ellipse 35"/>
            <p:cNvSpPr/>
            <p:nvPr userDrawn="1"/>
          </p:nvSpPr>
          <p:spPr>
            <a:xfrm>
              <a:off x="6543904"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37" name="Ellipse 36"/>
            <p:cNvSpPr/>
            <p:nvPr userDrawn="1"/>
          </p:nvSpPr>
          <p:spPr>
            <a:xfrm>
              <a:off x="6651167"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sp>
          <p:nvSpPr>
            <p:cNvPr id="21" name="Ellipse 20"/>
            <p:cNvSpPr/>
            <p:nvPr userDrawn="1"/>
          </p:nvSpPr>
          <p:spPr>
            <a:xfrm>
              <a:off x="8920541" y="3627238"/>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39"/>
            </a:p>
          </p:txBody>
        </p:sp>
      </p:grpSp>
      <p:sp>
        <p:nvSpPr>
          <p:cNvPr id="75" name="Textplatzhalter 74"/>
          <p:cNvSpPr>
            <a:spLocks noGrp="1"/>
          </p:cNvSpPr>
          <p:nvPr>
            <p:ph type="body" sz="quarter" idx="21" hasCustomPrompt="1"/>
          </p:nvPr>
        </p:nvSpPr>
        <p:spPr>
          <a:xfrm>
            <a:off x="4477427" y="2209165"/>
            <a:ext cx="957167" cy="434926"/>
          </a:xfrm>
        </p:spPr>
        <p:txBody>
          <a:bodyPr/>
          <a:lstStyle>
            <a:lvl1pPr algn="ctr">
              <a:defRPr sz="2052"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3276882965"/>
      </p:ext>
    </p:extLst>
  </p:cSld>
  <p:clrMapOvr>
    <a:masterClrMapping/>
  </p:clrMapOvr>
  <p:extLst>
    <p:ext uri="{DCECCB84-F9BA-43D5-87BE-67443E8EF086}">
      <p15:sldGuideLst xmlns:p15="http://schemas.microsoft.com/office/powerpoint/2012/main">
        <p15:guide id="3" orient="horz" pos="4399">
          <p15:clr>
            <a:srgbClr val="FBAE40"/>
          </p15:clr>
        </p15:guide>
        <p15:guide id="4" orient="horz" pos="95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76A85D-FD56-4B0C-8145-F24E77C8CDF3}" type="datetime1">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7722122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EC883F-FF66-4FE0-831A-A3143576A0CF}" type="datetime1">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21152184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DB36C6-CAF9-4081-A0B4-67B9BBF56F1B}" type="datetime1">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309811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Headline blank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4"/>
            <a:ext cx="8227699" cy="195951"/>
          </a:xfrm>
        </p:spPr>
        <p:txBody>
          <a:bodyPr/>
          <a:lstStyle>
            <a:lvl1pPr marL="0" indent="0">
              <a:buFont typeface="Arial" panose="020B0604020202020204" pitchFamily="34" charset="0"/>
              <a:buNone/>
              <a:defRPr b="0"/>
            </a:lvl1pPr>
          </a:lstStyle>
          <a:p>
            <a:pPr lvl="0"/>
            <a:r>
              <a:rPr lang="de-DE" dirty="0"/>
              <a:t>SUBHEADLINE, SOURCE SANS PRO, 20PT., EINZEILIG</a:t>
            </a:r>
            <a:endParaRPr lang="en-US" dirty="0"/>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5" name="Rechteck 4"/>
          <p:cNvSpPr/>
          <p:nvPr/>
        </p:nvSpPr>
        <p:spPr>
          <a:xfrm rot="10800000" flipV="1">
            <a:off x="476548" y="1371025"/>
            <a:ext cx="8190906" cy="3920091"/>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21" spc="204" dirty="0">
              <a:solidFill>
                <a:schemeClr val="tx2"/>
              </a:solidFill>
            </a:endParaRPr>
          </a:p>
        </p:txBody>
      </p:sp>
    </p:spTree>
    <p:extLst>
      <p:ext uri="{BB962C8B-B14F-4D97-AF65-F5344CB8AC3E}">
        <p14:creationId xmlns:p14="http://schemas.microsoft.com/office/powerpoint/2010/main" val="1540633662"/>
      </p:ext>
    </p:extLst>
  </p:cSld>
  <p:clrMapOvr>
    <a:masterClrMapping/>
  </p:clrMapOvr>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3765555-E6FF-4867-B531-4A0A13E09B5E}" type="datetime1">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20220067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CB459EA-26DC-4EE6-8343-774ACA489F34}" type="datetime1">
              <a:rPr lang="en-GB" smtClean="0"/>
              <a:t>26/11/2019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17960503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92B2BE1-D1D1-4B60-ACCB-AAEFE94DECB9}" type="datetime1">
              <a:rPr lang="en-GB" smtClean="0"/>
              <a:t>26/11/2019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31051380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1840B0-81CE-44D3-9DE2-7F2F21C13C5B}" type="datetime1">
              <a:rPr lang="en-GB" smtClean="0"/>
              <a:t>26/11/2019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30497972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22B7CA-BC43-4F0C-9346-E464461F4B28}" type="datetime1">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19179028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7F559C-06F1-4871-A4B1-2C8D0B17BE16}" type="datetime1">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4847770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157687-E170-442F-A89C-E555BE9C4194}" type="datetime1">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32921596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98168ED-3B62-422A-8A92-AA10126ED649}" type="datetime1">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980EA-65A5-454B-B211-42C6AA41C577}" type="slidenum">
              <a:rPr lang="en-GB" smtClean="0"/>
              <a:t>‹#›</a:t>
            </a:fld>
            <a:endParaRPr lang="en-GB"/>
          </a:p>
        </p:txBody>
      </p:sp>
    </p:spTree>
    <p:extLst>
      <p:ext uri="{BB962C8B-B14F-4D97-AF65-F5344CB8AC3E}">
        <p14:creationId xmlns:p14="http://schemas.microsoft.com/office/powerpoint/2010/main" val="2860271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line blank content w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Headline, Source Sans Pro </a:t>
            </a:r>
            <a:r>
              <a:rPr lang="de-DE" dirty="0" err="1"/>
              <a:t>Bold</a:t>
            </a:r>
            <a:r>
              <a:rPr lang="de-DE" dirty="0"/>
              <a:t>, 36pt.</a:t>
            </a:r>
          </a:p>
        </p:txBody>
      </p:sp>
      <p:sp>
        <p:nvSpPr>
          <p:cNvPr id="3" name="Textplatzhalter 2"/>
          <p:cNvSpPr>
            <a:spLocks noGrp="1"/>
          </p:cNvSpPr>
          <p:nvPr>
            <p:ph type="body" idx="1" hasCustomPrompt="1"/>
          </p:nvPr>
        </p:nvSpPr>
        <p:spPr>
          <a:xfrm>
            <a:off x="446754" y="431094"/>
            <a:ext cx="8227699" cy="195951"/>
          </a:xfrm>
        </p:spPr>
        <p:txBody>
          <a:bodyPr/>
          <a:lstStyle>
            <a:lvl1pPr marL="0" indent="0">
              <a:buFont typeface="Arial" panose="020B0604020202020204" pitchFamily="34" charset="0"/>
              <a:buNone/>
              <a:defRPr sz="1361" b="0" baseline="0"/>
            </a:lvl1pPr>
          </a:lstStyle>
          <a:p>
            <a:pPr lvl="0"/>
            <a:r>
              <a:rPr lang="de-DE" dirty="0"/>
              <a:t>SUBHEADLINE, SOURCE SANS PRO, 20PT., EINZEILIG</a:t>
            </a:r>
          </a:p>
          <a:p>
            <a:pPr lvl="0"/>
            <a:endParaRPr lang="en-US" dirty="0"/>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5" name="Rechteck 4"/>
          <p:cNvSpPr/>
          <p:nvPr/>
        </p:nvSpPr>
        <p:spPr>
          <a:xfrm flipV="1">
            <a:off x="1" y="1371025"/>
            <a:ext cx="9144000" cy="3920091"/>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dirty="0"/>
          </a:p>
        </p:txBody>
      </p:sp>
    </p:spTree>
    <p:extLst>
      <p:ext uri="{BB962C8B-B14F-4D97-AF65-F5344CB8AC3E}">
        <p14:creationId xmlns:p14="http://schemas.microsoft.com/office/powerpoint/2010/main" val="2596225840"/>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L Fliesstext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4" hasCustomPrompt="1"/>
          </p:nvPr>
        </p:nvSpPr>
        <p:spPr>
          <a:xfrm>
            <a:off x="476548" y="4652840"/>
            <a:ext cx="1717000" cy="213433"/>
          </a:xfrm>
        </p:spPr>
        <p:txBody>
          <a:bodyPr wrap="none" lIns="36000" tIns="0" rIns="0" bIns="0">
            <a:noAutofit/>
          </a:bodyPr>
          <a:lstStyle>
            <a:lvl1pPr marL="0" indent="0">
              <a:lnSpc>
                <a:spcPts val="1531"/>
              </a:lnSpc>
              <a:buFontTx/>
              <a:buNone/>
              <a:defRPr sz="1905"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www.ahk.de</a:t>
            </a:r>
          </a:p>
        </p:txBody>
      </p:sp>
      <p:sp>
        <p:nvSpPr>
          <p:cNvPr id="11" name="Title Placeholder 1"/>
          <p:cNvSpPr>
            <a:spLocks noGrp="1"/>
          </p:cNvSpPr>
          <p:nvPr>
            <p:ph type="title" hasCustomPrompt="1"/>
          </p:nvPr>
        </p:nvSpPr>
        <p:spPr>
          <a:xfrm>
            <a:off x="464905" y="748492"/>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12" name="Text Placeholder 2"/>
          <p:cNvSpPr>
            <a:spLocks noGrp="1"/>
          </p:cNvSpPr>
          <p:nvPr>
            <p:ph idx="1" hasCustomPrompt="1"/>
          </p:nvPr>
        </p:nvSpPr>
        <p:spPr>
          <a:xfrm>
            <a:off x="446754" y="431094"/>
            <a:ext cx="8227699" cy="195951"/>
          </a:xfrm>
          <a:prstGeom prst="rect">
            <a:avLst/>
          </a:prstGeom>
        </p:spPr>
        <p:txBody>
          <a:bodyPr vert="horz" wrap="none" lIns="36000" tIns="0" rIns="0" bIns="0" rtlCol="0">
            <a:noAutofit/>
          </a:bodyPr>
          <a:lstStyle>
            <a:lvl1pPr>
              <a:defRPr sz="1361"/>
            </a:lvl1pPr>
          </a:lstStyle>
          <a:p>
            <a:pPr lvl="0"/>
            <a:r>
              <a:rPr lang="de-DE" dirty="0"/>
              <a:t>SUBHEADLINE, SOURCE SANS PRO, 20PT., EINZEILIG</a:t>
            </a:r>
            <a:endParaRPr lang="en-US" dirty="0"/>
          </a:p>
        </p:txBody>
      </p:sp>
      <p:sp>
        <p:nvSpPr>
          <p:cNvPr id="13" name="Textplatzhalter 10"/>
          <p:cNvSpPr>
            <a:spLocks noGrp="1"/>
          </p:cNvSpPr>
          <p:nvPr>
            <p:ph type="body" sz="quarter" idx="13" hasCustomPrompt="1"/>
          </p:nvPr>
        </p:nvSpPr>
        <p:spPr>
          <a:xfrm>
            <a:off x="476548" y="1386653"/>
            <a:ext cx="6774842" cy="2925967"/>
          </a:xfrm>
        </p:spPr>
        <p:txBody>
          <a:bodyPr wrap="square" lIns="0" tIns="0" rIns="0" bIns="0">
            <a:noAutofit/>
          </a:bodyPr>
          <a:lstStyle>
            <a:lvl1pPr marL="0" indent="0">
              <a:lnSpc>
                <a:spcPts val="1531"/>
              </a:lnSpc>
              <a:buFontTx/>
              <a:buNone/>
              <a:defRPr sz="1361"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Tree>
    <p:extLst>
      <p:ext uri="{BB962C8B-B14F-4D97-AF65-F5344CB8AC3E}">
        <p14:creationId xmlns:p14="http://schemas.microsoft.com/office/powerpoint/2010/main" val="3011196907"/>
      </p:ext>
    </p:extLst>
  </p:cSld>
  <p:clrMapOvr>
    <a:masterClrMapping/>
  </p:clrMapOvr>
  <p:extLst mod="1">
    <p:ext uri="{DCECCB84-F9BA-43D5-87BE-67443E8EF086}">
      <p15:sldGuideLst xmlns:p15="http://schemas.microsoft.com/office/powerpoint/2012/main">
        <p15:guide id="1" orient="horz" pos="439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16/9 #Partner Sub1">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p:nvSpPr>
        <p:spPr>
          <a:xfrm>
            <a:off x="5109127" y="3559231"/>
            <a:ext cx="4036115" cy="1273815"/>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Title 1"/>
          <p:cNvSpPr>
            <a:spLocks noGrp="1"/>
          </p:cNvSpPr>
          <p:nvPr>
            <p:ph type="title" hasCustomPrompt="1"/>
          </p:nvPr>
        </p:nvSpPr>
        <p:spPr>
          <a:xfrm>
            <a:off x="5277135" y="4223984"/>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7" y="4949003"/>
            <a:ext cx="3396815" cy="306000"/>
          </a:xfrm>
        </p:spPr>
        <p:txBody>
          <a:bodyPr>
            <a:noAutofit/>
          </a:bodyPr>
          <a:lstStyle>
            <a:lvl1pPr marL="0" indent="0">
              <a:buFontTx/>
              <a:buNone/>
              <a:defRPr sz="1089"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50" y="3835347"/>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p:nvPicPr>
        <p:blipFill rotWithShape="1">
          <a:blip r:embed="rId2" cstate="print">
            <a:extLst>
              <a:ext uri="{28A0092B-C50C-407E-A947-70E740481C1C}">
                <a14:useLocalDpi xmlns:a14="http://schemas.microsoft.com/office/drawing/2010/main" val="0"/>
              </a:ext>
            </a:extLst>
          </a:blip>
          <a:srcRect r="51081"/>
          <a:stretch/>
        </p:blipFill>
        <p:spPr>
          <a:xfrm>
            <a:off x="492616" y="5816606"/>
            <a:ext cx="1055145" cy="519713"/>
          </a:xfrm>
          <a:prstGeom prst="rect">
            <a:avLst/>
          </a:prstGeom>
        </p:spPr>
      </p:pic>
      <p:sp>
        <p:nvSpPr>
          <p:cNvPr id="3" name="Bildplatzhalter 2"/>
          <p:cNvSpPr>
            <a:spLocks noGrp="1"/>
          </p:cNvSpPr>
          <p:nvPr>
            <p:ph type="pic" sz="quarter" idx="16" hasCustomPrompt="1"/>
          </p:nvPr>
        </p:nvSpPr>
        <p:spPr>
          <a:xfrm>
            <a:off x="0" y="1"/>
            <a:ext cx="9145358" cy="4833045"/>
          </a:xfrm>
        </p:spPr>
        <p:txBody>
          <a:bodyPr anchor="ctr" anchorCtr="0"/>
          <a:lstStyle>
            <a:lvl1pPr algn="ctr">
              <a:defRPr>
                <a:solidFill>
                  <a:schemeClr val="tx2"/>
                </a:solidFill>
                <a:latin typeface="+mn-lt"/>
              </a:defRPr>
            </a:lvl1pPr>
          </a:lstStyle>
          <a:p>
            <a:r>
              <a:rPr lang="de-DE" dirty="0"/>
              <a:t>BILDPLATZHALTER</a:t>
            </a:r>
          </a:p>
        </p:txBody>
      </p:sp>
      <p:pic>
        <p:nvPicPr>
          <p:cNvPr id="11" name="Inhaltsplatzhalter 17">
            <a:extLst>
              <a:ext uri="{FF2B5EF4-FFF2-40B4-BE49-F238E27FC236}">
                <a16:creationId xmlns:a16="http://schemas.microsoft.com/office/drawing/2014/main" id="{719EEECE-ADE0-B248-AFA7-78A9DC67A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817" y="5823593"/>
            <a:ext cx="4033046" cy="512840"/>
          </a:xfrm>
          <a:prstGeom prst="rect">
            <a:avLst/>
          </a:prstGeom>
        </p:spPr>
      </p:pic>
    </p:spTree>
    <p:extLst>
      <p:ext uri="{BB962C8B-B14F-4D97-AF65-F5344CB8AC3E}">
        <p14:creationId xmlns:p14="http://schemas.microsoft.com/office/powerpoint/2010/main" val="3031648946"/>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L Image Text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817"/>
            </a:lvl1pPr>
          </a:lstStyle>
          <a:p>
            <a:pPr lvl="0"/>
            <a:r>
              <a:rPr lang="de-DE" dirty="0"/>
              <a:t>SUBLINE 1, 12PT., EINZEILIG</a:t>
            </a:r>
            <a:endParaRPr lang="en-US" dirty="0"/>
          </a:p>
        </p:txBody>
      </p:sp>
      <p:sp>
        <p:nvSpPr>
          <p:cNvPr id="3" name="Bildplatzhalter 2"/>
          <p:cNvSpPr>
            <a:spLocks noGrp="1"/>
          </p:cNvSpPr>
          <p:nvPr>
            <p:ph type="pic" sz="quarter" idx="14" hasCustomPrompt="1"/>
          </p:nvPr>
        </p:nvSpPr>
        <p:spPr>
          <a:xfrm>
            <a:off x="484693"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817"/>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7"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 30pt.</a:t>
            </a:r>
          </a:p>
        </p:txBody>
      </p:sp>
      <p:sp>
        <p:nvSpPr>
          <p:cNvPr id="20" name="Text Placeholder 2"/>
          <p:cNvSpPr>
            <a:spLocks noGrp="1"/>
          </p:cNvSpPr>
          <p:nvPr>
            <p:ph idx="22" hasCustomPrompt="1"/>
          </p:nvPr>
        </p:nvSpPr>
        <p:spPr>
          <a:xfrm>
            <a:off x="6173665" y="1554055"/>
            <a:ext cx="2493788" cy="132494"/>
          </a:xfrm>
          <a:prstGeom prst="rect">
            <a:avLst/>
          </a:prstGeom>
        </p:spPr>
        <p:txBody>
          <a:bodyPr vert="horz" wrap="none" lIns="36000" tIns="0" rIns="0" bIns="0" rtlCol="0">
            <a:noAutofit/>
          </a:bodyPr>
          <a:lstStyle>
            <a:lvl1pPr>
              <a:defRPr sz="817"/>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 30pt.</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564590"/>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564590"/>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4" y="4564590"/>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578666352"/>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L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817"/>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817"/>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7"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 30pt.</a:t>
            </a:r>
          </a:p>
        </p:txBody>
      </p:sp>
      <p:sp>
        <p:nvSpPr>
          <p:cNvPr id="20" name="Text Placeholder 2"/>
          <p:cNvSpPr>
            <a:spLocks noGrp="1"/>
          </p:cNvSpPr>
          <p:nvPr>
            <p:ph idx="22" hasCustomPrompt="1"/>
          </p:nvPr>
        </p:nvSpPr>
        <p:spPr>
          <a:xfrm>
            <a:off x="6173665" y="1554055"/>
            <a:ext cx="2493788" cy="132494"/>
          </a:xfrm>
          <a:prstGeom prst="rect">
            <a:avLst/>
          </a:prstGeom>
        </p:spPr>
        <p:txBody>
          <a:bodyPr vert="horz" wrap="none" lIns="36000" tIns="0" rIns="0" bIns="0" rtlCol="0">
            <a:noAutofit/>
          </a:bodyPr>
          <a:lstStyle>
            <a:lvl1pPr>
              <a:defRPr sz="817"/>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2" name="Textplatzhalter 10"/>
          <p:cNvSpPr>
            <a:spLocks noGrp="1"/>
          </p:cNvSpPr>
          <p:nvPr>
            <p:ph type="body" sz="quarter" idx="25" hasCustomPrompt="1"/>
          </p:nvPr>
        </p:nvSpPr>
        <p:spPr>
          <a:xfrm>
            <a:off x="3341142"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23" name="Textplatzhalter 10"/>
          <p:cNvSpPr>
            <a:spLocks noGrp="1"/>
          </p:cNvSpPr>
          <p:nvPr>
            <p:ph type="body" sz="quarter" idx="26" hasCustomPrompt="1"/>
          </p:nvPr>
        </p:nvSpPr>
        <p:spPr>
          <a:xfrm>
            <a:off x="6212024"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6" name="Textplatzhalter 5"/>
          <p:cNvSpPr>
            <a:spLocks noGrp="1"/>
          </p:cNvSpPr>
          <p:nvPr>
            <p:ph type="body" sz="quarter" idx="27" hasCustomPrompt="1"/>
          </p:nvPr>
        </p:nvSpPr>
        <p:spPr>
          <a:xfrm>
            <a:off x="446679" y="431094"/>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2393592515"/>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L color Text 3er 10p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817" b="1">
                <a:solidFill>
                  <a:schemeClr val="accent3"/>
                </a:solidFill>
              </a:defRPr>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817" b="1">
                <a:solidFill>
                  <a:schemeClr val="accent3"/>
                </a:solidFill>
              </a:defRPr>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7"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 30pt.</a:t>
            </a:r>
          </a:p>
        </p:txBody>
      </p:sp>
      <p:sp>
        <p:nvSpPr>
          <p:cNvPr id="20" name="Text Placeholder 2"/>
          <p:cNvSpPr>
            <a:spLocks noGrp="1"/>
          </p:cNvSpPr>
          <p:nvPr>
            <p:ph idx="22" hasCustomPrompt="1"/>
          </p:nvPr>
        </p:nvSpPr>
        <p:spPr>
          <a:xfrm>
            <a:off x="6173665" y="1554055"/>
            <a:ext cx="2493788" cy="132494"/>
          </a:xfrm>
          <a:prstGeom prst="rect">
            <a:avLst/>
          </a:prstGeom>
        </p:spPr>
        <p:txBody>
          <a:bodyPr vert="horz" wrap="none" lIns="36000" tIns="0" rIns="0" bIns="0" rtlCol="0">
            <a:noAutofit/>
          </a:bodyPr>
          <a:lstStyle>
            <a:lvl1pPr>
              <a:defRPr sz="817" b="1">
                <a:solidFill>
                  <a:schemeClr val="accent3"/>
                </a:solidFill>
              </a:defRPr>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2" name="Textplatzhalter 10"/>
          <p:cNvSpPr>
            <a:spLocks noGrp="1"/>
          </p:cNvSpPr>
          <p:nvPr>
            <p:ph type="body" sz="quarter" idx="25" hasCustomPrompt="1"/>
          </p:nvPr>
        </p:nvSpPr>
        <p:spPr>
          <a:xfrm>
            <a:off x="3341142"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23" name="Textplatzhalter 10"/>
          <p:cNvSpPr>
            <a:spLocks noGrp="1"/>
          </p:cNvSpPr>
          <p:nvPr>
            <p:ph type="body" sz="quarter" idx="26" hasCustomPrompt="1"/>
          </p:nvPr>
        </p:nvSpPr>
        <p:spPr>
          <a:xfrm>
            <a:off x="6212024" y="2396177"/>
            <a:ext cx="2463073" cy="1959513"/>
          </a:xfrm>
        </p:spPr>
        <p:txBody>
          <a:bodyPr wrap="square" lIns="0" tIns="0" rIns="0" bIns="0">
            <a:noAutofit/>
          </a:bodyPr>
          <a:lstStyle>
            <a:lvl1pPr marL="0" indent="0">
              <a:lnSpc>
                <a:spcPts val="1089"/>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endParaRPr lang="de-DE" dirty="0"/>
          </a:p>
        </p:txBody>
      </p:sp>
      <p:sp>
        <p:nvSpPr>
          <p:cNvPr id="6" name="Textplatzhalter 5"/>
          <p:cNvSpPr>
            <a:spLocks noGrp="1"/>
          </p:cNvSpPr>
          <p:nvPr>
            <p:ph type="body" sz="quarter" idx="27" hasCustomPrompt="1"/>
          </p:nvPr>
        </p:nvSpPr>
        <p:spPr>
          <a:xfrm>
            <a:off x="446679" y="431094"/>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4215737176"/>
      </p:ext>
    </p:extLst>
  </p:cSld>
  <p:clrMapOvr>
    <a:masterClrMapping/>
  </p:clrMapOvr>
  <p:extLst mod="1">
    <p:ext uri="{DCECCB84-F9BA-43D5-87BE-67443E8EF086}">
      <p15:sldGuideLst xmlns:p15="http://schemas.microsoft.com/office/powerpoint/2012/main">
        <p15:guide id="1" pos="1624" userDrawn="1">
          <p15:clr>
            <a:srgbClr val="FBAE40"/>
          </p15:clr>
        </p15:guide>
        <p15:guide id="2" pos="3428" userDrawn="1">
          <p15:clr>
            <a:srgbClr val="FBAE40"/>
          </p15:clr>
        </p15:guide>
        <p15:guide id="3" pos="3206" userDrawn="1">
          <p15:clr>
            <a:srgbClr val="FBAE40"/>
          </p15:clr>
        </p15:guide>
        <p15:guide id="4" pos="1845" userDrawn="1">
          <p15:clr>
            <a:srgbClr val="FBAE40"/>
          </p15:clr>
        </p15:guide>
        <p15:guide id="5" pos="47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L Bullets 3er">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4" name="Text Placeholder 2"/>
          <p:cNvSpPr>
            <a:spLocks noGrp="1"/>
          </p:cNvSpPr>
          <p:nvPr>
            <p:ph idx="1" hasCustomPrompt="1"/>
          </p:nvPr>
        </p:nvSpPr>
        <p:spPr>
          <a:xfrm>
            <a:off x="446755" y="1554055"/>
            <a:ext cx="2493788" cy="132494"/>
          </a:xfrm>
          <a:prstGeom prst="rect">
            <a:avLst/>
          </a:prstGeom>
        </p:spPr>
        <p:txBody>
          <a:bodyPr vert="horz" wrap="none" lIns="36000" tIns="0" rIns="0" bIns="0" rtlCol="0">
            <a:noAutofit/>
          </a:bodyPr>
          <a:lstStyle>
            <a:lvl1pPr>
              <a:defRPr sz="817"/>
            </a:lvl1pPr>
          </a:lstStyle>
          <a:p>
            <a:pPr lvl="0"/>
            <a:r>
              <a:rPr lang="de-DE" dirty="0"/>
              <a:t>SUBLINE 1, 12PT., EINZEILIG</a:t>
            </a:r>
            <a:endParaRPr lang="en-US" dirty="0"/>
          </a:p>
        </p:txBody>
      </p:sp>
      <p:sp>
        <p:nvSpPr>
          <p:cNvPr id="17" name="Textplatzhalter 23"/>
          <p:cNvSpPr>
            <a:spLocks noGrp="1"/>
          </p:cNvSpPr>
          <p:nvPr>
            <p:ph type="body" sz="quarter" idx="19" hasCustomPrompt="1"/>
          </p:nvPr>
        </p:nvSpPr>
        <p:spPr>
          <a:xfrm>
            <a:off x="46498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 30pt.</a:t>
            </a:r>
          </a:p>
        </p:txBody>
      </p:sp>
      <p:sp>
        <p:nvSpPr>
          <p:cNvPr id="18" name="Text Placeholder 2"/>
          <p:cNvSpPr>
            <a:spLocks noGrp="1"/>
          </p:cNvSpPr>
          <p:nvPr>
            <p:ph idx="20" hasCustomPrompt="1"/>
          </p:nvPr>
        </p:nvSpPr>
        <p:spPr>
          <a:xfrm>
            <a:off x="3303087" y="1554055"/>
            <a:ext cx="2493788" cy="132494"/>
          </a:xfrm>
          <a:prstGeom prst="rect">
            <a:avLst/>
          </a:prstGeom>
        </p:spPr>
        <p:txBody>
          <a:bodyPr vert="horz" wrap="none" lIns="36000" tIns="0" rIns="0" bIns="0" rtlCol="0">
            <a:noAutofit/>
          </a:bodyPr>
          <a:lstStyle>
            <a:lvl1pPr>
              <a:defRPr sz="817"/>
            </a:lvl1pPr>
          </a:lstStyle>
          <a:p>
            <a:pPr lvl="0"/>
            <a:r>
              <a:rPr lang="de-DE" dirty="0"/>
              <a:t>SUBLINE 2, 12PT., EINZEILIG</a:t>
            </a:r>
            <a:endParaRPr lang="en-US" dirty="0"/>
          </a:p>
        </p:txBody>
      </p:sp>
      <p:sp>
        <p:nvSpPr>
          <p:cNvPr id="19" name="Textplatzhalter 23"/>
          <p:cNvSpPr>
            <a:spLocks noGrp="1"/>
          </p:cNvSpPr>
          <p:nvPr>
            <p:ph type="body" sz="quarter" idx="21" hasCustomPrompt="1"/>
          </p:nvPr>
        </p:nvSpPr>
        <p:spPr>
          <a:xfrm>
            <a:off x="3321317"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 30pt.</a:t>
            </a:r>
          </a:p>
        </p:txBody>
      </p:sp>
      <p:sp>
        <p:nvSpPr>
          <p:cNvPr id="20" name="Text Placeholder 2"/>
          <p:cNvSpPr>
            <a:spLocks noGrp="1"/>
          </p:cNvSpPr>
          <p:nvPr>
            <p:ph idx="22" hasCustomPrompt="1"/>
          </p:nvPr>
        </p:nvSpPr>
        <p:spPr>
          <a:xfrm>
            <a:off x="6173665" y="1554055"/>
            <a:ext cx="2493788" cy="132494"/>
          </a:xfrm>
          <a:prstGeom prst="rect">
            <a:avLst/>
          </a:prstGeom>
        </p:spPr>
        <p:txBody>
          <a:bodyPr vert="horz" wrap="none" lIns="36000" tIns="0" rIns="0" bIns="0" rtlCol="0">
            <a:noAutofit/>
          </a:bodyPr>
          <a:lstStyle>
            <a:lvl1pPr>
              <a:defRPr sz="817"/>
            </a:lvl1pPr>
          </a:lstStyle>
          <a:p>
            <a:pPr lvl="0"/>
            <a:r>
              <a:rPr lang="de-DE" dirty="0"/>
              <a:t>SUBLINE 3, 12PT., EINZEILIG</a:t>
            </a:r>
            <a:endParaRPr lang="en-US" dirty="0"/>
          </a:p>
        </p:txBody>
      </p:sp>
      <p:sp>
        <p:nvSpPr>
          <p:cNvPr id="21" name="Textplatzhalter 23"/>
          <p:cNvSpPr>
            <a:spLocks noGrp="1"/>
          </p:cNvSpPr>
          <p:nvPr>
            <p:ph type="body" sz="quarter" idx="23" hasCustomPrompt="1"/>
          </p:nvPr>
        </p:nvSpPr>
        <p:spPr>
          <a:xfrm>
            <a:off x="6191894" y="1741334"/>
            <a:ext cx="2482782" cy="330877"/>
          </a:xfrm>
        </p:spPr>
        <p:txBody>
          <a:bodyPr lIns="0"/>
          <a:lstStyle>
            <a:lvl1pPr>
              <a:defRPr sz="2042"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 30pt.</a:t>
            </a:r>
          </a:p>
        </p:txBody>
      </p:sp>
      <p:sp>
        <p:nvSpPr>
          <p:cNvPr id="15" name="Title Placeholder 1"/>
          <p:cNvSpPr>
            <a:spLocks noGrp="1"/>
          </p:cNvSpPr>
          <p:nvPr>
            <p:ph type="title" hasCustomPrompt="1"/>
          </p:nvPr>
        </p:nvSpPr>
        <p:spPr>
          <a:xfrm>
            <a:off x="464905" y="748696"/>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4" name="Textplatzhalter 10"/>
          <p:cNvSpPr>
            <a:spLocks noGrp="1"/>
          </p:cNvSpPr>
          <p:nvPr>
            <p:ph type="body" sz="quarter" idx="14" hasCustomPrompt="1"/>
          </p:nvPr>
        </p:nvSpPr>
        <p:spPr>
          <a:xfrm>
            <a:off x="491483" y="2396178"/>
            <a:ext cx="2456284" cy="1959513"/>
          </a:xfrm>
        </p:spPr>
        <p:txBody>
          <a:bodyPr wrap="square" lIns="0" tIns="0" rIns="0" bIns="0">
            <a:noAutofit/>
          </a:bodyPr>
          <a:lstStyle>
            <a:lvl1pPr marL="116654"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baseline="0">
                <a:solidFill>
                  <a:schemeClr val="tx1"/>
                </a:solidFill>
                <a:latin typeface="+mn-lt"/>
                <a:ea typeface="Source Sans Pro" panose="020B0503030403020204" pitchFamily="34" charset="0"/>
                <a:cs typeface="Arial" panose="020B0604020202020204" pitchFamily="34" charset="0"/>
              </a:defRPr>
            </a:lvl1pPr>
            <a:lvl2pPr marL="342902"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a:solidFill>
                  <a:schemeClr val="tx1"/>
                </a:solidFill>
                <a:latin typeface="+mn-lt"/>
              </a:defRPr>
            </a:lvl2pPr>
            <a:lvl3pPr marL="685805" indent="0">
              <a:buFontTx/>
              <a:buNone/>
              <a:defRPr sz="545">
                <a:solidFill>
                  <a:schemeClr val="tx1"/>
                </a:solidFill>
                <a:latin typeface="+mn-lt"/>
              </a:defRPr>
            </a:lvl3pPr>
            <a:lvl4pPr marL="1028707" indent="0">
              <a:buFontTx/>
              <a:buNone/>
              <a:defRPr sz="545">
                <a:solidFill>
                  <a:schemeClr val="tx1"/>
                </a:solidFill>
                <a:latin typeface="+mn-lt"/>
              </a:defRPr>
            </a:lvl4pPr>
            <a:lvl5pPr marL="1371609" indent="0">
              <a:buFontTx/>
              <a:buNone/>
              <a:defRPr sz="545">
                <a:solidFill>
                  <a:schemeClr val="tx1"/>
                </a:solidFill>
                <a:latin typeface="+mn-lt"/>
              </a:defRPr>
            </a:lvl5pPr>
          </a:lstStyle>
          <a:p>
            <a:pPr lvl="0"/>
            <a:r>
              <a:rPr lang="de-DE" dirty="0"/>
              <a:t>Bulletpoints 1. Ebene</a:t>
            </a:r>
          </a:p>
          <a:p>
            <a:pPr marL="244944"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2. Ebene</a:t>
            </a:r>
          </a:p>
          <a:p>
            <a:pPr marL="342902"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3. Ebene</a:t>
            </a:r>
          </a:p>
        </p:txBody>
      </p:sp>
      <p:sp>
        <p:nvSpPr>
          <p:cNvPr id="25" name="Textplatzhalter 10"/>
          <p:cNvSpPr>
            <a:spLocks noGrp="1"/>
          </p:cNvSpPr>
          <p:nvPr>
            <p:ph type="body" sz="quarter" idx="27" hasCustomPrompt="1"/>
          </p:nvPr>
        </p:nvSpPr>
        <p:spPr>
          <a:xfrm>
            <a:off x="3340592" y="2396178"/>
            <a:ext cx="2456284" cy="1959513"/>
          </a:xfrm>
        </p:spPr>
        <p:txBody>
          <a:bodyPr wrap="square" lIns="0" tIns="0" rIns="0" bIns="0">
            <a:noAutofit/>
          </a:bodyPr>
          <a:lstStyle>
            <a:lvl1pPr marL="116654"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baseline="0">
                <a:solidFill>
                  <a:schemeClr val="tx1"/>
                </a:solidFill>
                <a:latin typeface="+mn-lt"/>
                <a:ea typeface="Source Sans Pro" panose="020B0503030403020204" pitchFamily="34" charset="0"/>
                <a:cs typeface="Arial" panose="020B0604020202020204" pitchFamily="34" charset="0"/>
              </a:defRPr>
            </a:lvl1pPr>
            <a:lvl2pPr marL="342902"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a:solidFill>
                  <a:schemeClr val="tx1"/>
                </a:solidFill>
                <a:latin typeface="+mn-lt"/>
              </a:defRPr>
            </a:lvl2pPr>
            <a:lvl3pPr marL="685805" indent="0">
              <a:buFontTx/>
              <a:buNone/>
              <a:defRPr sz="545">
                <a:solidFill>
                  <a:schemeClr val="tx1"/>
                </a:solidFill>
                <a:latin typeface="+mn-lt"/>
              </a:defRPr>
            </a:lvl3pPr>
            <a:lvl4pPr marL="1028707" indent="0">
              <a:buFontTx/>
              <a:buNone/>
              <a:defRPr sz="545">
                <a:solidFill>
                  <a:schemeClr val="tx1"/>
                </a:solidFill>
                <a:latin typeface="+mn-lt"/>
              </a:defRPr>
            </a:lvl4pPr>
            <a:lvl5pPr marL="1371609" indent="0">
              <a:buFontTx/>
              <a:buNone/>
              <a:defRPr sz="545">
                <a:solidFill>
                  <a:schemeClr val="tx1"/>
                </a:solidFill>
                <a:latin typeface="+mn-lt"/>
              </a:defRPr>
            </a:lvl5pPr>
          </a:lstStyle>
          <a:p>
            <a:pPr lvl="0"/>
            <a:r>
              <a:rPr lang="de-DE" dirty="0"/>
              <a:t>Bulletpoints 1. Ebene</a:t>
            </a:r>
          </a:p>
          <a:p>
            <a:pPr marL="244944"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2. Ebene</a:t>
            </a:r>
          </a:p>
          <a:p>
            <a:pPr marL="342902"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3. Ebene</a:t>
            </a:r>
          </a:p>
        </p:txBody>
      </p:sp>
      <p:sp>
        <p:nvSpPr>
          <p:cNvPr id="26" name="Textplatzhalter 10"/>
          <p:cNvSpPr>
            <a:spLocks noGrp="1"/>
          </p:cNvSpPr>
          <p:nvPr>
            <p:ph type="body" sz="quarter" idx="28" hasCustomPrompt="1"/>
          </p:nvPr>
        </p:nvSpPr>
        <p:spPr>
          <a:xfrm>
            <a:off x="6218170" y="2396178"/>
            <a:ext cx="2456284" cy="1959513"/>
          </a:xfrm>
        </p:spPr>
        <p:txBody>
          <a:bodyPr wrap="square" lIns="0" tIns="0" rIns="0" bIns="0">
            <a:noAutofit/>
          </a:bodyPr>
          <a:lstStyle>
            <a:lvl1pPr marL="116654"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baseline="0">
                <a:solidFill>
                  <a:schemeClr val="tx1"/>
                </a:solidFill>
                <a:latin typeface="+mn-lt"/>
                <a:ea typeface="Source Sans Pro" panose="020B0503030403020204" pitchFamily="34" charset="0"/>
                <a:cs typeface="Arial" panose="020B0604020202020204" pitchFamily="34" charset="0"/>
              </a:defRPr>
            </a:lvl1pPr>
            <a:lvl2pPr marL="342902" marR="0"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sz="817">
                <a:solidFill>
                  <a:schemeClr val="tx1"/>
                </a:solidFill>
                <a:latin typeface="+mn-lt"/>
              </a:defRPr>
            </a:lvl2pPr>
            <a:lvl3pPr marL="685805" indent="0">
              <a:buFontTx/>
              <a:buNone/>
              <a:defRPr sz="545">
                <a:solidFill>
                  <a:schemeClr val="tx1"/>
                </a:solidFill>
                <a:latin typeface="+mn-lt"/>
              </a:defRPr>
            </a:lvl3pPr>
            <a:lvl4pPr marL="1028707" indent="0">
              <a:buFontTx/>
              <a:buNone/>
              <a:defRPr sz="545">
                <a:solidFill>
                  <a:schemeClr val="tx1"/>
                </a:solidFill>
                <a:latin typeface="+mn-lt"/>
              </a:defRPr>
            </a:lvl4pPr>
            <a:lvl5pPr marL="1371609" indent="0">
              <a:buFontTx/>
              <a:buNone/>
              <a:defRPr sz="545">
                <a:solidFill>
                  <a:schemeClr val="tx1"/>
                </a:solidFill>
                <a:latin typeface="+mn-lt"/>
              </a:defRPr>
            </a:lvl5pPr>
          </a:lstStyle>
          <a:p>
            <a:pPr lvl="0"/>
            <a:r>
              <a:rPr lang="de-DE" dirty="0"/>
              <a:t>Bulletpoints 1. Ebene</a:t>
            </a:r>
          </a:p>
          <a:p>
            <a:pPr marL="244944"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2. Ebene</a:t>
            </a:r>
          </a:p>
          <a:p>
            <a:pPr marL="342902" marR="0" lvl="1" indent="-116654" algn="l" defTabSz="685805" rtl="0" eaLnBrk="1" fontAlgn="auto" latinLnBrk="0" hangingPunct="1">
              <a:lnSpc>
                <a:spcPts val="1089"/>
              </a:lnSpc>
              <a:spcBef>
                <a:spcPts val="750"/>
              </a:spcBef>
              <a:spcAft>
                <a:spcPts val="0"/>
              </a:spcAft>
              <a:buClrTx/>
              <a:buSzTx/>
              <a:buFont typeface="Wingdings" panose="05000000000000000000" pitchFamily="2" charset="2"/>
              <a:buChar char="§"/>
              <a:tabLst/>
              <a:defRPr/>
            </a:pPr>
            <a:r>
              <a:rPr lang="de-DE" dirty="0"/>
              <a:t>Bulletpoints 3. Ebene</a:t>
            </a:r>
          </a:p>
        </p:txBody>
      </p:sp>
      <p:sp>
        <p:nvSpPr>
          <p:cNvPr id="3" name="Textplatzhalter 2"/>
          <p:cNvSpPr>
            <a:spLocks noGrp="1"/>
          </p:cNvSpPr>
          <p:nvPr>
            <p:ph type="body" sz="quarter" idx="29" hasCustomPrompt="1"/>
          </p:nvPr>
        </p:nvSpPr>
        <p:spPr>
          <a:xfrm>
            <a:off x="446433" y="431094"/>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695609460"/>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Images + HL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3" name="Bildplatzhalter 2"/>
          <p:cNvSpPr>
            <a:spLocks noGrp="1"/>
          </p:cNvSpPr>
          <p:nvPr>
            <p:ph type="pic" sz="quarter" idx="14" hasCustomPrompt="1"/>
          </p:nvPr>
        </p:nvSpPr>
        <p:spPr>
          <a:xfrm>
            <a:off x="484693"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3979608"/>
            <a:ext cx="2482782" cy="283520"/>
          </a:xfrm>
        </p:spPr>
        <p:txBody>
          <a:bodyPr lIns="0"/>
          <a:lstStyle>
            <a:lvl1pPr>
              <a:defRPr sz="1089"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a:t>
            </a:r>
          </a:p>
        </p:txBody>
      </p:sp>
      <p:sp>
        <p:nvSpPr>
          <p:cNvPr id="19" name="Textplatzhalter 23"/>
          <p:cNvSpPr>
            <a:spLocks noGrp="1"/>
          </p:cNvSpPr>
          <p:nvPr>
            <p:ph type="body" sz="quarter" idx="21" hasCustomPrompt="1"/>
          </p:nvPr>
        </p:nvSpPr>
        <p:spPr>
          <a:xfrm>
            <a:off x="3321317" y="3979608"/>
            <a:ext cx="2482782" cy="283520"/>
          </a:xfrm>
        </p:spPr>
        <p:txBody>
          <a:bodyPr lIns="0"/>
          <a:lstStyle>
            <a:lvl1pPr>
              <a:defRPr sz="1089"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a:t>
            </a:r>
          </a:p>
        </p:txBody>
      </p:sp>
      <p:sp>
        <p:nvSpPr>
          <p:cNvPr id="21" name="Textplatzhalter 23"/>
          <p:cNvSpPr>
            <a:spLocks noGrp="1"/>
          </p:cNvSpPr>
          <p:nvPr>
            <p:ph type="body" sz="quarter" idx="23" hasCustomPrompt="1"/>
          </p:nvPr>
        </p:nvSpPr>
        <p:spPr>
          <a:xfrm>
            <a:off x="6191894" y="3979608"/>
            <a:ext cx="2482782" cy="283520"/>
          </a:xfrm>
        </p:spPr>
        <p:txBody>
          <a:bodyPr lIns="0"/>
          <a:lstStyle>
            <a:lvl1pPr>
              <a:defRPr sz="1089"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330271"/>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330271"/>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4" y="4330271"/>
            <a:ext cx="2463073" cy="72652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2887501486"/>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3" name="Bildplatzhalter 2"/>
          <p:cNvSpPr>
            <a:spLocks noGrp="1"/>
          </p:cNvSpPr>
          <p:nvPr>
            <p:ph type="pic" sz="quarter" idx="14" hasCustomPrompt="1"/>
          </p:nvPr>
        </p:nvSpPr>
        <p:spPr>
          <a:xfrm>
            <a:off x="484693"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90534"/>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1367059987"/>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Images + Tex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3" name="Bildplatzhalter 2"/>
          <p:cNvSpPr>
            <a:spLocks noGrp="1"/>
          </p:cNvSpPr>
          <p:nvPr>
            <p:ph type="pic" sz="quarter" idx="14" hasCustomPrompt="1"/>
          </p:nvPr>
        </p:nvSpPr>
        <p:spPr>
          <a:xfrm>
            <a:off x="484693" y="1751950"/>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1751950"/>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1751950"/>
            <a:ext cx="2463074" cy="2121933"/>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7" name="Textplatzhalter 23"/>
          <p:cNvSpPr>
            <a:spLocks noGrp="1"/>
          </p:cNvSpPr>
          <p:nvPr>
            <p:ph type="body" sz="quarter" idx="19" hasCustomPrompt="1"/>
          </p:nvPr>
        </p:nvSpPr>
        <p:spPr>
          <a:xfrm>
            <a:off x="464984" y="3979608"/>
            <a:ext cx="2482782" cy="283520"/>
          </a:xfrm>
          <a:noFill/>
        </p:spPr>
        <p:txBody>
          <a:bodyPr lIns="0"/>
          <a:lstStyle>
            <a:lvl1pPr>
              <a:defRPr sz="1089" b="1" baseline="0">
                <a:solidFill>
                  <a:schemeClr val="bg1"/>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1, 30PT.</a:t>
            </a:r>
          </a:p>
        </p:txBody>
      </p:sp>
      <p:sp>
        <p:nvSpPr>
          <p:cNvPr id="19" name="Textplatzhalter 23"/>
          <p:cNvSpPr>
            <a:spLocks noGrp="1"/>
          </p:cNvSpPr>
          <p:nvPr>
            <p:ph type="body" sz="quarter" idx="21" hasCustomPrompt="1"/>
          </p:nvPr>
        </p:nvSpPr>
        <p:spPr>
          <a:xfrm>
            <a:off x="3321317" y="3979608"/>
            <a:ext cx="2482782" cy="283520"/>
          </a:xfrm>
          <a:noFill/>
        </p:spPr>
        <p:txBody>
          <a:bodyPr lIns="0"/>
          <a:lstStyle>
            <a:lvl1pPr>
              <a:defRPr sz="1089" b="1" baseline="0">
                <a:solidFill>
                  <a:schemeClr val="bg1"/>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2, 30PT.</a:t>
            </a:r>
          </a:p>
        </p:txBody>
      </p:sp>
      <p:sp>
        <p:nvSpPr>
          <p:cNvPr id="21" name="Textplatzhalter 23"/>
          <p:cNvSpPr>
            <a:spLocks noGrp="1"/>
          </p:cNvSpPr>
          <p:nvPr>
            <p:ph type="body" sz="quarter" idx="23" hasCustomPrompt="1"/>
          </p:nvPr>
        </p:nvSpPr>
        <p:spPr>
          <a:xfrm>
            <a:off x="6191894" y="3979608"/>
            <a:ext cx="2482782" cy="283520"/>
          </a:xfrm>
          <a:noFill/>
        </p:spPr>
        <p:txBody>
          <a:bodyPr lIns="0"/>
          <a:lstStyle>
            <a:lvl1pPr>
              <a:defRPr sz="1089" b="1" baseline="0">
                <a:solidFill>
                  <a:schemeClr val="bg1"/>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LINE 3, 30PT.</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3" y="4330271"/>
            <a:ext cx="2463073" cy="726527"/>
          </a:xfrm>
          <a:noFill/>
        </p:spPr>
        <p:txBody>
          <a:bodyPr wrap="square" lIns="0" tIns="0" rIns="0" bIns="0">
            <a:noAutofit/>
          </a:bodyPr>
          <a:lstStyle>
            <a:lvl1pPr marL="0" indent="0">
              <a:lnSpc>
                <a:spcPts val="953"/>
              </a:lnSpc>
              <a:buFontTx/>
              <a:buNone/>
              <a:defRPr sz="680"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3341142" y="4330271"/>
            <a:ext cx="2463073" cy="726527"/>
          </a:xfrm>
          <a:noFill/>
        </p:spPr>
        <p:txBody>
          <a:bodyPr wrap="square" lIns="0" tIns="0" rIns="0" bIns="0">
            <a:noAutofit/>
          </a:bodyPr>
          <a:lstStyle>
            <a:lvl1pPr marL="0" indent="0">
              <a:lnSpc>
                <a:spcPts val="953"/>
              </a:lnSpc>
              <a:buFontTx/>
              <a:buNone/>
              <a:defRPr sz="680"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6212024" y="4330271"/>
            <a:ext cx="2463073" cy="726527"/>
          </a:xfrm>
          <a:noFill/>
        </p:spPr>
        <p:txBody>
          <a:bodyPr wrap="square" lIns="0" tIns="0" rIns="0" bIns="0">
            <a:noAutofit/>
          </a:bodyPr>
          <a:lstStyle>
            <a:lvl1pPr marL="0" indent="0">
              <a:lnSpc>
                <a:spcPts val="953"/>
              </a:lnSpc>
              <a:buFontTx/>
              <a:buNone/>
              <a:defRPr sz="680"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032422609"/>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 Overview">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7" name="Textplatzhalter 23"/>
          <p:cNvSpPr>
            <a:spLocks noGrp="1"/>
          </p:cNvSpPr>
          <p:nvPr>
            <p:ph type="body" sz="quarter" idx="19" hasCustomPrompt="1"/>
          </p:nvPr>
        </p:nvSpPr>
        <p:spPr>
          <a:xfrm>
            <a:off x="3140322" y="1371023"/>
            <a:ext cx="2864713" cy="374698"/>
          </a:xfrm>
          <a:noFill/>
        </p:spPr>
        <p:txBody>
          <a:bodyPr lIns="0"/>
          <a:lstStyle>
            <a:lvl1pPr algn="ctr">
              <a:defRPr sz="1361" b="1" baseline="0">
                <a:solidFill>
                  <a:schemeClr val="accent4"/>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TEAM SETUP</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sp>
        <p:nvSpPr>
          <p:cNvPr id="7" name="Bildplatzhalter 6"/>
          <p:cNvSpPr>
            <a:spLocks noGrp="1"/>
          </p:cNvSpPr>
          <p:nvPr>
            <p:ph type="pic" sz="quarter" idx="28" hasCustomPrompt="1"/>
          </p:nvPr>
        </p:nvSpPr>
        <p:spPr>
          <a:xfrm>
            <a:off x="3411665" y="2300461"/>
            <a:ext cx="2342019" cy="2459335"/>
          </a:xfrm>
        </p:spPr>
        <p:txBody>
          <a:bodyPr anchor="ctr" anchorCtr="0"/>
          <a:lstStyle>
            <a:lvl1pPr algn="ctr">
              <a:defRPr>
                <a:solidFill>
                  <a:srgbClr val="003882"/>
                </a:solidFill>
              </a:defRPr>
            </a:lvl1pPr>
          </a:lstStyle>
          <a:p>
            <a:r>
              <a:rPr lang="de-DE" dirty="0"/>
              <a:t>BILD</a:t>
            </a:r>
          </a:p>
        </p:txBody>
      </p:sp>
      <p:sp>
        <p:nvSpPr>
          <p:cNvPr id="38" name="Bildplatzhalter 6"/>
          <p:cNvSpPr>
            <a:spLocks noGrp="1"/>
          </p:cNvSpPr>
          <p:nvPr>
            <p:ph type="pic" sz="quarter" idx="29" hasCustomPrompt="1"/>
          </p:nvPr>
        </p:nvSpPr>
        <p:spPr>
          <a:xfrm>
            <a:off x="1611027" y="2570699"/>
            <a:ext cx="1777906" cy="1918857"/>
          </a:xfrm>
        </p:spPr>
        <p:txBody>
          <a:bodyPr anchor="ctr" anchorCtr="0"/>
          <a:lstStyle>
            <a:lvl1pPr algn="ctr">
              <a:defRPr>
                <a:solidFill>
                  <a:srgbClr val="003882"/>
                </a:solidFill>
              </a:defRPr>
            </a:lvl1pPr>
          </a:lstStyle>
          <a:p>
            <a:r>
              <a:rPr lang="de-DE" dirty="0"/>
              <a:t>BILD</a:t>
            </a:r>
          </a:p>
        </p:txBody>
      </p:sp>
      <p:sp>
        <p:nvSpPr>
          <p:cNvPr id="39" name="Bildplatzhalter 6"/>
          <p:cNvSpPr>
            <a:spLocks noGrp="1"/>
          </p:cNvSpPr>
          <p:nvPr>
            <p:ph type="pic" sz="quarter" idx="30" hasCustomPrompt="1"/>
          </p:nvPr>
        </p:nvSpPr>
        <p:spPr>
          <a:xfrm>
            <a:off x="5753391" y="2570699"/>
            <a:ext cx="1799875" cy="1918857"/>
          </a:xfrm>
        </p:spPr>
        <p:txBody>
          <a:bodyPr anchor="ctr" anchorCtr="0"/>
          <a:lstStyle>
            <a:lvl1pPr algn="ctr">
              <a:defRPr>
                <a:solidFill>
                  <a:srgbClr val="003882"/>
                </a:solidFill>
              </a:defRPr>
            </a:lvl1pPr>
          </a:lstStyle>
          <a:p>
            <a:r>
              <a:rPr lang="de-DE" dirty="0"/>
              <a:t>BILD</a:t>
            </a:r>
          </a:p>
        </p:txBody>
      </p:sp>
      <p:sp>
        <p:nvSpPr>
          <p:cNvPr id="40" name="Bildplatzhalter 6"/>
          <p:cNvSpPr>
            <a:spLocks noGrp="1"/>
          </p:cNvSpPr>
          <p:nvPr>
            <p:ph type="pic" sz="quarter" idx="31" hasCustomPrompt="1"/>
          </p:nvPr>
        </p:nvSpPr>
        <p:spPr>
          <a:xfrm>
            <a:off x="7553266" y="2849360"/>
            <a:ext cx="1266008" cy="1361536"/>
          </a:xfrm>
        </p:spPr>
        <p:txBody>
          <a:bodyPr anchor="ctr" anchorCtr="0"/>
          <a:lstStyle>
            <a:lvl1pPr algn="ctr">
              <a:defRPr>
                <a:solidFill>
                  <a:srgbClr val="003882"/>
                </a:solidFill>
              </a:defRPr>
            </a:lvl1pPr>
          </a:lstStyle>
          <a:p>
            <a:r>
              <a:rPr lang="de-DE" dirty="0"/>
              <a:t>BILD</a:t>
            </a:r>
          </a:p>
        </p:txBody>
      </p:sp>
      <p:sp>
        <p:nvSpPr>
          <p:cNvPr id="41" name="Bildplatzhalter 6"/>
          <p:cNvSpPr>
            <a:spLocks noGrp="1"/>
          </p:cNvSpPr>
          <p:nvPr>
            <p:ph type="pic" sz="quarter" idx="32" hasCustomPrompt="1"/>
          </p:nvPr>
        </p:nvSpPr>
        <p:spPr>
          <a:xfrm>
            <a:off x="321370" y="2849360"/>
            <a:ext cx="1266008" cy="1361536"/>
          </a:xfrm>
        </p:spPr>
        <p:txBody>
          <a:bodyPr anchor="ctr" anchorCtr="0"/>
          <a:lstStyle>
            <a:lvl1pPr algn="ctr">
              <a:defRPr>
                <a:solidFill>
                  <a:srgbClr val="003882"/>
                </a:solidFill>
              </a:defRPr>
            </a:lvl1pPr>
          </a:lstStyle>
          <a:p>
            <a:r>
              <a:rPr lang="de-DE" dirty="0"/>
              <a:t>BILD</a:t>
            </a:r>
          </a:p>
        </p:txBody>
      </p:sp>
    </p:spTree>
    <p:extLst>
      <p:ext uri="{BB962C8B-B14F-4D97-AF65-F5344CB8AC3E}">
        <p14:creationId xmlns:p14="http://schemas.microsoft.com/office/powerpoint/2010/main" val="151776767"/>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am Combination">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7" name="Textplatzhalter 23"/>
          <p:cNvSpPr>
            <a:spLocks noGrp="1"/>
          </p:cNvSpPr>
          <p:nvPr>
            <p:ph type="body" sz="quarter" idx="19" hasCustomPrompt="1"/>
          </p:nvPr>
        </p:nvSpPr>
        <p:spPr>
          <a:xfrm>
            <a:off x="464985" y="3979608"/>
            <a:ext cx="1835108" cy="283520"/>
          </a:xfrm>
        </p:spPr>
        <p:txBody>
          <a:bodyPr lIns="0"/>
          <a:lstStyle>
            <a:lvl1pPr algn="ctr">
              <a:defRPr sz="1089" b="1" baseline="0">
                <a:solidFill>
                  <a:schemeClr val="accent4"/>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NAME</a:t>
            </a:r>
          </a:p>
        </p:txBody>
      </p:sp>
      <p:sp>
        <p:nvSpPr>
          <p:cNvPr id="19" name="Textplatzhalter 23"/>
          <p:cNvSpPr>
            <a:spLocks noGrp="1"/>
          </p:cNvSpPr>
          <p:nvPr>
            <p:ph type="body" sz="quarter" idx="21" hasCustomPrompt="1"/>
          </p:nvPr>
        </p:nvSpPr>
        <p:spPr>
          <a:xfrm>
            <a:off x="2602103" y="3979608"/>
            <a:ext cx="1806914" cy="283520"/>
          </a:xfrm>
        </p:spPr>
        <p:txBody>
          <a:bodyPr lIns="0"/>
          <a:lstStyle>
            <a:lvl1pPr algn="ctr">
              <a:defRPr sz="1089" b="1" baseline="0">
                <a:solidFill>
                  <a:schemeClr val="accent4"/>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NAME</a:t>
            </a:r>
          </a:p>
        </p:txBody>
      </p:sp>
      <p:sp>
        <p:nvSpPr>
          <p:cNvPr id="21" name="Textplatzhalter 23"/>
          <p:cNvSpPr>
            <a:spLocks noGrp="1"/>
          </p:cNvSpPr>
          <p:nvPr>
            <p:ph type="body" sz="quarter" idx="23" hasCustomPrompt="1"/>
          </p:nvPr>
        </p:nvSpPr>
        <p:spPr>
          <a:xfrm>
            <a:off x="4711027" y="3979608"/>
            <a:ext cx="1827256" cy="283520"/>
          </a:xfrm>
        </p:spPr>
        <p:txBody>
          <a:bodyPr lIns="0"/>
          <a:lstStyle>
            <a:lvl1pPr algn="ctr">
              <a:defRPr sz="1089" b="1" baseline="0">
                <a:solidFill>
                  <a:schemeClr val="accent4"/>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NAME</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5" name="Textplatzhalter 10"/>
          <p:cNvSpPr>
            <a:spLocks noGrp="1"/>
          </p:cNvSpPr>
          <p:nvPr>
            <p:ph type="body" sz="quarter" idx="13" hasCustomPrompt="1"/>
          </p:nvPr>
        </p:nvSpPr>
        <p:spPr>
          <a:xfrm>
            <a:off x="484694" y="4330271"/>
            <a:ext cx="1820540" cy="726527"/>
          </a:xfrm>
        </p:spPr>
        <p:txBody>
          <a:bodyPr wrap="square" lIns="0" tIns="0" rIns="0" bIns="0">
            <a:noAutofit/>
          </a:bodyPr>
          <a:lstStyle>
            <a:lvl1pPr marL="0" indent="0" algn="ctr">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br>
              <a:rPr lang="de-DE" dirty="0"/>
            </a:br>
            <a:endParaRPr lang="de-DE" dirty="0"/>
          </a:p>
        </p:txBody>
      </p:sp>
      <p:sp>
        <p:nvSpPr>
          <p:cNvPr id="26" name="Textplatzhalter 10"/>
          <p:cNvSpPr>
            <a:spLocks noGrp="1"/>
          </p:cNvSpPr>
          <p:nvPr>
            <p:ph type="body" sz="quarter" idx="25" hasCustomPrompt="1"/>
          </p:nvPr>
        </p:nvSpPr>
        <p:spPr>
          <a:xfrm>
            <a:off x="2621929" y="4330271"/>
            <a:ext cx="1792569" cy="726527"/>
          </a:xfrm>
        </p:spPr>
        <p:txBody>
          <a:bodyPr wrap="square" lIns="0" tIns="0" rIns="0" bIns="0">
            <a:noAutofit/>
          </a:bodyPr>
          <a:lstStyle>
            <a:lvl1pPr marL="0" indent="0" algn="ctr">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4731157" y="4330271"/>
            <a:ext cx="1812750" cy="726527"/>
          </a:xfrm>
        </p:spPr>
        <p:txBody>
          <a:bodyPr wrap="square" lIns="0" tIns="0" rIns="0" bIns="0">
            <a:noAutofit/>
          </a:bodyPr>
          <a:lstStyle>
            <a:lvl1pPr marL="0" indent="0" algn="ctr">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sp>
        <p:nvSpPr>
          <p:cNvPr id="3" name="Bildplatzhalter 2" hidden="1"/>
          <p:cNvSpPr>
            <a:spLocks noGrp="1"/>
          </p:cNvSpPr>
          <p:nvPr>
            <p:ph type="pic" sz="quarter" idx="14" hasCustomPrompt="1"/>
          </p:nvPr>
        </p:nvSpPr>
        <p:spPr>
          <a:xfrm>
            <a:off x="492839" y="1593768"/>
            <a:ext cx="1812395" cy="1969686"/>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0" name="Bildplatzhalter 2" hidden="1"/>
          <p:cNvSpPr>
            <a:spLocks noGrp="1"/>
          </p:cNvSpPr>
          <p:nvPr>
            <p:ph type="pic" sz="quarter" idx="28" hasCustomPrompt="1"/>
          </p:nvPr>
        </p:nvSpPr>
        <p:spPr>
          <a:xfrm>
            <a:off x="2602104" y="1593768"/>
            <a:ext cx="1812395" cy="1969686"/>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3" name="Bildplatzhalter 2" hidden="1"/>
          <p:cNvSpPr>
            <a:spLocks noGrp="1"/>
          </p:cNvSpPr>
          <p:nvPr>
            <p:ph type="pic" sz="quarter" idx="29" hasCustomPrompt="1"/>
          </p:nvPr>
        </p:nvSpPr>
        <p:spPr>
          <a:xfrm>
            <a:off x="4731512" y="1593768"/>
            <a:ext cx="1812395" cy="1969686"/>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4" name="Bildplatzhalter 2" hidden="1"/>
          <p:cNvSpPr>
            <a:spLocks noGrp="1"/>
          </p:cNvSpPr>
          <p:nvPr>
            <p:ph type="pic" sz="quarter" idx="30" hasCustomPrompt="1"/>
          </p:nvPr>
        </p:nvSpPr>
        <p:spPr>
          <a:xfrm>
            <a:off x="6862411" y="1593768"/>
            <a:ext cx="1812395" cy="1969686"/>
          </a:xfrm>
          <a:ln w="0">
            <a:noFill/>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8" name="Textplatzhalter 23"/>
          <p:cNvSpPr>
            <a:spLocks noGrp="1"/>
          </p:cNvSpPr>
          <p:nvPr>
            <p:ph type="body" sz="quarter" idx="31" hasCustomPrompt="1"/>
          </p:nvPr>
        </p:nvSpPr>
        <p:spPr>
          <a:xfrm>
            <a:off x="6847788" y="3979608"/>
            <a:ext cx="1827256" cy="283520"/>
          </a:xfrm>
        </p:spPr>
        <p:txBody>
          <a:bodyPr lIns="0"/>
          <a:lstStyle>
            <a:lvl1pPr algn="ctr">
              <a:defRPr sz="1089" b="1" baseline="0">
                <a:solidFill>
                  <a:schemeClr val="accent4"/>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NAME</a:t>
            </a:r>
          </a:p>
        </p:txBody>
      </p:sp>
      <p:sp>
        <p:nvSpPr>
          <p:cNvPr id="29" name="Textplatzhalter 10"/>
          <p:cNvSpPr>
            <a:spLocks noGrp="1"/>
          </p:cNvSpPr>
          <p:nvPr>
            <p:ph type="body" sz="quarter" idx="32" hasCustomPrompt="1"/>
          </p:nvPr>
        </p:nvSpPr>
        <p:spPr>
          <a:xfrm>
            <a:off x="6867919" y="4330271"/>
            <a:ext cx="1812750" cy="726527"/>
          </a:xfrm>
        </p:spPr>
        <p:txBody>
          <a:bodyPr wrap="square" lIns="0" tIns="0" rIns="0" bIns="0">
            <a:noAutofit/>
          </a:bodyPr>
          <a:lstStyle>
            <a:lvl1pPr marL="0" indent="0" algn="ctr">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Tree>
    <p:extLst>
      <p:ext uri="{BB962C8B-B14F-4D97-AF65-F5344CB8AC3E}">
        <p14:creationId xmlns:p14="http://schemas.microsoft.com/office/powerpoint/2010/main" val="2485094102"/>
      </p:ext>
    </p:extLst>
  </p:cSld>
  <p:clrMapOvr>
    <a:masterClrMapping/>
  </p:clrMapOvr>
  <p:extLst mod="1">
    <p:ext uri="{DCECCB84-F9BA-43D5-87BE-67443E8EF086}">
      <p15:sldGuideLst xmlns:p15="http://schemas.microsoft.com/office/powerpoint/2012/main">
        <p15:guide id="1" pos="478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L Text Image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5" y="161509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910743" y="1371025"/>
            <a:ext cx="4233258" cy="3534131"/>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46432" y="1371660"/>
            <a:ext cx="4131806"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2001740172"/>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16/9 #Partner Sub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Title 1"/>
          <p:cNvSpPr>
            <a:spLocks noGrp="1"/>
          </p:cNvSpPr>
          <p:nvPr>
            <p:ph type="title" hasCustomPrompt="1"/>
          </p:nvPr>
        </p:nvSpPr>
        <p:spPr>
          <a:xfrm>
            <a:off x="5277135" y="4223984"/>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5" name="Textplatzhalter 6"/>
          <p:cNvSpPr>
            <a:spLocks noGrp="1"/>
          </p:cNvSpPr>
          <p:nvPr>
            <p:ph type="body" sz="quarter" idx="15" hasCustomPrompt="1"/>
          </p:nvPr>
        </p:nvSpPr>
        <p:spPr>
          <a:xfrm>
            <a:off x="5260350" y="3835347"/>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p:nvPicPr>
        <p:blipFill rotWithShape="1">
          <a:blip r:embed="rId2" cstate="print">
            <a:extLst>
              <a:ext uri="{28A0092B-C50C-407E-A947-70E740481C1C}">
                <a14:useLocalDpi xmlns:a14="http://schemas.microsoft.com/office/drawing/2010/main" val="0"/>
              </a:ext>
            </a:extLst>
          </a:blip>
          <a:srcRect r="51081"/>
          <a:stretch/>
        </p:blipFill>
        <p:spPr>
          <a:xfrm>
            <a:off x="492616" y="5816606"/>
            <a:ext cx="1055145" cy="519713"/>
          </a:xfrm>
          <a:prstGeom prst="rect">
            <a:avLst/>
          </a:prstGeom>
        </p:spPr>
      </p:pic>
      <p:sp>
        <p:nvSpPr>
          <p:cNvPr id="3" name="Bildplatzhalter 2"/>
          <p:cNvSpPr>
            <a:spLocks noGrp="1"/>
          </p:cNvSpPr>
          <p:nvPr>
            <p:ph type="pic" sz="quarter" idx="16" hasCustomPrompt="1"/>
          </p:nvPr>
        </p:nvSpPr>
        <p:spPr>
          <a:xfrm>
            <a:off x="0" y="1"/>
            <a:ext cx="9145358" cy="4833147"/>
          </a:xfrm>
        </p:spPr>
        <p:txBody>
          <a:bodyPr anchor="ctr" anchorCtr="0"/>
          <a:lstStyle>
            <a:lvl1pPr algn="ctr">
              <a:defRPr>
                <a:solidFill>
                  <a:schemeClr val="tx2"/>
                </a:solidFill>
                <a:latin typeface="+mn-lt"/>
              </a:defRPr>
            </a:lvl1pPr>
          </a:lstStyle>
          <a:p>
            <a:r>
              <a:rPr lang="de-DE" dirty="0"/>
              <a:t>BILDPLATZHALTER</a:t>
            </a:r>
          </a:p>
        </p:txBody>
      </p:sp>
      <p:sp>
        <p:nvSpPr>
          <p:cNvPr id="11" name="Content Placeholder 2"/>
          <p:cNvSpPr>
            <a:spLocks noGrp="1"/>
          </p:cNvSpPr>
          <p:nvPr>
            <p:ph idx="17" hasCustomPrompt="1"/>
          </p:nvPr>
        </p:nvSpPr>
        <p:spPr>
          <a:xfrm>
            <a:off x="5274057" y="4957487"/>
            <a:ext cx="3396815" cy="306000"/>
          </a:xfrm>
        </p:spPr>
        <p:txBody>
          <a:bodyPr anchor="ctr" anchorCtr="0">
            <a:noAutofit/>
          </a:bodyPr>
          <a:lstStyle>
            <a:lvl1pPr marL="0" indent="0">
              <a:lnSpc>
                <a:spcPts val="136"/>
              </a:lnSpc>
              <a:buFontTx/>
              <a:buNone/>
              <a:defRPr sz="680"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pic>
        <p:nvPicPr>
          <p:cNvPr id="9" name="Inhaltsplatzhalter 17">
            <a:extLst>
              <a:ext uri="{FF2B5EF4-FFF2-40B4-BE49-F238E27FC236}">
                <a16:creationId xmlns:a16="http://schemas.microsoft.com/office/drawing/2014/main" id="{719EEECE-ADE0-B248-AFA7-78A9DC67A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817" y="5823593"/>
            <a:ext cx="4033046" cy="512840"/>
          </a:xfrm>
          <a:prstGeom prst="rect">
            <a:avLst/>
          </a:prstGeom>
        </p:spPr>
      </p:pic>
    </p:spTree>
    <p:extLst>
      <p:ext uri="{BB962C8B-B14F-4D97-AF65-F5344CB8AC3E}">
        <p14:creationId xmlns:p14="http://schemas.microsoft.com/office/powerpoint/2010/main" val="1851135121"/>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L Fliesstext 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3" name="Title Placeholder 1"/>
          <p:cNvSpPr>
            <a:spLocks noGrp="1"/>
          </p:cNvSpPr>
          <p:nvPr>
            <p:ph type="title" hasCustomPrompt="1"/>
          </p:nvPr>
        </p:nvSpPr>
        <p:spPr>
          <a:xfrm>
            <a:off x="464905" y="161509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7" name="Textplatzhalter 10"/>
          <p:cNvSpPr>
            <a:spLocks noGrp="1"/>
          </p:cNvSpPr>
          <p:nvPr>
            <p:ph type="body" sz="quarter" idx="15" hasCustomPrompt="1"/>
          </p:nvPr>
        </p:nvSpPr>
        <p:spPr>
          <a:xfrm>
            <a:off x="476548" y="2396176"/>
            <a:ext cx="8190905" cy="2470096"/>
          </a:xfrm>
        </p:spPr>
        <p:txBody>
          <a:bodyPr wrap="square" lIns="0" tIns="0" rIns="0" bIns="0">
            <a:noAutofit/>
          </a:bodyPr>
          <a:lstStyle>
            <a:lvl1pPr marL="0" indent="0">
              <a:lnSpc>
                <a:spcPts val="1531"/>
              </a:lnSpc>
              <a:buFontTx/>
              <a:buNone/>
              <a:defRPr sz="1361"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6" hasCustomPrompt="1"/>
          </p:nvPr>
        </p:nvSpPr>
        <p:spPr>
          <a:xfrm>
            <a:off x="446432" y="1371658"/>
            <a:ext cx="4136537" cy="243438"/>
          </a:xfrm>
        </p:spPr>
        <p:txBody>
          <a:bodyPr/>
          <a:lstStyle>
            <a:lvl1pPr>
              <a:defRPr baseline="0"/>
            </a:lvl1pPr>
          </a:lstStyle>
          <a:p>
            <a:pPr lvl="0"/>
            <a:r>
              <a:rPr lang="de-DE" dirty="0"/>
              <a:t>SUBHEADLINE, 20PT., EINZEILIG</a:t>
            </a:r>
          </a:p>
        </p:txBody>
      </p:sp>
    </p:spTree>
    <p:extLst>
      <p:ext uri="{BB962C8B-B14F-4D97-AF65-F5344CB8AC3E}">
        <p14:creationId xmlns:p14="http://schemas.microsoft.com/office/powerpoint/2010/main" val="2111865086"/>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L Fliesstext split">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5" y="161509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6" y="2396175"/>
            <a:ext cx="3756187"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3" name="Textplatzhalter 2"/>
          <p:cNvSpPr>
            <a:spLocks noGrp="1"/>
          </p:cNvSpPr>
          <p:nvPr>
            <p:ph type="body" sz="quarter" idx="15" hasCustomPrompt="1"/>
          </p:nvPr>
        </p:nvSpPr>
        <p:spPr>
          <a:xfrm>
            <a:off x="446432" y="1371658"/>
            <a:ext cx="4136537" cy="243438"/>
          </a:xfrm>
        </p:spPr>
        <p:txBody>
          <a:bodyPr/>
          <a:lstStyle>
            <a:lvl1pPr>
              <a:defRPr sz="1361"/>
            </a:lvl1pPr>
          </a:lstStyle>
          <a:p>
            <a:pPr lvl="0"/>
            <a:r>
              <a:rPr lang="de-DE" dirty="0"/>
              <a:t>SUBHEADLINE, 20PT., EINZEILIG</a:t>
            </a:r>
            <a:endParaRPr lang="en-US" dirty="0"/>
          </a:p>
        </p:txBody>
      </p:sp>
    </p:spTree>
    <p:extLst>
      <p:ext uri="{BB962C8B-B14F-4D97-AF65-F5344CB8AC3E}">
        <p14:creationId xmlns:p14="http://schemas.microsoft.com/office/powerpoint/2010/main" val="1895378669"/>
      </p:ext>
    </p:extLst>
  </p:cSld>
  <p:clrMapOvr>
    <a:masterClrMapping/>
  </p:clrMapOvr>
  <p:extLst mod="1">
    <p:ext uri="{DCECCB84-F9BA-43D5-87BE-67443E8EF086}">
      <p15:sldGuideLst xmlns:p15="http://schemas.microsoft.com/office/powerpoint/2012/main">
        <p15:guide id="1" orient="horz" pos="95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L Fliesstext split color">
    <p:spTree>
      <p:nvGrpSpPr>
        <p:cNvPr id="1" name=""/>
        <p:cNvGrpSpPr/>
        <p:nvPr/>
      </p:nvGrpSpPr>
      <p:grpSpPr>
        <a:xfrm>
          <a:off x="0" y="0"/>
          <a:ext cx="0" cy="0"/>
          <a:chOff x="0" y="0"/>
          <a:chExt cx="0" cy="0"/>
        </a:xfrm>
      </p:grpSpPr>
      <p:sp>
        <p:nvSpPr>
          <p:cNvPr id="2" name="Rechteck 1"/>
          <p:cNvSpPr/>
          <p:nvPr/>
        </p:nvSpPr>
        <p:spPr>
          <a:xfrm>
            <a:off x="4738843" y="2396175"/>
            <a:ext cx="3935610" cy="2470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5"/>
            <a:ext cx="3756187"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5" y="161509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7" y="2606920"/>
            <a:ext cx="3550954" cy="2048604"/>
          </a:xfrm>
        </p:spPr>
        <p:txBody>
          <a:bodyPr wrap="square" lIns="0" tIns="0" rIns="0" bIns="0">
            <a:noAutofit/>
          </a:bodyPr>
          <a:lstStyle>
            <a:lvl1pPr marL="0" indent="0">
              <a:lnSpc>
                <a:spcPts val="1089"/>
              </a:lnSpc>
              <a:buFontTx/>
              <a:buNone/>
              <a:defRPr sz="817"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3" name="Textplatzhalter 2"/>
          <p:cNvSpPr>
            <a:spLocks noGrp="1"/>
          </p:cNvSpPr>
          <p:nvPr>
            <p:ph type="body" sz="quarter" idx="15" hasCustomPrompt="1"/>
          </p:nvPr>
        </p:nvSpPr>
        <p:spPr>
          <a:xfrm>
            <a:off x="446432" y="1371658"/>
            <a:ext cx="4136537" cy="243438"/>
          </a:xfrm>
        </p:spPr>
        <p:txBody>
          <a:bodyPr/>
          <a:lstStyle>
            <a:lvl1pPr>
              <a:defRPr sz="1361"/>
            </a:lvl1pPr>
          </a:lstStyle>
          <a:p>
            <a:pPr lvl="0"/>
            <a:r>
              <a:rPr lang="de-DE" dirty="0"/>
              <a:t>SUBHEADLINE, 20PT., EINZEILIG</a:t>
            </a:r>
            <a:endParaRPr lang="en-US" dirty="0"/>
          </a:p>
        </p:txBody>
      </p:sp>
    </p:spTree>
    <p:extLst>
      <p:ext uri="{BB962C8B-B14F-4D97-AF65-F5344CB8AC3E}">
        <p14:creationId xmlns:p14="http://schemas.microsoft.com/office/powerpoint/2010/main" val="119535083"/>
      </p:ext>
    </p:extLst>
  </p:cSld>
  <p:clrMapOvr>
    <a:masterClrMapping/>
  </p:clrMapOvr>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L Image 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4" name="Text Placeholder 2"/>
          <p:cNvSpPr>
            <a:spLocks noGrp="1"/>
          </p:cNvSpPr>
          <p:nvPr>
            <p:ph idx="1" hasCustomPrompt="1"/>
          </p:nvPr>
        </p:nvSpPr>
        <p:spPr>
          <a:xfrm>
            <a:off x="446755" y="4532605"/>
            <a:ext cx="2493788" cy="375430"/>
          </a:xfrm>
          <a:prstGeom prst="rect">
            <a:avLst/>
          </a:prstGeom>
        </p:spPr>
        <p:txBody>
          <a:bodyPr vert="horz" wrap="none" lIns="36000" tIns="0" rIns="0" bIns="0" rtlCol="0">
            <a:noAutofit/>
          </a:bodyPr>
          <a:lstStyle>
            <a:lvl1pPr>
              <a:defRPr sz="817"/>
            </a:lvl1pPr>
          </a:lstStyle>
          <a:p>
            <a:pPr lvl="0"/>
            <a:r>
              <a:rPr lang="de-DE" dirty="0" err="1"/>
              <a:t>Subline</a:t>
            </a:r>
            <a:r>
              <a:rPr lang="de-DE" dirty="0"/>
              <a:t> 1, 12pt.,</a:t>
            </a:r>
            <a:br>
              <a:rPr lang="de-DE" dirty="0"/>
            </a:br>
            <a:r>
              <a:rPr lang="de-DE" dirty="0"/>
              <a:t>zweizeilig</a:t>
            </a:r>
            <a:endParaRPr lang="en-US" dirty="0"/>
          </a:p>
        </p:txBody>
      </p:sp>
      <p:sp>
        <p:nvSpPr>
          <p:cNvPr id="3" name="Bildplatzhalter 2"/>
          <p:cNvSpPr>
            <a:spLocks noGrp="1"/>
          </p:cNvSpPr>
          <p:nvPr>
            <p:ph type="pic" sz="quarter" idx="14" hasCustomPrompt="1"/>
          </p:nvPr>
        </p:nvSpPr>
        <p:spPr>
          <a:xfrm>
            <a:off x="484693"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9" name="Bildplatzhalter 2"/>
          <p:cNvSpPr>
            <a:spLocks noGrp="1"/>
          </p:cNvSpPr>
          <p:nvPr>
            <p:ph type="pic" sz="quarter" idx="15" hasCustomPrompt="1"/>
          </p:nvPr>
        </p:nvSpPr>
        <p:spPr>
          <a:xfrm>
            <a:off x="3344536"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6" hasCustomPrompt="1"/>
          </p:nvPr>
        </p:nvSpPr>
        <p:spPr>
          <a:xfrm>
            <a:off x="6204379" y="2396176"/>
            <a:ext cx="2463074" cy="195951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8" name="Text Placeholder 2"/>
          <p:cNvSpPr>
            <a:spLocks noGrp="1"/>
          </p:cNvSpPr>
          <p:nvPr>
            <p:ph idx="20" hasCustomPrompt="1"/>
          </p:nvPr>
        </p:nvSpPr>
        <p:spPr>
          <a:xfrm>
            <a:off x="3303087" y="4532605"/>
            <a:ext cx="2493788" cy="375430"/>
          </a:xfrm>
          <a:prstGeom prst="rect">
            <a:avLst/>
          </a:prstGeom>
        </p:spPr>
        <p:txBody>
          <a:bodyPr vert="horz" wrap="none" lIns="36000" tIns="0" rIns="0" bIns="0" rtlCol="0">
            <a:noAutofit/>
          </a:bodyPr>
          <a:lstStyle>
            <a:lvl1pPr>
              <a:defRPr sz="817" baseline="0"/>
            </a:lvl1pPr>
          </a:lstStyle>
          <a:p>
            <a:pPr lvl="0"/>
            <a:r>
              <a:rPr lang="de-DE" dirty="0" err="1"/>
              <a:t>Subline</a:t>
            </a:r>
            <a:r>
              <a:rPr lang="de-DE" dirty="0"/>
              <a:t> 2, 12pt.,</a:t>
            </a:r>
          </a:p>
          <a:p>
            <a:pPr lvl="0"/>
            <a:r>
              <a:rPr lang="de-DE" dirty="0"/>
              <a:t>zweizeilig</a:t>
            </a:r>
            <a:endParaRPr lang="en-US" dirty="0"/>
          </a:p>
        </p:txBody>
      </p:sp>
      <p:sp>
        <p:nvSpPr>
          <p:cNvPr id="20" name="Text Placeholder 2"/>
          <p:cNvSpPr>
            <a:spLocks noGrp="1"/>
          </p:cNvSpPr>
          <p:nvPr>
            <p:ph idx="22" hasCustomPrompt="1"/>
          </p:nvPr>
        </p:nvSpPr>
        <p:spPr>
          <a:xfrm>
            <a:off x="6173665" y="4532605"/>
            <a:ext cx="2493788" cy="375430"/>
          </a:xfrm>
          <a:prstGeom prst="rect">
            <a:avLst/>
          </a:prstGeom>
        </p:spPr>
        <p:txBody>
          <a:bodyPr vert="horz" wrap="none" lIns="36000" tIns="0" rIns="0" bIns="0" rtlCol="0">
            <a:noAutofit/>
          </a:bodyPr>
          <a:lstStyle>
            <a:lvl1pPr>
              <a:defRPr sz="817"/>
            </a:lvl1pPr>
          </a:lstStyle>
          <a:p>
            <a:pPr lvl="0"/>
            <a:r>
              <a:rPr lang="de-DE" dirty="0" err="1"/>
              <a:t>Subline</a:t>
            </a:r>
            <a:r>
              <a:rPr lang="de-DE" dirty="0"/>
              <a:t> 3, 12pt., </a:t>
            </a:r>
          </a:p>
          <a:p>
            <a:pPr lvl="0"/>
            <a:r>
              <a:rPr lang="de-DE" dirty="0"/>
              <a:t>zweizeilig</a:t>
            </a:r>
            <a:endParaRPr lang="en-US" dirty="0"/>
          </a:p>
        </p:txBody>
      </p:sp>
      <p:sp>
        <p:nvSpPr>
          <p:cNvPr id="16" name="Title Placeholder 1"/>
          <p:cNvSpPr>
            <a:spLocks noGrp="1"/>
          </p:cNvSpPr>
          <p:nvPr>
            <p:ph type="title" hasCustomPrompt="1"/>
          </p:nvPr>
        </p:nvSpPr>
        <p:spPr>
          <a:xfrm>
            <a:off x="464905" y="1615098"/>
            <a:ext cx="8202548"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5" name="Textplatzhalter 4"/>
          <p:cNvSpPr>
            <a:spLocks noGrp="1"/>
          </p:cNvSpPr>
          <p:nvPr>
            <p:ph type="body" sz="quarter" idx="24" hasCustomPrompt="1"/>
          </p:nvPr>
        </p:nvSpPr>
        <p:spPr>
          <a:xfrm>
            <a:off x="446433" y="1371660"/>
            <a:ext cx="822666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78663320"/>
      </p:ext>
    </p:extLst>
  </p:cSld>
  <p:clrMapOvr>
    <a:masterClrMapping/>
  </p:clrMapOvr>
  <p:extLst mod="1">
    <p:ext uri="{DCECCB84-F9BA-43D5-87BE-67443E8EF086}">
      <p15:sldGuideLst xmlns:p15="http://schemas.microsoft.com/office/powerpoint/2012/main">
        <p15:guide id="1" orient="horz" pos="952" userDrawn="1">
          <p15:clr>
            <a:srgbClr val="FBAE40"/>
          </p15:clr>
        </p15:guide>
        <p15:guide id="2" pos="47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L Text Image green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3137585574"/>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L Text Image orange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3354898115"/>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L Text Image blue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2881731033"/>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L Text Image AHK-blue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bg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bg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2487854390"/>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L Text Image light-blue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4153038847"/>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L Text Image grey split">
    <p:spTree>
      <p:nvGrpSpPr>
        <p:cNvPr id="1" name=""/>
        <p:cNvGrpSpPr/>
        <p:nvPr/>
      </p:nvGrpSpPr>
      <p:grpSpPr>
        <a:xfrm>
          <a:off x="0" y="0"/>
          <a:ext cx="0" cy="0"/>
          <a:chOff x="0" y="0"/>
          <a:chExt cx="0" cy="0"/>
        </a:xfrm>
      </p:grpSpPr>
      <p:sp>
        <p:nvSpPr>
          <p:cNvPr id="2" name="Rechteck 1"/>
          <p:cNvSpPr/>
          <p:nvPr/>
        </p:nvSpPr>
        <p:spPr>
          <a:xfrm>
            <a:off x="4572679" y="2"/>
            <a:ext cx="4571321" cy="52911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422797"/>
            <a:ext cx="3756187" cy="1885793"/>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 Eine wunderbare Heiterkeit hat meine ganze Seele.</a:t>
            </a:r>
          </a:p>
        </p:txBody>
      </p:sp>
      <p:sp>
        <p:nvSpPr>
          <p:cNvPr id="13" name="Title Placeholder 1"/>
          <p:cNvSpPr>
            <a:spLocks noGrp="1"/>
          </p:cNvSpPr>
          <p:nvPr>
            <p:ph type="title" hasCustomPrompt="1"/>
          </p:nvPr>
        </p:nvSpPr>
        <p:spPr>
          <a:xfrm>
            <a:off x="4890955" y="1641718"/>
            <a:ext cx="3780508"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7" y="1398279"/>
            <a:ext cx="3742276" cy="2675070"/>
          </a:xfrm>
          <a:ln w="76200">
            <a:noFill/>
            <a:miter lim="800000"/>
          </a:ln>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8" name="Rechteck 7"/>
          <p:cNvSpPr/>
          <p:nvPr/>
        </p:nvSpPr>
        <p:spPr>
          <a:xfrm flipH="1">
            <a:off x="1" y="2"/>
            <a:ext cx="137126" cy="52911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225"/>
          </a:p>
        </p:txBody>
      </p:sp>
      <p:sp>
        <p:nvSpPr>
          <p:cNvPr id="7" name="Textplatzhalter 6"/>
          <p:cNvSpPr>
            <a:spLocks noGrp="1"/>
          </p:cNvSpPr>
          <p:nvPr>
            <p:ph type="body" sz="quarter" idx="15" hasCustomPrompt="1"/>
          </p:nvPr>
        </p:nvSpPr>
        <p:spPr>
          <a:xfrm>
            <a:off x="4873807" y="1397787"/>
            <a:ext cx="3793133" cy="195951"/>
          </a:xfrm>
        </p:spPr>
        <p:txBody>
          <a:bodyPr/>
          <a:lstStyle>
            <a:lvl1pPr>
              <a:defRPr baseline="0">
                <a:solidFill>
                  <a:schemeClr val="tx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de-DE" dirty="0"/>
              <a:t>SUBHEADLINE, 20.PT., EINZEILIG</a:t>
            </a:r>
          </a:p>
        </p:txBody>
      </p:sp>
    </p:spTree>
    <p:extLst>
      <p:ext uri="{BB962C8B-B14F-4D97-AF65-F5344CB8AC3E}">
        <p14:creationId xmlns:p14="http://schemas.microsoft.com/office/powerpoint/2010/main" val="2165727069"/>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folie 16/9 v1">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2" cstate="print">
            <a:extLst>
              <a:ext uri="{28A0092B-C50C-407E-A947-70E740481C1C}">
                <a14:useLocalDpi xmlns:a14="http://schemas.microsoft.com/office/drawing/2010/main" val="0"/>
              </a:ext>
            </a:extLst>
          </a:blip>
          <a:srcRect l="8773" t="23205" r="530" b="2586"/>
          <a:stretch/>
        </p:blipFill>
        <p:spPr>
          <a:xfrm>
            <a:off x="-1" y="0"/>
            <a:ext cx="9144000" cy="5290396"/>
          </a:xfrm>
          <a:prstGeom prst="rect">
            <a:avLst/>
          </a:prstGeom>
        </p:spPr>
      </p:pic>
      <p:sp>
        <p:nvSpPr>
          <p:cNvPr id="10" name="Rechteck 9">
            <a:extLst>
              <a:ext uri="{FF2B5EF4-FFF2-40B4-BE49-F238E27FC236}">
                <a16:creationId xmlns:a16="http://schemas.microsoft.com/office/drawing/2014/main" id="{1FBFED58-4B6B-E743-94D4-B19119EA428E}"/>
              </a:ext>
            </a:extLst>
          </p:cNvPr>
          <p:cNvSpPr/>
          <p:nvPr/>
        </p:nvSpPr>
        <p:spPr>
          <a:xfrm>
            <a:off x="5109127" y="4016583"/>
            <a:ext cx="4036115" cy="1274033"/>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Title 1"/>
          <p:cNvSpPr>
            <a:spLocks noGrp="1"/>
          </p:cNvSpPr>
          <p:nvPr>
            <p:ph type="title" hasCustomPrompt="1"/>
          </p:nvPr>
        </p:nvSpPr>
        <p:spPr>
          <a:xfrm>
            <a:off x="5277135" y="4686371"/>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7" y="5411390"/>
            <a:ext cx="3396815" cy="306000"/>
          </a:xfrm>
        </p:spPr>
        <p:txBody>
          <a:bodyPr>
            <a:noAutofit/>
          </a:bodyPr>
          <a:lstStyle>
            <a:lvl1pPr marL="0" indent="0">
              <a:buFontTx/>
              <a:buNone/>
              <a:defRPr sz="1089"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50" y="4297734"/>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1792191124"/>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L Image Text color split">
    <p:spTree>
      <p:nvGrpSpPr>
        <p:cNvPr id="1" name=""/>
        <p:cNvGrpSpPr/>
        <p:nvPr/>
      </p:nvGrpSpPr>
      <p:grpSpPr>
        <a:xfrm>
          <a:off x="0" y="0"/>
          <a:ext cx="0" cy="0"/>
          <a:chOff x="0" y="0"/>
          <a:chExt cx="0" cy="0"/>
        </a:xfrm>
      </p:grpSpPr>
      <p:sp>
        <p:nvSpPr>
          <p:cNvPr id="9" name="Rechteck 8"/>
          <p:cNvSpPr/>
          <p:nvPr/>
        </p:nvSpPr>
        <p:spPr>
          <a:xfrm>
            <a:off x="1" y="2"/>
            <a:ext cx="9144000" cy="52911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2805931"/>
            <a:ext cx="3756187" cy="1031082"/>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3" name="Title Placeholder 1"/>
          <p:cNvSpPr>
            <a:spLocks noGrp="1"/>
          </p:cNvSpPr>
          <p:nvPr>
            <p:ph type="title" hasCustomPrompt="1"/>
          </p:nvPr>
        </p:nvSpPr>
        <p:spPr>
          <a:xfrm>
            <a:off x="4890954" y="2024854"/>
            <a:ext cx="3783499"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76548" y="1099671"/>
            <a:ext cx="3802808" cy="3200773"/>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873807" y="1781415"/>
            <a:ext cx="3796124" cy="195951"/>
          </a:xfrm>
        </p:spPr>
        <p:txBody>
          <a:bodyPr/>
          <a:lstStyle/>
          <a:p>
            <a:pPr lvl="0"/>
            <a:r>
              <a:rPr lang="de-DE" dirty="0"/>
              <a:t>SUBHEADLINE, 20PT., EINZEILIG</a:t>
            </a:r>
            <a:endParaRPr lang="en-US" dirty="0"/>
          </a:p>
        </p:txBody>
      </p:sp>
      <p:cxnSp>
        <p:nvCxnSpPr>
          <p:cNvPr id="8" name="Gerader Verbinder 7"/>
          <p:cNvCxnSpPr/>
          <p:nvPr/>
        </p:nvCxnSpPr>
        <p:spPr>
          <a:xfrm flipV="1">
            <a:off x="4572679" y="620705"/>
            <a:ext cx="0" cy="42455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75831"/>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L Text Bullets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9" name="Textplatzhalter 23"/>
          <p:cNvSpPr>
            <a:spLocks noGrp="1"/>
          </p:cNvSpPr>
          <p:nvPr>
            <p:ph type="body" sz="quarter" idx="21" hasCustomPrompt="1"/>
          </p:nvPr>
        </p:nvSpPr>
        <p:spPr>
          <a:xfrm>
            <a:off x="815026" y="2602530"/>
            <a:ext cx="3011723" cy="283520"/>
          </a:xfrm>
        </p:spPr>
        <p:txBody>
          <a:bodyPr lIns="0"/>
          <a:lstStyle>
            <a:lvl1pPr algn="ctr">
              <a:defRPr sz="1361"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TITLE</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6" name="Textplatzhalter 10"/>
          <p:cNvSpPr>
            <a:spLocks noGrp="1"/>
          </p:cNvSpPr>
          <p:nvPr>
            <p:ph type="body" sz="quarter" idx="25" hasCustomPrompt="1"/>
          </p:nvPr>
        </p:nvSpPr>
        <p:spPr>
          <a:xfrm>
            <a:off x="834852" y="2953193"/>
            <a:ext cx="2987814" cy="726527"/>
          </a:xfrm>
        </p:spPr>
        <p:txBody>
          <a:bodyPr wrap="square" lIns="0" tIns="0" rIns="0" bIns="0">
            <a:noAutofit/>
          </a:bodyPr>
          <a:lstStyle>
            <a:lvl1pPr marL="0" indent="0" algn="ctr">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5473848" y="1755608"/>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cxnSp>
        <p:nvCxnSpPr>
          <p:cNvPr id="20" name="Gerader Verbinder 19"/>
          <p:cNvCxnSpPr/>
          <p:nvPr/>
        </p:nvCxnSpPr>
        <p:spPr>
          <a:xfrm flipV="1">
            <a:off x="4242428" y="1371026"/>
            <a:ext cx="0" cy="3920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5473848" y="2602532"/>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5473848" y="3466401"/>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5473848" y="4328977"/>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4720080" y="1670575"/>
            <a:ext cx="625106" cy="662470"/>
          </a:xfrm>
        </p:spPr>
        <p:txBody>
          <a:bodyPr anchor="ctr" anchorCtr="0"/>
          <a:lstStyle>
            <a:lvl1pPr algn="ctr">
              <a:defRPr sz="2042">
                <a:solidFill>
                  <a:schemeClr val="bg1"/>
                </a:solidFill>
                <a:latin typeface="+mn-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1</a:t>
            </a:r>
          </a:p>
        </p:txBody>
      </p:sp>
      <p:sp>
        <p:nvSpPr>
          <p:cNvPr id="31" name="Textplatzhalter 9"/>
          <p:cNvSpPr>
            <a:spLocks noGrp="1"/>
          </p:cNvSpPr>
          <p:nvPr>
            <p:ph type="body" sz="quarter" idx="32" hasCustomPrompt="1"/>
          </p:nvPr>
        </p:nvSpPr>
        <p:spPr>
          <a:xfrm>
            <a:off x="4720080" y="2526959"/>
            <a:ext cx="625106" cy="662470"/>
          </a:xfrm>
        </p:spPr>
        <p:txBody>
          <a:bodyPr anchor="ctr" anchorCtr="0"/>
          <a:lstStyle>
            <a:lvl1pPr algn="ctr">
              <a:defRPr sz="2042">
                <a:solidFill>
                  <a:schemeClr val="bg1"/>
                </a:solidFill>
                <a:latin typeface="+mn-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2</a:t>
            </a:r>
          </a:p>
        </p:txBody>
      </p:sp>
      <p:sp>
        <p:nvSpPr>
          <p:cNvPr id="32" name="Textplatzhalter 9"/>
          <p:cNvSpPr>
            <a:spLocks noGrp="1"/>
          </p:cNvSpPr>
          <p:nvPr>
            <p:ph type="body" sz="quarter" idx="33" hasCustomPrompt="1"/>
          </p:nvPr>
        </p:nvSpPr>
        <p:spPr>
          <a:xfrm>
            <a:off x="4720080" y="3378668"/>
            <a:ext cx="625106" cy="662470"/>
          </a:xfrm>
        </p:spPr>
        <p:txBody>
          <a:bodyPr anchor="ctr" anchorCtr="0"/>
          <a:lstStyle>
            <a:lvl1pPr algn="ctr">
              <a:defRPr sz="2042">
                <a:solidFill>
                  <a:schemeClr val="bg1"/>
                </a:solidFill>
                <a:latin typeface="+mn-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3</a:t>
            </a:r>
          </a:p>
        </p:txBody>
      </p:sp>
      <p:sp>
        <p:nvSpPr>
          <p:cNvPr id="33" name="Textplatzhalter 9"/>
          <p:cNvSpPr>
            <a:spLocks noGrp="1"/>
          </p:cNvSpPr>
          <p:nvPr>
            <p:ph type="body" sz="quarter" idx="34" hasCustomPrompt="1"/>
          </p:nvPr>
        </p:nvSpPr>
        <p:spPr>
          <a:xfrm>
            <a:off x="4720080" y="4241548"/>
            <a:ext cx="625106" cy="662470"/>
          </a:xfrm>
        </p:spPr>
        <p:txBody>
          <a:bodyPr anchor="ctr" anchorCtr="0"/>
          <a:lstStyle>
            <a:lvl1pPr algn="ctr">
              <a:defRPr sz="2042">
                <a:solidFill>
                  <a:schemeClr val="bg1"/>
                </a:solidFill>
                <a:latin typeface="+mn-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4</a:t>
            </a:r>
          </a:p>
        </p:txBody>
      </p:sp>
    </p:spTree>
    <p:extLst>
      <p:ext uri="{BB962C8B-B14F-4D97-AF65-F5344CB8AC3E}">
        <p14:creationId xmlns:p14="http://schemas.microsoft.com/office/powerpoint/2010/main" val="3935048719"/>
      </p:ext>
    </p:extLst>
  </p:cSld>
  <p:clrMapOvr>
    <a:masterClrMapping/>
  </p:clrMapOvr>
  <p:extLst mod="1">
    <p:ext uri="{DCECCB84-F9BA-43D5-87BE-67443E8EF086}">
      <p15:sldGuideLst xmlns:p15="http://schemas.microsoft.com/office/powerpoint/2012/main">
        <p15:guide id="1" pos="478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L Text Bullets v2">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9" name="Textplatzhalter 23"/>
          <p:cNvSpPr>
            <a:spLocks noGrp="1"/>
          </p:cNvSpPr>
          <p:nvPr>
            <p:ph type="body" sz="quarter" idx="21" hasCustomPrompt="1"/>
          </p:nvPr>
        </p:nvSpPr>
        <p:spPr>
          <a:xfrm>
            <a:off x="815026" y="2741058"/>
            <a:ext cx="3011723" cy="283520"/>
          </a:xfrm>
        </p:spPr>
        <p:txBody>
          <a:bodyPr lIns="0"/>
          <a:lstStyle>
            <a:lvl1pPr algn="ctr">
              <a:defRPr sz="1361" b="1" baseline="0">
                <a:solidFill>
                  <a:schemeClr val="tx2"/>
                </a:solidFill>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TITLE</a:t>
            </a:r>
          </a:p>
        </p:txBody>
      </p:sp>
      <p:sp>
        <p:nvSpPr>
          <p:cNvPr id="22" name="Title Placeholder 1"/>
          <p:cNvSpPr>
            <a:spLocks noGrp="1"/>
          </p:cNvSpPr>
          <p:nvPr>
            <p:ph type="title" hasCustomPrompt="1"/>
          </p:nvPr>
        </p:nvSpPr>
        <p:spPr>
          <a:xfrm>
            <a:off x="464905" y="748698"/>
            <a:ext cx="8202548" cy="428917"/>
          </a:xfrm>
          <a:prstGeom prst="rect">
            <a:avLst/>
          </a:prstGeom>
        </p:spPr>
        <p:txBody>
          <a:bodyPr vert="horz" wrap="none" lIns="0" tIns="0" rIns="0" bIns="0" rtlCol="0" anchor="t" anchorCtr="0">
            <a:noAutofit/>
          </a:bodyPr>
          <a:lstStyle>
            <a:lvl1pPr>
              <a:defRPr/>
            </a:lvl1pPr>
          </a:lstStyle>
          <a:p>
            <a:r>
              <a:rPr lang="de-DE" dirty="0"/>
              <a:t>Headline, Source Sans Pro </a:t>
            </a:r>
            <a:r>
              <a:rPr lang="de-DE" dirty="0" err="1"/>
              <a:t>Bold</a:t>
            </a:r>
            <a:r>
              <a:rPr lang="de-DE" dirty="0"/>
              <a:t>, 36pt.</a:t>
            </a:r>
            <a:endParaRPr lang="en-US" dirty="0"/>
          </a:p>
        </p:txBody>
      </p:sp>
      <p:sp>
        <p:nvSpPr>
          <p:cNvPr id="26" name="Textplatzhalter 10"/>
          <p:cNvSpPr>
            <a:spLocks noGrp="1"/>
          </p:cNvSpPr>
          <p:nvPr>
            <p:ph type="body" sz="quarter" idx="25" hasCustomPrompt="1"/>
          </p:nvPr>
        </p:nvSpPr>
        <p:spPr>
          <a:xfrm>
            <a:off x="834852" y="3091721"/>
            <a:ext cx="2987814" cy="726527"/>
          </a:xfrm>
        </p:spPr>
        <p:txBody>
          <a:bodyPr wrap="square" lIns="0" tIns="0" rIns="0" bIns="0">
            <a:noAutofit/>
          </a:bodyPr>
          <a:lstStyle>
            <a:lvl1pPr marL="0" indent="0" algn="ctr">
              <a:lnSpc>
                <a:spcPts val="953"/>
              </a:lnSpc>
              <a:buFontTx/>
              <a:buNone/>
              <a:defRPr sz="680" baseline="0">
                <a:solidFill>
                  <a:schemeClr val="tx2"/>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7" name="Textplatzhalter 10"/>
          <p:cNvSpPr>
            <a:spLocks noGrp="1"/>
          </p:cNvSpPr>
          <p:nvPr>
            <p:ph type="body" sz="quarter" idx="26" hasCustomPrompt="1"/>
          </p:nvPr>
        </p:nvSpPr>
        <p:spPr>
          <a:xfrm>
            <a:off x="5473848" y="1755608"/>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5" name="Textplatzhalter 4"/>
          <p:cNvSpPr>
            <a:spLocks noGrp="1"/>
          </p:cNvSpPr>
          <p:nvPr>
            <p:ph type="body" sz="quarter" idx="27" hasCustomPrompt="1"/>
          </p:nvPr>
        </p:nvSpPr>
        <p:spPr>
          <a:xfrm>
            <a:off x="446433" y="431094"/>
            <a:ext cx="8226665" cy="195951"/>
          </a:xfrm>
        </p:spPr>
        <p:txBody>
          <a:bodyPr/>
          <a:lstStyle>
            <a:lvl1pPr>
              <a:defRPr/>
            </a:lvl1pPr>
          </a:lstStyle>
          <a:p>
            <a:pPr lvl="0"/>
            <a:r>
              <a:rPr lang="de-DE" dirty="0"/>
              <a:t>SUBHEADLINE, SOURCE SANS PRO, 20PT., EINZEILIG</a:t>
            </a:r>
            <a:endParaRPr lang="en-US" dirty="0"/>
          </a:p>
        </p:txBody>
      </p:sp>
      <p:cxnSp>
        <p:nvCxnSpPr>
          <p:cNvPr id="20" name="Gerader Verbinder 19"/>
          <p:cNvCxnSpPr/>
          <p:nvPr/>
        </p:nvCxnSpPr>
        <p:spPr>
          <a:xfrm flipV="1">
            <a:off x="4242428" y="1371026"/>
            <a:ext cx="0" cy="39200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platzhalter 10"/>
          <p:cNvSpPr>
            <a:spLocks noGrp="1"/>
          </p:cNvSpPr>
          <p:nvPr>
            <p:ph type="body" sz="quarter" idx="28" hasCustomPrompt="1"/>
          </p:nvPr>
        </p:nvSpPr>
        <p:spPr>
          <a:xfrm>
            <a:off x="5473848" y="2602532"/>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4" name="Textplatzhalter 10"/>
          <p:cNvSpPr>
            <a:spLocks noGrp="1"/>
          </p:cNvSpPr>
          <p:nvPr>
            <p:ph type="body" sz="quarter" idx="29" hasCustomPrompt="1"/>
          </p:nvPr>
        </p:nvSpPr>
        <p:spPr>
          <a:xfrm>
            <a:off x="5473848" y="3466401"/>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28" name="Textplatzhalter 10"/>
          <p:cNvSpPr>
            <a:spLocks noGrp="1"/>
          </p:cNvSpPr>
          <p:nvPr>
            <p:ph type="body" sz="quarter" idx="30" hasCustomPrompt="1"/>
          </p:nvPr>
        </p:nvSpPr>
        <p:spPr>
          <a:xfrm>
            <a:off x="5473848" y="4328977"/>
            <a:ext cx="2870998" cy="487007"/>
          </a:xfrm>
        </p:spPr>
        <p:txBody>
          <a:bodyPr wrap="square" lIns="0" tIns="0" rIns="0" bIns="0">
            <a:noAutofit/>
          </a:bodyPr>
          <a:lstStyle>
            <a:lvl1pPr marL="0" indent="0">
              <a:lnSpc>
                <a:spcPts val="953"/>
              </a:lnSpc>
              <a:buFontTx/>
              <a:buNone/>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10 </a:t>
            </a:r>
            <a:r>
              <a:rPr lang="de-DE" dirty="0" err="1"/>
              <a:t>pt</a:t>
            </a:r>
            <a:r>
              <a:rPr lang="de-DE" dirty="0"/>
              <a:t>. Eine wunderbare Heiterkeit hat meine ganze Seele eingenommen, gleich den süßen Frühlingsmorgen, die ich mit ganzem Herzen genieße.</a:t>
            </a:r>
          </a:p>
        </p:txBody>
      </p:sp>
      <p:sp>
        <p:nvSpPr>
          <p:cNvPr id="10" name="Textplatzhalter 9"/>
          <p:cNvSpPr>
            <a:spLocks noGrp="1"/>
          </p:cNvSpPr>
          <p:nvPr>
            <p:ph type="body" sz="quarter" idx="31" hasCustomPrompt="1"/>
          </p:nvPr>
        </p:nvSpPr>
        <p:spPr>
          <a:xfrm>
            <a:off x="4720080" y="1670575"/>
            <a:ext cx="625106" cy="662470"/>
          </a:xfrm>
        </p:spPr>
        <p:txBody>
          <a:bodyPr anchor="ctr" anchorCtr="0"/>
          <a:lstStyle>
            <a:lvl1pPr algn="ctr">
              <a:defRPr sz="2722">
                <a:solidFill>
                  <a:schemeClr val="tx2"/>
                </a:solidFill>
                <a:latin typeface="+mj-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1</a:t>
            </a:r>
          </a:p>
        </p:txBody>
      </p:sp>
      <p:sp>
        <p:nvSpPr>
          <p:cNvPr id="31" name="Textplatzhalter 9"/>
          <p:cNvSpPr>
            <a:spLocks noGrp="1"/>
          </p:cNvSpPr>
          <p:nvPr>
            <p:ph type="body" sz="quarter" idx="32" hasCustomPrompt="1"/>
          </p:nvPr>
        </p:nvSpPr>
        <p:spPr>
          <a:xfrm>
            <a:off x="4720080" y="2526959"/>
            <a:ext cx="625106" cy="662470"/>
          </a:xfrm>
        </p:spPr>
        <p:txBody>
          <a:bodyPr anchor="ctr" anchorCtr="0"/>
          <a:lstStyle>
            <a:lvl1pPr algn="ctr">
              <a:defRPr sz="2722">
                <a:solidFill>
                  <a:schemeClr val="tx2"/>
                </a:solidFill>
                <a:latin typeface="+mj-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2</a:t>
            </a:r>
          </a:p>
        </p:txBody>
      </p:sp>
      <p:sp>
        <p:nvSpPr>
          <p:cNvPr id="32" name="Textplatzhalter 9"/>
          <p:cNvSpPr>
            <a:spLocks noGrp="1"/>
          </p:cNvSpPr>
          <p:nvPr>
            <p:ph type="body" sz="quarter" idx="33" hasCustomPrompt="1"/>
          </p:nvPr>
        </p:nvSpPr>
        <p:spPr>
          <a:xfrm>
            <a:off x="4720080" y="3378668"/>
            <a:ext cx="625106" cy="662470"/>
          </a:xfrm>
        </p:spPr>
        <p:txBody>
          <a:bodyPr anchor="ctr" anchorCtr="0"/>
          <a:lstStyle>
            <a:lvl1pPr algn="ctr">
              <a:defRPr sz="2722">
                <a:solidFill>
                  <a:schemeClr val="tx2"/>
                </a:solidFill>
                <a:latin typeface="+mj-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3</a:t>
            </a:r>
          </a:p>
        </p:txBody>
      </p:sp>
      <p:sp>
        <p:nvSpPr>
          <p:cNvPr id="33" name="Textplatzhalter 9"/>
          <p:cNvSpPr>
            <a:spLocks noGrp="1"/>
          </p:cNvSpPr>
          <p:nvPr>
            <p:ph type="body" sz="quarter" idx="34" hasCustomPrompt="1"/>
          </p:nvPr>
        </p:nvSpPr>
        <p:spPr>
          <a:xfrm>
            <a:off x="4720080" y="4241548"/>
            <a:ext cx="625106" cy="662470"/>
          </a:xfrm>
        </p:spPr>
        <p:txBody>
          <a:bodyPr anchor="ctr" anchorCtr="0"/>
          <a:lstStyle>
            <a:lvl1pPr algn="ctr">
              <a:defRPr sz="2722">
                <a:solidFill>
                  <a:schemeClr val="tx2"/>
                </a:solidFill>
                <a:latin typeface="+mj-lt"/>
              </a:defRPr>
            </a:lvl1pPr>
            <a:lvl2pPr>
              <a:defRPr sz="2042">
                <a:solidFill>
                  <a:schemeClr val="bg1"/>
                </a:solidFill>
                <a:latin typeface="+mn-lt"/>
              </a:defRPr>
            </a:lvl2pPr>
            <a:lvl3pPr>
              <a:defRPr sz="2042">
                <a:solidFill>
                  <a:schemeClr val="bg1"/>
                </a:solidFill>
                <a:latin typeface="+mn-lt"/>
              </a:defRPr>
            </a:lvl3pPr>
            <a:lvl4pPr>
              <a:defRPr sz="2042">
                <a:solidFill>
                  <a:schemeClr val="bg1"/>
                </a:solidFill>
                <a:latin typeface="+mn-lt"/>
              </a:defRPr>
            </a:lvl4pPr>
            <a:lvl5pPr>
              <a:defRPr sz="2042">
                <a:solidFill>
                  <a:schemeClr val="bg1"/>
                </a:solidFill>
                <a:latin typeface="+mn-lt"/>
              </a:defRPr>
            </a:lvl5pPr>
          </a:lstStyle>
          <a:p>
            <a:pPr lvl="0"/>
            <a:r>
              <a:rPr lang="de-DE" dirty="0"/>
              <a:t>4</a:t>
            </a:r>
          </a:p>
        </p:txBody>
      </p:sp>
    </p:spTree>
    <p:extLst>
      <p:ext uri="{BB962C8B-B14F-4D97-AF65-F5344CB8AC3E}">
        <p14:creationId xmlns:p14="http://schemas.microsoft.com/office/powerpoint/2010/main" val="2399472247"/>
      </p:ext>
    </p:extLst>
  </p:cSld>
  <p:clrMapOvr>
    <a:masterClrMapping/>
  </p:clrMapOvr>
  <p:extLst mod="1">
    <p:ext uri="{DCECCB84-F9BA-43D5-87BE-67443E8EF086}">
      <p15:sldGuideLst xmlns:p15="http://schemas.microsoft.com/office/powerpoint/2012/main">
        <p15:guide id="1" pos="478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HL Image Text Layout Magazine v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910742" y="4337499"/>
            <a:ext cx="3756187"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890955" y="3556422"/>
            <a:ext cx="3776499"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14" name="Text Placeholder 2"/>
          <p:cNvSpPr>
            <a:spLocks noGrp="1"/>
          </p:cNvSpPr>
          <p:nvPr>
            <p:ph idx="1" hasCustomPrompt="1"/>
          </p:nvPr>
        </p:nvSpPr>
        <p:spPr>
          <a:xfrm>
            <a:off x="4872804" y="3312348"/>
            <a:ext cx="3788078" cy="263949"/>
          </a:xfrm>
          <a:prstGeom prst="rect">
            <a:avLst/>
          </a:prstGeom>
        </p:spPr>
        <p:txBody>
          <a:bodyPr vert="horz" wrap="none" lIns="36000" tIns="0" rIns="0" bIns="0" rtlCol="0">
            <a:noAutofit/>
          </a:bodyPr>
          <a:lstStyle>
            <a:lvl1pPr>
              <a:defRPr sz="1361"/>
            </a:lvl1pPr>
          </a:lstStyle>
          <a:p>
            <a:pPr lvl="0"/>
            <a:r>
              <a:rPr lang="de-DE" dirty="0"/>
              <a:t>SUBHEADLINE, 20PT., EINZEILIG</a:t>
            </a:r>
            <a:endParaRPr lang="en-US" dirty="0"/>
          </a:p>
        </p:txBody>
      </p:sp>
      <p:sp>
        <p:nvSpPr>
          <p:cNvPr id="3" name="Bildplatzhalter 2"/>
          <p:cNvSpPr>
            <a:spLocks noGrp="1"/>
          </p:cNvSpPr>
          <p:nvPr>
            <p:ph type="pic" sz="quarter" idx="14" hasCustomPrompt="1"/>
          </p:nvPr>
        </p:nvSpPr>
        <p:spPr>
          <a:xfrm>
            <a:off x="0" y="3312349"/>
            <a:ext cx="4233258" cy="3534131"/>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1" name="Bildplatzhalter 2"/>
          <p:cNvSpPr>
            <a:spLocks noGrp="1"/>
          </p:cNvSpPr>
          <p:nvPr>
            <p:ph type="pic" sz="quarter" idx="17" hasCustomPrompt="1"/>
          </p:nvPr>
        </p:nvSpPr>
        <p:spPr>
          <a:xfrm>
            <a:off x="5588227" y="430973"/>
            <a:ext cx="3555773" cy="2148339"/>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20" name="Text Placeholder 2"/>
          <p:cNvSpPr>
            <a:spLocks noGrp="1"/>
          </p:cNvSpPr>
          <p:nvPr>
            <p:ph idx="18" hasCustomPrompt="1"/>
          </p:nvPr>
        </p:nvSpPr>
        <p:spPr>
          <a:xfrm>
            <a:off x="446755" y="431094"/>
            <a:ext cx="4459469" cy="263949"/>
          </a:xfrm>
          <a:prstGeom prst="rect">
            <a:avLst/>
          </a:prstGeom>
        </p:spPr>
        <p:txBody>
          <a:bodyPr vert="horz" wrap="none" lIns="36000" tIns="0" rIns="0" bIns="0" rtlCol="0">
            <a:noAutofit/>
          </a:bodyPr>
          <a:lstStyle/>
          <a:p>
            <a:pPr lvl="0"/>
            <a:r>
              <a:rPr lang="de-DE" dirty="0"/>
              <a:t>SUBHEADLINE, 20PT., EINZEILIG</a:t>
            </a:r>
            <a:endParaRPr lang="en-US" dirty="0"/>
          </a:p>
        </p:txBody>
      </p:sp>
      <p:sp>
        <p:nvSpPr>
          <p:cNvPr id="24" name="Textplatzhalter 23"/>
          <p:cNvSpPr>
            <a:spLocks noGrp="1"/>
          </p:cNvSpPr>
          <p:nvPr>
            <p:ph type="body" sz="quarter" idx="19" hasCustomPrompt="1"/>
          </p:nvPr>
        </p:nvSpPr>
        <p:spPr>
          <a:xfrm>
            <a:off x="464985" y="748122"/>
            <a:ext cx="4447795" cy="427725"/>
          </a:xfrm>
        </p:spPr>
        <p:txBody>
          <a:bodyPr lIns="0"/>
          <a:lstStyle>
            <a:lvl1pPr>
              <a:defRPr sz="2449" b="1" baseline="0">
                <a:latin typeface="+mn-lt"/>
              </a:defRPr>
            </a:lvl1pPr>
            <a:lvl2pPr>
              <a:defRPr sz="2994" b="1">
                <a:latin typeface="+mn-lt"/>
              </a:defRPr>
            </a:lvl2pPr>
            <a:lvl3pPr>
              <a:defRPr sz="2994" b="1">
                <a:latin typeface="+mn-lt"/>
              </a:defRPr>
            </a:lvl3pPr>
            <a:lvl4pPr>
              <a:defRPr sz="2994" b="1">
                <a:latin typeface="+mn-lt"/>
              </a:defRPr>
            </a:lvl4pPr>
            <a:lvl5pPr>
              <a:defRPr sz="2994" b="1">
                <a:latin typeface="+mn-lt"/>
              </a:defRPr>
            </a:lvl5pPr>
          </a:lstStyle>
          <a:p>
            <a:pPr lvl="0"/>
            <a:r>
              <a:rPr lang="de-DE" dirty="0"/>
              <a:t>Headline, 36pt.</a:t>
            </a:r>
          </a:p>
        </p:txBody>
      </p:sp>
      <p:sp>
        <p:nvSpPr>
          <p:cNvPr id="26" name="Textplatzhalter 10"/>
          <p:cNvSpPr>
            <a:spLocks noGrp="1"/>
          </p:cNvSpPr>
          <p:nvPr>
            <p:ph type="body" sz="quarter" idx="20" hasCustomPrompt="1"/>
          </p:nvPr>
        </p:nvSpPr>
        <p:spPr>
          <a:xfrm>
            <a:off x="484119" y="1371025"/>
            <a:ext cx="4428661" cy="120828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a:t>
            </a:r>
          </a:p>
        </p:txBody>
      </p:sp>
    </p:spTree>
    <p:extLst>
      <p:ext uri="{BB962C8B-B14F-4D97-AF65-F5344CB8AC3E}">
        <p14:creationId xmlns:p14="http://schemas.microsoft.com/office/powerpoint/2010/main" val="789988128"/>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L Image Text Layout Magazine v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4880885" cy="428917"/>
          </a:xfrm>
          <a:prstGeom prst="rect">
            <a:avLst/>
          </a:prstGeom>
        </p:spPr>
        <p:txBody>
          <a:bodyPr vert="horz" wrap="none" lIns="0" tIns="0" rIns="0" bIns="0" rtlCol="0" anchor="t" anchorCtr="0">
            <a:noAutofit/>
          </a:bodyPr>
          <a:lstStyle>
            <a:lvl1pPr>
              <a:defRPr>
                <a:solidFill>
                  <a:schemeClr val="tx1"/>
                </a:solidFill>
              </a:defRPr>
            </a:lvl1pPr>
          </a:lstStyle>
          <a:p>
            <a:r>
              <a:rPr lang="de-DE" dirty="0"/>
              <a:t>Headline, 36pt.</a:t>
            </a:r>
            <a:endParaRPr lang="en-US" dirty="0"/>
          </a:p>
        </p:txBody>
      </p:sp>
      <p:sp>
        <p:nvSpPr>
          <p:cNvPr id="12" name="Textplatzhalter 10"/>
          <p:cNvSpPr>
            <a:spLocks noGrp="1"/>
          </p:cNvSpPr>
          <p:nvPr>
            <p:ph type="body" sz="quarter" idx="13" hasCustomPrompt="1"/>
          </p:nvPr>
        </p:nvSpPr>
        <p:spPr>
          <a:xfrm>
            <a:off x="476547" y="1386652"/>
            <a:ext cx="4869242" cy="1111848"/>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7" name="Textplatzhalter 6"/>
          <p:cNvSpPr>
            <a:spLocks noGrp="1"/>
          </p:cNvSpPr>
          <p:nvPr>
            <p:ph type="body" sz="quarter" idx="17" hasCustomPrompt="1"/>
          </p:nvPr>
        </p:nvSpPr>
        <p:spPr>
          <a:xfrm>
            <a:off x="446432" y="431093"/>
            <a:ext cx="4895235" cy="264534"/>
          </a:xfrm>
        </p:spPr>
        <p:txBody>
          <a:bodyPr/>
          <a:lstStyle>
            <a:lvl1pPr marL="0" indent="0">
              <a:buFontTx/>
              <a:buNone/>
              <a:defRPr>
                <a:solidFill>
                  <a:schemeClr val="tx1"/>
                </a:solidFill>
                <a:latin typeface="+mn-lt"/>
              </a:defRPr>
            </a:lvl1pPr>
          </a:lstStyle>
          <a:p>
            <a:pPr lvl="0"/>
            <a:r>
              <a:rPr lang="de-DE" dirty="0"/>
              <a:t>SUBHEADLINE, SOURCE SANS PRO, 20PT.</a:t>
            </a:r>
            <a:endParaRPr lang="en-US" dirty="0"/>
          </a:p>
        </p:txBody>
      </p:sp>
      <p:sp>
        <p:nvSpPr>
          <p:cNvPr id="8" name="Bildplatzhalter 7"/>
          <p:cNvSpPr>
            <a:spLocks noGrp="1"/>
          </p:cNvSpPr>
          <p:nvPr>
            <p:ph type="pic" sz="quarter" idx="18" hasCustomPrompt="1"/>
          </p:nvPr>
        </p:nvSpPr>
        <p:spPr>
          <a:xfrm>
            <a:off x="5509197" y="2"/>
            <a:ext cx="3634805" cy="5291115"/>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4" name="Bildplatzhalter 7"/>
          <p:cNvSpPr>
            <a:spLocks noGrp="1"/>
          </p:cNvSpPr>
          <p:nvPr>
            <p:ph type="pic" sz="quarter" idx="19" hasCustomPrompt="1"/>
          </p:nvPr>
        </p:nvSpPr>
        <p:spPr>
          <a:xfrm>
            <a:off x="488219" y="2704203"/>
            <a:ext cx="1822842" cy="1330541"/>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18" name="Bildplatzhalter 7"/>
          <p:cNvSpPr>
            <a:spLocks noGrp="1"/>
          </p:cNvSpPr>
          <p:nvPr>
            <p:ph type="pic" sz="quarter" idx="20" hasCustomPrompt="1"/>
          </p:nvPr>
        </p:nvSpPr>
        <p:spPr>
          <a:xfrm>
            <a:off x="2474470" y="3451529"/>
            <a:ext cx="2871320" cy="1824944"/>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Tree>
    <p:extLst>
      <p:ext uri="{BB962C8B-B14F-4D97-AF65-F5344CB8AC3E}">
        <p14:creationId xmlns:p14="http://schemas.microsoft.com/office/powerpoint/2010/main" val="933600069"/>
      </p:ext>
    </p:extLst>
  </p:cSld>
  <p:clrMapOvr>
    <a:masterClrMapping/>
  </p:clrMapOvr>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L Image Text Layout Magazine v3">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2396175"/>
            <a:ext cx="3805949" cy="2470096"/>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Eine wunderbare Heiterkeit hat meine ganze Seele.</a:t>
            </a:r>
          </a:p>
        </p:txBody>
      </p:sp>
      <p:sp>
        <p:nvSpPr>
          <p:cNvPr id="13" name="Title Placeholder 1"/>
          <p:cNvSpPr>
            <a:spLocks noGrp="1"/>
          </p:cNvSpPr>
          <p:nvPr>
            <p:ph type="title" hasCustomPrompt="1"/>
          </p:nvPr>
        </p:nvSpPr>
        <p:spPr>
          <a:xfrm>
            <a:off x="464905" y="161509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Bildplatzhalter 2"/>
          <p:cNvSpPr>
            <a:spLocks noGrp="1"/>
          </p:cNvSpPr>
          <p:nvPr>
            <p:ph type="pic" sz="quarter" idx="14" hasCustomPrompt="1"/>
          </p:nvPr>
        </p:nvSpPr>
        <p:spPr>
          <a:xfrm>
            <a:off x="4578109" y="0"/>
            <a:ext cx="4565891" cy="6858000"/>
          </a:xfrm>
        </p:spPr>
        <p:txBody>
          <a:bodyPr anchor="ctr" anchorCtr="0"/>
          <a:lstStyle>
            <a:lvl1pPr algn="ctr">
              <a:defRPr sz="1021">
                <a:solidFill>
                  <a:schemeClr val="tx2"/>
                </a:solidFill>
              </a:defRPr>
            </a:lvl1pPr>
          </a:lstStyle>
          <a:p>
            <a:r>
              <a:rPr lang="de-DE" dirty="0"/>
              <a:t>BILDPLATZHALTER</a:t>
            </a:r>
          </a:p>
          <a:p>
            <a:endParaRPr lang="de-DE" dirty="0"/>
          </a:p>
          <a:p>
            <a:endParaRPr lang="de-DE" dirty="0"/>
          </a:p>
        </p:txBody>
      </p:sp>
      <p:sp>
        <p:nvSpPr>
          <p:cNvPr id="5" name="Textplatzhalter 4"/>
          <p:cNvSpPr>
            <a:spLocks noGrp="1"/>
          </p:cNvSpPr>
          <p:nvPr>
            <p:ph type="body" sz="quarter" idx="15" hasCustomPrompt="1"/>
          </p:nvPr>
        </p:nvSpPr>
        <p:spPr>
          <a:xfrm>
            <a:off x="446433" y="1371660"/>
            <a:ext cx="4107175" cy="195951"/>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587048962"/>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HL Fliesstext blue">
    <p:spTree>
      <p:nvGrpSpPr>
        <p:cNvPr id="1" name=""/>
        <p:cNvGrpSpPr/>
        <p:nvPr/>
      </p:nvGrpSpPr>
      <p:grpSpPr>
        <a:xfrm>
          <a:off x="0" y="0"/>
          <a:ext cx="0" cy="0"/>
          <a:chOff x="0" y="0"/>
          <a:chExt cx="0" cy="0"/>
        </a:xfrm>
      </p:grpSpPr>
      <p:sp>
        <p:nvSpPr>
          <p:cNvPr id="12" name="Rechteck 11"/>
          <p:cNvSpPr/>
          <p:nvPr/>
        </p:nvSpPr>
        <p:spPr>
          <a:xfrm flipV="1">
            <a:off x="1" y="-22671"/>
            <a:ext cx="9144000" cy="5313786"/>
          </a:xfrm>
          <a:prstGeom prst="rect">
            <a:avLst/>
          </a:prstGeom>
          <a:solidFill>
            <a:srgbClr val="CCD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1" name="Textplatzhalter 10"/>
          <p:cNvSpPr>
            <a:spLocks noGrp="1"/>
          </p:cNvSpPr>
          <p:nvPr>
            <p:ph type="body" sz="quarter" idx="13" hasCustomPrompt="1"/>
          </p:nvPr>
        </p:nvSpPr>
        <p:spPr>
          <a:xfrm>
            <a:off x="476548" y="1386653"/>
            <a:ext cx="6774842" cy="2925967"/>
          </a:xfrm>
        </p:spPr>
        <p:txBody>
          <a:bodyPr wrap="square" lIns="0" tIns="0" rIns="0" bIns="0">
            <a:noAutofit/>
          </a:bodyPr>
          <a:lstStyle>
            <a:lvl1pPr marL="0" indent="0">
              <a:lnSpc>
                <a:spcPts val="1531"/>
              </a:lnSpc>
              <a:buFontTx/>
              <a:buNone/>
              <a:defRPr sz="1361" baseline="0">
                <a:solidFill>
                  <a:srgbClr val="003366"/>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4" name="Title Placeholder 1"/>
          <p:cNvSpPr>
            <a:spLocks noGrp="1"/>
          </p:cNvSpPr>
          <p:nvPr>
            <p:ph type="title" hasCustomPrompt="1"/>
          </p:nvPr>
        </p:nvSpPr>
        <p:spPr>
          <a:xfrm>
            <a:off x="464905" y="749127"/>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6" name="Textplatzhalter 10"/>
          <p:cNvSpPr>
            <a:spLocks noGrp="1"/>
          </p:cNvSpPr>
          <p:nvPr>
            <p:ph type="body" sz="quarter" idx="14" hasCustomPrompt="1"/>
          </p:nvPr>
        </p:nvSpPr>
        <p:spPr>
          <a:xfrm>
            <a:off x="476548" y="4652840"/>
            <a:ext cx="1717000" cy="213433"/>
          </a:xfrm>
        </p:spPr>
        <p:txBody>
          <a:bodyPr wrap="none" lIns="36000" tIns="0" rIns="0" bIns="0">
            <a:noAutofit/>
          </a:bodyPr>
          <a:lstStyle>
            <a:lvl1pPr marL="0" indent="0">
              <a:lnSpc>
                <a:spcPts val="1531"/>
              </a:lnSpc>
              <a:buFontTx/>
              <a:buNone/>
              <a:defRPr sz="1905" baseline="0">
                <a:solidFill>
                  <a:schemeClr val="tx2"/>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www.ahk.de</a:t>
            </a:r>
          </a:p>
        </p:txBody>
      </p:sp>
      <p:sp>
        <p:nvSpPr>
          <p:cNvPr id="4" name="Textplatzhalter 3"/>
          <p:cNvSpPr>
            <a:spLocks noGrp="1"/>
          </p:cNvSpPr>
          <p:nvPr>
            <p:ph type="body" sz="quarter" idx="17" hasCustomPrompt="1"/>
          </p:nvPr>
        </p:nvSpPr>
        <p:spPr>
          <a:xfrm>
            <a:off x="446433" y="431093"/>
            <a:ext cx="8226665" cy="264534"/>
          </a:xfrm>
        </p:spPr>
        <p:txBody>
          <a:bodyPr/>
          <a:lstStyle>
            <a:lvl1pPr>
              <a:defRPr>
                <a:solidFill>
                  <a:schemeClr val="tx2"/>
                </a:solidFill>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248082951"/>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HL Fliesstext #">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012" t="16257" r="865" b="8518"/>
          <a:stretch/>
        </p:blipFill>
        <p:spPr>
          <a:xfrm>
            <a:off x="1" y="-12381"/>
            <a:ext cx="9146036" cy="530349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3"/>
            <a:ext cx="6774842" cy="2925967"/>
          </a:xfrm>
        </p:spPr>
        <p:txBody>
          <a:bodyPr wrap="square" lIns="0" tIns="0" rIns="0" bIns="0">
            <a:noAutofit/>
          </a:bodyPr>
          <a:lstStyle>
            <a:lvl1pPr marL="0" indent="0">
              <a:lnSpc>
                <a:spcPts val="1531"/>
              </a:lnSpc>
              <a:buFontTx/>
              <a:buNone/>
              <a:defRPr sz="1361" baseline="0">
                <a:solidFill>
                  <a:srgbClr val="003366"/>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8" y="4652840"/>
            <a:ext cx="1717000" cy="213433"/>
          </a:xfrm>
        </p:spPr>
        <p:txBody>
          <a:bodyPr wrap="none" lIns="36000" tIns="0" rIns="0" bIns="0">
            <a:noAutofit/>
          </a:bodyPr>
          <a:lstStyle>
            <a:lvl1pPr marL="0" indent="0">
              <a:lnSpc>
                <a:spcPts val="1531"/>
              </a:lnSpc>
              <a:buFontTx/>
              <a:buNone/>
              <a:defRPr sz="1905" baseline="0">
                <a:solidFill>
                  <a:schemeClr val="tx2"/>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3"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3622860358"/>
      </p:ext>
    </p:extLst>
  </p:cSld>
  <p:clrMapOvr>
    <a:masterClrMapping/>
  </p:clrMapOvr>
  <p:extLst mod="1">
    <p:ext uri="{DCECCB84-F9BA-43D5-87BE-67443E8EF086}">
      <p15:sldGuideLst xmlns:p15="http://schemas.microsoft.com/office/powerpoint/2012/main">
        <p15:guide id="1" orient="horz" pos="95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HL Fliesstext map">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2">
            <a:extLst>
              <a:ext uri="{28A0092B-C50C-407E-A947-70E740481C1C}">
                <a14:useLocalDpi xmlns:a14="http://schemas.microsoft.com/office/drawing/2010/main" val="0"/>
              </a:ext>
            </a:extLst>
          </a:blip>
          <a:srcRect l="-170" t="20257" r="4486" b="6079"/>
          <a:stretch/>
        </p:blipFill>
        <p:spPr>
          <a:xfrm>
            <a:off x="-16292" y="1950"/>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3"/>
            <a:ext cx="6774842" cy="2925967"/>
          </a:xfrm>
        </p:spPr>
        <p:txBody>
          <a:bodyPr wrap="square" lIns="0" tIns="0" rIns="0" bIns="0">
            <a:noAutofit/>
          </a:bodyPr>
          <a:lstStyle>
            <a:lvl1pPr marL="0" indent="0">
              <a:lnSpc>
                <a:spcPts val="1531"/>
              </a:lnSpc>
              <a:buFontTx/>
              <a:buNone/>
              <a:defRPr sz="1361" baseline="0">
                <a:solidFill>
                  <a:srgbClr val="003366"/>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8" y="4652840"/>
            <a:ext cx="1717000" cy="213433"/>
          </a:xfrm>
        </p:spPr>
        <p:txBody>
          <a:bodyPr wrap="none" lIns="36000" tIns="0" rIns="0" bIns="0">
            <a:noAutofit/>
          </a:bodyPr>
          <a:lstStyle>
            <a:lvl1pPr marL="0" indent="0">
              <a:lnSpc>
                <a:spcPts val="1531"/>
              </a:lnSpc>
              <a:buFontTx/>
              <a:buNone/>
              <a:defRPr sz="1905" baseline="0">
                <a:solidFill>
                  <a:schemeClr val="tx2"/>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3"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77" y="5815332"/>
            <a:ext cx="1048283" cy="519895"/>
          </a:xfrm>
          <a:prstGeom prst="rect">
            <a:avLst/>
          </a:prstGeom>
        </p:spPr>
      </p:pic>
    </p:spTree>
    <p:extLst>
      <p:ext uri="{BB962C8B-B14F-4D97-AF65-F5344CB8AC3E}">
        <p14:creationId xmlns:p14="http://schemas.microsoft.com/office/powerpoint/2010/main" val="202633976"/>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L Fliesstext map + tet">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2">
            <a:extLst>
              <a:ext uri="{28A0092B-C50C-407E-A947-70E740481C1C}">
                <a14:useLocalDpi xmlns:a14="http://schemas.microsoft.com/office/drawing/2010/main" val="0"/>
              </a:ext>
            </a:extLst>
          </a:blip>
          <a:srcRect l="-170" t="20257" r="4486" b="6079"/>
          <a:stretch/>
        </p:blipFill>
        <p:spPr>
          <a:xfrm>
            <a:off x="-16292" y="1950"/>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12" name="Textplatzhalter 10"/>
          <p:cNvSpPr>
            <a:spLocks noGrp="1"/>
          </p:cNvSpPr>
          <p:nvPr>
            <p:ph type="body" sz="quarter" idx="13" hasCustomPrompt="1"/>
          </p:nvPr>
        </p:nvSpPr>
        <p:spPr>
          <a:xfrm>
            <a:off x="476548" y="1386653"/>
            <a:ext cx="6774842" cy="2925967"/>
          </a:xfrm>
        </p:spPr>
        <p:txBody>
          <a:bodyPr wrap="square" lIns="0" tIns="0" rIns="0" bIns="0">
            <a:noAutofit/>
          </a:bodyPr>
          <a:lstStyle>
            <a:lvl1pPr marL="0" indent="0">
              <a:lnSpc>
                <a:spcPts val="1531"/>
              </a:lnSpc>
              <a:buFontTx/>
              <a:buNone/>
              <a:defRPr sz="1361" baseline="0">
                <a:solidFill>
                  <a:srgbClr val="003366"/>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20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13" name="Textplatzhalter 10"/>
          <p:cNvSpPr>
            <a:spLocks noGrp="1"/>
          </p:cNvSpPr>
          <p:nvPr>
            <p:ph type="body" sz="quarter" idx="14" hasCustomPrompt="1"/>
          </p:nvPr>
        </p:nvSpPr>
        <p:spPr>
          <a:xfrm>
            <a:off x="476548" y="4652840"/>
            <a:ext cx="1717000" cy="213433"/>
          </a:xfrm>
        </p:spPr>
        <p:txBody>
          <a:bodyPr wrap="none" lIns="36000" tIns="0" rIns="0" bIns="0">
            <a:noAutofit/>
          </a:bodyPr>
          <a:lstStyle>
            <a:lvl1pPr marL="0" indent="0">
              <a:lnSpc>
                <a:spcPts val="1531"/>
              </a:lnSpc>
              <a:buFontTx/>
              <a:buNone/>
              <a:defRPr sz="1905" baseline="0">
                <a:solidFill>
                  <a:schemeClr val="tx2"/>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www.ahk.de</a:t>
            </a:r>
          </a:p>
        </p:txBody>
      </p:sp>
      <p:sp>
        <p:nvSpPr>
          <p:cNvPr id="7" name="Textplatzhalter 6"/>
          <p:cNvSpPr>
            <a:spLocks noGrp="1"/>
          </p:cNvSpPr>
          <p:nvPr>
            <p:ph type="body" sz="quarter" idx="17" hasCustomPrompt="1"/>
          </p:nvPr>
        </p:nvSpPr>
        <p:spPr>
          <a:xfrm>
            <a:off x="446433" y="431093"/>
            <a:ext cx="8226665" cy="264534"/>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spTree>
    <p:extLst>
      <p:ext uri="{BB962C8B-B14F-4D97-AF65-F5344CB8AC3E}">
        <p14:creationId xmlns:p14="http://schemas.microsoft.com/office/powerpoint/2010/main" val="2872142852"/>
      </p:ext>
    </p:extLst>
  </p:cSld>
  <p:clrMapOvr>
    <a:masterClrMapping/>
  </p:clrMapOvr>
  <p:extLst mod="1">
    <p:ext uri="{DCECCB84-F9BA-43D5-87BE-67443E8EF086}">
      <p15:sldGuideLst xmlns:p15="http://schemas.microsoft.com/office/powerpoint/2012/main">
        <p15:guide id="1" orient="horz" pos="439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folie 16/9 v3">
    <p:spTree>
      <p:nvGrpSpPr>
        <p:cNvPr id="1" name=""/>
        <p:cNvGrpSpPr/>
        <p:nvPr/>
      </p:nvGrpSpPr>
      <p:grpSpPr>
        <a:xfrm>
          <a:off x="0" y="0"/>
          <a:ext cx="0" cy="0"/>
          <a:chOff x="0" y="0"/>
          <a:chExt cx="0" cy="0"/>
        </a:xfrm>
      </p:grpSpPr>
      <p:pic>
        <p:nvPicPr>
          <p:cNvPr id="11" name="Grafik 10"/>
          <p:cNvPicPr>
            <a:picLocks noChangeAspect="1"/>
          </p:cNvPicPr>
          <p:nvPr/>
        </p:nvPicPr>
        <p:blipFill rotWithShape="1">
          <a:blip r:embed="rId2">
            <a:extLst>
              <a:ext uri="{28A0092B-C50C-407E-A947-70E740481C1C}">
                <a14:useLocalDpi xmlns:a14="http://schemas.microsoft.com/office/drawing/2010/main" val="0"/>
              </a:ext>
            </a:extLst>
          </a:blip>
          <a:srcRect l="1153" t="12340" r="346" b="7005"/>
          <a:stretch/>
        </p:blipFill>
        <p:spPr>
          <a:xfrm>
            <a:off x="0" y="2"/>
            <a:ext cx="9148631" cy="5291115"/>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4" name="Content Placeholder 2"/>
          <p:cNvSpPr>
            <a:spLocks noGrp="1"/>
          </p:cNvSpPr>
          <p:nvPr>
            <p:ph idx="1" hasCustomPrompt="1"/>
          </p:nvPr>
        </p:nvSpPr>
        <p:spPr>
          <a:xfrm>
            <a:off x="5274057" y="5417305"/>
            <a:ext cx="3396815" cy="306000"/>
          </a:xfrm>
        </p:spPr>
        <p:txBody>
          <a:bodyPr anchor="ctr" anchorCtr="0">
            <a:noAutofit/>
          </a:bodyPr>
          <a:lstStyle>
            <a:lvl1pPr marL="0" indent="0">
              <a:lnSpc>
                <a:spcPts val="136"/>
              </a:lnSpc>
              <a:buFontTx/>
              <a:buNone/>
              <a:defRPr sz="680"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17" name="Rechteck 16">
            <a:extLst>
              <a:ext uri="{FF2B5EF4-FFF2-40B4-BE49-F238E27FC236}">
                <a16:creationId xmlns:a16="http://schemas.microsoft.com/office/drawing/2014/main" id="{1FBFED58-4B6B-E743-94D4-B19119EA428E}"/>
              </a:ext>
            </a:extLst>
          </p:cNvPr>
          <p:cNvSpPr/>
          <p:nvPr/>
        </p:nvSpPr>
        <p:spPr>
          <a:xfrm>
            <a:off x="5109127" y="4016932"/>
            <a:ext cx="4036115" cy="1274185"/>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18" name="Title 1"/>
          <p:cNvSpPr>
            <a:spLocks noGrp="1"/>
          </p:cNvSpPr>
          <p:nvPr>
            <p:ph type="title" hasCustomPrompt="1"/>
          </p:nvPr>
        </p:nvSpPr>
        <p:spPr>
          <a:xfrm>
            <a:off x="5277135" y="4685487"/>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20" name="Textplatzhalter 6"/>
          <p:cNvSpPr>
            <a:spLocks noGrp="1"/>
          </p:cNvSpPr>
          <p:nvPr>
            <p:ph type="body" sz="quarter" idx="15" hasCustomPrompt="1"/>
          </p:nvPr>
        </p:nvSpPr>
        <p:spPr>
          <a:xfrm>
            <a:off x="5260350" y="4296850"/>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21" name="Rechteck 20" hidden="1"/>
          <p:cNvSpPr/>
          <p:nvPr/>
        </p:nvSpPr>
        <p:spPr>
          <a:xfrm rot="16200000">
            <a:off x="5059441" y="3902696"/>
            <a:ext cx="312906" cy="322717"/>
          </a:xfrm>
          <a:prstGeom prst="rect">
            <a:avLst/>
          </a:prstGeom>
        </p:spPr>
        <p:txBody>
          <a:bodyPr wrap="none">
            <a:spAutoFit/>
          </a:bodyPr>
          <a:lstStyle/>
          <a:p>
            <a:r>
              <a:rPr lang="de-DE" sz="1497" dirty="0">
                <a:solidFill>
                  <a:schemeClr val="accent2"/>
                </a:solidFill>
                <a:latin typeface="+mj-lt"/>
              </a:rPr>
              <a:t>A</a:t>
            </a:r>
          </a:p>
        </p:txBody>
      </p:sp>
      <p:sp>
        <p:nvSpPr>
          <p:cNvPr id="22" name="Rechteck 21" hidden="1"/>
          <p:cNvSpPr/>
          <p:nvPr/>
        </p:nvSpPr>
        <p:spPr>
          <a:xfrm>
            <a:off x="5161381" y="3532886"/>
            <a:ext cx="312906" cy="322717"/>
          </a:xfrm>
          <a:prstGeom prst="rect">
            <a:avLst/>
          </a:prstGeom>
        </p:spPr>
        <p:txBody>
          <a:bodyPr wrap="none">
            <a:spAutoFit/>
          </a:bodyPr>
          <a:lstStyle/>
          <a:p>
            <a:r>
              <a:rPr lang="de-DE" sz="1497" dirty="0">
                <a:solidFill>
                  <a:schemeClr val="accent2"/>
                </a:solidFill>
                <a:latin typeface="+mj-lt"/>
              </a:rPr>
              <a:t>A</a:t>
            </a:r>
          </a:p>
        </p:txBody>
      </p:sp>
      <p:sp>
        <p:nvSpPr>
          <p:cNvPr id="23" name="Rechteck 22" hidden="1"/>
          <p:cNvSpPr/>
          <p:nvPr/>
        </p:nvSpPr>
        <p:spPr>
          <a:xfrm>
            <a:off x="5161381" y="4647362"/>
            <a:ext cx="312906" cy="322717"/>
          </a:xfrm>
          <a:prstGeom prst="rect">
            <a:avLst/>
          </a:prstGeom>
        </p:spPr>
        <p:txBody>
          <a:bodyPr wrap="none">
            <a:spAutoFit/>
          </a:bodyPr>
          <a:lstStyle/>
          <a:p>
            <a:r>
              <a:rPr lang="de-DE" sz="1497" dirty="0">
                <a:solidFill>
                  <a:schemeClr val="accent2"/>
                </a:solidFill>
                <a:latin typeface="+mj-lt"/>
              </a:rPr>
              <a:t>A</a:t>
            </a:r>
          </a:p>
        </p:txBody>
      </p:sp>
    </p:spTree>
    <p:extLst>
      <p:ext uri="{BB962C8B-B14F-4D97-AF65-F5344CB8AC3E}">
        <p14:creationId xmlns:p14="http://schemas.microsoft.com/office/powerpoint/2010/main" val="3221236809"/>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sts">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10" name="Textplatzhalter 10"/>
          <p:cNvSpPr>
            <a:spLocks noGrp="1"/>
          </p:cNvSpPr>
          <p:nvPr>
            <p:ph type="body" sz="quarter" idx="13" hasCustomPrompt="1"/>
          </p:nvPr>
        </p:nvSpPr>
        <p:spPr>
          <a:xfrm>
            <a:off x="484693" y="1371026"/>
            <a:ext cx="3756187" cy="2302371"/>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13" name="Title Placeholder 1"/>
          <p:cNvSpPr>
            <a:spLocks noGrp="1"/>
          </p:cNvSpPr>
          <p:nvPr>
            <p:ph type="title" hasCustomPrompt="1"/>
          </p:nvPr>
        </p:nvSpPr>
        <p:spPr>
          <a:xfrm>
            <a:off x="464905" y="750135"/>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8" name="Textplatzhalter 10"/>
          <p:cNvSpPr>
            <a:spLocks noGrp="1"/>
          </p:cNvSpPr>
          <p:nvPr>
            <p:ph type="body" sz="quarter" idx="14" hasCustomPrompt="1"/>
          </p:nvPr>
        </p:nvSpPr>
        <p:spPr>
          <a:xfrm>
            <a:off x="4911266" y="650269"/>
            <a:ext cx="3756187" cy="1374585"/>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3" name="Textplatzhalter 2"/>
          <p:cNvSpPr>
            <a:spLocks noGrp="1"/>
          </p:cNvSpPr>
          <p:nvPr>
            <p:ph type="body" sz="quarter" idx="15" hasCustomPrompt="1"/>
          </p:nvPr>
        </p:nvSpPr>
        <p:spPr>
          <a:xfrm>
            <a:off x="446432" y="431093"/>
            <a:ext cx="4131806" cy="264534"/>
          </a:xfrm>
        </p:spPr>
        <p:txBody>
          <a:bodyPr/>
          <a:lstStyle/>
          <a:p>
            <a:pPr lvl="0"/>
            <a:r>
              <a:rPr lang="de-DE" dirty="0"/>
              <a:t>SUBHEADLINE, 20PT., EINZEILIG</a:t>
            </a:r>
            <a:endParaRPr lang="en-US" dirty="0"/>
          </a:p>
        </p:txBody>
      </p:sp>
      <p:sp>
        <p:nvSpPr>
          <p:cNvPr id="6" name="Textplatzhalter 5"/>
          <p:cNvSpPr>
            <a:spLocks noGrp="1"/>
          </p:cNvSpPr>
          <p:nvPr>
            <p:ph type="body" sz="quarter" idx="16" hasCustomPrompt="1"/>
          </p:nvPr>
        </p:nvSpPr>
        <p:spPr>
          <a:xfrm>
            <a:off x="4910742" y="2316221"/>
            <a:ext cx="3753280" cy="750847"/>
          </a:xfrm>
        </p:spPr>
        <p:txBody>
          <a:bodyPr/>
          <a:lstStyle>
            <a:lvl1pPr algn="ctr">
              <a:defRPr sz="5035" b="0">
                <a:latin typeface="Source Sans Pro SemiBold" panose="020B0603030403020204" pitchFamily="34" charset="0"/>
              </a:defRPr>
            </a:lvl1pPr>
          </a:lstStyle>
          <a:p>
            <a:pPr lvl="0"/>
            <a:r>
              <a:rPr lang="de-DE" dirty="0"/>
              <a:t>X.XXX.XXX</a:t>
            </a:r>
          </a:p>
        </p:txBody>
      </p:sp>
      <p:sp>
        <p:nvSpPr>
          <p:cNvPr id="14" name="Textplatzhalter 13"/>
          <p:cNvSpPr>
            <a:spLocks noGrp="1"/>
          </p:cNvSpPr>
          <p:nvPr>
            <p:ph type="body" sz="quarter" idx="17" hasCustomPrompt="1"/>
          </p:nvPr>
        </p:nvSpPr>
        <p:spPr>
          <a:xfrm>
            <a:off x="5107607" y="3221468"/>
            <a:ext cx="3420005" cy="97098"/>
          </a:xfrm>
        </p:spPr>
        <p:txBody>
          <a:bodyPr lIns="0"/>
          <a:lstStyle>
            <a:lvl1pPr>
              <a:defRPr sz="680" b="1" baseline="0">
                <a:latin typeface="+mn-lt"/>
              </a:defRPr>
            </a:lvl1pPr>
            <a:lvl2pPr>
              <a:defRPr sz="680">
                <a:latin typeface="+mn-lt"/>
              </a:defRPr>
            </a:lvl2pPr>
            <a:lvl3pPr>
              <a:defRPr sz="680">
                <a:latin typeface="+mn-lt"/>
              </a:defRPr>
            </a:lvl3pPr>
            <a:lvl4pPr>
              <a:defRPr sz="680">
                <a:latin typeface="+mn-lt"/>
              </a:defRPr>
            </a:lvl4pPr>
            <a:lvl5pPr>
              <a:defRPr sz="680">
                <a:latin typeface="+mn-lt"/>
              </a:defRPr>
            </a:lvl5pPr>
          </a:lstStyle>
          <a:p>
            <a:pPr lvl="0"/>
            <a:r>
              <a:rPr lang="de-DE" dirty="0"/>
              <a:t>Z. B. WEBSITENAUFRUFE</a:t>
            </a:r>
          </a:p>
        </p:txBody>
      </p:sp>
      <p:sp>
        <p:nvSpPr>
          <p:cNvPr id="15" name="Textplatzhalter 5"/>
          <p:cNvSpPr>
            <a:spLocks noGrp="1"/>
          </p:cNvSpPr>
          <p:nvPr>
            <p:ph type="body" sz="quarter" idx="18" hasCustomPrompt="1"/>
          </p:nvPr>
        </p:nvSpPr>
        <p:spPr>
          <a:xfrm>
            <a:off x="511408" y="4081217"/>
            <a:ext cx="3753280" cy="750847"/>
          </a:xfrm>
        </p:spPr>
        <p:txBody>
          <a:bodyPr/>
          <a:lstStyle>
            <a:lvl1pPr algn="ctr">
              <a:defRPr sz="5035" b="0">
                <a:latin typeface="Source Sans Pro SemiBold" panose="020B0603030403020204" pitchFamily="34" charset="0"/>
              </a:defRPr>
            </a:lvl1pPr>
          </a:lstStyle>
          <a:p>
            <a:pPr lvl="0"/>
            <a:r>
              <a:rPr lang="de-DE" dirty="0"/>
              <a:t>XXX MIO.€</a:t>
            </a:r>
          </a:p>
        </p:txBody>
      </p:sp>
      <p:sp>
        <p:nvSpPr>
          <p:cNvPr id="17" name="Textplatzhalter 13"/>
          <p:cNvSpPr>
            <a:spLocks noGrp="1"/>
          </p:cNvSpPr>
          <p:nvPr>
            <p:ph type="body" sz="quarter" idx="19" hasCustomPrompt="1"/>
          </p:nvPr>
        </p:nvSpPr>
        <p:spPr>
          <a:xfrm>
            <a:off x="708274" y="4986464"/>
            <a:ext cx="3420005" cy="97098"/>
          </a:xfrm>
        </p:spPr>
        <p:txBody>
          <a:bodyPr lIns="0"/>
          <a:lstStyle>
            <a:lvl1pPr>
              <a:defRPr sz="680" b="1" baseline="0">
                <a:latin typeface="+mn-lt"/>
              </a:defRPr>
            </a:lvl1pPr>
            <a:lvl2pPr>
              <a:defRPr sz="680">
                <a:latin typeface="+mn-lt"/>
              </a:defRPr>
            </a:lvl2pPr>
            <a:lvl3pPr>
              <a:defRPr sz="680">
                <a:latin typeface="+mn-lt"/>
              </a:defRPr>
            </a:lvl3pPr>
            <a:lvl4pPr>
              <a:defRPr sz="680">
                <a:latin typeface="+mn-lt"/>
              </a:defRPr>
            </a:lvl4pPr>
            <a:lvl5pPr>
              <a:defRPr sz="680">
                <a:latin typeface="+mn-lt"/>
              </a:defRPr>
            </a:lvl5pPr>
          </a:lstStyle>
          <a:p>
            <a:pPr lvl="0"/>
            <a:r>
              <a:rPr lang="de-DE" dirty="0"/>
              <a:t>Z. B. JAHRESZAHL</a:t>
            </a:r>
          </a:p>
        </p:txBody>
      </p:sp>
    </p:spTree>
    <p:extLst>
      <p:ext uri="{BB962C8B-B14F-4D97-AF65-F5344CB8AC3E}">
        <p14:creationId xmlns:p14="http://schemas.microsoft.com/office/powerpoint/2010/main" val="874770619"/>
      </p:ext>
    </p:extLst>
  </p:cSld>
  <p:clrMapOvr>
    <a:masterClrMapping/>
  </p:clrMapOvr>
  <p:extLst mod="1">
    <p:ext uri="{DCECCB84-F9BA-43D5-87BE-67443E8EF086}">
      <p15:sldGuideLst xmlns:p15="http://schemas.microsoft.com/office/powerpoint/2012/main">
        <p15:guide id="1" orient="horz" pos="95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ment/Quote 1">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46BED696-307F-4547-9576-7D67CA2618BF}" type="slidenum">
              <a:rPr lang="en-GB" smtClean="0"/>
              <a:t>‹#›</a:t>
            </a:fld>
            <a:endParaRPr lang="en-GB"/>
          </a:p>
        </p:txBody>
      </p:sp>
      <p:sp>
        <p:nvSpPr>
          <p:cNvPr id="24" name="Bildplatzhalter 10"/>
          <p:cNvSpPr>
            <a:spLocks noGrp="1"/>
          </p:cNvSpPr>
          <p:nvPr>
            <p:ph type="pic" sz="quarter" idx="20" hasCustomPrompt="1"/>
          </p:nvPr>
        </p:nvSpPr>
        <p:spPr>
          <a:xfrm>
            <a:off x="3105588" y="527176"/>
            <a:ext cx="942913" cy="1302381"/>
          </a:xfrm>
        </p:spPr>
        <p:txBody>
          <a:bodyPr anchor="ctr" anchorCtr="0"/>
          <a:lstStyle>
            <a:lvl1pPr algn="ctr">
              <a:defRPr sz="1021">
                <a:solidFill>
                  <a:schemeClr val="tx2"/>
                </a:solidFill>
              </a:defRPr>
            </a:lvl1pPr>
          </a:lstStyle>
          <a:p>
            <a:r>
              <a:rPr lang="de-DE" dirty="0"/>
              <a:t>BILD</a:t>
            </a:r>
          </a:p>
        </p:txBody>
      </p:sp>
      <p:sp>
        <p:nvSpPr>
          <p:cNvPr id="12" name="Textplatzhalter 11"/>
          <p:cNvSpPr>
            <a:spLocks noGrp="1"/>
          </p:cNvSpPr>
          <p:nvPr>
            <p:ph type="body" sz="quarter" idx="21" hasCustomPrompt="1"/>
          </p:nvPr>
        </p:nvSpPr>
        <p:spPr>
          <a:xfrm>
            <a:off x="4394090" y="737574"/>
            <a:ext cx="4280363" cy="1016630"/>
          </a:xfrm>
        </p:spPr>
        <p:txBody>
          <a:bodyPr wrap="square" lIns="0"/>
          <a:lstStyle>
            <a:lvl1pPr>
              <a:lnSpc>
                <a:spcPts val="1021"/>
              </a:lnSpc>
              <a:defRPr sz="817">
                <a:latin typeface="+mj-lt"/>
              </a:defRPr>
            </a:lvl1pPr>
          </a:lstStyle>
          <a:p>
            <a:pPr lvl="0"/>
            <a:r>
              <a:rPr lang="de-DE" dirty="0"/>
              <a:t>              Fließtext, Source Serif Pro 12 </a:t>
            </a:r>
            <a:r>
              <a:rPr lang="de-DE" dirty="0" err="1"/>
              <a:t>pt</a:t>
            </a:r>
            <a:r>
              <a:rPr lang="de-DE" dirty="0"/>
              <a:t>.</a:t>
            </a:r>
            <a:br>
              <a:rPr lang="de-DE" dirty="0"/>
            </a:br>
            <a:r>
              <a:rPr lang="de-DE" dirty="0"/>
              <a:t>              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29" name="Textplatzhalter 28"/>
          <p:cNvSpPr>
            <a:spLocks noGrp="1"/>
          </p:cNvSpPr>
          <p:nvPr>
            <p:ph type="body" sz="quarter" idx="22" hasCustomPrompt="1"/>
          </p:nvPr>
        </p:nvSpPr>
        <p:spPr>
          <a:xfrm>
            <a:off x="4394089" y="1809065"/>
            <a:ext cx="3992948" cy="108857"/>
          </a:xfrm>
        </p:spPr>
        <p:txBody>
          <a:bodyPr lIns="0"/>
          <a:lstStyle>
            <a:lvl1pPr>
              <a:defRPr sz="749"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30" name="Textplatzhalter 28"/>
          <p:cNvSpPr>
            <a:spLocks noGrp="1"/>
          </p:cNvSpPr>
          <p:nvPr>
            <p:ph type="body" sz="quarter" idx="23" hasCustomPrompt="1"/>
          </p:nvPr>
        </p:nvSpPr>
        <p:spPr>
          <a:xfrm>
            <a:off x="4394089" y="1953678"/>
            <a:ext cx="3992948" cy="110277"/>
          </a:xfrm>
        </p:spPr>
        <p:txBody>
          <a:bodyPr lIns="0"/>
          <a:lstStyle>
            <a:lvl1pPr>
              <a:defRPr sz="749"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13" name="Title Placeholder 1"/>
          <p:cNvSpPr>
            <a:spLocks noGrp="1"/>
          </p:cNvSpPr>
          <p:nvPr>
            <p:ph type="title" hasCustomPrompt="1"/>
          </p:nvPr>
        </p:nvSpPr>
        <p:spPr>
          <a:xfrm>
            <a:off x="464905" y="2941772"/>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Textplatzhalter 2"/>
          <p:cNvSpPr>
            <a:spLocks noGrp="1"/>
          </p:cNvSpPr>
          <p:nvPr>
            <p:ph type="body" sz="quarter" idx="15" hasCustomPrompt="1"/>
          </p:nvPr>
        </p:nvSpPr>
        <p:spPr>
          <a:xfrm>
            <a:off x="446432" y="2735477"/>
            <a:ext cx="4131806" cy="189702"/>
          </a:xfrm>
        </p:spPr>
        <p:txBody>
          <a:bodyPr/>
          <a:lstStyle>
            <a:lvl1pPr>
              <a:defRPr sz="1089" b="1">
                <a:solidFill>
                  <a:schemeClr val="accent4"/>
                </a:solidFill>
              </a:defRPr>
            </a:lvl1pPr>
          </a:lstStyle>
          <a:p>
            <a:pPr lvl="0"/>
            <a:r>
              <a:rPr lang="de-DE" dirty="0"/>
              <a:t>SUBHEADLINE, 16PT., EINZEILIG</a:t>
            </a:r>
            <a:endParaRPr lang="en-US" dirty="0"/>
          </a:p>
        </p:txBody>
      </p:sp>
      <p:sp>
        <p:nvSpPr>
          <p:cNvPr id="10" name="Textplatzhalter 10"/>
          <p:cNvSpPr>
            <a:spLocks noGrp="1"/>
          </p:cNvSpPr>
          <p:nvPr>
            <p:ph type="body" sz="quarter" idx="13" hasCustomPrompt="1"/>
          </p:nvPr>
        </p:nvSpPr>
        <p:spPr>
          <a:xfrm>
            <a:off x="484693" y="3722622"/>
            <a:ext cx="3756187" cy="1277220"/>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32" name="Textplatzhalter 10"/>
          <p:cNvSpPr>
            <a:spLocks noGrp="1"/>
          </p:cNvSpPr>
          <p:nvPr>
            <p:ph type="body" sz="quarter" idx="24" hasCustomPrompt="1"/>
          </p:nvPr>
        </p:nvSpPr>
        <p:spPr>
          <a:xfrm>
            <a:off x="4918266" y="2698334"/>
            <a:ext cx="3756187" cy="2301509"/>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Tree>
    <p:extLst>
      <p:ext uri="{BB962C8B-B14F-4D97-AF65-F5344CB8AC3E}">
        <p14:creationId xmlns:p14="http://schemas.microsoft.com/office/powerpoint/2010/main" val="3834057998"/>
      </p:ext>
    </p:extLst>
  </p:cSld>
  <p:clrMapOvr>
    <a:masterClrMapping/>
  </p:clrMapOvr>
  <p:extLst mod="1">
    <p:ext uri="{DCECCB84-F9BA-43D5-87BE-67443E8EF086}">
      <p15:sldGuideLst xmlns:p15="http://schemas.microsoft.com/office/powerpoint/2012/main">
        <p15:guide id="1" orient="horz" pos="95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ment/Quote 2">
    <p:spTree>
      <p:nvGrpSpPr>
        <p:cNvPr id="1" name=""/>
        <p:cNvGrpSpPr/>
        <p:nvPr/>
      </p:nvGrpSpPr>
      <p:grpSpPr>
        <a:xfrm>
          <a:off x="0" y="0"/>
          <a:ext cx="0" cy="0"/>
          <a:chOff x="0" y="0"/>
          <a:chExt cx="0" cy="0"/>
        </a:xfrm>
      </p:grpSpPr>
      <p:sp>
        <p:nvSpPr>
          <p:cNvPr id="24" name="Bildplatzhalter 10"/>
          <p:cNvSpPr>
            <a:spLocks noGrp="1"/>
          </p:cNvSpPr>
          <p:nvPr>
            <p:ph type="pic" sz="quarter" idx="20" hasCustomPrompt="1"/>
          </p:nvPr>
        </p:nvSpPr>
        <p:spPr>
          <a:xfrm>
            <a:off x="2577680" y="3395206"/>
            <a:ext cx="942913" cy="1302381"/>
          </a:xfrm>
        </p:spPr>
        <p:txBody>
          <a:bodyPr anchor="ctr" anchorCtr="0"/>
          <a:lstStyle>
            <a:lvl1pPr algn="ctr">
              <a:defRPr sz="1021">
                <a:solidFill>
                  <a:schemeClr val="tx2"/>
                </a:solidFill>
              </a:defRPr>
            </a:lvl1pPr>
          </a:lstStyle>
          <a:p>
            <a:r>
              <a:rPr lang="de-DE" dirty="0"/>
              <a:t>FOTO</a:t>
            </a:r>
          </a:p>
        </p:txBody>
      </p:sp>
      <p:sp>
        <p:nvSpPr>
          <p:cNvPr id="12" name="Textplatzhalter 11"/>
          <p:cNvSpPr>
            <a:spLocks noGrp="1"/>
          </p:cNvSpPr>
          <p:nvPr>
            <p:ph type="body" sz="quarter" idx="21" hasCustomPrompt="1"/>
          </p:nvPr>
        </p:nvSpPr>
        <p:spPr>
          <a:xfrm>
            <a:off x="3866182" y="3605604"/>
            <a:ext cx="3992948" cy="1016630"/>
          </a:xfrm>
        </p:spPr>
        <p:txBody>
          <a:bodyPr wrap="square" lIns="0"/>
          <a:lstStyle>
            <a:lvl1pPr>
              <a:lnSpc>
                <a:spcPts val="1021"/>
              </a:lnSpc>
              <a:defRPr sz="817">
                <a:latin typeface="+mj-lt"/>
              </a:defRPr>
            </a:lvl1pPr>
          </a:lstStyle>
          <a:p>
            <a:pPr lvl="0"/>
            <a:r>
              <a:rPr lang="de-DE" dirty="0"/>
              <a:t>              Fließtext, Source Serif Pro 12 </a:t>
            </a:r>
            <a:r>
              <a:rPr lang="de-DE" dirty="0" err="1"/>
              <a:t>pt</a:t>
            </a:r>
            <a:r>
              <a:rPr lang="de-DE" dirty="0"/>
              <a:t>.</a:t>
            </a:r>
            <a:br>
              <a:rPr lang="de-DE" dirty="0"/>
            </a:br>
            <a:r>
              <a:rPr lang="de-DE" dirty="0"/>
              <a:t>              Eine wunderbare Heiterkeit hat meine ganze Seele eingenommen, gleich den süßen Frühlingsmorgen, die ich mit ganzem Herzen genieße. Ich bin alleine und freue mich meines Lebens in dieser Gegend, die für solche Seelen geschaffen ist.</a:t>
            </a:r>
          </a:p>
        </p:txBody>
      </p:sp>
      <p:sp>
        <p:nvSpPr>
          <p:cNvPr id="29" name="Textplatzhalter 28"/>
          <p:cNvSpPr>
            <a:spLocks noGrp="1"/>
          </p:cNvSpPr>
          <p:nvPr>
            <p:ph type="body" sz="quarter" idx="22" hasCustomPrompt="1"/>
          </p:nvPr>
        </p:nvSpPr>
        <p:spPr>
          <a:xfrm>
            <a:off x="3866182" y="4677095"/>
            <a:ext cx="3992948" cy="108857"/>
          </a:xfrm>
        </p:spPr>
        <p:txBody>
          <a:bodyPr lIns="0"/>
          <a:lstStyle>
            <a:lvl1pPr>
              <a:defRPr sz="749"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30" name="Textplatzhalter 28"/>
          <p:cNvSpPr>
            <a:spLocks noGrp="1"/>
          </p:cNvSpPr>
          <p:nvPr>
            <p:ph type="body" sz="quarter" idx="23" hasCustomPrompt="1"/>
          </p:nvPr>
        </p:nvSpPr>
        <p:spPr>
          <a:xfrm>
            <a:off x="3866182" y="4821708"/>
            <a:ext cx="3992948" cy="110277"/>
          </a:xfrm>
        </p:spPr>
        <p:txBody>
          <a:bodyPr lIns="0"/>
          <a:lstStyle>
            <a:lvl1pPr>
              <a:defRPr sz="749"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13" name="Title Placeholder 1"/>
          <p:cNvSpPr>
            <a:spLocks noGrp="1"/>
          </p:cNvSpPr>
          <p:nvPr>
            <p:ph type="title" hasCustomPrompt="1"/>
          </p:nvPr>
        </p:nvSpPr>
        <p:spPr>
          <a:xfrm>
            <a:off x="464905" y="574518"/>
            <a:ext cx="4118065" cy="428917"/>
          </a:xfrm>
          <a:prstGeom prst="rect">
            <a:avLst/>
          </a:prstGeom>
        </p:spPr>
        <p:txBody>
          <a:bodyPr vert="horz" wrap="none" lIns="0" tIns="0" rIns="0" bIns="0" rtlCol="0" anchor="t" anchorCtr="0">
            <a:noAutofit/>
          </a:bodyPr>
          <a:lstStyle>
            <a:lvl1pPr>
              <a:defRPr/>
            </a:lvl1pPr>
          </a:lstStyle>
          <a:p>
            <a:r>
              <a:rPr lang="de-DE" dirty="0"/>
              <a:t>Headline, 36pt.</a:t>
            </a:r>
            <a:endParaRPr lang="en-US" dirty="0"/>
          </a:p>
        </p:txBody>
      </p:sp>
      <p:sp>
        <p:nvSpPr>
          <p:cNvPr id="3" name="Textplatzhalter 2"/>
          <p:cNvSpPr>
            <a:spLocks noGrp="1"/>
          </p:cNvSpPr>
          <p:nvPr>
            <p:ph type="body" sz="quarter" idx="15" hasCustomPrompt="1"/>
          </p:nvPr>
        </p:nvSpPr>
        <p:spPr>
          <a:xfrm>
            <a:off x="446432" y="1050117"/>
            <a:ext cx="4131806" cy="264534"/>
          </a:xfrm>
        </p:spPr>
        <p:txBody>
          <a:bodyPr/>
          <a:lstStyle>
            <a:lvl1pPr>
              <a:defRPr sz="1089" b="1">
                <a:solidFill>
                  <a:schemeClr val="accent4"/>
                </a:solidFill>
              </a:defRPr>
            </a:lvl1pPr>
          </a:lstStyle>
          <a:p>
            <a:pPr lvl="0"/>
            <a:r>
              <a:rPr lang="de-DE" dirty="0"/>
              <a:t>SUBHEADLINE, 16PT., EINZEILIG</a:t>
            </a:r>
            <a:endParaRPr lang="en-US" dirty="0"/>
          </a:p>
        </p:txBody>
      </p:sp>
      <p:sp>
        <p:nvSpPr>
          <p:cNvPr id="10" name="Textplatzhalter 10"/>
          <p:cNvSpPr>
            <a:spLocks noGrp="1"/>
          </p:cNvSpPr>
          <p:nvPr>
            <p:ph type="body" sz="quarter" idx="13" hasCustomPrompt="1"/>
          </p:nvPr>
        </p:nvSpPr>
        <p:spPr>
          <a:xfrm>
            <a:off x="484692" y="1381686"/>
            <a:ext cx="4087986" cy="620031"/>
          </a:xfrm>
        </p:spPr>
        <p:txBody>
          <a:bodyPr wrap="square" lIns="0" tIns="0" rIns="0" bIns="0">
            <a:noAutofit/>
          </a:bodyPr>
          <a:lstStyle>
            <a:lvl1pPr marL="0" indent="0">
              <a:lnSpc>
                <a:spcPts val="1089"/>
              </a:lnSpc>
              <a:buFontTx/>
              <a:buNone/>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a:t>
            </a:r>
          </a:p>
        </p:txBody>
      </p:sp>
      <p:sp>
        <p:nvSpPr>
          <p:cNvPr id="32" name="Textplatzhalter 10"/>
          <p:cNvSpPr>
            <a:spLocks noGrp="1"/>
          </p:cNvSpPr>
          <p:nvPr>
            <p:ph type="body" sz="quarter" idx="24" hasCustomPrompt="1"/>
          </p:nvPr>
        </p:nvSpPr>
        <p:spPr>
          <a:xfrm>
            <a:off x="4918266" y="1381686"/>
            <a:ext cx="3756187" cy="1403348"/>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a:t>
            </a:r>
          </a:p>
        </p:txBody>
      </p:sp>
      <p:sp>
        <p:nvSpPr>
          <p:cNvPr id="18" name="Textplatzhalter 2"/>
          <p:cNvSpPr>
            <a:spLocks noGrp="1"/>
          </p:cNvSpPr>
          <p:nvPr>
            <p:ph type="body" sz="quarter" idx="25" hasCustomPrompt="1"/>
          </p:nvPr>
        </p:nvSpPr>
        <p:spPr>
          <a:xfrm>
            <a:off x="4882435" y="1059825"/>
            <a:ext cx="3785018" cy="264534"/>
          </a:xfrm>
        </p:spPr>
        <p:txBody>
          <a:bodyPr/>
          <a:lstStyle>
            <a:lvl1pPr>
              <a:defRPr sz="1089" b="1">
                <a:solidFill>
                  <a:schemeClr val="accent4"/>
                </a:solidFill>
              </a:defRPr>
            </a:lvl1pPr>
          </a:lstStyle>
          <a:p>
            <a:pPr lvl="0"/>
            <a:r>
              <a:rPr lang="de-DE" dirty="0"/>
              <a:t>SUBHEADLINE, 16PT., EINZEILIG</a:t>
            </a:r>
            <a:endParaRPr lang="en-US" dirty="0"/>
          </a:p>
        </p:txBody>
      </p:sp>
      <p:sp>
        <p:nvSpPr>
          <p:cNvPr id="25" name="Textplatzhalter 10"/>
          <p:cNvSpPr>
            <a:spLocks noGrp="1"/>
          </p:cNvSpPr>
          <p:nvPr>
            <p:ph type="body" sz="quarter" idx="26" hasCustomPrompt="1"/>
          </p:nvPr>
        </p:nvSpPr>
        <p:spPr>
          <a:xfrm>
            <a:off x="482263" y="2346715"/>
            <a:ext cx="4095974" cy="753533"/>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a:t>
            </a:r>
          </a:p>
        </p:txBody>
      </p:sp>
      <p:sp>
        <p:nvSpPr>
          <p:cNvPr id="26" name="Textplatzhalter 2"/>
          <p:cNvSpPr>
            <a:spLocks noGrp="1"/>
          </p:cNvSpPr>
          <p:nvPr>
            <p:ph type="body" sz="quarter" idx="27" hasCustomPrompt="1"/>
          </p:nvPr>
        </p:nvSpPr>
        <p:spPr>
          <a:xfrm>
            <a:off x="446432" y="2024853"/>
            <a:ext cx="4131806" cy="264534"/>
          </a:xfrm>
        </p:spPr>
        <p:txBody>
          <a:bodyPr/>
          <a:lstStyle>
            <a:lvl1pPr>
              <a:defRPr sz="1089" b="1">
                <a:solidFill>
                  <a:schemeClr val="accent4"/>
                </a:solidFill>
              </a:defRPr>
            </a:lvl1pPr>
          </a:lstStyle>
          <a:p>
            <a:pPr lvl="0"/>
            <a:r>
              <a:rPr lang="de-DE" dirty="0"/>
              <a:t>SUBHEADLINE, 16PT., EINZEILIG</a:t>
            </a:r>
            <a:endParaRPr lang="en-US" dirty="0"/>
          </a:p>
        </p:txBody>
      </p:sp>
      <p:sp>
        <p:nvSpPr>
          <p:cNvPr id="6" name="Foliennummernplatzhalter 5"/>
          <p:cNvSpPr>
            <a:spLocks noGrp="1"/>
          </p:cNvSpPr>
          <p:nvPr>
            <p:ph type="sldNum" sz="quarter" idx="28"/>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2496429094"/>
      </p:ext>
    </p:extLst>
  </p:cSld>
  <p:clrMapOvr>
    <a:masterClrMapping/>
  </p:clrMapOvr>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Article 1">
    <p:spTree>
      <p:nvGrpSpPr>
        <p:cNvPr id="1" name=""/>
        <p:cNvGrpSpPr/>
        <p:nvPr/>
      </p:nvGrpSpPr>
      <p:grpSpPr>
        <a:xfrm>
          <a:off x="0" y="0"/>
          <a:ext cx="0" cy="0"/>
          <a:chOff x="0" y="0"/>
          <a:chExt cx="0" cy="0"/>
        </a:xfrm>
      </p:grpSpPr>
      <p:grpSp>
        <p:nvGrpSpPr>
          <p:cNvPr id="13" name="Gruppieren 12"/>
          <p:cNvGrpSpPr/>
          <p:nvPr/>
        </p:nvGrpSpPr>
        <p:grpSpPr>
          <a:xfrm>
            <a:off x="309552" y="380200"/>
            <a:ext cx="8520822" cy="5955026"/>
            <a:chOff x="-4456815" y="476250"/>
            <a:chExt cx="9963149" cy="5132503"/>
          </a:xfrm>
          <a:solidFill>
            <a:schemeClr val="accent6"/>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691093" y="1371024"/>
            <a:ext cx="3655517" cy="4670966"/>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7" y="1371026"/>
            <a:ext cx="3655517" cy="2940587"/>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4889328" y="5032846"/>
            <a:ext cx="942913" cy="1302381"/>
          </a:xfrm>
        </p:spPr>
        <p:txBody>
          <a:bodyPr anchor="ctr" anchorCtr="0"/>
          <a:lstStyle>
            <a:lvl1pPr algn="ctr">
              <a:defRPr sz="1021">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2"/>
            <a:ext cx="2668838" cy="108857"/>
          </a:xfrm>
        </p:spPr>
        <p:txBody>
          <a:bodyPr lIns="0"/>
          <a:lstStyle>
            <a:lvl1pPr>
              <a:defRPr sz="749"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5"/>
            <a:ext cx="2668838" cy="110277"/>
          </a:xfrm>
        </p:spPr>
        <p:txBody>
          <a:bodyPr lIns="0"/>
          <a:lstStyle>
            <a:lvl1pPr>
              <a:defRPr sz="749"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8" y="5291117"/>
            <a:ext cx="1870888" cy="522775"/>
          </a:xfrm>
        </p:spPr>
        <p:txBody>
          <a:bodyPr anchor="ctr" anchorCtr="0"/>
          <a:lstStyle>
            <a:lvl1pPr algn="ctr">
              <a:defRPr sz="1021">
                <a:solidFill>
                  <a:schemeClr val="tx2"/>
                </a:solidFill>
              </a:defRPr>
            </a:lvl1pPr>
          </a:lstStyle>
          <a:p>
            <a:r>
              <a:rPr lang="de-DE" dirty="0"/>
              <a:t>FIRMENLOGO</a:t>
            </a:r>
          </a:p>
        </p:txBody>
      </p:sp>
      <p:sp>
        <p:nvSpPr>
          <p:cNvPr id="16" name="Textplatzhalter 2"/>
          <p:cNvSpPr>
            <a:spLocks noGrp="1"/>
          </p:cNvSpPr>
          <p:nvPr>
            <p:ph type="body" sz="quarter" idx="18" hasCustomPrompt="1"/>
          </p:nvPr>
        </p:nvSpPr>
        <p:spPr>
          <a:xfrm>
            <a:off x="446431" y="474541"/>
            <a:ext cx="8228021" cy="146167"/>
          </a:xfrm>
        </p:spPr>
        <p:txBody>
          <a:bodyPr/>
          <a:lstStyle>
            <a:lvl1pPr>
              <a:defRPr sz="1089" b="1">
                <a:solidFill>
                  <a:schemeClr val="accent4"/>
                </a:solidFill>
              </a:defRPr>
            </a:lvl1pPr>
          </a:lstStyle>
          <a:p>
            <a:pPr lvl="0"/>
            <a:r>
              <a:rPr lang="de-DE" dirty="0"/>
              <a:t>SUBHEADLINE, 16PT., EINZEILIG</a:t>
            </a:r>
            <a:endParaRPr lang="en-US" dirty="0"/>
          </a:p>
        </p:txBody>
      </p:sp>
      <p:sp>
        <p:nvSpPr>
          <p:cNvPr id="2" name="Titel 1"/>
          <p:cNvSpPr>
            <a:spLocks noGrp="1"/>
          </p:cNvSpPr>
          <p:nvPr>
            <p:ph type="title" hasCustomPrompt="1"/>
          </p:nvPr>
        </p:nvSpPr>
        <p:spPr/>
        <p:txBody>
          <a:bodyPr/>
          <a:lstStyle>
            <a:lvl1pPr>
              <a:defRPr/>
            </a:lvl1pPr>
          </a:lstStyle>
          <a:p>
            <a:r>
              <a:rPr lang="de-DE" dirty="0"/>
              <a:t>Headline, 36pt.</a:t>
            </a:r>
          </a:p>
        </p:txBody>
      </p:sp>
    </p:spTree>
    <p:extLst>
      <p:ext uri="{BB962C8B-B14F-4D97-AF65-F5344CB8AC3E}">
        <p14:creationId xmlns:p14="http://schemas.microsoft.com/office/powerpoint/2010/main" val="4248084739"/>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Article 2">
    <p:spTree>
      <p:nvGrpSpPr>
        <p:cNvPr id="1" name=""/>
        <p:cNvGrpSpPr/>
        <p:nvPr/>
      </p:nvGrpSpPr>
      <p:grpSpPr>
        <a:xfrm>
          <a:off x="0" y="0"/>
          <a:ext cx="0" cy="0"/>
          <a:chOff x="0" y="0"/>
          <a:chExt cx="0" cy="0"/>
        </a:xfrm>
      </p:grpSpPr>
      <p:grpSp>
        <p:nvGrpSpPr>
          <p:cNvPr id="13" name="Gruppieren 12"/>
          <p:cNvGrpSpPr/>
          <p:nvPr/>
        </p:nvGrpSpPr>
        <p:grpSpPr>
          <a:xfrm>
            <a:off x="309552" y="380200"/>
            <a:ext cx="8520822" cy="5955026"/>
            <a:chOff x="-4456815" y="476250"/>
            <a:chExt cx="9963149" cy="5132503"/>
          </a:xfrm>
          <a:solidFill>
            <a:schemeClr val="bg2"/>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691093" y="1371024"/>
            <a:ext cx="3655517" cy="4670966"/>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7" y="1371026"/>
            <a:ext cx="3655517" cy="2940587"/>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a:t>
            </a:r>
          </a:p>
        </p:txBody>
      </p:sp>
      <p:sp>
        <p:nvSpPr>
          <p:cNvPr id="18" name="Bildplatzhalter 10"/>
          <p:cNvSpPr>
            <a:spLocks noGrp="1"/>
          </p:cNvSpPr>
          <p:nvPr>
            <p:ph type="pic" sz="quarter" idx="20" hasCustomPrompt="1"/>
          </p:nvPr>
        </p:nvSpPr>
        <p:spPr>
          <a:xfrm>
            <a:off x="4889328" y="5032846"/>
            <a:ext cx="942913" cy="1302381"/>
          </a:xfrm>
        </p:spPr>
        <p:txBody>
          <a:bodyPr anchor="ctr" anchorCtr="0"/>
          <a:lstStyle>
            <a:lvl1pPr algn="ctr">
              <a:defRPr sz="1021">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2"/>
            <a:ext cx="2668838" cy="108857"/>
          </a:xfrm>
        </p:spPr>
        <p:txBody>
          <a:bodyPr lIns="0"/>
          <a:lstStyle>
            <a:lvl1pPr>
              <a:defRPr sz="749"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5"/>
            <a:ext cx="2668838" cy="110277"/>
          </a:xfrm>
        </p:spPr>
        <p:txBody>
          <a:bodyPr lIns="0"/>
          <a:lstStyle>
            <a:lvl1pPr>
              <a:defRPr sz="749"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8" y="5291117"/>
            <a:ext cx="1870888" cy="522775"/>
          </a:xfrm>
        </p:spPr>
        <p:txBody>
          <a:bodyPr anchor="ctr" anchorCtr="0"/>
          <a:lstStyle>
            <a:lvl1pPr algn="ctr">
              <a:defRPr sz="1021">
                <a:solidFill>
                  <a:schemeClr val="tx2"/>
                </a:solidFill>
              </a:defRPr>
            </a:lvl1pPr>
          </a:lstStyle>
          <a:p>
            <a:r>
              <a:rPr lang="de-DE" dirty="0"/>
              <a:t>FIRMENLOGO</a:t>
            </a:r>
          </a:p>
        </p:txBody>
      </p:sp>
      <p:sp>
        <p:nvSpPr>
          <p:cNvPr id="16" name="Textplatzhalter 2"/>
          <p:cNvSpPr>
            <a:spLocks noGrp="1"/>
          </p:cNvSpPr>
          <p:nvPr>
            <p:ph type="body" sz="quarter" idx="18" hasCustomPrompt="1"/>
          </p:nvPr>
        </p:nvSpPr>
        <p:spPr>
          <a:xfrm>
            <a:off x="446431" y="474541"/>
            <a:ext cx="8228021" cy="146167"/>
          </a:xfrm>
        </p:spPr>
        <p:txBody>
          <a:bodyPr/>
          <a:lstStyle>
            <a:lvl1pPr>
              <a:defRPr sz="1089" b="1">
                <a:solidFill>
                  <a:schemeClr val="bg1"/>
                </a:solidFill>
              </a:defRPr>
            </a:lvl1pPr>
          </a:lstStyle>
          <a:p>
            <a:pPr lvl="0"/>
            <a:r>
              <a:rPr lang="de-DE" dirty="0"/>
              <a:t>SUBHEADLINE, 16PT., EINZEILIG</a:t>
            </a:r>
            <a:endParaRPr lang="en-US" dirty="0"/>
          </a:p>
        </p:txBody>
      </p:sp>
      <p:sp>
        <p:nvSpPr>
          <p:cNvPr id="2" name="Titel 1"/>
          <p:cNvSpPr>
            <a:spLocks noGrp="1"/>
          </p:cNvSpPr>
          <p:nvPr>
            <p:ph type="title" hasCustomPrompt="1"/>
          </p:nvPr>
        </p:nvSpPr>
        <p:spPr/>
        <p:txBody>
          <a:bodyPr/>
          <a:lstStyle>
            <a:lvl1pPr>
              <a:defRPr/>
            </a:lvl1pPr>
          </a:lstStyle>
          <a:p>
            <a:r>
              <a:rPr lang="de-DE" dirty="0"/>
              <a:t>Headline, 36pt.</a:t>
            </a:r>
          </a:p>
        </p:txBody>
      </p:sp>
    </p:spTree>
    <p:extLst>
      <p:ext uri="{BB962C8B-B14F-4D97-AF65-F5344CB8AC3E}">
        <p14:creationId xmlns:p14="http://schemas.microsoft.com/office/powerpoint/2010/main" val="1066560437"/>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Article 3">
    <p:spTree>
      <p:nvGrpSpPr>
        <p:cNvPr id="1" name=""/>
        <p:cNvGrpSpPr/>
        <p:nvPr/>
      </p:nvGrpSpPr>
      <p:grpSpPr>
        <a:xfrm>
          <a:off x="0" y="0"/>
          <a:ext cx="0" cy="0"/>
          <a:chOff x="0" y="0"/>
          <a:chExt cx="0" cy="0"/>
        </a:xfrm>
      </p:grpSpPr>
      <p:grpSp>
        <p:nvGrpSpPr>
          <p:cNvPr id="13" name="Gruppieren 12"/>
          <p:cNvGrpSpPr/>
          <p:nvPr/>
        </p:nvGrpSpPr>
        <p:grpSpPr>
          <a:xfrm>
            <a:off x="309552" y="380200"/>
            <a:ext cx="8520822" cy="5955026"/>
            <a:chOff x="-4456815" y="476250"/>
            <a:chExt cx="9963149" cy="5132503"/>
          </a:xfrm>
          <a:solidFill>
            <a:schemeClr val="accent1"/>
          </a:solidFill>
        </p:grpSpPr>
        <p:sp>
          <p:nvSpPr>
            <p:cNvPr id="14" name="Rechteck 13"/>
            <p:cNvSpPr/>
            <p:nvPr userDrawn="1"/>
          </p:nvSpPr>
          <p:spPr>
            <a:xfrm>
              <a:off x="-4456815" y="476250"/>
              <a:ext cx="9963149"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5" name="Gleichschenkliges Dreieck 4"/>
            <p:cNvSpPr/>
            <p:nvPr userDrawn="1"/>
          </p:nvSpPr>
          <p:spPr>
            <a:xfrm rot="11503169">
              <a:off x="844678" y="3685968"/>
              <a:ext cx="487293" cy="721397"/>
            </a:xfrm>
            <a:custGeom>
              <a:avLst/>
              <a:gdLst>
                <a:gd name="connsiteX0" fmla="*/ 0 w 281354"/>
                <a:gd name="connsiteY0" fmla="*/ 718457 h 718457"/>
                <a:gd name="connsiteX1" fmla="*/ 140677 w 281354"/>
                <a:gd name="connsiteY1" fmla="*/ 0 h 718457"/>
                <a:gd name="connsiteX2" fmla="*/ 281354 w 281354"/>
                <a:gd name="connsiteY2" fmla="*/ 718457 h 718457"/>
                <a:gd name="connsiteX3" fmla="*/ 0 w 281354"/>
                <a:gd name="connsiteY3" fmla="*/ 718457 h 718457"/>
                <a:gd name="connsiteX0" fmla="*/ 0 w 476450"/>
                <a:gd name="connsiteY0" fmla="*/ 716772 h 718457"/>
                <a:gd name="connsiteX1" fmla="*/ 335773 w 476450"/>
                <a:gd name="connsiteY1" fmla="*/ 0 h 718457"/>
                <a:gd name="connsiteX2" fmla="*/ 476450 w 476450"/>
                <a:gd name="connsiteY2" fmla="*/ 718457 h 718457"/>
                <a:gd name="connsiteX3" fmla="*/ 0 w 476450"/>
                <a:gd name="connsiteY3" fmla="*/ 716772 h 718457"/>
                <a:gd name="connsiteX0" fmla="*/ 0 w 487293"/>
                <a:gd name="connsiteY0" fmla="*/ 716772 h 721397"/>
                <a:gd name="connsiteX1" fmla="*/ 335773 w 487293"/>
                <a:gd name="connsiteY1" fmla="*/ 0 h 721397"/>
                <a:gd name="connsiteX2" fmla="*/ 487293 w 487293"/>
                <a:gd name="connsiteY2" fmla="*/ 721397 h 721397"/>
                <a:gd name="connsiteX3" fmla="*/ 0 w 487293"/>
                <a:gd name="connsiteY3" fmla="*/ 716772 h 721397"/>
              </a:gdLst>
              <a:ahLst/>
              <a:cxnLst>
                <a:cxn ang="0">
                  <a:pos x="connsiteX0" y="connsiteY0"/>
                </a:cxn>
                <a:cxn ang="0">
                  <a:pos x="connsiteX1" y="connsiteY1"/>
                </a:cxn>
                <a:cxn ang="0">
                  <a:pos x="connsiteX2" y="connsiteY2"/>
                </a:cxn>
                <a:cxn ang="0">
                  <a:pos x="connsiteX3" y="connsiteY3"/>
                </a:cxn>
              </a:cxnLst>
              <a:rect l="l" t="t" r="r" b="b"/>
              <a:pathLst>
                <a:path w="487293" h="721397">
                  <a:moveTo>
                    <a:pt x="0" y="716772"/>
                  </a:moveTo>
                  <a:lnTo>
                    <a:pt x="335773" y="0"/>
                  </a:lnTo>
                  <a:lnTo>
                    <a:pt x="487293" y="721397"/>
                  </a:lnTo>
                  <a:lnTo>
                    <a:pt x="0" y="71677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Rechteck 20"/>
            <p:cNvSpPr/>
            <p:nvPr userDrawn="1"/>
          </p:nvSpPr>
          <p:spPr>
            <a:xfrm>
              <a:off x="-4456814" y="1914057"/>
              <a:ext cx="4984750" cy="3694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691093" y="1371024"/>
            <a:ext cx="3655517" cy="4670966"/>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br>
              <a:rPr lang="de-DE" dirty="0"/>
            </a:br>
            <a:r>
              <a:rPr lang="de-DE" dirty="0"/>
              <a:t/>
            </a:r>
            <a:br>
              <a:rPr lang="de-DE" dirty="0"/>
            </a:br>
            <a:r>
              <a:rPr lang="de-DE" dirty="0"/>
              <a:t>Fließtext, Source Sans Pro,12pt.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1" name="Textplatzhalter 10"/>
          <p:cNvSpPr>
            <a:spLocks noGrp="1"/>
          </p:cNvSpPr>
          <p:nvPr>
            <p:ph type="body" sz="quarter" idx="17" hasCustomPrompt="1"/>
          </p:nvPr>
        </p:nvSpPr>
        <p:spPr>
          <a:xfrm>
            <a:off x="4760347" y="1371026"/>
            <a:ext cx="3655517" cy="2940587"/>
          </a:xfrm>
        </p:spPr>
        <p:txBody>
          <a:bodyPr wrap="square" lIns="0" tIns="0" rIns="0" bIns="0">
            <a:noAutofit/>
          </a:bodyPr>
          <a:lstStyle>
            <a:lvl1pPr marL="0" marR="0" indent="0" algn="l" defTabSz="685805" rtl="0" eaLnBrk="1" fontAlgn="auto" latinLnBrk="0" hangingPunct="1">
              <a:lnSpc>
                <a:spcPts val="1089"/>
              </a:lnSpc>
              <a:spcBef>
                <a:spcPts val="750"/>
              </a:spcBef>
              <a:spcAft>
                <a:spcPts val="0"/>
              </a:spcAft>
              <a:buClrTx/>
              <a:buSzTx/>
              <a:buFontTx/>
              <a:buNone/>
              <a:tabLst/>
              <a:defRPr sz="817"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1089"/>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18" name="Bildplatzhalter 10"/>
          <p:cNvSpPr>
            <a:spLocks noGrp="1"/>
          </p:cNvSpPr>
          <p:nvPr>
            <p:ph type="pic" sz="quarter" idx="20" hasCustomPrompt="1"/>
          </p:nvPr>
        </p:nvSpPr>
        <p:spPr>
          <a:xfrm>
            <a:off x="4889328" y="5032846"/>
            <a:ext cx="942913" cy="1302381"/>
          </a:xfrm>
        </p:spPr>
        <p:txBody>
          <a:bodyPr anchor="ctr" anchorCtr="0"/>
          <a:lstStyle>
            <a:lvl1pPr algn="ctr">
              <a:defRPr sz="1021">
                <a:solidFill>
                  <a:schemeClr val="tx2"/>
                </a:solidFill>
              </a:defRPr>
            </a:lvl1pPr>
          </a:lstStyle>
          <a:p>
            <a:r>
              <a:rPr lang="de-DE" dirty="0"/>
              <a:t>FOTO</a:t>
            </a:r>
          </a:p>
        </p:txBody>
      </p:sp>
      <p:sp>
        <p:nvSpPr>
          <p:cNvPr id="19" name="Textplatzhalter 28"/>
          <p:cNvSpPr>
            <a:spLocks noGrp="1"/>
          </p:cNvSpPr>
          <p:nvPr>
            <p:ph type="body" sz="quarter" idx="22" hasCustomPrompt="1"/>
          </p:nvPr>
        </p:nvSpPr>
        <p:spPr>
          <a:xfrm>
            <a:off x="5998615" y="6086652"/>
            <a:ext cx="2668838" cy="108857"/>
          </a:xfrm>
        </p:spPr>
        <p:txBody>
          <a:bodyPr lIns="0"/>
          <a:lstStyle>
            <a:lvl1pPr>
              <a:defRPr sz="749" b="1"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Vorname Name</a:t>
            </a:r>
          </a:p>
        </p:txBody>
      </p:sp>
      <p:sp>
        <p:nvSpPr>
          <p:cNvPr id="20" name="Textplatzhalter 28"/>
          <p:cNvSpPr>
            <a:spLocks noGrp="1"/>
          </p:cNvSpPr>
          <p:nvPr>
            <p:ph type="body" sz="quarter" idx="23" hasCustomPrompt="1"/>
          </p:nvPr>
        </p:nvSpPr>
        <p:spPr>
          <a:xfrm>
            <a:off x="5998615" y="6231265"/>
            <a:ext cx="2668838" cy="110277"/>
          </a:xfrm>
        </p:spPr>
        <p:txBody>
          <a:bodyPr lIns="0"/>
          <a:lstStyle>
            <a:lvl1pPr>
              <a:defRPr sz="749"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Funktion der Person</a:t>
            </a:r>
          </a:p>
        </p:txBody>
      </p:sp>
      <p:sp>
        <p:nvSpPr>
          <p:cNvPr id="5" name="Bildplatzhalter 4"/>
          <p:cNvSpPr>
            <a:spLocks noGrp="1"/>
          </p:cNvSpPr>
          <p:nvPr>
            <p:ph type="pic" sz="quarter" idx="24" hasCustomPrompt="1"/>
          </p:nvPr>
        </p:nvSpPr>
        <p:spPr>
          <a:xfrm>
            <a:off x="5998248" y="5291117"/>
            <a:ext cx="1870888" cy="522775"/>
          </a:xfrm>
        </p:spPr>
        <p:txBody>
          <a:bodyPr anchor="ctr" anchorCtr="0"/>
          <a:lstStyle>
            <a:lvl1pPr algn="ctr">
              <a:defRPr sz="1021">
                <a:solidFill>
                  <a:schemeClr val="tx2"/>
                </a:solidFill>
              </a:defRPr>
            </a:lvl1pPr>
          </a:lstStyle>
          <a:p>
            <a:r>
              <a:rPr lang="de-DE" dirty="0"/>
              <a:t>FIRMENLOGO</a:t>
            </a:r>
          </a:p>
        </p:txBody>
      </p:sp>
      <p:sp>
        <p:nvSpPr>
          <p:cNvPr id="2" name="Titel 1"/>
          <p:cNvSpPr>
            <a:spLocks noGrp="1"/>
          </p:cNvSpPr>
          <p:nvPr>
            <p:ph type="title" hasCustomPrompt="1"/>
          </p:nvPr>
        </p:nvSpPr>
        <p:spPr/>
        <p:txBody>
          <a:bodyPr/>
          <a:lstStyle>
            <a:lvl1pPr>
              <a:defRPr>
                <a:solidFill>
                  <a:schemeClr val="bg1"/>
                </a:solidFill>
              </a:defRPr>
            </a:lvl1pPr>
          </a:lstStyle>
          <a:p>
            <a:r>
              <a:rPr lang="de-DE" dirty="0"/>
              <a:t>Headline, 36pt.</a:t>
            </a:r>
          </a:p>
        </p:txBody>
      </p:sp>
      <p:sp>
        <p:nvSpPr>
          <p:cNvPr id="16" name="Textplatzhalter 2"/>
          <p:cNvSpPr>
            <a:spLocks noGrp="1"/>
          </p:cNvSpPr>
          <p:nvPr>
            <p:ph type="body" sz="quarter" idx="18" hasCustomPrompt="1"/>
          </p:nvPr>
        </p:nvSpPr>
        <p:spPr>
          <a:xfrm>
            <a:off x="446431" y="474541"/>
            <a:ext cx="8228021" cy="146167"/>
          </a:xfrm>
        </p:spPr>
        <p:txBody>
          <a:bodyPr/>
          <a:lstStyle>
            <a:lvl1pPr>
              <a:defRPr sz="1089" b="1">
                <a:solidFill>
                  <a:schemeClr val="bg1"/>
                </a:solidFill>
              </a:defRPr>
            </a:lvl1pPr>
          </a:lstStyle>
          <a:p>
            <a:pPr lvl="0"/>
            <a:r>
              <a:rPr lang="de-DE" dirty="0"/>
              <a:t>SUBHEADLINE, 16PT., EINZEILIG</a:t>
            </a:r>
            <a:endParaRPr lang="en-US" dirty="0"/>
          </a:p>
        </p:txBody>
      </p:sp>
    </p:spTree>
    <p:extLst>
      <p:ext uri="{BB962C8B-B14F-4D97-AF65-F5344CB8AC3E}">
        <p14:creationId xmlns:p14="http://schemas.microsoft.com/office/powerpoint/2010/main" val="1070289677"/>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rticle 4">
    <p:spTree>
      <p:nvGrpSpPr>
        <p:cNvPr id="1" name=""/>
        <p:cNvGrpSpPr/>
        <p:nvPr/>
      </p:nvGrpSpPr>
      <p:grpSpPr>
        <a:xfrm>
          <a:off x="0" y="0"/>
          <a:ext cx="0" cy="0"/>
          <a:chOff x="0" y="0"/>
          <a:chExt cx="0" cy="0"/>
        </a:xfrm>
      </p:grpSpPr>
      <p:pic>
        <p:nvPicPr>
          <p:cNvPr id="22" name="Grafik 21"/>
          <p:cNvPicPr>
            <a:picLocks noChangeAspect="1"/>
          </p:cNvPicPr>
          <p:nvPr/>
        </p:nvPicPr>
        <p:blipFill rotWithShape="1">
          <a:blip r:embed="rId2">
            <a:extLst>
              <a:ext uri="{28A0092B-C50C-407E-A947-70E740481C1C}">
                <a14:useLocalDpi xmlns:a14="http://schemas.microsoft.com/office/drawing/2010/main" val="0"/>
              </a:ext>
            </a:extLst>
          </a:blip>
          <a:srcRect l="-21" t="7512" r="-73" b="15429"/>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1" name="Bildplatzhalter 10"/>
          <p:cNvSpPr>
            <a:spLocks noGrp="1"/>
          </p:cNvSpPr>
          <p:nvPr>
            <p:ph type="pic" sz="quarter" idx="17" hasCustomPrompt="1"/>
          </p:nvPr>
        </p:nvSpPr>
        <p:spPr>
          <a:xfrm>
            <a:off x="826830" y="3935935"/>
            <a:ext cx="841764" cy="1022507"/>
          </a:xfrm>
        </p:spPr>
        <p:txBody>
          <a:bodyPr anchor="ctr" anchorCtr="0"/>
          <a:lstStyle>
            <a:lvl1pPr algn="ctr">
              <a:defRPr sz="1021">
                <a:solidFill>
                  <a:schemeClr val="tx2"/>
                </a:solidFill>
              </a:defRPr>
            </a:lvl1pPr>
          </a:lstStyle>
          <a:p>
            <a:r>
              <a:rPr lang="de-DE" sz="1021" dirty="0"/>
              <a:t>FOTO</a:t>
            </a:r>
          </a:p>
        </p:txBody>
      </p:sp>
      <p:sp>
        <p:nvSpPr>
          <p:cNvPr id="21" name="Bildplatzhalter 10"/>
          <p:cNvSpPr>
            <a:spLocks noGrp="1"/>
          </p:cNvSpPr>
          <p:nvPr>
            <p:ph type="pic" sz="quarter" idx="18" hasCustomPrompt="1"/>
          </p:nvPr>
        </p:nvSpPr>
        <p:spPr>
          <a:xfrm>
            <a:off x="7825689" y="3935935"/>
            <a:ext cx="841764" cy="1022507"/>
          </a:xfrm>
        </p:spPr>
        <p:txBody>
          <a:bodyPr anchor="ctr" anchorCtr="0"/>
          <a:lstStyle>
            <a:lvl1pPr marL="0" marR="0" indent="0" algn="ctr" defTabSz="685805" rtl="0" eaLnBrk="1" fontAlgn="auto" latinLnBrk="0" hangingPunct="1">
              <a:lnSpc>
                <a:spcPct val="90000"/>
              </a:lnSpc>
              <a:spcBef>
                <a:spcPts val="750"/>
              </a:spcBef>
              <a:spcAft>
                <a:spcPts val="0"/>
              </a:spcAft>
              <a:buClrTx/>
              <a:buSzTx/>
              <a:buFont typeface="Arial" panose="020B0604020202020204" pitchFamily="34" charset="0"/>
              <a:buNone/>
              <a:tabLst/>
              <a:defRPr sz="1021">
                <a:solidFill>
                  <a:schemeClr val="tx2"/>
                </a:solidFill>
              </a:defRPr>
            </a:lvl1pPr>
          </a:lstStyle>
          <a:p>
            <a:r>
              <a:rPr lang="de-DE" sz="1021" dirty="0"/>
              <a:t>FOTO</a:t>
            </a:r>
          </a:p>
        </p:txBody>
      </p:sp>
      <p:sp>
        <p:nvSpPr>
          <p:cNvPr id="23" name="Textplatzhalter 22"/>
          <p:cNvSpPr>
            <a:spLocks noGrp="1"/>
          </p:cNvSpPr>
          <p:nvPr>
            <p:ph type="body" sz="quarter" idx="19" hasCustomPrompt="1"/>
          </p:nvPr>
        </p:nvSpPr>
        <p:spPr>
          <a:xfrm>
            <a:off x="1798253" y="4607045"/>
            <a:ext cx="2774426" cy="385961"/>
          </a:xfrm>
        </p:spPr>
        <p:txBody>
          <a:bodyPr lIns="0" anchor="b" anchorCtr="0"/>
          <a:lstStyle>
            <a:lvl1pPr>
              <a:lnSpc>
                <a:spcPct val="100000"/>
              </a:lnSpc>
              <a:spcBef>
                <a:spcPts val="0"/>
              </a:spcBef>
              <a:defRPr sz="680" b="1">
                <a:latin typeface="+mn-lt"/>
              </a:defRPr>
            </a:lvl1pPr>
            <a:lvl2pPr>
              <a:defRPr sz="680" b="1">
                <a:latin typeface="+mn-lt"/>
              </a:defRPr>
            </a:lvl2pPr>
            <a:lvl3pPr>
              <a:defRPr sz="680" b="1">
                <a:latin typeface="+mn-lt"/>
              </a:defRPr>
            </a:lvl3pPr>
            <a:lvl4pPr>
              <a:defRPr sz="680" b="1">
                <a:latin typeface="+mn-lt"/>
              </a:defRPr>
            </a:lvl4pPr>
            <a:lvl5pPr>
              <a:defRPr sz="680" b="1">
                <a:latin typeface="+mn-lt"/>
              </a:defRPr>
            </a:lvl5pPr>
          </a:lstStyle>
          <a:p>
            <a:pPr lvl="0"/>
            <a:r>
              <a:rPr lang="de-DE" dirty="0"/>
              <a:t>Name</a:t>
            </a:r>
          </a:p>
          <a:p>
            <a:pPr lvl="0"/>
            <a:r>
              <a:rPr lang="de-DE" dirty="0"/>
              <a:t>Funktion/Beschreibung</a:t>
            </a:r>
          </a:p>
        </p:txBody>
      </p:sp>
      <p:sp>
        <p:nvSpPr>
          <p:cNvPr id="25" name="Textplatzhalter 22"/>
          <p:cNvSpPr>
            <a:spLocks noGrp="1"/>
          </p:cNvSpPr>
          <p:nvPr>
            <p:ph type="body" sz="quarter" idx="20" hasCustomPrompt="1"/>
          </p:nvPr>
        </p:nvSpPr>
        <p:spPr>
          <a:xfrm>
            <a:off x="4978549" y="4607045"/>
            <a:ext cx="2774426" cy="385961"/>
          </a:xfrm>
        </p:spPr>
        <p:txBody>
          <a:bodyPr lIns="0" anchor="b" anchorCtr="0"/>
          <a:lstStyle>
            <a:lvl1pPr algn="r">
              <a:lnSpc>
                <a:spcPct val="100000"/>
              </a:lnSpc>
              <a:spcBef>
                <a:spcPts val="0"/>
              </a:spcBef>
              <a:defRPr sz="680" b="1">
                <a:latin typeface="+mn-lt"/>
              </a:defRPr>
            </a:lvl1pPr>
            <a:lvl2pPr>
              <a:defRPr sz="680" b="1">
                <a:latin typeface="+mn-lt"/>
              </a:defRPr>
            </a:lvl2pPr>
            <a:lvl3pPr>
              <a:defRPr sz="680" b="1">
                <a:latin typeface="+mn-lt"/>
              </a:defRPr>
            </a:lvl3pPr>
            <a:lvl4pPr>
              <a:defRPr sz="680" b="1">
                <a:latin typeface="+mn-lt"/>
              </a:defRPr>
            </a:lvl4pPr>
            <a:lvl5pPr>
              <a:defRPr sz="680" b="1">
                <a:latin typeface="+mn-lt"/>
              </a:defRPr>
            </a:lvl5pPr>
          </a:lstStyle>
          <a:p>
            <a:pPr lvl="0"/>
            <a:r>
              <a:rPr lang="de-DE" dirty="0"/>
              <a:t>Name</a:t>
            </a:r>
          </a:p>
          <a:p>
            <a:pPr lvl="0"/>
            <a:r>
              <a:rPr lang="de-DE" dirty="0"/>
              <a:t>Funktion/Beschreibung</a:t>
            </a:r>
          </a:p>
        </p:txBody>
      </p:sp>
      <p:sp>
        <p:nvSpPr>
          <p:cNvPr id="12" name="Textplatzhalter 10"/>
          <p:cNvSpPr>
            <a:spLocks noGrp="1"/>
          </p:cNvSpPr>
          <p:nvPr>
            <p:ph type="body" sz="quarter" idx="13" hasCustomPrompt="1"/>
          </p:nvPr>
        </p:nvSpPr>
        <p:spPr>
          <a:xfrm>
            <a:off x="967242" y="1371024"/>
            <a:ext cx="3471550" cy="2303637"/>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953"/>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a:t>
            </a:r>
          </a:p>
        </p:txBody>
      </p:sp>
      <p:sp>
        <p:nvSpPr>
          <p:cNvPr id="29" name="Textplatzhalter 10"/>
          <p:cNvSpPr>
            <a:spLocks noGrp="1"/>
          </p:cNvSpPr>
          <p:nvPr>
            <p:ph type="body" sz="quarter" idx="21" hasCustomPrompt="1"/>
          </p:nvPr>
        </p:nvSpPr>
        <p:spPr>
          <a:xfrm>
            <a:off x="5053584" y="1582651"/>
            <a:ext cx="3471550" cy="2092010"/>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a:p>
            <a:pPr marL="0" marR="0" lvl="0" indent="0" algn="l" defTabSz="685805" rtl="0" eaLnBrk="1" fontAlgn="auto" latinLnBrk="0" hangingPunct="1">
              <a:lnSpc>
                <a:spcPts val="953"/>
              </a:lnSpc>
              <a:spcBef>
                <a:spcPts val="750"/>
              </a:spcBef>
              <a:spcAft>
                <a:spcPts val="0"/>
              </a:spcAft>
              <a:buClrTx/>
              <a:buSzTx/>
              <a:buFontTx/>
              <a:buNone/>
              <a:tabLst/>
              <a:defRPr/>
            </a:pPr>
            <a:r>
              <a:rPr lang="de-DE" dirty="0"/>
              <a:t>Fließtext, Source Sans Pro, 12 </a:t>
            </a:r>
            <a:r>
              <a:rPr lang="de-DE" dirty="0" err="1"/>
              <a:t>pt</a:t>
            </a:r>
            <a:r>
              <a:rPr lang="de-DE" dirty="0"/>
              <a:t>.</a:t>
            </a:r>
            <a:br>
              <a:rPr lang="de-DE" dirty="0"/>
            </a:br>
            <a:r>
              <a:rPr lang="de-DE" dirty="0"/>
              <a:t>Eine wunderbare Heiterkeit hat meine ganze Seele eingenommen, gleich den süßen Frühlingsmorgen, die ich mit ganzem Herzen genieße.</a:t>
            </a:r>
          </a:p>
        </p:txBody>
      </p:sp>
      <p:sp>
        <p:nvSpPr>
          <p:cNvPr id="2" name="Titel 1"/>
          <p:cNvSpPr>
            <a:spLocks noGrp="1"/>
          </p:cNvSpPr>
          <p:nvPr>
            <p:ph type="title" hasCustomPrompt="1"/>
          </p:nvPr>
        </p:nvSpPr>
        <p:spPr/>
        <p:txBody>
          <a:bodyPr/>
          <a:lstStyle/>
          <a:p>
            <a:r>
              <a:rPr lang="de-DE" dirty="0"/>
              <a:t>Headline, 36pt.</a:t>
            </a:r>
          </a:p>
        </p:txBody>
      </p:sp>
      <p:sp>
        <p:nvSpPr>
          <p:cNvPr id="2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084423727"/>
      </p:ext>
    </p:extLst>
  </p:cSld>
  <p:clrMapOvr>
    <a:masterClrMapping/>
  </p:clrMapOvr>
  <p:extLst mod="1">
    <p:ext uri="{DCECCB84-F9BA-43D5-87BE-67443E8EF086}">
      <p15:sldGuideLst xmlns:p15="http://schemas.microsoft.com/office/powerpoint/2012/main">
        <p15:guide id="1" pos="457" userDrawn="1">
          <p15:clr>
            <a:srgbClr val="FBAE40"/>
          </p15:clr>
        </p15:guide>
        <p15:guide id="2" orient="horz" pos="4399" userDrawn="1">
          <p15:clr>
            <a:srgbClr val="FBAE40"/>
          </p15:clr>
        </p15:guide>
        <p15:guide id="3" orient="horz" pos="95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Karte Welt">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l="-21" t="7512" r="-73" b="15429"/>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4713091" y="2328041"/>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cxnSp>
        <p:nvCxnSpPr>
          <p:cNvPr id="22" name="Gerader Verbinder 21"/>
          <p:cNvCxnSpPr/>
          <p:nvPr/>
        </p:nvCxnSpPr>
        <p:spPr>
          <a:xfrm>
            <a:off x="4713091" y="2141037"/>
            <a:ext cx="17070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
          <p:cNvSpPr>
            <a:spLocks noGrp="1"/>
          </p:cNvSpPr>
          <p:nvPr>
            <p:ph type="body" sz="quarter" idx="17" hasCustomPrompt="1"/>
          </p:nvPr>
        </p:nvSpPr>
        <p:spPr>
          <a:xfrm>
            <a:off x="4706566" y="2007089"/>
            <a:ext cx="1713614" cy="130634"/>
          </a:xfrm>
        </p:spPr>
        <p:txBody>
          <a:bodyPr/>
          <a:lstStyle>
            <a:lvl1pPr algn="r">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WORLDWIDE</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149931614"/>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arte Nordamerika">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l="-178" t="470" r="164" b="22533"/>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956904" y="2328041"/>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50379" y="2007089"/>
            <a:ext cx="1713614" cy="130634"/>
          </a:xfrm>
        </p:spPr>
        <p:txBody>
          <a:bodyPr lIns="0"/>
          <a:lstStyle>
            <a:lvl1pPr algn="l">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NORDAMERIKA</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144117386"/>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Karte Südamerika">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l="22868" t="40584" r="126" b="131"/>
          <a:stretch/>
        </p:blipFill>
        <p:spPr>
          <a:xfrm>
            <a:off x="-12219" y="-4817"/>
            <a:ext cx="9156219"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956904" y="3305158"/>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50379" y="2984206"/>
            <a:ext cx="1713614" cy="130634"/>
          </a:xfrm>
        </p:spPr>
        <p:txBody>
          <a:bodyPr lIns="0"/>
          <a:lstStyle>
            <a:lvl1pPr algn="l">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SÜDAMERIKA</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020621701"/>
      </p:ext>
    </p:extLst>
  </p:cSld>
  <p:clrMapOvr>
    <a:masterClrMapping/>
  </p:clrMapOvr>
  <p:extLst mod="1">
    <p:ext uri="{DCECCB84-F9BA-43D5-87BE-67443E8EF086}">
      <p15:sldGuideLst xmlns:p15="http://schemas.microsoft.com/office/powerpoint/2012/main">
        <p15:guide id="1" pos="457" userDrawn="1">
          <p15:clr>
            <a:srgbClr val="FBAE40"/>
          </p15:clr>
        </p15:guide>
        <p15:guide id="2" orient="horz" pos="4399" userDrawn="1">
          <p15:clr>
            <a:srgbClr val="FBAE40"/>
          </p15:clr>
        </p15:guide>
        <p15:guide id="3" orient="horz" pos="9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folie PH1 16/9">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p:nvSpPr>
        <p:spPr>
          <a:xfrm>
            <a:off x="5109127" y="4016583"/>
            <a:ext cx="4036115" cy="1274033"/>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Title 1"/>
          <p:cNvSpPr>
            <a:spLocks noGrp="1"/>
          </p:cNvSpPr>
          <p:nvPr>
            <p:ph type="title" hasCustomPrompt="1"/>
          </p:nvPr>
        </p:nvSpPr>
        <p:spPr>
          <a:xfrm>
            <a:off x="5277135" y="4686371"/>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7" y="5411390"/>
            <a:ext cx="3396815" cy="306000"/>
          </a:xfrm>
        </p:spPr>
        <p:txBody>
          <a:bodyPr>
            <a:noAutofit/>
          </a:bodyPr>
          <a:lstStyle>
            <a:lvl1pPr marL="0" indent="0">
              <a:buFontTx/>
              <a:buNone/>
              <a:defRPr sz="1089"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50" y="4297734"/>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3" name="Bildplatzhalter 2"/>
          <p:cNvSpPr>
            <a:spLocks noGrp="1"/>
          </p:cNvSpPr>
          <p:nvPr>
            <p:ph type="pic" sz="quarter" idx="16" hasCustomPrompt="1"/>
          </p:nvPr>
        </p:nvSpPr>
        <p:spPr>
          <a:xfrm>
            <a:off x="0" y="1"/>
            <a:ext cx="9145358" cy="5298317"/>
          </a:xfrm>
        </p:spPr>
        <p:txBody>
          <a:bodyPr anchor="ctr" anchorCtr="0"/>
          <a:lstStyle>
            <a:lvl1pPr algn="ctr">
              <a:defRPr sz="1021">
                <a:solidFill>
                  <a:schemeClr val="tx2"/>
                </a:solidFill>
              </a:defRPr>
            </a:lvl1pPr>
          </a:lstStyle>
          <a:p>
            <a:r>
              <a:rPr lang="de-DE" dirty="0"/>
              <a:t>BILDPLATZHALTER</a:t>
            </a:r>
          </a:p>
        </p:txBody>
      </p:sp>
    </p:spTree>
    <p:extLst>
      <p:ext uri="{BB962C8B-B14F-4D97-AF65-F5344CB8AC3E}">
        <p14:creationId xmlns:p14="http://schemas.microsoft.com/office/powerpoint/2010/main" val="3325631356"/>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arte Afrika &amp; Mittlerer Osten">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t="18378" r="21350" b="22157"/>
          <a:stretch/>
        </p:blipFill>
        <p:spPr>
          <a:xfrm>
            <a:off x="1" y="1"/>
            <a:ext cx="9144000" cy="5281469"/>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913515" y="2591239"/>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06990" y="2270286"/>
            <a:ext cx="1713614" cy="130634"/>
          </a:xfrm>
        </p:spPr>
        <p:txBody>
          <a:bodyPr/>
          <a:lstStyle>
            <a:lvl1pPr algn="l">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AFRIKA &amp; MITTLERER OSTEN</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222931052"/>
      </p:ext>
    </p:extLst>
  </p:cSld>
  <p:clrMapOvr>
    <a:masterClrMapping/>
  </p:clrMapOvr>
  <p:extLst mod="1">
    <p:ext uri="{DCECCB84-F9BA-43D5-87BE-67443E8EF086}">
      <p15:sldGuideLst xmlns:p15="http://schemas.microsoft.com/office/powerpoint/2012/main">
        <p15:guide id="1" pos="457" userDrawn="1">
          <p15:clr>
            <a:srgbClr val="FBAE40"/>
          </p15:clr>
        </p15:guide>
        <p15:guide id="2" pos="5043" userDrawn="1">
          <p15:clr>
            <a:srgbClr val="FBAE40"/>
          </p15:clr>
        </p15:guide>
        <p15:guide id="3" orient="horz" pos="4399" userDrawn="1">
          <p15:clr>
            <a:srgbClr val="FBAE40"/>
          </p15:clr>
        </p15:guide>
        <p15:guide id="4" orient="horz" pos="952" userDrawn="1">
          <p15:clr>
            <a:srgbClr val="FBAE40"/>
          </p15:clr>
        </p15:guide>
        <p15:guide id="5" userDrawn="1">
          <p15:clr>
            <a:srgbClr val="FBAE40"/>
          </p15:clr>
        </p15:guide>
        <p15:guide id="6" orient="horz"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Karte Europa">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t="11392" r="21350" b="29143"/>
          <a:stretch/>
        </p:blipFill>
        <p:spPr>
          <a:xfrm>
            <a:off x="1" y="1"/>
            <a:ext cx="9144000" cy="5281469"/>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913515" y="2591239"/>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906990" y="2270286"/>
            <a:ext cx="1713614" cy="130634"/>
          </a:xfrm>
        </p:spPr>
        <p:txBody>
          <a:bodyPr/>
          <a:lstStyle>
            <a:lvl1pPr algn="l">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EUROPA</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305114479"/>
      </p:ext>
    </p:extLst>
  </p:cSld>
  <p:clrMapOvr>
    <a:masterClrMapping/>
  </p:clrMapOvr>
  <p:extLst mod="1">
    <p:ext uri="{DCECCB84-F9BA-43D5-87BE-67443E8EF086}">
      <p15:sldGuideLst xmlns:p15="http://schemas.microsoft.com/office/powerpoint/2012/main">
        <p15:guide id="1" pos="457" userDrawn="1">
          <p15:clr>
            <a:srgbClr val="FBAE40"/>
          </p15:clr>
        </p15:guide>
        <p15:guide id="2" pos="5043" userDrawn="1">
          <p15:clr>
            <a:srgbClr val="FBAE40"/>
          </p15:clr>
        </p15:guide>
        <p15:guide id="3" orient="horz" pos="4399" userDrawn="1">
          <p15:clr>
            <a:srgbClr val="FBAE40"/>
          </p15:clr>
        </p15:guide>
        <p15:guide id="4" orient="horz" pos="952" userDrawn="1">
          <p15:clr>
            <a:srgbClr val="FBAE40"/>
          </p15:clr>
        </p15:guide>
        <p15:guide id="5" userDrawn="1">
          <p15:clr>
            <a:srgbClr val="FBAE40"/>
          </p15:clr>
        </p15:guide>
        <p15:guide id="6" orient="horz"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arte Asien &amp; Pazifik">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l="-170" t="18014" r="4486" b="8323"/>
          <a:stretch/>
        </p:blipFill>
        <p:spPr>
          <a:xfrm>
            <a:off x="-16292" y="-4817"/>
            <a:ext cx="9160292" cy="528628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2" name="Textplatzhalter 10"/>
          <p:cNvSpPr>
            <a:spLocks noGrp="1"/>
          </p:cNvSpPr>
          <p:nvPr>
            <p:ph type="body" sz="quarter" idx="13" hasCustomPrompt="1"/>
          </p:nvPr>
        </p:nvSpPr>
        <p:spPr>
          <a:xfrm>
            <a:off x="5051679" y="2197944"/>
            <a:ext cx="3471550" cy="1284768"/>
          </a:xfrm>
        </p:spPr>
        <p:txBody>
          <a:bodyPr wrap="square" lIns="0" tIns="0" rIns="0" bIns="0">
            <a:noAutofit/>
          </a:bodyPr>
          <a:lstStyle>
            <a:lvl1pPr marL="0" marR="0" indent="0" algn="l" defTabSz="685805" rtl="0" eaLnBrk="1" fontAlgn="auto" latinLnBrk="0" hangingPunct="1">
              <a:lnSpc>
                <a:spcPts val="953"/>
              </a:lnSpc>
              <a:spcBef>
                <a:spcPts val="750"/>
              </a:spcBef>
              <a:spcAft>
                <a:spcPts val="0"/>
              </a:spcAft>
              <a:buClrTx/>
              <a:buSzTx/>
              <a:buFontTx/>
              <a:buNone/>
              <a:tabLst/>
              <a:defRPr sz="680" baseline="0">
                <a:solidFill>
                  <a:schemeClr val="tx1"/>
                </a:solidFill>
                <a:latin typeface="+mn-lt"/>
                <a:ea typeface="Source Sans Pro" panose="020B0503030403020204" pitchFamily="34" charset="0"/>
                <a:cs typeface="Arial" panose="020B0604020202020204" pitchFamily="34" charset="0"/>
              </a:defRPr>
            </a:lvl1pPr>
            <a:lvl2pPr marL="342902" indent="0">
              <a:buFontTx/>
              <a:buNone/>
              <a:defRPr sz="1500">
                <a:solidFill>
                  <a:schemeClr val="bg1"/>
                </a:solidFill>
              </a:defRPr>
            </a:lvl2pPr>
            <a:lvl3pPr marL="685805" indent="0">
              <a:buFontTx/>
              <a:buNone/>
              <a:defRPr sz="1500">
                <a:solidFill>
                  <a:schemeClr val="bg1"/>
                </a:solidFill>
              </a:defRPr>
            </a:lvl3pPr>
            <a:lvl4pPr marL="1028707" indent="0">
              <a:buFontTx/>
              <a:buNone/>
              <a:defRPr sz="1500">
                <a:solidFill>
                  <a:schemeClr val="bg1"/>
                </a:solidFill>
              </a:defRPr>
            </a:lvl4pPr>
            <a:lvl5pPr marL="1371609" indent="0">
              <a:buFontTx/>
              <a:buNone/>
              <a:defRPr sz="1500">
                <a:solidFill>
                  <a:schemeClr val="bg1"/>
                </a:solidFill>
              </a:defRPr>
            </a:lvl5pPr>
          </a:lstStyle>
          <a:p>
            <a:pPr lvl="0"/>
            <a:r>
              <a:rPr lang="de-DE" dirty="0"/>
              <a:t>Fließtext, Source Sans Pro, 12 </a:t>
            </a:r>
            <a:r>
              <a:rPr lang="de-DE" dirty="0" err="1"/>
              <a:t>pt</a:t>
            </a:r>
            <a:r>
              <a:rPr lang="de-DE" dirty="0"/>
              <a:t>. Eine wunderbare Heiterkeit hat meine ganze Seele eingenommen, gleich den süßen Frühlingsmorgen, die ich mit ganzem Herzen genieße. Ich bin alleine und freue mich meines Lebens in dieser Gegend, die für solche Seelen geschaffen ist wie die meine. Ich bin so glücklich, mein Bester, so ganz in dem Gefühle von ruhigem Dasein versunken, </a:t>
            </a:r>
            <a:r>
              <a:rPr lang="de-DE" dirty="0" err="1"/>
              <a:t>daß</a:t>
            </a:r>
            <a:r>
              <a:rPr lang="de-DE" dirty="0"/>
              <a:t> meine Kunst darunter leidet. Ich könnte jetzt nicht zeichnen, nicht einen Strich, und bin nie ein größerer Maler gewesen als in diesen Augenblicken.</a:t>
            </a:r>
          </a:p>
        </p:txBody>
      </p:sp>
      <p:sp>
        <p:nvSpPr>
          <p:cNvPr id="3" name="Textplatzhalter 2"/>
          <p:cNvSpPr>
            <a:spLocks noGrp="1"/>
          </p:cNvSpPr>
          <p:nvPr>
            <p:ph type="body" sz="quarter" idx="17" hasCustomPrompt="1"/>
          </p:nvPr>
        </p:nvSpPr>
        <p:spPr>
          <a:xfrm>
            <a:off x="5045153" y="1876992"/>
            <a:ext cx="1713614" cy="130634"/>
          </a:xfrm>
        </p:spPr>
        <p:txBody>
          <a:bodyPr/>
          <a:lstStyle>
            <a:lvl1pPr algn="r">
              <a:defRPr sz="680" b="1">
                <a:latin typeface="+mn-lt"/>
              </a:defRPr>
            </a:lvl1pPr>
            <a:lvl2pPr>
              <a:defRPr sz="817" b="1">
                <a:latin typeface="+mn-lt"/>
              </a:defRPr>
            </a:lvl2pPr>
            <a:lvl3pPr>
              <a:defRPr sz="817" b="1">
                <a:latin typeface="+mn-lt"/>
              </a:defRPr>
            </a:lvl3pPr>
            <a:lvl4pPr>
              <a:defRPr sz="817" b="1">
                <a:latin typeface="+mn-lt"/>
              </a:defRPr>
            </a:lvl4pPr>
            <a:lvl5pPr>
              <a:defRPr sz="817" b="1">
                <a:latin typeface="+mn-lt"/>
              </a:defRPr>
            </a:lvl5pPr>
          </a:lstStyle>
          <a:p>
            <a:pPr lvl="0"/>
            <a:r>
              <a:rPr lang="de-DE" dirty="0"/>
              <a:t>ASIEN &amp; PAZIFIK</a:t>
            </a:r>
          </a:p>
        </p:txBody>
      </p:sp>
      <p:sp>
        <p:nvSpPr>
          <p:cNvPr id="7" name="Titel 6"/>
          <p:cNvSpPr>
            <a:spLocks noGrp="1"/>
          </p:cNvSpPr>
          <p:nvPr>
            <p:ph type="title" hasCustomPrompt="1"/>
          </p:nvPr>
        </p:nvSpPr>
        <p:spPr/>
        <p:txBody>
          <a:body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p>
            <a:pPr lvl="0"/>
            <a:r>
              <a:rPr lang="de-DE" dirty="0"/>
              <a:t>SUBHEADLINE, 20PT., EINZEILIG</a:t>
            </a:r>
            <a:endParaRPr lang="en-US" dirty="0"/>
          </a:p>
        </p:txBody>
      </p:sp>
    </p:spTree>
    <p:extLst>
      <p:ext uri="{BB962C8B-B14F-4D97-AF65-F5344CB8AC3E}">
        <p14:creationId xmlns:p14="http://schemas.microsoft.com/office/powerpoint/2010/main" val="1922398454"/>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tandorte">
    <p:spTree>
      <p:nvGrpSpPr>
        <p:cNvPr id="1" name=""/>
        <p:cNvGrpSpPr/>
        <p:nvPr/>
      </p:nvGrpSpPr>
      <p:grpSpPr>
        <a:xfrm>
          <a:off x="0" y="0"/>
          <a:ext cx="0" cy="0"/>
          <a:chOff x="0" y="0"/>
          <a:chExt cx="0" cy="0"/>
        </a:xfrm>
      </p:grpSpPr>
      <p:pic>
        <p:nvPicPr>
          <p:cNvPr id="28" name="Grafik 27"/>
          <p:cNvPicPr>
            <a:picLocks noChangeAspect="1"/>
          </p:cNvPicPr>
          <p:nvPr/>
        </p:nvPicPr>
        <p:blipFill rotWithShape="1">
          <a:blip r:embed="rId2">
            <a:extLst>
              <a:ext uri="{28A0092B-C50C-407E-A947-70E740481C1C}">
                <a14:useLocalDpi xmlns:a14="http://schemas.microsoft.com/office/drawing/2010/main" val="0"/>
              </a:ext>
            </a:extLst>
          </a:blip>
          <a:srcRect l="417" t="12410" r="278" b="12663"/>
          <a:stretch/>
        </p:blipFill>
        <p:spPr>
          <a:xfrm>
            <a:off x="-12819" y="-4817"/>
            <a:ext cx="9153548" cy="5281154"/>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1381263308"/>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arte verzier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35011E2-D90F-6347-BC7B-79B328DD3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 b="23146"/>
          <a:stretch/>
        </p:blipFill>
        <p:spPr>
          <a:xfrm>
            <a:off x="0" y="1"/>
            <a:ext cx="9148096" cy="5276337"/>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1771648260"/>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G Verzierun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E1039FB-0327-1B4A-A0F3-BAF243EF9411}"/>
              </a:ext>
            </a:extLst>
          </p:cNvPr>
          <p:cNvPicPr>
            <a:picLocks noChangeAspect="1"/>
          </p:cNvPicPr>
          <p:nvPr/>
        </p:nvPicPr>
        <p:blipFill rotWithShape="1">
          <a:blip r:embed="rId2">
            <a:extLst>
              <a:ext uri="{28A0092B-C50C-407E-A947-70E740481C1C}">
                <a14:useLocalDpi xmlns:a14="http://schemas.microsoft.com/office/drawing/2010/main" val="0"/>
              </a:ext>
            </a:extLst>
          </a:blip>
          <a:srcRect b="23043"/>
          <a:stretch/>
        </p:blipFill>
        <p:spPr>
          <a:xfrm>
            <a:off x="1" y="472"/>
            <a:ext cx="9144629" cy="5277395"/>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7" name="Titel 6"/>
          <p:cNvSpPr>
            <a:spLocks noGrp="1"/>
          </p:cNvSpPr>
          <p:nvPr>
            <p:ph type="title" hasCustomPrompt="1"/>
          </p:nvPr>
        </p:nvSpPr>
        <p:spPr/>
        <p:txBody>
          <a:bodyPr/>
          <a:lstStyle>
            <a:lvl1pPr>
              <a:defRPr>
                <a:solidFill>
                  <a:schemeClr val="tx1"/>
                </a:solidFill>
              </a:defRPr>
            </a:lvl1pPr>
          </a:lstStyle>
          <a:p>
            <a:r>
              <a:rPr lang="de-DE" dirty="0"/>
              <a:t>Headline, 36pt.</a:t>
            </a:r>
          </a:p>
        </p:txBody>
      </p:sp>
      <p:sp>
        <p:nvSpPr>
          <p:cNvPr id="14" name="Textplatzhalter 2"/>
          <p:cNvSpPr>
            <a:spLocks noGrp="1"/>
          </p:cNvSpPr>
          <p:nvPr>
            <p:ph type="body" sz="quarter" idx="22" hasCustomPrompt="1"/>
          </p:nvPr>
        </p:nvSpPr>
        <p:spPr>
          <a:xfrm>
            <a:off x="446431" y="431093"/>
            <a:ext cx="8228021" cy="264534"/>
          </a:xfrm>
        </p:spPr>
        <p:txBody>
          <a:bodyPr/>
          <a:lstStyle>
            <a:lvl1pPr>
              <a:defRPr>
                <a:solidFill>
                  <a:schemeClr val="tx1"/>
                </a:solidFill>
              </a:defRPr>
            </a:lvl1pPr>
          </a:lstStyle>
          <a:p>
            <a:pPr lvl="0"/>
            <a:r>
              <a:rPr lang="de-DE" dirty="0"/>
              <a:t>SUBHEADLINE, 20PT., EINZEILIG</a:t>
            </a:r>
            <a:endParaRPr lang="en-US" dirty="0"/>
          </a:p>
        </p:txBody>
      </p:sp>
    </p:spTree>
    <p:extLst>
      <p:ext uri="{BB962C8B-B14F-4D97-AF65-F5344CB8AC3E}">
        <p14:creationId xmlns:p14="http://schemas.microsoft.com/office/powerpoint/2010/main" val="505779036"/>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Year pla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3" name="Gruppieren 2"/>
          <p:cNvGrpSpPr/>
          <p:nvPr/>
        </p:nvGrpSpPr>
        <p:grpSpPr>
          <a:xfrm>
            <a:off x="499920" y="4573605"/>
            <a:ext cx="8127468" cy="196977"/>
            <a:chOff x="584540" y="4465781"/>
            <a:chExt cx="9503212" cy="217131"/>
          </a:xfrm>
        </p:grpSpPr>
        <p:sp>
          <p:nvSpPr>
            <p:cNvPr id="69" name="Rectangle 24"/>
            <p:cNvSpPr/>
            <p:nvPr/>
          </p:nvSpPr>
          <p:spPr>
            <a:xfrm>
              <a:off x="584540" y="4465781"/>
              <a:ext cx="386491" cy="217131"/>
            </a:xfrm>
            <a:prstGeom prst="rect">
              <a:avLst/>
            </a:prstGeom>
          </p:spPr>
          <p:txBody>
            <a:bodyPr wrap="none">
              <a:spAutoFit/>
            </a:bodyPr>
            <a:lstStyle/>
            <a:p>
              <a:pPr algn="ctr"/>
              <a:r>
                <a:rPr lang="en-US" sz="680" dirty="0">
                  <a:solidFill>
                    <a:schemeClr val="tx2"/>
                  </a:solidFill>
                  <a:latin typeface="+mn-lt"/>
                </a:rPr>
                <a:t>JAN</a:t>
              </a:r>
            </a:p>
          </p:txBody>
        </p:sp>
        <p:sp>
          <p:nvSpPr>
            <p:cNvPr id="70" name="Rectangle 25"/>
            <p:cNvSpPr/>
            <p:nvPr/>
          </p:nvSpPr>
          <p:spPr>
            <a:xfrm>
              <a:off x="1401543" y="4465781"/>
              <a:ext cx="380868" cy="217131"/>
            </a:xfrm>
            <a:prstGeom prst="rect">
              <a:avLst/>
            </a:prstGeom>
          </p:spPr>
          <p:txBody>
            <a:bodyPr wrap="none">
              <a:spAutoFit/>
            </a:bodyPr>
            <a:lstStyle/>
            <a:p>
              <a:pPr algn="ctr"/>
              <a:r>
                <a:rPr lang="en-US" sz="680" dirty="0">
                  <a:solidFill>
                    <a:schemeClr val="tx2"/>
                  </a:solidFill>
                  <a:latin typeface="+mn-lt"/>
                </a:rPr>
                <a:t>FEB</a:t>
              </a:r>
            </a:p>
          </p:txBody>
        </p:sp>
        <p:sp>
          <p:nvSpPr>
            <p:cNvPr id="71" name="Rectangle 26"/>
            <p:cNvSpPr/>
            <p:nvPr/>
          </p:nvSpPr>
          <p:spPr>
            <a:xfrm>
              <a:off x="2217177" y="4465781"/>
              <a:ext cx="405234" cy="217131"/>
            </a:xfrm>
            <a:prstGeom prst="rect">
              <a:avLst/>
            </a:prstGeom>
          </p:spPr>
          <p:txBody>
            <a:bodyPr wrap="none">
              <a:spAutoFit/>
            </a:bodyPr>
            <a:lstStyle/>
            <a:p>
              <a:pPr algn="ctr"/>
              <a:r>
                <a:rPr lang="en-US" sz="680" dirty="0">
                  <a:solidFill>
                    <a:schemeClr val="tx2"/>
                  </a:solidFill>
                  <a:latin typeface="+mn-lt"/>
                </a:rPr>
                <a:t>MAR</a:t>
              </a:r>
            </a:p>
          </p:txBody>
        </p:sp>
        <p:sp>
          <p:nvSpPr>
            <p:cNvPr id="72" name="Rectangle 27"/>
            <p:cNvSpPr/>
            <p:nvPr/>
          </p:nvSpPr>
          <p:spPr>
            <a:xfrm>
              <a:off x="3059040" y="4465781"/>
              <a:ext cx="388365" cy="217131"/>
            </a:xfrm>
            <a:prstGeom prst="rect">
              <a:avLst/>
            </a:prstGeom>
          </p:spPr>
          <p:txBody>
            <a:bodyPr wrap="none">
              <a:spAutoFit/>
            </a:bodyPr>
            <a:lstStyle/>
            <a:p>
              <a:pPr algn="ctr"/>
              <a:r>
                <a:rPr lang="en-US" sz="680" dirty="0">
                  <a:solidFill>
                    <a:schemeClr val="tx2"/>
                  </a:solidFill>
                  <a:latin typeface="+mn-lt"/>
                </a:rPr>
                <a:t>APR</a:t>
              </a:r>
            </a:p>
          </p:txBody>
        </p:sp>
        <p:sp>
          <p:nvSpPr>
            <p:cNvPr id="73" name="Rectangle 28"/>
            <p:cNvSpPr/>
            <p:nvPr/>
          </p:nvSpPr>
          <p:spPr>
            <a:xfrm>
              <a:off x="7202864" y="4465781"/>
              <a:ext cx="382742" cy="217131"/>
            </a:xfrm>
            <a:prstGeom prst="rect">
              <a:avLst/>
            </a:prstGeom>
          </p:spPr>
          <p:txBody>
            <a:bodyPr wrap="none">
              <a:spAutoFit/>
            </a:bodyPr>
            <a:lstStyle/>
            <a:p>
              <a:pPr algn="ctr"/>
              <a:r>
                <a:rPr lang="en-US" sz="680" dirty="0">
                  <a:solidFill>
                    <a:schemeClr val="tx2"/>
                  </a:solidFill>
                  <a:latin typeface="+mn-lt"/>
                </a:rPr>
                <a:t>SEP</a:t>
              </a:r>
            </a:p>
          </p:txBody>
        </p:sp>
        <p:sp>
          <p:nvSpPr>
            <p:cNvPr id="80" name="Rectangle 29"/>
            <p:cNvSpPr/>
            <p:nvPr/>
          </p:nvSpPr>
          <p:spPr>
            <a:xfrm>
              <a:off x="6363623" y="4465781"/>
              <a:ext cx="401486" cy="217131"/>
            </a:xfrm>
            <a:prstGeom prst="rect">
              <a:avLst/>
            </a:prstGeom>
          </p:spPr>
          <p:txBody>
            <a:bodyPr wrap="none">
              <a:spAutoFit/>
            </a:bodyPr>
            <a:lstStyle/>
            <a:p>
              <a:pPr algn="ctr"/>
              <a:r>
                <a:rPr lang="en-US" sz="680" dirty="0">
                  <a:solidFill>
                    <a:schemeClr val="tx2"/>
                  </a:solidFill>
                  <a:latin typeface="+mn-lt"/>
                </a:rPr>
                <a:t>AUG</a:t>
              </a:r>
            </a:p>
          </p:txBody>
        </p:sp>
        <p:sp>
          <p:nvSpPr>
            <p:cNvPr id="81" name="Rectangle 30"/>
            <p:cNvSpPr/>
            <p:nvPr/>
          </p:nvSpPr>
          <p:spPr>
            <a:xfrm>
              <a:off x="5547403" y="4465781"/>
              <a:ext cx="378993" cy="217131"/>
            </a:xfrm>
            <a:prstGeom prst="rect">
              <a:avLst/>
            </a:prstGeom>
          </p:spPr>
          <p:txBody>
            <a:bodyPr wrap="none">
              <a:spAutoFit/>
            </a:bodyPr>
            <a:lstStyle/>
            <a:p>
              <a:pPr algn="ctr"/>
              <a:r>
                <a:rPr lang="en-US" sz="680" dirty="0">
                  <a:solidFill>
                    <a:schemeClr val="tx2"/>
                  </a:solidFill>
                  <a:latin typeface="+mn-lt"/>
                </a:rPr>
                <a:t>JUL</a:t>
              </a:r>
            </a:p>
          </p:txBody>
        </p:sp>
        <p:sp>
          <p:nvSpPr>
            <p:cNvPr id="82" name="Rectangle 31"/>
            <p:cNvSpPr/>
            <p:nvPr/>
          </p:nvSpPr>
          <p:spPr>
            <a:xfrm>
              <a:off x="4712756" y="4465781"/>
              <a:ext cx="395861" cy="217131"/>
            </a:xfrm>
            <a:prstGeom prst="rect">
              <a:avLst/>
            </a:prstGeom>
          </p:spPr>
          <p:txBody>
            <a:bodyPr wrap="none">
              <a:spAutoFit/>
            </a:bodyPr>
            <a:lstStyle/>
            <a:p>
              <a:pPr algn="ctr"/>
              <a:r>
                <a:rPr lang="en-US" sz="680" dirty="0">
                  <a:solidFill>
                    <a:schemeClr val="tx2"/>
                  </a:solidFill>
                  <a:latin typeface="+mn-lt"/>
                </a:rPr>
                <a:t>JUN</a:t>
              </a:r>
            </a:p>
          </p:txBody>
        </p:sp>
        <p:sp>
          <p:nvSpPr>
            <p:cNvPr id="84" name="Rectangle 32"/>
            <p:cNvSpPr/>
            <p:nvPr/>
          </p:nvSpPr>
          <p:spPr>
            <a:xfrm>
              <a:off x="3880416" y="4465781"/>
              <a:ext cx="395861" cy="217131"/>
            </a:xfrm>
            <a:prstGeom prst="rect">
              <a:avLst/>
            </a:prstGeom>
          </p:spPr>
          <p:txBody>
            <a:bodyPr wrap="none">
              <a:spAutoFit/>
            </a:bodyPr>
            <a:lstStyle/>
            <a:p>
              <a:pPr algn="ctr"/>
              <a:r>
                <a:rPr lang="en-US" sz="680" dirty="0">
                  <a:solidFill>
                    <a:schemeClr val="tx2"/>
                  </a:solidFill>
                  <a:latin typeface="+mn-lt"/>
                </a:rPr>
                <a:t>MAY</a:t>
              </a:r>
            </a:p>
          </p:txBody>
        </p:sp>
        <p:sp>
          <p:nvSpPr>
            <p:cNvPr id="85" name="Rectangle 28"/>
            <p:cNvSpPr/>
            <p:nvPr userDrawn="1"/>
          </p:nvSpPr>
          <p:spPr>
            <a:xfrm>
              <a:off x="8023548" y="4465781"/>
              <a:ext cx="395861" cy="217131"/>
            </a:xfrm>
            <a:prstGeom prst="rect">
              <a:avLst/>
            </a:prstGeom>
          </p:spPr>
          <p:txBody>
            <a:bodyPr wrap="none">
              <a:spAutoFit/>
            </a:bodyPr>
            <a:lstStyle/>
            <a:p>
              <a:pPr algn="ctr"/>
              <a:r>
                <a:rPr lang="en-US" sz="680" dirty="0">
                  <a:solidFill>
                    <a:schemeClr val="tx2"/>
                  </a:solidFill>
                  <a:latin typeface="+mn-lt"/>
                </a:rPr>
                <a:t>OCT</a:t>
              </a:r>
            </a:p>
          </p:txBody>
        </p:sp>
        <p:sp>
          <p:nvSpPr>
            <p:cNvPr id="86" name="Rectangle 28"/>
            <p:cNvSpPr/>
            <p:nvPr userDrawn="1"/>
          </p:nvSpPr>
          <p:spPr>
            <a:xfrm>
              <a:off x="8857625" y="4465781"/>
              <a:ext cx="401486" cy="217131"/>
            </a:xfrm>
            <a:prstGeom prst="rect">
              <a:avLst/>
            </a:prstGeom>
          </p:spPr>
          <p:txBody>
            <a:bodyPr wrap="none">
              <a:spAutoFit/>
            </a:bodyPr>
            <a:lstStyle/>
            <a:p>
              <a:pPr algn="ctr"/>
              <a:r>
                <a:rPr lang="en-US" sz="680" dirty="0">
                  <a:solidFill>
                    <a:schemeClr val="tx2"/>
                  </a:solidFill>
                  <a:latin typeface="+mn-lt"/>
                </a:rPr>
                <a:t>NOV</a:t>
              </a:r>
            </a:p>
          </p:txBody>
        </p:sp>
        <p:sp>
          <p:nvSpPr>
            <p:cNvPr id="87" name="Rectangle 28"/>
            <p:cNvSpPr/>
            <p:nvPr userDrawn="1"/>
          </p:nvSpPr>
          <p:spPr>
            <a:xfrm>
              <a:off x="9697513" y="4465781"/>
              <a:ext cx="390239" cy="217131"/>
            </a:xfrm>
            <a:prstGeom prst="rect">
              <a:avLst/>
            </a:prstGeom>
          </p:spPr>
          <p:txBody>
            <a:bodyPr wrap="none">
              <a:spAutoFit/>
            </a:bodyPr>
            <a:lstStyle/>
            <a:p>
              <a:pPr algn="ctr"/>
              <a:r>
                <a:rPr lang="en-US" sz="680" dirty="0">
                  <a:solidFill>
                    <a:schemeClr val="tx2"/>
                  </a:solidFill>
                  <a:latin typeface="+mn-lt"/>
                </a:rPr>
                <a:t>DEC</a:t>
              </a:r>
            </a:p>
          </p:txBody>
        </p:sp>
      </p:grpSp>
      <p:grpSp>
        <p:nvGrpSpPr>
          <p:cNvPr id="4" name="Gruppieren 3"/>
          <p:cNvGrpSpPr/>
          <p:nvPr/>
        </p:nvGrpSpPr>
        <p:grpSpPr>
          <a:xfrm>
            <a:off x="612302" y="4264726"/>
            <a:ext cx="7902093" cy="114305"/>
            <a:chOff x="715947" y="4181762"/>
            <a:chExt cx="9239687" cy="126000"/>
          </a:xfrm>
          <a:solidFill>
            <a:schemeClr val="bg2"/>
          </a:solidFill>
        </p:grpSpPr>
        <p:cxnSp>
          <p:nvCxnSpPr>
            <p:cNvPr id="5" name="Gerader Verbinder 4"/>
            <p:cNvCxnSpPr>
              <a:stCxn id="92" idx="2"/>
              <a:endCxn id="23" idx="2"/>
            </p:cNvCxnSpPr>
            <p:nvPr userDrawn="1"/>
          </p:nvCxnSpPr>
          <p:spPr>
            <a:xfrm flipH="1">
              <a:off x="841947" y="4244762"/>
              <a:ext cx="9113687" cy="0"/>
            </a:xfrm>
            <a:prstGeom prst="line">
              <a:avLst/>
            </a:prstGeom>
            <a:grp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8" name="Ellipse 17"/>
            <p:cNvSpPr/>
            <p:nvPr userDrawn="1"/>
          </p:nvSpPr>
          <p:spPr>
            <a:xfrm rot="10800000">
              <a:off x="568591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9" name="Ellipse 18"/>
            <p:cNvSpPr/>
            <p:nvPr userDrawn="1"/>
          </p:nvSpPr>
          <p:spPr>
            <a:xfrm rot="10800000">
              <a:off x="484768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0" name="Ellipse 19"/>
            <p:cNvSpPr/>
            <p:nvPr userDrawn="1"/>
          </p:nvSpPr>
          <p:spPr>
            <a:xfrm rot="10800000">
              <a:off x="400945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userDrawn="1"/>
          </p:nvSpPr>
          <p:spPr>
            <a:xfrm rot="10800000">
              <a:off x="3187926"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userDrawn="1"/>
          </p:nvSpPr>
          <p:spPr>
            <a:xfrm rot="10800000">
              <a:off x="2362702"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userDrawn="1"/>
          </p:nvSpPr>
          <p:spPr>
            <a:xfrm rot="10800000">
              <a:off x="715947"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userDrawn="1"/>
          </p:nvSpPr>
          <p:spPr>
            <a:xfrm rot="10800000">
              <a:off x="1537978" y="4190762"/>
              <a:ext cx="108000" cy="108000"/>
            </a:xfrm>
            <a:prstGeom prst="ellipse">
              <a:avLst/>
            </a:prstGeom>
            <a:grpFill/>
            <a:ln w="19050"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88" name="Ellipse 87"/>
            <p:cNvSpPr/>
            <p:nvPr userDrawn="1"/>
          </p:nvSpPr>
          <p:spPr>
            <a:xfrm rot="10800000">
              <a:off x="650744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89" name="Ellipse 88"/>
            <p:cNvSpPr/>
            <p:nvPr userDrawn="1"/>
          </p:nvSpPr>
          <p:spPr>
            <a:xfrm rot="10800000">
              <a:off x="7328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90" name="Ellipse 89"/>
            <p:cNvSpPr/>
            <p:nvPr userDrawn="1"/>
          </p:nvSpPr>
          <p:spPr>
            <a:xfrm rot="10800000">
              <a:off x="81584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91" name="Ellipse 90"/>
            <p:cNvSpPr/>
            <p:nvPr userDrawn="1"/>
          </p:nvSpPr>
          <p:spPr>
            <a:xfrm rot="10800000">
              <a:off x="8987978"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92" name="Ellipse 91"/>
            <p:cNvSpPr/>
            <p:nvPr userDrawn="1"/>
          </p:nvSpPr>
          <p:spPr>
            <a:xfrm rot="10800000">
              <a:off x="9829634" y="4181762"/>
              <a:ext cx="126000" cy="126000"/>
            </a:xfrm>
            <a:prstGeom prst="ellipse">
              <a:avLst/>
            </a:prstGeom>
            <a:grpFill/>
            <a:ln cap="rnd">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9" name="Gruppieren 8"/>
          <p:cNvGrpSpPr/>
          <p:nvPr/>
        </p:nvGrpSpPr>
        <p:grpSpPr>
          <a:xfrm>
            <a:off x="612302" y="2421683"/>
            <a:ext cx="7902094" cy="1427559"/>
            <a:chOff x="-116331" y="2150148"/>
            <a:chExt cx="10895862" cy="1573619"/>
          </a:xfrm>
        </p:grpSpPr>
        <p:cxnSp>
          <p:nvCxnSpPr>
            <p:cNvPr id="95" name="Gerader Verbinder 94"/>
            <p:cNvCxnSpPr/>
            <p:nvPr userDrawn="1"/>
          </p:nvCxnSpPr>
          <p:spPr>
            <a:xfrm flipH="1">
              <a:off x="-116331" y="3723767"/>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6" name="Gerader Verbinder 95"/>
            <p:cNvCxnSpPr/>
            <p:nvPr userDrawn="1"/>
          </p:nvCxnSpPr>
          <p:spPr>
            <a:xfrm flipH="1">
              <a:off x="-116331" y="319922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7" name="Gerader Verbinder 96"/>
            <p:cNvCxnSpPr/>
            <p:nvPr userDrawn="1"/>
          </p:nvCxnSpPr>
          <p:spPr>
            <a:xfrm flipH="1">
              <a:off x="-116331" y="267468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98" name="Gerader Verbinder 97"/>
            <p:cNvCxnSpPr/>
            <p:nvPr userDrawn="1"/>
          </p:nvCxnSpPr>
          <p:spPr>
            <a:xfrm flipH="1">
              <a:off x="-116331" y="2150148"/>
              <a:ext cx="10895862" cy="0"/>
            </a:xfrm>
            <a:prstGeom prst="line">
              <a:avLst/>
            </a:prstGeom>
            <a:solidFill>
              <a:schemeClr val="bg2"/>
            </a:solidFill>
            <a:ln w="254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8" name="Textplatzhalter 7"/>
          <p:cNvSpPr>
            <a:spLocks noGrp="1"/>
          </p:cNvSpPr>
          <p:nvPr>
            <p:ph type="body" sz="quarter" idx="18" hasCustomPrompt="1"/>
          </p:nvPr>
        </p:nvSpPr>
        <p:spPr>
          <a:xfrm>
            <a:off x="585021" y="1802082"/>
            <a:ext cx="6472864" cy="163293"/>
          </a:xfrm>
        </p:spPr>
        <p:txBody>
          <a:bodyPr lIns="0"/>
          <a:lstStyle>
            <a:lvl1pPr>
              <a:defRPr sz="1089" b="1">
                <a:solidFill>
                  <a:schemeClr val="tx2"/>
                </a:solidFill>
              </a:defRPr>
            </a:lvl1pPr>
          </a:lstStyle>
          <a:p>
            <a:pPr lvl="0"/>
            <a:r>
              <a:rPr lang="de-DE" dirty="0"/>
              <a:t>TITLE</a:t>
            </a:r>
          </a:p>
        </p:txBody>
      </p:sp>
    </p:spTree>
    <p:extLst>
      <p:ext uri="{BB962C8B-B14F-4D97-AF65-F5344CB8AC3E}">
        <p14:creationId xmlns:p14="http://schemas.microsoft.com/office/powerpoint/2010/main" val="1425353721"/>
      </p:ext>
    </p:extLst>
  </p:cSld>
  <p:clrMapOvr>
    <a:masterClrMapping/>
  </p:clrMapOvr>
  <p:extLst mod="1">
    <p:ext uri="{DCECCB84-F9BA-43D5-87BE-67443E8EF086}">
      <p15:sldGuideLst xmlns:p15="http://schemas.microsoft.com/office/powerpoint/2012/main">
        <p15:guide id="1" orient="horz" pos="952"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meline 1">
    <p:spTree>
      <p:nvGrpSpPr>
        <p:cNvPr id="1" name=""/>
        <p:cNvGrpSpPr/>
        <p:nvPr/>
      </p:nvGrpSpPr>
      <p:grpSpPr>
        <a:xfrm>
          <a:off x="0" y="0"/>
          <a:ext cx="0" cy="0"/>
          <a:chOff x="0" y="0"/>
          <a:chExt cx="0" cy="0"/>
        </a:xfrm>
      </p:grpSpPr>
      <p:pic>
        <p:nvPicPr>
          <p:cNvPr id="83" name="Grafik 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2"/>
            <a:ext cx="9144629" cy="6857529"/>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p:nvPr/>
        </p:nvCxnSpPr>
        <p:spPr>
          <a:xfrm>
            <a:off x="-50013" y="3339551"/>
            <a:ext cx="8822419"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193761"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8" name="Ellipse 17"/>
          <p:cNvSpPr/>
          <p:nvPr/>
        </p:nvSpPr>
        <p:spPr>
          <a:xfrm>
            <a:off x="1258833"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9" name="Ellipse 18"/>
          <p:cNvSpPr/>
          <p:nvPr/>
        </p:nvSpPr>
        <p:spPr>
          <a:xfrm>
            <a:off x="232390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0" name="Ellipse 19"/>
          <p:cNvSpPr/>
          <p:nvPr/>
        </p:nvSpPr>
        <p:spPr>
          <a:xfrm>
            <a:off x="3388977"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p:nvSpPr>
        <p:spPr>
          <a:xfrm>
            <a:off x="444986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p:nvSpPr>
        <p:spPr>
          <a:xfrm>
            <a:off x="551655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p:nvSpPr>
        <p:spPr>
          <a:xfrm>
            <a:off x="7637737"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4" name="Ellipse 23"/>
          <p:cNvSpPr/>
          <p:nvPr/>
        </p:nvSpPr>
        <p:spPr>
          <a:xfrm>
            <a:off x="8852819"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p:nvSpPr>
        <p:spPr>
          <a:xfrm>
            <a:off x="8944554"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p:nvSpPr>
        <p:spPr>
          <a:xfrm>
            <a:off x="9036289"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p:nvSpPr>
        <p:spPr>
          <a:xfrm>
            <a:off x="9128024"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8" name="Ellipse 27"/>
          <p:cNvSpPr/>
          <p:nvPr/>
        </p:nvSpPr>
        <p:spPr>
          <a:xfrm>
            <a:off x="814521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p:nvSpPr>
        <p:spPr>
          <a:xfrm>
            <a:off x="708203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p:nvSpPr>
        <p:spPr>
          <a:xfrm>
            <a:off x="602115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2" name="Ellipse 31"/>
          <p:cNvSpPr/>
          <p:nvPr/>
        </p:nvSpPr>
        <p:spPr>
          <a:xfrm>
            <a:off x="4960116"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3" name="Ellipse 32"/>
          <p:cNvSpPr/>
          <p:nvPr/>
        </p:nvSpPr>
        <p:spPr>
          <a:xfrm>
            <a:off x="3894336"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4" name="Ellipse 33"/>
          <p:cNvSpPr/>
          <p:nvPr/>
        </p:nvSpPr>
        <p:spPr>
          <a:xfrm>
            <a:off x="2832538"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7" name="Ellipse 36"/>
          <p:cNvSpPr/>
          <p:nvPr/>
        </p:nvSpPr>
        <p:spPr>
          <a:xfrm>
            <a:off x="1766436" y="3257906"/>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8" name="Ellipse 37"/>
          <p:cNvSpPr/>
          <p:nvPr/>
        </p:nvSpPr>
        <p:spPr>
          <a:xfrm>
            <a:off x="702393"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p:nvSpPr>
        <p:spPr>
          <a:xfrm>
            <a:off x="6581237" y="3290563"/>
            <a:ext cx="92366" cy="9797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5" name="Textplatzhalter 74"/>
          <p:cNvSpPr>
            <a:spLocks noGrp="1"/>
          </p:cNvSpPr>
          <p:nvPr>
            <p:ph type="body" sz="quarter" idx="21" hasCustomPrompt="1"/>
          </p:nvPr>
        </p:nvSpPr>
        <p:spPr>
          <a:xfrm>
            <a:off x="1362958" y="3441889"/>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4213543506"/>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meline 2">
    <p:spTree>
      <p:nvGrpSpPr>
        <p:cNvPr id="1" name=""/>
        <p:cNvGrpSpPr/>
        <p:nvPr/>
      </p:nvGrpSpPr>
      <p:grpSpPr>
        <a:xfrm>
          <a:off x="0" y="0"/>
          <a:ext cx="0" cy="0"/>
          <a:chOff x="0" y="0"/>
          <a:chExt cx="0" cy="0"/>
        </a:xfrm>
      </p:grpSpPr>
      <p:pic>
        <p:nvPicPr>
          <p:cNvPr id="83" name="Grafik 82"/>
          <p:cNvPicPr>
            <a:picLocks noChangeAspect="1"/>
          </p:cNvPicPr>
          <p:nvPr/>
        </p:nvPicPr>
        <p:blipFill rotWithShape="1">
          <a:blip r:embed="rId2">
            <a:extLst>
              <a:ext uri="{28A0092B-C50C-407E-A947-70E740481C1C}">
                <a14:useLocalDpi xmlns:a14="http://schemas.microsoft.com/office/drawing/2010/main" val="0"/>
              </a:ext>
            </a:extLst>
          </a:blip>
          <a:srcRect t="1" b="-374"/>
          <a:stretch/>
        </p:blipFill>
        <p:spPr>
          <a:xfrm>
            <a:off x="1" y="472"/>
            <a:ext cx="9144629" cy="6883149"/>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a:stCxn id="34" idx="2"/>
          </p:cNvCxnSpPr>
          <p:nvPr/>
        </p:nvCxnSpPr>
        <p:spPr>
          <a:xfrm flipH="1">
            <a:off x="369921" y="3339551"/>
            <a:ext cx="644104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rot="10800000">
            <a:off x="8276913"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9" name="Ellipse 18"/>
          <p:cNvSpPr/>
          <p:nvPr/>
        </p:nvSpPr>
        <p:spPr>
          <a:xfrm rot="10800000">
            <a:off x="721184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0" name="Ellipse 19"/>
          <p:cNvSpPr/>
          <p:nvPr/>
        </p:nvSpPr>
        <p:spPr>
          <a:xfrm rot="10800000">
            <a:off x="6146768"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p:nvSpPr>
        <p:spPr>
          <a:xfrm rot="10800000">
            <a:off x="508588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p:nvSpPr>
        <p:spPr>
          <a:xfrm rot="10800000">
            <a:off x="401919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p:nvSpPr>
        <p:spPr>
          <a:xfrm rot="10800000">
            <a:off x="1898009"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nvGrpSpPr>
          <p:cNvPr id="8" name="Gruppieren 7"/>
          <p:cNvGrpSpPr/>
          <p:nvPr/>
        </p:nvGrpSpPr>
        <p:grpSpPr>
          <a:xfrm>
            <a:off x="-16486" y="3320844"/>
            <a:ext cx="305993" cy="32659"/>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28" name="Ellipse 27"/>
          <p:cNvSpPr/>
          <p:nvPr/>
        </p:nvSpPr>
        <p:spPr>
          <a:xfrm rot="10800000">
            <a:off x="134434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p:nvSpPr>
        <p:spPr>
          <a:xfrm rot="10800000">
            <a:off x="2407524"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p:nvSpPr>
        <p:spPr>
          <a:xfrm rot="10800000">
            <a:off x="346840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2" name="Ellipse 31"/>
          <p:cNvSpPr/>
          <p:nvPr/>
        </p:nvSpPr>
        <p:spPr>
          <a:xfrm rot="10800000">
            <a:off x="4529446" y="3257906"/>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3" name="Ellipse 32"/>
          <p:cNvSpPr/>
          <p:nvPr/>
        </p:nvSpPr>
        <p:spPr>
          <a:xfrm rot="10800000">
            <a:off x="559522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4" name="Ellipse 33"/>
          <p:cNvSpPr/>
          <p:nvPr/>
        </p:nvSpPr>
        <p:spPr>
          <a:xfrm rot="10800000">
            <a:off x="6657024"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7" name="Ellipse 36"/>
          <p:cNvSpPr/>
          <p:nvPr/>
        </p:nvSpPr>
        <p:spPr>
          <a:xfrm rot="10800000">
            <a:off x="7723126" y="3257906"/>
            <a:ext cx="153942" cy="163293"/>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8" name="Ellipse 37"/>
          <p:cNvSpPr/>
          <p:nvPr/>
        </p:nvSpPr>
        <p:spPr>
          <a:xfrm rot="10800000">
            <a:off x="8787168"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p:nvSpPr>
        <p:spPr>
          <a:xfrm rot="10800000">
            <a:off x="2969901" y="3290563"/>
            <a:ext cx="92366" cy="97976"/>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5" name="Textplatzhalter 74"/>
          <p:cNvSpPr>
            <a:spLocks noGrp="1"/>
          </p:cNvSpPr>
          <p:nvPr>
            <p:ph type="body" sz="quarter" idx="21" hasCustomPrompt="1"/>
          </p:nvPr>
        </p:nvSpPr>
        <p:spPr>
          <a:xfrm>
            <a:off x="4094095" y="3441889"/>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2000</a:t>
            </a:r>
          </a:p>
        </p:txBody>
      </p:sp>
      <p:grpSp>
        <p:nvGrpSpPr>
          <p:cNvPr id="48" name="Gruppieren 47"/>
          <p:cNvGrpSpPr/>
          <p:nvPr/>
        </p:nvGrpSpPr>
        <p:grpSpPr>
          <a:xfrm>
            <a:off x="6859341" y="3320844"/>
            <a:ext cx="305993" cy="32659"/>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53" name="Gruppieren 52"/>
          <p:cNvGrpSpPr/>
          <p:nvPr/>
        </p:nvGrpSpPr>
        <p:grpSpPr>
          <a:xfrm>
            <a:off x="7363958" y="3320844"/>
            <a:ext cx="305993" cy="32659"/>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58" name="Gruppieren 57"/>
          <p:cNvGrpSpPr/>
          <p:nvPr/>
        </p:nvGrpSpPr>
        <p:grpSpPr>
          <a:xfrm>
            <a:off x="7925147" y="3320844"/>
            <a:ext cx="305993" cy="32659"/>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63" name="Gruppieren 62"/>
          <p:cNvGrpSpPr/>
          <p:nvPr/>
        </p:nvGrpSpPr>
        <p:grpSpPr>
          <a:xfrm>
            <a:off x="8427055" y="3320844"/>
            <a:ext cx="305993" cy="32659"/>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74" name="Gruppieren 73"/>
          <p:cNvGrpSpPr/>
          <p:nvPr/>
        </p:nvGrpSpPr>
        <p:grpSpPr>
          <a:xfrm>
            <a:off x="8980744" y="3320844"/>
            <a:ext cx="305993" cy="32659"/>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Tree>
    <p:extLst>
      <p:ext uri="{BB962C8B-B14F-4D97-AF65-F5344CB8AC3E}">
        <p14:creationId xmlns:p14="http://schemas.microsoft.com/office/powerpoint/2010/main" val="2030321610"/>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meline 3">
    <p:spTree>
      <p:nvGrpSpPr>
        <p:cNvPr id="1" name=""/>
        <p:cNvGrpSpPr/>
        <p:nvPr/>
      </p:nvGrpSpPr>
      <p:grpSpPr>
        <a:xfrm>
          <a:off x="0" y="0"/>
          <a:ext cx="0" cy="0"/>
          <a:chOff x="0" y="0"/>
          <a:chExt cx="0" cy="0"/>
        </a:xfrm>
      </p:grpSpPr>
      <p:pic>
        <p:nvPicPr>
          <p:cNvPr id="83" name="Grafik 82"/>
          <p:cNvPicPr>
            <a:picLocks noChangeAspect="1"/>
          </p:cNvPicPr>
          <p:nvPr/>
        </p:nvPicPr>
        <p:blipFill rotWithShape="1">
          <a:blip r:embed="rId2">
            <a:extLst>
              <a:ext uri="{28A0092B-C50C-407E-A947-70E740481C1C}">
                <a14:useLocalDpi xmlns:a14="http://schemas.microsoft.com/office/drawing/2010/main" val="0"/>
              </a:ext>
            </a:extLst>
          </a:blip>
          <a:srcRect b="22920"/>
          <a:stretch/>
        </p:blipFill>
        <p:spPr>
          <a:xfrm>
            <a:off x="1" y="473"/>
            <a:ext cx="9144629" cy="5285731"/>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p:nvPr/>
        </p:nvCxnSpPr>
        <p:spPr>
          <a:xfrm>
            <a:off x="-50013" y="3339551"/>
            <a:ext cx="8822419"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193761"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8" name="Ellipse 17"/>
          <p:cNvSpPr/>
          <p:nvPr/>
        </p:nvSpPr>
        <p:spPr>
          <a:xfrm>
            <a:off x="1258833"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9" name="Ellipse 18"/>
          <p:cNvSpPr/>
          <p:nvPr/>
        </p:nvSpPr>
        <p:spPr>
          <a:xfrm>
            <a:off x="232390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0" name="Ellipse 19"/>
          <p:cNvSpPr/>
          <p:nvPr/>
        </p:nvSpPr>
        <p:spPr>
          <a:xfrm>
            <a:off x="3388977"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p:nvSpPr>
        <p:spPr>
          <a:xfrm>
            <a:off x="444986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p:nvSpPr>
        <p:spPr>
          <a:xfrm>
            <a:off x="551655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p:nvSpPr>
        <p:spPr>
          <a:xfrm>
            <a:off x="7637737"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4" name="Ellipse 23"/>
          <p:cNvSpPr/>
          <p:nvPr/>
        </p:nvSpPr>
        <p:spPr>
          <a:xfrm>
            <a:off x="8852819"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p:nvSpPr>
        <p:spPr>
          <a:xfrm>
            <a:off x="8944554"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p:nvSpPr>
        <p:spPr>
          <a:xfrm>
            <a:off x="9036289"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p:nvSpPr>
        <p:spPr>
          <a:xfrm>
            <a:off x="9128024" y="3325602"/>
            <a:ext cx="30788" cy="326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8" name="Ellipse 27"/>
          <p:cNvSpPr/>
          <p:nvPr/>
        </p:nvSpPr>
        <p:spPr>
          <a:xfrm>
            <a:off x="814521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p:nvSpPr>
        <p:spPr>
          <a:xfrm>
            <a:off x="708203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p:nvSpPr>
        <p:spPr>
          <a:xfrm>
            <a:off x="602115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2" name="Ellipse 31"/>
          <p:cNvSpPr/>
          <p:nvPr/>
        </p:nvSpPr>
        <p:spPr>
          <a:xfrm>
            <a:off x="4960116"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3" name="Ellipse 32"/>
          <p:cNvSpPr/>
          <p:nvPr/>
        </p:nvSpPr>
        <p:spPr>
          <a:xfrm>
            <a:off x="3894336"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4" name="Ellipse 33"/>
          <p:cNvSpPr/>
          <p:nvPr/>
        </p:nvSpPr>
        <p:spPr>
          <a:xfrm>
            <a:off x="2832538"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7" name="Ellipse 36"/>
          <p:cNvSpPr/>
          <p:nvPr/>
        </p:nvSpPr>
        <p:spPr>
          <a:xfrm>
            <a:off x="1766436" y="3257906"/>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8" name="Ellipse 37"/>
          <p:cNvSpPr/>
          <p:nvPr/>
        </p:nvSpPr>
        <p:spPr>
          <a:xfrm>
            <a:off x="702393"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p:nvSpPr>
        <p:spPr>
          <a:xfrm>
            <a:off x="6581237" y="3290563"/>
            <a:ext cx="92366" cy="97976"/>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5" name="Textplatzhalter 74"/>
          <p:cNvSpPr>
            <a:spLocks noGrp="1"/>
          </p:cNvSpPr>
          <p:nvPr>
            <p:ph type="body" sz="quarter" idx="21" hasCustomPrompt="1"/>
          </p:nvPr>
        </p:nvSpPr>
        <p:spPr>
          <a:xfrm>
            <a:off x="1362958" y="3441889"/>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163229777"/>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folie PH2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1" y="2"/>
            <a:ext cx="9144000" cy="5291115"/>
          </a:xfrm>
          <a:noFill/>
        </p:spPr>
        <p:txBody>
          <a:bodyPr anchor="ctr">
            <a:normAutofit/>
          </a:bodyPr>
          <a:lstStyle>
            <a:lvl1pPr marL="0" indent="0" algn="ctr">
              <a:buFontTx/>
              <a:buNone/>
              <a:defRPr sz="1021">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7" name="Rechteck 6" hidden="1"/>
          <p:cNvSpPr/>
          <p:nvPr/>
        </p:nvSpPr>
        <p:spPr>
          <a:xfrm rot="16200000">
            <a:off x="5059441" y="3902696"/>
            <a:ext cx="312906" cy="322717"/>
          </a:xfrm>
          <a:prstGeom prst="rect">
            <a:avLst/>
          </a:prstGeom>
        </p:spPr>
        <p:txBody>
          <a:bodyPr wrap="none">
            <a:spAutoFit/>
          </a:bodyPr>
          <a:lstStyle/>
          <a:p>
            <a:r>
              <a:rPr lang="de-DE" sz="1497" dirty="0">
                <a:solidFill>
                  <a:schemeClr val="accent2"/>
                </a:solidFill>
                <a:latin typeface="+mj-lt"/>
              </a:rPr>
              <a:t>A</a:t>
            </a:r>
          </a:p>
        </p:txBody>
      </p:sp>
      <p:sp>
        <p:nvSpPr>
          <p:cNvPr id="8" name="Rechteck 7" hidden="1"/>
          <p:cNvSpPr/>
          <p:nvPr/>
        </p:nvSpPr>
        <p:spPr>
          <a:xfrm>
            <a:off x="5161381" y="3532886"/>
            <a:ext cx="312906" cy="322717"/>
          </a:xfrm>
          <a:prstGeom prst="rect">
            <a:avLst/>
          </a:prstGeom>
        </p:spPr>
        <p:txBody>
          <a:bodyPr wrap="none">
            <a:spAutoFit/>
          </a:bodyPr>
          <a:lstStyle/>
          <a:p>
            <a:r>
              <a:rPr lang="de-DE" sz="1497" dirty="0">
                <a:solidFill>
                  <a:schemeClr val="accent2"/>
                </a:solidFill>
                <a:latin typeface="+mj-lt"/>
              </a:rPr>
              <a:t>A</a:t>
            </a:r>
          </a:p>
        </p:txBody>
      </p:sp>
      <p:sp>
        <p:nvSpPr>
          <p:cNvPr id="10" name="Rechteck 9" hidden="1"/>
          <p:cNvSpPr/>
          <p:nvPr/>
        </p:nvSpPr>
        <p:spPr>
          <a:xfrm>
            <a:off x="5161381" y="4647362"/>
            <a:ext cx="312906" cy="322717"/>
          </a:xfrm>
          <a:prstGeom prst="rect">
            <a:avLst/>
          </a:prstGeom>
        </p:spPr>
        <p:txBody>
          <a:bodyPr wrap="none">
            <a:spAutoFit/>
          </a:bodyPr>
          <a:lstStyle/>
          <a:p>
            <a:r>
              <a:rPr lang="de-DE" sz="1497" dirty="0">
                <a:solidFill>
                  <a:schemeClr val="accent2"/>
                </a:solidFill>
                <a:latin typeface="+mj-lt"/>
              </a:rPr>
              <a:t>A</a:t>
            </a:r>
          </a:p>
        </p:txBody>
      </p:sp>
      <p:sp>
        <p:nvSpPr>
          <p:cNvPr id="12" name="Content Placeholder 2"/>
          <p:cNvSpPr>
            <a:spLocks noGrp="1"/>
          </p:cNvSpPr>
          <p:nvPr>
            <p:ph idx="1" hasCustomPrompt="1"/>
          </p:nvPr>
        </p:nvSpPr>
        <p:spPr>
          <a:xfrm>
            <a:off x="5274057" y="5412110"/>
            <a:ext cx="3396815" cy="306000"/>
          </a:xfrm>
        </p:spPr>
        <p:txBody>
          <a:bodyPr>
            <a:noAutofit/>
          </a:bodyPr>
          <a:lstStyle>
            <a:lvl1pPr marL="0" indent="0">
              <a:buFontTx/>
              <a:buNone/>
              <a:defRPr sz="1089"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3" name="Textplatzhalter 6"/>
          <p:cNvSpPr>
            <a:spLocks noGrp="1"/>
          </p:cNvSpPr>
          <p:nvPr>
            <p:ph type="body" sz="quarter" idx="15" hasCustomPrompt="1"/>
          </p:nvPr>
        </p:nvSpPr>
        <p:spPr>
          <a:xfrm>
            <a:off x="5260350" y="4298454"/>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
        <p:nvSpPr>
          <p:cNvPr id="11" name="Title 1"/>
          <p:cNvSpPr>
            <a:spLocks noGrp="1"/>
          </p:cNvSpPr>
          <p:nvPr>
            <p:ph type="title" hasCustomPrompt="1"/>
          </p:nvPr>
        </p:nvSpPr>
        <p:spPr>
          <a:xfrm>
            <a:off x="5277135" y="4687091"/>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Rechteck 13">
            <a:extLst>
              <a:ext uri="{FF2B5EF4-FFF2-40B4-BE49-F238E27FC236}">
                <a16:creationId xmlns:a16="http://schemas.microsoft.com/office/drawing/2014/main" id="{F64E1A4F-22F4-0B41-A077-3B350D97A593}"/>
              </a:ext>
            </a:extLst>
          </p:cNvPr>
          <p:cNvSpPr/>
          <p:nvPr/>
        </p:nvSpPr>
        <p:spPr>
          <a:xfrm>
            <a:off x="5109127" y="5291117"/>
            <a:ext cx="4036115" cy="4616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solidFill>
                <a:srgbClr val="28AD84"/>
              </a:solidFill>
            </a:endParaRPr>
          </a:p>
        </p:txBody>
      </p:sp>
    </p:spTree>
    <p:extLst>
      <p:ext uri="{BB962C8B-B14F-4D97-AF65-F5344CB8AC3E}">
        <p14:creationId xmlns:p14="http://schemas.microsoft.com/office/powerpoint/2010/main" val="3831546073"/>
      </p:ext>
    </p:extLst>
  </p:cSld>
  <p:clrMapOvr>
    <a:masterClrMapping/>
  </p:clrMapOvr>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pic>
        <p:nvPicPr>
          <p:cNvPr id="83" name="Grafik 82"/>
          <p:cNvPicPr>
            <a:picLocks noChangeAspect="1"/>
          </p:cNvPicPr>
          <p:nvPr/>
        </p:nvPicPr>
        <p:blipFill rotWithShape="1">
          <a:blip r:embed="rId2">
            <a:extLst>
              <a:ext uri="{28A0092B-C50C-407E-A947-70E740481C1C}">
                <a14:useLocalDpi xmlns:a14="http://schemas.microsoft.com/office/drawing/2010/main" val="0"/>
              </a:ext>
            </a:extLst>
          </a:blip>
          <a:srcRect b="22920"/>
          <a:stretch/>
        </p:blipFill>
        <p:spPr>
          <a:xfrm>
            <a:off x="1" y="473"/>
            <a:ext cx="9144629" cy="5285731"/>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cxnSp>
        <p:nvCxnSpPr>
          <p:cNvPr id="5" name="Gerader Verbinder 4"/>
          <p:cNvCxnSpPr>
            <a:stCxn id="34" idx="2"/>
          </p:cNvCxnSpPr>
          <p:nvPr/>
        </p:nvCxnSpPr>
        <p:spPr>
          <a:xfrm flipH="1">
            <a:off x="369921" y="3339551"/>
            <a:ext cx="6441046"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rot="10800000">
            <a:off x="8276913"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19" name="Ellipse 18"/>
          <p:cNvSpPr/>
          <p:nvPr/>
        </p:nvSpPr>
        <p:spPr>
          <a:xfrm rot="10800000">
            <a:off x="721184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0" name="Ellipse 19"/>
          <p:cNvSpPr/>
          <p:nvPr/>
        </p:nvSpPr>
        <p:spPr>
          <a:xfrm rot="10800000">
            <a:off x="6146768"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p:nvSpPr>
        <p:spPr>
          <a:xfrm rot="10800000">
            <a:off x="5085886"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p:nvSpPr>
        <p:spPr>
          <a:xfrm rot="10800000">
            <a:off x="4019190"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p:nvSpPr>
        <p:spPr>
          <a:xfrm rot="10800000">
            <a:off x="1898009" y="3282400"/>
            <a:ext cx="107759" cy="11430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nvGrpSpPr>
          <p:cNvPr id="8" name="Gruppieren 7"/>
          <p:cNvGrpSpPr/>
          <p:nvPr/>
        </p:nvGrpSpPr>
        <p:grpSpPr>
          <a:xfrm>
            <a:off x="-16486" y="3320844"/>
            <a:ext cx="305993" cy="32659"/>
            <a:chOff x="-19278" y="3660615"/>
            <a:chExt cx="357789" cy="36000"/>
          </a:xfrm>
        </p:grpSpPr>
        <p:sp>
          <p:nvSpPr>
            <p:cNvPr id="24" name="Ellipse 2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28" name="Ellipse 27"/>
          <p:cNvSpPr/>
          <p:nvPr/>
        </p:nvSpPr>
        <p:spPr>
          <a:xfrm rot="10800000">
            <a:off x="134434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p:nvSpPr>
        <p:spPr>
          <a:xfrm rot="10800000">
            <a:off x="2407524"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p:nvSpPr>
        <p:spPr>
          <a:xfrm rot="10800000">
            <a:off x="3468407"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2" name="Ellipse 31"/>
          <p:cNvSpPr/>
          <p:nvPr/>
        </p:nvSpPr>
        <p:spPr>
          <a:xfrm rot="10800000">
            <a:off x="4529446" y="3257906"/>
            <a:ext cx="153942" cy="16329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3" name="Ellipse 32"/>
          <p:cNvSpPr/>
          <p:nvPr/>
        </p:nvSpPr>
        <p:spPr>
          <a:xfrm rot="10800000">
            <a:off x="5595225"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4" name="Ellipse 33"/>
          <p:cNvSpPr/>
          <p:nvPr/>
        </p:nvSpPr>
        <p:spPr>
          <a:xfrm rot="10800000">
            <a:off x="6657024"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7" name="Ellipse 36"/>
          <p:cNvSpPr/>
          <p:nvPr/>
        </p:nvSpPr>
        <p:spPr>
          <a:xfrm rot="10800000">
            <a:off x="7723126" y="3257906"/>
            <a:ext cx="153942" cy="163293"/>
          </a:xfrm>
          <a:prstGeom prst="ellipse">
            <a:avLst/>
          </a:prstGeom>
          <a:solidFill>
            <a:schemeClr val="bg1"/>
          </a:solid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8" name="Ellipse 37"/>
          <p:cNvSpPr/>
          <p:nvPr/>
        </p:nvSpPr>
        <p:spPr>
          <a:xfrm rot="10800000">
            <a:off x="8787168" y="3257906"/>
            <a:ext cx="153942" cy="163293"/>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p:nvSpPr>
        <p:spPr>
          <a:xfrm rot="10800000">
            <a:off x="2969901" y="3290563"/>
            <a:ext cx="92366" cy="97976"/>
          </a:xfrm>
          <a:prstGeom prst="ellipse">
            <a:avLst/>
          </a:prstGeom>
          <a:solidFill>
            <a:srgbClr val="003366"/>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5" name="Textplatzhalter 74"/>
          <p:cNvSpPr>
            <a:spLocks noGrp="1"/>
          </p:cNvSpPr>
          <p:nvPr>
            <p:ph type="body" sz="quarter" idx="21" hasCustomPrompt="1"/>
          </p:nvPr>
        </p:nvSpPr>
        <p:spPr>
          <a:xfrm>
            <a:off x="4094095" y="3441889"/>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2000</a:t>
            </a:r>
          </a:p>
        </p:txBody>
      </p:sp>
      <p:grpSp>
        <p:nvGrpSpPr>
          <p:cNvPr id="48" name="Gruppieren 47"/>
          <p:cNvGrpSpPr/>
          <p:nvPr/>
        </p:nvGrpSpPr>
        <p:grpSpPr>
          <a:xfrm>
            <a:off x="6859341" y="3320844"/>
            <a:ext cx="305993" cy="32659"/>
            <a:chOff x="-19278" y="3660615"/>
            <a:chExt cx="357789" cy="36000"/>
          </a:xfrm>
        </p:grpSpPr>
        <p:sp>
          <p:nvSpPr>
            <p:cNvPr id="49" name="Ellipse 4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0" name="Ellipse 4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1" name="Ellipse 5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2" name="Ellipse 5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53" name="Gruppieren 52"/>
          <p:cNvGrpSpPr/>
          <p:nvPr/>
        </p:nvGrpSpPr>
        <p:grpSpPr>
          <a:xfrm>
            <a:off x="7363958" y="3320844"/>
            <a:ext cx="305993" cy="32659"/>
            <a:chOff x="-19278" y="3660615"/>
            <a:chExt cx="357789" cy="36000"/>
          </a:xfrm>
        </p:grpSpPr>
        <p:sp>
          <p:nvSpPr>
            <p:cNvPr id="54" name="Ellipse 5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5" name="Ellipse 5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6" name="Ellipse 5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57" name="Ellipse 5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58" name="Gruppieren 57"/>
          <p:cNvGrpSpPr/>
          <p:nvPr/>
        </p:nvGrpSpPr>
        <p:grpSpPr>
          <a:xfrm>
            <a:off x="7925147" y="3320844"/>
            <a:ext cx="305993" cy="32659"/>
            <a:chOff x="-19278" y="3660615"/>
            <a:chExt cx="357789" cy="36000"/>
          </a:xfrm>
        </p:grpSpPr>
        <p:sp>
          <p:nvSpPr>
            <p:cNvPr id="59" name="Ellipse 58"/>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0" name="Ellipse 59"/>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1" name="Ellipse 60"/>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2" name="Ellipse 61"/>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63" name="Gruppieren 62"/>
          <p:cNvGrpSpPr/>
          <p:nvPr/>
        </p:nvGrpSpPr>
        <p:grpSpPr>
          <a:xfrm>
            <a:off x="8427055" y="3320844"/>
            <a:ext cx="305993" cy="32659"/>
            <a:chOff x="-19278" y="3660615"/>
            <a:chExt cx="357789" cy="36000"/>
          </a:xfrm>
        </p:grpSpPr>
        <p:sp>
          <p:nvSpPr>
            <p:cNvPr id="64" name="Ellipse 63"/>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5" name="Ellipse 64"/>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6" name="Ellipse 65"/>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67" name="Ellipse 66"/>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grpSp>
        <p:nvGrpSpPr>
          <p:cNvPr id="74" name="Gruppieren 73"/>
          <p:cNvGrpSpPr/>
          <p:nvPr/>
        </p:nvGrpSpPr>
        <p:grpSpPr>
          <a:xfrm>
            <a:off x="8980744" y="3320844"/>
            <a:ext cx="305993" cy="32659"/>
            <a:chOff x="-19278" y="3660615"/>
            <a:chExt cx="357789" cy="36000"/>
          </a:xfrm>
        </p:grpSpPr>
        <p:sp>
          <p:nvSpPr>
            <p:cNvPr id="76" name="Ellipse 75"/>
            <p:cNvSpPr/>
            <p:nvPr userDrawn="1"/>
          </p:nvSpPr>
          <p:spPr>
            <a:xfrm rot="10800000">
              <a:off x="302511"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7" name="Ellipse 76"/>
            <p:cNvSpPr/>
            <p:nvPr userDrawn="1"/>
          </p:nvSpPr>
          <p:spPr>
            <a:xfrm rot="10800000">
              <a:off x="19524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8" name="Ellipse 77"/>
            <p:cNvSpPr/>
            <p:nvPr userDrawn="1"/>
          </p:nvSpPr>
          <p:spPr>
            <a:xfrm rot="10800000">
              <a:off x="87985"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79" name="Ellipse 78"/>
            <p:cNvSpPr/>
            <p:nvPr userDrawn="1"/>
          </p:nvSpPr>
          <p:spPr>
            <a:xfrm rot="10800000">
              <a:off x="-19278" y="3660615"/>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Tree>
    <p:extLst>
      <p:ext uri="{BB962C8B-B14F-4D97-AF65-F5344CB8AC3E}">
        <p14:creationId xmlns:p14="http://schemas.microsoft.com/office/powerpoint/2010/main" val="1685804505"/>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pic>
        <p:nvPicPr>
          <p:cNvPr id="83" name="Grafik 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2"/>
            <a:ext cx="9144629" cy="6857529"/>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2" name="Gruppieren 1"/>
          <p:cNvGrpSpPr/>
          <p:nvPr/>
        </p:nvGrpSpPr>
        <p:grpSpPr>
          <a:xfrm rot="16200000">
            <a:off x="1762275" y="4064349"/>
            <a:ext cx="5584247" cy="153942"/>
            <a:chOff x="4553534" y="3591237"/>
            <a:chExt cx="6155598" cy="180000"/>
          </a:xfrm>
        </p:grpSpPr>
        <p:cxnSp>
          <p:nvCxnSpPr>
            <p:cNvPr id="5" name="Gerader Verbinder 4"/>
            <p:cNvCxnSpPr/>
            <p:nvPr userDrawn="1"/>
          </p:nvCxnSpPr>
          <p:spPr>
            <a:xfrm rot="5400000" flipV="1">
              <a:off x="7447006" y="870927"/>
              <a:ext cx="0" cy="5620622"/>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Ellipse 20"/>
            <p:cNvSpPr/>
            <p:nvPr userDrawn="1"/>
          </p:nvSpPr>
          <p:spPr>
            <a:xfrm>
              <a:off x="5203091"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2" name="Ellipse 21"/>
            <p:cNvSpPr/>
            <p:nvPr userDrawn="1"/>
          </p:nvSpPr>
          <p:spPr>
            <a:xfrm>
              <a:off x="6450347"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3" name="Ellipse 22"/>
            <p:cNvSpPr/>
            <p:nvPr userDrawn="1"/>
          </p:nvSpPr>
          <p:spPr>
            <a:xfrm>
              <a:off x="8930582" y="3618237"/>
              <a:ext cx="126000" cy="12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2" name="Ellipse 31"/>
            <p:cNvSpPr/>
            <p:nvPr userDrawn="1"/>
          </p:nvSpPr>
          <p:spPr>
            <a:xfrm>
              <a:off x="5799719"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3" name="Ellipse 32"/>
            <p:cNvSpPr/>
            <p:nvPr userDrawn="1"/>
          </p:nvSpPr>
          <p:spPr>
            <a:xfrm>
              <a:off x="4553534"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75" name="Textplatzhalter 74"/>
          <p:cNvSpPr>
            <a:spLocks noGrp="1"/>
          </p:cNvSpPr>
          <p:nvPr>
            <p:ph type="body" sz="quarter" idx="21" hasCustomPrompt="1"/>
          </p:nvPr>
        </p:nvSpPr>
        <p:spPr>
          <a:xfrm>
            <a:off x="4477427" y="2209165"/>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931280795"/>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pic>
        <p:nvPicPr>
          <p:cNvPr id="83" name="Grafik 82"/>
          <p:cNvPicPr>
            <a:picLocks noChangeAspect="1"/>
          </p:cNvPicPr>
          <p:nvPr/>
        </p:nvPicPr>
        <p:blipFill rotWithShape="1">
          <a:blip r:embed="rId2">
            <a:extLst>
              <a:ext uri="{28A0092B-C50C-407E-A947-70E740481C1C}">
                <a14:useLocalDpi xmlns:a14="http://schemas.microsoft.com/office/drawing/2010/main" val="0"/>
              </a:ext>
            </a:extLst>
          </a:blip>
          <a:srcRect b="22891"/>
          <a:stretch/>
        </p:blipFill>
        <p:spPr>
          <a:xfrm>
            <a:off x="1" y="471"/>
            <a:ext cx="9144629" cy="5287764"/>
          </a:xfrm>
          <a:prstGeom prst="rect">
            <a:avLst/>
          </a:prstGeom>
        </p:spPr>
      </p:pic>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0" name="Title Placeholder 1"/>
          <p:cNvSpPr>
            <a:spLocks noGrp="1"/>
          </p:cNvSpPr>
          <p:nvPr>
            <p:ph type="title" hasCustomPrompt="1"/>
          </p:nvPr>
        </p:nvSpPr>
        <p:spPr>
          <a:xfrm>
            <a:off x="464905" y="748861"/>
            <a:ext cx="8202548" cy="428917"/>
          </a:xfrm>
          <a:prstGeom prst="rect">
            <a:avLst/>
          </a:prstGeom>
        </p:spPr>
        <p:txBody>
          <a:bodyPr vert="horz" wrap="none" lIns="0" tIns="0" rIns="0" bIns="0" rtlCol="0" anchor="t" anchorCtr="0">
            <a:noAutofit/>
          </a:bodyPr>
          <a:lstStyle>
            <a:lvl1pPr>
              <a:defRPr>
                <a:solidFill>
                  <a:schemeClr val="tx2"/>
                </a:solidFill>
              </a:defRPr>
            </a:lvl1pPr>
          </a:lstStyle>
          <a:p>
            <a:r>
              <a:rPr lang="de-DE" dirty="0"/>
              <a:t>Headline, Source Sans Pro </a:t>
            </a:r>
            <a:r>
              <a:rPr lang="de-DE" dirty="0" err="1"/>
              <a:t>Bold</a:t>
            </a:r>
            <a:r>
              <a:rPr lang="de-DE" dirty="0"/>
              <a:t>, 36pt.</a:t>
            </a:r>
            <a:endParaRPr lang="en-US" dirty="0"/>
          </a:p>
        </p:txBody>
      </p:sp>
      <p:sp>
        <p:nvSpPr>
          <p:cNvPr id="7" name="Textplatzhalter 6"/>
          <p:cNvSpPr>
            <a:spLocks noGrp="1"/>
          </p:cNvSpPr>
          <p:nvPr>
            <p:ph type="body" sz="quarter" idx="17" hasCustomPrompt="1"/>
          </p:nvPr>
        </p:nvSpPr>
        <p:spPr>
          <a:xfrm>
            <a:off x="446433" y="431094"/>
            <a:ext cx="8226665" cy="195951"/>
          </a:xfrm>
        </p:spPr>
        <p:txBody>
          <a:bodyPr/>
          <a:lstStyle>
            <a:lvl1pPr marL="0" indent="0">
              <a:buFontTx/>
              <a:buNone/>
              <a:defRPr>
                <a:solidFill>
                  <a:schemeClr val="tx2"/>
                </a:solidFill>
                <a:latin typeface="+mn-lt"/>
              </a:defRPr>
            </a:lvl1pPr>
          </a:lstStyle>
          <a:p>
            <a:pPr lvl="0"/>
            <a:r>
              <a:rPr lang="de-DE" dirty="0"/>
              <a:t>SUBHEADLINE, SOURCE SANS PRO, 20PT., EINZEILIG</a:t>
            </a:r>
            <a:endParaRPr lang="en-US" dirty="0"/>
          </a:p>
        </p:txBody>
      </p:sp>
      <p:grpSp>
        <p:nvGrpSpPr>
          <p:cNvPr id="2" name="Gruppieren 1"/>
          <p:cNvGrpSpPr/>
          <p:nvPr/>
        </p:nvGrpSpPr>
        <p:grpSpPr>
          <a:xfrm rot="16200000">
            <a:off x="2616466" y="3210221"/>
            <a:ext cx="3875926" cy="153942"/>
            <a:chOff x="6436641" y="3591237"/>
            <a:chExt cx="4272491" cy="180000"/>
          </a:xfrm>
        </p:grpSpPr>
        <p:cxnSp>
          <p:nvCxnSpPr>
            <p:cNvPr id="5" name="Gerader Verbinder 4"/>
            <p:cNvCxnSpPr/>
            <p:nvPr userDrawn="1"/>
          </p:nvCxnSpPr>
          <p:spPr>
            <a:xfrm rot="5400000" flipV="1">
              <a:off x="8519380" y="1943302"/>
              <a:ext cx="0" cy="3475873"/>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Ellipse 23"/>
            <p:cNvSpPr/>
            <p:nvPr userDrawn="1"/>
          </p:nvSpPr>
          <p:spPr>
            <a:xfrm>
              <a:off x="10351343"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5" name="Ellipse 24"/>
            <p:cNvSpPr/>
            <p:nvPr userDrawn="1"/>
          </p:nvSpPr>
          <p:spPr>
            <a:xfrm>
              <a:off x="10458606"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6" name="Ellipse 25"/>
            <p:cNvSpPr/>
            <p:nvPr userDrawn="1"/>
          </p:nvSpPr>
          <p:spPr>
            <a:xfrm>
              <a:off x="10565869"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7" name="Ellipse 26"/>
            <p:cNvSpPr/>
            <p:nvPr userDrawn="1"/>
          </p:nvSpPr>
          <p:spPr>
            <a:xfrm>
              <a:off x="10673132" y="3665859"/>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8" name="Ellipse 27"/>
            <p:cNvSpPr/>
            <p:nvPr userDrawn="1"/>
          </p:nvSpPr>
          <p:spPr>
            <a:xfrm>
              <a:off x="9523962" y="3591237"/>
              <a:ext cx="180000" cy="180000"/>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9" name="Ellipse 28"/>
            <p:cNvSpPr/>
            <p:nvPr userDrawn="1"/>
          </p:nvSpPr>
          <p:spPr>
            <a:xfrm>
              <a:off x="8280820"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1" name="Ellipse 30"/>
            <p:cNvSpPr/>
            <p:nvPr userDrawn="1"/>
          </p:nvSpPr>
          <p:spPr>
            <a:xfrm>
              <a:off x="7040361" y="3591237"/>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0" name="Ellipse 29"/>
            <p:cNvSpPr/>
            <p:nvPr userDrawn="1"/>
          </p:nvSpPr>
          <p:spPr>
            <a:xfrm>
              <a:off x="7695249" y="3627237"/>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5" name="Ellipse 34"/>
            <p:cNvSpPr/>
            <p:nvPr userDrawn="1"/>
          </p:nvSpPr>
          <p:spPr>
            <a:xfrm>
              <a:off x="6436641" y="3665893"/>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6" name="Ellipse 35"/>
            <p:cNvSpPr/>
            <p:nvPr userDrawn="1"/>
          </p:nvSpPr>
          <p:spPr>
            <a:xfrm>
              <a:off x="6543904"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37" name="Ellipse 36"/>
            <p:cNvSpPr/>
            <p:nvPr userDrawn="1"/>
          </p:nvSpPr>
          <p:spPr>
            <a:xfrm>
              <a:off x="6651167" y="3665894"/>
              <a:ext cx="36000" cy="3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sp>
          <p:nvSpPr>
            <p:cNvPr id="21" name="Ellipse 20"/>
            <p:cNvSpPr/>
            <p:nvPr userDrawn="1"/>
          </p:nvSpPr>
          <p:spPr>
            <a:xfrm>
              <a:off x="8920541" y="3627238"/>
              <a:ext cx="108000" cy="10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25"/>
            </a:p>
          </p:txBody>
        </p:sp>
      </p:grpSp>
      <p:sp>
        <p:nvSpPr>
          <p:cNvPr id="75" name="Textplatzhalter 74"/>
          <p:cNvSpPr>
            <a:spLocks noGrp="1"/>
          </p:cNvSpPr>
          <p:nvPr>
            <p:ph type="body" sz="quarter" idx="21" hasCustomPrompt="1"/>
          </p:nvPr>
        </p:nvSpPr>
        <p:spPr>
          <a:xfrm>
            <a:off x="4477427" y="2209165"/>
            <a:ext cx="957167" cy="434926"/>
          </a:xfrm>
        </p:spPr>
        <p:txBody>
          <a:bodyPr/>
          <a:lstStyle>
            <a:lvl1pPr algn="ctr">
              <a:defRPr sz="1633" b="0">
                <a:solidFill>
                  <a:schemeClr val="bg1"/>
                </a:solidFill>
                <a:latin typeface="Source Sans Pro" panose="020B0503030403020204" pitchFamily="34" charset="0"/>
                <a:ea typeface="Source Sans Pro" panose="020B0503030403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1900</a:t>
            </a:r>
          </a:p>
        </p:txBody>
      </p:sp>
    </p:spTree>
    <p:extLst>
      <p:ext uri="{BB962C8B-B14F-4D97-AF65-F5344CB8AC3E}">
        <p14:creationId xmlns:p14="http://schemas.microsoft.com/office/powerpoint/2010/main" val="450572209"/>
      </p:ext>
    </p:extLst>
  </p:cSld>
  <p:clrMapOvr>
    <a:masterClrMapping/>
  </p:clrMapOvr>
  <p:extLst mod="1">
    <p:ext uri="{DCECCB84-F9BA-43D5-87BE-67443E8EF086}">
      <p15:sldGuideLst xmlns:p15="http://schemas.microsoft.com/office/powerpoint/2012/main">
        <p15:guide id="1" orient="horz" pos="4399" userDrawn="1">
          <p15:clr>
            <a:srgbClr val="FBAE40"/>
          </p15:clr>
        </p15:guide>
        <p15:guide id="2" orient="horz" pos="95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8875E02-3DEC-4458-9979-0162F786BE82}" type="datetimeFigureOut">
              <a:rPr lang="en-GB" smtClean="0"/>
              <a:t>26/11/2019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2489267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875E02-3DEC-4458-9979-0162F786BE8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697030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1790605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496270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1814845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818080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415976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folie PH3 16/9">
    <p:spTree>
      <p:nvGrpSpPr>
        <p:cNvPr id="1" name=""/>
        <p:cNvGrpSpPr/>
        <p:nvPr/>
      </p:nvGrpSpPr>
      <p:grpSpPr>
        <a:xfrm>
          <a:off x="0" y="0"/>
          <a:ext cx="0" cy="0"/>
          <a:chOff x="0" y="0"/>
          <a:chExt cx="0" cy="0"/>
        </a:xfrm>
      </p:grpSpPr>
      <p:sp>
        <p:nvSpPr>
          <p:cNvPr id="9" name="Bildplatzhalter 16"/>
          <p:cNvSpPr>
            <a:spLocks noGrp="1"/>
          </p:cNvSpPr>
          <p:nvPr>
            <p:ph type="pic" sz="quarter" idx="14" hasCustomPrompt="1"/>
          </p:nvPr>
        </p:nvSpPr>
        <p:spPr>
          <a:xfrm>
            <a:off x="1" y="1"/>
            <a:ext cx="9144000" cy="5291115"/>
          </a:xfrm>
        </p:spPr>
        <p:txBody>
          <a:bodyPr anchor="ctr">
            <a:normAutofit/>
          </a:bodyPr>
          <a:lstStyle>
            <a:lvl1pPr marL="0" indent="0" algn="ctr">
              <a:buFontTx/>
              <a:buNone/>
              <a:defRPr sz="1021">
                <a:solidFill>
                  <a:srgbClr val="003366"/>
                </a:solidFill>
                <a:latin typeface="+mn-lt"/>
                <a:cs typeface="Arial" panose="020B0604020202020204" pitchFamily="34" charset="0"/>
              </a:defRPr>
            </a:lvl1pPr>
          </a:lstStyle>
          <a:p>
            <a:r>
              <a:rPr lang="de-DE" dirty="0"/>
              <a:t>BILDPLATZHALTER</a:t>
            </a:r>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7" name="Content Placeholder 2"/>
          <p:cNvSpPr>
            <a:spLocks noGrp="1"/>
          </p:cNvSpPr>
          <p:nvPr>
            <p:ph idx="1" hasCustomPrompt="1"/>
          </p:nvPr>
        </p:nvSpPr>
        <p:spPr>
          <a:xfrm>
            <a:off x="5274057" y="5417054"/>
            <a:ext cx="3396815" cy="306000"/>
          </a:xfrm>
        </p:spPr>
        <p:txBody>
          <a:bodyPr anchor="ctr" anchorCtr="0">
            <a:noAutofit/>
          </a:bodyPr>
          <a:lstStyle>
            <a:lvl1pPr marL="0" indent="0">
              <a:lnSpc>
                <a:spcPts val="136"/>
              </a:lnSpc>
              <a:buFontTx/>
              <a:buNone/>
              <a:defRPr sz="680"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8" name="Title 1"/>
          <p:cNvSpPr>
            <a:spLocks noGrp="1"/>
          </p:cNvSpPr>
          <p:nvPr>
            <p:ph type="title" hasCustomPrompt="1"/>
          </p:nvPr>
        </p:nvSpPr>
        <p:spPr>
          <a:xfrm>
            <a:off x="5277135" y="4684998"/>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0" name="Textplatzhalter 6"/>
          <p:cNvSpPr>
            <a:spLocks noGrp="1"/>
          </p:cNvSpPr>
          <p:nvPr>
            <p:ph type="body" sz="quarter" idx="15" hasCustomPrompt="1"/>
          </p:nvPr>
        </p:nvSpPr>
        <p:spPr>
          <a:xfrm>
            <a:off x="5260350" y="4296361"/>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3825809938"/>
      </p:ext>
    </p:extLst>
  </p:cSld>
  <p:clrMapOvr>
    <a:masterClrMapping/>
  </p:clrMapOvr>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5306091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24705850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2156624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3818113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Tree>
    <p:extLst>
      <p:ext uri="{BB962C8B-B14F-4D97-AF65-F5344CB8AC3E}">
        <p14:creationId xmlns:p14="http://schemas.microsoft.com/office/powerpoint/2010/main" val="1730762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de-D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C848F8EE-235C-4CC8-9502-92CE35AC8379}" type="datetimeFigureOut">
              <a:rPr lang="de-DE" smtClean="0"/>
              <a:t>26.11.2019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1955123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C848F8EE-235C-4CC8-9502-92CE35AC8379}" type="datetimeFigureOut">
              <a:rPr lang="de-DE" smtClean="0"/>
              <a:t>26.11.2019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2517393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de-D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48F8EE-235C-4CC8-9502-92CE35AC8379}" type="datetimeFigureOut">
              <a:rPr lang="de-DE" smtClean="0"/>
              <a:t>26.11.2019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2342526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C848F8EE-235C-4CC8-9502-92CE35AC8379}" type="datetimeFigureOut">
              <a:rPr lang="de-DE" smtClean="0"/>
              <a:t>26.11.2019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3461010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C848F8EE-235C-4CC8-9502-92CE35AC8379}" type="datetimeFigureOut">
              <a:rPr lang="de-DE" smtClean="0"/>
              <a:t>26.11.2019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311874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Vollbild HL">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2" cstate="print">
            <a:extLst>
              <a:ext uri="{28A0092B-C50C-407E-A947-70E740481C1C}">
                <a14:useLocalDpi xmlns:a14="http://schemas.microsoft.com/office/drawing/2010/main" val="0"/>
              </a:ext>
            </a:extLst>
          </a:blip>
          <a:srcRect l="6346" t="656" r="367" b="164"/>
          <a:stretch/>
        </p:blipFill>
        <p:spPr>
          <a:xfrm>
            <a:off x="0" y="-11364"/>
            <a:ext cx="9144001" cy="6874848"/>
          </a:xfrm>
          <a:prstGeom prst="rect">
            <a:avLst/>
          </a:prstGeom>
        </p:spPr>
      </p:pic>
      <p:sp>
        <p:nvSpPr>
          <p:cNvPr id="10" name="Rechteck 9">
            <a:extLst>
              <a:ext uri="{FF2B5EF4-FFF2-40B4-BE49-F238E27FC236}">
                <a16:creationId xmlns:a16="http://schemas.microsoft.com/office/drawing/2014/main" id="{1FBFED58-4B6B-E743-94D4-B19119EA428E}"/>
              </a:ext>
            </a:extLst>
          </p:cNvPr>
          <p:cNvSpPr/>
          <p:nvPr/>
        </p:nvSpPr>
        <p:spPr>
          <a:xfrm>
            <a:off x="5109127" y="4016583"/>
            <a:ext cx="4036115" cy="1274961"/>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540" dirty="0"/>
          </a:p>
        </p:txBody>
      </p:sp>
      <p:sp>
        <p:nvSpPr>
          <p:cNvPr id="6" name="Slide Number Placeholder 5"/>
          <p:cNvSpPr>
            <a:spLocks noGrp="1"/>
          </p:cNvSpPr>
          <p:nvPr>
            <p:ph type="sldNum" sz="quarter" idx="12"/>
          </p:nvPr>
        </p:nvSpPr>
        <p:spPr/>
        <p:txBody>
          <a:bodyPr/>
          <a:lstStyle/>
          <a:p>
            <a:fld id="{46BED696-307F-4547-9576-7D67CA2618BF}" type="slidenum">
              <a:rPr lang="en-GB" smtClean="0"/>
              <a:t>‹#›</a:t>
            </a:fld>
            <a:endParaRPr lang="en-GB"/>
          </a:p>
        </p:txBody>
      </p:sp>
      <p:sp>
        <p:nvSpPr>
          <p:cNvPr id="13" name="Rechteck 12" hidden="1"/>
          <p:cNvSpPr/>
          <p:nvPr/>
        </p:nvSpPr>
        <p:spPr>
          <a:xfrm rot="16200000">
            <a:off x="5059441" y="3902696"/>
            <a:ext cx="312906" cy="322717"/>
          </a:xfrm>
          <a:prstGeom prst="rect">
            <a:avLst/>
          </a:prstGeom>
        </p:spPr>
        <p:txBody>
          <a:bodyPr wrap="none">
            <a:spAutoFit/>
          </a:bodyPr>
          <a:lstStyle/>
          <a:p>
            <a:r>
              <a:rPr lang="de-DE" sz="1497" dirty="0">
                <a:solidFill>
                  <a:schemeClr val="accent2"/>
                </a:solidFill>
                <a:latin typeface="+mj-lt"/>
              </a:rPr>
              <a:t>A</a:t>
            </a:r>
          </a:p>
        </p:txBody>
      </p:sp>
      <p:sp>
        <p:nvSpPr>
          <p:cNvPr id="14" name="Rechteck 13" hidden="1"/>
          <p:cNvSpPr/>
          <p:nvPr/>
        </p:nvSpPr>
        <p:spPr>
          <a:xfrm>
            <a:off x="5161381" y="3532886"/>
            <a:ext cx="312906" cy="322717"/>
          </a:xfrm>
          <a:prstGeom prst="rect">
            <a:avLst/>
          </a:prstGeom>
        </p:spPr>
        <p:txBody>
          <a:bodyPr wrap="none">
            <a:spAutoFit/>
          </a:bodyPr>
          <a:lstStyle/>
          <a:p>
            <a:r>
              <a:rPr lang="de-DE" sz="1497" dirty="0">
                <a:solidFill>
                  <a:schemeClr val="accent2"/>
                </a:solidFill>
                <a:latin typeface="+mj-lt"/>
              </a:rPr>
              <a:t>A</a:t>
            </a:r>
          </a:p>
        </p:txBody>
      </p:sp>
      <p:sp>
        <p:nvSpPr>
          <p:cNvPr id="15" name="Rechteck 14" hidden="1"/>
          <p:cNvSpPr/>
          <p:nvPr/>
        </p:nvSpPr>
        <p:spPr>
          <a:xfrm>
            <a:off x="5161381" y="4647362"/>
            <a:ext cx="312906" cy="322717"/>
          </a:xfrm>
          <a:prstGeom prst="rect">
            <a:avLst/>
          </a:prstGeom>
        </p:spPr>
        <p:txBody>
          <a:bodyPr wrap="none">
            <a:spAutoFit/>
          </a:bodyPr>
          <a:lstStyle/>
          <a:p>
            <a:r>
              <a:rPr lang="de-DE" sz="1497" dirty="0">
                <a:solidFill>
                  <a:schemeClr val="accent2"/>
                </a:solidFill>
                <a:latin typeface="+mj-lt"/>
              </a:rPr>
              <a:t>A</a:t>
            </a:r>
          </a:p>
        </p:txBody>
      </p:sp>
      <p:sp>
        <p:nvSpPr>
          <p:cNvPr id="17" name="Content Placeholder 2"/>
          <p:cNvSpPr>
            <a:spLocks noGrp="1"/>
          </p:cNvSpPr>
          <p:nvPr>
            <p:ph idx="13" hasCustomPrompt="1"/>
          </p:nvPr>
        </p:nvSpPr>
        <p:spPr>
          <a:xfrm>
            <a:off x="5274057" y="5419117"/>
            <a:ext cx="3396815" cy="306000"/>
          </a:xfrm>
        </p:spPr>
        <p:txBody>
          <a:bodyPr anchor="ctr" anchorCtr="0">
            <a:noAutofit/>
          </a:bodyPr>
          <a:lstStyle>
            <a:lvl1pPr marL="0" indent="0">
              <a:lnSpc>
                <a:spcPts val="136"/>
              </a:lnSpc>
              <a:buFontTx/>
              <a:buNone/>
              <a:defRPr sz="680"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sp>
        <p:nvSpPr>
          <p:cNvPr id="18" name="Title 1"/>
          <p:cNvSpPr>
            <a:spLocks noGrp="1"/>
          </p:cNvSpPr>
          <p:nvPr>
            <p:ph type="title" hasCustomPrompt="1"/>
          </p:nvPr>
        </p:nvSpPr>
        <p:spPr>
          <a:xfrm>
            <a:off x="5278361" y="4686023"/>
            <a:ext cx="3396092" cy="612000"/>
          </a:xfrm>
        </p:spPr>
        <p:txBody>
          <a:bodyPr/>
          <a:lstStyle>
            <a:lvl1pPr>
              <a:defRPr sz="2381">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9" name="Textplatzhalter 6"/>
          <p:cNvSpPr>
            <a:spLocks noGrp="1"/>
          </p:cNvSpPr>
          <p:nvPr>
            <p:ph type="body" sz="quarter" idx="15" hasCustomPrompt="1"/>
          </p:nvPr>
        </p:nvSpPr>
        <p:spPr>
          <a:xfrm>
            <a:off x="5260350" y="4297203"/>
            <a:ext cx="3407102" cy="381640"/>
          </a:xfrm>
        </p:spPr>
        <p:txBody>
          <a:bodyPr anchor="b" anchorCtr="0"/>
          <a:lstStyle>
            <a:lvl1pPr>
              <a:defRPr sz="1497"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3869287391"/>
      </p:ext>
    </p:extLst>
  </p:cSld>
  <p:clrMapOvr>
    <a:masterClrMapping/>
  </p:clrMapOvr>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C848F8EE-235C-4CC8-9502-92CE35AC8379}" type="datetimeFigureOut">
              <a:rPr lang="de-DE" smtClean="0"/>
              <a:t>26.11.2019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18910789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8F8EE-235C-4CC8-9502-92CE35AC8379}" type="datetimeFigureOut">
              <a:rPr lang="de-DE" smtClean="0"/>
              <a:t>26.11.2019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2452222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de-D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8F8EE-235C-4CC8-9502-92CE35AC8379}" type="datetimeFigureOut">
              <a:rPr lang="de-DE" smtClean="0"/>
              <a:t>26.11.2019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4030163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de-D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48F8EE-235C-4CC8-9502-92CE35AC8379}" type="datetimeFigureOut">
              <a:rPr lang="de-DE" smtClean="0"/>
              <a:t>26.11.2019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671015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C848F8EE-235C-4CC8-9502-92CE35AC8379}" type="datetimeFigureOut">
              <a:rPr lang="de-DE" smtClean="0"/>
              <a:t>26.11.2019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32333886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C848F8EE-235C-4CC8-9502-92CE35AC8379}" type="datetimeFigureOut">
              <a:rPr lang="de-DE" smtClean="0"/>
              <a:t>26.11.2019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BEF0E72-4DE5-4A22-BA47-FBEFB5CE513D}" type="slidenum">
              <a:rPr lang="de-DE" smtClean="0"/>
              <a:t>‹#›</a:t>
            </a:fld>
            <a:endParaRPr lang="de-DE"/>
          </a:p>
        </p:txBody>
      </p:sp>
    </p:spTree>
    <p:extLst>
      <p:ext uri="{BB962C8B-B14F-4D97-AF65-F5344CB8AC3E}">
        <p14:creationId xmlns:p14="http://schemas.microsoft.com/office/powerpoint/2010/main" val="2641590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 16/9 #Partner">
    <p:spTree>
      <p:nvGrpSpPr>
        <p:cNvPr id="1" name=""/>
        <p:cNvGrpSpPr/>
        <p:nvPr/>
      </p:nvGrpSpPr>
      <p:grpSpPr>
        <a:xfrm>
          <a:off x="0" y="0"/>
          <a:ext cx="0" cy="0"/>
          <a:chOff x="0" y="0"/>
          <a:chExt cx="0" cy="0"/>
        </a:xfrm>
      </p:grpSpPr>
      <p:pic>
        <p:nvPicPr>
          <p:cNvPr id="11" name="Grafik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773" t="23206" r="530" b="9010"/>
          <a:stretch/>
        </p:blipFill>
        <p:spPr>
          <a:xfrm>
            <a:off x="0" y="1"/>
            <a:ext cx="9144000" cy="4832427"/>
          </a:xfrm>
          <a:prstGeom prst="rect">
            <a:avLst/>
          </a:prstGeom>
        </p:spPr>
      </p:pic>
      <p:sp>
        <p:nvSpPr>
          <p:cNvPr id="26" name="Rechteck 25">
            <a:extLst>
              <a:ext uri="{FF2B5EF4-FFF2-40B4-BE49-F238E27FC236}">
                <a16:creationId xmlns:a16="http://schemas.microsoft.com/office/drawing/2014/main" id="{1FBFED58-4B6B-E743-94D4-B19119EA428E}"/>
              </a:ext>
            </a:extLst>
          </p:cNvPr>
          <p:cNvSpPr/>
          <p:nvPr userDrawn="1"/>
        </p:nvSpPr>
        <p:spPr>
          <a:xfrm>
            <a:off x="5109128" y="3554911"/>
            <a:ext cx="4036114" cy="1278134"/>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Title 1"/>
          <p:cNvSpPr>
            <a:spLocks noGrp="1"/>
          </p:cNvSpPr>
          <p:nvPr>
            <p:ph type="title" hasCustomPrompt="1"/>
          </p:nvPr>
        </p:nvSpPr>
        <p:spPr>
          <a:xfrm>
            <a:off x="5277135" y="4223984"/>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6" y="4949003"/>
            <a:ext cx="3396815" cy="306000"/>
          </a:xfrm>
        </p:spPr>
        <p:txBody>
          <a:bodyPr>
            <a:noAutofit/>
          </a:bodyPr>
          <a:lstStyle>
            <a:lvl1pPr marL="0" indent="0">
              <a:buFontTx/>
              <a:buNone/>
              <a:defRPr sz="1368"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49" y="3835347"/>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userDrawn="1"/>
        </p:nvPicPr>
        <p:blipFill rotWithShape="1">
          <a:blip r:embed="rId3" cstate="print">
            <a:extLst>
              <a:ext uri="{28A0092B-C50C-407E-A947-70E740481C1C}">
                <a14:useLocalDpi xmlns:a14="http://schemas.microsoft.com/office/drawing/2010/main" val="0"/>
              </a:ext>
            </a:extLst>
          </a:blip>
          <a:srcRect r="51081"/>
          <a:stretch/>
        </p:blipFill>
        <p:spPr>
          <a:xfrm>
            <a:off x="492615" y="5816605"/>
            <a:ext cx="1055145" cy="519713"/>
          </a:xfrm>
          <a:prstGeom prst="rect">
            <a:avLst/>
          </a:prstGeom>
        </p:spPr>
      </p:pic>
      <p:pic>
        <p:nvPicPr>
          <p:cNvPr id="19"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3031" y="5823348"/>
            <a:ext cx="3743126" cy="511854"/>
          </a:xfrm>
          <a:prstGeom prst="rect">
            <a:avLst/>
          </a:prstGeom>
        </p:spPr>
      </p:pic>
    </p:spTree>
    <p:extLst>
      <p:ext uri="{BB962C8B-B14F-4D97-AF65-F5344CB8AC3E}">
        <p14:creationId xmlns:p14="http://schemas.microsoft.com/office/powerpoint/2010/main" val="3111167583"/>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 16/9 #Partner Sub1">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1FBFED58-4B6B-E743-94D4-B19119EA428E}"/>
              </a:ext>
            </a:extLst>
          </p:cNvPr>
          <p:cNvSpPr/>
          <p:nvPr userDrawn="1"/>
        </p:nvSpPr>
        <p:spPr>
          <a:xfrm>
            <a:off x="5109128" y="3559230"/>
            <a:ext cx="4036114" cy="1273815"/>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Title 1"/>
          <p:cNvSpPr>
            <a:spLocks noGrp="1"/>
          </p:cNvSpPr>
          <p:nvPr>
            <p:ph type="title" hasCustomPrompt="1"/>
          </p:nvPr>
        </p:nvSpPr>
        <p:spPr>
          <a:xfrm>
            <a:off x="5277135" y="4223984"/>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6" y="4949003"/>
            <a:ext cx="3396815" cy="306000"/>
          </a:xfrm>
        </p:spPr>
        <p:txBody>
          <a:bodyPr>
            <a:noAutofit/>
          </a:bodyPr>
          <a:lstStyle>
            <a:lvl1pPr marL="0" indent="0">
              <a:buFontTx/>
              <a:buNone/>
              <a:defRPr sz="1368"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49" y="3835347"/>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1081"/>
          <a:stretch/>
        </p:blipFill>
        <p:spPr>
          <a:xfrm>
            <a:off x="492615" y="5816605"/>
            <a:ext cx="1055145" cy="519713"/>
          </a:xfrm>
          <a:prstGeom prst="rect">
            <a:avLst/>
          </a:prstGeom>
        </p:spPr>
      </p:pic>
      <p:sp>
        <p:nvSpPr>
          <p:cNvPr id="3" name="Bildplatzhalter 2"/>
          <p:cNvSpPr>
            <a:spLocks noGrp="1"/>
          </p:cNvSpPr>
          <p:nvPr>
            <p:ph type="pic" sz="quarter" idx="16" hasCustomPrompt="1"/>
          </p:nvPr>
        </p:nvSpPr>
        <p:spPr>
          <a:xfrm>
            <a:off x="0" y="0"/>
            <a:ext cx="9145357" cy="4833045"/>
          </a:xfrm>
        </p:spPr>
        <p:txBody>
          <a:bodyPr anchor="ctr" anchorCtr="0"/>
          <a:lstStyle>
            <a:lvl1pPr algn="ctr">
              <a:defRPr>
                <a:solidFill>
                  <a:schemeClr val="tx2"/>
                </a:solidFill>
                <a:latin typeface="+mn-lt"/>
              </a:defRPr>
            </a:lvl1pPr>
          </a:lstStyle>
          <a:p>
            <a:r>
              <a:rPr lang="de-DE" dirty="0"/>
              <a:t>BILDPLATZHALTER</a:t>
            </a:r>
          </a:p>
        </p:txBody>
      </p:sp>
      <p:pic>
        <p:nvPicPr>
          <p:cNvPr id="12"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3031" y="5823348"/>
            <a:ext cx="3743126" cy="511854"/>
          </a:xfrm>
          <a:prstGeom prst="rect">
            <a:avLst/>
          </a:prstGeom>
        </p:spPr>
      </p:pic>
    </p:spTree>
    <p:extLst>
      <p:ext uri="{BB962C8B-B14F-4D97-AF65-F5344CB8AC3E}">
        <p14:creationId xmlns:p14="http://schemas.microsoft.com/office/powerpoint/2010/main" val="320149654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 16/9 #Partner Sub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Title 1"/>
          <p:cNvSpPr>
            <a:spLocks noGrp="1"/>
          </p:cNvSpPr>
          <p:nvPr>
            <p:ph type="title" hasCustomPrompt="1"/>
          </p:nvPr>
        </p:nvSpPr>
        <p:spPr>
          <a:xfrm>
            <a:off x="5277135" y="4223984"/>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5" name="Textplatzhalter 6"/>
          <p:cNvSpPr>
            <a:spLocks noGrp="1"/>
          </p:cNvSpPr>
          <p:nvPr>
            <p:ph type="body" sz="quarter" idx="15" hasCustomPrompt="1"/>
          </p:nvPr>
        </p:nvSpPr>
        <p:spPr>
          <a:xfrm>
            <a:off x="5260349" y="3835347"/>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pic>
        <p:nvPicPr>
          <p:cNvPr id="17" name="Grafik 16"/>
          <p:cNvPicPr>
            <a:picLocks noChangeAspect="1"/>
          </p:cNvPicPr>
          <p:nvPr userDrawn="1"/>
        </p:nvPicPr>
        <p:blipFill rotWithShape="1">
          <a:blip r:embed="rId2" cstate="print">
            <a:extLst>
              <a:ext uri="{28A0092B-C50C-407E-A947-70E740481C1C}">
                <a14:useLocalDpi xmlns:a14="http://schemas.microsoft.com/office/drawing/2010/main" val="0"/>
              </a:ext>
            </a:extLst>
          </a:blip>
          <a:srcRect r="51081"/>
          <a:stretch/>
        </p:blipFill>
        <p:spPr>
          <a:xfrm>
            <a:off x="492615" y="5816605"/>
            <a:ext cx="1055145" cy="519713"/>
          </a:xfrm>
          <a:prstGeom prst="rect">
            <a:avLst/>
          </a:prstGeom>
        </p:spPr>
      </p:pic>
      <p:sp>
        <p:nvSpPr>
          <p:cNvPr id="3" name="Bildplatzhalter 2"/>
          <p:cNvSpPr>
            <a:spLocks noGrp="1"/>
          </p:cNvSpPr>
          <p:nvPr>
            <p:ph type="pic" sz="quarter" idx="16" hasCustomPrompt="1"/>
          </p:nvPr>
        </p:nvSpPr>
        <p:spPr>
          <a:xfrm>
            <a:off x="0" y="0"/>
            <a:ext cx="9145357" cy="4833147"/>
          </a:xfrm>
        </p:spPr>
        <p:txBody>
          <a:bodyPr anchor="ctr" anchorCtr="0"/>
          <a:lstStyle>
            <a:lvl1pPr algn="ctr">
              <a:defRPr>
                <a:solidFill>
                  <a:schemeClr val="tx2"/>
                </a:solidFill>
                <a:latin typeface="+mn-lt"/>
              </a:defRPr>
            </a:lvl1pPr>
          </a:lstStyle>
          <a:p>
            <a:r>
              <a:rPr lang="de-DE" dirty="0"/>
              <a:t>BILDPLATZHALTER</a:t>
            </a:r>
          </a:p>
        </p:txBody>
      </p:sp>
      <p:sp>
        <p:nvSpPr>
          <p:cNvPr id="11" name="Content Placeholder 2"/>
          <p:cNvSpPr>
            <a:spLocks noGrp="1"/>
          </p:cNvSpPr>
          <p:nvPr>
            <p:ph idx="17" hasCustomPrompt="1"/>
          </p:nvPr>
        </p:nvSpPr>
        <p:spPr>
          <a:xfrm>
            <a:off x="5274056" y="4957487"/>
            <a:ext cx="3396815" cy="306000"/>
          </a:xfrm>
        </p:spPr>
        <p:txBody>
          <a:bodyPr anchor="ctr" anchorCtr="0">
            <a:noAutofit/>
          </a:bodyPr>
          <a:lstStyle>
            <a:lvl1pPr marL="0" indent="0">
              <a:lnSpc>
                <a:spcPts val="171"/>
              </a:lnSpc>
              <a:buFontTx/>
              <a:buNone/>
              <a:defRPr sz="855" baseline="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zweizeilig, 10pt.</a:t>
            </a:r>
          </a:p>
          <a:p>
            <a:pPr lvl="0"/>
            <a:r>
              <a:rPr lang="de-DE" dirty="0"/>
              <a:t>Subheadline, zweizeilig, 10pt.</a:t>
            </a:r>
          </a:p>
        </p:txBody>
      </p:sp>
      <p:pic>
        <p:nvPicPr>
          <p:cNvPr id="12" name="Inhaltsplatzhalter 17">
            <a:extLst>
              <a:ext uri="{FF2B5EF4-FFF2-40B4-BE49-F238E27FC236}">
                <a16:creationId xmlns:a16="http://schemas.microsoft.com/office/drawing/2014/main" id="{719EEECE-ADE0-B248-AFA7-78A9DC67A1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3031" y="5823348"/>
            <a:ext cx="3743126" cy="511854"/>
          </a:xfrm>
          <a:prstGeom prst="rect">
            <a:avLst/>
          </a:prstGeom>
        </p:spPr>
      </p:pic>
    </p:spTree>
    <p:extLst>
      <p:ext uri="{BB962C8B-B14F-4D97-AF65-F5344CB8AC3E}">
        <p14:creationId xmlns:p14="http://schemas.microsoft.com/office/powerpoint/2010/main" val="289363636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folie 16/9 v1">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8773" t="23205" r="530" b="2586"/>
          <a:stretch/>
        </p:blipFill>
        <p:spPr>
          <a:xfrm>
            <a:off x="0" y="0"/>
            <a:ext cx="9144000" cy="5290396"/>
          </a:xfrm>
          <a:prstGeom prst="rect">
            <a:avLst/>
          </a:prstGeom>
        </p:spPr>
      </p:pic>
      <p:sp>
        <p:nvSpPr>
          <p:cNvPr id="10" name="Rechteck 9">
            <a:extLst>
              <a:ext uri="{FF2B5EF4-FFF2-40B4-BE49-F238E27FC236}">
                <a16:creationId xmlns:a16="http://schemas.microsoft.com/office/drawing/2014/main" id="{1FBFED58-4B6B-E743-94D4-B19119EA428E}"/>
              </a:ext>
            </a:extLst>
          </p:cNvPr>
          <p:cNvSpPr/>
          <p:nvPr userDrawn="1"/>
        </p:nvSpPr>
        <p:spPr>
          <a:xfrm>
            <a:off x="5109128" y="4016582"/>
            <a:ext cx="4036114" cy="1274033"/>
          </a:xfrm>
          <a:prstGeom prst="rect">
            <a:avLst/>
          </a:prstGeom>
          <a:solidFill>
            <a:srgbClr val="0038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35" dirty="0"/>
          </a:p>
        </p:txBody>
      </p:sp>
      <p:sp>
        <p:nvSpPr>
          <p:cNvPr id="6" name="Slide Number Placeholder 5"/>
          <p:cNvSpPr>
            <a:spLocks noGrp="1"/>
          </p:cNvSpPr>
          <p:nvPr>
            <p:ph type="sldNum" sz="quarter" idx="12"/>
          </p:nvPr>
        </p:nvSpPr>
        <p:spPr/>
        <p:txBody>
          <a:bodyPr/>
          <a:lstStyle/>
          <a:p>
            <a:fld id="{404C72D9-F22C-476E-BE22-E9114CCC8A80}" type="slidenum">
              <a:rPr lang="de-DE" smtClean="0"/>
              <a:t>‹#›</a:t>
            </a:fld>
            <a:endParaRPr lang="de-DE" dirty="0"/>
          </a:p>
        </p:txBody>
      </p:sp>
      <p:sp>
        <p:nvSpPr>
          <p:cNvPr id="13" name="Title 1"/>
          <p:cNvSpPr>
            <a:spLocks noGrp="1"/>
          </p:cNvSpPr>
          <p:nvPr>
            <p:ph type="title" hasCustomPrompt="1"/>
          </p:nvPr>
        </p:nvSpPr>
        <p:spPr>
          <a:xfrm>
            <a:off x="5277135" y="4686371"/>
            <a:ext cx="3396092" cy="612000"/>
          </a:xfrm>
        </p:spPr>
        <p:txBody>
          <a:bodyPr/>
          <a:lstStyle>
            <a:lvl1pPr>
              <a:defRPr sz="2993">
                <a:solidFill>
                  <a:schemeClr val="bg1"/>
                </a:solidFill>
                <a:latin typeface="Source Serif Pro" panose="02040603050405020204" pitchFamily="18" charset="0"/>
                <a:cs typeface="Arial" panose="020B0604020202020204" pitchFamily="34" charset="0"/>
              </a:defRPr>
            </a:lvl1pPr>
          </a:lstStyle>
          <a:p>
            <a:r>
              <a:rPr lang="de-DE" dirty="0"/>
              <a:t>Headline, 35pt.</a:t>
            </a:r>
            <a:endParaRPr lang="en-US" dirty="0"/>
          </a:p>
        </p:txBody>
      </p:sp>
      <p:sp>
        <p:nvSpPr>
          <p:cNvPr id="14" name="Content Placeholder 2"/>
          <p:cNvSpPr>
            <a:spLocks noGrp="1"/>
          </p:cNvSpPr>
          <p:nvPr>
            <p:ph idx="1" hasCustomPrompt="1"/>
          </p:nvPr>
        </p:nvSpPr>
        <p:spPr>
          <a:xfrm>
            <a:off x="5274056" y="5411390"/>
            <a:ext cx="3396815" cy="306000"/>
          </a:xfrm>
        </p:spPr>
        <p:txBody>
          <a:bodyPr>
            <a:noAutofit/>
          </a:bodyPr>
          <a:lstStyle>
            <a:lvl1pPr marL="0" indent="0">
              <a:buFontTx/>
              <a:buNone/>
              <a:defRPr sz="1368" b="0">
                <a:solidFill>
                  <a:schemeClr val="bg1"/>
                </a:solidFill>
                <a:latin typeface="+mn-lt"/>
                <a:ea typeface="Source Sans Pro" panose="020B0503030403020204" pitchFamily="34" charset="0"/>
                <a:cs typeface="Arial" panose="020B0604020202020204" pitchFamily="34" charset="0"/>
              </a:defRPr>
            </a:lvl1pPr>
          </a:lstStyle>
          <a:p>
            <a:pPr lvl="0"/>
            <a:r>
              <a:rPr lang="de-DE" dirty="0"/>
              <a:t>Subheadline, einzeilig, 16pt.</a:t>
            </a:r>
          </a:p>
        </p:txBody>
      </p:sp>
      <p:sp>
        <p:nvSpPr>
          <p:cNvPr id="15" name="Textplatzhalter 6"/>
          <p:cNvSpPr>
            <a:spLocks noGrp="1"/>
          </p:cNvSpPr>
          <p:nvPr>
            <p:ph type="body" sz="quarter" idx="15" hasCustomPrompt="1"/>
          </p:nvPr>
        </p:nvSpPr>
        <p:spPr>
          <a:xfrm>
            <a:off x="5260349" y="4297734"/>
            <a:ext cx="3407102" cy="381640"/>
          </a:xfrm>
        </p:spPr>
        <p:txBody>
          <a:bodyPr anchor="b" anchorCtr="0"/>
          <a:lstStyle>
            <a:lvl1pPr>
              <a:defRPr sz="1881"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 22pt.</a:t>
            </a:r>
          </a:p>
        </p:txBody>
      </p:sp>
    </p:spTree>
    <p:extLst>
      <p:ext uri="{BB962C8B-B14F-4D97-AF65-F5344CB8AC3E}">
        <p14:creationId xmlns:p14="http://schemas.microsoft.com/office/powerpoint/2010/main" val="16008347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2.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1.xml"/><Relationship Id="rId21" Type="http://schemas.openxmlformats.org/officeDocument/2006/relationships/slideLayout" Target="../slideLayouts/slideLayout116.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63" Type="http://schemas.openxmlformats.org/officeDocument/2006/relationships/slideLayout" Target="../slideLayouts/slideLayout158.xml"/><Relationship Id="rId68" Type="http://schemas.openxmlformats.org/officeDocument/2006/relationships/slideLayout" Target="../slideLayouts/slideLayout16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66" Type="http://schemas.openxmlformats.org/officeDocument/2006/relationships/slideLayout" Target="../slideLayouts/slideLayout161.xml"/><Relationship Id="rId5" Type="http://schemas.openxmlformats.org/officeDocument/2006/relationships/slideLayout" Target="../slideLayouts/slideLayout100.xml"/><Relationship Id="rId61" Type="http://schemas.openxmlformats.org/officeDocument/2006/relationships/slideLayout" Target="../slideLayouts/slideLayout156.xml"/><Relationship Id="rId19" Type="http://schemas.openxmlformats.org/officeDocument/2006/relationships/slideLayout" Target="../slideLayouts/slideLayout11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slideLayout" Target="../slideLayouts/slideLayout164.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theme" Target="../theme/theme4.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slideLayout" Target="../slideLayouts/slideLayout16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73" Type="http://schemas.openxmlformats.org/officeDocument/2006/relationships/image" Target="../media/image3.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9" Type="http://schemas.openxmlformats.org/officeDocument/2006/relationships/slideLayout" Target="../slideLayouts/slideLayout134.xml"/><Relationship Id="rId34" Type="http://schemas.openxmlformats.org/officeDocument/2006/relationships/slideLayout" Target="../slideLayouts/slideLayout129.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 Type="http://schemas.openxmlformats.org/officeDocument/2006/relationships/slideLayout" Target="../slideLayouts/slideLayout102.xml"/><Relationship Id="rId71" Type="http://schemas.openxmlformats.org/officeDocument/2006/relationships/slideLayout" Target="../slideLayouts/slideLayout1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905" y="748492"/>
            <a:ext cx="8202548" cy="428917"/>
          </a:xfrm>
          <a:prstGeom prst="rect">
            <a:avLst/>
          </a:prstGeom>
        </p:spPr>
        <p:txBody>
          <a:bodyPr vert="horz" wrap="none" lIns="0" tIns="0" rIns="0" bIns="0" rtlCol="0" anchor="t" anchorCtr="0">
            <a:noAutofit/>
          </a:bodyPr>
          <a:lstStyle/>
          <a:p>
            <a:r>
              <a:rPr lang="de-DE" dirty="0"/>
              <a:t>Headline, Source Sans Pro </a:t>
            </a:r>
            <a:r>
              <a:rPr lang="de-DE" dirty="0" err="1"/>
              <a:t>Bold</a:t>
            </a:r>
            <a:r>
              <a:rPr lang="de-DE" dirty="0"/>
              <a:t>, 36pt.</a:t>
            </a:r>
            <a:endParaRPr lang="en-US" dirty="0"/>
          </a:p>
        </p:txBody>
      </p:sp>
      <p:sp>
        <p:nvSpPr>
          <p:cNvPr id="3" name="Text Placeholder 2"/>
          <p:cNvSpPr>
            <a:spLocks noGrp="1"/>
          </p:cNvSpPr>
          <p:nvPr>
            <p:ph type="body" idx="1"/>
          </p:nvPr>
        </p:nvSpPr>
        <p:spPr>
          <a:xfrm>
            <a:off x="446754" y="431094"/>
            <a:ext cx="8227699" cy="195951"/>
          </a:xfrm>
          <a:prstGeom prst="rect">
            <a:avLst/>
          </a:prstGeom>
        </p:spPr>
        <p:txBody>
          <a:bodyPr vert="horz" wrap="none" lIns="36000" tIns="0" rIns="0" bIns="0" rtlCol="0">
            <a:noAutofit/>
          </a:bodyPr>
          <a:lstStyle/>
          <a:p>
            <a:pPr lvl="0"/>
            <a:r>
              <a:rPr lang="de-DE" dirty="0"/>
              <a:t>SUBHEADLINE, SOURCE SANS PRO, 20PT., EINZEILIG</a:t>
            </a:r>
            <a:endParaRPr lang="en-US" dirty="0"/>
          </a:p>
        </p:txBody>
      </p:sp>
      <p:sp>
        <p:nvSpPr>
          <p:cNvPr id="6" name="Slide Number Placeholder 5"/>
          <p:cNvSpPr>
            <a:spLocks noGrp="1"/>
          </p:cNvSpPr>
          <p:nvPr>
            <p:ph type="sldNum" sz="quarter" idx="4"/>
          </p:nvPr>
        </p:nvSpPr>
        <p:spPr>
          <a:xfrm>
            <a:off x="8366569" y="6253580"/>
            <a:ext cx="307884" cy="163293"/>
          </a:xfrm>
          <a:prstGeom prst="rect">
            <a:avLst/>
          </a:prstGeom>
        </p:spPr>
        <p:txBody>
          <a:bodyPr vert="horz" wrap="none" lIns="0" tIns="0" rIns="0" bIns="0" rtlCol="0" anchor="t" anchorCtr="0"/>
          <a:lstStyle>
            <a:lvl1pPr algn="r">
              <a:defRPr sz="510">
                <a:solidFill>
                  <a:schemeClr val="tx1"/>
                </a:solidFill>
                <a:latin typeface="Arial" panose="020B0604020202020204" pitchFamily="34" charset="0"/>
                <a:cs typeface="Arial" panose="020B0604020202020204" pitchFamily="34" charset="0"/>
              </a:defRPr>
            </a:lvl1pPr>
          </a:lstStyle>
          <a:p>
            <a:fld id="{46BED696-307F-4547-9576-7D67CA2618BF}" type="slidenum">
              <a:rPr lang="en-GB" smtClean="0"/>
              <a:t>‹#›</a:t>
            </a:fld>
            <a:endParaRPr lang="en-GB"/>
          </a:p>
        </p:txBody>
      </p:sp>
      <p:pic>
        <p:nvPicPr>
          <p:cNvPr id="4" name="Grafik 3"/>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492616" y="5814876"/>
            <a:ext cx="1974718" cy="520350"/>
          </a:xfrm>
          <a:prstGeom prst="rect">
            <a:avLst/>
          </a:prstGeom>
        </p:spPr>
      </p:pic>
    </p:spTree>
    <p:extLst>
      <p:ext uri="{BB962C8B-B14F-4D97-AF65-F5344CB8AC3E}">
        <p14:creationId xmlns:p14="http://schemas.microsoft.com/office/powerpoint/2010/main" val="2508605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Lst>
  <p:txStyles>
    <p:titleStyle>
      <a:lvl1pPr algn="l" defTabSz="685805" rtl="0" eaLnBrk="1" latinLnBrk="0" hangingPunct="1">
        <a:lnSpc>
          <a:spcPct val="90000"/>
        </a:lnSpc>
        <a:spcBef>
          <a:spcPct val="0"/>
        </a:spcBef>
        <a:buNone/>
        <a:defRPr sz="2449" b="1" kern="1200" baseline="0">
          <a:solidFill>
            <a:schemeClr val="tx1"/>
          </a:solidFill>
          <a:latin typeface="+mn-lt"/>
          <a:ea typeface="Source Sans Pro" panose="020B0503030403020204" pitchFamily="34" charset="0"/>
          <a:cs typeface="Arial" panose="020B0604020202020204" pitchFamily="34" charset="0"/>
        </a:defRPr>
      </a:lvl1pPr>
    </p:titleStyle>
    <p:bodyStyle>
      <a:lvl1pPr marL="0" indent="0" algn="l" defTabSz="685805" rtl="0" eaLnBrk="1" latinLnBrk="0" hangingPunct="1">
        <a:lnSpc>
          <a:spcPct val="90000"/>
        </a:lnSpc>
        <a:spcBef>
          <a:spcPts val="750"/>
        </a:spcBef>
        <a:buFont typeface="Arial" panose="020B0604020202020204" pitchFamily="34" charset="0"/>
        <a:buNone/>
        <a:defRPr sz="1361" b="0" kern="1200" baseline="0">
          <a:solidFill>
            <a:schemeClr val="tx1"/>
          </a:solidFill>
          <a:latin typeface="+mn-lt"/>
          <a:ea typeface="+mn-ea"/>
          <a:cs typeface="Arial" panose="020B0604020202020204" pitchFamily="34" charset="0"/>
        </a:defRPr>
      </a:lvl1pPr>
      <a:lvl2pPr marL="342902" indent="0" algn="l" defTabSz="685805" rtl="0" eaLnBrk="1" latinLnBrk="0" hangingPunct="1">
        <a:lnSpc>
          <a:spcPct val="90000"/>
        </a:lnSpc>
        <a:spcBef>
          <a:spcPts val="375"/>
        </a:spcBef>
        <a:buFont typeface="Arial" panose="020B0604020202020204" pitchFamily="34" charset="0"/>
        <a:buNone/>
        <a:defRPr sz="1361" kern="1200">
          <a:solidFill>
            <a:schemeClr val="tx1"/>
          </a:solidFill>
          <a:latin typeface="Arial" panose="020B0604020202020204" pitchFamily="34" charset="0"/>
          <a:ea typeface="+mn-ea"/>
          <a:cs typeface="Arial" panose="020B0604020202020204" pitchFamily="34" charset="0"/>
        </a:defRPr>
      </a:lvl2pPr>
      <a:lvl3pPr marL="685805" indent="0" algn="l" defTabSz="685805" rtl="0" eaLnBrk="1" latinLnBrk="0" hangingPunct="1">
        <a:lnSpc>
          <a:spcPct val="90000"/>
        </a:lnSpc>
        <a:spcBef>
          <a:spcPts val="375"/>
        </a:spcBef>
        <a:buFont typeface="Arial" panose="020B0604020202020204" pitchFamily="34" charset="0"/>
        <a:buNone/>
        <a:defRPr sz="1361" kern="1200">
          <a:solidFill>
            <a:schemeClr val="tx1"/>
          </a:solidFill>
          <a:latin typeface="Arial" panose="020B0604020202020204" pitchFamily="34" charset="0"/>
          <a:ea typeface="+mn-ea"/>
          <a:cs typeface="Arial" panose="020B0604020202020204" pitchFamily="34" charset="0"/>
        </a:defRPr>
      </a:lvl3pPr>
      <a:lvl4pPr marL="1028706" indent="0" algn="l" defTabSz="685805" rtl="0" eaLnBrk="1" latinLnBrk="0" hangingPunct="1">
        <a:lnSpc>
          <a:spcPct val="90000"/>
        </a:lnSpc>
        <a:spcBef>
          <a:spcPts val="375"/>
        </a:spcBef>
        <a:buFont typeface="Arial" panose="020B0604020202020204" pitchFamily="34" charset="0"/>
        <a:buNone/>
        <a:defRPr sz="1361" kern="1200">
          <a:solidFill>
            <a:schemeClr val="tx1"/>
          </a:solidFill>
          <a:latin typeface="Arial" panose="020B0604020202020204" pitchFamily="34" charset="0"/>
          <a:ea typeface="+mn-ea"/>
          <a:cs typeface="Arial" panose="020B0604020202020204" pitchFamily="34" charset="0"/>
        </a:defRPr>
      </a:lvl4pPr>
      <a:lvl5pPr marL="1371609" indent="0" algn="l" defTabSz="685805" rtl="0" eaLnBrk="1" latinLnBrk="0" hangingPunct="1">
        <a:lnSpc>
          <a:spcPct val="90000"/>
        </a:lnSpc>
        <a:spcBef>
          <a:spcPts val="375"/>
        </a:spcBef>
        <a:buFont typeface="Arial" panose="020B0604020202020204" pitchFamily="34" charset="0"/>
        <a:buNone/>
        <a:defRPr sz="1361" kern="1200">
          <a:solidFill>
            <a:schemeClr val="tx1"/>
          </a:solidFill>
          <a:latin typeface="Arial" panose="020B0604020202020204" pitchFamily="34" charset="0"/>
          <a:ea typeface="+mn-ea"/>
          <a:cs typeface="Arial" panose="020B0604020202020204" pitchFamily="34" charset="0"/>
        </a:defRPr>
      </a:lvl5pPr>
      <a:lvl6pPr marL="1885963"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4"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2" algn="l" defTabSz="68580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5" rtl="0" eaLnBrk="1" latinLnBrk="0" hangingPunct="1">
        <a:defRPr sz="1350" kern="1200">
          <a:solidFill>
            <a:schemeClr val="tx1"/>
          </a:solidFill>
          <a:latin typeface="+mn-lt"/>
          <a:ea typeface="+mn-ea"/>
          <a:cs typeface="+mn-cs"/>
        </a:defRPr>
      </a:lvl1pPr>
      <a:lvl2pPr marL="342902" algn="l" defTabSz="685805" rtl="0" eaLnBrk="1" latinLnBrk="0" hangingPunct="1">
        <a:defRPr sz="1350" kern="1200">
          <a:solidFill>
            <a:schemeClr val="tx1"/>
          </a:solidFill>
          <a:latin typeface="+mn-lt"/>
          <a:ea typeface="+mn-ea"/>
          <a:cs typeface="+mn-cs"/>
        </a:defRPr>
      </a:lvl2pPr>
      <a:lvl3pPr marL="685805" algn="l" defTabSz="685805" rtl="0" eaLnBrk="1" latinLnBrk="0" hangingPunct="1">
        <a:defRPr sz="1350" kern="1200">
          <a:solidFill>
            <a:schemeClr val="tx1"/>
          </a:solidFill>
          <a:latin typeface="+mn-lt"/>
          <a:ea typeface="+mn-ea"/>
          <a:cs typeface="+mn-cs"/>
        </a:defRPr>
      </a:lvl3pPr>
      <a:lvl4pPr marL="1028707" algn="l" defTabSz="685805" rtl="0" eaLnBrk="1" latinLnBrk="0" hangingPunct="1">
        <a:defRPr sz="1350" kern="1200">
          <a:solidFill>
            <a:schemeClr val="tx1"/>
          </a:solidFill>
          <a:latin typeface="+mn-lt"/>
          <a:ea typeface="+mn-ea"/>
          <a:cs typeface="+mn-cs"/>
        </a:defRPr>
      </a:lvl4pPr>
      <a:lvl5pPr marL="1371609" algn="l" defTabSz="685805" rtl="0" eaLnBrk="1" latinLnBrk="0" hangingPunct="1">
        <a:defRPr sz="1350" kern="1200">
          <a:solidFill>
            <a:schemeClr val="tx1"/>
          </a:solidFill>
          <a:latin typeface="+mn-lt"/>
          <a:ea typeface="+mn-ea"/>
          <a:cs typeface="+mn-cs"/>
        </a:defRPr>
      </a:lvl5pPr>
      <a:lvl6pPr marL="1714511" algn="l" defTabSz="685805" rtl="0" eaLnBrk="1" latinLnBrk="0" hangingPunct="1">
        <a:defRPr sz="1350" kern="1200">
          <a:solidFill>
            <a:schemeClr val="tx1"/>
          </a:solidFill>
          <a:latin typeface="+mn-lt"/>
          <a:ea typeface="+mn-ea"/>
          <a:cs typeface="+mn-cs"/>
        </a:defRPr>
      </a:lvl6pPr>
      <a:lvl7pPr marL="2057414" algn="l" defTabSz="685805" rtl="0" eaLnBrk="1" latinLnBrk="0" hangingPunct="1">
        <a:defRPr sz="1350" kern="1200">
          <a:solidFill>
            <a:schemeClr val="tx1"/>
          </a:solidFill>
          <a:latin typeface="+mn-lt"/>
          <a:ea typeface="+mn-ea"/>
          <a:cs typeface="+mn-cs"/>
        </a:defRPr>
      </a:lvl7pPr>
      <a:lvl8pPr marL="2400316" algn="l" defTabSz="685805" rtl="0" eaLnBrk="1" latinLnBrk="0" hangingPunct="1">
        <a:defRPr sz="1350" kern="1200">
          <a:solidFill>
            <a:schemeClr val="tx1"/>
          </a:solidFill>
          <a:latin typeface="+mn-lt"/>
          <a:ea typeface="+mn-ea"/>
          <a:cs typeface="+mn-cs"/>
        </a:defRPr>
      </a:lvl8pPr>
      <a:lvl9pPr marL="2743218" algn="l" defTabSz="685805"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3" userDrawn="1">
          <p15:clr>
            <a:srgbClr val="F26B43"/>
          </p15:clr>
        </p15:guide>
        <p15:guide id="2" pos="4788" userDrawn="1">
          <p15:clr>
            <a:srgbClr val="F26B43"/>
          </p15:clr>
        </p15:guide>
        <p15:guide id="3" orient="horz" pos="431" userDrawn="1">
          <p15:clr>
            <a:srgbClr val="F26B43"/>
          </p15:clr>
        </p15:guide>
        <p15:guide id="4" orient="horz" pos="756" userDrawn="1">
          <p15:clr>
            <a:srgbClr val="F26B43"/>
          </p15:clr>
        </p15:guide>
        <p15:guide id="5" orient="horz" pos="952" userDrawn="1">
          <p15:clr>
            <a:srgbClr val="F26B43"/>
          </p15:clr>
        </p15:guide>
        <p15:guide id="6" orient="horz" pos="439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11/26/2019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ED696-307F-4547-9576-7D67CA2618BF}" type="slidenum">
              <a:rPr lang="en-GB" smtClean="0"/>
              <a:t>‹#›</a:t>
            </a:fld>
            <a:endParaRPr lang="en-GB"/>
          </a:p>
        </p:txBody>
      </p:sp>
    </p:spTree>
    <p:extLst>
      <p:ext uri="{BB962C8B-B14F-4D97-AF65-F5344CB8AC3E}">
        <p14:creationId xmlns:p14="http://schemas.microsoft.com/office/powerpoint/2010/main" val="29059751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3" userDrawn="1">
          <p15:clr>
            <a:srgbClr val="F26B43"/>
          </p15:clr>
        </p15:guide>
        <p15:guide id="2" pos="4788" userDrawn="1">
          <p15:clr>
            <a:srgbClr val="F26B43"/>
          </p15:clr>
        </p15:guide>
        <p15:guide id="3" orient="horz" pos="431" userDrawn="1">
          <p15:clr>
            <a:srgbClr val="F26B43"/>
          </p15:clr>
        </p15:guide>
        <p15:guide id="4" orient="horz" pos="756" userDrawn="1">
          <p15:clr>
            <a:srgbClr val="F26B43"/>
          </p15:clr>
        </p15:guide>
        <p15:guide id="5" orient="horz" pos="952" userDrawn="1">
          <p15:clr>
            <a:srgbClr val="F26B43"/>
          </p15:clr>
        </p15:guide>
        <p15:guide id="6" orient="horz" pos="43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48F8EE-235C-4CC8-9502-92CE35AC8379}" type="datetimeFigureOut">
              <a:rPr lang="de-DE" smtClean="0"/>
              <a:t>26.11.2019</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EF0E72-4DE5-4A22-BA47-FBEFB5CE513D}" type="slidenum">
              <a:rPr lang="de-DE" smtClean="0"/>
              <a:t>‹#›</a:t>
            </a:fld>
            <a:endParaRPr lang="de-DE"/>
          </a:p>
        </p:txBody>
      </p:sp>
    </p:spTree>
    <p:extLst>
      <p:ext uri="{BB962C8B-B14F-4D97-AF65-F5344CB8AC3E}">
        <p14:creationId xmlns:p14="http://schemas.microsoft.com/office/powerpoint/2010/main" val="350889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905" y="748492"/>
            <a:ext cx="8202548" cy="428917"/>
          </a:xfrm>
          <a:prstGeom prst="rect">
            <a:avLst/>
          </a:prstGeom>
        </p:spPr>
        <p:txBody>
          <a:bodyPr vert="horz" wrap="none" lIns="0" tIns="0" rIns="0" bIns="0" rtlCol="0" anchor="t" anchorCtr="0">
            <a:noAutofit/>
          </a:bodyPr>
          <a:lstStyle/>
          <a:p>
            <a:r>
              <a:rPr lang="de-DE" dirty="0"/>
              <a:t>Headline, Source Sans Pro </a:t>
            </a:r>
            <a:r>
              <a:rPr lang="de-DE" dirty="0" err="1"/>
              <a:t>Bold</a:t>
            </a:r>
            <a:r>
              <a:rPr lang="de-DE" dirty="0"/>
              <a:t>, 36pt.</a:t>
            </a:r>
            <a:endParaRPr lang="en-US" dirty="0"/>
          </a:p>
        </p:txBody>
      </p:sp>
      <p:sp>
        <p:nvSpPr>
          <p:cNvPr id="3" name="Text Placeholder 2"/>
          <p:cNvSpPr>
            <a:spLocks noGrp="1"/>
          </p:cNvSpPr>
          <p:nvPr>
            <p:ph type="body" idx="1"/>
          </p:nvPr>
        </p:nvSpPr>
        <p:spPr>
          <a:xfrm>
            <a:off x="446754" y="431093"/>
            <a:ext cx="8227699" cy="195951"/>
          </a:xfrm>
          <a:prstGeom prst="rect">
            <a:avLst/>
          </a:prstGeom>
        </p:spPr>
        <p:txBody>
          <a:bodyPr vert="horz" wrap="none" lIns="36000" tIns="0" rIns="0" bIns="0" rtlCol="0">
            <a:noAutofit/>
          </a:bodyPr>
          <a:lstStyle/>
          <a:p>
            <a:pPr lvl="0"/>
            <a:r>
              <a:rPr lang="de-DE" dirty="0"/>
              <a:t>SUBHEADLINE, SOURCE SANS PRO, 20PT., EINZEILIG</a:t>
            </a:r>
            <a:endParaRPr lang="en-US" dirty="0"/>
          </a:p>
        </p:txBody>
      </p:sp>
      <p:sp>
        <p:nvSpPr>
          <p:cNvPr id="6" name="Slide Number Placeholder 5"/>
          <p:cNvSpPr>
            <a:spLocks noGrp="1"/>
          </p:cNvSpPr>
          <p:nvPr>
            <p:ph type="sldNum" sz="quarter" idx="4"/>
          </p:nvPr>
        </p:nvSpPr>
        <p:spPr>
          <a:xfrm>
            <a:off x="8366569" y="6253579"/>
            <a:ext cx="307884" cy="163293"/>
          </a:xfrm>
          <a:prstGeom prst="rect">
            <a:avLst/>
          </a:prstGeom>
        </p:spPr>
        <p:txBody>
          <a:bodyPr vert="horz" wrap="none" lIns="0" tIns="0" rIns="0" bIns="0" rtlCol="0" anchor="t" anchorCtr="0"/>
          <a:lstStyle>
            <a:lvl1pPr algn="r">
              <a:defRPr sz="641">
                <a:solidFill>
                  <a:schemeClr val="tx1"/>
                </a:solidFill>
                <a:latin typeface="Arial" panose="020B0604020202020204" pitchFamily="34" charset="0"/>
                <a:cs typeface="Arial" panose="020B0604020202020204" pitchFamily="34" charset="0"/>
              </a:defRPr>
            </a:lvl1pPr>
          </a:lstStyle>
          <a:p>
            <a:fld id="{404C72D9-F22C-476E-BE22-E9114CCC8A80}" type="slidenum">
              <a:rPr lang="de-DE" smtClean="0"/>
              <a:pPr/>
              <a:t>‹#›</a:t>
            </a:fld>
            <a:endParaRPr lang="de-DE" dirty="0"/>
          </a:p>
        </p:txBody>
      </p:sp>
      <p:pic>
        <p:nvPicPr>
          <p:cNvPr id="7" name="Grafik 6"/>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492615" y="5816605"/>
            <a:ext cx="2156904" cy="519713"/>
          </a:xfrm>
          <a:prstGeom prst="rect">
            <a:avLst/>
          </a:prstGeom>
        </p:spPr>
      </p:pic>
    </p:spTree>
    <p:extLst>
      <p:ext uri="{BB962C8B-B14F-4D97-AF65-F5344CB8AC3E}">
        <p14:creationId xmlns:p14="http://schemas.microsoft.com/office/powerpoint/2010/main" val="68208480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20" r:id="rId60"/>
    <p:sldLayoutId id="2147483821" r:id="rId61"/>
    <p:sldLayoutId id="2147483822" r:id="rId62"/>
    <p:sldLayoutId id="2147483823" r:id="rId63"/>
    <p:sldLayoutId id="2147483824" r:id="rId64"/>
    <p:sldLayoutId id="2147483825" r:id="rId65"/>
    <p:sldLayoutId id="2147483826" r:id="rId66"/>
    <p:sldLayoutId id="2147483827" r:id="rId67"/>
    <p:sldLayoutId id="2147483828" r:id="rId68"/>
    <p:sldLayoutId id="2147483829" r:id="rId69"/>
    <p:sldLayoutId id="2147483830" r:id="rId70"/>
    <p:sldLayoutId id="2147483831" r:id="rId71"/>
  </p:sldLayoutIdLst>
  <p:hf hdr="0" ftr="0" dt="0"/>
  <p:txStyles>
    <p:titleStyle>
      <a:lvl1pPr algn="l" defTabSz="861993" rtl="0" eaLnBrk="1" latinLnBrk="0" hangingPunct="1">
        <a:lnSpc>
          <a:spcPct val="90000"/>
        </a:lnSpc>
        <a:spcBef>
          <a:spcPct val="0"/>
        </a:spcBef>
        <a:buNone/>
        <a:defRPr sz="3079" b="1" kern="1200" baseline="0">
          <a:solidFill>
            <a:schemeClr val="tx1"/>
          </a:solidFill>
          <a:latin typeface="+mn-lt"/>
          <a:ea typeface="Source Sans Pro" panose="020B0503030403020204" pitchFamily="34" charset="0"/>
          <a:cs typeface="Arial" panose="020B0604020202020204" pitchFamily="34" charset="0"/>
        </a:defRPr>
      </a:lvl1pPr>
    </p:titleStyle>
    <p:bodyStyle>
      <a:lvl1pPr marL="0" indent="0" algn="l" defTabSz="861993" rtl="0" eaLnBrk="1" latinLnBrk="0" hangingPunct="1">
        <a:lnSpc>
          <a:spcPct val="90000"/>
        </a:lnSpc>
        <a:spcBef>
          <a:spcPts val="942"/>
        </a:spcBef>
        <a:buFont typeface="Arial" panose="020B0604020202020204" pitchFamily="34" charset="0"/>
        <a:buNone/>
        <a:defRPr sz="1710" b="0" kern="1200" baseline="0">
          <a:solidFill>
            <a:schemeClr val="tx1"/>
          </a:solidFill>
          <a:latin typeface="+mn-lt"/>
          <a:ea typeface="+mn-ea"/>
          <a:cs typeface="Arial" panose="020B0604020202020204" pitchFamily="34" charset="0"/>
        </a:defRPr>
      </a:lvl1pPr>
      <a:lvl2pPr marL="430996" indent="0" algn="l" defTabSz="861993" rtl="0" eaLnBrk="1" latinLnBrk="0" hangingPunct="1">
        <a:lnSpc>
          <a:spcPct val="90000"/>
        </a:lnSpc>
        <a:spcBef>
          <a:spcPts val="471"/>
        </a:spcBef>
        <a:buFont typeface="Arial" panose="020B0604020202020204" pitchFamily="34" charset="0"/>
        <a:buNone/>
        <a:defRPr sz="1710" kern="1200">
          <a:solidFill>
            <a:schemeClr val="tx1"/>
          </a:solidFill>
          <a:latin typeface="Arial" panose="020B0604020202020204" pitchFamily="34" charset="0"/>
          <a:ea typeface="+mn-ea"/>
          <a:cs typeface="Arial" panose="020B0604020202020204" pitchFamily="34" charset="0"/>
        </a:defRPr>
      </a:lvl2pPr>
      <a:lvl3pPr marL="861993" indent="0" algn="l" defTabSz="861993" rtl="0" eaLnBrk="1" latinLnBrk="0" hangingPunct="1">
        <a:lnSpc>
          <a:spcPct val="90000"/>
        </a:lnSpc>
        <a:spcBef>
          <a:spcPts val="471"/>
        </a:spcBef>
        <a:buFont typeface="Arial" panose="020B0604020202020204" pitchFamily="34" charset="0"/>
        <a:buNone/>
        <a:defRPr sz="1710" kern="1200">
          <a:solidFill>
            <a:schemeClr val="tx1"/>
          </a:solidFill>
          <a:latin typeface="Arial" panose="020B0604020202020204" pitchFamily="34" charset="0"/>
          <a:ea typeface="+mn-ea"/>
          <a:cs typeface="Arial" panose="020B0604020202020204" pitchFamily="34" charset="0"/>
        </a:defRPr>
      </a:lvl3pPr>
      <a:lvl4pPr marL="1292989" indent="0" algn="l" defTabSz="861993" rtl="0" eaLnBrk="1" latinLnBrk="0" hangingPunct="1">
        <a:lnSpc>
          <a:spcPct val="90000"/>
        </a:lnSpc>
        <a:spcBef>
          <a:spcPts val="471"/>
        </a:spcBef>
        <a:buFont typeface="Arial" panose="020B0604020202020204" pitchFamily="34" charset="0"/>
        <a:buNone/>
        <a:defRPr sz="1710" kern="1200">
          <a:solidFill>
            <a:schemeClr val="tx1"/>
          </a:solidFill>
          <a:latin typeface="Arial" panose="020B0604020202020204" pitchFamily="34" charset="0"/>
          <a:ea typeface="+mn-ea"/>
          <a:cs typeface="Arial" panose="020B0604020202020204" pitchFamily="34" charset="0"/>
        </a:defRPr>
      </a:lvl4pPr>
      <a:lvl5pPr marL="1723986" indent="0" algn="l" defTabSz="861993" rtl="0" eaLnBrk="1" latinLnBrk="0" hangingPunct="1">
        <a:lnSpc>
          <a:spcPct val="90000"/>
        </a:lnSpc>
        <a:spcBef>
          <a:spcPts val="471"/>
        </a:spcBef>
        <a:buFont typeface="Arial" panose="020B0604020202020204" pitchFamily="34" charset="0"/>
        <a:buNone/>
        <a:defRPr sz="1710" kern="1200">
          <a:solidFill>
            <a:schemeClr val="tx1"/>
          </a:solidFill>
          <a:latin typeface="Arial" panose="020B0604020202020204" pitchFamily="34" charset="0"/>
          <a:ea typeface="+mn-ea"/>
          <a:cs typeface="Arial" panose="020B0604020202020204" pitchFamily="34" charset="0"/>
        </a:defRPr>
      </a:lvl5pPr>
      <a:lvl6pPr marL="2370481"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6pPr>
      <a:lvl7pPr marL="2801477"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7pPr>
      <a:lvl8pPr marL="3232474"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8pPr>
      <a:lvl9pPr marL="3663470" indent="-215498" algn="l" defTabSz="861993" rtl="0" eaLnBrk="1" latinLnBrk="0" hangingPunct="1">
        <a:lnSpc>
          <a:spcPct val="90000"/>
        </a:lnSpc>
        <a:spcBef>
          <a:spcPts val="471"/>
        </a:spcBef>
        <a:buFont typeface="Arial" panose="020B0604020202020204" pitchFamily="34" charset="0"/>
        <a:buChar char="•"/>
        <a:defRPr sz="1697" kern="1200">
          <a:solidFill>
            <a:schemeClr val="tx1"/>
          </a:solidFill>
          <a:latin typeface="+mn-lt"/>
          <a:ea typeface="+mn-ea"/>
          <a:cs typeface="+mn-cs"/>
        </a:defRPr>
      </a:lvl9pPr>
    </p:bodyStyle>
    <p:otherStyle>
      <a:defPPr>
        <a:defRPr lang="en-US"/>
      </a:defPPr>
      <a:lvl1pPr marL="0" algn="l" defTabSz="861993" rtl="0" eaLnBrk="1" latinLnBrk="0" hangingPunct="1">
        <a:defRPr sz="1697" kern="1200">
          <a:solidFill>
            <a:schemeClr val="tx1"/>
          </a:solidFill>
          <a:latin typeface="+mn-lt"/>
          <a:ea typeface="+mn-ea"/>
          <a:cs typeface="+mn-cs"/>
        </a:defRPr>
      </a:lvl1pPr>
      <a:lvl2pPr marL="430997" algn="l" defTabSz="861993" rtl="0" eaLnBrk="1" latinLnBrk="0" hangingPunct="1">
        <a:defRPr sz="1697" kern="1200">
          <a:solidFill>
            <a:schemeClr val="tx1"/>
          </a:solidFill>
          <a:latin typeface="+mn-lt"/>
          <a:ea typeface="+mn-ea"/>
          <a:cs typeface="+mn-cs"/>
        </a:defRPr>
      </a:lvl2pPr>
      <a:lvl3pPr marL="861993" algn="l" defTabSz="861993" rtl="0" eaLnBrk="1" latinLnBrk="0" hangingPunct="1">
        <a:defRPr sz="1697" kern="1200">
          <a:solidFill>
            <a:schemeClr val="tx1"/>
          </a:solidFill>
          <a:latin typeface="+mn-lt"/>
          <a:ea typeface="+mn-ea"/>
          <a:cs typeface="+mn-cs"/>
        </a:defRPr>
      </a:lvl3pPr>
      <a:lvl4pPr marL="1292990" algn="l" defTabSz="861993" rtl="0" eaLnBrk="1" latinLnBrk="0" hangingPunct="1">
        <a:defRPr sz="1697" kern="1200">
          <a:solidFill>
            <a:schemeClr val="tx1"/>
          </a:solidFill>
          <a:latin typeface="+mn-lt"/>
          <a:ea typeface="+mn-ea"/>
          <a:cs typeface="+mn-cs"/>
        </a:defRPr>
      </a:lvl4pPr>
      <a:lvl5pPr marL="1723986" algn="l" defTabSz="861993" rtl="0" eaLnBrk="1" latinLnBrk="0" hangingPunct="1">
        <a:defRPr sz="1697" kern="1200">
          <a:solidFill>
            <a:schemeClr val="tx1"/>
          </a:solidFill>
          <a:latin typeface="+mn-lt"/>
          <a:ea typeface="+mn-ea"/>
          <a:cs typeface="+mn-cs"/>
        </a:defRPr>
      </a:lvl5pPr>
      <a:lvl6pPr marL="2154983" algn="l" defTabSz="861993" rtl="0" eaLnBrk="1" latinLnBrk="0" hangingPunct="1">
        <a:defRPr sz="1697" kern="1200">
          <a:solidFill>
            <a:schemeClr val="tx1"/>
          </a:solidFill>
          <a:latin typeface="+mn-lt"/>
          <a:ea typeface="+mn-ea"/>
          <a:cs typeface="+mn-cs"/>
        </a:defRPr>
      </a:lvl6pPr>
      <a:lvl7pPr marL="2585979" algn="l" defTabSz="861993" rtl="0" eaLnBrk="1" latinLnBrk="0" hangingPunct="1">
        <a:defRPr sz="1697" kern="1200">
          <a:solidFill>
            <a:schemeClr val="tx1"/>
          </a:solidFill>
          <a:latin typeface="+mn-lt"/>
          <a:ea typeface="+mn-ea"/>
          <a:cs typeface="+mn-cs"/>
        </a:defRPr>
      </a:lvl7pPr>
      <a:lvl8pPr marL="3016975" algn="l" defTabSz="861993" rtl="0" eaLnBrk="1" latinLnBrk="0" hangingPunct="1">
        <a:defRPr sz="1697" kern="1200">
          <a:solidFill>
            <a:schemeClr val="tx1"/>
          </a:solidFill>
          <a:latin typeface="+mn-lt"/>
          <a:ea typeface="+mn-ea"/>
          <a:cs typeface="+mn-cs"/>
        </a:defRPr>
      </a:lvl8pPr>
      <a:lvl9pPr marL="3447971" algn="l" defTabSz="861993" rtl="0" eaLnBrk="1" latinLnBrk="0" hangingPunct="1">
        <a:defRPr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51">
          <p15:clr>
            <a:srgbClr val="F26B43"/>
          </p15:clr>
        </p15:guide>
        <p15:guide id="4" pos="6384">
          <p15:clr>
            <a:srgbClr val="F26B43"/>
          </p15:clr>
        </p15:guide>
        <p15:guide id="7" orient="horz" pos="431">
          <p15:clr>
            <a:srgbClr val="F26B43"/>
          </p15:clr>
        </p15:guide>
        <p15:guide id="8" orient="horz" pos="756">
          <p15:clr>
            <a:srgbClr val="F26B43"/>
          </p15:clr>
        </p15:guide>
        <p15:guide id="11" orient="horz" pos="952">
          <p15:clr>
            <a:srgbClr val="F26B43"/>
          </p15:clr>
        </p15:guide>
        <p15:guide id="12" orient="horz" pos="43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7C06FD-EF3F-4F57-BFEF-8871E0C1FAB4}" type="datetime1">
              <a:rPr lang="en-GB" smtClean="0"/>
              <a:t>26/11/2019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8980EA-65A5-454B-B211-42C6AA41C577}" type="slidenum">
              <a:rPr lang="en-GB" smtClean="0"/>
              <a:t>‹#›</a:t>
            </a:fld>
            <a:endParaRPr lang="en-GB"/>
          </a:p>
        </p:txBody>
      </p:sp>
    </p:spTree>
    <p:extLst>
      <p:ext uri="{BB962C8B-B14F-4D97-AF65-F5344CB8AC3E}">
        <p14:creationId xmlns:p14="http://schemas.microsoft.com/office/powerpoint/2010/main" val="368488995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8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68.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19.png"/><Relationship Id="rId4" Type="http://schemas.openxmlformats.org/officeDocument/2006/relationships/image" Target="../media/image29.jpe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6.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t="1" b="44017"/>
          <a:stretch/>
        </p:blipFill>
        <p:spPr>
          <a:xfrm>
            <a:off x="-22033" y="0"/>
            <a:ext cx="9166033" cy="2886419"/>
          </a:xfrm>
          <a:prstGeom prst="rect">
            <a:avLst/>
          </a:prstGeom>
        </p:spPr>
      </p:pic>
      <p:sp>
        <p:nvSpPr>
          <p:cNvPr id="2" name="Title 1"/>
          <p:cNvSpPr>
            <a:spLocks noGrp="1"/>
          </p:cNvSpPr>
          <p:nvPr>
            <p:ph type="ctrTitle"/>
          </p:nvPr>
        </p:nvSpPr>
        <p:spPr>
          <a:xfrm>
            <a:off x="792892" y="2866744"/>
            <a:ext cx="7772400" cy="2387600"/>
          </a:xfrm>
        </p:spPr>
        <p:txBody>
          <a:bodyPr>
            <a:normAutofit/>
          </a:bodyPr>
          <a:lstStyle/>
          <a:p>
            <a:r>
              <a:rPr lang="en-GB" dirty="0" smtClean="0">
                <a:solidFill>
                  <a:srgbClr val="183861"/>
                </a:solidFill>
                <a:latin typeface="+mn-lt"/>
              </a:rPr>
              <a:t>Ireland and Germany</a:t>
            </a:r>
            <a:r>
              <a:rPr lang="en-GB" dirty="0">
                <a:solidFill>
                  <a:srgbClr val="183861"/>
                </a:solidFill>
              </a:rPr>
              <a:t/>
            </a:r>
            <a:br>
              <a:rPr lang="en-GB" dirty="0">
                <a:solidFill>
                  <a:srgbClr val="183861"/>
                </a:solidFill>
              </a:rPr>
            </a:br>
            <a:endParaRPr lang="en-GB" dirty="0">
              <a:solidFill>
                <a:srgbClr val="183861"/>
              </a:solidFill>
            </a:endParaRPr>
          </a:p>
        </p:txBody>
      </p:sp>
      <p:sp>
        <p:nvSpPr>
          <p:cNvPr id="3" name="Subtitle 2"/>
          <p:cNvSpPr>
            <a:spLocks noGrp="1"/>
          </p:cNvSpPr>
          <p:nvPr>
            <p:ph type="subTitle" idx="1"/>
          </p:nvPr>
        </p:nvSpPr>
        <p:spPr>
          <a:xfrm>
            <a:off x="1143000" y="4670673"/>
            <a:ext cx="6858000" cy="551321"/>
          </a:xfrm>
        </p:spPr>
        <p:txBody>
          <a:bodyPr/>
          <a:lstStyle/>
          <a:p>
            <a:r>
              <a:rPr lang="en-GB" dirty="0" smtClean="0">
                <a:solidFill>
                  <a:srgbClr val="183861"/>
                </a:solidFill>
              </a:rPr>
              <a:t>German-Irish Chamber of Industry and Commerce</a:t>
            </a:r>
            <a:endParaRPr lang="en-GB" dirty="0">
              <a:solidFill>
                <a:srgbClr val="183861"/>
              </a:solidFill>
            </a:endParaRPr>
          </a:p>
          <a:p>
            <a:endParaRPr lang="en-GB"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579606" y="5375531"/>
            <a:ext cx="3962753" cy="817983"/>
          </a:xfrm>
          <a:prstGeom prst="rect">
            <a:avLst/>
          </a:prstGeom>
        </p:spPr>
      </p:pic>
    </p:spTree>
    <p:extLst>
      <p:ext uri="{BB962C8B-B14F-4D97-AF65-F5344CB8AC3E}">
        <p14:creationId xmlns:p14="http://schemas.microsoft.com/office/powerpoint/2010/main" val="1419352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283362897"/>
              </p:ext>
            </p:extLst>
          </p:nvPr>
        </p:nvGraphicFramePr>
        <p:xfrm>
          <a:off x="694864" y="1657379"/>
          <a:ext cx="7611165" cy="445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1"/>
          <p:cNvSpPr txBox="1">
            <a:spLocks/>
          </p:cNvSpPr>
          <p:nvPr/>
        </p:nvSpPr>
        <p:spPr>
          <a:xfrm>
            <a:off x="4278993" y="909352"/>
            <a:ext cx="4476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IRISH TRADE RELATIONS (2018</a:t>
            </a:r>
            <a:r>
              <a:rPr lang="en-US" sz="2400" b="1" dirty="0">
                <a:solidFill>
                  <a:srgbClr val="183861"/>
                </a:solidFill>
                <a:latin typeface="+mn-lt"/>
              </a:rPr>
              <a:t>)</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10</a:t>
            </a:fld>
            <a:endParaRPr lang="en-GB">
              <a:solidFill>
                <a:prstClr val="black">
                  <a:tint val="75000"/>
                </a:prstClr>
              </a:solidFill>
              <a:latin typeface="Calibri" panose="020F0502020204030204"/>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Tree>
    <p:extLst>
      <p:ext uri="{BB962C8B-B14F-4D97-AF65-F5344CB8AC3E}">
        <p14:creationId xmlns:p14="http://schemas.microsoft.com/office/powerpoint/2010/main" val="1485246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260993" y="909352"/>
            <a:ext cx="5494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GERMAN-IRISH TRADE RELATIONS</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11</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
        <p:nvSpPr>
          <p:cNvPr id="6" name="Content Placeholder 10"/>
          <p:cNvSpPr>
            <a:spLocks noGrp="1"/>
          </p:cNvSpPr>
          <p:nvPr>
            <p:ph sz="half" idx="1"/>
          </p:nvPr>
        </p:nvSpPr>
        <p:spPr>
          <a:xfrm>
            <a:off x="518481" y="2045965"/>
            <a:ext cx="3886200" cy="4351338"/>
          </a:xfrm>
        </p:spPr>
        <p:txBody>
          <a:bodyPr>
            <a:normAutofit/>
          </a:bodyPr>
          <a:lstStyle/>
          <a:p>
            <a:r>
              <a:rPr lang="en-GB" sz="2000" b="1" dirty="0" smtClean="0">
                <a:solidFill>
                  <a:srgbClr val="183861"/>
                </a:solidFill>
              </a:rPr>
              <a:t>Ireland</a:t>
            </a:r>
            <a:r>
              <a:rPr lang="en-GB" sz="2400" b="1" dirty="0" smtClean="0">
                <a:solidFill>
                  <a:srgbClr val="183861"/>
                </a:solidFill>
              </a:rPr>
              <a:t>:</a:t>
            </a:r>
            <a:r>
              <a:rPr lang="en-GB" sz="2400" dirty="0" smtClean="0">
                <a:solidFill>
                  <a:srgbClr val="183861"/>
                </a:solidFill>
              </a:rPr>
              <a:t>	</a:t>
            </a:r>
          </a:p>
          <a:p>
            <a:pPr marL="0" indent="176213">
              <a:buNone/>
            </a:pPr>
            <a:r>
              <a:rPr lang="en-GB" sz="2000" dirty="0" smtClean="0">
                <a:solidFill>
                  <a:srgbClr val="183861"/>
                </a:solidFill>
              </a:rPr>
              <a:t>Main import goods from Germany</a:t>
            </a:r>
          </a:p>
          <a:p>
            <a:pPr marL="0" indent="176213">
              <a:buNone/>
            </a:pPr>
            <a:endParaRPr lang="en-GB" sz="200" dirty="0" smtClean="0">
              <a:solidFill>
                <a:srgbClr val="183861"/>
              </a:solidFill>
            </a:endParaRPr>
          </a:p>
          <a:p>
            <a:pPr lvl="1"/>
            <a:r>
              <a:rPr lang="en-GB" dirty="0" smtClean="0">
                <a:solidFill>
                  <a:srgbClr val="183861"/>
                </a:solidFill>
              </a:rPr>
              <a:t>Motor vehicles</a:t>
            </a:r>
          </a:p>
          <a:p>
            <a:pPr lvl="1"/>
            <a:r>
              <a:rPr lang="en-GB" dirty="0" smtClean="0">
                <a:solidFill>
                  <a:srgbClr val="183861"/>
                </a:solidFill>
              </a:rPr>
              <a:t>Chemicals</a:t>
            </a:r>
          </a:p>
          <a:p>
            <a:pPr lvl="1"/>
            <a:r>
              <a:rPr lang="en-GB" dirty="0" smtClean="0">
                <a:solidFill>
                  <a:srgbClr val="183861"/>
                </a:solidFill>
              </a:rPr>
              <a:t>Electronics</a:t>
            </a:r>
          </a:p>
          <a:p>
            <a:pPr lvl="1"/>
            <a:r>
              <a:rPr lang="en-GB" dirty="0" smtClean="0">
                <a:solidFill>
                  <a:srgbClr val="183861"/>
                </a:solidFill>
              </a:rPr>
              <a:t>Machinery	</a:t>
            </a:r>
            <a:endParaRPr lang="de-DE" dirty="0">
              <a:solidFill>
                <a:srgbClr val="183861"/>
              </a:solidFill>
            </a:endParaRPr>
          </a:p>
        </p:txBody>
      </p:sp>
      <p:sp>
        <p:nvSpPr>
          <p:cNvPr id="7" name="Content Placeholder 11"/>
          <p:cNvSpPr txBox="1">
            <a:spLocks/>
          </p:cNvSpPr>
          <p:nvPr/>
        </p:nvSpPr>
        <p:spPr>
          <a:xfrm>
            <a:off x="4629150" y="2045965"/>
            <a:ext cx="3886200" cy="4351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b="1" dirty="0" smtClean="0">
                <a:solidFill>
                  <a:srgbClr val="183861"/>
                </a:solidFill>
              </a:rPr>
              <a:t>Germany</a:t>
            </a:r>
            <a:r>
              <a:rPr lang="en-GB" b="1" dirty="0" smtClean="0">
                <a:solidFill>
                  <a:srgbClr val="183861"/>
                </a:solidFill>
              </a:rPr>
              <a:t>: 	</a:t>
            </a:r>
            <a:endParaRPr lang="en-GB" b="1" dirty="0">
              <a:solidFill>
                <a:srgbClr val="183861"/>
              </a:solidFill>
            </a:endParaRPr>
          </a:p>
          <a:p>
            <a:pPr marL="0" indent="176213">
              <a:buNone/>
            </a:pPr>
            <a:r>
              <a:rPr lang="en-GB" sz="2000" dirty="0" smtClean="0">
                <a:solidFill>
                  <a:srgbClr val="183861"/>
                </a:solidFill>
              </a:rPr>
              <a:t>Main import goods from Ireland</a:t>
            </a:r>
          </a:p>
          <a:p>
            <a:pPr marL="0" indent="0">
              <a:buNone/>
            </a:pPr>
            <a:endParaRPr lang="en-GB" sz="200" dirty="0" smtClean="0">
              <a:solidFill>
                <a:srgbClr val="183861"/>
              </a:solidFill>
            </a:endParaRPr>
          </a:p>
          <a:p>
            <a:pPr lvl="1"/>
            <a:r>
              <a:rPr lang="en-GB" dirty="0" smtClean="0">
                <a:solidFill>
                  <a:srgbClr val="183861"/>
                </a:solidFill>
              </a:rPr>
              <a:t>Pharmaceuticals</a:t>
            </a:r>
          </a:p>
          <a:p>
            <a:pPr lvl="1"/>
            <a:r>
              <a:rPr lang="en-GB" dirty="0" smtClean="0">
                <a:solidFill>
                  <a:srgbClr val="183861"/>
                </a:solidFill>
              </a:rPr>
              <a:t>Industrial chemicals</a:t>
            </a:r>
          </a:p>
          <a:p>
            <a:pPr lvl="1"/>
            <a:r>
              <a:rPr lang="en-GB" dirty="0" smtClean="0">
                <a:solidFill>
                  <a:srgbClr val="183861"/>
                </a:solidFill>
              </a:rPr>
              <a:t>Electronics</a:t>
            </a:r>
          </a:p>
          <a:p>
            <a:pPr lvl="1"/>
            <a:r>
              <a:rPr lang="en-GB" dirty="0" smtClean="0">
                <a:solidFill>
                  <a:srgbClr val="183861"/>
                </a:solidFill>
              </a:rPr>
              <a:t>Food products</a:t>
            </a:r>
          </a:p>
          <a:p>
            <a:pPr marL="342900" lvl="1" indent="0">
              <a:buFont typeface="Arial" panose="020B0604020202020204" pitchFamily="34" charset="0"/>
              <a:buNone/>
            </a:pPr>
            <a:endParaRPr lang="de-DE" dirty="0">
              <a:solidFill>
                <a:srgbClr val="183861"/>
              </a:solidFill>
            </a:endParaRPr>
          </a:p>
        </p:txBody>
      </p:sp>
    </p:spTree>
    <p:extLst>
      <p:ext uri="{BB962C8B-B14F-4D97-AF65-F5344CB8AC3E}">
        <p14:creationId xmlns:p14="http://schemas.microsoft.com/office/powerpoint/2010/main" val="2300198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12925E-3F98-4CA8-934E-8EA100DEEF18}"/>
              </a:ext>
            </a:extLst>
          </p:cNvPr>
          <p:cNvPicPr>
            <a:picLocks noChangeAspect="1"/>
          </p:cNvPicPr>
          <p:nvPr/>
        </p:nvPicPr>
        <p:blipFill>
          <a:blip r:embed="rId3"/>
          <a:stretch>
            <a:fillRect/>
          </a:stretch>
        </p:blipFill>
        <p:spPr>
          <a:xfrm>
            <a:off x="1628544" y="1231712"/>
            <a:ext cx="2476399" cy="1489843"/>
          </a:xfrm>
          <a:prstGeom prst="rect">
            <a:avLst/>
          </a:prstGeom>
        </p:spPr>
      </p:pic>
      <p:sp>
        <p:nvSpPr>
          <p:cNvPr id="12" name="Rectangle 11">
            <a:extLst>
              <a:ext uri="{FF2B5EF4-FFF2-40B4-BE49-F238E27FC236}">
                <a16:creationId xmlns:a16="http://schemas.microsoft.com/office/drawing/2014/main" id="{437F75FC-D6A3-406C-BE51-4DB03EDED157}"/>
              </a:ext>
            </a:extLst>
          </p:cNvPr>
          <p:cNvSpPr/>
          <p:nvPr/>
        </p:nvSpPr>
        <p:spPr>
          <a:xfrm>
            <a:off x="744252" y="2564518"/>
            <a:ext cx="7680178" cy="3637978"/>
          </a:xfrm>
          <a:prstGeom prst="rect">
            <a:avLst/>
          </a:prstGeom>
          <a:solidFill>
            <a:srgbClr val="CED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sp>
        <p:nvSpPr>
          <p:cNvPr id="5" name="Titel 1"/>
          <p:cNvSpPr txBox="1">
            <a:spLocks/>
          </p:cNvSpPr>
          <p:nvPr/>
        </p:nvSpPr>
        <p:spPr>
          <a:xfrm>
            <a:off x="3260993" y="909352"/>
            <a:ext cx="5494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GERMAN-IRISH TRADE RELATIONS</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12</a:t>
            </a:fld>
            <a:endParaRPr lang="en-GB">
              <a:solidFill>
                <a:prstClr val="black">
                  <a:tint val="75000"/>
                </a:prstClr>
              </a:solidFill>
              <a:latin typeface="Calibri" panose="020F0502020204030204"/>
            </a:endParaRP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
        <p:nvSpPr>
          <p:cNvPr id="9" name="TextBox 8">
            <a:extLst>
              <a:ext uri="{FF2B5EF4-FFF2-40B4-BE49-F238E27FC236}">
                <a16:creationId xmlns:a16="http://schemas.microsoft.com/office/drawing/2014/main" id="{965CA9E1-A3E9-4435-BEEE-A033D7CBD825}"/>
              </a:ext>
            </a:extLst>
          </p:cNvPr>
          <p:cNvSpPr txBox="1"/>
          <p:nvPr/>
        </p:nvSpPr>
        <p:spPr>
          <a:xfrm>
            <a:off x="1027534" y="2749473"/>
            <a:ext cx="7113614" cy="3616375"/>
          </a:xfrm>
          <a:prstGeom prst="rect">
            <a:avLst/>
          </a:prstGeom>
          <a:noFill/>
        </p:spPr>
        <p:txBody>
          <a:bodyPr wrap="square" rtlCol="0">
            <a:spAutoFit/>
          </a:bodyPr>
          <a:lstStyle/>
          <a:p>
            <a:r>
              <a:rPr lang="en-IE" sz="1500" dirty="0" smtClean="0"/>
              <a:t>€29 billion – German/Irish Bilateral trade (2017)</a:t>
            </a:r>
          </a:p>
          <a:p>
            <a:endParaRPr lang="en-IE" sz="1500" dirty="0"/>
          </a:p>
          <a:p>
            <a:r>
              <a:rPr lang="en-IE" sz="1500" dirty="0"/>
              <a:t>5th largest export market for Irish food and drink worth almost </a:t>
            </a:r>
            <a:r>
              <a:rPr lang="en-US" sz="1500" dirty="0"/>
              <a:t>€730 million (2018)</a:t>
            </a:r>
          </a:p>
          <a:p>
            <a:endParaRPr lang="en-GB" sz="1500" dirty="0"/>
          </a:p>
          <a:p>
            <a:r>
              <a:rPr lang="en-GB" sz="1500" dirty="0"/>
              <a:t>4th largest market for indigenous Irish goods (2017)</a:t>
            </a:r>
            <a:endParaRPr lang="en-US" sz="1500" dirty="0"/>
          </a:p>
          <a:p>
            <a:endParaRPr lang="en-US" sz="1500" dirty="0" smtClean="0"/>
          </a:p>
          <a:p>
            <a:r>
              <a:rPr lang="en-GB" sz="1600" dirty="0">
                <a:ln w="0"/>
              </a:rPr>
              <a:t>3rd most important holiday market to Ireland</a:t>
            </a:r>
          </a:p>
          <a:p>
            <a:endParaRPr lang="en-US" sz="1500" dirty="0"/>
          </a:p>
          <a:p>
            <a:r>
              <a:rPr lang="en-US" sz="1500" dirty="0"/>
              <a:t>2nd largest source of foreign direct investment in Ireland</a:t>
            </a:r>
            <a:endParaRPr lang="de-DE" sz="1500" dirty="0"/>
          </a:p>
          <a:p>
            <a:endParaRPr lang="en-GB" sz="1600" dirty="0" smtClean="0">
              <a:ln w="0"/>
            </a:endParaRPr>
          </a:p>
          <a:p>
            <a:r>
              <a:rPr lang="en-GB" sz="1600" dirty="0" smtClean="0">
                <a:ln w="0"/>
              </a:rPr>
              <a:t>2nd </a:t>
            </a:r>
            <a:r>
              <a:rPr lang="en-GB" sz="1600" dirty="0">
                <a:ln w="0"/>
              </a:rPr>
              <a:t>largest source of Foreign Direct Investment in Ireland – SAP, Deutsche Bank, Allianz – (100 companies) </a:t>
            </a:r>
          </a:p>
          <a:p>
            <a:endParaRPr lang="de-DE" sz="1500" dirty="0"/>
          </a:p>
          <a:p>
            <a:r>
              <a:rPr lang="de-DE" sz="1500" dirty="0"/>
              <a:t>820,000 visitors from Germany to Ireland in 2017 </a:t>
            </a:r>
          </a:p>
          <a:p>
            <a:endParaRPr lang="en-IE" sz="1500" dirty="0"/>
          </a:p>
        </p:txBody>
      </p:sp>
      <p:sp>
        <p:nvSpPr>
          <p:cNvPr id="11" name="TextBox 10">
            <a:extLst>
              <a:ext uri="{FF2B5EF4-FFF2-40B4-BE49-F238E27FC236}">
                <a16:creationId xmlns:a16="http://schemas.microsoft.com/office/drawing/2014/main" id="{DDE1D8B2-8930-43CF-B580-4B561C7EBC1C}"/>
              </a:ext>
            </a:extLst>
          </p:cNvPr>
          <p:cNvSpPr txBox="1"/>
          <p:nvPr/>
        </p:nvSpPr>
        <p:spPr>
          <a:xfrm>
            <a:off x="744252" y="6202496"/>
            <a:ext cx="1688283" cy="207749"/>
          </a:xfrm>
          <a:prstGeom prst="rect">
            <a:avLst/>
          </a:prstGeom>
          <a:noFill/>
        </p:spPr>
        <p:txBody>
          <a:bodyPr wrap="none" rtlCol="0">
            <a:spAutoFit/>
          </a:bodyPr>
          <a:lstStyle/>
          <a:p>
            <a:r>
              <a:rPr lang="en-US" sz="750" dirty="0"/>
              <a:t>Source: Enterprise Ireland 2018, OECD</a:t>
            </a:r>
            <a:endParaRPr lang="en-IE" sz="750" dirty="0"/>
          </a:p>
        </p:txBody>
      </p:sp>
    </p:spTree>
    <p:extLst>
      <p:ext uri="{BB962C8B-B14F-4D97-AF65-F5344CB8AC3E}">
        <p14:creationId xmlns:p14="http://schemas.microsoft.com/office/powerpoint/2010/main" val="2442435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13</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pSp>
        <p:nvGrpSpPr>
          <p:cNvPr id="2" name="Group 1"/>
          <p:cNvGrpSpPr/>
          <p:nvPr/>
        </p:nvGrpSpPr>
        <p:grpSpPr>
          <a:xfrm>
            <a:off x="1987356" y="1297876"/>
            <a:ext cx="7156643" cy="5601314"/>
            <a:chOff x="1987356" y="1297876"/>
            <a:chExt cx="7156643" cy="5601314"/>
          </a:xfrm>
        </p:grpSpPr>
        <p:pic>
          <p:nvPicPr>
            <p:cNvPr id="9" name="Grafik 1"/>
            <p:cNvPicPr>
              <a:picLocks noChangeAspect="1"/>
            </p:cNvPicPr>
            <p:nvPr/>
          </p:nvPicPr>
          <p:blipFill>
            <a:blip r:embed="rId4"/>
            <a:stretch>
              <a:fillRect/>
            </a:stretch>
          </p:blipFill>
          <p:spPr>
            <a:xfrm>
              <a:off x="1987356" y="1297876"/>
              <a:ext cx="7156643" cy="5557421"/>
            </a:xfrm>
            <a:prstGeom prst="rect">
              <a:avLst/>
            </a:prstGeom>
          </p:spPr>
        </p:pic>
        <p:grpSp>
          <p:nvGrpSpPr>
            <p:cNvPr id="11" name="Gruppieren 74"/>
            <p:cNvGrpSpPr/>
            <p:nvPr/>
          </p:nvGrpSpPr>
          <p:grpSpPr>
            <a:xfrm>
              <a:off x="3410777" y="3358335"/>
              <a:ext cx="5733222" cy="3540855"/>
              <a:chOff x="3212621" y="3424287"/>
              <a:chExt cx="5700042" cy="3226527"/>
            </a:xfrm>
          </p:grpSpPr>
          <p:grpSp>
            <p:nvGrpSpPr>
              <p:cNvPr id="12" name="Gruppieren 4"/>
              <p:cNvGrpSpPr/>
              <p:nvPr/>
            </p:nvGrpSpPr>
            <p:grpSpPr>
              <a:xfrm>
                <a:off x="3900528" y="3988459"/>
                <a:ext cx="4135049" cy="2394290"/>
                <a:chOff x="3923928" y="3988459"/>
                <a:chExt cx="4135049" cy="2394290"/>
              </a:xfrm>
            </p:grpSpPr>
            <p:sp>
              <p:nvSpPr>
                <p:cNvPr id="26" name="Ellipse 3"/>
                <p:cNvSpPr/>
                <p:nvPr/>
              </p:nvSpPr>
              <p:spPr>
                <a:xfrm>
                  <a:off x="3923928" y="3988459"/>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7" name="Ellipse 8"/>
                <p:cNvSpPr/>
                <p:nvPr/>
              </p:nvSpPr>
              <p:spPr>
                <a:xfrm>
                  <a:off x="4475379" y="4096471"/>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solidFill>
                      <a:schemeClr val="accent6">
                        <a:lumMod val="10000"/>
                      </a:schemeClr>
                    </a:solidFill>
                  </a:endParaRPr>
                </a:p>
              </p:txBody>
            </p:sp>
            <p:sp>
              <p:nvSpPr>
                <p:cNvPr id="28" name="Ellipse 9"/>
                <p:cNvSpPr/>
                <p:nvPr/>
              </p:nvSpPr>
              <p:spPr>
                <a:xfrm>
                  <a:off x="5876806" y="5265203"/>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29" name="Ellipse 10"/>
                <p:cNvSpPr/>
                <p:nvPr/>
              </p:nvSpPr>
              <p:spPr>
                <a:xfrm>
                  <a:off x="6332673" y="5364234"/>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30" name="Ellipse 11"/>
                <p:cNvSpPr/>
                <p:nvPr/>
              </p:nvSpPr>
              <p:spPr>
                <a:xfrm>
                  <a:off x="6806161" y="5081778"/>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31" name="Ellipse 12"/>
                <p:cNvSpPr/>
                <p:nvPr/>
              </p:nvSpPr>
              <p:spPr>
                <a:xfrm>
                  <a:off x="4862498" y="5926460"/>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32" name="Ellipse 14"/>
                <p:cNvSpPr/>
                <p:nvPr/>
              </p:nvSpPr>
              <p:spPr>
                <a:xfrm>
                  <a:off x="7842953" y="5073327"/>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33" name="Ellipse 13"/>
                <p:cNvSpPr/>
                <p:nvPr/>
              </p:nvSpPr>
              <p:spPr>
                <a:xfrm>
                  <a:off x="4317643" y="6166725"/>
                  <a:ext cx="216024" cy="216024"/>
                </a:xfrm>
                <a:prstGeom prst="ellipse">
                  <a:avLst/>
                </a:prstGeom>
                <a:solidFill>
                  <a:schemeClr val="accent6">
                    <a:lumMod val="10000"/>
                  </a:schemeClr>
                </a:solidFill>
                <a:ln>
                  <a:solidFill>
                    <a:schemeClr val="accent6">
                      <a:lumMod val="1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cxnSp>
            <p:nvCxnSpPr>
              <p:cNvPr id="15" name="Gerade Verbindung mit Pfeil 21"/>
              <p:cNvCxnSpPr/>
              <p:nvPr/>
            </p:nvCxnSpPr>
            <p:spPr>
              <a:xfrm>
                <a:off x="5964822" y="3716030"/>
                <a:ext cx="10660" cy="1506441"/>
              </a:xfrm>
              <a:prstGeom prst="straightConnector1">
                <a:avLst/>
              </a:prstGeom>
              <a:ln>
                <a:solidFill>
                  <a:schemeClr val="accent6">
                    <a:lumMod val="10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18" name="Gerade Verbindung mit Pfeil 22"/>
              <p:cNvCxnSpPr/>
              <p:nvPr/>
            </p:nvCxnSpPr>
            <p:spPr>
              <a:xfrm flipH="1" flipV="1">
                <a:off x="7018852" y="5310955"/>
                <a:ext cx="1032182" cy="822051"/>
              </a:xfrm>
              <a:prstGeom prst="straightConnector1">
                <a:avLst/>
              </a:prstGeom>
              <a:ln>
                <a:solidFill>
                  <a:schemeClr val="accent6">
                    <a:lumMod val="10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9" name="Textfeld 32"/>
              <p:cNvSpPr txBox="1"/>
              <p:nvPr/>
            </p:nvSpPr>
            <p:spPr>
              <a:xfrm>
                <a:off x="3212621" y="3910080"/>
                <a:ext cx="868849" cy="308500"/>
              </a:xfrm>
              <a:prstGeom prst="rect">
                <a:avLst/>
              </a:prstGeom>
              <a:noFill/>
            </p:spPr>
            <p:txBody>
              <a:bodyPr wrap="square" rtlCol="0">
                <a:spAutoFit/>
              </a:bodyPr>
              <a:lstStyle/>
              <a:p>
                <a:r>
                  <a:rPr lang="en-GB" sz="1600" dirty="0">
                    <a:solidFill>
                      <a:schemeClr val="accent6">
                        <a:lumMod val="10000"/>
                      </a:schemeClr>
                    </a:solidFill>
                  </a:rPr>
                  <a:t>Dublin</a:t>
                </a:r>
              </a:p>
            </p:txBody>
          </p:sp>
          <p:sp>
            <p:nvSpPr>
              <p:cNvPr id="20" name="Textfeld 33"/>
              <p:cNvSpPr txBox="1"/>
              <p:nvPr/>
            </p:nvSpPr>
            <p:spPr>
              <a:xfrm>
                <a:off x="4439809" y="3858651"/>
                <a:ext cx="1183111" cy="308500"/>
              </a:xfrm>
              <a:prstGeom prst="rect">
                <a:avLst/>
              </a:prstGeom>
              <a:noFill/>
            </p:spPr>
            <p:txBody>
              <a:bodyPr wrap="square" rtlCol="0">
                <a:spAutoFit/>
              </a:bodyPr>
              <a:lstStyle/>
              <a:p>
                <a:r>
                  <a:rPr lang="en-GB" sz="1600" dirty="0">
                    <a:solidFill>
                      <a:schemeClr val="accent6">
                        <a:lumMod val="10000"/>
                      </a:schemeClr>
                    </a:solidFill>
                  </a:rPr>
                  <a:t>Holy </a:t>
                </a:r>
                <a:r>
                  <a:rPr lang="en-GB" sz="1600" dirty="0">
                    <a:solidFill>
                      <a:schemeClr val="bg1"/>
                    </a:solidFill>
                  </a:rPr>
                  <a:t>Head</a:t>
                </a:r>
              </a:p>
            </p:txBody>
          </p:sp>
          <p:sp>
            <p:nvSpPr>
              <p:cNvPr id="21" name="Textfeld 34"/>
              <p:cNvSpPr txBox="1"/>
              <p:nvPr/>
            </p:nvSpPr>
            <p:spPr>
              <a:xfrm>
                <a:off x="5422590" y="3424287"/>
                <a:ext cx="1293678" cy="308500"/>
              </a:xfrm>
              <a:prstGeom prst="rect">
                <a:avLst/>
              </a:prstGeom>
              <a:noFill/>
            </p:spPr>
            <p:txBody>
              <a:bodyPr wrap="square" rtlCol="0">
                <a:spAutoFit/>
              </a:bodyPr>
              <a:lstStyle/>
              <a:p>
                <a:r>
                  <a:rPr lang="en-GB" sz="1600" dirty="0">
                    <a:solidFill>
                      <a:schemeClr val="accent6">
                        <a:lumMod val="10000"/>
                      </a:schemeClr>
                    </a:solidFill>
                  </a:rPr>
                  <a:t>Folkestone</a:t>
                </a:r>
              </a:p>
            </p:txBody>
          </p:sp>
          <p:sp>
            <p:nvSpPr>
              <p:cNvPr id="22" name="Textfeld 36"/>
              <p:cNvSpPr txBox="1"/>
              <p:nvPr/>
            </p:nvSpPr>
            <p:spPr>
              <a:xfrm>
                <a:off x="7618985" y="6100415"/>
                <a:ext cx="1293678" cy="308500"/>
              </a:xfrm>
              <a:prstGeom prst="rect">
                <a:avLst/>
              </a:prstGeom>
              <a:noFill/>
            </p:spPr>
            <p:txBody>
              <a:bodyPr wrap="square" rtlCol="0">
                <a:spAutoFit/>
              </a:bodyPr>
              <a:lstStyle/>
              <a:p>
                <a:r>
                  <a:rPr lang="en-GB" sz="1600" dirty="0">
                    <a:solidFill>
                      <a:schemeClr val="accent6">
                        <a:lumMod val="10000"/>
                      </a:schemeClr>
                    </a:solidFill>
                  </a:rPr>
                  <a:t>Rotterdam</a:t>
                </a:r>
              </a:p>
            </p:txBody>
          </p:sp>
          <p:sp>
            <p:nvSpPr>
              <p:cNvPr id="23" name="Textfeld 37"/>
              <p:cNvSpPr txBox="1"/>
              <p:nvPr/>
            </p:nvSpPr>
            <p:spPr>
              <a:xfrm>
                <a:off x="6448248" y="5447641"/>
                <a:ext cx="1293678" cy="308500"/>
              </a:xfrm>
              <a:prstGeom prst="rect">
                <a:avLst/>
              </a:prstGeom>
              <a:noFill/>
            </p:spPr>
            <p:txBody>
              <a:bodyPr wrap="square" rtlCol="0">
                <a:spAutoFit/>
              </a:bodyPr>
              <a:lstStyle/>
              <a:p>
                <a:r>
                  <a:rPr lang="en-GB" sz="1600" dirty="0">
                    <a:solidFill>
                      <a:schemeClr val="accent6">
                        <a:lumMod val="10000"/>
                      </a:schemeClr>
                    </a:solidFill>
                  </a:rPr>
                  <a:t>Calais</a:t>
                </a:r>
              </a:p>
            </p:txBody>
          </p:sp>
          <p:sp>
            <p:nvSpPr>
              <p:cNvPr id="24" name="Textfeld 38"/>
              <p:cNvSpPr txBox="1"/>
              <p:nvPr/>
            </p:nvSpPr>
            <p:spPr>
              <a:xfrm>
                <a:off x="4904067" y="6166725"/>
                <a:ext cx="1293678" cy="308500"/>
              </a:xfrm>
              <a:prstGeom prst="rect">
                <a:avLst/>
              </a:prstGeom>
              <a:noFill/>
            </p:spPr>
            <p:txBody>
              <a:bodyPr wrap="square" rtlCol="0">
                <a:spAutoFit/>
              </a:bodyPr>
              <a:lstStyle/>
              <a:p>
                <a:r>
                  <a:rPr lang="en-GB" sz="1600" dirty="0">
                    <a:solidFill>
                      <a:schemeClr val="accent6">
                        <a:lumMod val="10000"/>
                      </a:schemeClr>
                    </a:solidFill>
                  </a:rPr>
                  <a:t>Cherbourg</a:t>
                </a:r>
              </a:p>
            </p:txBody>
          </p:sp>
          <p:sp>
            <p:nvSpPr>
              <p:cNvPr id="25" name="Textfeld 39"/>
              <p:cNvSpPr txBox="1"/>
              <p:nvPr/>
            </p:nvSpPr>
            <p:spPr>
              <a:xfrm>
                <a:off x="3970944" y="6342314"/>
                <a:ext cx="1293678" cy="308500"/>
              </a:xfrm>
              <a:prstGeom prst="rect">
                <a:avLst/>
              </a:prstGeom>
              <a:noFill/>
            </p:spPr>
            <p:txBody>
              <a:bodyPr wrap="square" rtlCol="0">
                <a:spAutoFit/>
              </a:bodyPr>
              <a:lstStyle/>
              <a:p>
                <a:r>
                  <a:rPr lang="en-GB" sz="1600" dirty="0" err="1">
                    <a:solidFill>
                      <a:schemeClr val="accent6">
                        <a:lumMod val="10000"/>
                      </a:schemeClr>
                    </a:solidFill>
                  </a:rPr>
                  <a:t>Roscoff</a:t>
                </a:r>
                <a:endParaRPr lang="en-GB" sz="1600" dirty="0">
                  <a:solidFill>
                    <a:schemeClr val="accent6">
                      <a:lumMod val="10000"/>
                    </a:schemeClr>
                  </a:solidFill>
                </a:endParaRPr>
              </a:p>
            </p:txBody>
          </p:sp>
        </p:grpSp>
        <p:sp>
          <p:nvSpPr>
            <p:cNvPr id="34" name="Textfeld 35"/>
            <p:cNvSpPr txBox="1"/>
            <p:nvPr/>
          </p:nvSpPr>
          <p:spPr>
            <a:xfrm>
              <a:off x="7810462" y="5361535"/>
              <a:ext cx="1293678" cy="338554"/>
            </a:xfrm>
            <a:prstGeom prst="rect">
              <a:avLst/>
            </a:prstGeom>
            <a:noFill/>
          </p:spPr>
          <p:txBody>
            <a:bodyPr wrap="square" rtlCol="0">
              <a:spAutoFit/>
            </a:bodyPr>
            <a:lstStyle/>
            <a:p>
              <a:r>
                <a:rPr lang="en-GB" sz="1600" dirty="0">
                  <a:solidFill>
                    <a:schemeClr val="accent6">
                      <a:lumMod val="10000"/>
                    </a:schemeClr>
                  </a:solidFill>
                </a:rPr>
                <a:t>Duisburg </a:t>
              </a:r>
            </a:p>
          </p:txBody>
        </p:sp>
        <p:cxnSp>
          <p:nvCxnSpPr>
            <p:cNvPr id="35" name="Gerader Verbinder 17"/>
            <p:cNvCxnSpPr/>
            <p:nvPr/>
          </p:nvCxnSpPr>
          <p:spPr>
            <a:xfrm>
              <a:off x="4862890" y="4331724"/>
              <a:ext cx="1080162" cy="997143"/>
            </a:xfrm>
            <a:prstGeom prst="line">
              <a:avLst/>
            </a:prstGeom>
            <a:ln w="41275">
              <a:solidFill>
                <a:schemeClr val="accent6">
                  <a:lumMod val="1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Gerader Verbinder 20"/>
            <p:cNvCxnSpPr/>
            <p:nvPr/>
          </p:nvCxnSpPr>
          <p:spPr>
            <a:xfrm>
              <a:off x="7239166" y="5254642"/>
              <a:ext cx="774591" cy="0"/>
            </a:xfrm>
            <a:prstGeom prst="line">
              <a:avLst/>
            </a:prstGeom>
            <a:ln w="412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Freihandform 23"/>
            <p:cNvSpPr/>
            <p:nvPr/>
          </p:nvSpPr>
          <p:spPr>
            <a:xfrm>
              <a:off x="4257716" y="3893636"/>
              <a:ext cx="478465" cy="171914"/>
            </a:xfrm>
            <a:custGeom>
              <a:avLst/>
              <a:gdLst>
                <a:gd name="connsiteX0" fmla="*/ 0 w 478465"/>
                <a:gd name="connsiteY0" fmla="*/ 97487 h 171914"/>
                <a:gd name="connsiteX1" fmla="*/ 265814 w 478465"/>
                <a:gd name="connsiteY1" fmla="*/ 1794 h 171914"/>
                <a:gd name="connsiteX2" fmla="*/ 478465 w 478465"/>
                <a:gd name="connsiteY2" fmla="*/ 171914 h 171914"/>
              </a:gdLst>
              <a:ahLst/>
              <a:cxnLst>
                <a:cxn ang="0">
                  <a:pos x="connsiteX0" y="connsiteY0"/>
                </a:cxn>
                <a:cxn ang="0">
                  <a:pos x="connsiteX1" y="connsiteY1"/>
                </a:cxn>
                <a:cxn ang="0">
                  <a:pos x="connsiteX2" y="connsiteY2"/>
                </a:cxn>
              </a:cxnLst>
              <a:rect l="l" t="t" r="r" b="b"/>
              <a:pathLst>
                <a:path w="478465" h="171914">
                  <a:moveTo>
                    <a:pt x="0" y="97487"/>
                  </a:moveTo>
                  <a:cubicBezTo>
                    <a:pt x="93035" y="43438"/>
                    <a:pt x="186070" y="-10610"/>
                    <a:pt x="265814" y="1794"/>
                  </a:cubicBezTo>
                  <a:cubicBezTo>
                    <a:pt x="345558" y="14198"/>
                    <a:pt x="412011" y="93056"/>
                    <a:pt x="478465" y="171914"/>
                  </a:cubicBezTo>
                </a:path>
              </a:pathLst>
            </a:cu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ihandform 25"/>
            <p:cNvSpPr/>
            <p:nvPr/>
          </p:nvSpPr>
          <p:spPr>
            <a:xfrm rot="20939597">
              <a:off x="6190455" y="5221645"/>
              <a:ext cx="435935" cy="298310"/>
            </a:xfrm>
            <a:custGeom>
              <a:avLst/>
              <a:gdLst>
                <a:gd name="connsiteX0" fmla="*/ 0 w 435935"/>
                <a:gd name="connsiteY0" fmla="*/ 85658 h 298310"/>
                <a:gd name="connsiteX1" fmla="*/ 329610 w 435935"/>
                <a:gd name="connsiteY1" fmla="*/ 11231 h 298310"/>
                <a:gd name="connsiteX2" fmla="*/ 435935 w 435935"/>
                <a:gd name="connsiteY2" fmla="*/ 298310 h 298310"/>
              </a:gdLst>
              <a:ahLst/>
              <a:cxnLst>
                <a:cxn ang="0">
                  <a:pos x="connsiteX0" y="connsiteY0"/>
                </a:cxn>
                <a:cxn ang="0">
                  <a:pos x="connsiteX1" y="connsiteY1"/>
                </a:cxn>
                <a:cxn ang="0">
                  <a:pos x="connsiteX2" y="connsiteY2"/>
                </a:cxn>
              </a:cxnLst>
              <a:rect l="l" t="t" r="r" b="b"/>
              <a:pathLst>
                <a:path w="435935" h="298310">
                  <a:moveTo>
                    <a:pt x="0" y="85658"/>
                  </a:moveTo>
                  <a:cubicBezTo>
                    <a:pt x="128477" y="30723"/>
                    <a:pt x="256954" y="-24211"/>
                    <a:pt x="329610" y="11231"/>
                  </a:cubicBezTo>
                  <a:cubicBezTo>
                    <a:pt x="402266" y="46673"/>
                    <a:pt x="419100" y="172491"/>
                    <a:pt x="435935" y="298310"/>
                  </a:cubicBezTo>
                </a:path>
              </a:pathLst>
            </a:custGeom>
            <a:ln w="19050">
              <a:solidFill>
                <a:schemeClr val="accent6">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Freihandform 18"/>
            <p:cNvSpPr/>
            <p:nvPr/>
          </p:nvSpPr>
          <p:spPr>
            <a:xfrm>
              <a:off x="3530714" y="4148050"/>
              <a:ext cx="3482371" cy="2023590"/>
            </a:xfrm>
            <a:custGeom>
              <a:avLst/>
              <a:gdLst>
                <a:gd name="connsiteX0" fmla="*/ 654111 w 3482371"/>
                <a:gd name="connsiteY0" fmla="*/ 0 h 2023590"/>
                <a:gd name="connsiteX1" fmla="*/ 196911 w 3482371"/>
                <a:gd name="connsiteY1" fmla="*/ 1998921 h 2023590"/>
                <a:gd name="connsiteX2" fmla="*/ 3482371 w 3482371"/>
                <a:gd name="connsiteY2" fmla="*/ 1169581 h 2023590"/>
              </a:gdLst>
              <a:ahLst/>
              <a:cxnLst>
                <a:cxn ang="0">
                  <a:pos x="connsiteX0" y="connsiteY0"/>
                </a:cxn>
                <a:cxn ang="0">
                  <a:pos x="connsiteX1" y="connsiteY1"/>
                </a:cxn>
                <a:cxn ang="0">
                  <a:pos x="connsiteX2" y="connsiteY2"/>
                </a:cxn>
              </a:cxnLst>
              <a:rect l="l" t="t" r="r" b="b"/>
              <a:pathLst>
                <a:path w="3482371" h="2023590">
                  <a:moveTo>
                    <a:pt x="654111" y="0"/>
                  </a:moveTo>
                  <a:cubicBezTo>
                    <a:pt x="189822" y="901995"/>
                    <a:pt x="-274466" y="1803991"/>
                    <a:pt x="196911" y="1998921"/>
                  </a:cubicBezTo>
                  <a:cubicBezTo>
                    <a:pt x="668288" y="2193851"/>
                    <a:pt x="3482371" y="1169581"/>
                    <a:pt x="3482371" y="1169581"/>
                  </a:cubicBezTo>
                </a:path>
              </a:pathLst>
            </a:custGeom>
            <a:noFill/>
            <a:ln w="41275">
              <a:solidFill>
                <a:schemeClr val="accent6">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uppieren 31"/>
            <p:cNvGrpSpPr/>
            <p:nvPr/>
          </p:nvGrpSpPr>
          <p:grpSpPr>
            <a:xfrm>
              <a:off x="3125187" y="4173348"/>
              <a:ext cx="1932050" cy="2265179"/>
              <a:chOff x="2948294" y="4146698"/>
              <a:chExt cx="1932050" cy="2265179"/>
            </a:xfrm>
          </p:grpSpPr>
          <p:sp>
            <p:nvSpPr>
              <p:cNvPr id="41" name="Freihandform 27"/>
              <p:cNvSpPr/>
              <p:nvPr/>
            </p:nvSpPr>
            <p:spPr>
              <a:xfrm>
                <a:off x="2948294" y="4146698"/>
                <a:ext cx="1474850" cy="2265179"/>
              </a:xfrm>
              <a:custGeom>
                <a:avLst/>
                <a:gdLst>
                  <a:gd name="connsiteX0" fmla="*/ 1007018 w 1474850"/>
                  <a:gd name="connsiteY0" fmla="*/ 0 h 2265179"/>
                  <a:gd name="connsiteX1" fmla="*/ 7557 w 1474850"/>
                  <a:gd name="connsiteY1" fmla="*/ 1892595 h 2265179"/>
                  <a:gd name="connsiteX2" fmla="*/ 1474850 w 1474850"/>
                  <a:gd name="connsiteY2" fmla="*/ 2264735 h 2265179"/>
                </a:gdLst>
                <a:ahLst/>
                <a:cxnLst>
                  <a:cxn ang="0">
                    <a:pos x="connsiteX0" y="connsiteY0"/>
                  </a:cxn>
                  <a:cxn ang="0">
                    <a:pos x="connsiteX1" y="connsiteY1"/>
                  </a:cxn>
                  <a:cxn ang="0">
                    <a:pos x="connsiteX2" y="connsiteY2"/>
                  </a:cxn>
                </a:cxnLst>
                <a:rect l="l" t="t" r="r" b="b"/>
                <a:pathLst>
                  <a:path w="1474850" h="2265179">
                    <a:moveTo>
                      <a:pt x="1007018" y="0"/>
                    </a:moveTo>
                    <a:cubicBezTo>
                      <a:pt x="468301" y="757569"/>
                      <a:pt x="-70415" y="1515139"/>
                      <a:pt x="7557" y="1892595"/>
                    </a:cubicBezTo>
                    <a:cubicBezTo>
                      <a:pt x="85529" y="2270051"/>
                      <a:pt x="780189" y="2267393"/>
                      <a:pt x="1474850" y="2264735"/>
                    </a:cubicBez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ihandform 28"/>
              <p:cNvSpPr/>
              <p:nvPr/>
            </p:nvSpPr>
            <p:spPr>
              <a:xfrm>
                <a:off x="3413051" y="6209414"/>
                <a:ext cx="1467293" cy="138223"/>
              </a:xfrm>
              <a:custGeom>
                <a:avLst/>
                <a:gdLst>
                  <a:gd name="connsiteX0" fmla="*/ 0 w 1467293"/>
                  <a:gd name="connsiteY0" fmla="*/ 138223 h 138223"/>
                  <a:gd name="connsiteX1" fmla="*/ 1467293 w 1467293"/>
                  <a:gd name="connsiteY1" fmla="*/ 0 h 138223"/>
                </a:gdLst>
                <a:ahLst/>
                <a:cxnLst>
                  <a:cxn ang="0">
                    <a:pos x="connsiteX0" y="connsiteY0"/>
                  </a:cxn>
                  <a:cxn ang="0">
                    <a:pos x="connsiteX1" y="connsiteY1"/>
                  </a:cxn>
                </a:cxnLst>
                <a:rect l="l" t="t" r="r" b="b"/>
                <a:pathLst>
                  <a:path w="1467293" h="138223">
                    <a:moveTo>
                      <a:pt x="0" y="138223"/>
                    </a:moveTo>
                    <a:lnTo>
                      <a:pt x="1467293" y="0"/>
                    </a:ln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7" name="Titel 1"/>
          <p:cNvSpPr txBox="1">
            <a:spLocks/>
          </p:cNvSpPr>
          <p:nvPr/>
        </p:nvSpPr>
        <p:spPr>
          <a:xfrm>
            <a:off x="3327094" y="876301"/>
            <a:ext cx="54282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The 3 most important topics</a:t>
            </a:r>
            <a:endParaRPr lang="en-IE" sz="2400" b="1" dirty="0">
              <a:solidFill>
                <a:srgbClr val="183861"/>
              </a:solidFill>
              <a:latin typeface="+mn-lt"/>
            </a:endParaRPr>
          </a:p>
        </p:txBody>
      </p:sp>
      <p:sp>
        <p:nvSpPr>
          <p:cNvPr id="43" name="TextBox 42"/>
          <p:cNvSpPr txBox="1"/>
          <p:nvPr/>
        </p:nvSpPr>
        <p:spPr>
          <a:xfrm>
            <a:off x="188527" y="1613245"/>
            <a:ext cx="3570268" cy="2062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de-DE" sz="1600" b="1" dirty="0" smtClean="0">
                <a:solidFill>
                  <a:srgbClr val="183861"/>
                </a:solidFill>
              </a:rPr>
              <a:t>Maintain trade with continental Europe via UK (landbridge)</a:t>
            </a:r>
            <a:endParaRPr lang="de-DE" sz="1600" b="1" dirty="0" smtClean="0">
              <a:solidFill>
                <a:srgbClr val="183861"/>
              </a:solidFill>
            </a:endParaRPr>
          </a:p>
          <a:p>
            <a:endParaRPr lang="de-DE" sz="1600" b="1" dirty="0" smtClean="0">
              <a:solidFill>
                <a:srgbClr val="183861"/>
              </a:solidFill>
            </a:endParaRPr>
          </a:p>
          <a:p>
            <a:pPr marL="342900" indent="-342900">
              <a:buFont typeface="+mj-lt"/>
              <a:buAutoNum type="arabicPeriod"/>
            </a:pPr>
            <a:r>
              <a:rPr lang="de-DE" sz="1600" b="1" dirty="0" smtClean="0">
                <a:solidFill>
                  <a:srgbClr val="183861"/>
                </a:solidFill>
              </a:rPr>
              <a:t>Maintain UK as export market for food</a:t>
            </a:r>
            <a:endParaRPr lang="de-DE" sz="1600" b="1" dirty="0" smtClean="0">
              <a:solidFill>
                <a:srgbClr val="183861"/>
              </a:solidFill>
            </a:endParaRPr>
          </a:p>
          <a:p>
            <a:pPr marL="342900" indent="-342900">
              <a:buFont typeface="+mj-lt"/>
              <a:buAutoNum type="arabicPeriod"/>
            </a:pPr>
            <a:endParaRPr lang="de-DE" sz="1600" b="1" dirty="0" smtClean="0">
              <a:solidFill>
                <a:srgbClr val="183861"/>
              </a:solidFill>
            </a:endParaRPr>
          </a:p>
          <a:p>
            <a:pPr marL="342900" indent="-342900">
              <a:buFont typeface="+mj-lt"/>
              <a:buAutoNum type="arabicPeriod"/>
            </a:pPr>
            <a:r>
              <a:rPr lang="en-GB" sz="1600" b="1" dirty="0" smtClean="0">
                <a:solidFill>
                  <a:srgbClr val="183861"/>
                </a:solidFill>
              </a:rPr>
              <a:t>Prevent border with Northern Ireland</a:t>
            </a:r>
            <a:endParaRPr lang="en-GB" sz="1600" b="1" dirty="0" smtClean="0">
              <a:solidFill>
                <a:srgbClr val="183861"/>
              </a:solidFill>
            </a:endParaRPr>
          </a:p>
        </p:txBody>
      </p:sp>
    </p:spTree>
    <p:extLst>
      <p:ext uri="{BB962C8B-B14F-4D97-AF65-F5344CB8AC3E}">
        <p14:creationId xmlns:p14="http://schemas.microsoft.com/office/powerpoint/2010/main" val="487858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14</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pic>
        <p:nvPicPr>
          <p:cNvPr id="8" name="Picture 7"/>
          <p:cNvPicPr>
            <a:picLocks noChangeAspect="1"/>
          </p:cNvPicPr>
          <p:nvPr/>
        </p:nvPicPr>
        <p:blipFill>
          <a:blip r:embed="rId4"/>
          <a:stretch>
            <a:fillRect/>
          </a:stretch>
        </p:blipFill>
        <p:spPr>
          <a:xfrm>
            <a:off x="511909" y="1745551"/>
            <a:ext cx="6891426" cy="4142187"/>
          </a:xfrm>
          <a:prstGeom prst="rect">
            <a:avLst/>
          </a:prstGeom>
        </p:spPr>
      </p:pic>
      <p:sp>
        <p:nvSpPr>
          <p:cNvPr id="9" name="TextBox 8"/>
          <p:cNvSpPr txBox="1"/>
          <p:nvPr/>
        </p:nvSpPr>
        <p:spPr>
          <a:xfrm>
            <a:off x="421159" y="6010367"/>
            <a:ext cx="8094191" cy="276999"/>
          </a:xfrm>
          <a:prstGeom prst="rect">
            <a:avLst/>
          </a:prstGeom>
          <a:noFill/>
        </p:spPr>
        <p:txBody>
          <a:bodyPr wrap="square" rtlCol="0">
            <a:spAutoFit/>
          </a:bodyPr>
          <a:lstStyle/>
          <a:p>
            <a:r>
              <a:rPr lang="en-IE" sz="1200" dirty="0">
                <a:solidFill>
                  <a:srgbClr val="183861"/>
                </a:solidFill>
              </a:rPr>
              <a:t>The graph only shows the average tariff for the product groups with the 20 highest average tariff (out of 96 </a:t>
            </a:r>
            <a:r>
              <a:rPr lang="en-IE" sz="1200" dirty="0" smtClean="0">
                <a:solidFill>
                  <a:srgbClr val="183861"/>
                </a:solidFill>
              </a:rPr>
              <a:t>groups).</a:t>
            </a:r>
            <a:endParaRPr lang="en-IE" sz="1200" dirty="0">
              <a:solidFill>
                <a:srgbClr val="183861"/>
              </a:solidFill>
            </a:endParaRPr>
          </a:p>
        </p:txBody>
      </p:sp>
      <p:sp>
        <p:nvSpPr>
          <p:cNvPr id="12" name="Titel 1"/>
          <p:cNvSpPr txBox="1">
            <a:spLocks/>
          </p:cNvSpPr>
          <p:nvPr/>
        </p:nvSpPr>
        <p:spPr>
          <a:xfrm>
            <a:off x="3327094" y="1019522"/>
            <a:ext cx="54282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STUDY TO IMPACTS OF BREXIT BY </a:t>
            </a:r>
          </a:p>
          <a:p>
            <a:pPr algn="r" defTabSz="685800"/>
            <a:r>
              <a:rPr lang="en-US" sz="2400" b="1" dirty="0" smtClean="0">
                <a:solidFill>
                  <a:srgbClr val="183861"/>
                </a:solidFill>
                <a:latin typeface="+mn-lt"/>
              </a:rPr>
              <a:t>EDGAR MORGENROTH (DCU)</a:t>
            </a:r>
            <a:endParaRPr lang="en-IE" sz="2400" b="1" dirty="0">
              <a:solidFill>
                <a:srgbClr val="183861"/>
              </a:solidFill>
              <a:latin typeface="+mn-lt"/>
            </a:endParaRPr>
          </a:p>
        </p:txBody>
      </p:sp>
    </p:spTree>
    <p:extLst>
      <p:ext uri="{BB962C8B-B14F-4D97-AF65-F5344CB8AC3E}">
        <p14:creationId xmlns:p14="http://schemas.microsoft.com/office/powerpoint/2010/main" val="2971827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15</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
        <p:nvSpPr>
          <p:cNvPr id="9" name="TextBox 8"/>
          <p:cNvSpPr txBox="1"/>
          <p:nvPr/>
        </p:nvSpPr>
        <p:spPr>
          <a:xfrm>
            <a:off x="564378" y="1933759"/>
            <a:ext cx="8094191" cy="400110"/>
          </a:xfrm>
          <a:prstGeom prst="rect">
            <a:avLst/>
          </a:prstGeom>
          <a:noFill/>
        </p:spPr>
        <p:txBody>
          <a:bodyPr wrap="square" rtlCol="0">
            <a:spAutoFit/>
          </a:bodyPr>
          <a:lstStyle/>
          <a:p>
            <a:r>
              <a:rPr lang="en-IE" sz="2000" b="1" dirty="0" smtClean="0">
                <a:solidFill>
                  <a:srgbClr val="183861"/>
                </a:solidFill>
              </a:rPr>
              <a:t>Summary and Conclusions</a:t>
            </a:r>
            <a:endParaRPr lang="en-IE" sz="2000" b="1" dirty="0">
              <a:solidFill>
                <a:srgbClr val="183861"/>
              </a:solidFill>
            </a:endParaRPr>
          </a:p>
        </p:txBody>
      </p:sp>
      <p:sp>
        <p:nvSpPr>
          <p:cNvPr id="7" name="Titel 1"/>
          <p:cNvSpPr txBox="1">
            <a:spLocks/>
          </p:cNvSpPr>
          <p:nvPr/>
        </p:nvSpPr>
        <p:spPr>
          <a:xfrm>
            <a:off x="3327094" y="1019522"/>
            <a:ext cx="54282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STUDY TO IMPACTS OF BREXIT BY </a:t>
            </a:r>
          </a:p>
          <a:p>
            <a:pPr algn="r" defTabSz="685800"/>
            <a:r>
              <a:rPr lang="en-US" sz="2400" b="1" dirty="0" smtClean="0">
                <a:solidFill>
                  <a:srgbClr val="183861"/>
                </a:solidFill>
                <a:latin typeface="+mn-lt"/>
              </a:rPr>
              <a:t>EDGAR MORGENROTH (DCU)</a:t>
            </a:r>
            <a:endParaRPr lang="en-IE" sz="2400" b="1" dirty="0">
              <a:solidFill>
                <a:srgbClr val="183861"/>
              </a:solidFill>
              <a:latin typeface="+mn-lt"/>
            </a:endParaRPr>
          </a:p>
        </p:txBody>
      </p:sp>
      <p:sp>
        <p:nvSpPr>
          <p:cNvPr id="11" name="Content Placeholder 2"/>
          <p:cNvSpPr>
            <a:spLocks noGrp="1"/>
          </p:cNvSpPr>
          <p:nvPr>
            <p:ph idx="1"/>
          </p:nvPr>
        </p:nvSpPr>
        <p:spPr>
          <a:xfrm>
            <a:off x="564378" y="2333870"/>
            <a:ext cx="8061829" cy="2381350"/>
          </a:xfrm>
        </p:spPr>
        <p:txBody>
          <a:bodyPr>
            <a:normAutofit/>
          </a:bodyPr>
          <a:lstStyle/>
          <a:p>
            <a:r>
              <a:rPr lang="en-IE" sz="1800" dirty="0" err="1">
                <a:solidFill>
                  <a:srgbClr val="183861"/>
                </a:solidFill>
              </a:rPr>
              <a:t>Brexit</a:t>
            </a:r>
            <a:r>
              <a:rPr lang="en-IE" sz="1800" dirty="0">
                <a:solidFill>
                  <a:srgbClr val="183861"/>
                </a:solidFill>
              </a:rPr>
              <a:t> poses significant challenges to exported but is also likely to impact on imports which will affect consumers and producers (see Lawless and Morgenroth, 2018).</a:t>
            </a:r>
          </a:p>
          <a:p>
            <a:r>
              <a:rPr lang="en-IE" sz="1800" dirty="0">
                <a:solidFill>
                  <a:srgbClr val="183861"/>
                </a:solidFill>
              </a:rPr>
              <a:t>The price increases due to tariffs in a hard </a:t>
            </a:r>
            <a:r>
              <a:rPr lang="en-IE" sz="1800" dirty="0" err="1">
                <a:solidFill>
                  <a:srgbClr val="183861"/>
                </a:solidFill>
              </a:rPr>
              <a:t>Brexit</a:t>
            </a:r>
            <a:r>
              <a:rPr lang="en-IE" sz="1800" dirty="0">
                <a:solidFill>
                  <a:srgbClr val="183861"/>
                </a:solidFill>
              </a:rPr>
              <a:t> scenario will make import substitution away from UK produced to EU produced goods.</a:t>
            </a:r>
          </a:p>
          <a:p>
            <a:r>
              <a:rPr lang="en-IE" sz="1800" dirty="0">
                <a:solidFill>
                  <a:srgbClr val="183861"/>
                </a:solidFill>
              </a:rPr>
              <a:t>The analysis here shows that there is significant scope for this covering almost two thirds of the products currently imported from the UK.</a:t>
            </a:r>
          </a:p>
          <a:p>
            <a:endParaRPr lang="en-IE" sz="1800" dirty="0">
              <a:solidFill>
                <a:srgbClr val="183861"/>
              </a:solidFill>
            </a:endParaRPr>
          </a:p>
        </p:txBody>
      </p:sp>
    </p:spTree>
    <p:extLst>
      <p:ext uri="{BB962C8B-B14F-4D97-AF65-F5344CB8AC3E}">
        <p14:creationId xmlns:p14="http://schemas.microsoft.com/office/powerpoint/2010/main" val="2390819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29B087-31CE-44DD-900D-A52F6F7413BE}"/>
              </a:ext>
            </a:extLst>
          </p:cNvPr>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16</a:t>
            </a:fld>
            <a:endParaRPr lang="en-GB">
              <a:solidFill>
                <a:prstClr val="black">
                  <a:tint val="75000"/>
                </a:prstClr>
              </a:solidFill>
              <a:latin typeface="Calibri" panose="020F0502020204030204"/>
            </a:endParaRPr>
          </a:p>
        </p:txBody>
      </p:sp>
      <p:pic>
        <p:nvPicPr>
          <p:cNvPr id="20" name="Picture 19" descr="A person wearing a suit and tie&#10;&#10;Description automatically generated">
            <a:extLst>
              <a:ext uri="{FF2B5EF4-FFF2-40B4-BE49-F238E27FC236}">
                <a16:creationId xmlns:a16="http://schemas.microsoft.com/office/drawing/2014/main" id="{117280CB-C8E8-4F22-B69A-45325715D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4" r="-1" b="26675"/>
          <a:stretch/>
        </p:blipFill>
        <p:spPr>
          <a:xfrm>
            <a:off x="558078" y="1791302"/>
            <a:ext cx="708357" cy="849923"/>
          </a:xfrm>
          <a:prstGeom prst="rect">
            <a:avLst/>
          </a:prstGeom>
        </p:spPr>
      </p:pic>
      <p:pic>
        <p:nvPicPr>
          <p:cNvPr id="22" name="Picture 21" descr="A person wearing a suit and tie&#10;&#10;Description automatically generated">
            <a:extLst>
              <a:ext uri="{FF2B5EF4-FFF2-40B4-BE49-F238E27FC236}">
                <a16:creationId xmlns:a16="http://schemas.microsoft.com/office/drawing/2014/main" id="{59E81725-4FAE-43CE-B38B-6F80077182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991" y="3127111"/>
            <a:ext cx="762203" cy="942167"/>
          </a:xfrm>
          <a:prstGeom prst="rect">
            <a:avLst/>
          </a:prstGeom>
        </p:spPr>
      </p:pic>
      <p:pic>
        <p:nvPicPr>
          <p:cNvPr id="24" name="Picture 23" descr="A person wearing a suit and tie smiling and looking at the camera&#10;&#10;Description automatically generated">
            <a:extLst>
              <a:ext uri="{FF2B5EF4-FFF2-40B4-BE49-F238E27FC236}">
                <a16:creationId xmlns:a16="http://schemas.microsoft.com/office/drawing/2014/main" id="{EBBDF228-8E1C-4A84-990E-67EAFED50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3635" y="1804129"/>
            <a:ext cx="724496" cy="854627"/>
          </a:xfrm>
          <a:prstGeom prst="rect">
            <a:avLst/>
          </a:prstGeom>
        </p:spPr>
      </p:pic>
      <p:pic>
        <p:nvPicPr>
          <p:cNvPr id="28" name="Picture 27" descr="A person looking at the camera&#10;&#10;Description automatically generated">
            <a:extLst>
              <a:ext uri="{FF2B5EF4-FFF2-40B4-BE49-F238E27FC236}">
                <a16:creationId xmlns:a16="http://schemas.microsoft.com/office/drawing/2014/main" id="{B9060B46-1246-4E1E-A8D8-8C35F6B35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7838" y="4592718"/>
            <a:ext cx="690293" cy="824300"/>
          </a:xfrm>
          <a:prstGeom prst="rect">
            <a:avLst/>
          </a:prstGeom>
        </p:spPr>
      </p:pic>
      <p:pic>
        <p:nvPicPr>
          <p:cNvPr id="30" name="Picture 29" descr="A person wearing a suit and tie&#10;&#10;Description automatically generated">
            <a:extLst>
              <a:ext uri="{FF2B5EF4-FFF2-40B4-BE49-F238E27FC236}">
                <a16:creationId xmlns:a16="http://schemas.microsoft.com/office/drawing/2014/main" id="{3A1C913B-E7E2-412B-86CA-C015205AF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5332" y="3127168"/>
            <a:ext cx="689597" cy="1004268"/>
          </a:xfrm>
          <a:prstGeom prst="rect">
            <a:avLst/>
          </a:prstGeom>
        </p:spPr>
      </p:pic>
      <p:pic>
        <p:nvPicPr>
          <p:cNvPr id="32" name="Picture 31" descr="A person wearing a suit and tie smiling and looking at the camera&#10;&#10;Description automatically generated">
            <a:extLst>
              <a:ext uri="{FF2B5EF4-FFF2-40B4-BE49-F238E27FC236}">
                <a16:creationId xmlns:a16="http://schemas.microsoft.com/office/drawing/2014/main" id="{ADBB27B5-ADB1-4432-8914-770EAB2B77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5332" y="1751863"/>
            <a:ext cx="720544" cy="972272"/>
          </a:xfrm>
          <a:prstGeom prst="rect">
            <a:avLst/>
          </a:prstGeom>
        </p:spPr>
      </p:pic>
      <p:pic>
        <p:nvPicPr>
          <p:cNvPr id="34" name="Picture 33" descr="A person wearing a suit and tie smiling at the camera&#10;&#10;Description automatically generated">
            <a:extLst>
              <a:ext uri="{FF2B5EF4-FFF2-40B4-BE49-F238E27FC236}">
                <a16:creationId xmlns:a16="http://schemas.microsoft.com/office/drawing/2014/main" id="{554EC5FD-C5F8-46A4-8518-8858B2E18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112" y="4590798"/>
            <a:ext cx="727323" cy="824300"/>
          </a:xfrm>
          <a:prstGeom prst="rect">
            <a:avLst/>
          </a:prstGeom>
        </p:spPr>
      </p:pic>
      <p:pic>
        <p:nvPicPr>
          <p:cNvPr id="36" name="Picture 35" descr="A person wearing a suit and tie smiling at the camera&#10;&#10;Description automatically generated">
            <a:extLst>
              <a:ext uri="{FF2B5EF4-FFF2-40B4-BE49-F238E27FC236}">
                <a16:creationId xmlns:a16="http://schemas.microsoft.com/office/drawing/2014/main" id="{A08B1E36-DAF5-4A59-A9EC-F0A719EEC1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946" y="3221438"/>
            <a:ext cx="838758" cy="734063"/>
          </a:xfrm>
          <a:prstGeom prst="rect">
            <a:avLst/>
          </a:prstGeom>
        </p:spPr>
      </p:pic>
      <p:sp>
        <p:nvSpPr>
          <p:cNvPr id="37" name="TextBox 36">
            <a:extLst>
              <a:ext uri="{FF2B5EF4-FFF2-40B4-BE49-F238E27FC236}">
                <a16:creationId xmlns:a16="http://schemas.microsoft.com/office/drawing/2014/main" id="{EE2606C6-1B57-4CC7-A426-D6F54FA08283}"/>
              </a:ext>
            </a:extLst>
          </p:cNvPr>
          <p:cNvSpPr txBox="1"/>
          <p:nvPr/>
        </p:nvSpPr>
        <p:spPr>
          <a:xfrm>
            <a:off x="278220" y="2596428"/>
            <a:ext cx="1305672" cy="507831"/>
          </a:xfrm>
          <a:prstGeom prst="rect">
            <a:avLst/>
          </a:prstGeom>
          <a:noFill/>
        </p:spPr>
        <p:txBody>
          <a:bodyPr wrap="square" rtlCol="0">
            <a:spAutoFit/>
          </a:bodyPr>
          <a:lstStyle/>
          <a:p>
            <a:pPr algn="ctr" defTabSz="685800"/>
            <a:r>
              <a:rPr lang="en-IE" sz="900" dirty="0">
                <a:solidFill>
                  <a:prstClr val="black"/>
                </a:solidFill>
                <a:latin typeface="Calibri" panose="020F0502020204030204"/>
              </a:rPr>
              <a:t>Ralf Lissek </a:t>
            </a:r>
            <a:br>
              <a:rPr lang="en-IE" sz="900" dirty="0">
                <a:solidFill>
                  <a:prstClr val="black"/>
                </a:solidFill>
                <a:latin typeface="Calibri" panose="020F0502020204030204"/>
              </a:rPr>
            </a:br>
            <a:r>
              <a:rPr lang="en-IE" sz="900" dirty="0">
                <a:solidFill>
                  <a:prstClr val="black"/>
                </a:solidFill>
                <a:latin typeface="Calibri" panose="020F0502020204030204"/>
              </a:rPr>
              <a:t>Expert for bilateral connections</a:t>
            </a:r>
          </a:p>
        </p:txBody>
      </p:sp>
      <p:sp>
        <p:nvSpPr>
          <p:cNvPr id="38" name="TextBox 37">
            <a:extLst>
              <a:ext uri="{FF2B5EF4-FFF2-40B4-BE49-F238E27FC236}">
                <a16:creationId xmlns:a16="http://schemas.microsoft.com/office/drawing/2014/main" id="{DB41272A-66D7-47E8-A803-A2E8780EE40E}"/>
              </a:ext>
            </a:extLst>
          </p:cNvPr>
          <p:cNvSpPr txBox="1"/>
          <p:nvPr/>
        </p:nvSpPr>
        <p:spPr>
          <a:xfrm>
            <a:off x="1999002" y="2627488"/>
            <a:ext cx="1138453" cy="369332"/>
          </a:xfrm>
          <a:prstGeom prst="rect">
            <a:avLst/>
          </a:prstGeom>
          <a:noFill/>
        </p:spPr>
        <p:txBody>
          <a:bodyPr wrap="none" rtlCol="0">
            <a:spAutoFit/>
          </a:bodyPr>
          <a:lstStyle/>
          <a:p>
            <a:pPr algn="ctr" defTabSz="685800"/>
            <a:r>
              <a:rPr lang="en-IE" sz="900" dirty="0">
                <a:solidFill>
                  <a:prstClr val="black"/>
                </a:solidFill>
                <a:latin typeface="Calibri" panose="020F0502020204030204"/>
              </a:rPr>
              <a:t>Florian König M.L.E. </a:t>
            </a:r>
            <a:br>
              <a:rPr lang="en-IE" sz="900" dirty="0">
                <a:solidFill>
                  <a:prstClr val="black"/>
                </a:solidFill>
                <a:latin typeface="Calibri" panose="020F0502020204030204"/>
              </a:rPr>
            </a:br>
            <a:r>
              <a:rPr lang="en-IE" sz="900" dirty="0">
                <a:solidFill>
                  <a:prstClr val="black"/>
                </a:solidFill>
                <a:latin typeface="Calibri" panose="020F0502020204030204"/>
              </a:rPr>
              <a:t>Attorney at law</a:t>
            </a:r>
          </a:p>
        </p:txBody>
      </p:sp>
      <p:sp>
        <p:nvSpPr>
          <p:cNvPr id="39" name="TextBox 38">
            <a:extLst>
              <a:ext uri="{FF2B5EF4-FFF2-40B4-BE49-F238E27FC236}">
                <a16:creationId xmlns:a16="http://schemas.microsoft.com/office/drawing/2014/main" id="{DE458754-2E25-43D4-9DD2-8C7AD364BB9E}"/>
              </a:ext>
            </a:extLst>
          </p:cNvPr>
          <p:cNvSpPr txBox="1"/>
          <p:nvPr/>
        </p:nvSpPr>
        <p:spPr>
          <a:xfrm>
            <a:off x="122111" y="5439801"/>
            <a:ext cx="1617890" cy="646331"/>
          </a:xfrm>
          <a:prstGeom prst="rect">
            <a:avLst/>
          </a:prstGeom>
          <a:noFill/>
        </p:spPr>
        <p:txBody>
          <a:bodyPr wrap="square" rtlCol="0">
            <a:spAutoFit/>
          </a:bodyPr>
          <a:lstStyle/>
          <a:p>
            <a:pPr algn="ctr" defTabSz="685800"/>
            <a:r>
              <a:rPr lang="en-IE" sz="900" dirty="0">
                <a:solidFill>
                  <a:prstClr val="black"/>
                </a:solidFill>
                <a:latin typeface="Calibri" panose="020F0502020204030204"/>
              </a:rPr>
              <a:t>Patrick Bamming, AITI Chartered Tax Adviser (CTA)/TMITI with Irish Tax Institute</a:t>
            </a:r>
          </a:p>
        </p:txBody>
      </p:sp>
      <p:sp>
        <p:nvSpPr>
          <p:cNvPr id="40" name="TextBox 39">
            <a:extLst>
              <a:ext uri="{FF2B5EF4-FFF2-40B4-BE49-F238E27FC236}">
                <a16:creationId xmlns:a16="http://schemas.microsoft.com/office/drawing/2014/main" id="{8F928C07-6F12-47BC-9682-6F90519F76EE}"/>
              </a:ext>
            </a:extLst>
          </p:cNvPr>
          <p:cNvSpPr txBox="1"/>
          <p:nvPr/>
        </p:nvSpPr>
        <p:spPr>
          <a:xfrm>
            <a:off x="3510668" y="2708108"/>
            <a:ext cx="1359668" cy="369332"/>
          </a:xfrm>
          <a:prstGeom prst="rect">
            <a:avLst/>
          </a:prstGeom>
          <a:noFill/>
        </p:spPr>
        <p:txBody>
          <a:bodyPr wrap="none" rtlCol="0">
            <a:spAutoFit/>
          </a:bodyPr>
          <a:lstStyle/>
          <a:p>
            <a:pPr algn="ctr" defTabSz="685800"/>
            <a:r>
              <a:rPr lang="en-IE" sz="900" dirty="0">
                <a:solidFill>
                  <a:prstClr val="black"/>
                </a:solidFill>
                <a:latin typeface="Calibri" panose="020F0502020204030204"/>
              </a:rPr>
              <a:t>Markus Ludwig, Solicitor </a:t>
            </a:r>
            <a:br>
              <a:rPr lang="en-IE" sz="900" dirty="0">
                <a:solidFill>
                  <a:prstClr val="black"/>
                </a:solidFill>
                <a:latin typeface="Calibri" panose="020F0502020204030204"/>
              </a:rPr>
            </a:br>
            <a:r>
              <a:rPr lang="en-IE" sz="900" dirty="0">
                <a:solidFill>
                  <a:prstClr val="black"/>
                </a:solidFill>
                <a:latin typeface="Calibri" panose="020F0502020204030204"/>
              </a:rPr>
              <a:t>MHL-Law</a:t>
            </a:r>
          </a:p>
        </p:txBody>
      </p:sp>
      <p:sp>
        <p:nvSpPr>
          <p:cNvPr id="41" name="TextBox 40">
            <a:extLst>
              <a:ext uri="{FF2B5EF4-FFF2-40B4-BE49-F238E27FC236}">
                <a16:creationId xmlns:a16="http://schemas.microsoft.com/office/drawing/2014/main" id="{42CBA576-2210-4D8D-9349-E9E144233E76}"/>
              </a:ext>
            </a:extLst>
          </p:cNvPr>
          <p:cNvSpPr txBox="1"/>
          <p:nvPr/>
        </p:nvSpPr>
        <p:spPr>
          <a:xfrm>
            <a:off x="327119" y="3927517"/>
            <a:ext cx="1267294" cy="507831"/>
          </a:xfrm>
          <a:prstGeom prst="rect">
            <a:avLst/>
          </a:prstGeom>
          <a:noFill/>
        </p:spPr>
        <p:txBody>
          <a:bodyPr wrap="square" rtlCol="0">
            <a:spAutoFit/>
          </a:bodyPr>
          <a:lstStyle/>
          <a:p>
            <a:pPr algn="ctr" defTabSz="685800"/>
            <a:r>
              <a:rPr lang="en-IE" sz="900" dirty="0">
                <a:solidFill>
                  <a:prstClr val="black"/>
                </a:solidFill>
                <a:latin typeface="Calibri" panose="020F0502020204030204"/>
              </a:rPr>
              <a:t>Lukas Kortenhaus</a:t>
            </a:r>
            <a:br>
              <a:rPr lang="en-IE" sz="900" dirty="0">
                <a:solidFill>
                  <a:prstClr val="black"/>
                </a:solidFill>
                <a:latin typeface="Calibri" panose="020F0502020204030204"/>
              </a:rPr>
            </a:br>
            <a:r>
              <a:rPr lang="en-IE" sz="900" dirty="0">
                <a:solidFill>
                  <a:prstClr val="black"/>
                </a:solidFill>
                <a:latin typeface="Calibri" panose="020F0502020204030204"/>
              </a:rPr>
              <a:t>Marketing Services</a:t>
            </a:r>
            <a:r>
              <a:rPr lang="en-IE" sz="900" dirty="0" smtClean="0">
                <a:solidFill>
                  <a:prstClr val="black"/>
                </a:solidFill>
                <a:latin typeface="Calibri" panose="020F0502020204030204"/>
              </a:rPr>
              <a:t>/ Market </a:t>
            </a:r>
            <a:r>
              <a:rPr lang="en-IE" sz="900" dirty="0">
                <a:solidFill>
                  <a:prstClr val="black"/>
                </a:solidFill>
                <a:latin typeface="Calibri" panose="020F0502020204030204"/>
              </a:rPr>
              <a:t>Entry</a:t>
            </a:r>
          </a:p>
        </p:txBody>
      </p:sp>
      <p:sp>
        <p:nvSpPr>
          <p:cNvPr id="42" name="TextBox 41">
            <a:extLst>
              <a:ext uri="{FF2B5EF4-FFF2-40B4-BE49-F238E27FC236}">
                <a16:creationId xmlns:a16="http://schemas.microsoft.com/office/drawing/2014/main" id="{40D443D0-C686-4FB4-B948-76F67AD9E3FB}"/>
              </a:ext>
            </a:extLst>
          </p:cNvPr>
          <p:cNvSpPr txBox="1"/>
          <p:nvPr/>
        </p:nvSpPr>
        <p:spPr>
          <a:xfrm>
            <a:off x="1985654" y="4027882"/>
            <a:ext cx="1250663" cy="507831"/>
          </a:xfrm>
          <a:prstGeom prst="rect">
            <a:avLst/>
          </a:prstGeom>
          <a:noFill/>
        </p:spPr>
        <p:txBody>
          <a:bodyPr wrap="none" rtlCol="0">
            <a:spAutoFit/>
          </a:bodyPr>
          <a:lstStyle/>
          <a:p>
            <a:pPr algn="ctr" defTabSz="685800"/>
            <a:r>
              <a:rPr lang="en-IE" sz="900" dirty="0">
                <a:solidFill>
                  <a:prstClr val="black"/>
                </a:solidFill>
                <a:latin typeface="Calibri" panose="020F0502020204030204"/>
              </a:rPr>
              <a:t>Dr Jack Golden</a:t>
            </a:r>
            <a:br>
              <a:rPr lang="en-IE" sz="900" dirty="0">
                <a:solidFill>
                  <a:prstClr val="black"/>
                </a:solidFill>
                <a:latin typeface="Calibri" panose="020F0502020204030204"/>
              </a:rPr>
            </a:br>
            <a:r>
              <a:rPr lang="en-IE" sz="900" dirty="0">
                <a:solidFill>
                  <a:prstClr val="black"/>
                </a:solidFill>
                <a:latin typeface="Calibri" panose="020F0502020204030204"/>
              </a:rPr>
              <a:t>International Business </a:t>
            </a:r>
            <a:br>
              <a:rPr lang="en-IE" sz="900" dirty="0">
                <a:solidFill>
                  <a:prstClr val="black"/>
                </a:solidFill>
                <a:latin typeface="Calibri" panose="020F0502020204030204"/>
              </a:rPr>
            </a:br>
            <a:r>
              <a:rPr lang="en-IE" sz="900" dirty="0">
                <a:solidFill>
                  <a:prstClr val="black"/>
                </a:solidFill>
                <a:latin typeface="Calibri" panose="020F0502020204030204"/>
              </a:rPr>
              <a:t>Development</a:t>
            </a:r>
          </a:p>
        </p:txBody>
      </p:sp>
      <p:sp>
        <p:nvSpPr>
          <p:cNvPr id="43" name="TextBox 42">
            <a:extLst>
              <a:ext uri="{FF2B5EF4-FFF2-40B4-BE49-F238E27FC236}">
                <a16:creationId xmlns:a16="http://schemas.microsoft.com/office/drawing/2014/main" id="{C26E9920-43E2-4973-9F6C-156917236480}"/>
              </a:ext>
            </a:extLst>
          </p:cNvPr>
          <p:cNvSpPr txBox="1"/>
          <p:nvPr/>
        </p:nvSpPr>
        <p:spPr>
          <a:xfrm>
            <a:off x="1817280" y="5425818"/>
            <a:ext cx="1496447" cy="646331"/>
          </a:xfrm>
          <a:prstGeom prst="rect">
            <a:avLst/>
          </a:prstGeom>
          <a:noFill/>
        </p:spPr>
        <p:txBody>
          <a:bodyPr wrap="square" rtlCol="0">
            <a:spAutoFit/>
          </a:bodyPr>
          <a:lstStyle/>
          <a:p>
            <a:pPr algn="ctr" defTabSz="685800"/>
            <a:r>
              <a:rPr lang="en-IE" sz="900" dirty="0">
                <a:solidFill>
                  <a:prstClr val="black"/>
                </a:solidFill>
                <a:latin typeface="Calibri" panose="020F0502020204030204"/>
              </a:rPr>
              <a:t>Shaun Ryann, </a:t>
            </a:r>
            <a:endParaRPr lang="en-IE" sz="900" dirty="0" smtClean="0">
              <a:solidFill>
                <a:prstClr val="black"/>
              </a:solidFill>
              <a:latin typeface="Calibri" panose="020F0502020204030204"/>
            </a:endParaRPr>
          </a:p>
          <a:p>
            <a:pPr algn="ctr" defTabSz="685800"/>
            <a:r>
              <a:rPr lang="en-IE" sz="900" dirty="0" smtClean="0">
                <a:solidFill>
                  <a:prstClr val="black"/>
                </a:solidFill>
                <a:latin typeface="Calibri" panose="020F0502020204030204"/>
              </a:rPr>
              <a:t>Commercial </a:t>
            </a:r>
            <a:r>
              <a:rPr lang="en-IE" sz="900" dirty="0">
                <a:solidFill>
                  <a:prstClr val="black"/>
                </a:solidFill>
                <a:latin typeface="Calibri" panose="020F0502020204030204"/>
              </a:rPr>
              <a:t>Manager</a:t>
            </a:r>
            <a:br>
              <a:rPr lang="en-IE" sz="900" dirty="0">
                <a:solidFill>
                  <a:prstClr val="black"/>
                </a:solidFill>
                <a:latin typeface="Calibri" panose="020F0502020204030204"/>
              </a:rPr>
            </a:br>
            <a:r>
              <a:rPr lang="en-IE" sz="900" dirty="0">
                <a:solidFill>
                  <a:prstClr val="black"/>
                </a:solidFill>
                <a:latin typeface="Calibri" panose="020F0502020204030204"/>
              </a:rPr>
              <a:t>Quality Freight and </a:t>
            </a:r>
            <a:r>
              <a:rPr lang="en-IE" sz="900" dirty="0" err="1">
                <a:solidFill>
                  <a:prstClr val="black"/>
                </a:solidFill>
                <a:latin typeface="Calibri" panose="020F0502020204030204"/>
              </a:rPr>
              <a:t>Safmarine</a:t>
            </a:r>
            <a:r>
              <a:rPr lang="en-IE" sz="900" dirty="0">
                <a:solidFill>
                  <a:prstClr val="black"/>
                </a:solidFill>
                <a:latin typeface="Calibri" panose="020F0502020204030204"/>
              </a:rPr>
              <a:t> Ireland</a:t>
            </a:r>
          </a:p>
        </p:txBody>
      </p:sp>
      <p:sp>
        <p:nvSpPr>
          <p:cNvPr id="44" name="TextBox 43">
            <a:extLst>
              <a:ext uri="{FF2B5EF4-FFF2-40B4-BE49-F238E27FC236}">
                <a16:creationId xmlns:a16="http://schemas.microsoft.com/office/drawing/2014/main" id="{C6D97763-0F3F-4B17-962E-0E4269AAE23C}"/>
              </a:ext>
            </a:extLst>
          </p:cNvPr>
          <p:cNvSpPr txBox="1"/>
          <p:nvPr/>
        </p:nvSpPr>
        <p:spPr>
          <a:xfrm>
            <a:off x="3396531" y="4109402"/>
            <a:ext cx="1561646" cy="507831"/>
          </a:xfrm>
          <a:prstGeom prst="rect">
            <a:avLst/>
          </a:prstGeom>
          <a:noFill/>
        </p:spPr>
        <p:txBody>
          <a:bodyPr wrap="none" rtlCol="0">
            <a:spAutoFit/>
          </a:bodyPr>
          <a:lstStyle/>
          <a:p>
            <a:pPr algn="ctr" defTabSz="685800"/>
            <a:r>
              <a:rPr lang="en-IE" sz="900" dirty="0">
                <a:solidFill>
                  <a:prstClr val="black"/>
                </a:solidFill>
                <a:latin typeface="Calibri" panose="020F0502020204030204"/>
              </a:rPr>
              <a:t>Werner Schwanberg</a:t>
            </a:r>
          </a:p>
          <a:p>
            <a:pPr algn="ctr" defTabSz="685800"/>
            <a:r>
              <a:rPr lang="en-IE" sz="900" dirty="0">
                <a:solidFill>
                  <a:prstClr val="black"/>
                </a:solidFill>
                <a:latin typeface="Calibri" panose="020F0502020204030204"/>
              </a:rPr>
              <a:t>SFGS – Schwanberg Financial </a:t>
            </a:r>
            <a:br>
              <a:rPr lang="en-IE" sz="900" dirty="0">
                <a:solidFill>
                  <a:prstClr val="black"/>
                </a:solidFill>
                <a:latin typeface="Calibri" panose="020F0502020204030204"/>
              </a:rPr>
            </a:br>
            <a:r>
              <a:rPr lang="en-IE" sz="900" dirty="0">
                <a:solidFill>
                  <a:prstClr val="black"/>
                </a:solidFill>
                <a:latin typeface="Calibri" panose="020F0502020204030204"/>
              </a:rPr>
              <a:t>Governance Services</a:t>
            </a:r>
          </a:p>
        </p:txBody>
      </p:sp>
      <p:sp>
        <p:nvSpPr>
          <p:cNvPr id="46" name="TextBox 45">
            <a:extLst>
              <a:ext uri="{FF2B5EF4-FFF2-40B4-BE49-F238E27FC236}">
                <a16:creationId xmlns:a16="http://schemas.microsoft.com/office/drawing/2014/main" id="{03D05470-0881-4E61-8AA8-84F1AD5D4DD5}"/>
              </a:ext>
            </a:extLst>
          </p:cNvPr>
          <p:cNvSpPr txBox="1"/>
          <p:nvPr/>
        </p:nvSpPr>
        <p:spPr>
          <a:xfrm>
            <a:off x="5082441" y="1726462"/>
            <a:ext cx="3764428" cy="3531736"/>
          </a:xfrm>
          <a:prstGeom prst="rect">
            <a:avLst/>
          </a:prstGeom>
          <a:noFill/>
        </p:spPr>
        <p:txBody>
          <a:bodyPr wrap="none" rtlCol="0">
            <a:spAutoFit/>
          </a:bodyPr>
          <a:lstStyle/>
          <a:p>
            <a:pPr defTabSz="685800"/>
            <a:r>
              <a:rPr lang="en-IE" sz="1500" b="1" dirty="0">
                <a:solidFill>
                  <a:srgbClr val="183861"/>
                </a:solidFill>
                <a:latin typeface="Calibri" panose="020F0502020204030204"/>
              </a:rPr>
              <a:t>OUR SERVICES:</a:t>
            </a:r>
          </a:p>
          <a:p>
            <a:pPr defTabSz="685800"/>
            <a:endParaRPr lang="en-US" sz="1500" dirty="0">
              <a:solidFill>
                <a:srgbClr val="183861"/>
              </a:solidFill>
              <a:latin typeface="Calibri" panose="020F0502020204030204"/>
            </a:endParaRPr>
          </a:p>
          <a:p>
            <a:pPr marL="214313" indent="-214313" defTabSz="685800">
              <a:buFont typeface="Arial" panose="020B0604020202020204" pitchFamily="34" charset="0"/>
              <a:buChar char="•"/>
            </a:pPr>
            <a:r>
              <a:rPr lang="en-US" sz="1500" dirty="0">
                <a:solidFill>
                  <a:srgbClr val="183861"/>
                </a:solidFill>
                <a:latin typeface="Calibri" panose="020F0502020204030204"/>
              </a:rPr>
              <a:t>establishing an export presence in the </a:t>
            </a:r>
            <a:br>
              <a:rPr lang="en-US" sz="1500" dirty="0">
                <a:solidFill>
                  <a:srgbClr val="183861"/>
                </a:solidFill>
                <a:latin typeface="Calibri" panose="020F0502020204030204"/>
              </a:rPr>
            </a:br>
            <a:r>
              <a:rPr lang="en-US" sz="1500" dirty="0">
                <a:solidFill>
                  <a:srgbClr val="183861"/>
                </a:solidFill>
                <a:latin typeface="Calibri" panose="020F0502020204030204"/>
              </a:rPr>
              <a:t>German market;</a:t>
            </a:r>
          </a:p>
          <a:p>
            <a:pPr marL="214313" indent="-214313" defTabSz="685800">
              <a:buFont typeface="Arial" panose="020B0604020202020204" pitchFamily="34" charset="0"/>
              <a:buChar char="•"/>
            </a:pPr>
            <a:r>
              <a:rPr lang="en-US" sz="1500" dirty="0">
                <a:solidFill>
                  <a:srgbClr val="183861"/>
                </a:solidFill>
                <a:latin typeface="Calibri" panose="020F0502020204030204"/>
              </a:rPr>
              <a:t>using the German market as part of </a:t>
            </a:r>
            <a:br>
              <a:rPr lang="en-US" sz="1500" dirty="0">
                <a:solidFill>
                  <a:srgbClr val="183861"/>
                </a:solidFill>
                <a:latin typeface="Calibri" panose="020F0502020204030204"/>
              </a:rPr>
            </a:br>
            <a:r>
              <a:rPr lang="en-US" sz="1500" dirty="0">
                <a:solidFill>
                  <a:srgbClr val="183861"/>
                </a:solidFill>
                <a:latin typeface="Calibri" panose="020F0502020204030204"/>
              </a:rPr>
              <a:t>your supply chain;</a:t>
            </a:r>
          </a:p>
          <a:p>
            <a:pPr marL="214313" indent="-214313" defTabSz="685800">
              <a:buFont typeface="Arial" panose="020B0604020202020204" pitchFamily="34" charset="0"/>
              <a:buChar char="•"/>
            </a:pPr>
            <a:r>
              <a:rPr lang="en-US" sz="1500" dirty="0">
                <a:solidFill>
                  <a:srgbClr val="183861"/>
                </a:solidFill>
                <a:latin typeface="Calibri" panose="020F0502020204030204"/>
              </a:rPr>
              <a:t>logistics &amp; transport challenges;</a:t>
            </a:r>
          </a:p>
          <a:p>
            <a:pPr marL="214313" indent="-214313" defTabSz="685800">
              <a:buFont typeface="Arial" panose="020B0604020202020204" pitchFamily="34" charset="0"/>
              <a:buChar char="•"/>
            </a:pPr>
            <a:r>
              <a:rPr lang="en-US" sz="1500" dirty="0">
                <a:solidFill>
                  <a:srgbClr val="183861"/>
                </a:solidFill>
                <a:latin typeface="Calibri" panose="020F0502020204030204"/>
              </a:rPr>
              <a:t>marketing services such as market analysis </a:t>
            </a:r>
            <a:br>
              <a:rPr lang="en-US" sz="1500" dirty="0">
                <a:solidFill>
                  <a:srgbClr val="183861"/>
                </a:solidFill>
                <a:latin typeface="Calibri" panose="020F0502020204030204"/>
              </a:rPr>
            </a:br>
            <a:r>
              <a:rPr lang="en-US" sz="1500" dirty="0">
                <a:solidFill>
                  <a:srgbClr val="183861"/>
                </a:solidFill>
                <a:latin typeface="Calibri" panose="020F0502020204030204"/>
              </a:rPr>
              <a:t>&amp; market entry services;</a:t>
            </a:r>
          </a:p>
          <a:p>
            <a:pPr marL="214313" indent="-214313" defTabSz="685800">
              <a:buFont typeface="Arial" panose="020B0604020202020204" pitchFamily="34" charset="0"/>
              <a:buChar char="•"/>
            </a:pPr>
            <a:r>
              <a:rPr lang="en-US" sz="1500" dirty="0">
                <a:solidFill>
                  <a:srgbClr val="183861"/>
                </a:solidFill>
                <a:latin typeface="Calibri" panose="020F0502020204030204"/>
              </a:rPr>
              <a:t>tax &amp; legal;</a:t>
            </a:r>
          </a:p>
          <a:p>
            <a:pPr marL="214313" indent="-214313" defTabSz="685800">
              <a:buFont typeface="Arial" panose="020B0604020202020204" pitchFamily="34" charset="0"/>
              <a:buChar char="•"/>
            </a:pPr>
            <a:r>
              <a:rPr lang="en-US" sz="1500" dirty="0">
                <a:solidFill>
                  <a:srgbClr val="183861"/>
                </a:solidFill>
                <a:latin typeface="Calibri" panose="020F0502020204030204"/>
              </a:rPr>
              <a:t>payroll; </a:t>
            </a:r>
          </a:p>
          <a:p>
            <a:pPr marL="214313" indent="-214313" defTabSz="685800">
              <a:buFont typeface="Arial" panose="020B0604020202020204" pitchFamily="34" charset="0"/>
              <a:buChar char="•"/>
            </a:pPr>
            <a:r>
              <a:rPr lang="en-US" sz="1500" dirty="0">
                <a:solidFill>
                  <a:srgbClr val="183861"/>
                </a:solidFill>
                <a:latin typeface="Calibri" panose="020F0502020204030204"/>
              </a:rPr>
              <a:t>accounting;</a:t>
            </a:r>
          </a:p>
          <a:p>
            <a:pPr marL="214313" indent="-214313" defTabSz="685800">
              <a:buFont typeface="Arial" panose="020B0604020202020204" pitchFamily="34" charset="0"/>
              <a:buChar char="•"/>
            </a:pPr>
            <a:r>
              <a:rPr lang="en-US" sz="1500" dirty="0">
                <a:solidFill>
                  <a:srgbClr val="183861"/>
                </a:solidFill>
                <a:latin typeface="Calibri" panose="020F0502020204030204"/>
              </a:rPr>
              <a:t>company formation;</a:t>
            </a:r>
          </a:p>
          <a:p>
            <a:pPr marL="214313" indent="-214313" defTabSz="685800">
              <a:buFont typeface="Arial" panose="020B0604020202020204" pitchFamily="34" charset="0"/>
              <a:buChar char="•"/>
            </a:pPr>
            <a:r>
              <a:rPr lang="en-US" sz="1500" dirty="0">
                <a:solidFill>
                  <a:srgbClr val="183861"/>
                </a:solidFill>
                <a:latin typeface="Calibri" panose="020F0502020204030204"/>
              </a:rPr>
              <a:t>Germany as export and import market.</a:t>
            </a:r>
          </a:p>
          <a:p>
            <a:pPr defTabSz="685800"/>
            <a:endParaRPr lang="en-IE" sz="1350" dirty="0">
              <a:solidFill>
                <a:srgbClr val="183861"/>
              </a:solidFill>
              <a:latin typeface="Calibri" panose="020F0502020204030204"/>
            </a:endParaRPr>
          </a:p>
        </p:txBody>
      </p:sp>
      <p:sp>
        <p:nvSpPr>
          <p:cNvPr id="23" name="Titel 1"/>
          <p:cNvSpPr txBox="1">
            <a:spLocks/>
          </p:cNvSpPr>
          <p:nvPr/>
        </p:nvSpPr>
        <p:spPr>
          <a:xfrm>
            <a:off x="3426246" y="909352"/>
            <a:ext cx="5329085"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German Desk – The Expert Team</a:t>
            </a:r>
            <a:endParaRPr lang="en-IE" sz="2400" b="1" dirty="0">
              <a:solidFill>
                <a:srgbClr val="183861"/>
              </a:solidFill>
              <a:latin typeface="+mn-lt"/>
            </a:endParaRPr>
          </a:p>
        </p:txBody>
      </p:sp>
      <p:pic>
        <p:nvPicPr>
          <p:cNvPr id="25" name="Picture 24"/>
          <p:cNvPicPr/>
          <p:nvPr/>
        </p:nvPicPr>
        <p:blipFill>
          <a:blip r:embed="rId10">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Tree>
    <p:extLst>
      <p:ext uri="{BB962C8B-B14F-4D97-AF65-F5344CB8AC3E}">
        <p14:creationId xmlns:p14="http://schemas.microsoft.com/office/powerpoint/2010/main" val="131242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045" y="2511844"/>
            <a:ext cx="8073307" cy="2379645"/>
          </a:xfrm>
        </p:spPr>
        <p:txBody>
          <a:bodyPr/>
          <a:lstStyle/>
          <a:p>
            <a:pPr lvl="0" defTabSz="914400">
              <a:lnSpc>
                <a:spcPct val="100000"/>
              </a:lnSpc>
              <a:spcBef>
                <a:spcPts val="0"/>
              </a:spcBef>
            </a:pPr>
            <a:r>
              <a:rPr lang="en-US" sz="2400" b="0" dirty="0" smtClean="0">
                <a:solidFill>
                  <a:srgbClr val="183861"/>
                </a:solidFill>
                <a:latin typeface="Calibri" panose="020F0502020204030204"/>
                <a:ea typeface="+mn-ea"/>
                <a:cs typeface="+mn-cs"/>
              </a:rPr>
              <a:t>Ralf </a:t>
            </a:r>
            <a:r>
              <a:rPr lang="en-US" sz="2400" b="0" dirty="0">
                <a:solidFill>
                  <a:srgbClr val="183861"/>
                </a:solidFill>
                <a:latin typeface="Calibri" panose="020F0502020204030204"/>
                <a:ea typeface="+mn-ea"/>
                <a:cs typeface="+mn-cs"/>
              </a:rPr>
              <a:t>Lissek, CEO</a:t>
            </a:r>
            <a:br>
              <a:rPr lang="en-US" sz="2400" b="0" dirty="0">
                <a:solidFill>
                  <a:srgbClr val="183861"/>
                </a:solidFill>
                <a:latin typeface="Calibri" panose="020F0502020204030204"/>
                <a:ea typeface="+mn-ea"/>
                <a:cs typeface="+mn-cs"/>
              </a:rPr>
            </a:br>
            <a:r>
              <a:rPr lang="en-US" sz="2400" dirty="0">
                <a:solidFill>
                  <a:srgbClr val="183861"/>
                </a:solidFill>
                <a:latin typeface="Calibri" panose="020F0502020204030204"/>
                <a:ea typeface="+mn-ea"/>
                <a:cs typeface="+mn-cs"/>
              </a:rPr>
              <a:t>German-Irish Chamber of Commerce</a:t>
            </a:r>
            <a:br>
              <a:rPr lang="en-US" sz="2400" dirty="0">
                <a:solidFill>
                  <a:srgbClr val="183861"/>
                </a:solidFill>
                <a:latin typeface="Calibri" panose="020F0502020204030204"/>
                <a:ea typeface="+mn-ea"/>
                <a:cs typeface="+mn-cs"/>
              </a:rPr>
            </a:br>
            <a:r>
              <a:rPr lang="en-US" sz="2400" dirty="0">
                <a:solidFill>
                  <a:srgbClr val="183861"/>
                </a:solidFill>
                <a:latin typeface="Calibri" panose="020F0502020204030204"/>
                <a:ea typeface="+mn-ea"/>
                <a:cs typeface="+mn-cs"/>
              </a:rPr>
              <a:t/>
            </a:r>
            <a:br>
              <a:rPr lang="en-US" sz="2400" dirty="0">
                <a:solidFill>
                  <a:srgbClr val="183861"/>
                </a:solidFill>
                <a:latin typeface="Calibri" panose="020F0502020204030204"/>
                <a:ea typeface="+mn-ea"/>
                <a:cs typeface="+mn-cs"/>
              </a:rPr>
            </a:br>
            <a:r>
              <a:rPr lang="en-GB" sz="2400" b="0" dirty="0">
                <a:solidFill>
                  <a:srgbClr val="183861"/>
                </a:solidFill>
                <a:latin typeface="Calibri" panose="020F0502020204030204"/>
                <a:ea typeface="+mn-ea"/>
                <a:cs typeface="+mn-cs"/>
              </a:rPr>
              <a:t>Tel:  00353 1 6424 300  Mobile: 087 2311 142</a:t>
            </a:r>
            <a:br>
              <a:rPr lang="en-GB" sz="2400" b="0" dirty="0">
                <a:solidFill>
                  <a:srgbClr val="183861"/>
                </a:solidFill>
                <a:latin typeface="Calibri" panose="020F0502020204030204"/>
                <a:ea typeface="+mn-ea"/>
                <a:cs typeface="+mn-cs"/>
              </a:rPr>
            </a:br>
            <a:r>
              <a:rPr lang="en-GB" sz="2400" b="0" dirty="0">
                <a:solidFill>
                  <a:srgbClr val="183861"/>
                </a:solidFill>
                <a:latin typeface="Calibri" panose="020F0502020204030204"/>
                <a:ea typeface="+mn-ea"/>
                <a:cs typeface="+mn-cs"/>
              </a:rPr>
              <a:t>ralf.lissek@german-irish.ie</a:t>
            </a:r>
            <a:br>
              <a:rPr lang="en-GB" sz="2400" b="0" dirty="0">
                <a:solidFill>
                  <a:srgbClr val="183861"/>
                </a:solidFill>
                <a:latin typeface="Calibri" panose="020F0502020204030204"/>
                <a:ea typeface="+mn-ea"/>
                <a:cs typeface="+mn-cs"/>
              </a:rPr>
            </a:br>
            <a:r>
              <a:rPr lang="en-IE" sz="2400" b="0" dirty="0">
                <a:solidFill>
                  <a:srgbClr val="183861"/>
                </a:solidFill>
                <a:latin typeface="Calibri" panose="020F0502020204030204"/>
                <a:ea typeface="+mn-ea"/>
                <a:cs typeface="+mn-cs"/>
              </a:rPr>
              <a:t>www.german-irish.ie  </a:t>
            </a:r>
            <a:br>
              <a:rPr lang="en-IE" sz="2400" b="0" dirty="0">
                <a:solidFill>
                  <a:srgbClr val="183861"/>
                </a:solidFill>
                <a:latin typeface="Calibri" panose="020F0502020204030204"/>
                <a:ea typeface="+mn-ea"/>
                <a:cs typeface="+mn-cs"/>
              </a:rPr>
            </a:br>
            <a:endParaRPr lang="en-GB" sz="2800" dirty="0">
              <a:solidFill>
                <a:srgbClr val="183861"/>
              </a:solidFill>
            </a:endParaRPr>
          </a:p>
        </p:txBody>
      </p:sp>
      <p:pic>
        <p:nvPicPr>
          <p:cNvPr id="3" name="Grafik 2"/>
          <p:cNvPicPr>
            <a:picLocks noChangeAspect="1"/>
          </p:cNvPicPr>
          <p:nvPr/>
        </p:nvPicPr>
        <p:blipFill>
          <a:blip r:embed="rId2"/>
          <a:stretch>
            <a:fillRect/>
          </a:stretch>
        </p:blipFill>
        <p:spPr>
          <a:xfrm>
            <a:off x="464905" y="5780925"/>
            <a:ext cx="2817136" cy="570448"/>
          </a:xfrm>
          <a:prstGeom prst="rect">
            <a:avLst/>
          </a:prstGeom>
        </p:spPr>
      </p:pic>
      <p:sp>
        <p:nvSpPr>
          <p:cNvPr id="2" name="TextBox 1"/>
          <p:cNvSpPr txBox="1"/>
          <p:nvPr/>
        </p:nvSpPr>
        <p:spPr>
          <a:xfrm>
            <a:off x="0" y="1134739"/>
            <a:ext cx="9144000" cy="769441"/>
          </a:xfrm>
          <a:prstGeom prst="rect">
            <a:avLst/>
          </a:prstGeom>
          <a:noFill/>
        </p:spPr>
        <p:txBody>
          <a:bodyPr wrap="square" rtlCol="0">
            <a:spAutoFit/>
          </a:bodyPr>
          <a:lstStyle/>
          <a:p>
            <a:pPr algn="ctr"/>
            <a:r>
              <a:rPr lang="en-US" sz="4400" b="1" dirty="0" smtClean="0">
                <a:solidFill>
                  <a:srgbClr val="183861"/>
                </a:solidFill>
                <a:latin typeface="Calibri" panose="020F0502020204030204" pitchFamily="34" charset="0"/>
                <a:cs typeface="Calibri" panose="020F0502020204030204" pitchFamily="34" charset="0"/>
              </a:rPr>
              <a:t>Thank you!</a:t>
            </a:r>
            <a:endParaRPr lang="en-IE"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081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278993" y="909352"/>
            <a:ext cx="4476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KEY FACTS GERMANY</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2</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pic>
        <p:nvPicPr>
          <p:cNvPr id="6" name="Picture 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632013" y="2641332"/>
            <a:ext cx="1344896" cy="1832939"/>
          </a:xfrm>
          <a:prstGeom prst="rect">
            <a:avLst/>
          </a:prstGeom>
          <a:noFill/>
          <a:effectLst>
            <a:outerShdw blurRad="50800" dist="50800" dir="5400000" algn="ctr" rotWithShape="0">
              <a:srgbClr val="000000">
                <a:alpha val="0"/>
              </a:srgbClr>
            </a:outerShdw>
          </a:effectLst>
        </p:spPr>
      </p:pic>
      <p:sp>
        <p:nvSpPr>
          <p:cNvPr id="22" name="Rectangle 21">
            <a:extLst>
              <a:ext uri="{FF2B5EF4-FFF2-40B4-BE49-F238E27FC236}">
                <a16:creationId xmlns:a16="http://schemas.microsoft.com/office/drawing/2014/main" id="{3E57EB9B-5C82-4CDB-AB18-BB84065946C0}"/>
              </a:ext>
            </a:extLst>
          </p:cNvPr>
          <p:cNvSpPr/>
          <p:nvPr/>
        </p:nvSpPr>
        <p:spPr>
          <a:xfrm>
            <a:off x="958465" y="2138038"/>
            <a:ext cx="2454409" cy="36820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Population: 83 million in 2019</a:t>
            </a:r>
            <a:endParaRPr lang="en-IE" sz="1350" dirty="0">
              <a:solidFill>
                <a:schemeClr val="tx1"/>
              </a:solidFill>
            </a:endParaRPr>
          </a:p>
        </p:txBody>
      </p:sp>
      <p:sp>
        <p:nvSpPr>
          <p:cNvPr id="23" name="Rectangle 22">
            <a:extLst>
              <a:ext uri="{FF2B5EF4-FFF2-40B4-BE49-F238E27FC236}">
                <a16:creationId xmlns:a16="http://schemas.microsoft.com/office/drawing/2014/main" id="{8D32072D-7524-404D-B3DD-6437DE27C793}"/>
              </a:ext>
            </a:extLst>
          </p:cNvPr>
          <p:cNvSpPr/>
          <p:nvPr/>
        </p:nvSpPr>
        <p:spPr>
          <a:xfrm>
            <a:off x="594911" y="2680734"/>
            <a:ext cx="2829581" cy="870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Germany Leading industrial nation in automotive, life sciences, </a:t>
            </a:r>
            <a:r>
              <a:rPr lang="en-US" sz="1350" dirty="0" err="1">
                <a:ln w="0"/>
                <a:solidFill>
                  <a:schemeClr val="tx1"/>
                </a:solidFill>
              </a:rPr>
              <a:t>Agritech</a:t>
            </a:r>
            <a:r>
              <a:rPr lang="en-US" sz="1350" dirty="0">
                <a:ln w="0"/>
                <a:solidFill>
                  <a:schemeClr val="tx1"/>
                </a:solidFill>
              </a:rPr>
              <a:t>, software and engineering </a:t>
            </a:r>
            <a:r>
              <a:rPr lang="en-US" sz="1350" dirty="0" smtClean="0">
                <a:ln w="0"/>
                <a:solidFill>
                  <a:schemeClr val="tx1"/>
                </a:solidFill>
              </a:rPr>
              <a:t>devices</a:t>
            </a:r>
            <a:endParaRPr lang="en-IE" sz="1350" dirty="0">
              <a:ln w="0"/>
              <a:solidFill>
                <a:schemeClr val="tx1"/>
              </a:solidFill>
            </a:endParaRPr>
          </a:p>
        </p:txBody>
      </p:sp>
      <p:sp>
        <p:nvSpPr>
          <p:cNvPr id="24" name="Rectangle 23">
            <a:extLst>
              <a:ext uri="{FF2B5EF4-FFF2-40B4-BE49-F238E27FC236}">
                <a16:creationId xmlns:a16="http://schemas.microsoft.com/office/drawing/2014/main" id="{39B8B19A-F754-4634-93C5-1EBCB47F859D}"/>
              </a:ext>
            </a:extLst>
          </p:cNvPr>
          <p:cNvSpPr/>
          <p:nvPr/>
        </p:nvSpPr>
        <p:spPr>
          <a:xfrm>
            <a:off x="1229257" y="3725826"/>
            <a:ext cx="2195837" cy="4642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1st in Europe and 5th in the world for dairy production </a:t>
            </a:r>
            <a:r>
              <a:rPr lang="en-US" sz="600" dirty="0">
                <a:ln w="0"/>
                <a:solidFill>
                  <a:schemeClr val="tx1"/>
                </a:solidFill>
              </a:rPr>
              <a:t>*2</a:t>
            </a:r>
            <a:endParaRPr lang="en-IE" sz="600" dirty="0">
              <a:ln w="0"/>
              <a:solidFill>
                <a:schemeClr val="tx1"/>
              </a:solidFill>
            </a:endParaRPr>
          </a:p>
        </p:txBody>
      </p:sp>
      <p:sp>
        <p:nvSpPr>
          <p:cNvPr id="25" name="Rectangle 24">
            <a:extLst>
              <a:ext uri="{FF2B5EF4-FFF2-40B4-BE49-F238E27FC236}">
                <a16:creationId xmlns:a16="http://schemas.microsoft.com/office/drawing/2014/main" id="{E9D5E9D0-8E2D-46A0-9207-BF50FFAF9602}"/>
              </a:ext>
            </a:extLst>
          </p:cNvPr>
          <p:cNvSpPr/>
          <p:nvPr/>
        </p:nvSpPr>
        <p:spPr>
          <a:xfrm>
            <a:off x="280707" y="4364605"/>
            <a:ext cx="3147244" cy="6388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1</a:t>
            </a:r>
            <a:r>
              <a:rPr lang="en-US" sz="1350" baseline="30000" dirty="0">
                <a:ln w="0"/>
                <a:solidFill>
                  <a:schemeClr val="tx1"/>
                </a:solidFill>
              </a:rPr>
              <a:t>st</a:t>
            </a:r>
            <a:r>
              <a:rPr lang="en-US" sz="1350" dirty="0">
                <a:ln w="0"/>
                <a:solidFill>
                  <a:schemeClr val="tx1"/>
                </a:solidFill>
              </a:rPr>
              <a:t> in Europe for construction investment, valued at over 200€ billion Euro annually </a:t>
            </a:r>
            <a:r>
              <a:rPr lang="en-US" sz="600" dirty="0">
                <a:ln w="0"/>
                <a:solidFill>
                  <a:schemeClr val="tx1"/>
                </a:solidFill>
              </a:rPr>
              <a:t>*3</a:t>
            </a:r>
            <a:endParaRPr lang="en-IE" sz="600" dirty="0">
              <a:ln w="0"/>
              <a:solidFill>
                <a:schemeClr val="tx1"/>
              </a:solidFill>
            </a:endParaRPr>
          </a:p>
        </p:txBody>
      </p:sp>
      <p:sp>
        <p:nvSpPr>
          <p:cNvPr id="27" name="Rectangle 26">
            <a:extLst>
              <a:ext uri="{FF2B5EF4-FFF2-40B4-BE49-F238E27FC236}">
                <a16:creationId xmlns:a16="http://schemas.microsoft.com/office/drawing/2014/main" id="{31F27B1A-D1A0-48EC-B687-80C7A4D35F6F}"/>
              </a:ext>
            </a:extLst>
          </p:cNvPr>
          <p:cNvSpPr/>
          <p:nvPr/>
        </p:nvSpPr>
        <p:spPr>
          <a:xfrm>
            <a:off x="5203774" y="2138038"/>
            <a:ext cx="3180061" cy="4642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Europe’s largest </a:t>
            </a:r>
            <a:r>
              <a:rPr lang="en-US" sz="1350" dirty="0" smtClean="0">
                <a:ln w="0"/>
                <a:solidFill>
                  <a:schemeClr val="tx1"/>
                </a:solidFill>
              </a:rPr>
              <a:t>economy,</a:t>
            </a:r>
          </a:p>
          <a:p>
            <a:pPr algn="ctr"/>
            <a:r>
              <a:rPr lang="en-US" sz="1350" dirty="0" smtClean="0">
                <a:ln w="0"/>
                <a:solidFill>
                  <a:schemeClr val="tx1"/>
                </a:solidFill>
              </a:rPr>
              <a:t>4</a:t>
            </a:r>
            <a:r>
              <a:rPr lang="en-US" sz="1350" baseline="30000" dirty="0" smtClean="0">
                <a:ln w="0"/>
                <a:solidFill>
                  <a:schemeClr val="tx1"/>
                </a:solidFill>
              </a:rPr>
              <a:t>th</a:t>
            </a:r>
            <a:r>
              <a:rPr lang="en-US" sz="1350" dirty="0" smtClean="0">
                <a:ln w="0"/>
                <a:solidFill>
                  <a:schemeClr val="tx1"/>
                </a:solidFill>
              </a:rPr>
              <a:t> largest economy world-wide</a:t>
            </a:r>
            <a:endParaRPr lang="en-IE" sz="1350" dirty="0">
              <a:ln w="0"/>
              <a:solidFill>
                <a:schemeClr val="tx1"/>
              </a:solidFill>
            </a:endParaRPr>
          </a:p>
        </p:txBody>
      </p:sp>
      <p:sp>
        <p:nvSpPr>
          <p:cNvPr id="28" name="Rectangle 27">
            <a:extLst>
              <a:ext uri="{FF2B5EF4-FFF2-40B4-BE49-F238E27FC236}">
                <a16:creationId xmlns:a16="http://schemas.microsoft.com/office/drawing/2014/main" id="{79A8E0FD-2399-492B-A109-1CC83928DC4C}"/>
              </a:ext>
            </a:extLst>
          </p:cNvPr>
          <p:cNvSpPr/>
          <p:nvPr/>
        </p:nvSpPr>
        <p:spPr>
          <a:xfrm>
            <a:off x="5203775" y="2831960"/>
            <a:ext cx="3368978" cy="3058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1</a:t>
            </a:r>
            <a:r>
              <a:rPr lang="en-US" sz="1350" baseline="30000" dirty="0">
                <a:ln w="0"/>
                <a:solidFill>
                  <a:schemeClr val="tx1"/>
                </a:solidFill>
              </a:rPr>
              <a:t>st</a:t>
            </a:r>
            <a:r>
              <a:rPr lang="en-US" sz="1350" dirty="0">
                <a:ln w="0"/>
                <a:solidFill>
                  <a:schemeClr val="tx1"/>
                </a:solidFill>
              </a:rPr>
              <a:t> in Europe in the semiconductor industry </a:t>
            </a:r>
            <a:r>
              <a:rPr lang="en-US" sz="600" dirty="0">
                <a:ln w="0"/>
                <a:solidFill>
                  <a:schemeClr val="tx1"/>
                </a:solidFill>
              </a:rPr>
              <a:t>*5</a:t>
            </a:r>
            <a:endParaRPr lang="en-IE" sz="600" dirty="0">
              <a:ln w="0"/>
              <a:solidFill>
                <a:schemeClr val="tx1"/>
              </a:solidFill>
            </a:endParaRPr>
          </a:p>
        </p:txBody>
      </p:sp>
      <p:sp>
        <p:nvSpPr>
          <p:cNvPr id="29" name="Rectangle 28">
            <a:extLst>
              <a:ext uri="{FF2B5EF4-FFF2-40B4-BE49-F238E27FC236}">
                <a16:creationId xmlns:a16="http://schemas.microsoft.com/office/drawing/2014/main" id="{EF19EBB0-6A22-44EB-86A3-C06221D8AB68}"/>
              </a:ext>
            </a:extLst>
          </p:cNvPr>
          <p:cNvSpPr/>
          <p:nvPr/>
        </p:nvSpPr>
        <p:spPr>
          <a:xfrm>
            <a:off x="5203774" y="3367450"/>
            <a:ext cx="3617412" cy="5711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The largest financial services sector in Eurozone </a:t>
            </a:r>
            <a:r>
              <a:rPr lang="en-US" sz="600" dirty="0">
                <a:ln w="0"/>
                <a:solidFill>
                  <a:schemeClr val="tx1"/>
                </a:solidFill>
              </a:rPr>
              <a:t>*6</a:t>
            </a:r>
            <a:endParaRPr lang="en-IE" sz="600" dirty="0">
              <a:ln w="0"/>
              <a:solidFill>
                <a:schemeClr val="tx1"/>
              </a:solidFill>
            </a:endParaRPr>
          </a:p>
        </p:txBody>
      </p:sp>
      <p:sp>
        <p:nvSpPr>
          <p:cNvPr id="30" name="Rectangle 29">
            <a:extLst>
              <a:ext uri="{FF2B5EF4-FFF2-40B4-BE49-F238E27FC236}">
                <a16:creationId xmlns:a16="http://schemas.microsoft.com/office/drawing/2014/main" id="{6139FB47-177F-48D0-BD6C-17197E49F8A6}"/>
              </a:ext>
            </a:extLst>
          </p:cNvPr>
          <p:cNvSpPr/>
          <p:nvPr/>
        </p:nvSpPr>
        <p:spPr>
          <a:xfrm>
            <a:off x="5203775" y="4188204"/>
            <a:ext cx="3180060" cy="8152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Leads the way in renewable energy, with 45% of its energy consumption coming from renewable sources by 2035 </a:t>
            </a:r>
            <a:r>
              <a:rPr lang="en-US" sz="600" dirty="0">
                <a:ln w="0"/>
                <a:solidFill>
                  <a:schemeClr val="tx1"/>
                </a:solidFill>
              </a:rPr>
              <a:t>*8</a:t>
            </a:r>
            <a:endParaRPr lang="en-IE" sz="600" dirty="0">
              <a:ln w="0"/>
              <a:solidFill>
                <a:schemeClr val="tx1"/>
              </a:solidFill>
            </a:endParaRPr>
          </a:p>
        </p:txBody>
      </p:sp>
    </p:spTree>
    <p:extLst>
      <p:ext uri="{BB962C8B-B14F-4D97-AF65-F5344CB8AC3E}">
        <p14:creationId xmlns:p14="http://schemas.microsoft.com/office/powerpoint/2010/main" val="4241001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4278993" y="909352"/>
            <a:ext cx="4476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KEY FACTS GERMANY</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3</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pic>
        <p:nvPicPr>
          <p:cNvPr id="6" name="Picture 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632013" y="2641332"/>
            <a:ext cx="1344896" cy="1832939"/>
          </a:xfrm>
          <a:prstGeom prst="rect">
            <a:avLst/>
          </a:prstGeom>
          <a:noFill/>
          <a:effectLst>
            <a:outerShdw blurRad="50800" dist="50800" dir="5400000" algn="ctr" rotWithShape="0">
              <a:srgbClr val="000000">
                <a:alpha val="0"/>
              </a:srgbClr>
            </a:outerShdw>
          </a:effectLst>
        </p:spPr>
      </p:pic>
      <p:sp>
        <p:nvSpPr>
          <p:cNvPr id="23" name="Rectangle 22">
            <a:extLst>
              <a:ext uri="{FF2B5EF4-FFF2-40B4-BE49-F238E27FC236}">
                <a16:creationId xmlns:a16="http://schemas.microsoft.com/office/drawing/2014/main" id="{8D32072D-7524-404D-B3DD-6437DE27C793}"/>
              </a:ext>
            </a:extLst>
          </p:cNvPr>
          <p:cNvSpPr/>
          <p:nvPr/>
        </p:nvSpPr>
        <p:spPr>
          <a:xfrm>
            <a:off x="738236" y="2508616"/>
            <a:ext cx="2719307" cy="870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A significant nationwide market in medical devices and pharmaceuticals and biologicals</a:t>
            </a:r>
          </a:p>
        </p:txBody>
      </p:sp>
      <p:sp>
        <p:nvSpPr>
          <p:cNvPr id="25" name="Rectangle 24">
            <a:extLst>
              <a:ext uri="{FF2B5EF4-FFF2-40B4-BE49-F238E27FC236}">
                <a16:creationId xmlns:a16="http://schemas.microsoft.com/office/drawing/2014/main" id="{E9D5E9D0-8E2D-46A0-9207-BF50FFAF9602}"/>
              </a:ext>
            </a:extLst>
          </p:cNvPr>
          <p:cNvSpPr/>
          <p:nvPr/>
        </p:nvSpPr>
        <p:spPr>
          <a:xfrm>
            <a:off x="5151379" y="3852077"/>
            <a:ext cx="3147244" cy="6388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Leading industrial nation in automotive, life sciences, </a:t>
            </a:r>
            <a:r>
              <a:rPr lang="en-GB" sz="1350" dirty="0" err="1">
                <a:ln w="0"/>
                <a:solidFill>
                  <a:schemeClr val="tx1"/>
                </a:solidFill>
              </a:rPr>
              <a:t>Agritech</a:t>
            </a:r>
            <a:r>
              <a:rPr lang="en-GB" sz="1350" dirty="0">
                <a:ln w="0"/>
                <a:solidFill>
                  <a:schemeClr val="tx1"/>
                </a:solidFill>
              </a:rPr>
              <a:t>, IT-services and engineering</a:t>
            </a:r>
          </a:p>
        </p:txBody>
      </p:sp>
      <p:sp>
        <p:nvSpPr>
          <p:cNvPr id="30" name="Rectangle 29">
            <a:extLst>
              <a:ext uri="{FF2B5EF4-FFF2-40B4-BE49-F238E27FC236}">
                <a16:creationId xmlns:a16="http://schemas.microsoft.com/office/drawing/2014/main" id="{6139FB47-177F-48D0-BD6C-17197E49F8A6}"/>
              </a:ext>
            </a:extLst>
          </p:cNvPr>
          <p:cNvSpPr/>
          <p:nvPr/>
        </p:nvSpPr>
        <p:spPr>
          <a:xfrm>
            <a:off x="5151379" y="2508616"/>
            <a:ext cx="2998793" cy="8152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An outsized market for datacentres, construction and material handling equipment</a:t>
            </a:r>
          </a:p>
        </p:txBody>
      </p:sp>
      <p:sp>
        <p:nvSpPr>
          <p:cNvPr id="31" name="Rectangle 30">
            <a:extLst>
              <a:ext uri="{FF2B5EF4-FFF2-40B4-BE49-F238E27FC236}">
                <a16:creationId xmlns:a16="http://schemas.microsoft.com/office/drawing/2014/main" id="{965ED735-62C9-448B-B0A3-D5ADF718ADF2}"/>
              </a:ext>
            </a:extLst>
          </p:cNvPr>
          <p:cNvSpPr/>
          <p:nvPr/>
        </p:nvSpPr>
        <p:spPr>
          <a:xfrm>
            <a:off x="5151379" y="3407710"/>
            <a:ext cx="3091743" cy="3605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Largest electronics market in </a:t>
            </a:r>
            <a:r>
              <a:rPr lang="en-GB" sz="1350" dirty="0" smtClean="0">
                <a:ln w="0"/>
                <a:solidFill>
                  <a:schemeClr val="tx1"/>
                </a:solidFill>
              </a:rPr>
              <a:t>Europe</a:t>
            </a:r>
            <a:endParaRPr lang="en-GB" sz="1350" dirty="0">
              <a:ln w="0"/>
              <a:solidFill>
                <a:schemeClr val="tx1"/>
              </a:solidFill>
            </a:endParaRPr>
          </a:p>
        </p:txBody>
      </p:sp>
      <p:sp>
        <p:nvSpPr>
          <p:cNvPr id="20" name="Rectangle 19">
            <a:extLst>
              <a:ext uri="{FF2B5EF4-FFF2-40B4-BE49-F238E27FC236}">
                <a16:creationId xmlns:a16="http://schemas.microsoft.com/office/drawing/2014/main" id="{3E57EB9B-5C82-4CDB-AB18-BB84065946C0}"/>
              </a:ext>
            </a:extLst>
          </p:cNvPr>
          <p:cNvSpPr/>
          <p:nvPr/>
        </p:nvSpPr>
        <p:spPr>
          <a:xfrm>
            <a:off x="282214" y="4038784"/>
            <a:ext cx="3175329" cy="3111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3rd </a:t>
            </a:r>
            <a:r>
              <a:rPr lang="en-GB" sz="1350" dirty="0" smtClean="0">
                <a:ln w="0"/>
                <a:solidFill>
                  <a:schemeClr val="tx1"/>
                </a:solidFill>
              </a:rPr>
              <a:t>largest </a:t>
            </a:r>
            <a:r>
              <a:rPr lang="en-GB" sz="1350" dirty="0">
                <a:ln w="0"/>
                <a:solidFill>
                  <a:schemeClr val="tx1"/>
                </a:solidFill>
              </a:rPr>
              <a:t>importer of goods worldwide </a:t>
            </a:r>
          </a:p>
        </p:txBody>
      </p:sp>
      <p:sp>
        <p:nvSpPr>
          <p:cNvPr id="32" name="Rectangle 31">
            <a:extLst>
              <a:ext uri="{FF2B5EF4-FFF2-40B4-BE49-F238E27FC236}">
                <a16:creationId xmlns:a16="http://schemas.microsoft.com/office/drawing/2014/main" id="{3E57EB9B-5C82-4CDB-AB18-BB84065946C0}"/>
              </a:ext>
            </a:extLst>
          </p:cNvPr>
          <p:cNvSpPr/>
          <p:nvPr/>
        </p:nvSpPr>
        <p:spPr>
          <a:xfrm>
            <a:off x="1003134" y="3567275"/>
            <a:ext cx="2454409" cy="283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ln w="0"/>
                <a:solidFill>
                  <a:schemeClr val="tx1"/>
                </a:solidFill>
              </a:rPr>
              <a:t>Credit rating stands at AAA</a:t>
            </a:r>
          </a:p>
        </p:txBody>
      </p:sp>
      <p:grpSp>
        <p:nvGrpSpPr>
          <p:cNvPr id="33" name="Group 32"/>
          <p:cNvGrpSpPr/>
          <p:nvPr/>
        </p:nvGrpSpPr>
        <p:grpSpPr>
          <a:xfrm>
            <a:off x="6600309" y="5620010"/>
            <a:ext cx="1915042" cy="365954"/>
            <a:chOff x="10382899" y="-21160"/>
            <a:chExt cx="3675441" cy="702356"/>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2899" y="155471"/>
              <a:ext cx="381930" cy="349095"/>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9471" y="-21160"/>
              <a:ext cx="3388869" cy="702356"/>
            </a:xfrm>
            <a:prstGeom prst="rect">
              <a:avLst/>
            </a:prstGeom>
          </p:spPr>
        </p:pic>
      </p:grpSp>
      <p:sp>
        <p:nvSpPr>
          <p:cNvPr id="19" name="Rectangle 18">
            <a:extLst>
              <a:ext uri="{FF2B5EF4-FFF2-40B4-BE49-F238E27FC236}">
                <a16:creationId xmlns:a16="http://schemas.microsoft.com/office/drawing/2014/main" id="{E3CEA0D8-FEC7-4AEB-B493-4E8B404780D8}"/>
              </a:ext>
            </a:extLst>
          </p:cNvPr>
          <p:cNvSpPr/>
          <p:nvPr/>
        </p:nvSpPr>
        <p:spPr>
          <a:xfrm>
            <a:off x="359714" y="4537952"/>
            <a:ext cx="3091743" cy="3957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3</a:t>
            </a:r>
            <a:r>
              <a:rPr lang="en-US" sz="1350" baseline="30000" dirty="0">
                <a:ln w="0"/>
                <a:solidFill>
                  <a:schemeClr val="tx1"/>
                </a:solidFill>
              </a:rPr>
              <a:t>rd</a:t>
            </a:r>
            <a:r>
              <a:rPr lang="en-US" sz="1350" dirty="0">
                <a:ln w="0"/>
                <a:solidFill>
                  <a:schemeClr val="tx1"/>
                </a:solidFill>
              </a:rPr>
              <a:t> largest </a:t>
            </a:r>
            <a:r>
              <a:rPr lang="en-US" sz="1350" dirty="0" err="1">
                <a:ln w="0"/>
                <a:solidFill>
                  <a:schemeClr val="tx1"/>
                </a:solidFill>
              </a:rPr>
              <a:t>Medtech</a:t>
            </a:r>
            <a:r>
              <a:rPr lang="en-US" sz="1350" dirty="0">
                <a:ln w="0"/>
                <a:solidFill>
                  <a:schemeClr val="tx1"/>
                </a:solidFill>
              </a:rPr>
              <a:t> market in the world </a:t>
            </a:r>
            <a:r>
              <a:rPr lang="en-US" sz="600" dirty="0">
                <a:ln w="0"/>
                <a:solidFill>
                  <a:schemeClr val="tx1"/>
                </a:solidFill>
              </a:rPr>
              <a:t>*4</a:t>
            </a:r>
            <a:endParaRPr lang="en-IE" sz="600" dirty="0">
              <a:ln w="0"/>
              <a:solidFill>
                <a:schemeClr val="tx1"/>
              </a:solidFill>
            </a:endParaRPr>
          </a:p>
        </p:txBody>
      </p:sp>
      <p:sp>
        <p:nvSpPr>
          <p:cNvPr id="21" name="Rectangle 20">
            <a:extLst>
              <a:ext uri="{FF2B5EF4-FFF2-40B4-BE49-F238E27FC236}">
                <a16:creationId xmlns:a16="http://schemas.microsoft.com/office/drawing/2014/main" id="{965ED735-62C9-448B-B0A3-D5ADF718ADF2}"/>
              </a:ext>
            </a:extLst>
          </p:cNvPr>
          <p:cNvSpPr/>
          <p:nvPr/>
        </p:nvSpPr>
        <p:spPr>
          <a:xfrm>
            <a:off x="5151379" y="4574771"/>
            <a:ext cx="3091743" cy="3605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rPr>
              <a:t>3rd largest spender in the world on travel</a:t>
            </a:r>
            <a:endParaRPr lang="en-IE" sz="1350" dirty="0">
              <a:ln w="0"/>
              <a:solidFill>
                <a:schemeClr val="tx1"/>
              </a:solidFill>
            </a:endParaRPr>
          </a:p>
        </p:txBody>
      </p:sp>
    </p:spTree>
    <p:extLst>
      <p:ext uri="{BB962C8B-B14F-4D97-AF65-F5344CB8AC3E}">
        <p14:creationId xmlns:p14="http://schemas.microsoft.com/office/powerpoint/2010/main" val="38729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18980EA-65A5-454B-B211-42C6AA41C577}" type="slidenum">
              <a:rPr lang="en-GB" smtClean="0"/>
              <a:t>4</a:t>
            </a:fld>
            <a:endParaRPr lang="en-GB"/>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sp>
        <p:nvSpPr>
          <p:cNvPr id="11" name="Titel 1"/>
          <p:cNvSpPr txBox="1">
            <a:spLocks/>
          </p:cNvSpPr>
          <p:nvPr/>
        </p:nvSpPr>
        <p:spPr>
          <a:xfrm>
            <a:off x="3260993" y="909352"/>
            <a:ext cx="5494338"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INCENTIVES</a:t>
            </a:r>
            <a:endParaRPr lang="en-IE" sz="2400" b="1" dirty="0">
              <a:solidFill>
                <a:srgbClr val="183861"/>
              </a:solidFill>
              <a:latin typeface="+mn-lt"/>
            </a:endParaRPr>
          </a:p>
        </p:txBody>
      </p:sp>
      <p:sp>
        <p:nvSpPr>
          <p:cNvPr id="6" name="Rectangle 5"/>
          <p:cNvSpPr/>
          <p:nvPr/>
        </p:nvSpPr>
        <p:spPr>
          <a:xfrm>
            <a:off x="451692" y="1677815"/>
            <a:ext cx="8183133" cy="4201150"/>
          </a:xfrm>
          <a:prstGeom prst="rect">
            <a:avLst/>
          </a:prstGeom>
        </p:spPr>
        <p:txBody>
          <a:bodyPr wrap="square">
            <a:spAutoFit/>
          </a:bodyPr>
          <a:lstStyle/>
          <a:p>
            <a:pPr defTabSz="914333">
              <a:lnSpc>
                <a:spcPct val="150000"/>
              </a:lnSpc>
            </a:pPr>
            <a:r>
              <a:rPr lang="en-GB" sz="1600" dirty="0">
                <a:solidFill>
                  <a:srgbClr val="183861"/>
                </a:solidFill>
              </a:rPr>
              <a:t>Germany offers different financial support measures for investment. </a:t>
            </a:r>
            <a:r>
              <a:rPr lang="en-GB" sz="1600" dirty="0" smtClean="0">
                <a:solidFill>
                  <a:srgbClr val="183861"/>
                </a:solidFill>
              </a:rPr>
              <a:t>Incentive </a:t>
            </a:r>
            <a:r>
              <a:rPr lang="en-GB" sz="1600" dirty="0">
                <a:solidFill>
                  <a:srgbClr val="183861"/>
                </a:solidFill>
              </a:rPr>
              <a:t>programs are available through </a:t>
            </a:r>
            <a:r>
              <a:rPr lang="en-GB" sz="1600" dirty="0" smtClean="0">
                <a:solidFill>
                  <a:srgbClr val="183861"/>
                </a:solidFill>
              </a:rPr>
              <a:t>different public </a:t>
            </a:r>
            <a:r>
              <a:rPr lang="en-GB" sz="1600" dirty="0">
                <a:solidFill>
                  <a:srgbClr val="183861"/>
                </a:solidFill>
              </a:rPr>
              <a:t>funding instruments and for different funding purposes</a:t>
            </a:r>
            <a:r>
              <a:rPr lang="en-GB" sz="1600" dirty="0" smtClean="0">
                <a:solidFill>
                  <a:srgbClr val="183861"/>
                </a:solidFill>
              </a:rPr>
              <a:t>.</a:t>
            </a:r>
          </a:p>
          <a:p>
            <a:pPr defTabSz="914333">
              <a:lnSpc>
                <a:spcPct val="150000"/>
              </a:lnSpc>
            </a:pPr>
            <a:endParaRPr lang="en-GB" sz="900" dirty="0">
              <a:solidFill>
                <a:srgbClr val="183861"/>
              </a:solidFill>
            </a:endParaRPr>
          </a:p>
          <a:p>
            <a:pPr defTabSz="914333">
              <a:lnSpc>
                <a:spcPct val="150000"/>
              </a:lnSpc>
            </a:pPr>
            <a:r>
              <a:rPr lang="en-GB" sz="1600" dirty="0">
                <a:solidFill>
                  <a:srgbClr val="183861"/>
                </a:solidFill>
              </a:rPr>
              <a:t>Measures include </a:t>
            </a:r>
          </a:p>
          <a:p>
            <a:pPr marL="285750" indent="-285750" defTabSz="914333">
              <a:lnSpc>
                <a:spcPct val="150000"/>
              </a:lnSpc>
              <a:buFont typeface="Arial" panose="020B0604020202020204" pitchFamily="34" charset="0"/>
              <a:buChar char="•"/>
            </a:pPr>
            <a:r>
              <a:rPr lang="en-GB" sz="1600" dirty="0">
                <a:solidFill>
                  <a:srgbClr val="183861"/>
                </a:solidFill>
              </a:rPr>
              <a:t>supporting direct</a:t>
            </a:r>
          </a:p>
          <a:p>
            <a:pPr marL="285750" indent="-285750" defTabSz="914333">
              <a:lnSpc>
                <a:spcPct val="150000"/>
              </a:lnSpc>
              <a:buFont typeface="Arial" panose="020B0604020202020204" pitchFamily="34" charset="0"/>
              <a:buChar char="•"/>
            </a:pPr>
            <a:r>
              <a:rPr lang="en-GB" sz="1600" dirty="0">
                <a:solidFill>
                  <a:srgbClr val="183861"/>
                </a:solidFill>
              </a:rPr>
              <a:t>investment costs</a:t>
            </a:r>
          </a:p>
          <a:p>
            <a:pPr marL="285750" indent="-285750" defTabSz="914333">
              <a:lnSpc>
                <a:spcPct val="150000"/>
              </a:lnSpc>
              <a:buFont typeface="Arial" panose="020B0604020202020204" pitchFamily="34" charset="0"/>
              <a:buChar char="•"/>
            </a:pPr>
            <a:r>
              <a:rPr lang="en-GB" sz="1600" dirty="0" err="1">
                <a:solidFill>
                  <a:srgbClr val="183861"/>
                </a:solidFill>
              </a:rPr>
              <a:t>labor</a:t>
            </a:r>
            <a:r>
              <a:rPr lang="en-GB" sz="1600" dirty="0">
                <a:solidFill>
                  <a:srgbClr val="183861"/>
                </a:solidFill>
              </a:rPr>
              <a:t>-related expenses</a:t>
            </a:r>
          </a:p>
          <a:p>
            <a:pPr marL="285750" indent="-285750" defTabSz="914333">
              <a:lnSpc>
                <a:spcPct val="150000"/>
              </a:lnSpc>
              <a:buFont typeface="Arial" panose="020B0604020202020204" pitchFamily="34" charset="0"/>
              <a:buChar char="•"/>
            </a:pPr>
            <a:r>
              <a:rPr lang="en-GB" sz="1600" dirty="0">
                <a:solidFill>
                  <a:srgbClr val="183861"/>
                </a:solidFill>
              </a:rPr>
              <a:t>direct research and development project </a:t>
            </a:r>
            <a:r>
              <a:rPr lang="en-GB" sz="1600" dirty="0" smtClean="0">
                <a:solidFill>
                  <a:srgbClr val="183861"/>
                </a:solidFill>
              </a:rPr>
              <a:t>costs</a:t>
            </a:r>
          </a:p>
          <a:p>
            <a:pPr defTabSz="914333">
              <a:lnSpc>
                <a:spcPct val="150000"/>
              </a:lnSpc>
            </a:pPr>
            <a:endParaRPr lang="en-GB" sz="900" dirty="0">
              <a:solidFill>
                <a:srgbClr val="183861"/>
              </a:solidFill>
            </a:endParaRPr>
          </a:p>
          <a:p>
            <a:pPr defTabSz="914333">
              <a:lnSpc>
                <a:spcPct val="150000"/>
              </a:lnSpc>
            </a:pPr>
            <a:r>
              <a:rPr lang="en-GB" sz="1600" dirty="0">
                <a:solidFill>
                  <a:srgbClr val="183861"/>
                </a:solidFill>
              </a:rPr>
              <a:t>Incentives instruments including grants, loans and guarantees can </a:t>
            </a:r>
            <a:endParaRPr lang="en-GB" sz="1600" dirty="0" smtClean="0">
              <a:solidFill>
                <a:srgbClr val="183861"/>
              </a:solidFill>
            </a:endParaRPr>
          </a:p>
          <a:p>
            <a:pPr defTabSz="914333">
              <a:lnSpc>
                <a:spcPct val="150000"/>
              </a:lnSpc>
            </a:pPr>
            <a:r>
              <a:rPr lang="en-GB" sz="1600" dirty="0" smtClean="0">
                <a:solidFill>
                  <a:srgbClr val="183861"/>
                </a:solidFill>
              </a:rPr>
              <a:t>ordinarily </a:t>
            </a:r>
            <a:r>
              <a:rPr lang="en-GB" sz="1600" dirty="0">
                <a:solidFill>
                  <a:srgbClr val="183861"/>
                </a:solidFill>
              </a:rPr>
              <a:t>be combined; thus matching the different business activity </a:t>
            </a:r>
            <a:endParaRPr lang="en-GB" sz="1600" dirty="0" smtClean="0">
              <a:solidFill>
                <a:srgbClr val="183861"/>
              </a:solidFill>
            </a:endParaRPr>
          </a:p>
          <a:p>
            <a:pPr defTabSz="914333">
              <a:lnSpc>
                <a:spcPct val="150000"/>
              </a:lnSpc>
            </a:pPr>
            <a:r>
              <a:rPr lang="en-GB" sz="1600" dirty="0" smtClean="0">
                <a:solidFill>
                  <a:srgbClr val="183861"/>
                </a:solidFill>
              </a:rPr>
              <a:t>needs </a:t>
            </a:r>
            <a:r>
              <a:rPr lang="en-GB" sz="1600" dirty="0">
                <a:solidFill>
                  <a:srgbClr val="183861"/>
                </a:solidFill>
              </a:rPr>
              <a:t>at different development stages of the company</a:t>
            </a:r>
            <a:endParaRPr lang="en-IE" sz="1600" dirty="0">
              <a:solidFill>
                <a:srgbClr val="18386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760" y="3286230"/>
            <a:ext cx="2428571" cy="2857143"/>
          </a:xfrm>
          <a:prstGeom prst="rect">
            <a:avLst/>
          </a:prstGeom>
        </p:spPr>
      </p:pic>
    </p:spTree>
    <p:extLst>
      <p:ext uri="{BB962C8B-B14F-4D97-AF65-F5344CB8AC3E}">
        <p14:creationId xmlns:p14="http://schemas.microsoft.com/office/powerpoint/2010/main" val="39876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071536" y="909352"/>
            <a:ext cx="5683796"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KEY ECONOMIC FACTS COMPARED</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5</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aphicFrame>
        <p:nvGraphicFramePr>
          <p:cNvPr id="6" name="Content Placeholder 6"/>
          <p:cNvGraphicFramePr>
            <a:graphicFrameLocks noGrp="1"/>
          </p:cNvGraphicFramePr>
          <p:nvPr>
            <p:ph idx="1"/>
            <p:extLst>
              <p:ext uri="{D42A27DB-BD31-4B8C-83A1-F6EECF244321}">
                <p14:modId xmlns:p14="http://schemas.microsoft.com/office/powerpoint/2010/main" val="1579314176"/>
              </p:ext>
            </p:extLst>
          </p:nvPr>
        </p:nvGraphicFramePr>
        <p:xfrm>
          <a:off x="628650" y="2105284"/>
          <a:ext cx="7886700" cy="194691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278130">
                <a:tc>
                  <a:txBody>
                    <a:bodyPr/>
                    <a:lstStyle/>
                    <a:p>
                      <a:pPr algn="l">
                        <a:lnSpc>
                          <a:spcPct val="107000"/>
                        </a:lnSpc>
                        <a:spcAft>
                          <a:spcPts val="0"/>
                        </a:spcAft>
                      </a:pPr>
                      <a:r>
                        <a:rPr lang="en-GB" sz="1500" dirty="0">
                          <a:effectLst/>
                          <a:latin typeface="+mn-lt"/>
                          <a:ea typeface="Calibri" panose="020F0502020204030204" pitchFamily="34" charset="0"/>
                          <a:cs typeface="Times New Roman" panose="02020603050405020304" pitchFamily="18" charset="0"/>
                        </a:rPr>
                        <a:t>Category</a:t>
                      </a:r>
                      <a:endParaRPr lang="de-DE" sz="1500" dirty="0">
                        <a:effectLst/>
                        <a:latin typeface="+mn-lt"/>
                        <a:ea typeface="Calibri" panose="020F0502020204030204" pitchFamily="34" charset="0"/>
                        <a:cs typeface="Times New Roman" panose="02020603050405020304" pitchFamily="18" charset="0"/>
                      </a:endParaRPr>
                    </a:p>
                  </a:txBody>
                  <a:tcPr marL="51435" marR="51435" marT="0" marB="0">
                    <a:solidFill>
                      <a:srgbClr val="183861"/>
                    </a:solidFill>
                  </a:tcPr>
                </a:tc>
                <a:tc>
                  <a:txBody>
                    <a:bodyPr/>
                    <a:lstStyle/>
                    <a:p>
                      <a:pPr algn="ctr">
                        <a:lnSpc>
                          <a:spcPct val="107000"/>
                        </a:lnSpc>
                        <a:spcAft>
                          <a:spcPts val="0"/>
                        </a:spcAft>
                      </a:pPr>
                      <a:r>
                        <a:rPr lang="en-GB" sz="1500" dirty="0">
                          <a:effectLst/>
                          <a:latin typeface="+mn-lt"/>
                          <a:ea typeface="Calibri" panose="020F0502020204030204" pitchFamily="34" charset="0"/>
                          <a:cs typeface="Times New Roman" panose="02020603050405020304" pitchFamily="18" charset="0"/>
                        </a:rPr>
                        <a:t>Year</a:t>
                      </a:r>
                      <a:endParaRPr lang="de-DE" sz="1500" dirty="0">
                        <a:effectLst/>
                        <a:latin typeface="+mn-lt"/>
                        <a:ea typeface="Calibri" panose="020F0502020204030204" pitchFamily="34" charset="0"/>
                        <a:cs typeface="Times New Roman" panose="02020603050405020304" pitchFamily="18" charset="0"/>
                      </a:endParaRPr>
                    </a:p>
                  </a:txBody>
                  <a:tcPr marL="51435" marR="51435" marT="0" marB="0">
                    <a:solidFill>
                      <a:srgbClr val="183861"/>
                    </a:solidFill>
                  </a:tcPr>
                </a:tc>
                <a:tc>
                  <a:txBody>
                    <a:bodyPr/>
                    <a:lstStyle/>
                    <a:p>
                      <a:pPr algn="ctr">
                        <a:lnSpc>
                          <a:spcPct val="107000"/>
                        </a:lnSpc>
                        <a:spcAft>
                          <a:spcPts val="0"/>
                        </a:spcAft>
                      </a:pPr>
                      <a:r>
                        <a:rPr lang="en-GB" sz="1500" dirty="0" smtClean="0">
                          <a:effectLst/>
                          <a:latin typeface="+mn-lt"/>
                          <a:ea typeface="Calibri" panose="020F0502020204030204" pitchFamily="34" charset="0"/>
                          <a:cs typeface="Times New Roman" panose="02020603050405020304" pitchFamily="18" charset="0"/>
                        </a:rPr>
                        <a:t>Ireland</a:t>
                      </a:r>
                      <a:endParaRPr lang="de-DE" sz="1500" dirty="0">
                        <a:effectLst/>
                        <a:latin typeface="+mn-lt"/>
                        <a:ea typeface="Calibri" panose="020F0502020204030204" pitchFamily="34" charset="0"/>
                        <a:cs typeface="Times New Roman" panose="02020603050405020304" pitchFamily="18" charset="0"/>
                      </a:endParaRPr>
                    </a:p>
                  </a:txBody>
                  <a:tcPr marL="51435" marR="51435" marT="0" marB="0">
                    <a:solidFill>
                      <a:srgbClr val="183861"/>
                    </a:solidFill>
                  </a:tcPr>
                </a:tc>
                <a:tc>
                  <a:txBody>
                    <a:bodyPr/>
                    <a:lstStyle/>
                    <a:p>
                      <a:pPr algn="ctr">
                        <a:lnSpc>
                          <a:spcPct val="107000"/>
                        </a:lnSpc>
                        <a:spcAft>
                          <a:spcPts val="0"/>
                        </a:spcAft>
                      </a:pPr>
                      <a:r>
                        <a:rPr lang="en-GB" sz="1500" dirty="0" smtClean="0">
                          <a:effectLst/>
                          <a:latin typeface="+mn-lt"/>
                          <a:ea typeface="Calibri" panose="020F0502020204030204" pitchFamily="34" charset="0"/>
                          <a:cs typeface="Times New Roman" panose="02020603050405020304" pitchFamily="18" charset="0"/>
                        </a:rPr>
                        <a:t>Germany</a:t>
                      </a:r>
                      <a:endParaRPr lang="de-DE" sz="1500" dirty="0">
                        <a:effectLst/>
                        <a:latin typeface="+mn-lt"/>
                        <a:ea typeface="Calibri" panose="020F0502020204030204" pitchFamily="34" charset="0"/>
                        <a:cs typeface="Times New Roman" panose="02020603050405020304" pitchFamily="18" charset="0"/>
                      </a:endParaRPr>
                    </a:p>
                  </a:txBody>
                  <a:tcPr marL="51435" marR="51435" marT="0" marB="0">
                    <a:solidFill>
                      <a:srgbClr val="183861"/>
                    </a:solidFill>
                  </a:tcPr>
                </a:tc>
                <a:extLst>
                  <a:ext uri="{0D108BD9-81ED-4DB2-BD59-A6C34878D82A}">
                    <a16:rowId xmlns:a16="http://schemas.microsoft.com/office/drawing/2014/main" val="10000"/>
                  </a:ext>
                </a:extLst>
              </a:tr>
              <a:tr h="278130">
                <a:tc>
                  <a:txBody>
                    <a:bodyPr/>
                    <a:lstStyle/>
                    <a:p>
                      <a:pPr algn="l">
                        <a:lnSpc>
                          <a:spcPct val="107000"/>
                        </a:lnSpc>
                        <a:spcAft>
                          <a:spcPts val="0"/>
                        </a:spcAft>
                      </a:pPr>
                      <a:r>
                        <a:rPr lang="en-GB" sz="1500" b="1" dirty="0">
                          <a:effectLst/>
                          <a:latin typeface="+mn-lt"/>
                          <a:ea typeface="Calibri" panose="020F0502020204030204" pitchFamily="34" charset="0"/>
                          <a:cs typeface="Times New Roman" panose="02020603050405020304" pitchFamily="18" charset="0"/>
                        </a:rPr>
                        <a:t>GDP</a:t>
                      </a:r>
                      <a:endParaRPr lang="de-DE" sz="15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2018</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335.1 </a:t>
                      </a:r>
                      <a:r>
                        <a:rPr lang="en-GB" sz="1400" dirty="0" err="1">
                          <a:effectLst/>
                          <a:latin typeface="+mn-lt"/>
                          <a:ea typeface="Calibri" panose="020F0502020204030204" pitchFamily="34" charset="0"/>
                          <a:cs typeface="Times New Roman" panose="02020603050405020304" pitchFamily="18" charset="0"/>
                        </a:rPr>
                        <a:t>bn</a:t>
                      </a:r>
                      <a:r>
                        <a:rPr lang="en-GB" sz="1400" dirty="0">
                          <a:effectLst/>
                          <a:latin typeface="+mn-lt"/>
                          <a:ea typeface="Calibri" panose="020F0502020204030204" pitchFamily="34" charset="0"/>
                          <a:cs typeface="Times New Roman" panose="02020603050405020304" pitchFamily="18" charset="0"/>
                        </a:rPr>
                        <a:t>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3344.4 </a:t>
                      </a:r>
                      <a:r>
                        <a:rPr lang="en-GB" sz="1400" dirty="0" err="1">
                          <a:effectLst/>
                          <a:latin typeface="+mn-lt"/>
                          <a:ea typeface="Calibri" panose="020F0502020204030204" pitchFamily="34" charset="0"/>
                          <a:cs typeface="Times New Roman" panose="02020603050405020304" pitchFamily="18" charset="0"/>
                        </a:rPr>
                        <a:t>bn</a:t>
                      </a:r>
                      <a:r>
                        <a:rPr lang="en-GB" sz="1400" dirty="0">
                          <a:effectLst/>
                          <a:latin typeface="+mn-lt"/>
                          <a:ea typeface="Calibri" panose="020F0502020204030204" pitchFamily="34" charset="0"/>
                          <a:cs typeface="Times New Roman" panose="02020603050405020304" pitchFamily="18" charset="0"/>
                        </a:rPr>
                        <a:t>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278130">
                <a:tc>
                  <a:txBody>
                    <a:bodyPr/>
                    <a:lstStyle/>
                    <a:p>
                      <a:pPr algn="l">
                        <a:lnSpc>
                          <a:spcPct val="107000"/>
                        </a:lnSpc>
                        <a:spcAft>
                          <a:spcPts val="0"/>
                        </a:spcAft>
                      </a:pPr>
                      <a:r>
                        <a:rPr lang="en-GB" sz="1500" b="1" dirty="0">
                          <a:effectLst/>
                          <a:latin typeface="+mn-lt"/>
                          <a:ea typeface="Calibri" panose="020F0502020204030204" pitchFamily="34" charset="0"/>
                          <a:cs typeface="Times New Roman" panose="02020603050405020304" pitchFamily="18" charset="0"/>
                        </a:rPr>
                        <a:t>GDP per capita</a:t>
                      </a:r>
                      <a:endParaRPr lang="de-DE" sz="15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2018</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a:effectLst/>
                          <a:latin typeface="+mn-lt"/>
                          <a:ea typeface="Calibri" panose="020F0502020204030204" pitchFamily="34" charset="0"/>
                          <a:cs typeface="Times New Roman" panose="02020603050405020304" pitchFamily="18" charset="0"/>
                        </a:rPr>
                        <a:t>68,440 €</a:t>
                      </a:r>
                      <a:endParaRPr lang="de-DE" sz="140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smtClean="0">
                          <a:effectLst/>
                          <a:latin typeface="+mn-lt"/>
                          <a:ea typeface="Calibri" panose="020F0502020204030204" pitchFamily="34" charset="0"/>
                          <a:cs typeface="Times New Roman" panose="02020603050405020304" pitchFamily="18" charset="0"/>
                        </a:rPr>
                        <a:t>40,339 €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278130">
                <a:tc>
                  <a:txBody>
                    <a:bodyPr/>
                    <a:lstStyle/>
                    <a:p>
                      <a:pPr algn="l">
                        <a:lnSpc>
                          <a:spcPct val="107000"/>
                        </a:lnSpc>
                        <a:spcAft>
                          <a:spcPts val="0"/>
                        </a:spcAft>
                      </a:pPr>
                      <a:r>
                        <a:rPr lang="en-GB" sz="1500" b="1" dirty="0">
                          <a:effectLst/>
                          <a:latin typeface="+mn-lt"/>
                          <a:ea typeface="Calibri" panose="020F0502020204030204" pitchFamily="34" charset="0"/>
                          <a:cs typeface="Times New Roman" panose="02020603050405020304" pitchFamily="18" charset="0"/>
                        </a:rPr>
                        <a:t>Gross Debt</a:t>
                      </a:r>
                      <a:endParaRPr lang="de-DE" sz="15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2018</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smtClean="0">
                          <a:effectLst/>
                          <a:latin typeface="+mn-lt"/>
                          <a:ea typeface="Calibri" panose="020F0502020204030204" pitchFamily="34" charset="0"/>
                          <a:cs typeface="Times New Roman" panose="02020603050405020304" pitchFamily="18" charset="0"/>
                        </a:rPr>
                        <a:t>65.2 % </a:t>
                      </a:r>
                      <a:r>
                        <a:rPr lang="en-GB" sz="1400" dirty="0">
                          <a:effectLst/>
                          <a:latin typeface="+mn-lt"/>
                          <a:ea typeface="Calibri" panose="020F0502020204030204" pitchFamily="34" charset="0"/>
                          <a:cs typeface="Times New Roman" panose="02020603050405020304" pitchFamily="18" charset="0"/>
                        </a:rPr>
                        <a:t>of GDP</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smtClean="0">
                          <a:effectLst/>
                          <a:latin typeface="+mn-lt"/>
                          <a:ea typeface="Calibri" panose="020F0502020204030204" pitchFamily="34" charset="0"/>
                          <a:cs typeface="Times New Roman" panose="02020603050405020304" pitchFamily="18" charset="0"/>
                        </a:rPr>
                        <a:t>59.8 % </a:t>
                      </a:r>
                      <a:r>
                        <a:rPr lang="en-GB" sz="1400" dirty="0">
                          <a:effectLst/>
                          <a:latin typeface="+mn-lt"/>
                          <a:ea typeface="Calibri" panose="020F0502020204030204" pitchFamily="34" charset="0"/>
                          <a:cs typeface="Times New Roman" panose="02020603050405020304" pitchFamily="18" charset="0"/>
                        </a:rPr>
                        <a:t>of GDP</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278130">
                <a:tc>
                  <a:txBody>
                    <a:bodyPr/>
                    <a:lstStyle/>
                    <a:p>
                      <a:pPr algn="l">
                        <a:lnSpc>
                          <a:spcPct val="107000"/>
                        </a:lnSpc>
                        <a:spcAft>
                          <a:spcPts val="0"/>
                        </a:spcAft>
                      </a:pPr>
                      <a:r>
                        <a:rPr lang="en-GB" sz="1500" b="1">
                          <a:effectLst/>
                          <a:latin typeface="+mn-lt"/>
                          <a:ea typeface="Calibri" panose="020F0502020204030204" pitchFamily="34" charset="0"/>
                          <a:cs typeface="Times New Roman" panose="02020603050405020304" pitchFamily="18" charset="0"/>
                        </a:rPr>
                        <a:t>Inflation rate</a:t>
                      </a:r>
                      <a:endParaRPr lang="de-DE" sz="1500" b="1">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September 2019</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0.9 %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1.2 %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278130">
                <a:tc>
                  <a:txBody>
                    <a:bodyPr/>
                    <a:lstStyle/>
                    <a:p>
                      <a:pPr algn="l">
                        <a:lnSpc>
                          <a:spcPct val="107000"/>
                        </a:lnSpc>
                        <a:spcAft>
                          <a:spcPts val="0"/>
                        </a:spcAft>
                      </a:pPr>
                      <a:r>
                        <a:rPr lang="en-GB" sz="1500" b="1" dirty="0">
                          <a:effectLst/>
                          <a:latin typeface="+mn-lt"/>
                          <a:ea typeface="Calibri" panose="020F0502020204030204" pitchFamily="34" charset="0"/>
                          <a:cs typeface="Times New Roman" panose="02020603050405020304" pitchFamily="18" charset="0"/>
                        </a:rPr>
                        <a:t>Financial balance</a:t>
                      </a:r>
                      <a:endParaRPr lang="de-DE" sz="15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2018</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0 % </a:t>
                      </a:r>
                      <a:r>
                        <a:rPr lang="en-GB" sz="1400" dirty="0">
                          <a:effectLst/>
                          <a:latin typeface="+mn-lt"/>
                          <a:ea typeface="Calibri" panose="020F0502020204030204" pitchFamily="34" charset="0"/>
                          <a:cs typeface="Times New Roman" panose="02020603050405020304" pitchFamily="18" charset="0"/>
                        </a:rPr>
                        <a:t>of GDP</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 </a:t>
                      </a:r>
                      <a:r>
                        <a:rPr lang="en-GB" sz="1400" dirty="0" smtClean="0">
                          <a:effectLst/>
                          <a:latin typeface="+mn-lt"/>
                          <a:ea typeface="Calibri" panose="020F0502020204030204" pitchFamily="34" charset="0"/>
                          <a:cs typeface="Times New Roman" panose="02020603050405020304" pitchFamily="18" charset="0"/>
                        </a:rPr>
                        <a:t>1.7 % </a:t>
                      </a:r>
                      <a:r>
                        <a:rPr lang="en-GB" sz="1400" dirty="0">
                          <a:effectLst/>
                          <a:latin typeface="+mn-lt"/>
                          <a:ea typeface="Calibri" panose="020F0502020204030204" pitchFamily="34" charset="0"/>
                          <a:cs typeface="Times New Roman" panose="02020603050405020304" pitchFamily="18" charset="0"/>
                        </a:rPr>
                        <a:t>of GDP</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r h="278130">
                <a:tc>
                  <a:txBody>
                    <a:bodyPr/>
                    <a:lstStyle/>
                    <a:p>
                      <a:pPr algn="l">
                        <a:lnSpc>
                          <a:spcPct val="107000"/>
                        </a:lnSpc>
                        <a:spcAft>
                          <a:spcPts val="0"/>
                        </a:spcAft>
                      </a:pPr>
                      <a:r>
                        <a:rPr lang="en-GB" sz="1500" b="1" dirty="0">
                          <a:effectLst/>
                          <a:latin typeface="+mn-lt"/>
                          <a:ea typeface="Calibri" panose="020F0502020204030204" pitchFamily="34" charset="0"/>
                          <a:cs typeface="Times New Roman" panose="02020603050405020304" pitchFamily="18" charset="0"/>
                        </a:rPr>
                        <a:t>Foreign trade balance</a:t>
                      </a:r>
                      <a:endParaRPr lang="de-DE" sz="1500" b="1"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latin typeface="+mn-lt"/>
                          <a:ea typeface="Calibri" panose="020F0502020204030204" pitchFamily="34" charset="0"/>
                          <a:cs typeface="Times New Roman" panose="02020603050405020304" pitchFamily="18" charset="0"/>
                        </a:rPr>
                        <a:t>2018</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smtClean="0">
                          <a:effectLst/>
                          <a:latin typeface="+mn-lt"/>
                          <a:ea typeface="Calibri" panose="020F0502020204030204" pitchFamily="34" charset="0"/>
                          <a:cs typeface="Times New Roman" panose="02020603050405020304" pitchFamily="18" charset="0"/>
                        </a:rPr>
                        <a:t> +54 </a:t>
                      </a:r>
                      <a:r>
                        <a:rPr lang="en-GB" sz="1400" dirty="0" err="1" smtClean="0">
                          <a:effectLst/>
                          <a:latin typeface="+mn-lt"/>
                          <a:ea typeface="Calibri" panose="020F0502020204030204" pitchFamily="34" charset="0"/>
                          <a:cs typeface="Times New Roman" panose="02020603050405020304" pitchFamily="18" charset="0"/>
                        </a:rPr>
                        <a:t>bn</a:t>
                      </a:r>
                      <a:r>
                        <a:rPr lang="en-GB" sz="1400" dirty="0" smtClean="0">
                          <a:effectLst/>
                          <a:latin typeface="+mn-lt"/>
                          <a:ea typeface="Calibri" panose="020F0502020204030204" pitchFamily="34" charset="0"/>
                          <a:cs typeface="Times New Roman" panose="02020603050405020304" pitchFamily="18" charset="0"/>
                        </a:rPr>
                        <a:t>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smtClean="0">
                          <a:effectLst/>
                          <a:latin typeface="+mn-lt"/>
                          <a:ea typeface="Calibri" panose="020F0502020204030204" pitchFamily="34" charset="0"/>
                          <a:cs typeface="Times New Roman" panose="02020603050405020304" pitchFamily="18" charset="0"/>
                        </a:rPr>
                        <a:t> +244 </a:t>
                      </a:r>
                      <a:r>
                        <a:rPr lang="en-GB" sz="1400" dirty="0" err="1" smtClean="0">
                          <a:effectLst/>
                          <a:latin typeface="+mn-lt"/>
                          <a:ea typeface="Calibri" panose="020F0502020204030204" pitchFamily="34" charset="0"/>
                          <a:cs typeface="Times New Roman" panose="02020603050405020304" pitchFamily="18" charset="0"/>
                        </a:rPr>
                        <a:t>bn</a:t>
                      </a:r>
                      <a:r>
                        <a:rPr lang="en-GB" sz="1400" dirty="0" smtClean="0">
                          <a:effectLst/>
                          <a:latin typeface="+mn-lt"/>
                          <a:ea typeface="Calibri" panose="020F0502020204030204" pitchFamily="34" charset="0"/>
                          <a:cs typeface="Times New Roman" panose="02020603050405020304" pitchFamily="18" charset="0"/>
                        </a:rPr>
                        <a:t> €</a:t>
                      </a:r>
                      <a:endParaRPr lang="de-DE" sz="1400" dirty="0">
                        <a:effectLst/>
                        <a:latin typeface="+mn-lt"/>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82541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071536" y="909352"/>
            <a:ext cx="5683796"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GDP COMPARISON GERMANY/IRELAND</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6</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aphicFrame>
        <p:nvGraphicFramePr>
          <p:cNvPr id="12" name="Chart 11"/>
          <p:cNvGraphicFramePr/>
          <p:nvPr>
            <p:extLst>
              <p:ext uri="{D42A27DB-BD31-4B8C-83A1-F6EECF244321}">
                <p14:modId xmlns:p14="http://schemas.microsoft.com/office/powerpoint/2010/main" val="1243477152"/>
              </p:ext>
            </p:extLst>
          </p:nvPr>
        </p:nvGraphicFramePr>
        <p:xfrm>
          <a:off x="335020" y="2296464"/>
          <a:ext cx="3961557" cy="35204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m 9"/>
          <p:cNvGraphicFramePr/>
          <p:nvPr>
            <p:extLst>
              <p:ext uri="{D42A27DB-BD31-4B8C-83A1-F6EECF244321}">
                <p14:modId xmlns:p14="http://schemas.microsoft.com/office/powerpoint/2010/main" val="1849948410"/>
              </p:ext>
            </p:extLst>
          </p:nvPr>
        </p:nvGraphicFramePr>
        <p:xfrm>
          <a:off x="4452870" y="2219190"/>
          <a:ext cx="4382657" cy="32121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0312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3071536" y="909352"/>
            <a:ext cx="5683796"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GERMAN TRADE RELATIONS (2018)</a:t>
            </a:r>
            <a:endParaRPr lang="en-IE" sz="2400" b="1" dirty="0">
              <a:solidFill>
                <a:srgbClr val="183861"/>
              </a:solidFill>
              <a:latin typeface="+mn-lt"/>
            </a:endParaRPr>
          </a:p>
        </p:txBody>
      </p:sp>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7</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aphicFrame>
        <p:nvGraphicFramePr>
          <p:cNvPr id="7" name="Chart 6"/>
          <p:cNvGraphicFramePr/>
          <p:nvPr>
            <p:extLst>
              <p:ext uri="{D42A27DB-BD31-4B8C-83A1-F6EECF244321}">
                <p14:modId xmlns:p14="http://schemas.microsoft.com/office/powerpoint/2010/main" val="658953643"/>
              </p:ext>
            </p:extLst>
          </p:nvPr>
        </p:nvGraphicFramePr>
        <p:xfrm>
          <a:off x="1255922" y="1731288"/>
          <a:ext cx="6599104" cy="4604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9390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8</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aphicFrame>
        <p:nvGraphicFramePr>
          <p:cNvPr id="6" name="Chart 5"/>
          <p:cNvGraphicFramePr/>
          <p:nvPr>
            <p:extLst>
              <p:ext uri="{D42A27DB-BD31-4B8C-83A1-F6EECF244321}">
                <p14:modId xmlns:p14="http://schemas.microsoft.com/office/powerpoint/2010/main" val="4114709759"/>
              </p:ext>
            </p:extLst>
          </p:nvPr>
        </p:nvGraphicFramePr>
        <p:xfrm>
          <a:off x="1355074" y="1720065"/>
          <a:ext cx="6929609" cy="4132231"/>
        </p:xfrm>
        <a:graphic>
          <a:graphicData uri="http://schemas.openxmlformats.org/drawingml/2006/chart">
            <c:chart xmlns:c="http://schemas.openxmlformats.org/drawingml/2006/chart" xmlns:r="http://schemas.openxmlformats.org/officeDocument/2006/relationships" r:id="rId4"/>
          </a:graphicData>
        </a:graphic>
      </p:graphicFrame>
      <p:sp>
        <p:nvSpPr>
          <p:cNvPr id="8" name="Titel 1"/>
          <p:cNvSpPr txBox="1">
            <a:spLocks/>
          </p:cNvSpPr>
          <p:nvPr/>
        </p:nvSpPr>
        <p:spPr>
          <a:xfrm>
            <a:off x="3071536" y="909352"/>
            <a:ext cx="5683796"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GERMAN TRADE RELATIONS (2018)</a:t>
            </a:r>
            <a:endParaRPr lang="en-IE" sz="2400" b="1" dirty="0">
              <a:solidFill>
                <a:srgbClr val="183861"/>
              </a:solidFill>
              <a:latin typeface="+mn-lt"/>
            </a:endParaRPr>
          </a:p>
        </p:txBody>
      </p:sp>
    </p:spTree>
    <p:extLst>
      <p:ext uri="{BB962C8B-B14F-4D97-AF65-F5344CB8AC3E}">
        <p14:creationId xmlns:p14="http://schemas.microsoft.com/office/powerpoint/2010/main" val="3283696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defTabSz="685800"/>
            <a:fld id="{718980EA-65A5-454B-B211-42C6AA41C577}" type="slidenum">
              <a:rPr lang="en-GB">
                <a:solidFill>
                  <a:prstClr val="black">
                    <a:tint val="75000"/>
                  </a:prstClr>
                </a:solidFill>
                <a:latin typeface="Calibri" panose="020F0502020204030204"/>
              </a:rPr>
              <a:pPr defTabSz="685800"/>
              <a:t>9</a:t>
            </a:fld>
            <a:endParaRPr lang="en-GB">
              <a:solidFill>
                <a:prstClr val="black">
                  <a:tint val="75000"/>
                </a:prstClr>
              </a:solidFill>
              <a:latin typeface="Calibri" panose="020F0502020204030204"/>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0" y="275332"/>
            <a:ext cx="3071535" cy="634020"/>
          </a:xfrm>
          <a:prstGeom prst="rect">
            <a:avLst/>
          </a:prstGeom>
        </p:spPr>
      </p:pic>
      <p:graphicFrame>
        <p:nvGraphicFramePr>
          <p:cNvPr id="7" name="Chart 6"/>
          <p:cNvGraphicFramePr/>
          <p:nvPr>
            <p:extLst>
              <p:ext uri="{D42A27DB-BD31-4B8C-83A1-F6EECF244321}">
                <p14:modId xmlns:p14="http://schemas.microsoft.com/office/powerpoint/2010/main" val="1059462889"/>
              </p:ext>
            </p:extLst>
          </p:nvPr>
        </p:nvGraphicFramePr>
        <p:xfrm>
          <a:off x="652455" y="1888353"/>
          <a:ext cx="7654263" cy="4833123"/>
        </p:xfrm>
        <a:graphic>
          <a:graphicData uri="http://schemas.openxmlformats.org/drawingml/2006/chart">
            <c:chart xmlns:c="http://schemas.openxmlformats.org/drawingml/2006/chart" xmlns:r="http://schemas.openxmlformats.org/officeDocument/2006/relationships" r:id="rId4"/>
          </a:graphicData>
        </a:graphic>
      </p:graphicFrame>
      <p:sp>
        <p:nvSpPr>
          <p:cNvPr id="8" name="Titel 1"/>
          <p:cNvSpPr txBox="1">
            <a:spLocks/>
          </p:cNvSpPr>
          <p:nvPr/>
        </p:nvSpPr>
        <p:spPr>
          <a:xfrm>
            <a:off x="3071536" y="909352"/>
            <a:ext cx="5683796" cy="504055"/>
          </a:xfrm>
          <a:prstGeom prst="rect">
            <a:avLst/>
          </a:prstGeom>
          <a:noFill/>
        </p:spPr>
        <p:txBody>
          <a:bodyPr anchor="ct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r" defTabSz="685800"/>
            <a:r>
              <a:rPr lang="en-US" sz="2400" b="1" dirty="0" smtClean="0">
                <a:solidFill>
                  <a:srgbClr val="183861"/>
                </a:solidFill>
                <a:latin typeface="+mn-lt"/>
              </a:rPr>
              <a:t>IRISH TRADE RELATIONS (2018)</a:t>
            </a:r>
            <a:endParaRPr lang="en-IE" sz="2400" b="1" dirty="0">
              <a:solidFill>
                <a:srgbClr val="183861"/>
              </a:solidFill>
              <a:latin typeface="+mn-lt"/>
            </a:endParaRPr>
          </a:p>
        </p:txBody>
      </p:sp>
    </p:spTree>
    <p:extLst>
      <p:ext uri="{BB962C8B-B14F-4D97-AF65-F5344CB8AC3E}">
        <p14:creationId xmlns:p14="http://schemas.microsoft.com/office/powerpoint/2010/main" val="1544445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AHK Master">
  <a:themeElements>
    <a:clrScheme name="AHK_Farbenset_2019">
      <a:dk1>
        <a:sysClr val="windowText" lastClr="000000"/>
      </a:dk1>
      <a:lt1>
        <a:sysClr val="window" lastClr="FFFFFF"/>
      </a:lt1>
      <a:dk2>
        <a:srgbClr val="003882"/>
      </a:dk2>
      <a:lt2>
        <a:srgbClr val="CCD7E6"/>
      </a:lt2>
      <a:accent1>
        <a:srgbClr val="00A6E3"/>
      </a:accent1>
      <a:accent2>
        <a:srgbClr val="C34343"/>
      </a:accent2>
      <a:accent3>
        <a:srgbClr val="DE8703"/>
      </a:accent3>
      <a:accent4>
        <a:srgbClr val="28AD84"/>
      </a:accent4>
      <a:accent5>
        <a:srgbClr val="FFDE5B"/>
      </a:accent5>
      <a:accent6>
        <a:srgbClr val="F2F3F4"/>
      </a:accent6>
      <a:hlink>
        <a:srgbClr val="003882"/>
      </a:hlink>
      <a:folHlink>
        <a:srgbClr val="CCD7E6"/>
      </a:folHlink>
    </a:clrScheme>
    <a:fontScheme name="AHK_CI">
      <a:majorFont>
        <a:latin typeface="Source Serif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HK Mas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HK Master">
  <a:themeElements>
    <a:clrScheme name="AHK_Farbenset_2019">
      <a:dk1>
        <a:sysClr val="windowText" lastClr="000000"/>
      </a:dk1>
      <a:lt1>
        <a:sysClr val="window" lastClr="FFFFFF"/>
      </a:lt1>
      <a:dk2>
        <a:srgbClr val="003882"/>
      </a:dk2>
      <a:lt2>
        <a:srgbClr val="CCD7E6"/>
      </a:lt2>
      <a:accent1>
        <a:srgbClr val="00A6E3"/>
      </a:accent1>
      <a:accent2>
        <a:srgbClr val="C34343"/>
      </a:accent2>
      <a:accent3>
        <a:srgbClr val="DE8703"/>
      </a:accent3>
      <a:accent4>
        <a:srgbClr val="28AD84"/>
      </a:accent4>
      <a:accent5>
        <a:srgbClr val="FFDE5B"/>
      </a:accent5>
      <a:accent6>
        <a:srgbClr val="F2F3F4"/>
      </a:accent6>
      <a:hlink>
        <a:srgbClr val="003882"/>
      </a:hlink>
      <a:folHlink>
        <a:srgbClr val="CCD7E6"/>
      </a:folHlink>
    </a:clrScheme>
    <a:fontScheme name="AHK_CI">
      <a:majorFont>
        <a:latin typeface="Source Serif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AHK Template 3x4 ENG</Template>
  <TotalTime>737</TotalTime>
  <Words>1050</Words>
  <Application>Microsoft Office PowerPoint</Application>
  <PresentationFormat>On-screen Show (4:3)</PresentationFormat>
  <Paragraphs>217</Paragraphs>
  <Slides>17</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Arial</vt:lpstr>
      <vt:lpstr>Calibri</vt:lpstr>
      <vt:lpstr>Calibri Light</vt:lpstr>
      <vt:lpstr>Source Sans Pro</vt:lpstr>
      <vt:lpstr>Source Sans Pro SemiBold</vt:lpstr>
      <vt:lpstr>Source Serif Pro</vt:lpstr>
      <vt:lpstr>Times New Roman</vt:lpstr>
      <vt:lpstr>Wingdings</vt:lpstr>
      <vt:lpstr>AHK Master</vt:lpstr>
      <vt:lpstr>1_AHK Master</vt:lpstr>
      <vt:lpstr>Office Theme</vt:lpstr>
      <vt:lpstr>2_AHK Master</vt:lpstr>
      <vt:lpstr>1_Office Theme</vt:lpstr>
      <vt:lpstr>Ireland and Germany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Ralf Lissek, CEO German-Irish Chamber of Commerce  Tel:  00353 1 6424 300  Mobile: 087 2311 142 ralf.lissek@german-irish.ie www.german-irish.ie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Brexit aus irischer Sicht</dc:title>
  <dc:creator>Lukas Kortenhaus</dc:creator>
  <cp:lastModifiedBy>Events</cp:lastModifiedBy>
  <cp:revision>69</cp:revision>
  <dcterms:created xsi:type="dcterms:W3CDTF">2019-11-08T13:24:35Z</dcterms:created>
  <dcterms:modified xsi:type="dcterms:W3CDTF">2019-11-26T10:49:26Z</dcterms:modified>
</cp:coreProperties>
</file>